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7" r:id="rId2"/>
    <p:sldId id="272" r:id="rId3"/>
    <p:sldId id="275" r:id="rId4"/>
    <p:sldId id="276" r:id="rId5"/>
    <p:sldId id="273" r:id="rId6"/>
    <p:sldId id="279" r:id="rId7"/>
    <p:sldId id="284" r:id="rId8"/>
    <p:sldId id="285" r:id="rId9"/>
    <p:sldId id="292" r:id="rId10"/>
    <p:sldId id="296" r:id="rId11"/>
    <p:sldId id="298" r:id="rId12"/>
    <p:sldId id="300" r:id="rId13"/>
    <p:sldId id="303" r:id="rId14"/>
    <p:sldId id="287" r:id="rId15"/>
    <p:sldId id="283" r:id="rId16"/>
    <p:sldId id="288" r:id="rId17"/>
    <p:sldId id="299" r:id="rId18"/>
    <p:sldId id="297" r:id="rId19"/>
    <p:sldId id="289" r:id="rId20"/>
    <p:sldId id="302" r:id="rId21"/>
    <p:sldId id="286" r:id="rId22"/>
    <p:sldId id="301" r:id="rId23"/>
    <p:sldId id="291" r:id="rId24"/>
    <p:sldId id="278" r:id="rId25"/>
    <p:sldId id="267" r:id="rId26"/>
    <p:sldId id="294" r:id="rId27"/>
    <p:sldId id="295" r:id="rId28"/>
    <p:sldId id="293" r:id="rId29"/>
  </p:sldIdLst>
  <p:sldSz cx="9144000" cy="6858000" type="screen4x3"/>
  <p:notesSz cx="6888163" cy="1002188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702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1094"/>
          </a:xfrm>
          <a:prstGeom prst="rect">
            <a:avLst/>
          </a:prstGeom>
        </p:spPr>
        <p:txBody>
          <a:bodyPr vert="horz" lIns="96625" tIns="48312" rIns="96625" bIns="48312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1094"/>
          </a:xfrm>
          <a:prstGeom prst="rect">
            <a:avLst/>
          </a:prstGeom>
        </p:spPr>
        <p:txBody>
          <a:bodyPr vert="horz" lIns="96625" tIns="48312" rIns="96625" bIns="48312" rtlCol="0"/>
          <a:lstStyle>
            <a:lvl1pPr algn="r">
              <a:defRPr sz="1300"/>
            </a:lvl1pPr>
          </a:lstStyle>
          <a:p>
            <a:fld id="{09C33489-E86A-415C-9413-2C73D38448CF}" type="datetimeFigureOut">
              <a:rPr kumimoji="1" lang="ja-JP" altLang="en-US" smtClean="0"/>
              <a:t>2020/5/1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38213" y="750888"/>
            <a:ext cx="5011737" cy="37592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25" tIns="48312" rIns="96625" bIns="48312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8817" y="4760397"/>
            <a:ext cx="5510530" cy="4509850"/>
          </a:xfrm>
          <a:prstGeom prst="rect">
            <a:avLst/>
          </a:prstGeom>
        </p:spPr>
        <p:txBody>
          <a:bodyPr vert="horz" lIns="96625" tIns="48312" rIns="96625" bIns="48312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519054"/>
            <a:ext cx="2984871" cy="501094"/>
          </a:xfrm>
          <a:prstGeom prst="rect">
            <a:avLst/>
          </a:prstGeom>
        </p:spPr>
        <p:txBody>
          <a:bodyPr vert="horz" lIns="96625" tIns="48312" rIns="96625" bIns="48312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901698" y="9519054"/>
            <a:ext cx="2984871" cy="501094"/>
          </a:xfrm>
          <a:prstGeom prst="rect">
            <a:avLst/>
          </a:prstGeom>
        </p:spPr>
        <p:txBody>
          <a:bodyPr vert="horz" lIns="96625" tIns="48312" rIns="96625" bIns="48312" rtlCol="0" anchor="b"/>
          <a:lstStyle>
            <a:lvl1pPr algn="r">
              <a:defRPr sz="1300"/>
            </a:lvl1pPr>
          </a:lstStyle>
          <a:p>
            <a:fld id="{1A9673F5-8B42-44C8-A8B8-1250897AF11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93966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 smtClean="0"/>
          </a:p>
        </p:txBody>
      </p:sp>
      <p:sp>
        <p:nvSpPr>
          <p:cNvPr id="20484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>
                <a:solidFill>
                  <a:schemeClr val="tx1"/>
                </a:solidFill>
                <a:latin typeface="Palatino Linotype" pitchFamily="18" charset="0"/>
                <a:ea typeface="ＭＳ Ｐゴシック" charset="-128"/>
              </a:defRPr>
            </a:lvl1pPr>
            <a:lvl2pPr marL="742917" indent="-285737" eaLnBrk="0" hangingPunct="0">
              <a:defRPr kumimoji="1">
                <a:solidFill>
                  <a:schemeClr val="tx1"/>
                </a:solidFill>
                <a:latin typeface="Palatino Linotype" pitchFamily="18" charset="0"/>
                <a:ea typeface="ＭＳ Ｐゴシック" charset="-128"/>
              </a:defRPr>
            </a:lvl2pPr>
            <a:lvl3pPr marL="1142949" indent="-228590" eaLnBrk="0" hangingPunct="0">
              <a:defRPr kumimoji="1">
                <a:solidFill>
                  <a:schemeClr val="tx1"/>
                </a:solidFill>
                <a:latin typeface="Palatino Linotype" pitchFamily="18" charset="0"/>
                <a:ea typeface="ＭＳ Ｐゴシック" charset="-128"/>
              </a:defRPr>
            </a:lvl3pPr>
            <a:lvl4pPr marL="1600128" indent="-228590" eaLnBrk="0" hangingPunct="0">
              <a:defRPr kumimoji="1">
                <a:solidFill>
                  <a:schemeClr val="tx1"/>
                </a:solidFill>
                <a:latin typeface="Palatino Linotype" pitchFamily="18" charset="0"/>
                <a:ea typeface="ＭＳ Ｐゴシック" charset="-128"/>
              </a:defRPr>
            </a:lvl4pPr>
            <a:lvl5pPr marL="2057308" indent="-228590" eaLnBrk="0" hangingPunct="0">
              <a:defRPr kumimoji="1">
                <a:solidFill>
                  <a:schemeClr val="tx1"/>
                </a:solidFill>
                <a:latin typeface="Palatino Linotype" pitchFamily="18" charset="0"/>
                <a:ea typeface="ＭＳ Ｐゴシック" charset="-128"/>
              </a:defRPr>
            </a:lvl5pPr>
            <a:lvl6pPr marL="2514487" indent="-22859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Palatino Linotype" pitchFamily="18" charset="0"/>
                <a:ea typeface="ＭＳ Ｐゴシック" charset="-128"/>
              </a:defRPr>
            </a:lvl6pPr>
            <a:lvl7pPr marL="2971667" indent="-22859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Palatino Linotype" pitchFamily="18" charset="0"/>
                <a:ea typeface="ＭＳ Ｐゴシック" charset="-128"/>
              </a:defRPr>
            </a:lvl7pPr>
            <a:lvl8pPr marL="3428847" indent="-22859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Palatino Linotype" pitchFamily="18" charset="0"/>
                <a:ea typeface="ＭＳ Ｐゴシック" charset="-128"/>
              </a:defRPr>
            </a:lvl8pPr>
            <a:lvl9pPr marL="3886026" indent="-22859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Palatino Linotype" pitchFamily="18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50A65AE3-5A1A-4933-863D-AE9193ACD8CF}" type="slidenum">
              <a:rPr lang="ko-KR" altLang="en-US" smtClean="0">
                <a:latin typeface="굴림" pitchFamily="34" charset="-127"/>
                <a:ea typeface="굴림" pitchFamily="34" charset="-127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altLang="ko-KR" smtClean="0">
              <a:latin typeface="굴림" pitchFamily="34" charset="-127"/>
              <a:ea typeface="굴림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449847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363" name="Rectangle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ja-JP" altLang="en-US" sz="2200" smtClean="0">
                <a:latin typeface="Lucida Grande"/>
                <a:ea typeface="Gulim" panose="020B0600000101010101" pitchFamily="34" charset="-127"/>
                <a:sym typeface="Lucida Grande"/>
              </a:rPr>
              <a:t>人間はこのようにほろびます。未信者</a:t>
            </a:r>
            <a:r>
              <a:rPr lang="en-US" altLang="ja-JP" sz="2200" smtClean="0">
                <a:latin typeface="Lucida Grande"/>
                <a:ea typeface="Gulim" panose="020B0600000101010101" pitchFamily="34" charset="-127"/>
                <a:sym typeface="Lucida Grande"/>
              </a:rPr>
              <a:t>6</a:t>
            </a:r>
            <a:r>
              <a:rPr lang="ja-JP" altLang="en-US" sz="2200" smtClean="0">
                <a:latin typeface="Lucida Grande"/>
                <a:ea typeface="Gulim" panose="020B0600000101010101" pitchFamily="34" charset="-127"/>
                <a:sym typeface="Lucida Grande"/>
              </a:rPr>
              <a:t>つの状態</a:t>
            </a:r>
            <a:endParaRPr lang="en-US" altLang="ko-KR" sz="2200" smtClean="0">
              <a:latin typeface="Lucida Grande"/>
              <a:ea typeface="Gulim" panose="020B0600000101010101" pitchFamily="34" charset="-127"/>
              <a:sym typeface="Lucida Grande"/>
            </a:endParaRPr>
          </a:p>
        </p:txBody>
      </p:sp>
    </p:spTree>
    <p:extLst>
      <p:ext uri="{BB962C8B-B14F-4D97-AF65-F5344CB8AC3E}">
        <p14:creationId xmlns:p14="http://schemas.microsoft.com/office/powerpoint/2010/main" val="32664393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 smtClean="0"/>
          </a:p>
        </p:txBody>
      </p:sp>
      <p:sp>
        <p:nvSpPr>
          <p:cNvPr id="20484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>
                <a:solidFill>
                  <a:schemeClr val="tx1"/>
                </a:solidFill>
                <a:latin typeface="Palatino Linotype" pitchFamily="18" charset="0"/>
                <a:ea typeface="ＭＳ Ｐゴシック" charset="-128"/>
              </a:defRPr>
            </a:lvl1pPr>
            <a:lvl2pPr marL="742917" indent="-285737" eaLnBrk="0" hangingPunct="0">
              <a:defRPr kumimoji="1">
                <a:solidFill>
                  <a:schemeClr val="tx1"/>
                </a:solidFill>
                <a:latin typeface="Palatino Linotype" pitchFamily="18" charset="0"/>
                <a:ea typeface="ＭＳ Ｐゴシック" charset="-128"/>
              </a:defRPr>
            </a:lvl2pPr>
            <a:lvl3pPr marL="1142949" indent="-228590" eaLnBrk="0" hangingPunct="0">
              <a:defRPr kumimoji="1">
                <a:solidFill>
                  <a:schemeClr val="tx1"/>
                </a:solidFill>
                <a:latin typeface="Palatino Linotype" pitchFamily="18" charset="0"/>
                <a:ea typeface="ＭＳ Ｐゴシック" charset="-128"/>
              </a:defRPr>
            </a:lvl3pPr>
            <a:lvl4pPr marL="1600128" indent="-228590" eaLnBrk="0" hangingPunct="0">
              <a:defRPr kumimoji="1">
                <a:solidFill>
                  <a:schemeClr val="tx1"/>
                </a:solidFill>
                <a:latin typeface="Palatino Linotype" pitchFamily="18" charset="0"/>
                <a:ea typeface="ＭＳ Ｐゴシック" charset="-128"/>
              </a:defRPr>
            </a:lvl4pPr>
            <a:lvl5pPr marL="2057308" indent="-228590" eaLnBrk="0" hangingPunct="0">
              <a:defRPr kumimoji="1">
                <a:solidFill>
                  <a:schemeClr val="tx1"/>
                </a:solidFill>
                <a:latin typeface="Palatino Linotype" pitchFamily="18" charset="0"/>
                <a:ea typeface="ＭＳ Ｐゴシック" charset="-128"/>
              </a:defRPr>
            </a:lvl5pPr>
            <a:lvl6pPr marL="2514487" indent="-22859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Palatino Linotype" pitchFamily="18" charset="0"/>
                <a:ea typeface="ＭＳ Ｐゴシック" charset="-128"/>
              </a:defRPr>
            </a:lvl6pPr>
            <a:lvl7pPr marL="2971667" indent="-22859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Palatino Linotype" pitchFamily="18" charset="0"/>
                <a:ea typeface="ＭＳ Ｐゴシック" charset="-128"/>
              </a:defRPr>
            </a:lvl7pPr>
            <a:lvl8pPr marL="3428847" indent="-22859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Palatino Linotype" pitchFamily="18" charset="0"/>
                <a:ea typeface="ＭＳ Ｐゴシック" charset="-128"/>
              </a:defRPr>
            </a:lvl8pPr>
            <a:lvl9pPr marL="3886026" indent="-22859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Palatino Linotype" pitchFamily="18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50A65AE3-5A1A-4933-863D-AE9193ACD8CF}" type="slidenum">
              <a:rPr lang="ko-KR" altLang="en-US" smtClean="0">
                <a:latin typeface="굴림" pitchFamily="34" charset="-127"/>
                <a:ea typeface="굴림" pitchFamily="34" charset="-127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US" altLang="ko-KR" smtClean="0">
              <a:latin typeface="굴림" pitchFamily="34" charset="-127"/>
              <a:ea typeface="굴림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690458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010F9-E51B-4026-AF79-C1765FA036E8}" type="datetimeFigureOut">
              <a:rPr kumimoji="1" lang="ja-JP" altLang="en-US" smtClean="0"/>
              <a:t>2020/5/1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38275-B88C-47BD-8D01-21F1CCD023C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00907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010F9-E51B-4026-AF79-C1765FA036E8}" type="datetimeFigureOut">
              <a:rPr kumimoji="1" lang="ja-JP" altLang="en-US" smtClean="0"/>
              <a:t>2020/5/1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38275-B88C-47BD-8D01-21F1CCD023C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828263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010F9-E51B-4026-AF79-C1765FA036E8}" type="datetimeFigureOut">
              <a:rPr kumimoji="1" lang="ja-JP" altLang="en-US" smtClean="0"/>
              <a:t>2020/5/1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38275-B88C-47BD-8D01-21F1CCD023C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3007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010F9-E51B-4026-AF79-C1765FA036E8}" type="datetimeFigureOut">
              <a:rPr kumimoji="1" lang="ja-JP" altLang="en-US" smtClean="0"/>
              <a:t>2020/5/1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38275-B88C-47BD-8D01-21F1CCD023C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77806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010F9-E51B-4026-AF79-C1765FA036E8}" type="datetimeFigureOut">
              <a:rPr kumimoji="1" lang="ja-JP" altLang="en-US" smtClean="0"/>
              <a:t>2020/5/1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38275-B88C-47BD-8D01-21F1CCD023C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008885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010F9-E51B-4026-AF79-C1765FA036E8}" type="datetimeFigureOut">
              <a:rPr kumimoji="1" lang="ja-JP" altLang="en-US" smtClean="0"/>
              <a:t>2020/5/1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38275-B88C-47BD-8D01-21F1CCD023C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369516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010F9-E51B-4026-AF79-C1765FA036E8}" type="datetimeFigureOut">
              <a:rPr kumimoji="1" lang="ja-JP" altLang="en-US" smtClean="0"/>
              <a:t>2020/5/1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38275-B88C-47BD-8D01-21F1CCD023C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9158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010F9-E51B-4026-AF79-C1765FA036E8}" type="datetimeFigureOut">
              <a:rPr kumimoji="1" lang="ja-JP" altLang="en-US" smtClean="0"/>
              <a:t>2020/5/1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38275-B88C-47BD-8D01-21F1CCD023C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25905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010F9-E51B-4026-AF79-C1765FA036E8}" type="datetimeFigureOut">
              <a:rPr kumimoji="1" lang="ja-JP" altLang="en-US" smtClean="0"/>
              <a:t>2020/5/1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38275-B88C-47BD-8D01-21F1CCD023C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693169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010F9-E51B-4026-AF79-C1765FA036E8}" type="datetimeFigureOut">
              <a:rPr kumimoji="1" lang="ja-JP" altLang="en-US" smtClean="0"/>
              <a:t>2020/5/1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38275-B88C-47BD-8D01-21F1CCD023C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878104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010F9-E51B-4026-AF79-C1765FA036E8}" type="datetimeFigureOut">
              <a:rPr kumimoji="1" lang="ja-JP" altLang="en-US" smtClean="0"/>
              <a:t>2020/5/1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38275-B88C-47BD-8D01-21F1CCD023C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46631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6010F9-E51B-4026-AF79-C1765FA036E8}" type="datetimeFigureOut">
              <a:rPr kumimoji="1" lang="ja-JP" altLang="en-US" smtClean="0"/>
              <a:t>2020/5/1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B38275-B88C-47BD-8D01-21F1CCD023C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9122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5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notesSlide" Target="../notesSlides/notesSlide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10" Type="http://schemas.openxmlformats.org/officeDocument/2006/relationships/image" Target="../media/image42.jpeg"/><Relationship Id="rId4" Type="http://schemas.openxmlformats.org/officeDocument/2006/relationships/image" Target="../media/image36.jpeg"/><Relationship Id="rId9" Type="http://schemas.openxmlformats.org/officeDocument/2006/relationships/image" Target="../media/image41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eg"/><Relationship Id="rId5" Type="http://schemas.openxmlformats.org/officeDocument/2006/relationships/image" Target="../media/image45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image" Target="../media/image3.jpeg"/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12" Type="http://schemas.openxmlformats.org/officeDocument/2006/relationships/image" Target="../media/image17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jpeg"/><Relationship Id="rId5" Type="http://schemas.openxmlformats.org/officeDocument/2006/relationships/image" Target="../media/image10.png"/><Relationship Id="rId15" Type="http://schemas.openxmlformats.org/officeDocument/2006/relationships/image" Target="../media/image19.jpe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Relationship Id="rId1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39552" y="2924944"/>
            <a:ext cx="8229600" cy="1143000"/>
          </a:xfrm>
        </p:spPr>
        <p:txBody>
          <a:bodyPr>
            <a:noAutofit/>
          </a:bodyPr>
          <a:lstStyle/>
          <a:p>
            <a:r>
              <a:rPr kumimoji="1" lang="ja-JP" altLang="en-US" sz="6000" dirty="0" smtClean="0"/>
              <a:t>こん</a:t>
            </a:r>
            <a:r>
              <a:rPr kumimoji="1" lang="ja-JP" altLang="en-US" sz="6000" dirty="0" err="1" smtClean="0"/>
              <a:t>ぽんを</a:t>
            </a:r>
            <a:r>
              <a:rPr kumimoji="1" lang="ja-JP" altLang="en-US" sz="6000" dirty="0" smtClean="0"/>
              <a:t>かんりょうした</a:t>
            </a:r>
            <a:r>
              <a:rPr kumimoji="1" lang="en-US" altLang="ja-JP" sz="6000" dirty="0" smtClean="0"/>
              <a:t/>
            </a:r>
            <a:br>
              <a:rPr kumimoji="1" lang="en-US" altLang="ja-JP" sz="6000" dirty="0" smtClean="0"/>
            </a:br>
            <a:r>
              <a:rPr lang="ja-JP" altLang="en-US" sz="6000" dirty="0" smtClean="0"/>
              <a:t>キリストを</a:t>
            </a:r>
            <a:r>
              <a:rPr lang="en-US" altLang="ja-JP" sz="6000" dirty="0" smtClean="0"/>
              <a:t/>
            </a:r>
            <a:br>
              <a:rPr lang="en-US" altLang="ja-JP" sz="6000" dirty="0" smtClean="0"/>
            </a:br>
            <a:r>
              <a:rPr lang="ja-JP" altLang="en-US" sz="6000" dirty="0" smtClean="0"/>
              <a:t>しゅじんにしよう</a:t>
            </a:r>
            <a:r>
              <a:rPr lang="en-US" altLang="ja-JP" sz="6000" dirty="0" smtClean="0"/>
              <a:t/>
            </a:r>
            <a:br>
              <a:rPr lang="en-US" altLang="ja-JP" sz="6000" dirty="0" smtClean="0"/>
            </a:br>
            <a:r>
              <a:rPr lang="en-US" altLang="ja-JP" sz="6000" dirty="0"/>
              <a:t/>
            </a:r>
            <a:br>
              <a:rPr lang="en-US" altLang="ja-JP" sz="6000" dirty="0"/>
            </a:br>
            <a:r>
              <a:rPr lang="ja-JP" altLang="en-US" sz="6000" dirty="0" smtClean="0"/>
              <a:t>ガラテヤ２しょう２０せつ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402751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Picture 2" descr="クリックすると新しいウィンドウで開きます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0127" y="1174392"/>
            <a:ext cx="6418906" cy="5683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フリーフォーム 6"/>
          <p:cNvSpPr/>
          <p:nvPr/>
        </p:nvSpPr>
        <p:spPr>
          <a:xfrm>
            <a:off x="3498061" y="424074"/>
            <a:ext cx="5188739" cy="5404513"/>
          </a:xfrm>
          <a:custGeom>
            <a:avLst/>
            <a:gdLst>
              <a:gd name="connsiteX0" fmla="*/ 0 w 6555022"/>
              <a:gd name="connsiteY0" fmla="*/ 2784143 h 5404513"/>
              <a:gd name="connsiteX1" fmla="*/ 81887 w 6555022"/>
              <a:gd name="connsiteY1" fmla="*/ 2743200 h 5404513"/>
              <a:gd name="connsiteX2" fmla="*/ 136478 w 6555022"/>
              <a:gd name="connsiteY2" fmla="*/ 2674961 h 5404513"/>
              <a:gd name="connsiteX3" fmla="*/ 191069 w 6555022"/>
              <a:gd name="connsiteY3" fmla="*/ 2634018 h 5404513"/>
              <a:gd name="connsiteX4" fmla="*/ 545911 w 6555022"/>
              <a:gd name="connsiteY4" fmla="*/ 2033516 h 5404513"/>
              <a:gd name="connsiteX5" fmla="*/ 600502 w 6555022"/>
              <a:gd name="connsiteY5" fmla="*/ 1842447 h 5404513"/>
              <a:gd name="connsiteX6" fmla="*/ 655093 w 6555022"/>
              <a:gd name="connsiteY6" fmla="*/ 1364776 h 5404513"/>
              <a:gd name="connsiteX7" fmla="*/ 682389 w 6555022"/>
              <a:gd name="connsiteY7" fmla="*/ 1310185 h 5404513"/>
              <a:gd name="connsiteX8" fmla="*/ 750627 w 6555022"/>
              <a:gd name="connsiteY8" fmla="*/ 1091821 h 5404513"/>
              <a:gd name="connsiteX9" fmla="*/ 764275 w 6555022"/>
              <a:gd name="connsiteY9" fmla="*/ 1037230 h 5404513"/>
              <a:gd name="connsiteX10" fmla="*/ 1037230 w 6555022"/>
              <a:gd name="connsiteY10" fmla="*/ 668740 h 5404513"/>
              <a:gd name="connsiteX11" fmla="*/ 1392072 w 6555022"/>
              <a:gd name="connsiteY11" fmla="*/ 409433 h 5404513"/>
              <a:gd name="connsiteX12" fmla="*/ 1501254 w 6555022"/>
              <a:gd name="connsiteY12" fmla="*/ 341194 h 5404513"/>
              <a:gd name="connsiteX13" fmla="*/ 1569493 w 6555022"/>
              <a:gd name="connsiteY13" fmla="*/ 327546 h 5404513"/>
              <a:gd name="connsiteX14" fmla="*/ 1856096 w 6555022"/>
              <a:gd name="connsiteY14" fmla="*/ 218364 h 5404513"/>
              <a:gd name="connsiteX15" fmla="*/ 1951630 w 6555022"/>
              <a:gd name="connsiteY15" fmla="*/ 204716 h 5404513"/>
              <a:gd name="connsiteX16" fmla="*/ 2333768 w 6555022"/>
              <a:gd name="connsiteY16" fmla="*/ 136477 h 5404513"/>
              <a:gd name="connsiteX17" fmla="*/ 2825087 w 6555022"/>
              <a:gd name="connsiteY17" fmla="*/ 27295 h 5404513"/>
              <a:gd name="connsiteX18" fmla="*/ 2920621 w 6555022"/>
              <a:gd name="connsiteY18" fmla="*/ 0 h 5404513"/>
              <a:gd name="connsiteX19" fmla="*/ 4599296 w 6555022"/>
              <a:gd name="connsiteY19" fmla="*/ 68238 h 5404513"/>
              <a:gd name="connsiteX20" fmla="*/ 5281684 w 6555022"/>
              <a:gd name="connsiteY20" fmla="*/ 136477 h 5404513"/>
              <a:gd name="connsiteX21" fmla="*/ 5500048 w 6555022"/>
              <a:gd name="connsiteY21" fmla="*/ 272955 h 5404513"/>
              <a:gd name="connsiteX22" fmla="*/ 6400800 w 6555022"/>
              <a:gd name="connsiteY22" fmla="*/ 1132764 h 5404513"/>
              <a:gd name="connsiteX23" fmla="*/ 6550926 w 6555022"/>
              <a:gd name="connsiteY23" fmla="*/ 1787856 h 5404513"/>
              <a:gd name="connsiteX24" fmla="*/ 6537278 w 6555022"/>
              <a:gd name="connsiteY24" fmla="*/ 2483892 h 5404513"/>
              <a:gd name="connsiteX25" fmla="*/ 6482687 w 6555022"/>
              <a:gd name="connsiteY25" fmla="*/ 2838734 h 5404513"/>
              <a:gd name="connsiteX26" fmla="*/ 6455392 w 6555022"/>
              <a:gd name="connsiteY26" fmla="*/ 2920621 h 5404513"/>
              <a:gd name="connsiteX27" fmla="*/ 6359857 w 6555022"/>
              <a:gd name="connsiteY27" fmla="*/ 3057098 h 5404513"/>
              <a:gd name="connsiteX28" fmla="*/ 6264323 w 6555022"/>
              <a:gd name="connsiteY28" fmla="*/ 3207224 h 5404513"/>
              <a:gd name="connsiteX29" fmla="*/ 6250675 w 6555022"/>
              <a:gd name="connsiteY29" fmla="*/ 3343701 h 5404513"/>
              <a:gd name="connsiteX30" fmla="*/ 6209732 w 6555022"/>
              <a:gd name="connsiteY30" fmla="*/ 3548418 h 5404513"/>
              <a:gd name="connsiteX31" fmla="*/ 6182436 w 6555022"/>
              <a:gd name="connsiteY31" fmla="*/ 4012441 h 5404513"/>
              <a:gd name="connsiteX32" fmla="*/ 6032311 w 6555022"/>
              <a:gd name="connsiteY32" fmla="*/ 4640238 h 5404513"/>
              <a:gd name="connsiteX33" fmla="*/ 5977720 w 6555022"/>
              <a:gd name="connsiteY33" fmla="*/ 4885898 h 5404513"/>
              <a:gd name="connsiteX34" fmla="*/ 5950424 w 6555022"/>
              <a:gd name="connsiteY34" fmla="*/ 4981433 h 5404513"/>
              <a:gd name="connsiteX35" fmla="*/ 5800299 w 6555022"/>
              <a:gd name="connsiteY35" fmla="*/ 5186149 h 5404513"/>
              <a:gd name="connsiteX36" fmla="*/ 5650174 w 6555022"/>
              <a:gd name="connsiteY36" fmla="*/ 5308979 h 5404513"/>
              <a:gd name="connsiteX37" fmla="*/ 5609230 w 6555022"/>
              <a:gd name="connsiteY37" fmla="*/ 5322627 h 5404513"/>
              <a:gd name="connsiteX38" fmla="*/ 5227093 w 6555022"/>
              <a:gd name="connsiteY38" fmla="*/ 5404513 h 5404513"/>
              <a:gd name="connsiteX39" fmla="*/ 4244454 w 6555022"/>
              <a:gd name="connsiteY39" fmla="*/ 5363570 h 5404513"/>
              <a:gd name="connsiteX40" fmla="*/ 4176215 w 6555022"/>
              <a:gd name="connsiteY40" fmla="*/ 5349922 h 5404513"/>
              <a:gd name="connsiteX41" fmla="*/ 3998795 w 6555022"/>
              <a:gd name="connsiteY41" fmla="*/ 5322627 h 5404513"/>
              <a:gd name="connsiteX42" fmla="*/ 3261815 w 6555022"/>
              <a:gd name="connsiteY42" fmla="*/ 5172501 h 5404513"/>
              <a:gd name="connsiteX43" fmla="*/ 3070747 w 6555022"/>
              <a:gd name="connsiteY43" fmla="*/ 5117910 h 5404513"/>
              <a:gd name="connsiteX44" fmla="*/ 750627 w 6555022"/>
              <a:gd name="connsiteY44" fmla="*/ 5172501 h 5404513"/>
              <a:gd name="connsiteX45" fmla="*/ 477672 w 6555022"/>
              <a:gd name="connsiteY45" fmla="*/ 5158853 h 5404513"/>
              <a:gd name="connsiteX46" fmla="*/ 409433 w 6555022"/>
              <a:gd name="connsiteY46" fmla="*/ 5145206 h 5404513"/>
              <a:gd name="connsiteX47" fmla="*/ 300251 w 6555022"/>
              <a:gd name="connsiteY47" fmla="*/ 5117910 h 5404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6555022" h="5404513">
                <a:moveTo>
                  <a:pt x="0" y="2784143"/>
                </a:moveTo>
                <a:cubicBezTo>
                  <a:pt x="27296" y="2770495"/>
                  <a:pt x="58057" y="2762264"/>
                  <a:pt x="81887" y="2743200"/>
                </a:cubicBezTo>
                <a:cubicBezTo>
                  <a:pt x="104633" y="2725003"/>
                  <a:pt x="115880" y="2695559"/>
                  <a:pt x="136478" y="2674961"/>
                </a:cubicBezTo>
                <a:cubicBezTo>
                  <a:pt x="152562" y="2658877"/>
                  <a:pt x="172872" y="2647666"/>
                  <a:pt x="191069" y="2634018"/>
                </a:cubicBezTo>
                <a:cubicBezTo>
                  <a:pt x="305005" y="2431465"/>
                  <a:pt x="416892" y="2227040"/>
                  <a:pt x="545911" y="2033516"/>
                </a:cubicBezTo>
                <a:cubicBezTo>
                  <a:pt x="564108" y="1969826"/>
                  <a:pt x="589829" y="1907820"/>
                  <a:pt x="600502" y="1842447"/>
                </a:cubicBezTo>
                <a:cubicBezTo>
                  <a:pt x="626325" y="1684281"/>
                  <a:pt x="630724" y="1523173"/>
                  <a:pt x="655093" y="1364776"/>
                </a:cubicBezTo>
                <a:cubicBezTo>
                  <a:pt x="658187" y="1344668"/>
                  <a:pt x="675668" y="1329388"/>
                  <a:pt x="682389" y="1310185"/>
                </a:cubicBezTo>
                <a:cubicBezTo>
                  <a:pt x="707581" y="1238207"/>
                  <a:pt x="728714" y="1164864"/>
                  <a:pt x="750627" y="1091821"/>
                </a:cubicBezTo>
                <a:cubicBezTo>
                  <a:pt x="756017" y="1073855"/>
                  <a:pt x="755382" y="1053745"/>
                  <a:pt x="764275" y="1037230"/>
                </a:cubicBezTo>
                <a:cubicBezTo>
                  <a:pt x="807782" y="956431"/>
                  <a:pt x="1018176" y="682664"/>
                  <a:pt x="1037230" y="668740"/>
                </a:cubicBezTo>
                <a:cubicBezTo>
                  <a:pt x="1155511" y="582304"/>
                  <a:pt x="1272388" y="493915"/>
                  <a:pt x="1392072" y="409433"/>
                </a:cubicBezTo>
                <a:cubicBezTo>
                  <a:pt x="1427134" y="384683"/>
                  <a:pt x="1462287" y="359179"/>
                  <a:pt x="1501254" y="341194"/>
                </a:cubicBezTo>
                <a:cubicBezTo>
                  <a:pt x="1522316" y="331473"/>
                  <a:pt x="1547572" y="335134"/>
                  <a:pt x="1569493" y="327546"/>
                </a:cubicBezTo>
                <a:cubicBezTo>
                  <a:pt x="1666101" y="294105"/>
                  <a:pt x="1758768" y="249648"/>
                  <a:pt x="1856096" y="218364"/>
                </a:cubicBezTo>
                <a:cubicBezTo>
                  <a:pt x="1886721" y="208520"/>
                  <a:pt x="1919925" y="210151"/>
                  <a:pt x="1951630" y="204716"/>
                </a:cubicBezTo>
                <a:lnTo>
                  <a:pt x="2333768" y="136477"/>
                </a:lnTo>
                <a:cubicBezTo>
                  <a:pt x="2524586" y="41070"/>
                  <a:pt x="2341059" y="126583"/>
                  <a:pt x="2825087" y="27295"/>
                </a:cubicBezTo>
                <a:cubicBezTo>
                  <a:pt x="2857530" y="20640"/>
                  <a:pt x="2888776" y="9098"/>
                  <a:pt x="2920621" y="0"/>
                </a:cubicBezTo>
                <a:lnTo>
                  <a:pt x="4599296" y="68238"/>
                </a:lnTo>
                <a:cubicBezTo>
                  <a:pt x="4827512" y="81430"/>
                  <a:pt x="5056301" y="98276"/>
                  <a:pt x="5281684" y="136477"/>
                </a:cubicBezTo>
                <a:cubicBezTo>
                  <a:pt x="5315138" y="142147"/>
                  <a:pt x="5469660" y="245650"/>
                  <a:pt x="5500048" y="272955"/>
                </a:cubicBezTo>
                <a:cubicBezTo>
                  <a:pt x="6340256" y="1027925"/>
                  <a:pt x="6136261" y="735953"/>
                  <a:pt x="6400800" y="1132764"/>
                </a:cubicBezTo>
                <a:cubicBezTo>
                  <a:pt x="6438637" y="1273299"/>
                  <a:pt x="6544300" y="1626633"/>
                  <a:pt x="6550926" y="1787856"/>
                </a:cubicBezTo>
                <a:cubicBezTo>
                  <a:pt x="6560454" y="2019717"/>
                  <a:pt x="6552315" y="2252323"/>
                  <a:pt x="6537278" y="2483892"/>
                </a:cubicBezTo>
                <a:cubicBezTo>
                  <a:pt x="6529523" y="2603313"/>
                  <a:pt x="6504741" y="2721111"/>
                  <a:pt x="6482687" y="2838734"/>
                </a:cubicBezTo>
                <a:cubicBezTo>
                  <a:pt x="6477385" y="2867013"/>
                  <a:pt x="6469498" y="2895544"/>
                  <a:pt x="6455392" y="2920621"/>
                </a:cubicBezTo>
                <a:cubicBezTo>
                  <a:pt x="6428167" y="2969020"/>
                  <a:pt x="6390660" y="3010894"/>
                  <a:pt x="6359857" y="3057098"/>
                </a:cubicBezTo>
                <a:cubicBezTo>
                  <a:pt x="6326955" y="3106451"/>
                  <a:pt x="6296168" y="3157182"/>
                  <a:pt x="6264323" y="3207224"/>
                </a:cubicBezTo>
                <a:cubicBezTo>
                  <a:pt x="6259774" y="3252716"/>
                  <a:pt x="6257898" y="3298556"/>
                  <a:pt x="6250675" y="3343701"/>
                </a:cubicBezTo>
                <a:cubicBezTo>
                  <a:pt x="6239680" y="3412417"/>
                  <a:pt x="6216796" y="3479187"/>
                  <a:pt x="6209732" y="3548418"/>
                </a:cubicBezTo>
                <a:cubicBezTo>
                  <a:pt x="6194003" y="3702559"/>
                  <a:pt x="6200657" y="3858574"/>
                  <a:pt x="6182436" y="4012441"/>
                </a:cubicBezTo>
                <a:cubicBezTo>
                  <a:pt x="6115429" y="4578273"/>
                  <a:pt x="6219519" y="4453030"/>
                  <a:pt x="6032311" y="4640238"/>
                </a:cubicBezTo>
                <a:cubicBezTo>
                  <a:pt x="6014114" y="4722125"/>
                  <a:pt x="5997296" y="4804330"/>
                  <a:pt x="5977720" y="4885898"/>
                </a:cubicBezTo>
                <a:cubicBezTo>
                  <a:pt x="5969991" y="4918103"/>
                  <a:pt x="5967273" y="4952920"/>
                  <a:pt x="5950424" y="4981433"/>
                </a:cubicBezTo>
                <a:cubicBezTo>
                  <a:pt x="5907375" y="5054285"/>
                  <a:pt x="5852734" y="5119732"/>
                  <a:pt x="5800299" y="5186149"/>
                </a:cubicBezTo>
                <a:cubicBezTo>
                  <a:pt x="5764072" y="5232037"/>
                  <a:pt x="5696642" y="5281098"/>
                  <a:pt x="5650174" y="5308979"/>
                </a:cubicBezTo>
                <a:cubicBezTo>
                  <a:pt x="5637838" y="5316381"/>
                  <a:pt x="5623187" y="5319138"/>
                  <a:pt x="5609230" y="5322627"/>
                </a:cubicBezTo>
                <a:cubicBezTo>
                  <a:pt x="5326659" y="5393269"/>
                  <a:pt x="5408274" y="5378630"/>
                  <a:pt x="5227093" y="5404513"/>
                </a:cubicBezTo>
                <a:lnTo>
                  <a:pt x="4244454" y="5363570"/>
                </a:lnTo>
                <a:cubicBezTo>
                  <a:pt x="4221288" y="5362367"/>
                  <a:pt x="4199096" y="5353736"/>
                  <a:pt x="4176215" y="5349922"/>
                </a:cubicBezTo>
                <a:cubicBezTo>
                  <a:pt x="4117193" y="5340085"/>
                  <a:pt x="4057535" y="5334024"/>
                  <a:pt x="3998795" y="5322627"/>
                </a:cubicBezTo>
                <a:lnTo>
                  <a:pt x="3261815" y="5172501"/>
                </a:lnTo>
                <a:cubicBezTo>
                  <a:pt x="3197132" y="5158233"/>
                  <a:pt x="3070747" y="5117910"/>
                  <a:pt x="3070747" y="5117910"/>
                </a:cubicBezTo>
                <a:lnTo>
                  <a:pt x="750627" y="5172501"/>
                </a:lnTo>
                <a:cubicBezTo>
                  <a:pt x="659540" y="5173939"/>
                  <a:pt x="568481" y="5166118"/>
                  <a:pt x="477672" y="5158853"/>
                </a:cubicBezTo>
                <a:cubicBezTo>
                  <a:pt x="454549" y="5157003"/>
                  <a:pt x="432036" y="5150422"/>
                  <a:pt x="409433" y="5145206"/>
                </a:cubicBezTo>
                <a:cubicBezTo>
                  <a:pt x="372880" y="5136771"/>
                  <a:pt x="300251" y="5117910"/>
                  <a:pt x="300251" y="5117910"/>
                </a:cubicBezTo>
              </a:path>
            </a:pathLst>
          </a:custGeom>
          <a:solidFill>
            <a:schemeClr val="accent1">
              <a:lumMod val="20000"/>
              <a:lumOff val="80000"/>
            </a:schemeClr>
          </a:solidFill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ハート 7"/>
          <p:cNvSpPr/>
          <p:nvPr/>
        </p:nvSpPr>
        <p:spPr>
          <a:xfrm>
            <a:off x="6243984" y="2300330"/>
            <a:ext cx="1998895" cy="1652002"/>
          </a:xfrm>
          <a:prstGeom prst="hear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pic>
        <p:nvPicPr>
          <p:cNvPr id="9" name="Picture 2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2846" y="3498081"/>
            <a:ext cx="2256456" cy="1890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クリックすると新しいウィンドウで開きます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7505" y="1002694"/>
            <a:ext cx="2592315" cy="1516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正方形/長方形 4"/>
          <p:cNvSpPr/>
          <p:nvPr/>
        </p:nvSpPr>
        <p:spPr>
          <a:xfrm rot="20791761">
            <a:off x="212108" y="4425808"/>
            <a:ext cx="428835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4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こんぽんもんだい</a:t>
            </a:r>
            <a:endParaRPr lang="ja-JP" altLang="en-US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58363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クリックすると新しいウィンドウで開きます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217" y="181507"/>
            <a:ext cx="6751542" cy="6751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ハート 5"/>
          <p:cNvSpPr/>
          <p:nvPr/>
        </p:nvSpPr>
        <p:spPr>
          <a:xfrm>
            <a:off x="3828001" y="2510633"/>
            <a:ext cx="1343366" cy="1224484"/>
          </a:xfrm>
          <a:prstGeom prst="heart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662"/>
          </a:p>
        </p:txBody>
      </p:sp>
      <p:sp>
        <p:nvSpPr>
          <p:cNvPr id="7" name="星 4 6"/>
          <p:cNvSpPr/>
          <p:nvPr/>
        </p:nvSpPr>
        <p:spPr>
          <a:xfrm>
            <a:off x="4125201" y="2677070"/>
            <a:ext cx="808398" cy="855946"/>
          </a:xfrm>
          <a:prstGeom prst="star4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662"/>
          </a:p>
        </p:txBody>
      </p:sp>
      <p:pic>
        <p:nvPicPr>
          <p:cNvPr id="2050" name="Picture 2" descr="クリックすると新しいウィンドウで開きます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323581">
            <a:off x="597584" y="827956"/>
            <a:ext cx="3492513" cy="3144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フリーフォーム 1"/>
          <p:cNvSpPr/>
          <p:nvPr/>
        </p:nvSpPr>
        <p:spPr>
          <a:xfrm>
            <a:off x="3219310" y="426265"/>
            <a:ext cx="2415692" cy="5329848"/>
          </a:xfrm>
          <a:custGeom>
            <a:avLst/>
            <a:gdLst>
              <a:gd name="connsiteX0" fmla="*/ 2179118 w 2617000"/>
              <a:gd name="connsiteY0" fmla="*/ 5774002 h 5774002"/>
              <a:gd name="connsiteX1" fmla="*/ 1805631 w 2617000"/>
              <a:gd name="connsiteY1" fmla="*/ 5761124 h 5774002"/>
              <a:gd name="connsiteX2" fmla="*/ 1586690 w 2617000"/>
              <a:gd name="connsiteY2" fmla="*/ 5748245 h 5774002"/>
              <a:gd name="connsiteX3" fmla="*/ 1238960 w 2617000"/>
              <a:gd name="connsiteY3" fmla="*/ 5735366 h 5774002"/>
              <a:gd name="connsiteX4" fmla="*/ 1110172 w 2617000"/>
              <a:gd name="connsiteY4" fmla="*/ 5722487 h 5774002"/>
              <a:gd name="connsiteX5" fmla="*/ 1020020 w 2617000"/>
              <a:gd name="connsiteY5" fmla="*/ 5709608 h 5774002"/>
              <a:gd name="connsiteX6" fmla="*/ 839715 w 2617000"/>
              <a:gd name="connsiteY6" fmla="*/ 5683850 h 5774002"/>
              <a:gd name="connsiteX7" fmla="*/ 775321 w 2617000"/>
              <a:gd name="connsiteY7" fmla="*/ 5645214 h 5774002"/>
              <a:gd name="connsiteX8" fmla="*/ 736684 w 2617000"/>
              <a:gd name="connsiteY8" fmla="*/ 5632335 h 5774002"/>
              <a:gd name="connsiteX9" fmla="*/ 698048 w 2617000"/>
              <a:gd name="connsiteY9" fmla="*/ 5593698 h 5774002"/>
              <a:gd name="connsiteX10" fmla="*/ 633653 w 2617000"/>
              <a:gd name="connsiteY10" fmla="*/ 5477788 h 5774002"/>
              <a:gd name="connsiteX11" fmla="*/ 659411 w 2617000"/>
              <a:gd name="connsiteY11" fmla="*/ 5130059 h 5774002"/>
              <a:gd name="connsiteX12" fmla="*/ 672290 w 2617000"/>
              <a:gd name="connsiteY12" fmla="*/ 5078543 h 5774002"/>
              <a:gd name="connsiteX13" fmla="*/ 710927 w 2617000"/>
              <a:gd name="connsiteY13" fmla="*/ 5039907 h 5774002"/>
              <a:gd name="connsiteX14" fmla="*/ 762442 w 2617000"/>
              <a:gd name="connsiteY14" fmla="*/ 4923997 h 5774002"/>
              <a:gd name="connsiteX15" fmla="*/ 839715 w 2617000"/>
              <a:gd name="connsiteY15" fmla="*/ 4846724 h 5774002"/>
              <a:gd name="connsiteX16" fmla="*/ 891231 w 2617000"/>
              <a:gd name="connsiteY16" fmla="*/ 4769450 h 5774002"/>
              <a:gd name="connsiteX17" fmla="*/ 1213203 w 2617000"/>
              <a:gd name="connsiteY17" fmla="*/ 4524752 h 5774002"/>
              <a:gd name="connsiteX18" fmla="*/ 1329113 w 2617000"/>
              <a:gd name="connsiteY18" fmla="*/ 4460357 h 5774002"/>
              <a:gd name="connsiteX19" fmla="*/ 1406386 w 2617000"/>
              <a:gd name="connsiteY19" fmla="*/ 4421721 h 5774002"/>
              <a:gd name="connsiteX20" fmla="*/ 1445022 w 2617000"/>
              <a:gd name="connsiteY20" fmla="*/ 4395963 h 5774002"/>
              <a:gd name="connsiteX21" fmla="*/ 1535175 w 2617000"/>
              <a:gd name="connsiteY21" fmla="*/ 4370205 h 5774002"/>
              <a:gd name="connsiteX22" fmla="*/ 2179118 w 2617000"/>
              <a:gd name="connsiteY22" fmla="*/ 4383084 h 5774002"/>
              <a:gd name="connsiteX23" fmla="*/ 2191997 w 2617000"/>
              <a:gd name="connsiteY23" fmla="*/ 4434600 h 5774002"/>
              <a:gd name="connsiteX24" fmla="*/ 2217755 w 2617000"/>
              <a:gd name="connsiteY24" fmla="*/ 4537631 h 5774002"/>
              <a:gd name="connsiteX25" fmla="*/ 2191997 w 2617000"/>
              <a:gd name="connsiteY25" fmla="*/ 4795208 h 5774002"/>
              <a:gd name="connsiteX26" fmla="*/ 2140482 w 2617000"/>
              <a:gd name="connsiteY26" fmla="*/ 4872481 h 5774002"/>
              <a:gd name="connsiteX27" fmla="*/ 2011693 w 2617000"/>
              <a:gd name="connsiteY27" fmla="*/ 4975512 h 5774002"/>
              <a:gd name="connsiteX28" fmla="*/ 1844268 w 2617000"/>
              <a:gd name="connsiteY28" fmla="*/ 5039907 h 5774002"/>
              <a:gd name="connsiteX29" fmla="*/ 1586690 w 2617000"/>
              <a:gd name="connsiteY29" fmla="*/ 5065664 h 5774002"/>
              <a:gd name="connsiteX30" fmla="*/ 878352 w 2617000"/>
              <a:gd name="connsiteY30" fmla="*/ 5039907 h 5774002"/>
              <a:gd name="connsiteX31" fmla="*/ 801079 w 2617000"/>
              <a:gd name="connsiteY31" fmla="*/ 5014149 h 5774002"/>
              <a:gd name="connsiteX32" fmla="*/ 749563 w 2617000"/>
              <a:gd name="connsiteY32" fmla="*/ 4988391 h 5774002"/>
              <a:gd name="connsiteX33" fmla="*/ 620775 w 2617000"/>
              <a:gd name="connsiteY33" fmla="*/ 4885360 h 5774002"/>
              <a:gd name="connsiteX34" fmla="*/ 582138 w 2617000"/>
              <a:gd name="connsiteY34" fmla="*/ 4846724 h 5774002"/>
              <a:gd name="connsiteX35" fmla="*/ 530622 w 2617000"/>
              <a:gd name="connsiteY35" fmla="*/ 4808087 h 5774002"/>
              <a:gd name="connsiteX36" fmla="*/ 530622 w 2617000"/>
              <a:gd name="connsiteY36" fmla="*/ 4383084 h 5774002"/>
              <a:gd name="connsiteX37" fmla="*/ 672290 w 2617000"/>
              <a:gd name="connsiteY37" fmla="*/ 4189901 h 5774002"/>
              <a:gd name="connsiteX38" fmla="*/ 723806 w 2617000"/>
              <a:gd name="connsiteY38" fmla="*/ 4112628 h 5774002"/>
              <a:gd name="connsiteX39" fmla="*/ 981383 w 2617000"/>
              <a:gd name="connsiteY39" fmla="*/ 3945202 h 5774002"/>
              <a:gd name="connsiteX40" fmla="*/ 1226082 w 2617000"/>
              <a:gd name="connsiteY40" fmla="*/ 3700504 h 5774002"/>
              <a:gd name="connsiteX41" fmla="*/ 1354870 w 2617000"/>
              <a:gd name="connsiteY41" fmla="*/ 3584594 h 5774002"/>
              <a:gd name="connsiteX42" fmla="*/ 1496538 w 2617000"/>
              <a:gd name="connsiteY42" fmla="*/ 3507321 h 5774002"/>
              <a:gd name="connsiteX43" fmla="*/ 1599569 w 2617000"/>
              <a:gd name="connsiteY43" fmla="*/ 3468684 h 5774002"/>
              <a:gd name="connsiteX44" fmla="*/ 1715479 w 2617000"/>
              <a:gd name="connsiteY44" fmla="*/ 3430048 h 5774002"/>
              <a:gd name="connsiteX45" fmla="*/ 1805631 w 2617000"/>
              <a:gd name="connsiteY45" fmla="*/ 3417169 h 5774002"/>
              <a:gd name="connsiteX46" fmla="*/ 2230634 w 2617000"/>
              <a:gd name="connsiteY46" fmla="*/ 3455805 h 5774002"/>
              <a:gd name="connsiteX47" fmla="*/ 2307907 w 2617000"/>
              <a:gd name="connsiteY47" fmla="*/ 3468684 h 5774002"/>
              <a:gd name="connsiteX48" fmla="*/ 2359422 w 2617000"/>
              <a:gd name="connsiteY48" fmla="*/ 3494442 h 5774002"/>
              <a:gd name="connsiteX49" fmla="*/ 2385180 w 2617000"/>
              <a:gd name="connsiteY49" fmla="*/ 3545957 h 5774002"/>
              <a:gd name="connsiteX50" fmla="*/ 2423817 w 2617000"/>
              <a:gd name="connsiteY50" fmla="*/ 3584594 h 5774002"/>
              <a:gd name="connsiteX51" fmla="*/ 2436696 w 2617000"/>
              <a:gd name="connsiteY51" fmla="*/ 3636109 h 5774002"/>
              <a:gd name="connsiteX52" fmla="*/ 2269270 w 2617000"/>
              <a:gd name="connsiteY52" fmla="*/ 3764898 h 5774002"/>
              <a:gd name="connsiteX53" fmla="*/ 1380628 w 2617000"/>
              <a:gd name="connsiteY53" fmla="*/ 4177022 h 5774002"/>
              <a:gd name="connsiteX54" fmla="*/ 1277597 w 2617000"/>
              <a:gd name="connsiteY54" fmla="*/ 4215659 h 5774002"/>
              <a:gd name="connsiteX55" fmla="*/ 1071535 w 2617000"/>
              <a:gd name="connsiteY55" fmla="*/ 4241417 h 5774002"/>
              <a:gd name="connsiteX56" fmla="*/ 839715 w 2617000"/>
              <a:gd name="connsiteY56" fmla="*/ 4254295 h 5774002"/>
              <a:gd name="connsiteX57" fmla="*/ 672290 w 2617000"/>
              <a:gd name="connsiteY57" fmla="*/ 4267174 h 5774002"/>
              <a:gd name="connsiteX58" fmla="*/ 234408 w 2617000"/>
              <a:gd name="connsiteY58" fmla="*/ 4254295 h 5774002"/>
              <a:gd name="connsiteX59" fmla="*/ 195772 w 2617000"/>
              <a:gd name="connsiteY59" fmla="*/ 4241417 h 5774002"/>
              <a:gd name="connsiteX60" fmla="*/ 131377 w 2617000"/>
              <a:gd name="connsiteY60" fmla="*/ 4202780 h 5774002"/>
              <a:gd name="connsiteX61" fmla="*/ 92741 w 2617000"/>
              <a:gd name="connsiteY61" fmla="*/ 4138386 h 5774002"/>
              <a:gd name="connsiteX62" fmla="*/ 66983 w 2617000"/>
              <a:gd name="connsiteY62" fmla="*/ 4099749 h 5774002"/>
              <a:gd name="connsiteX63" fmla="*/ 41225 w 2617000"/>
              <a:gd name="connsiteY63" fmla="*/ 4035355 h 5774002"/>
              <a:gd name="connsiteX64" fmla="*/ 28346 w 2617000"/>
              <a:gd name="connsiteY64" fmla="*/ 3970960 h 5774002"/>
              <a:gd name="connsiteX65" fmla="*/ 2589 w 2617000"/>
              <a:gd name="connsiteY65" fmla="*/ 3906566 h 5774002"/>
              <a:gd name="connsiteX66" fmla="*/ 118499 w 2617000"/>
              <a:gd name="connsiteY66" fmla="*/ 2979287 h 5774002"/>
              <a:gd name="connsiteX67" fmla="*/ 208651 w 2617000"/>
              <a:gd name="connsiteY67" fmla="*/ 2824740 h 5774002"/>
              <a:gd name="connsiteX68" fmla="*/ 311682 w 2617000"/>
              <a:gd name="connsiteY68" fmla="*/ 2708831 h 5774002"/>
              <a:gd name="connsiteX69" fmla="*/ 479107 w 2617000"/>
              <a:gd name="connsiteY69" fmla="*/ 2670194 h 5774002"/>
              <a:gd name="connsiteX70" fmla="*/ 659411 w 2617000"/>
              <a:gd name="connsiteY70" fmla="*/ 2618678 h 5774002"/>
              <a:gd name="connsiteX71" fmla="*/ 762442 w 2617000"/>
              <a:gd name="connsiteY71" fmla="*/ 2580042 h 5774002"/>
              <a:gd name="connsiteX72" fmla="*/ 891231 w 2617000"/>
              <a:gd name="connsiteY72" fmla="*/ 2567163 h 5774002"/>
              <a:gd name="connsiteX73" fmla="*/ 1187445 w 2617000"/>
              <a:gd name="connsiteY73" fmla="*/ 2515648 h 5774002"/>
              <a:gd name="connsiteX74" fmla="*/ 2320786 w 2617000"/>
              <a:gd name="connsiteY74" fmla="*/ 2528526 h 5774002"/>
              <a:gd name="connsiteX75" fmla="*/ 2385180 w 2617000"/>
              <a:gd name="connsiteY75" fmla="*/ 2541405 h 5774002"/>
              <a:gd name="connsiteX76" fmla="*/ 2449575 w 2617000"/>
              <a:gd name="connsiteY76" fmla="*/ 2567163 h 5774002"/>
              <a:gd name="connsiteX77" fmla="*/ 2501090 w 2617000"/>
              <a:gd name="connsiteY77" fmla="*/ 2631557 h 5774002"/>
              <a:gd name="connsiteX78" fmla="*/ 2539727 w 2617000"/>
              <a:gd name="connsiteY78" fmla="*/ 2670194 h 5774002"/>
              <a:gd name="connsiteX79" fmla="*/ 2617000 w 2617000"/>
              <a:gd name="connsiteY79" fmla="*/ 2773225 h 5774002"/>
              <a:gd name="connsiteX80" fmla="*/ 2488211 w 2617000"/>
              <a:gd name="connsiteY80" fmla="*/ 2914893 h 5774002"/>
              <a:gd name="connsiteX81" fmla="*/ 1908662 w 2617000"/>
              <a:gd name="connsiteY81" fmla="*/ 3249743 h 5774002"/>
              <a:gd name="connsiteX82" fmla="*/ 1779873 w 2617000"/>
              <a:gd name="connsiteY82" fmla="*/ 3288380 h 5774002"/>
              <a:gd name="connsiteX83" fmla="*/ 1663963 w 2617000"/>
              <a:gd name="connsiteY83" fmla="*/ 3314138 h 5774002"/>
              <a:gd name="connsiteX84" fmla="*/ 839715 w 2617000"/>
              <a:gd name="connsiteY84" fmla="*/ 3301259 h 5774002"/>
              <a:gd name="connsiteX85" fmla="*/ 762442 w 2617000"/>
              <a:gd name="connsiteY85" fmla="*/ 3275501 h 5774002"/>
              <a:gd name="connsiteX86" fmla="*/ 685169 w 2617000"/>
              <a:gd name="connsiteY86" fmla="*/ 3262622 h 5774002"/>
              <a:gd name="connsiteX87" fmla="*/ 607896 w 2617000"/>
              <a:gd name="connsiteY87" fmla="*/ 3211107 h 5774002"/>
              <a:gd name="connsiteX88" fmla="*/ 530622 w 2617000"/>
              <a:gd name="connsiteY88" fmla="*/ 3172470 h 5774002"/>
              <a:gd name="connsiteX89" fmla="*/ 491986 w 2617000"/>
              <a:gd name="connsiteY89" fmla="*/ 3133833 h 5774002"/>
              <a:gd name="connsiteX90" fmla="*/ 388955 w 2617000"/>
              <a:gd name="connsiteY90" fmla="*/ 3043681 h 5774002"/>
              <a:gd name="connsiteX91" fmla="*/ 376076 w 2617000"/>
              <a:gd name="connsiteY91" fmla="*/ 3005045 h 5774002"/>
              <a:gd name="connsiteX92" fmla="*/ 350318 w 2617000"/>
              <a:gd name="connsiteY92" fmla="*/ 2889135 h 5774002"/>
              <a:gd name="connsiteX93" fmla="*/ 363197 w 2617000"/>
              <a:gd name="connsiteY93" fmla="*/ 2064887 h 5774002"/>
              <a:gd name="connsiteX94" fmla="*/ 620775 w 2617000"/>
              <a:gd name="connsiteY94" fmla="*/ 1845946 h 5774002"/>
              <a:gd name="connsiteX95" fmla="*/ 749563 w 2617000"/>
              <a:gd name="connsiteY95" fmla="*/ 1691400 h 5774002"/>
              <a:gd name="connsiteX96" fmla="*/ 775321 w 2617000"/>
              <a:gd name="connsiteY96" fmla="*/ 1652763 h 5774002"/>
              <a:gd name="connsiteX97" fmla="*/ 968504 w 2617000"/>
              <a:gd name="connsiteY97" fmla="*/ 1614126 h 5774002"/>
              <a:gd name="connsiteX98" fmla="*/ 1985935 w 2617000"/>
              <a:gd name="connsiteY98" fmla="*/ 1202002 h 5774002"/>
              <a:gd name="connsiteX99" fmla="*/ 2088966 w 2617000"/>
              <a:gd name="connsiteY99" fmla="*/ 1189124 h 5774002"/>
              <a:gd name="connsiteX100" fmla="*/ 2398059 w 2617000"/>
              <a:gd name="connsiteY100" fmla="*/ 1214881 h 5774002"/>
              <a:gd name="connsiteX101" fmla="*/ 2410938 w 2617000"/>
              <a:gd name="connsiteY101" fmla="*/ 1253518 h 5774002"/>
              <a:gd name="connsiteX102" fmla="*/ 2436696 w 2617000"/>
              <a:gd name="connsiteY102" fmla="*/ 1292155 h 5774002"/>
              <a:gd name="connsiteX103" fmla="*/ 2204876 w 2617000"/>
              <a:gd name="connsiteY103" fmla="*/ 1678521 h 5774002"/>
              <a:gd name="connsiteX104" fmla="*/ 2063208 w 2617000"/>
              <a:gd name="connsiteY104" fmla="*/ 1794431 h 5774002"/>
              <a:gd name="connsiteX105" fmla="*/ 1354870 w 2617000"/>
              <a:gd name="connsiteY105" fmla="*/ 1717157 h 5774002"/>
              <a:gd name="connsiteX106" fmla="*/ 1303355 w 2617000"/>
              <a:gd name="connsiteY106" fmla="*/ 1678521 h 5774002"/>
              <a:gd name="connsiteX107" fmla="*/ 1226082 w 2617000"/>
              <a:gd name="connsiteY107" fmla="*/ 1639884 h 5774002"/>
              <a:gd name="connsiteX108" fmla="*/ 1161687 w 2617000"/>
              <a:gd name="connsiteY108" fmla="*/ 1588369 h 5774002"/>
              <a:gd name="connsiteX109" fmla="*/ 1084414 w 2617000"/>
              <a:gd name="connsiteY109" fmla="*/ 1536853 h 5774002"/>
              <a:gd name="connsiteX110" fmla="*/ 1032899 w 2617000"/>
              <a:gd name="connsiteY110" fmla="*/ 1498217 h 5774002"/>
              <a:gd name="connsiteX111" fmla="*/ 955625 w 2617000"/>
              <a:gd name="connsiteY111" fmla="*/ 1446701 h 5774002"/>
              <a:gd name="connsiteX112" fmla="*/ 929868 w 2617000"/>
              <a:gd name="connsiteY112" fmla="*/ 1408064 h 5774002"/>
              <a:gd name="connsiteX113" fmla="*/ 1071535 w 2617000"/>
              <a:gd name="connsiteY113" fmla="*/ 944425 h 5774002"/>
              <a:gd name="connsiteX114" fmla="*/ 1226082 w 2617000"/>
              <a:gd name="connsiteY114" fmla="*/ 673969 h 5774002"/>
              <a:gd name="connsiteX115" fmla="*/ 1290476 w 2617000"/>
              <a:gd name="connsiteY115" fmla="*/ 558059 h 5774002"/>
              <a:gd name="connsiteX116" fmla="*/ 1341991 w 2617000"/>
              <a:gd name="connsiteY116" fmla="*/ 519422 h 5774002"/>
              <a:gd name="connsiteX117" fmla="*/ 1586690 w 2617000"/>
              <a:gd name="connsiteY117" fmla="*/ 442149 h 5774002"/>
              <a:gd name="connsiteX118" fmla="*/ 1921541 w 2617000"/>
              <a:gd name="connsiteY118" fmla="*/ 467907 h 5774002"/>
              <a:gd name="connsiteX119" fmla="*/ 1934420 w 2617000"/>
              <a:gd name="connsiteY119" fmla="*/ 506543 h 5774002"/>
              <a:gd name="connsiteX120" fmla="*/ 2011693 w 2617000"/>
              <a:gd name="connsiteY120" fmla="*/ 583817 h 5774002"/>
              <a:gd name="connsiteX121" fmla="*/ 2037451 w 2617000"/>
              <a:gd name="connsiteY121" fmla="*/ 661090 h 5774002"/>
              <a:gd name="connsiteX122" fmla="*/ 2024572 w 2617000"/>
              <a:gd name="connsiteY122" fmla="*/ 751242 h 5774002"/>
              <a:gd name="connsiteX123" fmla="*/ 1985935 w 2617000"/>
              <a:gd name="connsiteY123" fmla="*/ 777000 h 5774002"/>
              <a:gd name="connsiteX124" fmla="*/ 1960177 w 2617000"/>
              <a:gd name="connsiteY124" fmla="*/ 815636 h 5774002"/>
              <a:gd name="connsiteX125" fmla="*/ 1882904 w 2617000"/>
              <a:gd name="connsiteY125" fmla="*/ 854273 h 5774002"/>
              <a:gd name="connsiteX126" fmla="*/ 1792752 w 2617000"/>
              <a:gd name="connsiteY126" fmla="*/ 892909 h 5774002"/>
              <a:gd name="connsiteX127" fmla="*/ 1470780 w 2617000"/>
              <a:gd name="connsiteY127" fmla="*/ 918667 h 5774002"/>
              <a:gd name="connsiteX128" fmla="*/ 1303355 w 2617000"/>
              <a:gd name="connsiteY128" fmla="*/ 931546 h 5774002"/>
              <a:gd name="connsiteX129" fmla="*/ 981383 w 2617000"/>
              <a:gd name="connsiteY129" fmla="*/ 905788 h 5774002"/>
              <a:gd name="connsiteX130" fmla="*/ 942746 w 2617000"/>
              <a:gd name="connsiteY130" fmla="*/ 892909 h 5774002"/>
              <a:gd name="connsiteX131" fmla="*/ 916989 w 2617000"/>
              <a:gd name="connsiteY131" fmla="*/ 854273 h 5774002"/>
              <a:gd name="connsiteX132" fmla="*/ 929868 w 2617000"/>
              <a:gd name="connsiteY132" fmla="*/ 480786 h 5774002"/>
              <a:gd name="connsiteX133" fmla="*/ 1045777 w 2617000"/>
              <a:gd name="connsiteY133" fmla="*/ 403512 h 5774002"/>
              <a:gd name="connsiteX134" fmla="*/ 1148808 w 2617000"/>
              <a:gd name="connsiteY134" fmla="*/ 351997 h 5774002"/>
              <a:gd name="connsiteX135" fmla="*/ 1264718 w 2617000"/>
              <a:gd name="connsiteY135" fmla="*/ 261845 h 5774002"/>
              <a:gd name="connsiteX136" fmla="*/ 1341991 w 2617000"/>
              <a:gd name="connsiteY136" fmla="*/ 223208 h 5774002"/>
              <a:gd name="connsiteX137" fmla="*/ 1432144 w 2617000"/>
              <a:gd name="connsiteY137" fmla="*/ 171693 h 5774002"/>
              <a:gd name="connsiteX138" fmla="*/ 1831389 w 2617000"/>
              <a:gd name="connsiteY138" fmla="*/ 42904 h 5774002"/>
              <a:gd name="connsiteX139" fmla="*/ 1960177 w 2617000"/>
              <a:gd name="connsiteY139" fmla="*/ 17146 h 5774002"/>
              <a:gd name="connsiteX140" fmla="*/ 2243513 w 2617000"/>
              <a:gd name="connsiteY140" fmla="*/ 55783 h 5774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2617000" h="5774002">
                <a:moveTo>
                  <a:pt x="2179118" y="5774002"/>
                </a:moveTo>
                <a:lnTo>
                  <a:pt x="1805631" y="5761124"/>
                </a:lnTo>
                <a:cubicBezTo>
                  <a:pt x="1732594" y="5757949"/>
                  <a:pt x="1659721" y="5751565"/>
                  <a:pt x="1586690" y="5748245"/>
                </a:cubicBezTo>
                <a:lnTo>
                  <a:pt x="1238960" y="5735366"/>
                </a:lnTo>
                <a:lnTo>
                  <a:pt x="1110172" y="5722487"/>
                </a:lnTo>
                <a:cubicBezTo>
                  <a:pt x="1080024" y="5718940"/>
                  <a:pt x="1050109" y="5713620"/>
                  <a:pt x="1020020" y="5709608"/>
                </a:cubicBezTo>
                <a:cubicBezTo>
                  <a:pt x="858840" y="5688117"/>
                  <a:pt x="975452" y="5706473"/>
                  <a:pt x="839715" y="5683850"/>
                </a:cubicBezTo>
                <a:cubicBezTo>
                  <a:pt x="818250" y="5670971"/>
                  <a:pt x="797710" y="5656408"/>
                  <a:pt x="775321" y="5645214"/>
                </a:cubicBezTo>
                <a:cubicBezTo>
                  <a:pt x="763179" y="5639143"/>
                  <a:pt x="747980" y="5639865"/>
                  <a:pt x="736684" y="5632335"/>
                </a:cubicBezTo>
                <a:cubicBezTo>
                  <a:pt x="721530" y="5622232"/>
                  <a:pt x="709230" y="5608075"/>
                  <a:pt x="698048" y="5593698"/>
                </a:cubicBezTo>
                <a:cubicBezTo>
                  <a:pt x="646382" y="5527270"/>
                  <a:pt x="653085" y="5536084"/>
                  <a:pt x="633653" y="5477788"/>
                </a:cubicBezTo>
                <a:cubicBezTo>
                  <a:pt x="641787" y="5306978"/>
                  <a:pt x="633426" y="5259981"/>
                  <a:pt x="659411" y="5130059"/>
                </a:cubicBezTo>
                <a:cubicBezTo>
                  <a:pt x="662882" y="5112702"/>
                  <a:pt x="663508" y="5093911"/>
                  <a:pt x="672290" y="5078543"/>
                </a:cubicBezTo>
                <a:cubicBezTo>
                  <a:pt x="681326" y="5062729"/>
                  <a:pt x="698048" y="5052786"/>
                  <a:pt x="710927" y="5039907"/>
                </a:cubicBezTo>
                <a:cubicBezTo>
                  <a:pt x="728099" y="5001270"/>
                  <a:pt x="738989" y="4959177"/>
                  <a:pt x="762442" y="4923997"/>
                </a:cubicBezTo>
                <a:cubicBezTo>
                  <a:pt x="782648" y="4893688"/>
                  <a:pt x="816395" y="4874708"/>
                  <a:pt x="839715" y="4846724"/>
                </a:cubicBezTo>
                <a:cubicBezTo>
                  <a:pt x="859533" y="4822942"/>
                  <a:pt x="870312" y="4792270"/>
                  <a:pt x="891231" y="4769450"/>
                </a:cubicBezTo>
                <a:cubicBezTo>
                  <a:pt x="949851" y="4705501"/>
                  <a:pt x="1199531" y="4533867"/>
                  <a:pt x="1213203" y="4524752"/>
                </a:cubicBezTo>
                <a:cubicBezTo>
                  <a:pt x="1249979" y="4500235"/>
                  <a:pt x="1290114" y="4481156"/>
                  <a:pt x="1329113" y="4460357"/>
                </a:cubicBezTo>
                <a:cubicBezTo>
                  <a:pt x="1354523" y="4446805"/>
                  <a:pt x="1381212" y="4435707"/>
                  <a:pt x="1406386" y="4421721"/>
                </a:cubicBezTo>
                <a:cubicBezTo>
                  <a:pt x="1419917" y="4414204"/>
                  <a:pt x="1431178" y="4402885"/>
                  <a:pt x="1445022" y="4395963"/>
                </a:cubicBezTo>
                <a:cubicBezTo>
                  <a:pt x="1463498" y="4386725"/>
                  <a:pt x="1518670" y="4374331"/>
                  <a:pt x="1535175" y="4370205"/>
                </a:cubicBezTo>
                <a:lnTo>
                  <a:pt x="2179118" y="4383084"/>
                </a:lnTo>
                <a:cubicBezTo>
                  <a:pt x="2196734" y="4384811"/>
                  <a:pt x="2187134" y="4417581"/>
                  <a:pt x="2191997" y="4434600"/>
                </a:cubicBezTo>
                <a:cubicBezTo>
                  <a:pt x="2218399" y="4527007"/>
                  <a:pt x="2191570" y="4406706"/>
                  <a:pt x="2217755" y="4537631"/>
                </a:cubicBezTo>
                <a:cubicBezTo>
                  <a:pt x="2209169" y="4623490"/>
                  <a:pt x="2211399" y="4711130"/>
                  <a:pt x="2191997" y="4795208"/>
                </a:cubicBezTo>
                <a:cubicBezTo>
                  <a:pt x="2185036" y="4825372"/>
                  <a:pt x="2160300" y="4848699"/>
                  <a:pt x="2140482" y="4872481"/>
                </a:cubicBezTo>
                <a:cubicBezTo>
                  <a:pt x="2090544" y="4932407"/>
                  <a:pt x="2074228" y="4949762"/>
                  <a:pt x="2011693" y="4975512"/>
                </a:cubicBezTo>
                <a:cubicBezTo>
                  <a:pt x="1956403" y="4998279"/>
                  <a:pt x="1903855" y="5034941"/>
                  <a:pt x="1844268" y="5039907"/>
                </a:cubicBezTo>
                <a:cubicBezTo>
                  <a:pt x="1655230" y="5055660"/>
                  <a:pt x="1741016" y="5046375"/>
                  <a:pt x="1586690" y="5065664"/>
                </a:cubicBezTo>
                <a:cubicBezTo>
                  <a:pt x="1350577" y="5057078"/>
                  <a:pt x="1114114" y="5055367"/>
                  <a:pt x="878352" y="5039907"/>
                </a:cubicBezTo>
                <a:cubicBezTo>
                  <a:pt x="851259" y="5038130"/>
                  <a:pt x="825364" y="5026291"/>
                  <a:pt x="801079" y="5014149"/>
                </a:cubicBezTo>
                <a:lnTo>
                  <a:pt x="749563" y="4988391"/>
                </a:lnTo>
                <a:cubicBezTo>
                  <a:pt x="676465" y="4890927"/>
                  <a:pt x="751646" y="4976970"/>
                  <a:pt x="620775" y="4885360"/>
                </a:cubicBezTo>
                <a:cubicBezTo>
                  <a:pt x="605854" y="4874915"/>
                  <a:pt x="595967" y="4858577"/>
                  <a:pt x="582138" y="4846724"/>
                </a:cubicBezTo>
                <a:cubicBezTo>
                  <a:pt x="565840" y="4832755"/>
                  <a:pt x="547794" y="4820966"/>
                  <a:pt x="530622" y="4808087"/>
                </a:cubicBezTo>
                <a:cubicBezTo>
                  <a:pt x="481638" y="4661125"/>
                  <a:pt x="473242" y="4650859"/>
                  <a:pt x="530622" y="4383084"/>
                </a:cubicBezTo>
                <a:cubicBezTo>
                  <a:pt x="561467" y="4239141"/>
                  <a:pt x="614081" y="4264740"/>
                  <a:pt x="672290" y="4189901"/>
                </a:cubicBezTo>
                <a:cubicBezTo>
                  <a:pt x="691296" y="4165465"/>
                  <a:pt x="696117" y="4126473"/>
                  <a:pt x="723806" y="4112628"/>
                </a:cubicBezTo>
                <a:cubicBezTo>
                  <a:pt x="814450" y="4067305"/>
                  <a:pt x="913306" y="4020842"/>
                  <a:pt x="981383" y="3945202"/>
                </a:cubicBezTo>
                <a:cubicBezTo>
                  <a:pt x="1173023" y="3732271"/>
                  <a:pt x="1017271" y="3896265"/>
                  <a:pt x="1226082" y="3700504"/>
                </a:cubicBezTo>
                <a:cubicBezTo>
                  <a:pt x="1297747" y="3633318"/>
                  <a:pt x="1286462" y="3630200"/>
                  <a:pt x="1354870" y="3584594"/>
                </a:cubicBezTo>
                <a:cubicBezTo>
                  <a:pt x="1393026" y="3559156"/>
                  <a:pt x="1455470" y="3524922"/>
                  <a:pt x="1496538" y="3507321"/>
                </a:cubicBezTo>
                <a:cubicBezTo>
                  <a:pt x="1530251" y="3492872"/>
                  <a:pt x="1564981" y="3480891"/>
                  <a:pt x="1599569" y="3468684"/>
                </a:cubicBezTo>
                <a:cubicBezTo>
                  <a:pt x="1637974" y="3455129"/>
                  <a:pt x="1675968" y="3439926"/>
                  <a:pt x="1715479" y="3430048"/>
                </a:cubicBezTo>
                <a:cubicBezTo>
                  <a:pt x="1744928" y="3422686"/>
                  <a:pt x="1775580" y="3421462"/>
                  <a:pt x="1805631" y="3417169"/>
                </a:cubicBezTo>
                <a:lnTo>
                  <a:pt x="2230634" y="3455805"/>
                </a:lnTo>
                <a:cubicBezTo>
                  <a:pt x="2256611" y="3458469"/>
                  <a:pt x="2282895" y="3461180"/>
                  <a:pt x="2307907" y="3468684"/>
                </a:cubicBezTo>
                <a:cubicBezTo>
                  <a:pt x="2326296" y="3474201"/>
                  <a:pt x="2342250" y="3485856"/>
                  <a:pt x="2359422" y="3494442"/>
                </a:cubicBezTo>
                <a:cubicBezTo>
                  <a:pt x="2368008" y="3511614"/>
                  <a:pt x="2374021" y="3530335"/>
                  <a:pt x="2385180" y="3545957"/>
                </a:cubicBezTo>
                <a:cubicBezTo>
                  <a:pt x="2395767" y="3560778"/>
                  <a:pt x="2414780" y="3568780"/>
                  <a:pt x="2423817" y="3584594"/>
                </a:cubicBezTo>
                <a:cubicBezTo>
                  <a:pt x="2432599" y="3599962"/>
                  <a:pt x="2432403" y="3618937"/>
                  <a:pt x="2436696" y="3636109"/>
                </a:cubicBezTo>
                <a:cubicBezTo>
                  <a:pt x="2391228" y="3772512"/>
                  <a:pt x="2443524" y="3682896"/>
                  <a:pt x="2269270" y="3764898"/>
                </a:cubicBezTo>
                <a:cubicBezTo>
                  <a:pt x="1065682" y="4331293"/>
                  <a:pt x="1877619" y="4003076"/>
                  <a:pt x="1380628" y="4177022"/>
                </a:cubicBezTo>
                <a:cubicBezTo>
                  <a:pt x="1346008" y="4189139"/>
                  <a:pt x="1312865" y="4205582"/>
                  <a:pt x="1277597" y="4215659"/>
                </a:cubicBezTo>
                <a:cubicBezTo>
                  <a:pt x="1236829" y="4227307"/>
                  <a:pt x="1095681" y="4239692"/>
                  <a:pt x="1071535" y="4241417"/>
                </a:cubicBezTo>
                <a:cubicBezTo>
                  <a:pt x="994339" y="4246931"/>
                  <a:pt x="916947" y="4249312"/>
                  <a:pt x="839715" y="4254295"/>
                </a:cubicBezTo>
                <a:cubicBezTo>
                  <a:pt x="783858" y="4257899"/>
                  <a:pt x="728098" y="4262881"/>
                  <a:pt x="672290" y="4267174"/>
                </a:cubicBezTo>
                <a:cubicBezTo>
                  <a:pt x="526329" y="4262881"/>
                  <a:pt x="380219" y="4262176"/>
                  <a:pt x="234408" y="4254295"/>
                </a:cubicBezTo>
                <a:cubicBezTo>
                  <a:pt x="220853" y="4253562"/>
                  <a:pt x="207914" y="4247488"/>
                  <a:pt x="195772" y="4241417"/>
                </a:cubicBezTo>
                <a:cubicBezTo>
                  <a:pt x="173382" y="4230222"/>
                  <a:pt x="152842" y="4215659"/>
                  <a:pt x="131377" y="4202780"/>
                </a:cubicBezTo>
                <a:cubicBezTo>
                  <a:pt x="118498" y="4181315"/>
                  <a:pt x="106008" y="4159613"/>
                  <a:pt x="92741" y="4138386"/>
                </a:cubicBezTo>
                <a:cubicBezTo>
                  <a:pt x="84537" y="4125260"/>
                  <a:pt x="73905" y="4113593"/>
                  <a:pt x="66983" y="4099749"/>
                </a:cubicBezTo>
                <a:cubicBezTo>
                  <a:pt x="56644" y="4079071"/>
                  <a:pt x="49811" y="4056820"/>
                  <a:pt x="41225" y="4035355"/>
                </a:cubicBezTo>
                <a:cubicBezTo>
                  <a:pt x="36932" y="4013890"/>
                  <a:pt x="34636" y="3991927"/>
                  <a:pt x="28346" y="3970960"/>
                </a:cubicBezTo>
                <a:cubicBezTo>
                  <a:pt x="21703" y="3948817"/>
                  <a:pt x="1909" y="3929674"/>
                  <a:pt x="2589" y="3906566"/>
                </a:cubicBezTo>
                <a:cubicBezTo>
                  <a:pt x="33440" y="2857640"/>
                  <a:pt x="-73680" y="3363644"/>
                  <a:pt x="118499" y="2979287"/>
                </a:cubicBezTo>
                <a:cubicBezTo>
                  <a:pt x="226906" y="2762474"/>
                  <a:pt x="118796" y="2929571"/>
                  <a:pt x="208651" y="2824740"/>
                </a:cubicBezTo>
                <a:cubicBezTo>
                  <a:pt x="244787" y="2782581"/>
                  <a:pt x="261402" y="2740827"/>
                  <a:pt x="311682" y="2708831"/>
                </a:cubicBezTo>
                <a:cubicBezTo>
                  <a:pt x="352623" y="2682778"/>
                  <a:pt x="434895" y="2676510"/>
                  <a:pt x="479107" y="2670194"/>
                </a:cubicBezTo>
                <a:cubicBezTo>
                  <a:pt x="642085" y="2588704"/>
                  <a:pt x="462005" y="2668029"/>
                  <a:pt x="659411" y="2618678"/>
                </a:cubicBezTo>
                <a:cubicBezTo>
                  <a:pt x="694995" y="2609782"/>
                  <a:pt x="726636" y="2587999"/>
                  <a:pt x="762442" y="2580042"/>
                </a:cubicBezTo>
                <a:cubicBezTo>
                  <a:pt x="804558" y="2570683"/>
                  <a:pt x="848574" y="2573626"/>
                  <a:pt x="891231" y="2567163"/>
                </a:cubicBezTo>
                <a:cubicBezTo>
                  <a:pt x="990320" y="2552150"/>
                  <a:pt x="1088707" y="2532820"/>
                  <a:pt x="1187445" y="2515648"/>
                </a:cubicBezTo>
                <a:lnTo>
                  <a:pt x="2320786" y="2528526"/>
                </a:lnTo>
                <a:cubicBezTo>
                  <a:pt x="2342671" y="2528997"/>
                  <a:pt x="2364213" y="2535115"/>
                  <a:pt x="2385180" y="2541405"/>
                </a:cubicBezTo>
                <a:cubicBezTo>
                  <a:pt x="2407324" y="2548048"/>
                  <a:pt x="2428110" y="2558577"/>
                  <a:pt x="2449575" y="2567163"/>
                </a:cubicBezTo>
                <a:cubicBezTo>
                  <a:pt x="2466747" y="2588628"/>
                  <a:pt x="2482989" y="2610870"/>
                  <a:pt x="2501090" y="2631557"/>
                </a:cubicBezTo>
                <a:cubicBezTo>
                  <a:pt x="2513084" y="2645264"/>
                  <a:pt x="2528193" y="2656097"/>
                  <a:pt x="2539727" y="2670194"/>
                </a:cubicBezTo>
                <a:cubicBezTo>
                  <a:pt x="2566912" y="2703420"/>
                  <a:pt x="2617000" y="2773225"/>
                  <a:pt x="2617000" y="2773225"/>
                </a:cubicBezTo>
                <a:cubicBezTo>
                  <a:pt x="2575792" y="2938054"/>
                  <a:pt x="2631179" y="2836665"/>
                  <a:pt x="2488211" y="2914893"/>
                </a:cubicBezTo>
                <a:cubicBezTo>
                  <a:pt x="2292485" y="3021988"/>
                  <a:pt x="2122362" y="3185632"/>
                  <a:pt x="1908662" y="3249743"/>
                </a:cubicBezTo>
                <a:cubicBezTo>
                  <a:pt x="1865732" y="3262622"/>
                  <a:pt x="1823355" y="3277509"/>
                  <a:pt x="1779873" y="3288380"/>
                </a:cubicBezTo>
                <a:cubicBezTo>
                  <a:pt x="1598542" y="3333713"/>
                  <a:pt x="1774509" y="3277289"/>
                  <a:pt x="1663963" y="3314138"/>
                </a:cubicBezTo>
                <a:cubicBezTo>
                  <a:pt x="1389214" y="3309845"/>
                  <a:pt x="1114246" y="3313025"/>
                  <a:pt x="839715" y="3301259"/>
                </a:cubicBezTo>
                <a:cubicBezTo>
                  <a:pt x="812589" y="3300096"/>
                  <a:pt x="789224" y="3279965"/>
                  <a:pt x="762442" y="3275501"/>
                </a:cubicBezTo>
                <a:lnTo>
                  <a:pt x="685169" y="3262622"/>
                </a:lnTo>
                <a:cubicBezTo>
                  <a:pt x="659411" y="3245450"/>
                  <a:pt x="634636" y="3226705"/>
                  <a:pt x="607896" y="3211107"/>
                </a:cubicBezTo>
                <a:cubicBezTo>
                  <a:pt x="583021" y="3196596"/>
                  <a:pt x="554584" y="3188445"/>
                  <a:pt x="530622" y="3172470"/>
                </a:cubicBezTo>
                <a:cubicBezTo>
                  <a:pt x="515468" y="3162367"/>
                  <a:pt x="505815" y="3145686"/>
                  <a:pt x="491986" y="3133833"/>
                </a:cubicBezTo>
                <a:cubicBezTo>
                  <a:pt x="367833" y="3027416"/>
                  <a:pt x="515847" y="3170575"/>
                  <a:pt x="388955" y="3043681"/>
                </a:cubicBezTo>
                <a:cubicBezTo>
                  <a:pt x="384662" y="3030802"/>
                  <a:pt x="379805" y="3018098"/>
                  <a:pt x="376076" y="3005045"/>
                </a:cubicBezTo>
                <a:cubicBezTo>
                  <a:pt x="363951" y="2962609"/>
                  <a:pt x="359170" y="2933395"/>
                  <a:pt x="350318" y="2889135"/>
                </a:cubicBezTo>
                <a:cubicBezTo>
                  <a:pt x="354611" y="2614386"/>
                  <a:pt x="294237" y="2330876"/>
                  <a:pt x="363197" y="2064887"/>
                </a:cubicBezTo>
                <a:cubicBezTo>
                  <a:pt x="391477" y="1955808"/>
                  <a:pt x="548636" y="1932513"/>
                  <a:pt x="620775" y="1845946"/>
                </a:cubicBezTo>
                <a:cubicBezTo>
                  <a:pt x="663704" y="1794431"/>
                  <a:pt x="707672" y="1743763"/>
                  <a:pt x="749563" y="1691400"/>
                </a:cubicBezTo>
                <a:cubicBezTo>
                  <a:pt x="759232" y="1679313"/>
                  <a:pt x="760725" y="1657915"/>
                  <a:pt x="775321" y="1652763"/>
                </a:cubicBezTo>
                <a:cubicBezTo>
                  <a:pt x="837247" y="1630907"/>
                  <a:pt x="904110" y="1627005"/>
                  <a:pt x="968504" y="1614126"/>
                </a:cubicBezTo>
                <a:cubicBezTo>
                  <a:pt x="1298799" y="1471163"/>
                  <a:pt x="1625823" y="1274024"/>
                  <a:pt x="1985935" y="1202002"/>
                </a:cubicBezTo>
                <a:cubicBezTo>
                  <a:pt x="2019874" y="1195214"/>
                  <a:pt x="2054622" y="1193417"/>
                  <a:pt x="2088966" y="1189124"/>
                </a:cubicBezTo>
                <a:cubicBezTo>
                  <a:pt x="2204928" y="1150470"/>
                  <a:pt x="2174999" y="1154047"/>
                  <a:pt x="2398059" y="1214881"/>
                </a:cubicBezTo>
                <a:cubicBezTo>
                  <a:pt x="2411156" y="1218453"/>
                  <a:pt x="2404867" y="1241376"/>
                  <a:pt x="2410938" y="1253518"/>
                </a:cubicBezTo>
                <a:cubicBezTo>
                  <a:pt x="2417860" y="1267363"/>
                  <a:pt x="2428110" y="1279276"/>
                  <a:pt x="2436696" y="1292155"/>
                </a:cubicBezTo>
                <a:cubicBezTo>
                  <a:pt x="2323583" y="1518381"/>
                  <a:pt x="2356230" y="1479870"/>
                  <a:pt x="2204876" y="1678521"/>
                </a:cubicBezTo>
                <a:cubicBezTo>
                  <a:pt x="2127311" y="1780324"/>
                  <a:pt x="2155733" y="1757421"/>
                  <a:pt x="2063208" y="1794431"/>
                </a:cubicBezTo>
                <a:cubicBezTo>
                  <a:pt x="1764386" y="1776136"/>
                  <a:pt x="1571315" y="1847024"/>
                  <a:pt x="1354870" y="1717157"/>
                </a:cubicBezTo>
                <a:cubicBezTo>
                  <a:pt x="1336464" y="1706114"/>
                  <a:pt x="1321761" y="1689564"/>
                  <a:pt x="1303355" y="1678521"/>
                </a:cubicBezTo>
                <a:cubicBezTo>
                  <a:pt x="1278661" y="1663705"/>
                  <a:pt x="1250378" y="1655345"/>
                  <a:pt x="1226082" y="1639884"/>
                </a:cubicBezTo>
                <a:cubicBezTo>
                  <a:pt x="1202891" y="1625126"/>
                  <a:pt x="1183918" y="1604537"/>
                  <a:pt x="1161687" y="1588369"/>
                </a:cubicBezTo>
                <a:cubicBezTo>
                  <a:pt x="1136651" y="1570161"/>
                  <a:pt x="1109775" y="1554606"/>
                  <a:pt x="1084414" y="1536853"/>
                </a:cubicBezTo>
                <a:cubicBezTo>
                  <a:pt x="1066830" y="1524544"/>
                  <a:pt x="1050483" y="1510526"/>
                  <a:pt x="1032899" y="1498217"/>
                </a:cubicBezTo>
                <a:cubicBezTo>
                  <a:pt x="1007538" y="1480464"/>
                  <a:pt x="955625" y="1446701"/>
                  <a:pt x="955625" y="1446701"/>
                </a:cubicBezTo>
                <a:cubicBezTo>
                  <a:pt x="947039" y="1433822"/>
                  <a:pt x="936790" y="1421908"/>
                  <a:pt x="929868" y="1408064"/>
                </a:cubicBezTo>
                <a:cubicBezTo>
                  <a:pt x="856760" y="1261846"/>
                  <a:pt x="1051805" y="988818"/>
                  <a:pt x="1071535" y="944425"/>
                </a:cubicBezTo>
                <a:cubicBezTo>
                  <a:pt x="1113706" y="849541"/>
                  <a:pt x="1175656" y="764735"/>
                  <a:pt x="1226082" y="673969"/>
                </a:cubicBezTo>
                <a:cubicBezTo>
                  <a:pt x="1234508" y="658803"/>
                  <a:pt x="1268701" y="579834"/>
                  <a:pt x="1290476" y="558059"/>
                </a:cubicBezTo>
                <a:cubicBezTo>
                  <a:pt x="1305654" y="542881"/>
                  <a:pt x="1322002" y="527244"/>
                  <a:pt x="1341991" y="519422"/>
                </a:cubicBezTo>
                <a:cubicBezTo>
                  <a:pt x="1421646" y="488252"/>
                  <a:pt x="1586690" y="442149"/>
                  <a:pt x="1586690" y="442149"/>
                </a:cubicBezTo>
                <a:cubicBezTo>
                  <a:pt x="1698307" y="450735"/>
                  <a:pt x="1811466" y="447523"/>
                  <a:pt x="1921541" y="467907"/>
                </a:cubicBezTo>
                <a:cubicBezTo>
                  <a:pt x="1934889" y="470379"/>
                  <a:pt x="1925729" y="496114"/>
                  <a:pt x="1934420" y="506543"/>
                </a:cubicBezTo>
                <a:cubicBezTo>
                  <a:pt x="1988395" y="571313"/>
                  <a:pt x="1981184" y="515172"/>
                  <a:pt x="2011693" y="583817"/>
                </a:cubicBezTo>
                <a:cubicBezTo>
                  <a:pt x="2022720" y="608628"/>
                  <a:pt x="2037451" y="661090"/>
                  <a:pt x="2037451" y="661090"/>
                </a:cubicBezTo>
                <a:cubicBezTo>
                  <a:pt x="2033158" y="691141"/>
                  <a:pt x="2036901" y="723503"/>
                  <a:pt x="2024572" y="751242"/>
                </a:cubicBezTo>
                <a:cubicBezTo>
                  <a:pt x="2018285" y="765387"/>
                  <a:pt x="1996880" y="766055"/>
                  <a:pt x="1985935" y="777000"/>
                </a:cubicBezTo>
                <a:cubicBezTo>
                  <a:pt x="1974990" y="787945"/>
                  <a:pt x="1971122" y="804691"/>
                  <a:pt x="1960177" y="815636"/>
                </a:cubicBezTo>
                <a:cubicBezTo>
                  <a:pt x="1929238" y="846575"/>
                  <a:pt x="1919567" y="838560"/>
                  <a:pt x="1882904" y="854273"/>
                </a:cubicBezTo>
                <a:cubicBezTo>
                  <a:pt x="1850178" y="868299"/>
                  <a:pt x="1827731" y="886549"/>
                  <a:pt x="1792752" y="892909"/>
                </a:cubicBezTo>
                <a:cubicBezTo>
                  <a:pt x="1695630" y="910567"/>
                  <a:pt x="1558566" y="912815"/>
                  <a:pt x="1470780" y="918667"/>
                </a:cubicBezTo>
                <a:cubicBezTo>
                  <a:pt x="1414931" y="922390"/>
                  <a:pt x="1359163" y="927253"/>
                  <a:pt x="1303355" y="931546"/>
                </a:cubicBezTo>
                <a:cubicBezTo>
                  <a:pt x="1196031" y="922960"/>
                  <a:pt x="1088437" y="917258"/>
                  <a:pt x="981383" y="905788"/>
                </a:cubicBezTo>
                <a:cubicBezTo>
                  <a:pt x="967885" y="904342"/>
                  <a:pt x="953347" y="901390"/>
                  <a:pt x="942746" y="892909"/>
                </a:cubicBezTo>
                <a:cubicBezTo>
                  <a:pt x="930660" y="883240"/>
                  <a:pt x="925575" y="867152"/>
                  <a:pt x="916989" y="854273"/>
                </a:cubicBezTo>
                <a:cubicBezTo>
                  <a:pt x="884340" y="723675"/>
                  <a:pt x="864118" y="666081"/>
                  <a:pt x="929868" y="480786"/>
                </a:cubicBezTo>
                <a:cubicBezTo>
                  <a:pt x="945396" y="437024"/>
                  <a:pt x="1005753" y="427056"/>
                  <a:pt x="1045777" y="403512"/>
                </a:cubicBezTo>
                <a:cubicBezTo>
                  <a:pt x="1078873" y="384044"/>
                  <a:pt x="1116571" y="372856"/>
                  <a:pt x="1148808" y="351997"/>
                </a:cubicBezTo>
                <a:cubicBezTo>
                  <a:pt x="1189903" y="325406"/>
                  <a:pt x="1223991" y="288996"/>
                  <a:pt x="1264718" y="261845"/>
                </a:cubicBezTo>
                <a:cubicBezTo>
                  <a:pt x="1288679" y="245871"/>
                  <a:pt x="1318030" y="239182"/>
                  <a:pt x="1341991" y="223208"/>
                </a:cubicBezTo>
                <a:cubicBezTo>
                  <a:pt x="1454521" y="148187"/>
                  <a:pt x="1303310" y="212183"/>
                  <a:pt x="1432144" y="171693"/>
                </a:cubicBezTo>
                <a:cubicBezTo>
                  <a:pt x="1565545" y="129767"/>
                  <a:pt x="1694270" y="70328"/>
                  <a:pt x="1831389" y="42904"/>
                </a:cubicBezTo>
                <a:lnTo>
                  <a:pt x="1960177" y="17146"/>
                </a:lnTo>
                <a:cubicBezTo>
                  <a:pt x="2240223" y="30482"/>
                  <a:pt x="2190271" y="-50701"/>
                  <a:pt x="2243513" y="55783"/>
                </a:cubicBezTo>
              </a:path>
            </a:pathLst>
          </a:cu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ja-JP" altLang="en-US" sz="1662"/>
          </a:p>
        </p:txBody>
      </p:sp>
    </p:spTree>
    <p:extLst>
      <p:ext uri="{BB962C8B-B14F-4D97-AF65-F5344CB8AC3E}">
        <p14:creationId xmlns:p14="http://schemas.microsoft.com/office/powerpoint/2010/main" val="1755991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338504" y="263769"/>
            <a:ext cx="8453804" cy="655466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1662"/>
          </a:p>
        </p:txBody>
      </p:sp>
      <p:pic>
        <p:nvPicPr>
          <p:cNvPr id="48129" name="Picture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336" y="1063871"/>
            <a:ext cx="7773865" cy="4722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9685" y="1988528"/>
            <a:ext cx="6107723" cy="3159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11"/>
          <p:cNvSpPr>
            <a:spLocks/>
          </p:cNvSpPr>
          <p:nvPr/>
        </p:nvSpPr>
        <p:spPr bwMode="auto">
          <a:xfrm>
            <a:off x="597290" y="1325891"/>
            <a:ext cx="2659382" cy="539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kumimoji="0" lang="ja-JP" altLang="en-US" sz="3508">
                <a:solidFill>
                  <a:schemeClr val="bg1"/>
                </a:solidFill>
                <a:latin typeface="ＭＳ Ｐゴシック" panose="020B0600070205080204" pitchFamily="50" charset="-128"/>
                <a:sym typeface="제주고딕OTF"/>
              </a:rPr>
              <a:t>あくまのこども</a:t>
            </a:r>
            <a:endParaRPr kumimoji="0" lang="ko-KR" altLang="en-US" sz="3508">
              <a:solidFill>
                <a:schemeClr val="bg1"/>
              </a:solidFill>
              <a:latin typeface="ＭＳ Ｐゴシック" panose="020B0600070205080204" pitchFamily="50" charset="-128"/>
              <a:ea typeface="HY헤드라인M"/>
              <a:cs typeface="HY헤드라인M"/>
              <a:sym typeface="제주고딕OTF"/>
            </a:endParaRPr>
          </a:p>
        </p:txBody>
      </p:sp>
      <p:sp>
        <p:nvSpPr>
          <p:cNvPr id="19" name="Rectangle 12"/>
          <p:cNvSpPr>
            <a:spLocks/>
          </p:cNvSpPr>
          <p:nvPr/>
        </p:nvSpPr>
        <p:spPr bwMode="auto">
          <a:xfrm>
            <a:off x="3103482" y="888473"/>
            <a:ext cx="3060133" cy="539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kumimoji="0" lang="ja-JP" altLang="en-US" sz="3508">
                <a:solidFill>
                  <a:schemeClr val="bg1"/>
                </a:solidFill>
                <a:latin typeface="ＭＳ Ｐゴシック" panose="020B0600070205080204" pitchFamily="50" charset="-128"/>
                <a:sym typeface="제주고딕OTF"/>
              </a:rPr>
              <a:t>ぐうぞうすうはい</a:t>
            </a:r>
            <a:endParaRPr kumimoji="0" lang="ko-KR" altLang="en-US" sz="3508">
              <a:solidFill>
                <a:schemeClr val="bg1"/>
              </a:solidFill>
              <a:latin typeface="ＭＳ Ｐゴシック" panose="020B0600070205080204" pitchFamily="50" charset="-128"/>
              <a:ea typeface="HY헤드라인M"/>
              <a:cs typeface="HY헤드라인M"/>
              <a:sym typeface="제주고딕OTF"/>
            </a:endParaRPr>
          </a:p>
        </p:txBody>
      </p:sp>
      <p:sp>
        <p:nvSpPr>
          <p:cNvPr id="20" name="Rectangle 13"/>
          <p:cNvSpPr>
            <a:spLocks/>
          </p:cNvSpPr>
          <p:nvPr/>
        </p:nvSpPr>
        <p:spPr bwMode="auto">
          <a:xfrm>
            <a:off x="5269805" y="1419675"/>
            <a:ext cx="3287760" cy="539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kumimoji="0" lang="ja-JP" altLang="en-US" sz="3508">
                <a:solidFill>
                  <a:schemeClr val="bg1"/>
                </a:solidFill>
                <a:latin typeface="ＭＳ Ｐゴシック" panose="020B0600070205080204" pitchFamily="50" charset="-128"/>
                <a:sym typeface="제주고딕OTF"/>
              </a:rPr>
              <a:t>せいしんもんだい</a:t>
            </a:r>
            <a:endParaRPr kumimoji="0" lang="ko-KR" altLang="en-US" sz="3508">
              <a:solidFill>
                <a:schemeClr val="bg1"/>
              </a:solidFill>
              <a:latin typeface="ＭＳ Ｐゴシック" panose="020B0600070205080204" pitchFamily="50" charset="-128"/>
              <a:ea typeface="HY헤드라인M"/>
              <a:cs typeface="HY헤드라인M"/>
              <a:sym typeface="제주고딕OTF"/>
            </a:endParaRPr>
          </a:p>
        </p:txBody>
      </p:sp>
      <p:sp>
        <p:nvSpPr>
          <p:cNvPr id="21" name="Rectangle 14"/>
          <p:cNvSpPr>
            <a:spLocks/>
          </p:cNvSpPr>
          <p:nvPr/>
        </p:nvSpPr>
        <p:spPr bwMode="auto">
          <a:xfrm>
            <a:off x="550704" y="5251656"/>
            <a:ext cx="3164329" cy="539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kumimoji="0" lang="ja-JP" altLang="en-US" sz="3508">
                <a:solidFill>
                  <a:schemeClr val="bg1"/>
                </a:solidFill>
                <a:latin typeface="ＭＳ Ｐゴシック" panose="020B0600070205080204" pitchFamily="50" charset="-128"/>
                <a:sym typeface="제주고딕OTF"/>
              </a:rPr>
              <a:t>にくたいもんだい</a:t>
            </a:r>
            <a:endParaRPr kumimoji="0" lang="ko-KR" altLang="en-US" sz="3508">
              <a:solidFill>
                <a:schemeClr val="bg1"/>
              </a:solidFill>
              <a:latin typeface="ＭＳ Ｐゴシック" panose="020B0600070205080204" pitchFamily="50" charset="-128"/>
              <a:ea typeface="HY헤드라인M"/>
              <a:cs typeface="HY헤드라인M"/>
              <a:sym typeface="제주고딕OTF"/>
            </a:endParaRPr>
          </a:p>
        </p:txBody>
      </p:sp>
      <p:sp>
        <p:nvSpPr>
          <p:cNvPr id="22" name="Rectangle 15"/>
          <p:cNvSpPr>
            <a:spLocks/>
          </p:cNvSpPr>
          <p:nvPr/>
        </p:nvSpPr>
        <p:spPr bwMode="auto">
          <a:xfrm>
            <a:off x="3408381" y="5702262"/>
            <a:ext cx="2648161" cy="539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kumimoji="0" lang="ja-JP" altLang="en-US" sz="3508">
                <a:solidFill>
                  <a:schemeClr val="bg1"/>
                </a:solidFill>
                <a:latin typeface="ＭＳ Ｐゴシック" panose="020B0600070205080204" pitchFamily="50" charset="-128"/>
                <a:sym typeface="제주고딕OTF"/>
              </a:rPr>
              <a:t>じごくもんだい</a:t>
            </a:r>
            <a:endParaRPr kumimoji="0" lang="ko-KR" altLang="en-US" sz="3508">
              <a:solidFill>
                <a:schemeClr val="bg1"/>
              </a:solidFill>
              <a:latin typeface="ＭＳ Ｐゴシック" panose="020B0600070205080204" pitchFamily="50" charset="-128"/>
              <a:ea typeface="HY헤드라인M"/>
              <a:cs typeface="HY헤드라인M"/>
              <a:sym typeface="제주고딕OTF"/>
            </a:endParaRPr>
          </a:p>
        </p:txBody>
      </p:sp>
      <p:sp>
        <p:nvSpPr>
          <p:cNvPr id="23" name="Rectangle 16"/>
          <p:cNvSpPr>
            <a:spLocks/>
          </p:cNvSpPr>
          <p:nvPr/>
        </p:nvSpPr>
        <p:spPr bwMode="auto">
          <a:xfrm>
            <a:off x="5831248" y="5297816"/>
            <a:ext cx="2753959" cy="539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kumimoji="0" lang="ja-JP" altLang="en-US" sz="3508">
                <a:solidFill>
                  <a:schemeClr val="bg1"/>
                </a:solidFill>
                <a:latin typeface="ＭＳ Ｐゴシック" panose="020B0600070205080204" pitchFamily="50" charset="-128"/>
                <a:sym typeface="제주고딕OTF"/>
              </a:rPr>
              <a:t>こどももんだい</a:t>
            </a:r>
            <a:endParaRPr kumimoji="0" lang="ko-KR" altLang="en-US" sz="3508">
              <a:solidFill>
                <a:schemeClr val="bg1"/>
              </a:solidFill>
              <a:latin typeface="ＭＳ Ｐゴシック" panose="020B0600070205080204" pitchFamily="50" charset="-128"/>
              <a:ea typeface="HY헤드라인M"/>
              <a:cs typeface="HY헤드라인M"/>
              <a:sym typeface="제주고딕OTF"/>
            </a:endParaRPr>
          </a:p>
        </p:txBody>
      </p:sp>
      <p:pic>
        <p:nvPicPr>
          <p:cNvPr id="27" name="폭ᄇ2019.mov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9874" y="4878267"/>
            <a:ext cx="436685" cy="436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78" y="263770"/>
            <a:ext cx="9013581" cy="705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6152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5885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0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481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48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48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1000"/>
                                        <p:tgtEl>
                                          <p:spTgt spid="48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</p:childTnLst>
        </p:cTn>
      </p:par>
    </p:tnLst>
    <p:bldLst>
      <p:bldP spid="18" grpId="0" autoUpdateAnimBg="0"/>
      <p:bldP spid="18" grpId="1"/>
      <p:bldP spid="19" grpId="0" autoUpdateAnimBg="0"/>
      <p:bldP spid="19" grpId="1"/>
      <p:bldP spid="20" grpId="0" autoUpdateAnimBg="0"/>
      <p:bldP spid="20" grpId="1"/>
      <p:bldP spid="21" grpId="0" autoUpdateAnimBg="0"/>
      <p:bldP spid="21" grpId="1"/>
      <p:bldP spid="22" grpId="0" autoUpdateAnimBg="0"/>
      <p:bldP spid="22" grpId="1"/>
      <p:bldP spid="23" grpId="0" autoUpdateAnimBg="0"/>
      <p:bldP spid="23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73581" y="2420888"/>
            <a:ext cx="8229600" cy="1143000"/>
          </a:xfrm>
        </p:spPr>
        <p:txBody>
          <a:bodyPr>
            <a:noAutofit/>
          </a:bodyPr>
          <a:lstStyle/>
          <a:p>
            <a:r>
              <a:rPr kumimoji="1" lang="ja-JP" altLang="en-US" sz="9600" dirty="0" smtClean="0"/>
              <a:t>かんりょうした</a:t>
            </a:r>
            <a:endParaRPr kumimoji="1" lang="ja-JP" altLang="en-US" sz="96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19297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グループ化 6"/>
          <p:cNvGrpSpPr>
            <a:grpSpLocks/>
          </p:cNvGrpSpPr>
          <p:nvPr/>
        </p:nvGrpSpPr>
        <p:grpSpPr bwMode="auto">
          <a:xfrm>
            <a:off x="2741613" y="4625975"/>
            <a:ext cx="3821112" cy="2401888"/>
            <a:chOff x="1331640" y="2060848"/>
            <a:chExt cx="2741640" cy="1512168"/>
          </a:xfrm>
        </p:grpSpPr>
        <p:pic>
          <p:nvPicPr>
            <p:cNvPr id="6152" name="Picture 2" descr="クリックすると新しいウィンドウで開きます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1640" y="2060848"/>
              <a:ext cx="2741640" cy="1512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フリーフォーム 4"/>
            <p:cNvSpPr/>
            <p:nvPr/>
          </p:nvSpPr>
          <p:spPr>
            <a:xfrm>
              <a:off x="2297536" y="2484615"/>
              <a:ext cx="809849" cy="148918"/>
            </a:xfrm>
            <a:custGeom>
              <a:avLst/>
              <a:gdLst>
                <a:gd name="connsiteX0" fmla="*/ 0 w 809897"/>
                <a:gd name="connsiteY0" fmla="*/ 39189 h 199641"/>
                <a:gd name="connsiteX1" fmla="*/ 143691 w 809897"/>
                <a:gd name="connsiteY1" fmla="*/ 26126 h 199641"/>
                <a:gd name="connsiteX2" fmla="*/ 26125 w 809897"/>
                <a:gd name="connsiteY2" fmla="*/ 39189 h 199641"/>
                <a:gd name="connsiteX3" fmla="*/ 169817 w 809897"/>
                <a:gd name="connsiteY3" fmla="*/ 26126 h 199641"/>
                <a:gd name="connsiteX4" fmla="*/ 352697 w 809897"/>
                <a:gd name="connsiteY4" fmla="*/ 0 h 199641"/>
                <a:gd name="connsiteX5" fmla="*/ 783771 w 809897"/>
                <a:gd name="connsiteY5" fmla="*/ 26126 h 199641"/>
                <a:gd name="connsiteX6" fmla="*/ 587828 w 809897"/>
                <a:gd name="connsiteY6" fmla="*/ 78377 h 199641"/>
                <a:gd name="connsiteX7" fmla="*/ 365760 w 809897"/>
                <a:gd name="connsiteY7" fmla="*/ 104503 h 199641"/>
                <a:gd name="connsiteX8" fmla="*/ 274320 w 809897"/>
                <a:gd name="connsiteY8" fmla="*/ 130629 h 199641"/>
                <a:gd name="connsiteX9" fmla="*/ 248194 w 809897"/>
                <a:gd name="connsiteY9" fmla="*/ 156754 h 199641"/>
                <a:gd name="connsiteX10" fmla="*/ 182880 w 809897"/>
                <a:gd name="connsiteY10" fmla="*/ 169817 h 199641"/>
                <a:gd name="connsiteX11" fmla="*/ 78377 w 809897"/>
                <a:gd name="connsiteY11" fmla="*/ 182880 h 199641"/>
                <a:gd name="connsiteX12" fmla="*/ 209005 w 809897"/>
                <a:gd name="connsiteY12" fmla="*/ 195943 h 199641"/>
                <a:gd name="connsiteX13" fmla="*/ 809897 w 809897"/>
                <a:gd name="connsiteY13" fmla="*/ 182880 h 199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09897" h="199641">
                  <a:moveTo>
                    <a:pt x="0" y="39189"/>
                  </a:moveTo>
                  <a:cubicBezTo>
                    <a:pt x="47897" y="34835"/>
                    <a:pt x="95596" y="26126"/>
                    <a:pt x="143691" y="26126"/>
                  </a:cubicBezTo>
                  <a:cubicBezTo>
                    <a:pt x="183121" y="26126"/>
                    <a:pt x="-13305" y="39189"/>
                    <a:pt x="26125" y="39189"/>
                  </a:cubicBezTo>
                  <a:cubicBezTo>
                    <a:pt x="74220" y="39189"/>
                    <a:pt x="122065" y="31856"/>
                    <a:pt x="169817" y="26126"/>
                  </a:cubicBezTo>
                  <a:cubicBezTo>
                    <a:pt x="230957" y="18789"/>
                    <a:pt x="352697" y="0"/>
                    <a:pt x="352697" y="0"/>
                  </a:cubicBezTo>
                  <a:lnTo>
                    <a:pt x="783771" y="26126"/>
                  </a:lnTo>
                  <a:cubicBezTo>
                    <a:pt x="847899" y="47502"/>
                    <a:pt x="654267" y="65920"/>
                    <a:pt x="587828" y="78377"/>
                  </a:cubicBezTo>
                  <a:cubicBezTo>
                    <a:pt x="514571" y="92113"/>
                    <a:pt x="439783" y="95794"/>
                    <a:pt x="365760" y="104503"/>
                  </a:cubicBezTo>
                  <a:cubicBezTo>
                    <a:pt x="335280" y="113212"/>
                    <a:pt x="305208" y="123501"/>
                    <a:pt x="274320" y="130629"/>
                  </a:cubicBezTo>
                  <a:cubicBezTo>
                    <a:pt x="191045" y="149846"/>
                    <a:pt x="161562" y="135098"/>
                    <a:pt x="248194" y="156754"/>
                  </a:cubicBezTo>
                  <a:cubicBezTo>
                    <a:pt x="226423" y="161108"/>
                    <a:pt x="204824" y="166441"/>
                    <a:pt x="182880" y="169817"/>
                  </a:cubicBezTo>
                  <a:cubicBezTo>
                    <a:pt x="148183" y="175155"/>
                    <a:pt x="53554" y="158056"/>
                    <a:pt x="78377" y="182880"/>
                  </a:cubicBezTo>
                  <a:cubicBezTo>
                    <a:pt x="109319" y="213823"/>
                    <a:pt x="165462" y="191589"/>
                    <a:pt x="209005" y="195943"/>
                  </a:cubicBezTo>
                  <a:lnTo>
                    <a:pt x="809897" y="182880"/>
                  </a:lnTo>
                </a:path>
              </a:pathLst>
            </a:cu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6" name="フリーフォーム 5"/>
            <p:cNvSpPr/>
            <p:nvPr/>
          </p:nvSpPr>
          <p:spPr>
            <a:xfrm>
              <a:off x="2494587" y="2089832"/>
              <a:ext cx="391826" cy="431762"/>
            </a:xfrm>
            <a:custGeom>
              <a:avLst/>
              <a:gdLst>
                <a:gd name="connsiteX0" fmla="*/ 0 w 391885"/>
                <a:gd name="connsiteY0" fmla="*/ 91440 h 431074"/>
                <a:gd name="connsiteX1" fmla="*/ 65314 w 391885"/>
                <a:gd name="connsiteY1" fmla="*/ 130629 h 431074"/>
                <a:gd name="connsiteX2" fmla="*/ 117565 w 391885"/>
                <a:gd name="connsiteY2" fmla="*/ 222069 h 431074"/>
                <a:gd name="connsiteX3" fmla="*/ 143691 w 391885"/>
                <a:gd name="connsiteY3" fmla="*/ 261257 h 431074"/>
                <a:gd name="connsiteX4" fmla="*/ 169817 w 391885"/>
                <a:gd name="connsiteY4" fmla="*/ 339634 h 431074"/>
                <a:gd name="connsiteX5" fmla="*/ 195943 w 391885"/>
                <a:gd name="connsiteY5" fmla="*/ 431074 h 431074"/>
                <a:gd name="connsiteX6" fmla="*/ 222068 w 391885"/>
                <a:gd name="connsiteY6" fmla="*/ 378823 h 431074"/>
                <a:gd name="connsiteX7" fmla="*/ 248194 w 391885"/>
                <a:gd name="connsiteY7" fmla="*/ 300446 h 431074"/>
                <a:gd name="connsiteX8" fmla="*/ 287383 w 391885"/>
                <a:gd name="connsiteY8" fmla="*/ 222069 h 431074"/>
                <a:gd name="connsiteX9" fmla="*/ 313508 w 391885"/>
                <a:gd name="connsiteY9" fmla="*/ 182880 h 431074"/>
                <a:gd name="connsiteX10" fmla="*/ 326571 w 391885"/>
                <a:gd name="connsiteY10" fmla="*/ 143692 h 431074"/>
                <a:gd name="connsiteX11" fmla="*/ 365760 w 391885"/>
                <a:gd name="connsiteY11" fmla="*/ 104503 h 431074"/>
                <a:gd name="connsiteX12" fmla="*/ 391885 w 391885"/>
                <a:gd name="connsiteY12" fmla="*/ 65314 h 431074"/>
                <a:gd name="connsiteX13" fmla="*/ 274320 w 391885"/>
                <a:gd name="connsiteY13" fmla="*/ 0 h 431074"/>
                <a:gd name="connsiteX14" fmla="*/ 104503 w 391885"/>
                <a:gd name="connsiteY14" fmla="*/ 13063 h 431074"/>
                <a:gd name="connsiteX15" fmla="*/ 65314 w 391885"/>
                <a:gd name="connsiteY15" fmla="*/ 26126 h 431074"/>
                <a:gd name="connsiteX16" fmla="*/ 13063 w 391885"/>
                <a:gd name="connsiteY16" fmla="*/ 39189 h 431074"/>
                <a:gd name="connsiteX17" fmla="*/ 65314 w 391885"/>
                <a:gd name="connsiteY17" fmla="*/ 52252 h 431074"/>
                <a:gd name="connsiteX18" fmla="*/ 117565 w 391885"/>
                <a:gd name="connsiteY18" fmla="*/ 39189 h 431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91885" h="431074">
                  <a:moveTo>
                    <a:pt x="0" y="91440"/>
                  </a:moveTo>
                  <a:cubicBezTo>
                    <a:pt x="21771" y="104503"/>
                    <a:pt x="46206" y="113910"/>
                    <a:pt x="65314" y="130629"/>
                  </a:cubicBezTo>
                  <a:cubicBezTo>
                    <a:pt x="121473" y="179768"/>
                    <a:pt x="92111" y="171161"/>
                    <a:pt x="117565" y="222069"/>
                  </a:cubicBezTo>
                  <a:cubicBezTo>
                    <a:pt x="124586" y="236111"/>
                    <a:pt x="134982" y="248194"/>
                    <a:pt x="143691" y="261257"/>
                  </a:cubicBezTo>
                  <a:cubicBezTo>
                    <a:pt x="152400" y="287383"/>
                    <a:pt x="163138" y="312917"/>
                    <a:pt x="169817" y="339634"/>
                  </a:cubicBezTo>
                  <a:cubicBezTo>
                    <a:pt x="186220" y="405244"/>
                    <a:pt x="177203" y="374854"/>
                    <a:pt x="195943" y="431074"/>
                  </a:cubicBezTo>
                  <a:cubicBezTo>
                    <a:pt x="204651" y="413657"/>
                    <a:pt x="214836" y="396903"/>
                    <a:pt x="222068" y="378823"/>
                  </a:cubicBezTo>
                  <a:cubicBezTo>
                    <a:pt x="232296" y="353254"/>
                    <a:pt x="232918" y="323360"/>
                    <a:pt x="248194" y="300446"/>
                  </a:cubicBezTo>
                  <a:cubicBezTo>
                    <a:pt x="323062" y="188144"/>
                    <a:pt x="233305" y="330226"/>
                    <a:pt x="287383" y="222069"/>
                  </a:cubicBezTo>
                  <a:cubicBezTo>
                    <a:pt x="294404" y="208027"/>
                    <a:pt x="306487" y="196922"/>
                    <a:pt x="313508" y="182880"/>
                  </a:cubicBezTo>
                  <a:cubicBezTo>
                    <a:pt x="319666" y="170564"/>
                    <a:pt x="318933" y="155149"/>
                    <a:pt x="326571" y="143692"/>
                  </a:cubicBezTo>
                  <a:cubicBezTo>
                    <a:pt x="336819" y="128321"/>
                    <a:pt x="353933" y="118695"/>
                    <a:pt x="365760" y="104503"/>
                  </a:cubicBezTo>
                  <a:cubicBezTo>
                    <a:pt x="375811" y="92442"/>
                    <a:pt x="383177" y="78377"/>
                    <a:pt x="391885" y="65314"/>
                  </a:cubicBezTo>
                  <a:cubicBezTo>
                    <a:pt x="302051" y="5425"/>
                    <a:pt x="343296" y="22992"/>
                    <a:pt x="274320" y="0"/>
                  </a:cubicBezTo>
                  <a:cubicBezTo>
                    <a:pt x="217714" y="4354"/>
                    <a:pt x="160837" y="6021"/>
                    <a:pt x="104503" y="13063"/>
                  </a:cubicBezTo>
                  <a:cubicBezTo>
                    <a:pt x="90840" y="14771"/>
                    <a:pt x="78554" y="22343"/>
                    <a:pt x="65314" y="26126"/>
                  </a:cubicBezTo>
                  <a:cubicBezTo>
                    <a:pt x="48052" y="31058"/>
                    <a:pt x="30480" y="34835"/>
                    <a:pt x="13063" y="39189"/>
                  </a:cubicBezTo>
                  <a:cubicBezTo>
                    <a:pt x="30480" y="43543"/>
                    <a:pt x="47361" y="52252"/>
                    <a:pt x="65314" y="52252"/>
                  </a:cubicBezTo>
                  <a:cubicBezTo>
                    <a:pt x="83267" y="52252"/>
                    <a:pt x="117565" y="39189"/>
                    <a:pt x="117565" y="39189"/>
                  </a:cubicBezTo>
                </a:path>
              </a:pathLst>
            </a:cu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</p:grpSp>
      <p:pic>
        <p:nvPicPr>
          <p:cNvPr id="12" name="Picture 2" descr="クリックすると新しいウィンドウで開きます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1613" y="4625975"/>
            <a:ext cx="4105275" cy="240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148" name="グループ化 10"/>
          <p:cNvGrpSpPr>
            <a:grpSpLocks/>
          </p:cNvGrpSpPr>
          <p:nvPr/>
        </p:nvGrpSpPr>
        <p:grpSpPr bwMode="auto">
          <a:xfrm>
            <a:off x="2109788" y="384175"/>
            <a:ext cx="4937125" cy="4960938"/>
            <a:chOff x="1992392" y="332655"/>
            <a:chExt cx="4936096" cy="4961362"/>
          </a:xfrm>
        </p:grpSpPr>
        <p:sp>
          <p:nvSpPr>
            <p:cNvPr id="8" name="正方形/長方形 7"/>
            <p:cNvSpPr/>
            <p:nvPr/>
          </p:nvSpPr>
          <p:spPr>
            <a:xfrm>
              <a:off x="4193795" y="332655"/>
              <a:ext cx="533289" cy="388812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9" name="正方形/長方形 8"/>
            <p:cNvSpPr/>
            <p:nvPr/>
          </p:nvSpPr>
          <p:spPr>
            <a:xfrm>
              <a:off x="1992392" y="1124886"/>
              <a:ext cx="4936096" cy="387383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10" name="二等辺三角形 9"/>
            <p:cNvSpPr/>
            <p:nvPr/>
          </p:nvSpPr>
          <p:spPr>
            <a:xfrm rot="10480544">
              <a:off x="4266805" y="4069949"/>
              <a:ext cx="533289" cy="1224068"/>
            </a:xfrm>
            <a:prstGeom prst="triangl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576358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8" name="グループ化 10"/>
          <p:cNvGrpSpPr>
            <a:grpSpLocks/>
          </p:cNvGrpSpPr>
          <p:nvPr/>
        </p:nvGrpSpPr>
        <p:grpSpPr bwMode="auto">
          <a:xfrm>
            <a:off x="2109788" y="384175"/>
            <a:ext cx="4937125" cy="4960938"/>
            <a:chOff x="1992392" y="332655"/>
            <a:chExt cx="4936096" cy="4961362"/>
          </a:xfrm>
        </p:grpSpPr>
        <p:sp>
          <p:nvSpPr>
            <p:cNvPr id="8" name="正方形/長方形 7"/>
            <p:cNvSpPr/>
            <p:nvPr/>
          </p:nvSpPr>
          <p:spPr>
            <a:xfrm>
              <a:off x="4193795" y="332655"/>
              <a:ext cx="533289" cy="388812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9" name="正方形/長方形 8"/>
            <p:cNvSpPr/>
            <p:nvPr/>
          </p:nvSpPr>
          <p:spPr>
            <a:xfrm>
              <a:off x="1992392" y="1124886"/>
              <a:ext cx="4936096" cy="387383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10" name="二等辺三角形 9"/>
            <p:cNvSpPr/>
            <p:nvPr/>
          </p:nvSpPr>
          <p:spPr>
            <a:xfrm rot="10480544">
              <a:off x="4266805" y="4069949"/>
              <a:ext cx="533289" cy="1224068"/>
            </a:xfrm>
            <a:prstGeom prst="triangl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</p:grpSp>
      <p:sp>
        <p:nvSpPr>
          <p:cNvPr id="11" name="ハート 10"/>
          <p:cNvSpPr/>
          <p:nvPr/>
        </p:nvSpPr>
        <p:spPr>
          <a:xfrm>
            <a:off x="2980728" y="3933056"/>
            <a:ext cx="3341291" cy="2496568"/>
          </a:xfrm>
          <a:prstGeom prst="hear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989679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8" name="グループ化 10"/>
          <p:cNvGrpSpPr>
            <a:grpSpLocks/>
          </p:cNvGrpSpPr>
          <p:nvPr/>
        </p:nvGrpSpPr>
        <p:grpSpPr bwMode="auto">
          <a:xfrm>
            <a:off x="2109788" y="384175"/>
            <a:ext cx="4937125" cy="4960938"/>
            <a:chOff x="1992392" y="332655"/>
            <a:chExt cx="4936096" cy="4961362"/>
          </a:xfrm>
        </p:grpSpPr>
        <p:sp>
          <p:nvSpPr>
            <p:cNvPr id="8" name="正方形/長方形 7"/>
            <p:cNvSpPr/>
            <p:nvPr/>
          </p:nvSpPr>
          <p:spPr>
            <a:xfrm>
              <a:off x="4193795" y="332655"/>
              <a:ext cx="533289" cy="388812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9" name="正方形/長方形 8"/>
            <p:cNvSpPr/>
            <p:nvPr/>
          </p:nvSpPr>
          <p:spPr>
            <a:xfrm>
              <a:off x="1992392" y="1124886"/>
              <a:ext cx="4936096" cy="387383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10" name="二等辺三角形 9"/>
            <p:cNvSpPr/>
            <p:nvPr/>
          </p:nvSpPr>
          <p:spPr>
            <a:xfrm rot="10480544">
              <a:off x="4266805" y="4069949"/>
              <a:ext cx="533289" cy="1224068"/>
            </a:xfrm>
            <a:prstGeom prst="triangl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</p:grpSp>
      <p:pic>
        <p:nvPicPr>
          <p:cNvPr id="7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9520" y="4099042"/>
            <a:ext cx="4930775" cy="2758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クリックすると新しいウィンドウで開きます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7050" y="3933591"/>
            <a:ext cx="6096000" cy="308985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3351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クリックすると新しいウィンドウで開きます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0127" y="1174392"/>
            <a:ext cx="6418906" cy="5683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フリーフォーム 6"/>
          <p:cNvSpPr/>
          <p:nvPr/>
        </p:nvSpPr>
        <p:spPr>
          <a:xfrm>
            <a:off x="3498061" y="424074"/>
            <a:ext cx="5188739" cy="5404513"/>
          </a:xfrm>
          <a:custGeom>
            <a:avLst/>
            <a:gdLst>
              <a:gd name="connsiteX0" fmla="*/ 0 w 6555022"/>
              <a:gd name="connsiteY0" fmla="*/ 2784143 h 5404513"/>
              <a:gd name="connsiteX1" fmla="*/ 81887 w 6555022"/>
              <a:gd name="connsiteY1" fmla="*/ 2743200 h 5404513"/>
              <a:gd name="connsiteX2" fmla="*/ 136478 w 6555022"/>
              <a:gd name="connsiteY2" fmla="*/ 2674961 h 5404513"/>
              <a:gd name="connsiteX3" fmla="*/ 191069 w 6555022"/>
              <a:gd name="connsiteY3" fmla="*/ 2634018 h 5404513"/>
              <a:gd name="connsiteX4" fmla="*/ 545911 w 6555022"/>
              <a:gd name="connsiteY4" fmla="*/ 2033516 h 5404513"/>
              <a:gd name="connsiteX5" fmla="*/ 600502 w 6555022"/>
              <a:gd name="connsiteY5" fmla="*/ 1842447 h 5404513"/>
              <a:gd name="connsiteX6" fmla="*/ 655093 w 6555022"/>
              <a:gd name="connsiteY6" fmla="*/ 1364776 h 5404513"/>
              <a:gd name="connsiteX7" fmla="*/ 682389 w 6555022"/>
              <a:gd name="connsiteY7" fmla="*/ 1310185 h 5404513"/>
              <a:gd name="connsiteX8" fmla="*/ 750627 w 6555022"/>
              <a:gd name="connsiteY8" fmla="*/ 1091821 h 5404513"/>
              <a:gd name="connsiteX9" fmla="*/ 764275 w 6555022"/>
              <a:gd name="connsiteY9" fmla="*/ 1037230 h 5404513"/>
              <a:gd name="connsiteX10" fmla="*/ 1037230 w 6555022"/>
              <a:gd name="connsiteY10" fmla="*/ 668740 h 5404513"/>
              <a:gd name="connsiteX11" fmla="*/ 1392072 w 6555022"/>
              <a:gd name="connsiteY11" fmla="*/ 409433 h 5404513"/>
              <a:gd name="connsiteX12" fmla="*/ 1501254 w 6555022"/>
              <a:gd name="connsiteY12" fmla="*/ 341194 h 5404513"/>
              <a:gd name="connsiteX13" fmla="*/ 1569493 w 6555022"/>
              <a:gd name="connsiteY13" fmla="*/ 327546 h 5404513"/>
              <a:gd name="connsiteX14" fmla="*/ 1856096 w 6555022"/>
              <a:gd name="connsiteY14" fmla="*/ 218364 h 5404513"/>
              <a:gd name="connsiteX15" fmla="*/ 1951630 w 6555022"/>
              <a:gd name="connsiteY15" fmla="*/ 204716 h 5404513"/>
              <a:gd name="connsiteX16" fmla="*/ 2333768 w 6555022"/>
              <a:gd name="connsiteY16" fmla="*/ 136477 h 5404513"/>
              <a:gd name="connsiteX17" fmla="*/ 2825087 w 6555022"/>
              <a:gd name="connsiteY17" fmla="*/ 27295 h 5404513"/>
              <a:gd name="connsiteX18" fmla="*/ 2920621 w 6555022"/>
              <a:gd name="connsiteY18" fmla="*/ 0 h 5404513"/>
              <a:gd name="connsiteX19" fmla="*/ 4599296 w 6555022"/>
              <a:gd name="connsiteY19" fmla="*/ 68238 h 5404513"/>
              <a:gd name="connsiteX20" fmla="*/ 5281684 w 6555022"/>
              <a:gd name="connsiteY20" fmla="*/ 136477 h 5404513"/>
              <a:gd name="connsiteX21" fmla="*/ 5500048 w 6555022"/>
              <a:gd name="connsiteY21" fmla="*/ 272955 h 5404513"/>
              <a:gd name="connsiteX22" fmla="*/ 6400800 w 6555022"/>
              <a:gd name="connsiteY22" fmla="*/ 1132764 h 5404513"/>
              <a:gd name="connsiteX23" fmla="*/ 6550926 w 6555022"/>
              <a:gd name="connsiteY23" fmla="*/ 1787856 h 5404513"/>
              <a:gd name="connsiteX24" fmla="*/ 6537278 w 6555022"/>
              <a:gd name="connsiteY24" fmla="*/ 2483892 h 5404513"/>
              <a:gd name="connsiteX25" fmla="*/ 6482687 w 6555022"/>
              <a:gd name="connsiteY25" fmla="*/ 2838734 h 5404513"/>
              <a:gd name="connsiteX26" fmla="*/ 6455392 w 6555022"/>
              <a:gd name="connsiteY26" fmla="*/ 2920621 h 5404513"/>
              <a:gd name="connsiteX27" fmla="*/ 6359857 w 6555022"/>
              <a:gd name="connsiteY27" fmla="*/ 3057098 h 5404513"/>
              <a:gd name="connsiteX28" fmla="*/ 6264323 w 6555022"/>
              <a:gd name="connsiteY28" fmla="*/ 3207224 h 5404513"/>
              <a:gd name="connsiteX29" fmla="*/ 6250675 w 6555022"/>
              <a:gd name="connsiteY29" fmla="*/ 3343701 h 5404513"/>
              <a:gd name="connsiteX30" fmla="*/ 6209732 w 6555022"/>
              <a:gd name="connsiteY30" fmla="*/ 3548418 h 5404513"/>
              <a:gd name="connsiteX31" fmla="*/ 6182436 w 6555022"/>
              <a:gd name="connsiteY31" fmla="*/ 4012441 h 5404513"/>
              <a:gd name="connsiteX32" fmla="*/ 6032311 w 6555022"/>
              <a:gd name="connsiteY32" fmla="*/ 4640238 h 5404513"/>
              <a:gd name="connsiteX33" fmla="*/ 5977720 w 6555022"/>
              <a:gd name="connsiteY33" fmla="*/ 4885898 h 5404513"/>
              <a:gd name="connsiteX34" fmla="*/ 5950424 w 6555022"/>
              <a:gd name="connsiteY34" fmla="*/ 4981433 h 5404513"/>
              <a:gd name="connsiteX35" fmla="*/ 5800299 w 6555022"/>
              <a:gd name="connsiteY35" fmla="*/ 5186149 h 5404513"/>
              <a:gd name="connsiteX36" fmla="*/ 5650174 w 6555022"/>
              <a:gd name="connsiteY36" fmla="*/ 5308979 h 5404513"/>
              <a:gd name="connsiteX37" fmla="*/ 5609230 w 6555022"/>
              <a:gd name="connsiteY37" fmla="*/ 5322627 h 5404513"/>
              <a:gd name="connsiteX38" fmla="*/ 5227093 w 6555022"/>
              <a:gd name="connsiteY38" fmla="*/ 5404513 h 5404513"/>
              <a:gd name="connsiteX39" fmla="*/ 4244454 w 6555022"/>
              <a:gd name="connsiteY39" fmla="*/ 5363570 h 5404513"/>
              <a:gd name="connsiteX40" fmla="*/ 4176215 w 6555022"/>
              <a:gd name="connsiteY40" fmla="*/ 5349922 h 5404513"/>
              <a:gd name="connsiteX41" fmla="*/ 3998795 w 6555022"/>
              <a:gd name="connsiteY41" fmla="*/ 5322627 h 5404513"/>
              <a:gd name="connsiteX42" fmla="*/ 3261815 w 6555022"/>
              <a:gd name="connsiteY42" fmla="*/ 5172501 h 5404513"/>
              <a:gd name="connsiteX43" fmla="*/ 3070747 w 6555022"/>
              <a:gd name="connsiteY43" fmla="*/ 5117910 h 5404513"/>
              <a:gd name="connsiteX44" fmla="*/ 750627 w 6555022"/>
              <a:gd name="connsiteY44" fmla="*/ 5172501 h 5404513"/>
              <a:gd name="connsiteX45" fmla="*/ 477672 w 6555022"/>
              <a:gd name="connsiteY45" fmla="*/ 5158853 h 5404513"/>
              <a:gd name="connsiteX46" fmla="*/ 409433 w 6555022"/>
              <a:gd name="connsiteY46" fmla="*/ 5145206 h 5404513"/>
              <a:gd name="connsiteX47" fmla="*/ 300251 w 6555022"/>
              <a:gd name="connsiteY47" fmla="*/ 5117910 h 5404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6555022" h="5404513">
                <a:moveTo>
                  <a:pt x="0" y="2784143"/>
                </a:moveTo>
                <a:cubicBezTo>
                  <a:pt x="27296" y="2770495"/>
                  <a:pt x="58057" y="2762264"/>
                  <a:pt x="81887" y="2743200"/>
                </a:cubicBezTo>
                <a:cubicBezTo>
                  <a:pt x="104633" y="2725003"/>
                  <a:pt x="115880" y="2695559"/>
                  <a:pt x="136478" y="2674961"/>
                </a:cubicBezTo>
                <a:cubicBezTo>
                  <a:pt x="152562" y="2658877"/>
                  <a:pt x="172872" y="2647666"/>
                  <a:pt x="191069" y="2634018"/>
                </a:cubicBezTo>
                <a:cubicBezTo>
                  <a:pt x="305005" y="2431465"/>
                  <a:pt x="416892" y="2227040"/>
                  <a:pt x="545911" y="2033516"/>
                </a:cubicBezTo>
                <a:cubicBezTo>
                  <a:pt x="564108" y="1969826"/>
                  <a:pt x="589829" y="1907820"/>
                  <a:pt x="600502" y="1842447"/>
                </a:cubicBezTo>
                <a:cubicBezTo>
                  <a:pt x="626325" y="1684281"/>
                  <a:pt x="630724" y="1523173"/>
                  <a:pt x="655093" y="1364776"/>
                </a:cubicBezTo>
                <a:cubicBezTo>
                  <a:pt x="658187" y="1344668"/>
                  <a:pt x="675668" y="1329388"/>
                  <a:pt x="682389" y="1310185"/>
                </a:cubicBezTo>
                <a:cubicBezTo>
                  <a:pt x="707581" y="1238207"/>
                  <a:pt x="728714" y="1164864"/>
                  <a:pt x="750627" y="1091821"/>
                </a:cubicBezTo>
                <a:cubicBezTo>
                  <a:pt x="756017" y="1073855"/>
                  <a:pt x="755382" y="1053745"/>
                  <a:pt x="764275" y="1037230"/>
                </a:cubicBezTo>
                <a:cubicBezTo>
                  <a:pt x="807782" y="956431"/>
                  <a:pt x="1018176" y="682664"/>
                  <a:pt x="1037230" y="668740"/>
                </a:cubicBezTo>
                <a:cubicBezTo>
                  <a:pt x="1155511" y="582304"/>
                  <a:pt x="1272388" y="493915"/>
                  <a:pt x="1392072" y="409433"/>
                </a:cubicBezTo>
                <a:cubicBezTo>
                  <a:pt x="1427134" y="384683"/>
                  <a:pt x="1462287" y="359179"/>
                  <a:pt x="1501254" y="341194"/>
                </a:cubicBezTo>
                <a:cubicBezTo>
                  <a:pt x="1522316" y="331473"/>
                  <a:pt x="1547572" y="335134"/>
                  <a:pt x="1569493" y="327546"/>
                </a:cubicBezTo>
                <a:cubicBezTo>
                  <a:pt x="1666101" y="294105"/>
                  <a:pt x="1758768" y="249648"/>
                  <a:pt x="1856096" y="218364"/>
                </a:cubicBezTo>
                <a:cubicBezTo>
                  <a:pt x="1886721" y="208520"/>
                  <a:pt x="1919925" y="210151"/>
                  <a:pt x="1951630" y="204716"/>
                </a:cubicBezTo>
                <a:lnTo>
                  <a:pt x="2333768" y="136477"/>
                </a:lnTo>
                <a:cubicBezTo>
                  <a:pt x="2524586" y="41070"/>
                  <a:pt x="2341059" y="126583"/>
                  <a:pt x="2825087" y="27295"/>
                </a:cubicBezTo>
                <a:cubicBezTo>
                  <a:pt x="2857530" y="20640"/>
                  <a:pt x="2888776" y="9098"/>
                  <a:pt x="2920621" y="0"/>
                </a:cubicBezTo>
                <a:lnTo>
                  <a:pt x="4599296" y="68238"/>
                </a:lnTo>
                <a:cubicBezTo>
                  <a:pt x="4827512" y="81430"/>
                  <a:pt x="5056301" y="98276"/>
                  <a:pt x="5281684" y="136477"/>
                </a:cubicBezTo>
                <a:cubicBezTo>
                  <a:pt x="5315138" y="142147"/>
                  <a:pt x="5469660" y="245650"/>
                  <a:pt x="5500048" y="272955"/>
                </a:cubicBezTo>
                <a:cubicBezTo>
                  <a:pt x="6340256" y="1027925"/>
                  <a:pt x="6136261" y="735953"/>
                  <a:pt x="6400800" y="1132764"/>
                </a:cubicBezTo>
                <a:cubicBezTo>
                  <a:pt x="6438637" y="1273299"/>
                  <a:pt x="6544300" y="1626633"/>
                  <a:pt x="6550926" y="1787856"/>
                </a:cubicBezTo>
                <a:cubicBezTo>
                  <a:pt x="6560454" y="2019717"/>
                  <a:pt x="6552315" y="2252323"/>
                  <a:pt x="6537278" y="2483892"/>
                </a:cubicBezTo>
                <a:cubicBezTo>
                  <a:pt x="6529523" y="2603313"/>
                  <a:pt x="6504741" y="2721111"/>
                  <a:pt x="6482687" y="2838734"/>
                </a:cubicBezTo>
                <a:cubicBezTo>
                  <a:pt x="6477385" y="2867013"/>
                  <a:pt x="6469498" y="2895544"/>
                  <a:pt x="6455392" y="2920621"/>
                </a:cubicBezTo>
                <a:cubicBezTo>
                  <a:pt x="6428167" y="2969020"/>
                  <a:pt x="6390660" y="3010894"/>
                  <a:pt x="6359857" y="3057098"/>
                </a:cubicBezTo>
                <a:cubicBezTo>
                  <a:pt x="6326955" y="3106451"/>
                  <a:pt x="6296168" y="3157182"/>
                  <a:pt x="6264323" y="3207224"/>
                </a:cubicBezTo>
                <a:cubicBezTo>
                  <a:pt x="6259774" y="3252716"/>
                  <a:pt x="6257898" y="3298556"/>
                  <a:pt x="6250675" y="3343701"/>
                </a:cubicBezTo>
                <a:cubicBezTo>
                  <a:pt x="6239680" y="3412417"/>
                  <a:pt x="6216796" y="3479187"/>
                  <a:pt x="6209732" y="3548418"/>
                </a:cubicBezTo>
                <a:cubicBezTo>
                  <a:pt x="6194003" y="3702559"/>
                  <a:pt x="6200657" y="3858574"/>
                  <a:pt x="6182436" y="4012441"/>
                </a:cubicBezTo>
                <a:cubicBezTo>
                  <a:pt x="6115429" y="4578273"/>
                  <a:pt x="6219519" y="4453030"/>
                  <a:pt x="6032311" y="4640238"/>
                </a:cubicBezTo>
                <a:cubicBezTo>
                  <a:pt x="6014114" y="4722125"/>
                  <a:pt x="5997296" y="4804330"/>
                  <a:pt x="5977720" y="4885898"/>
                </a:cubicBezTo>
                <a:cubicBezTo>
                  <a:pt x="5969991" y="4918103"/>
                  <a:pt x="5967273" y="4952920"/>
                  <a:pt x="5950424" y="4981433"/>
                </a:cubicBezTo>
                <a:cubicBezTo>
                  <a:pt x="5907375" y="5054285"/>
                  <a:pt x="5852734" y="5119732"/>
                  <a:pt x="5800299" y="5186149"/>
                </a:cubicBezTo>
                <a:cubicBezTo>
                  <a:pt x="5764072" y="5232037"/>
                  <a:pt x="5696642" y="5281098"/>
                  <a:pt x="5650174" y="5308979"/>
                </a:cubicBezTo>
                <a:cubicBezTo>
                  <a:pt x="5637838" y="5316381"/>
                  <a:pt x="5623187" y="5319138"/>
                  <a:pt x="5609230" y="5322627"/>
                </a:cubicBezTo>
                <a:cubicBezTo>
                  <a:pt x="5326659" y="5393269"/>
                  <a:pt x="5408274" y="5378630"/>
                  <a:pt x="5227093" y="5404513"/>
                </a:cubicBezTo>
                <a:lnTo>
                  <a:pt x="4244454" y="5363570"/>
                </a:lnTo>
                <a:cubicBezTo>
                  <a:pt x="4221288" y="5362367"/>
                  <a:pt x="4199096" y="5353736"/>
                  <a:pt x="4176215" y="5349922"/>
                </a:cubicBezTo>
                <a:cubicBezTo>
                  <a:pt x="4117193" y="5340085"/>
                  <a:pt x="4057535" y="5334024"/>
                  <a:pt x="3998795" y="5322627"/>
                </a:cubicBezTo>
                <a:lnTo>
                  <a:pt x="3261815" y="5172501"/>
                </a:lnTo>
                <a:cubicBezTo>
                  <a:pt x="3197132" y="5158233"/>
                  <a:pt x="3070747" y="5117910"/>
                  <a:pt x="3070747" y="5117910"/>
                </a:cubicBezTo>
                <a:lnTo>
                  <a:pt x="750627" y="5172501"/>
                </a:lnTo>
                <a:cubicBezTo>
                  <a:pt x="659540" y="5173939"/>
                  <a:pt x="568481" y="5166118"/>
                  <a:pt x="477672" y="5158853"/>
                </a:cubicBezTo>
                <a:cubicBezTo>
                  <a:pt x="454549" y="5157003"/>
                  <a:pt x="432036" y="5150422"/>
                  <a:pt x="409433" y="5145206"/>
                </a:cubicBezTo>
                <a:cubicBezTo>
                  <a:pt x="372880" y="5136771"/>
                  <a:pt x="300251" y="5117910"/>
                  <a:pt x="300251" y="5117910"/>
                </a:cubicBezTo>
              </a:path>
            </a:pathLst>
          </a:custGeom>
          <a:solidFill>
            <a:schemeClr val="accent1">
              <a:lumMod val="20000"/>
              <a:lumOff val="80000"/>
            </a:schemeClr>
          </a:solidFill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ハート 7"/>
          <p:cNvSpPr/>
          <p:nvPr/>
        </p:nvSpPr>
        <p:spPr>
          <a:xfrm>
            <a:off x="6243984" y="2300330"/>
            <a:ext cx="1998895" cy="1652002"/>
          </a:xfrm>
          <a:prstGeom prst="hear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pic>
        <p:nvPicPr>
          <p:cNvPr id="9" name="Picture 2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2846" y="3498081"/>
            <a:ext cx="2256456" cy="1890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クリックすると新しいウィンドウで開きます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7505" y="1002694"/>
            <a:ext cx="2592315" cy="1516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正方形/長方形 4"/>
          <p:cNvSpPr/>
          <p:nvPr/>
        </p:nvSpPr>
        <p:spPr>
          <a:xfrm rot="20791761">
            <a:off x="212108" y="4425808"/>
            <a:ext cx="428835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4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こんぽんもんだい</a:t>
            </a:r>
            <a:endParaRPr lang="ja-JP" altLang="en-US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grpSp>
        <p:nvGrpSpPr>
          <p:cNvPr id="10" name="グループ化 10"/>
          <p:cNvGrpSpPr>
            <a:grpSpLocks/>
          </p:cNvGrpSpPr>
          <p:nvPr/>
        </p:nvGrpSpPr>
        <p:grpSpPr bwMode="auto">
          <a:xfrm>
            <a:off x="660437" y="-6292080"/>
            <a:ext cx="7856722" cy="5832648"/>
            <a:chOff x="721037" y="-1033104"/>
            <a:chExt cx="7855084" cy="5833146"/>
          </a:xfrm>
        </p:grpSpPr>
        <p:sp>
          <p:nvSpPr>
            <p:cNvPr id="11" name="正方形/長方形 10"/>
            <p:cNvSpPr/>
            <p:nvPr/>
          </p:nvSpPr>
          <p:spPr>
            <a:xfrm>
              <a:off x="3800704" y="-1033104"/>
              <a:ext cx="1379094" cy="5833146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12" name="正方形/長方形 11"/>
            <p:cNvSpPr/>
            <p:nvPr/>
          </p:nvSpPr>
          <p:spPr>
            <a:xfrm>
              <a:off x="721037" y="1123497"/>
              <a:ext cx="7855084" cy="1370704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7200" dirty="0" smtClean="0"/>
                <a:t>ただイエスキリスト</a:t>
              </a:r>
              <a:endParaRPr lang="ja-JP" altLang="en-US" sz="7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081266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3.7037E-7 L 0.00295 1.0437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" y="52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"/>
          <p:cNvGrpSpPr/>
          <p:nvPr/>
        </p:nvGrpSpPr>
        <p:grpSpPr>
          <a:xfrm>
            <a:off x="161242" y="4411281"/>
            <a:ext cx="4054847" cy="3284320"/>
            <a:chOff x="251520" y="223672"/>
            <a:chExt cx="8520542" cy="6246234"/>
          </a:xfrm>
        </p:grpSpPr>
        <p:grpSp>
          <p:nvGrpSpPr>
            <p:cNvPr id="4" name="グループ化 3"/>
            <p:cNvGrpSpPr/>
            <p:nvPr/>
          </p:nvGrpSpPr>
          <p:grpSpPr>
            <a:xfrm>
              <a:off x="251520" y="260648"/>
              <a:ext cx="1455374" cy="1384722"/>
              <a:chOff x="2744777" y="1484784"/>
              <a:chExt cx="4050390" cy="4682851"/>
            </a:xfrm>
          </p:grpSpPr>
          <p:grpSp>
            <p:nvGrpSpPr>
              <p:cNvPr id="5" name="グループ化 4"/>
              <p:cNvGrpSpPr/>
              <p:nvPr/>
            </p:nvGrpSpPr>
            <p:grpSpPr>
              <a:xfrm>
                <a:off x="2744777" y="1484784"/>
                <a:ext cx="4050390" cy="4682851"/>
                <a:chOff x="2668961" y="1844824"/>
                <a:chExt cx="4050390" cy="4682851"/>
              </a:xfrm>
            </p:grpSpPr>
            <p:sp>
              <p:nvSpPr>
                <p:cNvPr id="10" name="フリーフォーム 9"/>
                <p:cNvSpPr/>
                <p:nvPr/>
              </p:nvSpPr>
              <p:spPr>
                <a:xfrm>
                  <a:off x="2668961" y="1844824"/>
                  <a:ext cx="4050390" cy="4682851"/>
                </a:xfrm>
                <a:custGeom>
                  <a:avLst/>
                  <a:gdLst>
                    <a:gd name="connsiteX0" fmla="*/ 1277497 w 4050390"/>
                    <a:gd name="connsiteY0" fmla="*/ 35515 h 4334120"/>
                    <a:gd name="connsiteX1" fmla="*/ 747410 w 4050390"/>
                    <a:gd name="connsiteY1" fmla="*/ 287306 h 4334120"/>
                    <a:gd name="connsiteX2" fmla="*/ 349845 w 4050390"/>
                    <a:gd name="connsiteY2" fmla="*/ 936663 h 4334120"/>
                    <a:gd name="connsiteX3" fmla="*/ 190819 w 4050390"/>
                    <a:gd name="connsiteY3" fmla="*/ 2672698 h 4334120"/>
                    <a:gd name="connsiteX4" fmla="*/ 204071 w 4050390"/>
                    <a:gd name="connsiteY4" fmla="*/ 4209950 h 4334120"/>
                    <a:gd name="connsiteX5" fmla="*/ 270332 w 4050390"/>
                    <a:gd name="connsiteY5" fmla="*/ 4249706 h 4334120"/>
                    <a:gd name="connsiteX6" fmla="*/ 3649637 w 4050390"/>
                    <a:gd name="connsiteY6" fmla="*/ 4302715 h 4334120"/>
                    <a:gd name="connsiteX7" fmla="*/ 4020697 w 4050390"/>
                    <a:gd name="connsiteY7" fmla="*/ 4249706 h 4334120"/>
                    <a:gd name="connsiteX8" fmla="*/ 3967689 w 4050390"/>
                    <a:gd name="connsiteY8" fmla="*/ 4156941 h 4334120"/>
                    <a:gd name="connsiteX9" fmla="*/ 3914680 w 4050390"/>
                    <a:gd name="connsiteY9" fmla="*/ 2526924 h 4334120"/>
                    <a:gd name="connsiteX10" fmla="*/ 3768906 w 4050390"/>
                    <a:gd name="connsiteY10" fmla="*/ 578854 h 4334120"/>
                    <a:gd name="connsiteX11" fmla="*/ 2152141 w 4050390"/>
                    <a:gd name="connsiteY11" fmla="*/ 22263 h 4334120"/>
                    <a:gd name="connsiteX12" fmla="*/ 1065463 w 4050390"/>
                    <a:gd name="connsiteY12" fmla="*/ 101776 h 4334120"/>
                    <a:gd name="connsiteX13" fmla="*/ 1065463 w 4050390"/>
                    <a:gd name="connsiteY13" fmla="*/ 101776 h 43341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4050390" h="4334120">
                      <a:moveTo>
                        <a:pt x="1277497" y="35515"/>
                      </a:moveTo>
                      <a:cubicBezTo>
                        <a:pt x="1089758" y="86315"/>
                        <a:pt x="902019" y="137115"/>
                        <a:pt x="747410" y="287306"/>
                      </a:cubicBezTo>
                      <a:cubicBezTo>
                        <a:pt x="592801" y="437497"/>
                        <a:pt x="442610" y="539098"/>
                        <a:pt x="349845" y="936663"/>
                      </a:cubicBezTo>
                      <a:cubicBezTo>
                        <a:pt x="257080" y="1334228"/>
                        <a:pt x="215115" y="2127150"/>
                        <a:pt x="190819" y="2672698"/>
                      </a:cubicBezTo>
                      <a:cubicBezTo>
                        <a:pt x="166523" y="3218246"/>
                        <a:pt x="190819" y="3947115"/>
                        <a:pt x="204071" y="4209950"/>
                      </a:cubicBezTo>
                      <a:cubicBezTo>
                        <a:pt x="217323" y="4472785"/>
                        <a:pt x="-303929" y="4234245"/>
                        <a:pt x="270332" y="4249706"/>
                      </a:cubicBezTo>
                      <a:cubicBezTo>
                        <a:pt x="844593" y="4265167"/>
                        <a:pt x="3024576" y="4302715"/>
                        <a:pt x="3649637" y="4302715"/>
                      </a:cubicBezTo>
                      <a:cubicBezTo>
                        <a:pt x="4274698" y="4302715"/>
                        <a:pt x="3967688" y="4274002"/>
                        <a:pt x="4020697" y="4249706"/>
                      </a:cubicBezTo>
                      <a:cubicBezTo>
                        <a:pt x="4073706" y="4225410"/>
                        <a:pt x="3985359" y="4444071"/>
                        <a:pt x="3967689" y="4156941"/>
                      </a:cubicBezTo>
                      <a:cubicBezTo>
                        <a:pt x="3950020" y="3869811"/>
                        <a:pt x="3947811" y="3123272"/>
                        <a:pt x="3914680" y="2526924"/>
                      </a:cubicBezTo>
                      <a:cubicBezTo>
                        <a:pt x="3881550" y="1930576"/>
                        <a:pt x="4062663" y="996298"/>
                        <a:pt x="3768906" y="578854"/>
                      </a:cubicBezTo>
                      <a:cubicBezTo>
                        <a:pt x="3475150" y="161411"/>
                        <a:pt x="2602715" y="101776"/>
                        <a:pt x="2152141" y="22263"/>
                      </a:cubicBezTo>
                      <a:cubicBezTo>
                        <a:pt x="1701567" y="-57250"/>
                        <a:pt x="1065463" y="101776"/>
                        <a:pt x="1065463" y="101776"/>
                      </a:cubicBezTo>
                      <a:lnTo>
                        <a:pt x="1065463" y="101776"/>
                      </a:lnTo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11" name="円/楕円 10"/>
                <p:cNvSpPr/>
                <p:nvPr/>
              </p:nvSpPr>
              <p:spPr>
                <a:xfrm>
                  <a:off x="3539968" y="2708920"/>
                  <a:ext cx="864096" cy="864096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12" name="弦 11"/>
                <p:cNvSpPr/>
                <p:nvPr/>
              </p:nvSpPr>
              <p:spPr>
                <a:xfrm rot="17413514">
                  <a:off x="3511875" y="2740803"/>
                  <a:ext cx="863204" cy="848977"/>
                </a:xfrm>
                <a:prstGeom prst="chord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13" name="円/楕円 12"/>
                <p:cNvSpPr/>
                <p:nvPr/>
              </p:nvSpPr>
              <p:spPr>
                <a:xfrm>
                  <a:off x="4913988" y="2708920"/>
                  <a:ext cx="864096" cy="864096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14" name="弦 13"/>
                <p:cNvSpPr/>
                <p:nvPr/>
              </p:nvSpPr>
              <p:spPr>
                <a:xfrm rot="17413514">
                  <a:off x="4885895" y="2740803"/>
                  <a:ext cx="863204" cy="848977"/>
                </a:xfrm>
                <a:prstGeom prst="chord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15" name="円/楕円 14"/>
                <p:cNvSpPr/>
                <p:nvPr/>
              </p:nvSpPr>
              <p:spPr>
                <a:xfrm>
                  <a:off x="3779912" y="2996952"/>
                  <a:ext cx="360040" cy="28803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16" name="円/楕円 15"/>
                <p:cNvSpPr/>
                <p:nvPr/>
              </p:nvSpPr>
              <p:spPr>
                <a:xfrm>
                  <a:off x="5137477" y="3021275"/>
                  <a:ext cx="360040" cy="28803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</p:grpSp>
          <p:grpSp>
            <p:nvGrpSpPr>
              <p:cNvPr id="6" name="グループ化 5"/>
              <p:cNvGrpSpPr/>
              <p:nvPr/>
            </p:nvGrpSpPr>
            <p:grpSpPr>
              <a:xfrm>
                <a:off x="4333282" y="3948385"/>
                <a:ext cx="880011" cy="701173"/>
                <a:chOff x="4109793" y="3844323"/>
                <a:chExt cx="1216771" cy="701173"/>
              </a:xfrm>
            </p:grpSpPr>
            <p:sp>
              <p:nvSpPr>
                <p:cNvPr id="8" name="フリーフォーム 7"/>
                <p:cNvSpPr/>
                <p:nvPr/>
              </p:nvSpPr>
              <p:spPr>
                <a:xfrm>
                  <a:off x="4109793" y="4052449"/>
                  <a:ext cx="1204329" cy="493047"/>
                </a:xfrm>
                <a:custGeom>
                  <a:avLst/>
                  <a:gdLst>
                    <a:gd name="connsiteX0" fmla="*/ 700746 w 1204329"/>
                    <a:gd name="connsiteY0" fmla="*/ 188247 h 493047"/>
                    <a:gd name="connsiteX1" fmla="*/ 528468 w 1204329"/>
                    <a:gd name="connsiteY1" fmla="*/ 201499 h 493047"/>
                    <a:gd name="connsiteX2" fmla="*/ 448955 w 1204329"/>
                    <a:gd name="connsiteY2" fmla="*/ 228003 h 493047"/>
                    <a:gd name="connsiteX3" fmla="*/ 369442 w 1204329"/>
                    <a:gd name="connsiteY3" fmla="*/ 281012 h 493047"/>
                    <a:gd name="connsiteX4" fmla="*/ 303181 w 1204329"/>
                    <a:gd name="connsiteY4" fmla="*/ 334021 h 493047"/>
                    <a:gd name="connsiteX5" fmla="*/ 236920 w 1204329"/>
                    <a:gd name="connsiteY5" fmla="*/ 400281 h 493047"/>
                    <a:gd name="connsiteX6" fmla="*/ 170659 w 1204329"/>
                    <a:gd name="connsiteY6" fmla="*/ 440038 h 493047"/>
                    <a:gd name="connsiteX7" fmla="*/ 130903 w 1204329"/>
                    <a:gd name="connsiteY7" fmla="*/ 466542 h 493047"/>
                    <a:gd name="connsiteX8" fmla="*/ 51390 w 1204329"/>
                    <a:gd name="connsiteY8" fmla="*/ 493047 h 493047"/>
                    <a:gd name="connsiteX9" fmla="*/ 24885 w 1204329"/>
                    <a:gd name="connsiteY9" fmla="*/ 347273 h 493047"/>
                    <a:gd name="connsiteX10" fmla="*/ 64642 w 1204329"/>
                    <a:gd name="connsiteY10" fmla="*/ 281012 h 493047"/>
                    <a:gd name="connsiteX11" fmla="*/ 91146 w 1204329"/>
                    <a:gd name="connsiteY11" fmla="*/ 241255 h 493047"/>
                    <a:gd name="connsiteX12" fmla="*/ 170659 w 1204329"/>
                    <a:gd name="connsiteY12" fmla="*/ 201499 h 493047"/>
                    <a:gd name="connsiteX13" fmla="*/ 250172 w 1204329"/>
                    <a:gd name="connsiteY13" fmla="*/ 135238 h 493047"/>
                    <a:gd name="connsiteX14" fmla="*/ 276677 w 1204329"/>
                    <a:gd name="connsiteY14" fmla="*/ 108734 h 493047"/>
                    <a:gd name="connsiteX15" fmla="*/ 329685 w 1204329"/>
                    <a:gd name="connsiteY15" fmla="*/ 82229 h 493047"/>
                    <a:gd name="connsiteX16" fmla="*/ 409198 w 1204329"/>
                    <a:gd name="connsiteY16" fmla="*/ 42473 h 493047"/>
                    <a:gd name="connsiteX17" fmla="*/ 448955 w 1204329"/>
                    <a:gd name="connsiteY17" fmla="*/ 15968 h 493047"/>
                    <a:gd name="connsiteX18" fmla="*/ 806764 w 1204329"/>
                    <a:gd name="connsiteY18" fmla="*/ 15968 h 493047"/>
                    <a:gd name="connsiteX19" fmla="*/ 926033 w 1204329"/>
                    <a:gd name="connsiteY19" fmla="*/ 42473 h 493047"/>
                    <a:gd name="connsiteX20" fmla="*/ 1005546 w 1204329"/>
                    <a:gd name="connsiteY20" fmla="*/ 68977 h 493047"/>
                    <a:gd name="connsiteX21" fmla="*/ 1045303 w 1204329"/>
                    <a:gd name="connsiteY21" fmla="*/ 95481 h 493047"/>
                    <a:gd name="connsiteX22" fmla="*/ 1071807 w 1204329"/>
                    <a:gd name="connsiteY22" fmla="*/ 121986 h 493047"/>
                    <a:gd name="connsiteX23" fmla="*/ 1111564 w 1204329"/>
                    <a:gd name="connsiteY23" fmla="*/ 135238 h 493047"/>
                    <a:gd name="connsiteX24" fmla="*/ 1151320 w 1204329"/>
                    <a:gd name="connsiteY24" fmla="*/ 161742 h 493047"/>
                    <a:gd name="connsiteX25" fmla="*/ 1204329 w 1204329"/>
                    <a:gd name="connsiteY25" fmla="*/ 228003 h 493047"/>
                    <a:gd name="connsiteX26" fmla="*/ 1191077 w 1204329"/>
                    <a:gd name="connsiteY26" fmla="*/ 320768 h 493047"/>
                    <a:gd name="connsiteX27" fmla="*/ 1164572 w 1204329"/>
                    <a:gd name="connsiteY27" fmla="*/ 347273 h 493047"/>
                    <a:gd name="connsiteX28" fmla="*/ 1098311 w 1204329"/>
                    <a:gd name="connsiteY28" fmla="*/ 334021 h 493047"/>
                    <a:gd name="connsiteX29" fmla="*/ 1018798 w 1204329"/>
                    <a:gd name="connsiteY29" fmla="*/ 307516 h 493047"/>
                    <a:gd name="connsiteX30" fmla="*/ 979042 w 1204329"/>
                    <a:gd name="connsiteY30" fmla="*/ 281012 h 493047"/>
                    <a:gd name="connsiteX31" fmla="*/ 939285 w 1204329"/>
                    <a:gd name="connsiteY31" fmla="*/ 267760 h 493047"/>
                    <a:gd name="connsiteX32" fmla="*/ 912781 w 1204329"/>
                    <a:gd name="connsiteY32" fmla="*/ 241255 h 493047"/>
                    <a:gd name="connsiteX33" fmla="*/ 873024 w 1204329"/>
                    <a:gd name="connsiteY33" fmla="*/ 228003 h 493047"/>
                    <a:gd name="connsiteX34" fmla="*/ 727250 w 1204329"/>
                    <a:gd name="connsiteY34" fmla="*/ 201499 h 493047"/>
                    <a:gd name="connsiteX35" fmla="*/ 674242 w 1204329"/>
                    <a:gd name="connsiteY35" fmla="*/ 188247 h 493047"/>
                    <a:gd name="connsiteX36" fmla="*/ 581477 w 1204329"/>
                    <a:gd name="connsiteY36" fmla="*/ 201499 h 493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1204329" h="493047">
                      <a:moveTo>
                        <a:pt x="700746" y="188247"/>
                      </a:moveTo>
                      <a:cubicBezTo>
                        <a:pt x="643320" y="192664"/>
                        <a:pt x="585359" y="192516"/>
                        <a:pt x="528468" y="201499"/>
                      </a:cubicBezTo>
                      <a:cubicBezTo>
                        <a:pt x="500872" y="205856"/>
                        <a:pt x="448955" y="228003"/>
                        <a:pt x="448955" y="228003"/>
                      </a:cubicBezTo>
                      <a:cubicBezTo>
                        <a:pt x="422451" y="245673"/>
                        <a:pt x="391967" y="258488"/>
                        <a:pt x="369442" y="281012"/>
                      </a:cubicBezTo>
                      <a:cubicBezTo>
                        <a:pt x="331675" y="318778"/>
                        <a:pt x="353333" y="300585"/>
                        <a:pt x="303181" y="334021"/>
                      </a:cubicBezTo>
                      <a:cubicBezTo>
                        <a:pt x="257744" y="402177"/>
                        <a:pt x="300028" y="349795"/>
                        <a:pt x="236920" y="400281"/>
                      </a:cubicBezTo>
                      <a:cubicBezTo>
                        <a:pt x="184944" y="441862"/>
                        <a:pt x="239704" y="417023"/>
                        <a:pt x="170659" y="440038"/>
                      </a:cubicBezTo>
                      <a:cubicBezTo>
                        <a:pt x="157407" y="448873"/>
                        <a:pt x="145457" y="460073"/>
                        <a:pt x="130903" y="466542"/>
                      </a:cubicBezTo>
                      <a:cubicBezTo>
                        <a:pt x="105373" y="477889"/>
                        <a:pt x="51390" y="493047"/>
                        <a:pt x="51390" y="493047"/>
                      </a:cubicBezTo>
                      <a:cubicBezTo>
                        <a:pt x="-28123" y="466541"/>
                        <a:pt x="2744" y="491194"/>
                        <a:pt x="24885" y="347273"/>
                      </a:cubicBezTo>
                      <a:cubicBezTo>
                        <a:pt x="32557" y="297406"/>
                        <a:pt x="36784" y="315834"/>
                        <a:pt x="64642" y="281012"/>
                      </a:cubicBezTo>
                      <a:cubicBezTo>
                        <a:pt x="74592" y="268575"/>
                        <a:pt x="79884" y="252517"/>
                        <a:pt x="91146" y="241255"/>
                      </a:cubicBezTo>
                      <a:cubicBezTo>
                        <a:pt x="116835" y="215566"/>
                        <a:pt x="138325" y="212277"/>
                        <a:pt x="170659" y="201499"/>
                      </a:cubicBezTo>
                      <a:cubicBezTo>
                        <a:pt x="253702" y="90775"/>
                        <a:pt x="167387" y="184908"/>
                        <a:pt x="250172" y="135238"/>
                      </a:cubicBezTo>
                      <a:cubicBezTo>
                        <a:pt x="260886" y="128810"/>
                        <a:pt x="266281" y="115665"/>
                        <a:pt x="276677" y="108734"/>
                      </a:cubicBezTo>
                      <a:cubicBezTo>
                        <a:pt x="293114" y="97776"/>
                        <a:pt x="312533" y="92030"/>
                        <a:pt x="329685" y="82229"/>
                      </a:cubicBezTo>
                      <a:cubicBezTo>
                        <a:pt x="401612" y="41128"/>
                        <a:pt x="336312" y="66768"/>
                        <a:pt x="409198" y="42473"/>
                      </a:cubicBezTo>
                      <a:cubicBezTo>
                        <a:pt x="422450" y="33638"/>
                        <a:pt x="434042" y="21561"/>
                        <a:pt x="448955" y="15968"/>
                      </a:cubicBezTo>
                      <a:cubicBezTo>
                        <a:pt x="543325" y="-19421"/>
                        <a:pt x="783320" y="14902"/>
                        <a:pt x="806764" y="15968"/>
                      </a:cubicBezTo>
                      <a:cubicBezTo>
                        <a:pt x="844585" y="23533"/>
                        <a:pt x="888610" y="31246"/>
                        <a:pt x="926033" y="42473"/>
                      </a:cubicBezTo>
                      <a:cubicBezTo>
                        <a:pt x="952793" y="50501"/>
                        <a:pt x="982300" y="53480"/>
                        <a:pt x="1005546" y="68977"/>
                      </a:cubicBezTo>
                      <a:cubicBezTo>
                        <a:pt x="1018798" y="77812"/>
                        <a:pt x="1032866" y="85531"/>
                        <a:pt x="1045303" y="95481"/>
                      </a:cubicBezTo>
                      <a:cubicBezTo>
                        <a:pt x="1055059" y="103286"/>
                        <a:pt x="1061093" y="115558"/>
                        <a:pt x="1071807" y="121986"/>
                      </a:cubicBezTo>
                      <a:cubicBezTo>
                        <a:pt x="1083785" y="129173"/>
                        <a:pt x="1098312" y="130821"/>
                        <a:pt x="1111564" y="135238"/>
                      </a:cubicBezTo>
                      <a:cubicBezTo>
                        <a:pt x="1124816" y="144073"/>
                        <a:pt x="1138883" y="151792"/>
                        <a:pt x="1151320" y="161742"/>
                      </a:cubicBezTo>
                      <a:cubicBezTo>
                        <a:pt x="1178293" y="183321"/>
                        <a:pt x="1184651" y="198487"/>
                        <a:pt x="1204329" y="228003"/>
                      </a:cubicBezTo>
                      <a:cubicBezTo>
                        <a:pt x="1199912" y="258925"/>
                        <a:pt x="1200955" y="291135"/>
                        <a:pt x="1191077" y="320768"/>
                      </a:cubicBezTo>
                      <a:cubicBezTo>
                        <a:pt x="1187126" y="332621"/>
                        <a:pt x="1176941" y="345506"/>
                        <a:pt x="1164572" y="347273"/>
                      </a:cubicBezTo>
                      <a:cubicBezTo>
                        <a:pt x="1142274" y="350459"/>
                        <a:pt x="1120042" y="339948"/>
                        <a:pt x="1098311" y="334021"/>
                      </a:cubicBezTo>
                      <a:cubicBezTo>
                        <a:pt x="1071357" y="326670"/>
                        <a:pt x="1018798" y="307516"/>
                        <a:pt x="1018798" y="307516"/>
                      </a:cubicBezTo>
                      <a:cubicBezTo>
                        <a:pt x="1005546" y="298681"/>
                        <a:pt x="993288" y="288135"/>
                        <a:pt x="979042" y="281012"/>
                      </a:cubicBezTo>
                      <a:cubicBezTo>
                        <a:pt x="966548" y="274765"/>
                        <a:pt x="951263" y="274947"/>
                        <a:pt x="939285" y="267760"/>
                      </a:cubicBezTo>
                      <a:cubicBezTo>
                        <a:pt x="928571" y="261332"/>
                        <a:pt x="923495" y="247683"/>
                        <a:pt x="912781" y="241255"/>
                      </a:cubicBezTo>
                      <a:cubicBezTo>
                        <a:pt x="900803" y="234068"/>
                        <a:pt x="886456" y="231841"/>
                        <a:pt x="873024" y="228003"/>
                      </a:cubicBezTo>
                      <a:cubicBezTo>
                        <a:pt x="794122" y="205460"/>
                        <a:pt x="830484" y="220269"/>
                        <a:pt x="727250" y="201499"/>
                      </a:cubicBezTo>
                      <a:cubicBezTo>
                        <a:pt x="709331" y="198241"/>
                        <a:pt x="691911" y="192664"/>
                        <a:pt x="674242" y="188247"/>
                      </a:cubicBezTo>
                      <a:cubicBezTo>
                        <a:pt x="590372" y="202225"/>
                        <a:pt x="621599" y="201499"/>
                        <a:pt x="581477" y="201499"/>
                      </a:cubicBezTo>
                    </a:path>
                  </a:pathLst>
                </a:custGeom>
                <a:solidFill>
                  <a:srgbClr val="FF66F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9" name="フリーフォーム 8"/>
                <p:cNvSpPr/>
                <p:nvPr/>
              </p:nvSpPr>
              <p:spPr>
                <a:xfrm>
                  <a:off x="4122235" y="3844323"/>
                  <a:ext cx="1204329" cy="493047"/>
                </a:xfrm>
                <a:custGeom>
                  <a:avLst/>
                  <a:gdLst>
                    <a:gd name="connsiteX0" fmla="*/ 700746 w 1204329"/>
                    <a:gd name="connsiteY0" fmla="*/ 188247 h 493047"/>
                    <a:gd name="connsiteX1" fmla="*/ 528468 w 1204329"/>
                    <a:gd name="connsiteY1" fmla="*/ 201499 h 493047"/>
                    <a:gd name="connsiteX2" fmla="*/ 448955 w 1204329"/>
                    <a:gd name="connsiteY2" fmla="*/ 228003 h 493047"/>
                    <a:gd name="connsiteX3" fmla="*/ 369442 w 1204329"/>
                    <a:gd name="connsiteY3" fmla="*/ 281012 h 493047"/>
                    <a:gd name="connsiteX4" fmla="*/ 303181 w 1204329"/>
                    <a:gd name="connsiteY4" fmla="*/ 334021 h 493047"/>
                    <a:gd name="connsiteX5" fmla="*/ 236920 w 1204329"/>
                    <a:gd name="connsiteY5" fmla="*/ 400281 h 493047"/>
                    <a:gd name="connsiteX6" fmla="*/ 170659 w 1204329"/>
                    <a:gd name="connsiteY6" fmla="*/ 440038 h 493047"/>
                    <a:gd name="connsiteX7" fmla="*/ 130903 w 1204329"/>
                    <a:gd name="connsiteY7" fmla="*/ 466542 h 493047"/>
                    <a:gd name="connsiteX8" fmla="*/ 51390 w 1204329"/>
                    <a:gd name="connsiteY8" fmla="*/ 493047 h 493047"/>
                    <a:gd name="connsiteX9" fmla="*/ 24885 w 1204329"/>
                    <a:gd name="connsiteY9" fmla="*/ 347273 h 493047"/>
                    <a:gd name="connsiteX10" fmla="*/ 64642 w 1204329"/>
                    <a:gd name="connsiteY10" fmla="*/ 281012 h 493047"/>
                    <a:gd name="connsiteX11" fmla="*/ 91146 w 1204329"/>
                    <a:gd name="connsiteY11" fmla="*/ 241255 h 493047"/>
                    <a:gd name="connsiteX12" fmla="*/ 170659 w 1204329"/>
                    <a:gd name="connsiteY12" fmla="*/ 201499 h 493047"/>
                    <a:gd name="connsiteX13" fmla="*/ 250172 w 1204329"/>
                    <a:gd name="connsiteY13" fmla="*/ 135238 h 493047"/>
                    <a:gd name="connsiteX14" fmla="*/ 276677 w 1204329"/>
                    <a:gd name="connsiteY14" fmla="*/ 108734 h 493047"/>
                    <a:gd name="connsiteX15" fmla="*/ 329685 w 1204329"/>
                    <a:gd name="connsiteY15" fmla="*/ 82229 h 493047"/>
                    <a:gd name="connsiteX16" fmla="*/ 409198 w 1204329"/>
                    <a:gd name="connsiteY16" fmla="*/ 42473 h 493047"/>
                    <a:gd name="connsiteX17" fmla="*/ 448955 w 1204329"/>
                    <a:gd name="connsiteY17" fmla="*/ 15968 h 493047"/>
                    <a:gd name="connsiteX18" fmla="*/ 806764 w 1204329"/>
                    <a:gd name="connsiteY18" fmla="*/ 15968 h 493047"/>
                    <a:gd name="connsiteX19" fmla="*/ 926033 w 1204329"/>
                    <a:gd name="connsiteY19" fmla="*/ 42473 h 493047"/>
                    <a:gd name="connsiteX20" fmla="*/ 1005546 w 1204329"/>
                    <a:gd name="connsiteY20" fmla="*/ 68977 h 493047"/>
                    <a:gd name="connsiteX21" fmla="*/ 1045303 w 1204329"/>
                    <a:gd name="connsiteY21" fmla="*/ 95481 h 493047"/>
                    <a:gd name="connsiteX22" fmla="*/ 1071807 w 1204329"/>
                    <a:gd name="connsiteY22" fmla="*/ 121986 h 493047"/>
                    <a:gd name="connsiteX23" fmla="*/ 1111564 w 1204329"/>
                    <a:gd name="connsiteY23" fmla="*/ 135238 h 493047"/>
                    <a:gd name="connsiteX24" fmla="*/ 1151320 w 1204329"/>
                    <a:gd name="connsiteY24" fmla="*/ 161742 h 493047"/>
                    <a:gd name="connsiteX25" fmla="*/ 1204329 w 1204329"/>
                    <a:gd name="connsiteY25" fmla="*/ 228003 h 493047"/>
                    <a:gd name="connsiteX26" fmla="*/ 1191077 w 1204329"/>
                    <a:gd name="connsiteY26" fmla="*/ 320768 h 493047"/>
                    <a:gd name="connsiteX27" fmla="*/ 1164572 w 1204329"/>
                    <a:gd name="connsiteY27" fmla="*/ 347273 h 493047"/>
                    <a:gd name="connsiteX28" fmla="*/ 1098311 w 1204329"/>
                    <a:gd name="connsiteY28" fmla="*/ 334021 h 493047"/>
                    <a:gd name="connsiteX29" fmla="*/ 1018798 w 1204329"/>
                    <a:gd name="connsiteY29" fmla="*/ 307516 h 493047"/>
                    <a:gd name="connsiteX30" fmla="*/ 979042 w 1204329"/>
                    <a:gd name="connsiteY30" fmla="*/ 281012 h 493047"/>
                    <a:gd name="connsiteX31" fmla="*/ 939285 w 1204329"/>
                    <a:gd name="connsiteY31" fmla="*/ 267760 h 493047"/>
                    <a:gd name="connsiteX32" fmla="*/ 912781 w 1204329"/>
                    <a:gd name="connsiteY32" fmla="*/ 241255 h 493047"/>
                    <a:gd name="connsiteX33" fmla="*/ 873024 w 1204329"/>
                    <a:gd name="connsiteY33" fmla="*/ 228003 h 493047"/>
                    <a:gd name="connsiteX34" fmla="*/ 727250 w 1204329"/>
                    <a:gd name="connsiteY34" fmla="*/ 201499 h 493047"/>
                    <a:gd name="connsiteX35" fmla="*/ 674242 w 1204329"/>
                    <a:gd name="connsiteY35" fmla="*/ 188247 h 493047"/>
                    <a:gd name="connsiteX36" fmla="*/ 581477 w 1204329"/>
                    <a:gd name="connsiteY36" fmla="*/ 201499 h 493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1204329" h="493047">
                      <a:moveTo>
                        <a:pt x="700746" y="188247"/>
                      </a:moveTo>
                      <a:cubicBezTo>
                        <a:pt x="643320" y="192664"/>
                        <a:pt x="585359" y="192516"/>
                        <a:pt x="528468" y="201499"/>
                      </a:cubicBezTo>
                      <a:cubicBezTo>
                        <a:pt x="500872" y="205856"/>
                        <a:pt x="448955" y="228003"/>
                        <a:pt x="448955" y="228003"/>
                      </a:cubicBezTo>
                      <a:cubicBezTo>
                        <a:pt x="422451" y="245673"/>
                        <a:pt x="391967" y="258488"/>
                        <a:pt x="369442" y="281012"/>
                      </a:cubicBezTo>
                      <a:cubicBezTo>
                        <a:pt x="331675" y="318778"/>
                        <a:pt x="353333" y="300585"/>
                        <a:pt x="303181" y="334021"/>
                      </a:cubicBezTo>
                      <a:cubicBezTo>
                        <a:pt x="257744" y="402177"/>
                        <a:pt x="300028" y="349795"/>
                        <a:pt x="236920" y="400281"/>
                      </a:cubicBezTo>
                      <a:cubicBezTo>
                        <a:pt x="184944" y="441862"/>
                        <a:pt x="239704" y="417023"/>
                        <a:pt x="170659" y="440038"/>
                      </a:cubicBezTo>
                      <a:cubicBezTo>
                        <a:pt x="157407" y="448873"/>
                        <a:pt x="145457" y="460073"/>
                        <a:pt x="130903" y="466542"/>
                      </a:cubicBezTo>
                      <a:cubicBezTo>
                        <a:pt x="105373" y="477889"/>
                        <a:pt x="51390" y="493047"/>
                        <a:pt x="51390" y="493047"/>
                      </a:cubicBezTo>
                      <a:cubicBezTo>
                        <a:pt x="-28123" y="466541"/>
                        <a:pt x="2744" y="491194"/>
                        <a:pt x="24885" y="347273"/>
                      </a:cubicBezTo>
                      <a:cubicBezTo>
                        <a:pt x="32557" y="297406"/>
                        <a:pt x="36784" y="315834"/>
                        <a:pt x="64642" y="281012"/>
                      </a:cubicBezTo>
                      <a:cubicBezTo>
                        <a:pt x="74592" y="268575"/>
                        <a:pt x="79884" y="252517"/>
                        <a:pt x="91146" y="241255"/>
                      </a:cubicBezTo>
                      <a:cubicBezTo>
                        <a:pt x="116835" y="215566"/>
                        <a:pt x="138325" y="212277"/>
                        <a:pt x="170659" y="201499"/>
                      </a:cubicBezTo>
                      <a:cubicBezTo>
                        <a:pt x="253702" y="90775"/>
                        <a:pt x="167387" y="184908"/>
                        <a:pt x="250172" y="135238"/>
                      </a:cubicBezTo>
                      <a:cubicBezTo>
                        <a:pt x="260886" y="128810"/>
                        <a:pt x="266281" y="115665"/>
                        <a:pt x="276677" y="108734"/>
                      </a:cubicBezTo>
                      <a:cubicBezTo>
                        <a:pt x="293114" y="97776"/>
                        <a:pt x="312533" y="92030"/>
                        <a:pt x="329685" y="82229"/>
                      </a:cubicBezTo>
                      <a:cubicBezTo>
                        <a:pt x="401612" y="41128"/>
                        <a:pt x="336312" y="66768"/>
                        <a:pt x="409198" y="42473"/>
                      </a:cubicBezTo>
                      <a:cubicBezTo>
                        <a:pt x="422450" y="33638"/>
                        <a:pt x="434042" y="21561"/>
                        <a:pt x="448955" y="15968"/>
                      </a:cubicBezTo>
                      <a:cubicBezTo>
                        <a:pt x="543325" y="-19421"/>
                        <a:pt x="783320" y="14902"/>
                        <a:pt x="806764" y="15968"/>
                      </a:cubicBezTo>
                      <a:cubicBezTo>
                        <a:pt x="844585" y="23533"/>
                        <a:pt x="888610" y="31246"/>
                        <a:pt x="926033" y="42473"/>
                      </a:cubicBezTo>
                      <a:cubicBezTo>
                        <a:pt x="952793" y="50501"/>
                        <a:pt x="982300" y="53480"/>
                        <a:pt x="1005546" y="68977"/>
                      </a:cubicBezTo>
                      <a:cubicBezTo>
                        <a:pt x="1018798" y="77812"/>
                        <a:pt x="1032866" y="85531"/>
                        <a:pt x="1045303" y="95481"/>
                      </a:cubicBezTo>
                      <a:cubicBezTo>
                        <a:pt x="1055059" y="103286"/>
                        <a:pt x="1061093" y="115558"/>
                        <a:pt x="1071807" y="121986"/>
                      </a:cubicBezTo>
                      <a:cubicBezTo>
                        <a:pt x="1083785" y="129173"/>
                        <a:pt x="1098312" y="130821"/>
                        <a:pt x="1111564" y="135238"/>
                      </a:cubicBezTo>
                      <a:cubicBezTo>
                        <a:pt x="1124816" y="144073"/>
                        <a:pt x="1138883" y="151792"/>
                        <a:pt x="1151320" y="161742"/>
                      </a:cubicBezTo>
                      <a:cubicBezTo>
                        <a:pt x="1178293" y="183321"/>
                        <a:pt x="1184651" y="198487"/>
                        <a:pt x="1204329" y="228003"/>
                      </a:cubicBezTo>
                      <a:cubicBezTo>
                        <a:pt x="1199912" y="258925"/>
                        <a:pt x="1200955" y="291135"/>
                        <a:pt x="1191077" y="320768"/>
                      </a:cubicBezTo>
                      <a:cubicBezTo>
                        <a:pt x="1187126" y="332621"/>
                        <a:pt x="1176941" y="345506"/>
                        <a:pt x="1164572" y="347273"/>
                      </a:cubicBezTo>
                      <a:cubicBezTo>
                        <a:pt x="1142274" y="350459"/>
                        <a:pt x="1120042" y="339948"/>
                        <a:pt x="1098311" y="334021"/>
                      </a:cubicBezTo>
                      <a:cubicBezTo>
                        <a:pt x="1071357" y="326670"/>
                        <a:pt x="1018798" y="307516"/>
                        <a:pt x="1018798" y="307516"/>
                      </a:cubicBezTo>
                      <a:cubicBezTo>
                        <a:pt x="1005546" y="298681"/>
                        <a:pt x="993288" y="288135"/>
                        <a:pt x="979042" y="281012"/>
                      </a:cubicBezTo>
                      <a:cubicBezTo>
                        <a:pt x="966548" y="274765"/>
                        <a:pt x="951263" y="274947"/>
                        <a:pt x="939285" y="267760"/>
                      </a:cubicBezTo>
                      <a:cubicBezTo>
                        <a:pt x="928571" y="261332"/>
                        <a:pt x="923495" y="247683"/>
                        <a:pt x="912781" y="241255"/>
                      </a:cubicBezTo>
                      <a:cubicBezTo>
                        <a:pt x="900803" y="234068"/>
                        <a:pt x="886456" y="231841"/>
                        <a:pt x="873024" y="228003"/>
                      </a:cubicBezTo>
                      <a:cubicBezTo>
                        <a:pt x="794122" y="205460"/>
                        <a:pt x="830484" y="220269"/>
                        <a:pt x="727250" y="201499"/>
                      </a:cubicBezTo>
                      <a:cubicBezTo>
                        <a:pt x="709331" y="198241"/>
                        <a:pt x="691911" y="192664"/>
                        <a:pt x="674242" y="188247"/>
                      </a:cubicBezTo>
                      <a:cubicBezTo>
                        <a:pt x="590372" y="202225"/>
                        <a:pt x="621599" y="201499"/>
                        <a:pt x="581477" y="201499"/>
                      </a:cubicBezTo>
                    </a:path>
                  </a:pathLst>
                </a:custGeom>
                <a:solidFill>
                  <a:srgbClr val="FF66F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</p:grpSp>
          <p:sp>
            <p:nvSpPr>
              <p:cNvPr id="7" name="正方形/長方形 6"/>
              <p:cNvSpPr/>
              <p:nvPr/>
            </p:nvSpPr>
            <p:spPr>
              <a:xfrm>
                <a:off x="3211081" y="1525873"/>
                <a:ext cx="3110384" cy="1353091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ja-JP" altLang="en-US" sz="2000" b="0" cap="none" spc="0" dirty="0" smtClean="0">
                    <a:ln w="18415" cmpd="sng">
                      <a:solidFill>
                        <a:sysClr val="windowText" lastClr="000000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</a:rPr>
                  <a:t>もんだい</a:t>
                </a:r>
                <a:endParaRPr lang="ja-JP" altLang="en-US" sz="2000" b="0" cap="none" spc="0" dirty="0">
                  <a:ln w="18415" cmpd="sng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17" name="グループ化 16"/>
            <p:cNvGrpSpPr/>
            <p:nvPr/>
          </p:nvGrpSpPr>
          <p:grpSpPr>
            <a:xfrm>
              <a:off x="1935937" y="263632"/>
              <a:ext cx="1455374" cy="1384722"/>
              <a:chOff x="2744777" y="1484784"/>
              <a:chExt cx="4050390" cy="4682851"/>
            </a:xfrm>
          </p:grpSpPr>
          <p:grpSp>
            <p:nvGrpSpPr>
              <p:cNvPr id="18" name="グループ化 17"/>
              <p:cNvGrpSpPr/>
              <p:nvPr/>
            </p:nvGrpSpPr>
            <p:grpSpPr>
              <a:xfrm>
                <a:off x="2744777" y="1484784"/>
                <a:ext cx="4050390" cy="4682851"/>
                <a:chOff x="2668961" y="1844824"/>
                <a:chExt cx="4050390" cy="4682851"/>
              </a:xfrm>
            </p:grpSpPr>
            <p:sp>
              <p:nvSpPr>
                <p:cNvPr id="23" name="フリーフォーム 22"/>
                <p:cNvSpPr/>
                <p:nvPr/>
              </p:nvSpPr>
              <p:spPr>
                <a:xfrm>
                  <a:off x="2668961" y="1844824"/>
                  <a:ext cx="4050390" cy="4682851"/>
                </a:xfrm>
                <a:custGeom>
                  <a:avLst/>
                  <a:gdLst>
                    <a:gd name="connsiteX0" fmla="*/ 1277497 w 4050390"/>
                    <a:gd name="connsiteY0" fmla="*/ 35515 h 4334120"/>
                    <a:gd name="connsiteX1" fmla="*/ 747410 w 4050390"/>
                    <a:gd name="connsiteY1" fmla="*/ 287306 h 4334120"/>
                    <a:gd name="connsiteX2" fmla="*/ 349845 w 4050390"/>
                    <a:gd name="connsiteY2" fmla="*/ 936663 h 4334120"/>
                    <a:gd name="connsiteX3" fmla="*/ 190819 w 4050390"/>
                    <a:gd name="connsiteY3" fmla="*/ 2672698 h 4334120"/>
                    <a:gd name="connsiteX4" fmla="*/ 204071 w 4050390"/>
                    <a:gd name="connsiteY4" fmla="*/ 4209950 h 4334120"/>
                    <a:gd name="connsiteX5" fmla="*/ 270332 w 4050390"/>
                    <a:gd name="connsiteY5" fmla="*/ 4249706 h 4334120"/>
                    <a:gd name="connsiteX6" fmla="*/ 3649637 w 4050390"/>
                    <a:gd name="connsiteY6" fmla="*/ 4302715 h 4334120"/>
                    <a:gd name="connsiteX7" fmla="*/ 4020697 w 4050390"/>
                    <a:gd name="connsiteY7" fmla="*/ 4249706 h 4334120"/>
                    <a:gd name="connsiteX8" fmla="*/ 3967689 w 4050390"/>
                    <a:gd name="connsiteY8" fmla="*/ 4156941 h 4334120"/>
                    <a:gd name="connsiteX9" fmla="*/ 3914680 w 4050390"/>
                    <a:gd name="connsiteY9" fmla="*/ 2526924 h 4334120"/>
                    <a:gd name="connsiteX10" fmla="*/ 3768906 w 4050390"/>
                    <a:gd name="connsiteY10" fmla="*/ 578854 h 4334120"/>
                    <a:gd name="connsiteX11" fmla="*/ 2152141 w 4050390"/>
                    <a:gd name="connsiteY11" fmla="*/ 22263 h 4334120"/>
                    <a:gd name="connsiteX12" fmla="*/ 1065463 w 4050390"/>
                    <a:gd name="connsiteY12" fmla="*/ 101776 h 4334120"/>
                    <a:gd name="connsiteX13" fmla="*/ 1065463 w 4050390"/>
                    <a:gd name="connsiteY13" fmla="*/ 101776 h 43341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4050390" h="4334120">
                      <a:moveTo>
                        <a:pt x="1277497" y="35515"/>
                      </a:moveTo>
                      <a:cubicBezTo>
                        <a:pt x="1089758" y="86315"/>
                        <a:pt x="902019" y="137115"/>
                        <a:pt x="747410" y="287306"/>
                      </a:cubicBezTo>
                      <a:cubicBezTo>
                        <a:pt x="592801" y="437497"/>
                        <a:pt x="442610" y="539098"/>
                        <a:pt x="349845" y="936663"/>
                      </a:cubicBezTo>
                      <a:cubicBezTo>
                        <a:pt x="257080" y="1334228"/>
                        <a:pt x="215115" y="2127150"/>
                        <a:pt x="190819" y="2672698"/>
                      </a:cubicBezTo>
                      <a:cubicBezTo>
                        <a:pt x="166523" y="3218246"/>
                        <a:pt x="190819" y="3947115"/>
                        <a:pt x="204071" y="4209950"/>
                      </a:cubicBezTo>
                      <a:cubicBezTo>
                        <a:pt x="217323" y="4472785"/>
                        <a:pt x="-303929" y="4234245"/>
                        <a:pt x="270332" y="4249706"/>
                      </a:cubicBezTo>
                      <a:cubicBezTo>
                        <a:pt x="844593" y="4265167"/>
                        <a:pt x="3024576" y="4302715"/>
                        <a:pt x="3649637" y="4302715"/>
                      </a:cubicBezTo>
                      <a:cubicBezTo>
                        <a:pt x="4274698" y="4302715"/>
                        <a:pt x="3967688" y="4274002"/>
                        <a:pt x="4020697" y="4249706"/>
                      </a:cubicBezTo>
                      <a:cubicBezTo>
                        <a:pt x="4073706" y="4225410"/>
                        <a:pt x="3985359" y="4444071"/>
                        <a:pt x="3967689" y="4156941"/>
                      </a:cubicBezTo>
                      <a:cubicBezTo>
                        <a:pt x="3950020" y="3869811"/>
                        <a:pt x="3947811" y="3123272"/>
                        <a:pt x="3914680" y="2526924"/>
                      </a:cubicBezTo>
                      <a:cubicBezTo>
                        <a:pt x="3881550" y="1930576"/>
                        <a:pt x="4062663" y="996298"/>
                        <a:pt x="3768906" y="578854"/>
                      </a:cubicBezTo>
                      <a:cubicBezTo>
                        <a:pt x="3475150" y="161411"/>
                        <a:pt x="2602715" y="101776"/>
                        <a:pt x="2152141" y="22263"/>
                      </a:cubicBezTo>
                      <a:cubicBezTo>
                        <a:pt x="1701567" y="-57250"/>
                        <a:pt x="1065463" y="101776"/>
                        <a:pt x="1065463" y="101776"/>
                      </a:cubicBezTo>
                      <a:lnTo>
                        <a:pt x="1065463" y="101776"/>
                      </a:lnTo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24" name="円/楕円 23"/>
                <p:cNvSpPr/>
                <p:nvPr/>
              </p:nvSpPr>
              <p:spPr>
                <a:xfrm>
                  <a:off x="3539968" y="2708920"/>
                  <a:ext cx="864096" cy="864096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25" name="弦 24"/>
                <p:cNvSpPr/>
                <p:nvPr/>
              </p:nvSpPr>
              <p:spPr>
                <a:xfrm rot="17413514">
                  <a:off x="3511875" y="2740803"/>
                  <a:ext cx="863204" cy="848977"/>
                </a:xfrm>
                <a:prstGeom prst="chord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26" name="円/楕円 25"/>
                <p:cNvSpPr/>
                <p:nvPr/>
              </p:nvSpPr>
              <p:spPr>
                <a:xfrm>
                  <a:off x="4913988" y="2708920"/>
                  <a:ext cx="864096" cy="864096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27" name="弦 26"/>
                <p:cNvSpPr/>
                <p:nvPr/>
              </p:nvSpPr>
              <p:spPr>
                <a:xfrm rot="17413514">
                  <a:off x="4885895" y="2740803"/>
                  <a:ext cx="863204" cy="848977"/>
                </a:xfrm>
                <a:prstGeom prst="chord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28" name="円/楕円 27"/>
                <p:cNvSpPr/>
                <p:nvPr/>
              </p:nvSpPr>
              <p:spPr>
                <a:xfrm>
                  <a:off x="3779912" y="2996952"/>
                  <a:ext cx="360040" cy="28803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29" name="円/楕円 28"/>
                <p:cNvSpPr/>
                <p:nvPr/>
              </p:nvSpPr>
              <p:spPr>
                <a:xfrm>
                  <a:off x="5137477" y="3021275"/>
                  <a:ext cx="360040" cy="28803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</p:grpSp>
          <p:grpSp>
            <p:nvGrpSpPr>
              <p:cNvPr id="19" name="グループ化 18"/>
              <p:cNvGrpSpPr/>
              <p:nvPr/>
            </p:nvGrpSpPr>
            <p:grpSpPr>
              <a:xfrm>
                <a:off x="4333282" y="3948385"/>
                <a:ext cx="880011" cy="701173"/>
                <a:chOff x="4109793" y="3844323"/>
                <a:chExt cx="1216771" cy="701173"/>
              </a:xfrm>
            </p:grpSpPr>
            <p:sp>
              <p:nvSpPr>
                <p:cNvPr id="21" name="フリーフォーム 20"/>
                <p:cNvSpPr/>
                <p:nvPr/>
              </p:nvSpPr>
              <p:spPr>
                <a:xfrm>
                  <a:off x="4109793" y="4052449"/>
                  <a:ext cx="1204329" cy="493047"/>
                </a:xfrm>
                <a:custGeom>
                  <a:avLst/>
                  <a:gdLst>
                    <a:gd name="connsiteX0" fmla="*/ 700746 w 1204329"/>
                    <a:gd name="connsiteY0" fmla="*/ 188247 h 493047"/>
                    <a:gd name="connsiteX1" fmla="*/ 528468 w 1204329"/>
                    <a:gd name="connsiteY1" fmla="*/ 201499 h 493047"/>
                    <a:gd name="connsiteX2" fmla="*/ 448955 w 1204329"/>
                    <a:gd name="connsiteY2" fmla="*/ 228003 h 493047"/>
                    <a:gd name="connsiteX3" fmla="*/ 369442 w 1204329"/>
                    <a:gd name="connsiteY3" fmla="*/ 281012 h 493047"/>
                    <a:gd name="connsiteX4" fmla="*/ 303181 w 1204329"/>
                    <a:gd name="connsiteY4" fmla="*/ 334021 h 493047"/>
                    <a:gd name="connsiteX5" fmla="*/ 236920 w 1204329"/>
                    <a:gd name="connsiteY5" fmla="*/ 400281 h 493047"/>
                    <a:gd name="connsiteX6" fmla="*/ 170659 w 1204329"/>
                    <a:gd name="connsiteY6" fmla="*/ 440038 h 493047"/>
                    <a:gd name="connsiteX7" fmla="*/ 130903 w 1204329"/>
                    <a:gd name="connsiteY7" fmla="*/ 466542 h 493047"/>
                    <a:gd name="connsiteX8" fmla="*/ 51390 w 1204329"/>
                    <a:gd name="connsiteY8" fmla="*/ 493047 h 493047"/>
                    <a:gd name="connsiteX9" fmla="*/ 24885 w 1204329"/>
                    <a:gd name="connsiteY9" fmla="*/ 347273 h 493047"/>
                    <a:gd name="connsiteX10" fmla="*/ 64642 w 1204329"/>
                    <a:gd name="connsiteY10" fmla="*/ 281012 h 493047"/>
                    <a:gd name="connsiteX11" fmla="*/ 91146 w 1204329"/>
                    <a:gd name="connsiteY11" fmla="*/ 241255 h 493047"/>
                    <a:gd name="connsiteX12" fmla="*/ 170659 w 1204329"/>
                    <a:gd name="connsiteY12" fmla="*/ 201499 h 493047"/>
                    <a:gd name="connsiteX13" fmla="*/ 250172 w 1204329"/>
                    <a:gd name="connsiteY13" fmla="*/ 135238 h 493047"/>
                    <a:gd name="connsiteX14" fmla="*/ 276677 w 1204329"/>
                    <a:gd name="connsiteY14" fmla="*/ 108734 h 493047"/>
                    <a:gd name="connsiteX15" fmla="*/ 329685 w 1204329"/>
                    <a:gd name="connsiteY15" fmla="*/ 82229 h 493047"/>
                    <a:gd name="connsiteX16" fmla="*/ 409198 w 1204329"/>
                    <a:gd name="connsiteY16" fmla="*/ 42473 h 493047"/>
                    <a:gd name="connsiteX17" fmla="*/ 448955 w 1204329"/>
                    <a:gd name="connsiteY17" fmla="*/ 15968 h 493047"/>
                    <a:gd name="connsiteX18" fmla="*/ 806764 w 1204329"/>
                    <a:gd name="connsiteY18" fmla="*/ 15968 h 493047"/>
                    <a:gd name="connsiteX19" fmla="*/ 926033 w 1204329"/>
                    <a:gd name="connsiteY19" fmla="*/ 42473 h 493047"/>
                    <a:gd name="connsiteX20" fmla="*/ 1005546 w 1204329"/>
                    <a:gd name="connsiteY20" fmla="*/ 68977 h 493047"/>
                    <a:gd name="connsiteX21" fmla="*/ 1045303 w 1204329"/>
                    <a:gd name="connsiteY21" fmla="*/ 95481 h 493047"/>
                    <a:gd name="connsiteX22" fmla="*/ 1071807 w 1204329"/>
                    <a:gd name="connsiteY22" fmla="*/ 121986 h 493047"/>
                    <a:gd name="connsiteX23" fmla="*/ 1111564 w 1204329"/>
                    <a:gd name="connsiteY23" fmla="*/ 135238 h 493047"/>
                    <a:gd name="connsiteX24" fmla="*/ 1151320 w 1204329"/>
                    <a:gd name="connsiteY24" fmla="*/ 161742 h 493047"/>
                    <a:gd name="connsiteX25" fmla="*/ 1204329 w 1204329"/>
                    <a:gd name="connsiteY25" fmla="*/ 228003 h 493047"/>
                    <a:gd name="connsiteX26" fmla="*/ 1191077 w 1204329"/>
                    <a:gd name="connsiteY26" fmla="*/ 320768 h 493047"/>
                    <a:gd name="connsiteX27" fmla="*/ 1164572 w 1204329"/>
                    <a:gd name="connsiteY27" fmla="*/ 347273 h 493047"/>
                    <a:gd name="connsiteX28" fmla="*/ 1098311 w 1204329"/>
                    <a:gd name="connsiteY28" fmla="*/ 334021 h 493047"/>
                    <a:gd name="connsiteX29" fmla="*/ 1018798 w 1204329"/>
                    <a:gd name="connsiteY29" fmla="*/ 307516 h 493047"/>
                    <a:gd name="connsiteX30" fmla="*/ 979042 w 1204329"/>
                    <a:gd name="connsiteY30" fmla="*/ 281012 h 493047"/>
                    <a:gd name="connsiteX31" fmla="*/ 939285 w 1204329"/>
                    <a:gd name="connsiteY31" fmla="*/ 267760 h 493047"/>
                    <a:gd name="connsiteX32" fmla="*/ 912781 w 1204329"/>
                    <a:gd name="connsiteY32" fmla="*/ 241255 h 493047"/>
                    <a:gd name="connsiteX33" fmla="*/ 873024 w 1204329"/>
                    <a:gd name="connsiteY33" fmla="*/ 228003 h 493047"/>
                    <a:gd name="connsiteX34" fmla="*/ 727250 w 1204329"/>
                    <a:gd name="connsiteY34" fmla="*/ 201499 h 493047"/>
                    <a:gd name="connsiteX35" fmla="*/ 674242 w 1204329"/>
                    <a:gd name="connsiteY35" fmla="*/ 188247 h 493047"/>
                    <a:gd name="connsiteX36" fmla="*/ 581477 w 1204329"/>
                    <a:gd name="connsiteY36" fmla="*/ 201499 h 493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1204329" h="493047">
                      <a:moveTo>
                        <a:pt x="700746" y="188247"/>
                      </a:moveTo>
                      <a:cubicBezTo>
                        <a:pt x="643320" y="192664"/>
                        <a:pt x="585359" y="192516"/>
                        <a:pt x="528468" y="201499"/>
                      </a:cubicBezTo>
                      <a:cubicBezTo>
                        <a:pt x="500872" y="205856"/>
                        <a:pt x="448955" y="228003"/>
                        <a:pt x="448955" y="228003"/>
                      </a:cubicBezTo>
                      <a:cubicBezTo>
                        <a:pt x="422451" y="245673"/>
                        <a:pt x="391967" y="258488"/>
                        <a:pt x="369442" y="281012"/>
                      </a:cubicBezTo>
                      <a:cubicBezTo>
                        <a:pt x="331675" y="318778"/>
                        <a:pt x="353333" y="300585"/>
                        <a:pt x="303181" y="334021"/>
                      </a:cubicBezTo>
                      <a:cubicBezTo>
                        <a:pt x="257744" y="402177"/>
                        <a:pt x="300028" y="349795"/>
                        <a:pt x="236920" y="400281"/>
                      </a:cubicBezTo>
                      <a:cubicBezTo>
                        <a:pt x="184944" y="441862"/>
                        <a:pt x="239704" y="417023"/>
                        <a:pt x="170659" y="440038"/>
                      </a:cubicBezTo>
                      <a:cubicBezTo>
                        <a:pt x="157407" y="448873"/>
                        <a:pt x="145457" y="460073"/>
                        <a:pt x="130903" y="466542"/>
                      </a:cubicBezTo>
                      <a:cubicBezTo>
                        <a:pt x="105373" y="477889"/>
                        <a:pt x="51390" y="493047"/>
                        <a:pt x="51390" y="493047"/>
                      </a:cubicBezTo>
                      <a:cubicBezTo>
                        <a:pt x="-28123" y="466541"/>
                        <a:pt x="2744" y="491194"/>
                        <a:pt x="24885" y="347273"/>
                      </a:cubicBezTo>
                      <a:cubicBezTo>
                        <a:pt x="32557" y="297406"/>
                        <a:pt x="36784" y="315834"/>
                        <a:pt x="64642" y="281012"/>
                      </a:cubicBezTo>
                      <a:cubicBezTo>
                        <a:pt x="74592" y="268575"/>
                        <a:pt x="79884" y="252517"/>
                        <a:pt x="91146" y="241255"/>
                      </a:cubicBezTo>
                      <a:cubicBezTo>
                        <a:pt x="116835" y="215566"/>
                        <a:pt x="138325" y="212277"/>
                        <a:pt x="170659" y="201499"/>
                      </a:cubicBezTo>
                      <a:cubicBezTo>
                        <a:pt x="253702" y="90775"/>
                        <a:pt x="167387" y="184908"/>
                        <a:pt x="250172" y="135238"/>
                      </a:cubicBezTo>
                      <a:cubicBezTo>
                        <a:pt x="260886" y="128810"/>
                        <a:pt x="266281" y="115665"/>
                        <a:pt x="276677" y="108734"/>
                      </a:cubicBezTo>
                      <a:cubicBezTo>
                        <a:pt x="293114" y="97776"/>
                        <a:pt x="312533" y="92030"/>
                        <a:pt x="329685" y="82229"/>
                      </a:cubicBezTo>
                      <a:cubicBezTo>
                        <a:pt x="401612" y="41128"/>
                        <a:pt x="336312" y="66768"/>
                        <a:pt x="409198" y="42473"/>
                      </a:cubicBezTo>
                      <a:cubicBezTo>
                        <a:pt x="422450" y="33638"/>
                        <a:pt x="434042" y="21561"/>
                        <a:pt x="448955" y="15968"/>
                      </a:cubicBezTo>
                      <a:cubicBezTo>
                        <a:pt x="543325" y="-19421"/>
                        <a:pt x="783320" y="14902"/>
                        <a:pt x="806764" y="15968"/>
                      </a:cubicBezTo>
                      <a:cubicBezTo>
                        <a:pt x="844585" y="23533"/>
                        <a:pt x="888610" y="31246"/>
                        <a:pt x="926033" y="42473"/>
                      </a:cubicBezTo>
                      <a:cubicBezTo>
                        <a:pt x="952793" y="50501"/>
                        <a:pt x="982300" y="53480"/>
                        <a:pt x="1005546" y="68977"/>
                      </a:cubicBezTo>
                      <a:cubicBezTo>
                        <a:pt x="1018798" y="77812"/>
                        <a:pt x="1032866" y="85531"/>
                        <a:pt x="1045303" y="95481"/>
                      </a:cubicBezTo>
                      <a:cubicBezTo>
                        <a:pt x="1055059" y="103286"/>
                        <a:pt x="1061093" y="115558"/>
                        <a:pt x="1071807" y="121986"/>
                      </a:cubicBezTo>
                      <a:cubicBezTo>
                        <a:pt x="1083785" y="129173"/>
                        <a:pt x="1098312" y="130821"/>
                        <a:pt x="1111564" y="135238"/>
                      </a:cubicBezTo>
                      <a:cubicBezTo>
                        <a:pt x="1124816" y="144073"/>
                        <a:pt x="1138883" y="151792"/>
                        <a:pt x="1151320" y="161742"/>
                      </a:cubicBezTo>
                      <a:cubicBezTo>
                        <a:pt x="1178293" y="183321"/>
                        <a:pt x="1184651" y="198487"/>
                        <a:pt x="1204329" y="228003"/>
                      </a:cubicBezTo>
                      <a:cubicBezTo>
                        <a:pt x="1199912" y="258925"/>
                        <a:pt x="1200955" y="291135"/>
                        <a:pt x="1191077" y="320768"/>
                      </a:cubicBezTo>
                      <a:cubicBezTo>
                        <a:pt x="1187126" y="332621"/>
                        <a:pt x="1176941" y="345506"/>
                        <a:pt x="1164572" y="347273"/>
                      </a:cubicBezTo>
                      <a:cubicBezTo>
                        <a:pt x="1142274" y="350459"/>
                        <a:pt x="1120042" y="339948"/>
                        <a:pt x="1098311" y="334021"/>
                      </a:cubicBezTo>
                      <a:cubicBezTo>
                        <a:pt x="1071357" y="326670"/>
                        <a:pt x="1018798" y="307516"/>
                        <a:pt x="1018798" y="307516"/>
                      </a:cubicBezTo>
                      <a:cubicBezTo>
                        <a:pt x="1005546" y="298681"/>
                        <a:pt x="993288" y="288135"/>
                        <a:pt x="979042" y="281012"/>
                      </a:cubicBezTo>
                      <a:cubicBezTo>
                        <a:pt x="966548" y="274765"/>
                        <a:pt x="951263" y="274947"/>
                        <a:pt x="939285" y="267760"/>
                      </a:cubicBezTo>
                      <a:cubicBezTo>
                        <a:pt x="928571" y="261332"/>
                        <a:pt x="923495" y="247683"/>
                        <a:pt x="912781" y="241255"/>
                      </a:cubicBezTo>
                      <a:cubicBezTo>
                        <a:pt x="900803" y="234068"/>
                        <a:pt x="886456" y="231841"/>
                        <a:pt x="873024" y="228003"/>
                      </a:cubicBezTo>
                      <a:cubicBezTo>
                        <a:pt x="794122" y="205460"/>
                        <a:pt x="830484" y="220269"/>
                        <a:pt x="727250" y="201499"/>
                      </a:cubicBezTo>
                      <a:cubicBezTo>
                        <a:pt x="709331" y="198241"/>
                        <a:pt x="691911" y="192664"/>
                        <a:pt x="674242" y="188247"/>
                      </a:cubicBezTo>
                      <a:cubicBezTo>
                        <a:pt x="590372" y="202225"/>
                        <a:pt x="621599" y="201499"/>
                        <a:pt x="581477" y="201499"/>
                      </a:cubicBezTo>
                    </a:path>
                  </a:pathLst>
                </a:custGeom>
                <a:solidFill>
                  <a:srgbClr val="FF66F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22" name="フリーフォーム 21"/>
                <p:cNvSpPr/>
                <p:nvPr/>
              </p:nvSpPr>
              <p:spPr>
                <a:xfrm>
                  <a:off x="4122235" y="3844323"/>
                  <a:ext cx="1204329" cy="493047"/>
                </a:xfrm>
                <a:custGeom>
                  <a:avLst/>
                  <a:gdLst>
                    <a:gd name="connsiteX0" fmla="*/ 700746 w 1204329"/>
                    <a:gd name="connsiteY0" fmla="*/ 188247 h 493047"/>
                    <a:gd name="connsiteX1" fmla="*/ 528468 w 1204329"/>
                    <a:gd name="connsiteY1" fmla="*/ 201499 h 493047"/>
                    <a:gd name="connsiteX2" fmla="*/ 448955 w 1204329"/>
                    <a:gd name="connsiteY2" fmla="*/ 228003 h 493047"/>
                    <a:gd name="connsiteX3" fmla="*/ 369442 w 1204329"/>
                    <a:gd name="connsiteY3" fmla="*/ 281012 h 493047"/>
                    <a:gd name="connsiteX4" fmla="*/ 303181 w 1204329"/>
                    <a:gd name="connsiteY4" fmla="*/ 334021 h 493047"/>
                    <a:gd name="connsiteX5" fmla="*/ 236920 w 1204329"/>
                    <a:gd name="connsiteY5" fmla="*/ 400281 h 493047"/>
                    <a:gd name="connsiteX6" fmla="*/ 170659 w 1204329"/>
                    <a:gd name="connsiteY6" fmla="*/ 440038 h 493047"/>
                    <a:gd name="connsiteX7" fmla="*/ 130903 w 1204329"/>
                    <a:gd name="connsiteY7" fmla="*/ 466542 h 493047"/>
                    <a:gd name="connsiteX8" fmla="*/ 51390 w 1204329"/>
                    <a:gd name="connsiteY8" fmla="*/ 493047 h 493047"/>
                    <a:gd name="connsiteX9" fmla="*/ 24885 w 1204329"/>
                    <a:gd name="connsiteY9" fmla="*/ 347273 h 493047"/>
                    <a:gd name="connsiteX10" fmla="*/ 64642 w 1204329"/>
                    <a:gd name="connsiteY10" fmla="*/ 281012 h 493047"/>
                    <a:gd name="connsiteX11" fmla="*/ 91146 w 1204329"/>
                    <a:gd name="connsiteY11" fmla="*/ 241255 h 493047"/>
                    <a:gd name="connsiteX12" fmla="*/ 170659 w 1204329"/>
                    <a:gd name="connsiteY12" fmla="*/ 201499 h 493047"/>
                    <a:gd name="connsiteX13" fmla="*/ 250172 w 1204329"/>
                    <a:gd name="connsiteY13" fmla="*/ 135238 h 493047"/>
                    <a:gd name="connsiteX14" fmla="*/ 276677 w 1204329"/>
                    <a:gd name="connsiteY14" fmla="*/ 108734 h 493047"/>
                    <a:gd name="connsiteX15" fmla="*/ 329685 w 1204329"/>
                    <a:gd name="connsiteY15" fmla="*/ 82229 h 493047"/>
                    <a:gd name="connsiteX16" fmla="*/ 409198 w 1204329"/>
                    <a:gd name="connsiteY16" fmla="*/ 42473 h 493047"/>
                    <a:gd name="connsiteX17" fmla="*/ 448955 w 1204329"/>
                    <a:gd name="connsiteY17" fmla="*/ 15968 h 493047"/>
                    <a:gd name="connsiteX18" fmla="*/ 806764 w 1204329"/>
                    <a:gd name="connsiteY18" fmla="*/ 15968 h 493047"/>
                    <a:gd name="connsiteX19" fmla="*/ 926033 w 1204329"/>
                    <a:gd name="connsiteY19" fmla="*/ 42473 h 493047"/>
                    <a:gd name="connsiteX20" fmla="*/ 1005546 w 1204329"/>
                    <a:gd name="connsiteY20" fmla="*/ 68977 h 493047"/>
                    <a:gd name="connsiteX21" fmla="*/ 1045303 w 1204329"/>
                    <a:gd name="connsiteY21" fmla="*/ 95481 h 493047"/>
                    <a:gd name="connsiteX22" fmla="*/ 1071807 w 1204329"/>
                    <a:gd name="connsiteY22" fmla="*/ 121986 h 493047"/>
                    <a:gd name="connsiteX23" fmla="*/ 1111564 w 1204329"/>
                    <a:gd name="connsiteY23" fmla="*/ 135238 h 493047"/>
                    <a:gd name="connsiteX24" fmla="*/ 1151320 w 1204329"/>
                    <a:gd name="connsiteY24" fmla="*/ 161742 h 493047"/>
                    <a:gd name="connsiteX25" fmla="*/ 1204329 w 1204329"/>
                    <a:gd name="connsiteY25" fmla="*/ 228003 h 493047"/>
                    <a:gd name="connsiteX26" fmla="*/ 1191077 w 1204329"/>
                    <a:gd name="connsiteY26" fmla="*/ 320768 h 493047"/>
                    <a:gd name="connsiteX27" fmla="*/ 1164572 w 1204329"/>
                    <a:gd name="connsiteY27" fmla="*/ 347273 h 493047"/>
                    <a:gd name="connsiteX28" fmla="*/ 1098311 w 1204329"/>
                    <a:gd name="connsiteY28" fmla="*/ 334021 h 493047"/>
                    <a:gd name="connsiteX29" fmla="*/ 1018798 w 1204329"/>
                    <a:gd name="connsiteY29" fmla="*/ 307516 h 493047"/>
                    <a:gd name="connsiteX30" fmla="*/ 979042 w 1204329"/>
                    <a:gd name="connsiteY30" fmla="*/ 281012 h 493047"/>
                    <a:gd name="connsiteX31" fmla="*/ 939285 w 1204329"/>
                    <a:gd name="connsiteY31" fmla="*/ 267760 h 493047"/>
                    <a:gd name="connsiteX32" fmla="*/ 912781 w 1204329"/>
                    <a:gd name="connsiteY32" fmla="*/ 241255 h 493047"/>
                    <a:gd name="connsiteX33" fmla="*/ 873024 w 1204329"/>
                    <a:gd name="connsiteY33" fmla="*/ 228003 h 493047"/>
                    <a:gd name="connsiteX34" fmla="*/ 727250 w 1204329"/>
                    <a:gd name="connsiteY34" fmla="*/ 201499 h 493047"/>
                    <a:gd name="connsiteX35" fmla="*/ 674242 w 1204329"/>
                    <a:gd name="connsiteY35" fmla="*/ 188247 h 493047"/>
                    <a:gd name="connsiteX36" fmla="*/ 581477 w 1204329"/>
                    <a:gd name="connsiteY36" fmla="*/ 201499 h 493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1204329" h="493047">
                      <a:moveTo>
                        <a:pt x="700746" y="188247"/>
                      </a:moveTo>
                      <a:cubicBezTo>
                        <a:pt x="643320" y="192664"/>
                        <a:pt x="585359" y="192516"/>
                        <a:pt x="528468" y="201499"/>
                      </a:cubicBezTo>
                      <a:cubicBezTo>
                        <a:pt x="500872" y="205856"/>
                        <a:pt x="448955" y="228003"/>
                        <a:pt x="448955" y="228003"/>
                      </a:cubicBezTo>
                      <a:cubicBezTo>
                        <a:pt x="422451" y="245673"/>
                        <a:pt x="391967" y="258488"/>
                        <a:pt x="369442" y="281012"/>
                      </a:cubicBezTo>
                      <a:cubicBezTo>
                        <a:pt x="331675" y="318778"/>
                        <a:pt x="353333" y="300585"/>
                        <a:pt x="303181" y="334021"/>
                      </a:cubicBezTo>
                      <a:cubicBezTo>
                        <a:pt x="257744" y="402177"/>
                        <a:pt x="300028" y="349795"/>
                        <a:pt x="236920" y="400281"/>
                      </a:cubicBezTo>
                      <a:cubicBezTo>
                        <a:pt x="184944" y="441862"/>
                        <a:pt x="239704" y="417023"/>
                        <a:pt x="170659" y="440038"/>
                      </a:cubicBezTo>
                      <a:cubicBezTo>
                        <a:pt x="157407" y="448873"/>
                        <a:pt x="145457" y="460073"/>
                        <a:pt x="130903" y="466542"/>
                      </a:cubicBezTo>
                      <a:cubicBezTo>
                        <a:pt x="105373" y="477889"/>
                        <a:pt x="51390" y="493047"/>
                        <a:pt x="51390" y="493047"/>
                      </a:cubicBezTo>
                      <a:cubicBezTo>
                        <a:pt x="-28123" y="466541"/>
                        <a:pt x="2744" y="491194"/>
                        <a:pt x="24885" y="347273"/>
                      </a:cubicBezTo>
                      <a:cubicBezTo>
                        <a:pt x="32557" y="297406"/>
                        <a:pt x="36784" y="315834"/>
                        <a:pt x="64642" y="281012"/>
                      </a:cubicBezTo>
                      <a:cubicBezTo>
                        <a:pt x="74592" y="268575"/>
                        <a:pt x="79884" y="252517"/>
                        <a:pt x="91146" y="241255"/>
                      </a:cubicBezTo>
                      <a:cubicBezTo>
                        <a:pt x="116835" y="215566"/>
                        <a:pt x="138325" y="212277"/>
                        <a:pt x="170659" y="201499"/>
                      </a:cubicBezTo>
                      <a:cubicBezTo>
                        <a:pt x="253702" y="90775"/>
                        <a:pt x="167387" y="184908"/>
                        <a:pt x="250172" y="135238"/>
                      </a:cubicBezTo>
                      <a:cubicBezTo>
                        <a:pt x="260886" y="128810"/>
                        <a:pt x="266281" y="115665"/>
                        <a:pt x="276677" y="108734"/>
                      </a:cubicBezTo>
                      <a:cubicBezTo>
                        <a:pt x="293114" y="97776"/>
                        <a:pt x="312533" y="92030"/>
                        <a:pt x="329685" y="82229"/>
                      </a:cubicBezTo>
                      <a:cubicBezTo>
                        <a:pt x="401612" y="41128"/>
                        <a:pt x="336312" y="66768"/>
                        <a:pt x="409198" y="42473"/>
                      </a:cubicBezTo>
                      <a:cubicBezTo>
                        <a:pt x="422450" y="33638"/>
                        <a:pt x="434042" y="21561"/>
                        <a:pt x="448955" y="15968"/>
                      </a:cubicBezTo>
                      <a:cubicBezTo>
                        <a:pt x="543325" y="-19421"/>
                        <a:pt x="783320" y="14902"/>
                        <a:pt x="806764" y="15968"/>
                      </a:cubicBezTo>
                      <a:cubicBezTo>
                        <a:pt x="844585" y="23533"/>
                        <a:pt x="888610" y="31246"/>
                        <a:pt x="926033" y="42473"/>
                      </a:cubicBezTo>
                      <a:cubicBezTo>
                        <a:pt x="952793" y="50501"/>
                        <a:pt x="982300" y="53480"/>
                        <a:pt x="1005546" y="68977"/>
                      </a:cubicBezTo>
                      <a:cubicBezTo>
                        <a:pt x="1018798" y="77812"/>
                        <a:pt x="1032866" y="85531"/>
                        <a:pt x="1045303" y="95481"/>
                      </a:cubicBezTo>
                      <a:cubicBezTo>
                        <a:pt x="1055059" y="103286"/>
                        <a:pt x="1061093" y="115558"/>
                        <a:pt x="1071807" y="121986"/>
                      </a:cubicBezTo>
                      <a:cubicBezTo>
                        <a:pt x="1083785" y="129173"/>
                        <a:pt x="1098312" y="130821"/>
                        <a:pt x="1111564" y="135238"/>
                      </a:cubicBezTo>
                      <a:cubicBezTo>
                        <a:pt x="1124816" y="144073"/>
                        <a:pt x="1138883" y="151792"/>
                        <a:pt x="1151320" y="161742"/>
                      </a:cubicBezTo>
                      <a:cubicBezTo>
                        <a:pt x="1178293" y="183321"/>
                        <a:pt x="1184651" y="198487"/>
                        <a:pt x="1204329" y="228003"/>
                      </a:cubicBezTo>
                      <a:cubicBezTo>
                        <a:pt x="1199912" y="258925"/>
                        <a:pt x="1200955" y="291135"/>
                        <a:pt x="1191077" y="320768"/>
                      </a:cubicBezTo>
                      <a:cubicBezTo>
                        <a:pt x="1187126" y="332621"/>
                        <a:pt x="1176941" y="345506"/>
                        <a:pt x="1164572" y="347273"/>
                      </a:cubicBezTo>
                      <a:cubicBezTo>
                        <a:pt x="1142274" y="350459"/>
                        <a:pt x="1120042" y="339948"/>
                        <a:pt x="1098311" y="334021"/>
                      </a:cubicBezTo>
                      <a:cubicBezTo>
                        <a:pt x="1071357" y="326670"/>
                        <a:pt x="1018798" y="307516"/>
                        <a:pt x="1018798" y="307516"/>
                      </a:cubicBezTo>
                      <a:cubicBezTo>
                        <a:pt x="1005546" y="298681"/>
                        <a:pt x="993288" y="288135"/>
                        <a:pt x="979042" y="281012"/>
                      </a:cubicBezTo>
                      <a:cubicBezTo>
                        <a:pt x="966548" y="274765"/>
                        <a:pt x="951263" y="274947"/>
                        <a:pt x="939285" y="267760"/>
                      </a:cubicBezTo>
                      <a:cubicBezTo>
                        <a:pt x="928571" y="261332"/>
                        <a:pt x="923495" y="247683"/>
                        <a:pt x="912781" y="241255"/>
                      </a:cubicBezTo>
                      <a:cubicBezTo>
                        <a:pt x="900803" y="234068"/>
                        <a:pt x="886456" y="231841"/>
                        <a:pt x="873024" y="228003"/>
                      </a:cubicBezTo>
                      <a:cubicBezTo>
                        <a:pt x="794122" y="205460"/>
                        <a:pt x="830484" y="220269"/>
                        <a:pt x="727250" y="201499"/>
                      </a:cubicBezTo>
                      <a:cubicBezTo>
                        <a:pt x="709331" y="198241"/>
                        <a:pt x="691911" y="192664"/>
                        <a:pt x="674242" y="188247"/>
                      </a:cubicBezTo>
                      <a:cubicBezTo>
                        <a:pt x="590372" y="202225"/>
                        <a:pt x="621599" y="201499"/>
                        <a:pt x="581477" y="201499"/>
                      </a:cubicBezTo>
                    </a:path>
                  </a:pathLst>
                </a:custGeom>
                <a:solidFill>
                  <a:srgbClr val="FF66F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</p:grpSp>
          <p:sp>
            <p:nvSpPr>
              <p:cNvPr id="20" name="正方形/長方形 19"/>
              <p:cNvSpPr/>
              <p:nvPr/>
            </p:nvSpPr>
            <p:spPr>
              <a:xfrm>
                <a:off x="3211081" y="1525873"/>
                <a:ext cx="3110384" cy="1353091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ja-JP" altLang="en-US" sz="2000" b="0" cap="none" spc="0" dirty="0" smtClean="0">
                    <a:ln w="18415" cmpd="sng">
                      <a:solidFill>
                        <a:sysClr val="windowText" lastClr="000000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</a:rPr>
                  <a:t>もんだい</a:t>
                </a:r>
                <a:endParaRPr lang="ja-JP" altLang="en-US" sz="2000" b="0" cap="none" spc="0" dirty="0">
                  <a:ln w="18415" cmpd="sng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30" name="グループ化 29"/>
            <p:cNvGrpSpPr/>
            <p:nvPr/>
          </p:nvGrpSpPr>
          <p:grpSpPr>
            <a:xfrm>
              <a:off x="3707904" y="260648"/>
              <a:ext cx="1455374" cy="1384722"/>
              <a:chOff x="2744777" y="1484784"/>
              <a:chExt cx="4050390" cy="4682851"/>
            </a:xfrm>
          </p:grpSpPr>
          <p:grpSp>
            <p:nvGrpSpPr>
              <p:cNvPr id="31" name="グループ化 30"/>
              <p:cNvGrpSpPr/>
              <p:nvPr/>
            </p:nvGrpSpPr>
            <p:grpSpPr>
              <a:xfrm>
                <a:off x="2744777" y="1484784"/>
                <a:ext cx="4050390" cy="4682851"/>
                <a:chOff x="2668961" y="1844824"/>
                <a:chExt cx="4050390" cy="4682851"/>
              </a:xfrm>
            </p:grpSpPr>
            <p:sp>
              <p:nvSpPr>
                <p:cNvPr id="36" name="フリーフォーム 35"/>
                <p:cNvSpPr/>
                <p:nvPr/>
              </p:nvSpPr>
              <p:spPr>
                <a:xfrm>
                  <a:off x="2668961" y="1844824"/>
                  <a:ext cx="4050390" cy="4682851"/>
                </a:xfrm>
                <a:custGeom>
                  <a:avLst/>
                  <a:gdLst>
                    <a:gd name="connsiteX0" fmla="*/ 1277497 w 4050390"/>
                    <a:gd name="connsiteY0" fmla="*/ 35515 h 4334120"/>
                    <a:gd name="connsiteX1" fmla="*/ 747410 w 4050390"/>
                    <a:gd name="connsiteY1" fmla="*/ 287306 h 4334120"/>
                    <a:gd name="connsiteX2" fmla="*/ 349845 w 4050390"/>
                    <a:gd name="connsiteY2" fmla="*/ 936663 h 4334120"/>
                    <a:gd name="connsiteX3" fmla="*/ 190819 w 4050390"/>
                    <a:gd name="connsiteY3" fmla="*/ 2672698 h 4334120"/>
                    <a:gd name="connsiteX4" fmla="*/ 204071 w 4050390"/>
                    <a:gd name="connsiteY4" fmla="*/ 4209950 h 4334120"/>
                    <a:gd name="connsiteX5" fmla="*/ 270332 w 4050390"/>
                    <a:gd name="connsiteY5" fmla="*/ 4249706 h 4334120"/>
                    <a:gd name="connsiteX6" fmla="*/ 3649637 w 4050390"/>
                    <a:gd name="connsiteY6" fmla="*/ 4302715 h 4334120"/>
                    <a:gd name="connsiteX7" fmla="*/ 4020697 w 4050390"/>
                    <a:gd name="connsiteY7" fmla="*/ 4249706 h 4334120"/>
                    <a:gd name="connsiteX8" fmla="*/ 3967689 w 4050390"/>
                    <a:gd name="connsiteY8" fmla="*/ 4156941 h 4334120"/>
                    <a:gd name="connsiteX9" fmla="*/ 3914680 w 4050390"/>
                    <a:gd name="connsiteY9" fmla="*/ 2526924 h 4334120"/>
                    <a:gd name="connsiteX10" fmla="*/ 3768906 w 4050390"/>
                    <a:gd name="connsiteY10" fmla="*/ 578854 h 4334120"/>
                    <a:gd name="connsiteX11" fmla="*/ 2152141 w 4050390"/>
                    <a:gd name="connsiteY11" fmla="*/ 22263 h 4334120"/>
                    <a:gd name="connsiteX12" fmla="*/ 1065463 w 4050390"/>
                    <a:gd name="connsiteY12" fmla="*/ 101776 h 4334120"/>
                    <a:gd name="connsiteX13" fmla="*/ 1065463 w 4050390"/>
                    <a:gd name="connsiteY13" fmla="*/ 101776 h 43341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4050390" h="4334120">
                      <a:moveTo>
                        <a:pt x="1277497" y="35515"/>
                      </a:moveTo>
                      <a:cubicBezTo>
                        <a:pt x="1089758" y="86315"/>
                        <a:pt x="902019" y="137115"/>
                        <a:pt x="747410" y="287306"/>
                      </a:cubicBezTo>
                      <a:cubicBezTo>
                        <a:pt x="592801" y="437497"/>
                        <a:pt x="442610" y="539098"/>
                        <a:pt x="349845" y="936663"/>
                      </a:cubicBezTo>
                      <a:cubicBezTo>
                        <a:pt x="257080" y="1334228"/>
                        <a:pt x="215115" y="2127150"/>
                        <a:pt x="190819" y="2672698"/>
                      </a:cubicBezTo>
                      <a:cubicBezTo>
                        <a:pt x="166523" y="3218246"/>
                        <a:pt x="190819" y="3947115"/>
                        <a:pt x="204071" y="4209950"/>
                      </a:cubicBezTo>
                      <a:cubicBezTo>
                        <a:pt x="217323" y="4472785"/>
                        <a:pt x="-303929" y="4234245"/>
                        <a:pt x="270332" y="4249706"/>
                      </a:cubicBezTo>
                      <a:cubicBezTo>
                        <a:pt x="844593" y="4265167"/>
                        <a:pt x="3024576" y="4302715"/>
                        <a:pt x="3649637" y="4302715"/>
                      </a:cubicBezTo>
                      <a:cubicBezTo>
                        <a:pt x="4274698" y="4302715"/>
                        <a:pt x="3967688" y="4274002"/>
                        <a:pt x="4020697" y="4249706"/>
                      </a:cubicBezTo>
                      <a:cubicBezTo>
                        <a:pt x="4073706" y="4225410"/>
                        <a:pt x="3985359" y="4444071"/>
                        <a:pt x="3967689" y="4156941"/>
                      </a:cubicBezTo>
                      <a:cubicBezTo>
                        <a:pt x="3950020" y="3869811"/>
                        <a:pt x="3947811" y="3123272"/>
                        <a:pt x="3914680" y="2526924"/>
                      </a:cubicBezTo>
                      <a:cubicBezTo>
                        <a:pt x="3881550" y="1930576"/>
                        <a:pt x="4062663" y="996298"/>
                        <a:pt x="3768906" y="578854"/>
                      </a:cubicBezTo>
                      <a:cubicBezTo>
                        <a:pt x="3475150" y="161411"/>
                        <a:pt x="2602715" y="101776"/>
                        <a:pt x="2152141" y="22263"/>
                      </a:cubicBezTo>
                      <a:cubicBezTo>
                        <a:pt x="1701567" y="-57250"/>
                        <a:pt x="1065463" y="101776"/>
                        <a:pt x="1065463" y="101776"/>
                      </a:cubicBezTo>
                      <a:lnTo>
                        <a:pt x="1065463" y="101776"/>
                      </a:lnTo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37" name="円/楕円 36"/>
                <p:cNvSpPr/>
                <p:nvPr/>
              </p:nvSpPr>
              <p:spPr>
                <a:xfrm>
                  <a:off x="3539968" y="2708920"/>
                  <a:ext cx="864096" cy="864096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38" name="弦 37"/>
                <p:cNvSpPr/>
                <p:nvPr/>
              </p:nvSpPr>
              <p:spPr>
                <a:xfrm rot="17413514">
                  <a:off x="3511875" y="2740803"/>
                  <a:ext cx="863204" cy="848977"/>
                </a:xfrm>
                <a:prstGeom prst="chord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39" name="円/楕円 38"/>
                <p:cNvSpPr/>
                <p:nvPr/>
              </p:nvSpPr>
              <p:spPr>
                <a:xfrm>
                  <a:off x="4913988" y="2708920"/>
                  <a:ext cx="864096" cy="864096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40" name="弦 39"/>
                <p:cNvSpPr/>
                <p:nvPr/>
              </p:nvSpPr>
              <p:spPr>
                <a:xfrm rot="17413514">
                  <a:off x="4885895" y="2740803"/>
                  <a:ext cx="863204" cy="848977"/>
                </a:xfrm>
                <a:prstGeom prst="chord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41" name="円/楕円 40"/>
                <p:cNvSpPr/>
                <p:nvPr/>
              </p:nvSpPr>
              <p:spPr>
                <a:xfrm>
                  <a:off x="3779912" y="2996952"/>
                  <a:ext cx="360040" cy="28803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42" name="円/楕円 41"/>
                <p:cNvSpPr/>
                <p:nvPr/>
              </p:nvSpPr>
              <p:spPr>
                <a:xfrm>
                  <a:off x="5137477" y="3021275"/>
                  <a:ext cx="360040" cy="28803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</p:grpSp>
          <p:grpSp>
            <p:nvGrpSpPr>
              <p:cNvPr id="32" name="グループ化 31"/>
              <p:cNvGrpSpPr/>
              <p:nvPr/>
            </p:nvGrpSpPr>
            <p:grpSpPr>
              <a:xfrm>
                <a:off x="4333282" y="3948385"/>
                <a:ext cx="880011" cy="701173"/>
                <a:chOff x="4109793" y="3844323"/>
                <a:chExt cx="1216771" cy="701173"/>
              </a:xfrm>
            </p:grpSpPr>
            <p:sp>
              <p:nvSpPr>
                <p:cNvPr id="34" name="フリーフォーム 33"/>
                <p:cNvSpPr/>
                <p:nvPr/>
              </p:nvSpPr>
              <p:spPr>
                <a:xfrm>
                  <a:off x="4109793" y="4052449"/>
                  <a:ext cx="1204329" cy="493047"/>
                </a:xfrm>
                <a:custGeom>
                  <a:avLst/>
                  <a:gdLst>
                    <a:gd name="connsiteX0" fmla="*/ 700746 w 1204329"/>
                    <a:gd name="connsiteY0" fmla="*/ 188247 h 493047"/>
                    <a:gd name="connsiteX1" fmla="*/ 528468 w 1204329"/>
                    <a:gd name="connsiteY1" fmla="*/ 201499 h 493047"/>
                    <a:gd name="connsiteX2" fmla="*/ 448955 w 1204329"/>
                    <a:gd name="connsiteY2" fmla="*/ 228003 h 493047"/>
                    <a:gd name="connsiteX3" fmla="*/ 369442 w 1204329"/>
                    <a:gd name="connsiteY3" fmla="*/ 281012 h 493047"/>
                    <a:gd name="connsiteX4" fmla="*/ 303181 w 1204329"/>
                    <a:gd name="connsiteY4" fmla="*/ 334021 h 493047"/>
                    <a:gd name="connsiteX5" fmla="*/ 236920 w 1204329"/>
                    <a:gd name="connsiteY5" fmla="*/ 400281 h 493047"/>
                    <a:gd name="connsiteX6" fmla="*/ 170659 w 1204329"/>
                    <a:gd name="connsiteY6" fmla="*/ 440038 h 493047"/>
                    <a:gd name="connsiteX7" fmla="*/ 130903 w 1204329"/>
                    <a:gd name="connsiteY7" fmla="*/ 466542 h 493047"/>
                    <a:gd name="connsiteX8" fmla="*/ 51390 w 1204329"/>
                    <a:gd name="connsiteY8" fmla="*/ 493047 h 493047"/>
                    <a:gd name="connsiteX9" fmla="*/ 24885 w 1204329"/>
                    <a:gd name="connsiteY9" fmla="*/ 347273 h 493047"/>
                    <a:gd name="connsiteX10" fmla="*/ 64642 w 1204329"/>
                    <a:gd name="connsiteY10" fmla="*/ 281012 h 493047"/>
                    <a:gd name="connsiteX11" fmla="*/ 91146 w 1204329"/>
                    <a:gd name="connsiteY11" fmla="*/ 241255 h 493047"/>
                    <a:gd name="connsiteX12" fmla="*/ 170659 w 1204329"/>
                    <a:gd name="connsiteY12" fmla="*/ 201499 h 493047"/>
                    <a:gd name="connsiteX13" fmla="*/ 250172 w 1204329"/>
                    <a:gd name="connsiteY13" fmla="*/ 135238 h 493047"/>
                    <a:gd name="connsiteX14" fmla="*/ 276677 w 1204329"/>
                    <a:gd name="connsiteY14" fmla="*/ 108734 h 493047"/>
                    <a:gd name="connsiteX15" fmla="*/ 329685 w 1204329"/>
                    <a:gd name="connsiteY15" fmla="*/ 82229 h 493047"/>
                    <a:gd name="connsiteX16" fmla="*/ 409198 w 1204329"/>
                    <a:gd name="connsiteY16" fmla="*/ 42473 h 493047"/>
                    <a:gd name="connsiteX17" fmla="*/ 448955 w 1204329"/>
                    <a:gd name="connsiteY17" fmla="*/ 15968 h 493047"/>
                    <a:gd name="connsiteX18" fmla="*/ 806764 w 1204329"/>
                    <a:gd name="connsiteY18" fmla="*/ 15968 h 493047"/>
                    <a:gd name="connsiteX19" fmla="*/ 926033 w 1204329"/>
                    <a:gd name="connsiteY19" fmla="*/ 42473 h 493047"/>
                    <a:gd name="connsiteX20" fmla="*/ 1005546 w 1204329"/>
                    <a:gd name="connsiteY20" fmla="*/ 68977 h 493047"/>
                    <a:gd name="connsiteX21" fmla="*/ 1045303 w 1204329"/>
                    <a:gd name="connsiteY21" fmla="*/ 95481 h 493047"/>
                    <a:gd name="connsiteX22" fmla="*/ 1071807 w 1204329"/>
                    <a:gd name="connsiteY22" fmla="*/ 121986 h 493047"/>
                    <a:gd name="connsiteX23" fmla="*/ 1111564 w 1204329"/>
                    <a:gd name="connsiteY23" fmla="*/ 135238 h 493047"/>
                    <a:gd name="connsiteX24" fmla="*/ 1151320 w 1204329"/>
                    <a:gd name="connsiteY24" fmla="*/ 161742 h 493047"/>
                    <a:gd name="connsiteX25" fmla="*/ 1204329 w 1204329"/>
                    <a:gd name="connsiteY25" fmla="*/ 228003 h 493047"/>
                    <a:gd name="connsiteX26" fmla="*/ 1191077 w 1204329"/>
                    <a:gd name="connsiteY26" fmla="*/ 320768 h 493047"/>
                    <a:gd name="connsiteX27" fmla="*/ 1164572 w 1204329"/>
                    <a:gd name="connsiteY27" fmla="*/ 347273 h 493047"/>
                    <a:gd name="connsiteX28" fmla="*/ 1098311 w 1204329"/>
                    <a:gd name="connsiteY28" fmla="*/ 334021 h 493047"/>
                    <a:gd name="connsiteX29" fmla="*/ 1018798 w 1204329"/>
                    <a:gd name="connsiteY29" fmla="*/ 307516 h 493047"/>
                    <a:gd name="connsiteX30" fmla="*/ 979042 w 1204329"/>
                    <a:gd name="connsiteY30" fmla="*/ 281012 h 493047"/>
                    <a:gd name="connsiteX31" fmla="*/ 939285 w 1204329"/>
                    <a:gd name="connsiteY31" fmla="*/ 267760 h 493047"/>
                    <a:gd name="connsiteX32" fmla="*/ 912781 w 1204329"/>
                    <a:gd name="connsiteY32" fmla="*/ 241255 h 493047"/>
                    <a:gd name="connsiteX33" fmla="*/ 873024 w 1204329"/>
                    <a:gd name="connsiteY33" fmla="*/ 228003 h 493047"/>
                    <a:gd name="connsiteX34" fmla="*/ 727250 w 1204329"/>
                    <a:gd name="connsiteY34" fmla="*/ 201499 h 493047"/>
                    <a:gd name="connsiteX35" fmla="*/ 674242 w 1204329"/>
                    <a:gd name="connsiteY35" fmla="*/ 188247 h 493047"/>
                    <a:gd name="connsiteX36" fmla="*/ 581477 w 1204329"/>
                    <a:gd name="connsiteY36" fmla="*/ 201499 h 493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1204329" h="493047">
                      <a:moveTo>
                        <a:pt x="700746" y="188247"/>
                      </a:moveTo>
                      <a:cubicBezTo>
                        <a:pt x="643320" y="192664"/>
                        <a:pt x="585359" y="192516"/>
                        <a:pt x="528468" y="201499"/>
                      </a:cubicBezTo>
                      <a:cubicBezTo>
                        <a:pt x="500872" y="205856"/>
                        <a:pt x="448955" y="228003"/>
                        <a:pt x="448955" y="228003"/>
                      </a:cubicBezTo>
                      <a:cubicBezTo>
                        <a:pt x="422451" y="245673"/>
                        <a:pt x="391967" y="258488"/>
                        <a:pt x="369442" y="281012"/>
                      </a:cubicBezTo>
                      <a:cubicBezTo>
                        <a:pt x="331675" y="318778"/>
                        <a:pt x="353333" y="300585"/>
                        <a:pt x="303181" y="334021"/>
                      </a:cubicBezTo>
                      <a:cubicBezTo>
                        <a:pt x="257744" y="402177"/>
                        <a:pt x="300028" y="349795"/>
                        <a:pt x="236920" y="400281"/>
                      </a:cubicBezTo>
                      <a:cubicBezTo>
                        <a:pt x="184944" y="441862"/>
                        <a:pt x="239704" y="417023"/>
                        <a:pt x="170659" y="440038"/>
                      </a:cubicBezTo>
                      <a:cubicBezTo>
                        <a:pt x="157407" y="448873"/>
                        <a:pt x="145457" y="460073"/>
                        <a:pt x="130903" y="466542"/>
                      </a:cubicBezTo>
                      <a:cubicBezTo>
                        <a:pt x="105373" y="477889"/>
                        <a:pt x="51390" y="493047"/>
                        <a:pt x="51390" y="493047"/>
                      </a:cubicBezTo>
                      <a:cubicBezTo>
                        <a:pt x="-28123" y="466541"/>
                        <a:pt x="2744" y="491194"/>
                        <a:pt x="24885" y="347273"/>
                      </a:cubicBezTo>
                      <a:cubicBezTo>
                        <a:pt x="32557" y="297406"/>
                        <a:pt x="36784" y="315834"/>
                        <a:pt x="64642" y="281012"/>
                      </a:cubicBezTo>
                      <a:cubicBezTo>
                        <a:pt x="74592" y="268575"/>
                        <a:pt x="79884" y="252517"/>
                        <a:pt x="91146" y="241255"/>
                      </a:cubicBezTo>
                      <a:cubicBezTo>
                        <a:pt x="116835" y="215566"/>
                        <a:pt x="138325" y="212277"/>
                        <a:pt x="170659" y="201499"/>
                      </a:cubicBezTo>
                      <a:cubicBezTo>
                        <a:pt x="253702" y="90775"/>
                        <a:pt x="167387" y="184908"/>
                        <a:pt x="250172" y="135238"/>
                      </a:cubicBezTo>
                      <a:cubicBezTo>
                        <a:pt x="260886" y="128810"/>
                        <a:pt x="266281" y="115665"/>
                        <a:pt x="276677" y="108734"/>
                      </a:cubicBezTo>
                      <a:cubicBezTo>
                        <a:pt x="293114" y="97776"/>
                        <a:pt x="312533" y="92030"/>
                        <a:pt x="329685" y="82229"/>
                      </a:cubicBezTo>
                      <a:cubicBezTo>
                        <a:pt x="401612" y="41128"/>
                        <a:pt x="336312" y="66768"/>
                        <a:pt x="409198" y="42473"/>
                      </a:cubicBezTo>
                      <a:cubicBezTo>
                        <a:pt x="422450" y="33638"/>
                        <a:pt x="434042" y="21561"/>
                        <a:pt x="448955" y="15968"/>
                      </a:cubicBezTo>
                      <a:cubicBezTo>
                        <a:pt x="543325" y="-19421"/>
                        <a:pt x="783320" y="14902"/>
                        <a:pt x="806764" y="15968"/>
                      </a:cubicBezTo>
                      <a:cubicBezTo>
                        <a:pt x="844585" y="23533"/>
                        <a:pt x="888610" y="31246"/>
                        <a:pt x="926033" y="42473"/>
                      </a:cubicBezTo>
                      <a:cubicBezTo>
                        <a:pt x="952793" y="50501"/>
                        <a:pt x="982300" y="53480"/>
                        <a:pt x="1005546" y="68977"/>
                      </a:cubicBezTo>
                      <a:cubicBezTo>
                        <a:pt x="1018798" y="77812"/>
                        <a:pt x="1032866" y="85531"/>
                        <a:pt x="1045303" y="95481"/>
                      </a:cubicBezTo>
                      <a:cubicBezTo>
                        <a:pt x="1055059" y="103286"/>
                        <a:pt x="1061093" y="115558"/>
                        <a:pt x="1071807" y="121986"/>
                      </a:cubicBezTo>
                      <a:cubicBezTo>
                        <a:pt x="1083785" y="129173"/>
                        <a:pt x="1098312" y="130821"/>
                        <a:pt x="1111564" y="135238"/>
                      </a:cubicBezTo>
                      <a:cubicBezTo>
                        <a:pt x="1124816" y="144073"/>
                        <a:pt x="1138883" y="151792"/>
                        <a:pt x="1151320" y="161742"/>
                      </a:cubicBezTo>
                      <a:cubicBezTo>
                        <a:pt x="1178293" y="183321"/>
                        <a:pt x="1184651" y="198487"/>
                        <a:pt x="1204329" y="228003"/>
                      </a:cubicBezTo>
                      <a:cubicBezTo>
                        <a:pt x="1199912" y="258925"/>
                        <a:pt x="1200955" y="291135"/>
                        <a:pt x="1191077" y="320768"/>
                      </a:cubicBezTo>
                      <a:cubicBezTo>
                        <a:pt x="1187126" y="332621"/>
                        <a:pt x="1176941" y="345506"/>
                        <a:pt x="1164572" y="347273"/>
                      </a:cubicBezTo>
                      <a:cubicBezTo>
                        <a:pt x="1142274" y="350459"/>
                        <a:pt x="1120042" y="339948"/>
                        <a:pt x="1098311" y="334021"/>
                      </a:cubicBezTo>
                      <a:cubicBezTo>
                        <a:pt x="1071357" y="326670"/>
                        <a:pt x="1018798" y="307516"/>
                        <a:pt x="1018798" y="307516"/>
                      </a:cubicBezTo>
                      <a:cubicBezTo>
                        <a:pt x="1005546" y="298681"/>
                        <a:pt x="993288" y="288135"/>
                        <a:pt x="979042" y="281012"/>
                      </a:cubicBezTo>
                      <a:cubicBezTo>
                        <a:pt x="966548" y="274765"/>
                        <a:pt x="951263" y="274947"/>
                        <a:pt x="939285" y="267760"/>
                      </a:cubicBezTo>
                      <a:cubicBezTo>
                        <a:pt x="928571" y="261332"/>
                        <a:pt x="923495" y="247683"/>
                        <a:pt x="912781" y="241255"/>
                      </a:cubicBezTo>
                      <a:cubicBezTo>
                        <a:pt x="900803" y="234068"/>
                        <a:pt x="886456" y="231841"/>
                        <a:pt x="873024" y="228003"/>
                      </a:cubicBezTo>
                      <a:cubicBezTo>
                        <a:pt x="794122" y="205460"/>
                        <a:pt x="830484" y="220269"/>
                        <a:pt x="727250" y="201499"/>
                      </a:cubicBezTo>
                      <a:cubicBezTo>
                        <a:pt x="709331" y="198241"/>
                        <a:pt x="691911" y="192664"/>
                        <a:pt x="674242" y="188247"/>
                      </a:cubicBezTo>
                      <a:cubicBezTo>
                        <a:pt x="590372" y="202225"/>
                        <a:pt x="621599" y="201499"/>
                        <a:pt x="581477" y="201499"/>
                      </a:cubicBezTo>
                    </a:path>
                  </a:pathLst>
                </a:custGeom>
                <a:solidFill>
                  <a:srgbClr val="FF66F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35" name="フリーフォーム 34"/>
                <p:cNvSpPr/>
                <p:nvPr/>
              </p:nvSpPr>
              <p:spPr>
                <a:xfrm>
                  <a:off x="4122235" y="3844323"/>
                  <a:ext cx="1204329" cy="493047"/>
                </a:xfrm>
                <a:custGeom>
                  <a:avLst/>
                  <a:gdLst>
                    <a:gd name="connsiteX0" fmla="*/ 700746 w 1204329"/>
                    <a:gd name="connsiteY0" fmla="*/ 188247 h 493047"/>
                    <a:gd name="connsiteX1" fmla="*/ 528468 w 1204329"/>
                    <a:gd name="connsiteY1" fmla="*/ 201499 h 493047"/>
                    <a:gd name="connsiteX2" fmla="*/ 448955 w 1204329"/>
                    <a:gd name="connsiteY2" fmla="*/ 228003 h 493047"/>
                    <a:gd name="connsiteX3" fmla="*/ 369442 w 1204329"/>
                    <a:gd name="connsiteY3" fmla="*/ 281012 h 493047"/>
                    <a:gd name="connsiteX4" fmla="*/ 303181 w 1204329"/>
                    <a:gd name="connsiteY4" fmla="*/ 334021 h 493047"/>
                    <a:gd name="connsiteX5" fmla="*/ 236920 w 1204329"/>
                    <a:gd name="connsiteY5" fmla="*/ 400281 h 493047"/>
                    <a:gd name="connsiteX6" fmla="*/ 170659 w 1204329"/>
                    <a:gd name="connsiteY6" fmla="*/ 440038 h 493047"/>
                    <a:gd name="connsiteX7" fmla="*/ 130903 w 1204329"/>
                    <a:gd name="connsiteY7" fmla="*/ 466542 h 493047"/>
                    <a:gd name="connsiteX8" fmla="*/ 51390 w 1204329"/>
                    <a:gd name="connsiteY8" fmla="*/ 493047 h 493047"/>
                    <a:gd name="connsiteX9" fmla="*/ 24885 w 1204329"/>
                    <a:gd name="connsiteY9" fmla="*/ 347273 h 493047"/>
                    <a:gd name="connsiteX10" fmla="*/ 64642 w 1204329"/>
                    <a:gd name="connsiteY10" fmla="*/ 281012 h 493047"/>
                    <a:gd name="connsiteX11" fmla="*/ 91146 w 1204329"/>
                    <a:gd name="connsiteY11" fmla="*/ 241255 h 493047"/>
                    <a:gd name="connsiteX12" fmla="*/ 170659 w 1204329"/>
                    <a:gd name="connsiteY12" fmla="*/ 201499 h 493047"/>
                    <a:gd name="connsiteX13" fmla="*/ 250172 w 1204329"/>
                    <a:gd name="connsiteY13" fmla="*/ 135238 h 493047"/>
                    <a:gd name="connsiteX14" fmla="*/ 276677 w 1204329"/>
                    <a:gd name="connsiteY14" fmla="*/ 108734 h 493047"/>
                    <a:gd name="connsiteX15" fmla="*/ 329685 w 1204329"/>
                    <a:gd name="connsiteY15" fmla="*/ 82229 h 493047"/>
                    <a:gd name="connsiteX16" fmla="*/ 409198 w 1204329"/>
                    <a:gd name="connsiteY16" fmla="*/ 42473 h 493047"/>
                    <a:gd name="connsiteX17" fmla="*/ 448955 w 1204329"/>
                    <a:gd name="connsiteY17" fmla="*/ 15968 h 493047"/>
                    <a:gd name="connsiteX18" fmla="*/ 806764 w 1204329"/>
                    <a:gd name="connsiteY18" fmla="*/ 15968 h 493047"/>
                    <a:gd name="connsiteX19" fmla="*/ 926033 w 1204329"/>
                    <a:gd name="connsiteY19" fmla="*/ 42473 h 493047"/>
                    <a:gd name="connsiteX20" fmla="*/ 1005546 w 1204329"/>
                    <a:gd name="connsiteY20" fmla="*/ 68977 h 493047"/>
                    <a:gd name="connsiteX21" fmla="*/ 1045303 w 1204329"/>
                    <a:gd name="connsiteY21" fmla="*/ 95481 h 493047"/>
                    <a:gd name="connsiteX22" fmla="*/ 1071807 w 1204329"/>
                    <a:gd name="connsiteY22" fmla="*/ 121986 h 493047"/>
                    <a:gd name="connsiteX23" fmla="*/ 1111564 w 1204329"/>
                    <a:gd name="connsiteY23" fmla="*/ 135238 h 493047"/>
                    <a:gd name="connsiteX24" fmla="*/ 1151320 w 1204329"/>
                    <a:gd name="connsiteY24" fmla="*/ 161742 h 493047"/>
                    <a:gd name="connsiteX25" fmla="*/ 1204329 w 1204329"/>
                    <a:gd name="connsiteY25" fmla="*/ 228003 h 493047"/>
                    <a:gd name="connsiteX26" fmla="*/ 1191077 w 1204329"/>
                    <a:gd name="connsiteY26" fmla="*/ 320768 h 493047"/>
                    <a:gd name="connsiteX27" fmla="*/ 1164572 w 1204329"/>
                    <a:gd name="connsiteY27" fmla="*/ 347273 h 493047"/>
                    <a:gd name="connsiteX28" fmla="*/ 1098311 w 1204329"/>
                    <a:gd name="connsiteY28" fmla="*/ 334021 h 493047"/>
                    <a:gd name="connsiteX29" fmla="*/ 1018798 w 1204329"/>
                    <a:gd name="connsiteY29" fmla="*/ 307516 h 493047"/>
                    <a:gd name="connsiteX30" fmla="*/ 979042 w 1204329"/>
                    <a:gd name="connsiteY30" fmla="*/ 281012 h 493047"/>
                    <a:gd name="connsiteX31" fmla="*/ 939285 w 1204329"/>
                    <a:gd name="connsiteY31" fmla="*/ 267760 h 493047"/>
                    <a:gd name="connsiteX32" fmla="*/ 912781 w 1204329"/>
                    <a:gd name="connsiteY32" fmla="*/ 241255 h 493047"/>
                    <a:gd name="connsiteX33" fmla="*/ 873024 w 1204329"/>
                    <a:gd name="connsiteY33" fmla="*/ 228003 h 493047"/>
                    <a:gd name="connsiteX34" fmla="*/ 727250 w 1204329"/>
                    <a:gd name="connsiteY34" fmla="*/ 201499 h 493047"/>
                    <a:gd name="connsiteX35" fmla="*/ 674242 w 1204329"/>
                    <a:gd name="connsiteY35" fmla="*/ 188247 h 493047"/>
                    <a:gd name="connsiteX36" fmla="*/ 581477 w 1204329"/>
                    <a:gd name="connsiteY36" fmla="*/ 201499 h 493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1204329" h="493047">
                      <a:moveTo>
                        <a:pt x="700746" y="188247"/>
                      </a:moveTo>
                      <a:cubicBezTo>
                        <a:pt x="643320" y="192664"/>
                        <a:pt x="585359" y="192516"/>
                        <a:pt x="528468" y="201499"/>
                      </a:cubicBezTo>
                      <a:cubicBezTo>
                        <a:pt x="500872" y="205856"/>
                        <a:pt x="448955" y="228003"/>
                        <a:pt x="448955" y="228003"/>
                      </a:cubicBezTo>
                      <a:cubicBezTo>
                        <a:pt x="422451" y="245673"/>
                        <a:pt x="391967" y="258488"/>
                        <a:pt x="369442" y="281012"/>
                      </a:cubicBezTo>
                      <a:cubicBezTo>
                        <a:pt x="331675" y="318778"/>
                        <a:pt x="353333" y="300585"/>
                        <a:pt x="303181" y="334021"/>
                      </a:cubicBezTo>
                      <a:cubicBezTo>
                        <a:pt x="257744" y="402177"/>
                        <a:pt x="300028" y="349795"/>
                        <a:pt x="236920" y="400281"/>
                      </a:cubicBezTo>
                      <a:cubicBezTo>
                        <a:pt x="184944" y="441862"/>
                        <a:pt x="239704" y="417023"/>
                        <a:pt x="170659" y="440038"/>
                      </a:cubicBezTo>
                      <a:cubicBezTo>
                        <a:pt x="157407" y="448873"/>
                        <a:pt x="145457" y="460073"/>
                        <a:pt x="130903" y="466542"/>
                      </a:cubicBezTo>
                      <a:cubicBezTo>
                        <a:pt x="105373" y="477889"/>
                        <a:pt x="51390" y="493047"/>
                        <a:pt x="51390" y="493047"/>
                      </a:cubicBezTo>
                      <a:cubicBezTo>
                        <a:pt x="-28123" y="466541"/>
                        <a:pt x="2744" y="491194"/>
                        <a:pt x="24885" y="347273"/>
                      </a:cubicBezTo>
                      <a:cubicBezTo>
                        <a:pt x="32557" y="297406"/>
                        <a:pt x="36784" y="315834"/>
                        <a:pt x="64642" y="281012"/>
                      </a:cubicBezTo>
                      <a:cubicBezTo>
                        <a:pt x="74592" y="268575"/>
                        <a:pt x="79884" y="252517"/>
                        <a:pt x="91146" y="241255"/>
                      </a:cubicBezTo>
                      <a:cubicBezTo>
                        <a:pt x="116835" y="215566"/>
                        <a:pt x="138325" y="212277"/>
                        <a:pt x="170659" y="201499"/>
                      </a:cubicBezTo>
                      <a:cubicBezTo>
                        <a:pt x="253702" y="90775"/>
                        <a:pt x="167387" y="184908"/>
                        <a:pt x="250172" y="135238"/>
                      </a:cubicBezTo>
                      <a:cubicBezTo>
                        <a:pt x="260886" y="128810"/>
                        <a:pt x="266281" y="115665"/>
                        <a:pt x="276677" y="108734"/>
                      </a:cubicBezTo>
                      <a:cubicBezTo>
                        <a:pt x="293114" y="97776"/>
                        <a:pt x="312533" y="92030"/>
                        <a:pt x="329685" y="82229"/>
                      </a:cubicBezTo>
                      <a:cubicBezTo>
                        <a:pt x="401612" y="41128"/>
                        <a:pt x="336312" y="66768"/>
                        <a:pt x="409198" y="42473"/>
                      </a:cubicBezTo>
                      <a:cubicBezTo>
                        <a:pt x="422450" y="33638"/>
                        <a:pt x="434042" y="21561"/>
                        <a:pt x="448955" y="15968"/>
                      </a:cubicBezTo>
                      <a:cubicBezTo>
                        <a:pt x="543325" y="-19421"/>
                        <a:pt x="783320" y="14902"/>
                        <a:pt x="806764" y="15968"/>
                      </a:cubicBezTo>
                      <a:cubicBezTo>
                        <a:pt x="844585" y="23533"/>
                        <a:pt x="888610" y="31246"/>
                        <a:pt x="926033" y="42473"/>
                      </a:cubicBezTo>
                      <a:cubicBezTo>
                        <a:pt x="952793" y="50501"/>
                        <a:pt x="982300" y="53480"/>
                        <a:pt x="1005546" y="68977"/>
                      </a:cubicBezTo>
                      <a:cubicBezTo>
                        <a:pt x="1018798" y="77812"/>
                        <a:pt x="1032866" y="85531"/>
                        <a:pt x="1045303" y="95481"/>
                      </a:cubicBezTo>
                      <a:cubicBezTo>
                        <a:pt x="1055059" y="103286"/>
                        <a:pt x="1061093" y="115558"/>
                        <a:pt x="1071807" y="121986"/>
                      </a:cubicBezTo>
                      <a:cubicBezTo>
                        <a:pt x="1083785" y="129173"/>
                        <a:pt x="1098312" y="130821"/>
                        <a:pt x="1111564" y="135238"/>
                      </a:cubicBezTo>
                      <a:cubicBezTo>
                        <a:pt x="1124816" y="144073"/>
                        <a:pt x="1138883" y="151792"/>
                        <a:pt x="1151320" y="161742"/>
                      </a:cubicBezTo>
                      <a:cubicBezTo>
                        <a:pt x="1178293" y="183321"/>
                        <a:pt x="1184651" y="198487"/>
                        <a:pt x="1204329" y="228003"/>
                      </a:cubicBezTo>
                      <a:cubicBezTo>
                        <a:pt x="1199912" y="258925"/>
                        <a:pt x="1200955" y="291135"/>
                        <a:pt x="1191077" y="320768"/>
                      </a:cubicBezTo>
                      <a:cubicBezTo>
                        <a:pt x="1187126" y="332621"/>
                        <a:pt x="1176941" y="345506"/>
                        <a:pt x="1164572" y="347273"/>
                      </a:cubicBezTo>
                      <a:cubicBezTo>
                        <a:pt x="1142274" y="350459"/>
                        <a:pt x="1120042" y="339948"/>
                        <a:pt x="1098311" y="334021"/>
                      </a:cubicBezTo>
                      <a:cubicBezTo>
                        <a:pt x="1071357" y="326670"/>
                        <a:pt x="1018798" y="307516"/>
                        <a:pt x="1018798" y="307516"/>
                      </a:cubicBezTo>
                      <a:cubicBezTo>
                        <a:pt x="1005546" y="298681"/>
                        <a:pt x="993288" y="288135"/>
                        <a:pt x="979042" y="281012"/>
                      </a:cubicBezTo>
                      <a:cubicBezTo>
                        <a:pt x="966548" y="274765"/>
                        <a:pt x="951263" y="274947"/>
                        <a:pt x="939285" y="267760"/>
                      </a:cubicBezTo>
                      <a:cubicBezTo>
                        <a:pt x="928571" y="261332"/>
                        <a:pt x="923495" y="247683"/>
                        <a:pt x="912781" y="241255"/>
                      </a:cubicBezTo>
                      <a:cubicBezTo>
                        <a:pt x="900803" y="234068"/>
                        <a:pt x="886456" y="231841"/>
                        <a:pt x="873024" y="228003"/>
                      </a:cubicBezTo>
                      <a:cubicBezTo>
                        <a:pt x="794122" y="205460"/>
                        <a:pt x="830484" y="220269"/>
                        <a:pt x="727250" y="201499"/>
                      </a:cubicBezTo>
                      <a:cubicBezTo>
                        <a:pt x="709331" y="198241"/>
                        <a:pt x="691911" y="192664"/>
                        <a:pt x="674242" y="188247"/>
                      </a:cubicBezTo>
                      <a:cubicBezTo>
                        <a:pt x="590372" y="202225"/>
                        <a:pt x="621599" y="201499"/>
                        <a:pt x="581477" y="201499"/>
                      </a:cubicBezTo>
                    </a:path>
                  </a:pathLst>
                </a:custGeom>
                <a:solidFill>
                  <a:srgbClr val="FF66F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</p:grpSp>
          <p:sp>
            <p:nvSpPr>
              <p:cNvPr id="33" name="正方形/長方形 32"/>
              <p:cNvSpPr/>
              <p:nvPr/>
            </p:nvSpPr>
            <p:spPr>
              <a:xfrm>
                <a:off x="3211081" y="1525873"/>
                <a:ext cx="3110384" cy="1353091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ja-JP" altLang="en-US" sz="2000" b="0" cap="none" spc="0" dirty="0" smtClean="0">
                    <a:ln w="18415" cmpd="sng">
                      <a:solidFill>
                        <a:sysClr val="windowText" lastClr="000000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</a:rPr>
                  <a:t>もんだい</a:t>
                </a:r>
                <a:endParaRPr lang="ja-JP" altLang="en-US" sz="2000" b="0" cap="none" spc="0" dirty="0">
                  <a:ln w="18415" cmpd="sng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43" name="グループ化 42"/>
            <p:cNvGrpSpPr/>
            <p:nvPr/>
          </p:nvGrpSpPr>
          <p:grpSpPr>
            <a:xfrm>
              <a:off x="5436096" y="240208"/>
              <a:ext cx="1455374" cy="1384722"/>
              <a:chOff x="2744777" y="1484784"/>
              <a:chExt cx="4050390" cy="4682851"/>
            </a:xfrm>
          </p:grpSpPr>
          <p:grpSp>
            <p:nvGrpSpPr>
              <p:cNvPr id="44" name="グループ化 43"/>
              <p:cNvGrpSpPr/>
              <p:nvPr/>
            </p:nvGrpSpPr>
            <p:grpSpPr>
              <a:xfrm>
                <a:off x="2744777" y="1484784"/>
                <a:ext cx="4050390" cy="4682851"/>
                <a:chOff x="2668961" y="1844824"/>
                <a:chExt cx="4050390" cy="4682851"/>
              </a:xfrm>
            </p:grpSpPr>
            <p:sp>
              <p:nvSpPr>
                <p:cNvPr id="49" name="フリーフォーム 48"/>
                <p:cNvSpPr/>
                <p:nvPr/>
              </p:nvSpPr>
              <p:spPr>
                <a:xfrm>
                  <a:off x="2668961" y="1844824"/>
                  <a:ext cx="4050390" cy="4682851"/>
                </a:xfrm>
                <a:custGeom>
                  <a:avLst/>
                  <a:gdLst>
                    <a:gd name="connsiteX0" fmla="*/ 1277497 w 4050390"/>
                    <a:gd name="connsiteY0" fmla="*/ 35515 h 4334120"/>
                    <a:gd name="connsiteX1" fmla="*/ 747410 w 4050390"/>
                    <a:gd name="connsiteY1" fmla="*/ 287306 h 4334120"/>
                    <a:gd name="connsiteX2" fmla="*/ 349845 w 4050390"/>
                    <a:gd name="connsiteY2" fmla="*/ 936663 h 4334120"/>
                    <a:gd name="connsiteX3" fmla="*/ 190819 w 4050390"/>
                    <a:gd name="connsiteY3" fmla="*/ 2672698 h 4334120"/>
                    <a:gd name="connsiteX4" fmla="*/ 204071 w 4050390"/>
                    <a:gd name="connsiteY4" fmla="*/ 4209950 h 4334120"/>
                    <a:gd name="connsiteX5" fmla="*/ 270332 w 4050390"/>
                    <a:gd name="connsiteY5" fmla="*/ 4249706 h 4334120"/>
                    <a:gd name="connsiteX6" fmla="*/ 3649637 w 4050390"/>
                    <a:gd name="connsiteY6" fmla="*/ 4302715 h 4334120"/>
                    <a:gd name="connsiteX7" fmla="*/ 4020697 w 4050390"/>
                    <a:gd name="connsiteY7" fmla="*/ 4249706 h 4334120"/>
                    <a:gd name="connsiteX8" fmla="*/ 3967689 w 4050390"/>
                    <a:gd name="connsiteY8" fmla="*/ 4156941 h 4334120"/>
                    <a:gd name="connsiteX9" fmla="*/ 3914680 w 4050390"/>
                    <a:gd name="connsiteY9" fmla="*/ 2526924 h 4334120"/>
                    <a:gd name="connsiteX10" fmla="*/ 3768906 w 4050390"/>
                    <a:gd name="connsiteY10" fmla="*/ 578854 h 4334120"/>
                    <a:gd name="connsiteX11" fmla="*/ 2152141 w 4050390"/>
                    <a:gd name="connsiteY11" fmla="*/ 22263 h 4334120"/>
                    <a:gd name="connsiteX12" fmla="*/ 1065463 w 4050390"/>
                    <a:gd name="connsiteY12" fmla="*/ 101776 h 4334120"/>
                    <a:gd name="connsiteX13" fmla="*/ 1065463 w 4050390"/>
                    <a:gd name="connsiteY13" fmla="*/ 101776 h 43341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4050390" h="4334120">
                      <a:moveTo>
                        <a:pt x="1277497" y="35515"/>
                      </a:moveTo>
                      <a:cubicBezTo>
                        <a:pt x="1089758" y="86315"/>
                        <a:pt x="902019" y="137115"/>
                        <a:pt x="747410" y="287306"/>
                      </a:cubicBezTo>
                      <a:cubicBezTo>
                        <a:pt x="592801" y="437497"/>
                        <a:pt x="442610" y="539098"/>
                        <a:pt x="349845" y="936663"/>
                      </a:cubicBezTo>
                      <a:cubicBezTo>
                        <a:pt x="257080" y="1334228"/>
                        <a:pt x="215115" y="2127150"/>
                        <a:pt x="190819" y="2672698"/>
                      </a:cubicBezTo>
                      <a:cubicBezTo>
                        <a:pt x="166523" y="3218246"/>
                        <a:pt x="190819" y="3947115"/>
                        <a:pt x="204071" y="4209950"/>
                      </a:cubicBezTo>
                      <a:cubicBezTo>
                        <a:pt x="217323" y="4472785"/>
                        <a:pt x="-303929" y="4234245"/>
                        <a:pt x="270332" y="4249706"/>
                      </a:cubicBezTo>
                      <a:cubicBezTo>
                        <a:pt x="844593" y="4265167"/>
                        <a:pt x="3024576" y="4302715"/>
                        <a:pt x="3649637" y="4302715"/>
                      </a:cubicBezTo>
                      <a:cubicBezTo>
                        <a:pt x="4274698" y="4302715"/>
                        <a:pt x="3967688" y="4274002"/>
                        <a:pt x="4020697" y="4249706"/>
                      </a:cubicBezTo>
                      <a:cubicBezTo>
                        <a:pt x="4073706" y="4225410"/>
                        <a:pt x="3985359" y="4444071"/>
                        <a:pt x="3967689" y="4156941"/>
                      </a:cubicBezTo>
                      <a:cubicBezTo>
                        <a:pt x="3950020" y="3869811"/>
                        <a:pt x="3947811" y="3123272"/>
                        <a:pt x="3914680" y="2526924"/>
                      </a:cubicBezTo>
                      <a:cubicBezTo>
                        <a:pt x="3881550" y="1930576"/>
                        <a:pt x="4062663" y="996298"/>
                        <a:pt x="3768906" y="578854"/>
                      </a:cubicBezTo>
                      <a:cubicBezTo>
                        <a:pt x="3475150" y="161411"/>
                        <a:pt x="2602715" y="101776"/>
                        <a:pt x="2152141" y="22263"/>
                      </a:cubicBezTo>
                      <a:cubicBezTo>
                        <a:pt x="1701567" y="-57250"/>
                        <a:pt x="1065463" y="101776"/>
                        <a:pt x="1065463" y="101776"/>
                      </a:cubicBezTo>
                      <a:lnTo>
                        <a:pt x="1065463" y="101776"/>
                      </a:lnTo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50" name="円/楕円 49"/>
                <p:cNvSpPr/>
                <p:nvPr/>
              </p:nvSpPr>
              <p:spPr>
                <a:xfrm>
                  <a:off x="3539968" y="2708920"/>
                  <a:ext cx="864096" cy="864096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51" name="弦 50"/>
                <p:cNvSpPr/>
                <p:nvPr/>
              </p:nvSpPr>
              <p:spPr>
                <a:xfrm rot="17413514">
                  <a:off x="3511875" y="2740803"/>
                  <a:ext cx="863204" cy="848977"/>
                </a:xfrm>
                <a:prstGeom prst="chord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52" name="円/楕円 51"/>
                <p:cNvSpPr/>
                <p:nvPr/>
              </p:nvSpPr>
              <p:spPr>
                <a:xfrm>
                  <a:off x="4913988" y="2708920"/>
                  <a:ext cx="864096" cy="864096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53" name="弦 52"/>
                <p:cNvSpPr/>
                <p:nvPr/>
              </p:nvSpPr>
              <p:spPr>
                <a:xfrm rot="17413514">
                  <a:off x="4885895" y="2740803"/>
                  <a:ext cx="863204" cy="848977"/>
                </a:xfrm>
                <a:prstGeom prst="chord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54" name="円/楕円 53"/>
                <p:cNvSpPr/>
                <p:nvPr/>
              </p:nvSpPr>
              <p:spPr>
                <a:xfrm>
                  <a:off x="3779912" y="2996952"/>
                  <a:ext cx="360040" cy="28803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55" name="円/楕円 54"/>
                <p:cNvSpPr/>
                <p:nvPr/>
              </p:nvSpPr>
              <p:spPr>
                <a:xfrm>
                  <a:off x="5137477" y="3021275"/>
                  <a:ext cx="360040" cy="28803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</p:grpSp>
          <p:grpSp>
            <p:nvGrpSpPr>
              <p:cNvPr id="45" name="グループ化 44"/>
              <p:cNvGrpSpPr/>
              <p:nvPr/>
            </p:nvGrpSpPr>
            <p:grpSpPr>
              <a:xfrm>
                <a:off x="4333282" y="3948385"/>
                <a:ext cx="880011" cy="701173"/>
                <a:chOff x="4109793" y="3844323"/>
                <a:chExt cx="1216771" cy="701173"/>
              </a:xfrm>
            </p:grpSpPr>
            <p:sp>
              <p:nvSpPr>
                <p:cNvPr id="47" name="フリーフォーム 46"/>
                <p:cNvSpPr/>
                <p:nvPr/>
              </p:nvSpPr>
              <p:spPr>
                <a:xfrm>
                  <a:off x="4109793" y="4052449"/>
                  <a:ext cx="1204329" cy="493047"/>
                </a:xfrm>
                <a:custGeom>
                  <a:avLst/>
                  <a:gdLst>
                    <a:gd name="connsiteX0" fmla="*/ 700746 w 1204329"/>
                    <a:gd name="connsiteY0" fmla="*/ 188247 h 493047"/>
                    <a:gd name="connsiteX1" fmla="*/ 528468 w 1204329"/>
                    <a:gd name="connsiteY1" fmla="*/ 201499 h 493047"/>
                    <a:gd name="connsiteX2" fmla="*/ 448955 w 1204329"/>
                    <a:gd name="connsiteY2" fmla="*/ 228003 h 493047"/>
                    <a:gd name="connsiteX3" fmla="*/ 369442 w 1204329"/>
                    <a:gd name="connsiteY3" fmla="*/ 281012 h 493047"/>
                    <a:gd name="connsiteX4" fmla="*/ 303181 w 1204329"/>
                    <a:gd name="connsiteY4" fmla="*/ 334021 h 493047"/>
                    <a:gd name="connsiteX5" fmla="*/ 236920 w 1204329"/>
                    <a:gd name="connsiteY5" fmla="*/ 400281 h 493047"/>
                    <a:gd name="connsiteX6" fmla="*/ 170659 w 1204329"/>
                    <a:gd name="connsiteY6" fmla="*/ 440038 h 493047"/>
                    <a:gd name="connsiteX7" fmla="*/ 130903 w 1204329"/>
                    <a:gd name="connsiteY7" fmla="*/ 466542 h 493047"/>
                    <a:gd name="connsiteX8" fmla="*/ 51390 w 1204329"/>
                    <a:gd name="connsiteY8" fmla="*/ 493047 h 493047"/>
                    <a:gd name="connsiteX9" fmla="*/ 24885 w 1204329"/>
                    <a:gd name="connsiteY9" fmla="*/ 347273 h 493047"/>
                    <a:gd name="connsiteX10" fmla="*/ 64642 w 1204329"/>
                    <a:gd name="connsiteY10" fmla="*/ 281012 h 493047"/>
                    <a:gd name="connsiteX11" fmla="*/ 91146 w 1204329"/>
                    <a:gd name="connsiteY11" fmla="*/ 241255 h 493047"/>
                    <a:gd name="connsiteX12" fmla="*/ 170659 w 1204329"/>
                    <a:gd name="connsiteY12" fmla="*/ 201499 h 493047"/>
                    <a:gd name="connsiteX13" fmla="*/ 250172 w 1204329"/>
                    <a:gd name="connsiteY13" fmla="*/ 135238 h 493047"/>
                    <a:gd name="connsiteX14" fmla="*/ 276677 w 1204329"/>
                    <a:gd name="connsiteY14" fmla="*/ 108734 h 493047"/>
                    <a:gd name="connsiteX15" fmla="*/ 329685 w 1204329"/>
                    <a:gd name="connsiteY15" fmla="*/ 82229 h 493047"/>
                    <a:gd name="connsiteX16" fmla="*/ 409198 w 1204329"/>
                    <a:gd name="connsiteY16" fmla="*/ 42473 h 493047"/>
                    <a:gd name="connsiteX17" fmla="*/ 448955 w 1204329"/>
                    <a:gd name="connsiteY17" fmla="*/ 15968 h 493047"/>
                    <a:gd name="connsiteX18" fmla="*/ 806764 w 1204329"/>
                    <a:gd name="connsiteY18" fmla="*/ 15968 h 493047"/>
                    <a:gd name="connsiteX19" fmla="*/ 926033 w 1204329"/>
                    <a:gd name="connsiteY19" fmla="*/ 42473 h 493047"/>
                    <a:gd name="connsiteX20" fmla="*/ 1005546 w 1204329"/>
                    <a:gd name="connsiteY20" fmla="*/ 68977 h 493047"/>
                    <a:gd name="connsiteX21" fmla="*/ 1045303 w 1204329"/>
                    <a:gd name="connsiteY21" fmla="*/ 95481 h 493047"/>
                    <a:gd name="connsiteX22" fmla="*/ 1071807 w 1204329"/>
                    <a:gd name="connsiteY22" fmla="*/ 121986 h 493047"/>
                    <a:gd name="connsiteX23" fmla="*/ 1111564 w 1204329"/>
                    <a:gd name="connsiteY23" fmla="*/ 135238 h 493047"/>
                    <a:gd name="connsiteX24" fmla="*/ 1151320 w 1204329"/>
                    <a:gd name="connsiteY24" fmla="*/ 161742 h 493047"/>
                    <a:gd name="connsiteX25" fmla="*/ 1204329 w 1204329"/>
                    <a:gd name="connsiteY25" fmla="*/ 228003 h 493047"/>
                    <a:gd name="connsiteX26" fmla="*/ 1191077 w 1204329"/>
                    <a:gd name="connsiteY26" fmla="*/ 320768 h 493047"/>
                    <a:gd name="connsiteX27" fmla="*/ 1164572 w 1204329"/>
                    <a:gd name="connsiteY27" fmla="*/ 347273 h 493047"/>
                    <a:gd name="connsiteX28" fmla="*/ 1098311 w 1204329"/>
                    <a:gd name="connsiteY28" fmla="*/ 334021 h 493047"/>
                    <a:gd name="connsiteX29" fmla="*/ 1018798 w 1204329"/>
                    <a:gd name="connsiteY29" fmla="*/ 307516 h 493047"/>
                    <a:gd name="connsiteX30" fmla="*/ 979042 w 1204329"/>
                    <a:gd name="connsiteY30" fmla="*/ 281012 h 493047"/>
                    <a:gd name="connsiteX31" fmla="*/ 939285 w 1204329"/>
                    <a:gd name="connsiteY31" fmla="*/ 267760 h 493047"/>
                    <a:gd name="connsiteX32" fmla="*/ 912781 w 1204329"/>
                    <a:gd name="connsiteY32" fmla="*/ 241255 h 493047"/>
                    <a:gd name="connsiteX33" fmla="*/ 873024 w 1204329"/>
                    <a:gd name="connsiteY33" fmla="*/ 228003 h 493047"/>
                    <a:gd name="connsiteX34" fmla="*/ 727250 w 1204329"/>
                    <a:gd name="connsiteY34" fmla="*/ 201499 h 493047"/>
                    <a:gd name="connsiteX35" fmla="*/ 674242 w 1204329"/>
                    <a:gd name="connsiteY35" fmla="*/ 188247 h 493047"/>
                    <a:gd name="connsiteX36" fmla="*/ 581477 w 1204329"/>
                    <a:gd name="connsiteY36" fmla="*/ 201499 h 493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1204329" h="493047">
                      <a:moveTo>
                        <a:pt x="700746" y="188247"/>
                      </a:moveTo>
                      <a:cubicBezTo>
                        <a:pt x="643320" y="192664"/>
                        <a:pt x="585359" y="192516"/>
                        <a:pt x="528468" y="201499"/>
                      </a:cubicBezTo>
                      <a:cubicBezTo>
                        <a:pt x="500872" y="205856"/>
                        <a:pt x="448955" y="228003"/>
                        <a:pt x="448955" y="228003"/>
                      </a:cubicBezTo>
                      <a:cubicBezTo>
                        <a:pt x="422451" y="245673"/>
                        <a:pt x="391967" y="258488"/>
                        <a:pt x="369442" y="281012"/>
                      </a:cubicBezTo>
                      <a:cubicBezTo>
                        <a:pt x="331675" y="318778"/>
                        <a:pt x="353333" y="300585"/>
                        <a:pt x="303181" y="334021"/>
                      </a:cubicBezTo>
                      <a:cubicBezTo>
                        <a:pt x="257744" y="402177"/>
                        <a:pt x="300028" y="349795"/>
                        <a:pt x="236920" y="400281"/>
                      </a:cubicBezTo>
                      <a:cubicBezTo>
                        <a:pt x="184944" y="441862"/>
                        <a:pt x="239704" y="417023"/>
                        <a:pt x="170659" y="440038"/>
                      </a:cubicBezTo>
                      <a:cubicBezTo>
                        <a:pt x="157407" y="448873"/>
                        <a:pt x="145457" y="460073"/>
                        <a:pt x="130903" y="466542"/>
                      </a:cubicBezTo>
                      <a:cubicBezTo>
                        <a:pt x="105373" y="477889"/>
                        <a:pt x="51390" y="493047"/>
                        <a:pt x="51390" y="493047"/>
                      </a:cubicBezTo>
                      <a:cubicBezTo>
                        <a:pt x="-28123" y="466541"/>
                        <a:pt x="2744" y="491194"/>
                        <a:pt x="24885" y="347273"/>
                      </a:cubicBezTo>
                      <a:cubicBezTo>
                        <a:pt x="32557" y="297406"/>
                        <a:pt x="36784" y="315834"/>
                        <a:pt x="64642" y="281012"/>
                      </a:cubicBezTo>
                      <a:cubicBezTo>
                        <a:pt x="74592" y="268575"/>
                        <a:pt x="79884" y="252517"/>
                        <a:pt x="91146" y="241255"/>
                      </a:cubicBezTo>
                      <a:cubicBezTo>
                        <a:pt x="116835" y="215566"/>
                        <a:pt x="138325" y="212277"/>
                        <a:pt x="170659" y="201499"/>
                      </a:cubicBezTo>
                      <a:cubicBezTo>
                        <a:pt x="253702" y="90775"/>
                        <a:pt x="167387" y="184908"/>
                        <a:pt x="250172" y="135238"/>
                      </a:cubicBezTo>
                      <a:cubicBezTo>
                        <a:pt x="260886" y="128810"/>
                        <a:pt x="266281" y="115665"/>
                        <a:pt x="276677" y="108734"/>
                      </a:cubicBezTo>
                      <a:cubicBezTo>
                        <a:pt x="293114" y="97776"/>
                        <a:pt x="312533" y="92030"/>
                        <a:pt x="329685" y="82229"/>
                      </a:cubicBezTo>
                      <a:cubicBezTo>
                        <a:pt x="401612" y="41128"/>
                        <a:pt x="336312" y="66768"/>
                        <a:pt x="409198" y="42473"/>
                      </a:cubicBezTo>
                      <a:cubicBezTo>
                        <a:pt x="422450" y="33638"/>
                        <a:pt x="434042" y="21561"/>
                        <a:pt x="448955" y="15968"/>
                      </a:cubicBezTo>
                      <a:cubicBezTo>
                        <a:pt x="543325" y="-19421"/>
                        <a:pt x="783320" y="14902"/>
                        <a:pt x="806764" y="15968"/>
                      </a:cubicBezTo>
                      <a:cubicBezTo>
                        <a:pt x="844585" y="23533"/>
                        <a:pt x="888610" y="31246"/>
                        <a:pt x="926033" y="42473"/>
                      </a:cubicBezTo>
                      <a:cubicBezTo>
                        <a:pt x="952793" y="50501"/>
                        <a:pt x="982300" y="53480"/>
                        <a:pt x="1005546" y="68977"/>
                      </a:cubicBezTo>
                      <a:cubicBezTo>
                        <a:pt x="1018798" y="77812"/>
                        <a:pt x="1032866" y="85531"/>
                        <a:pt x="1045303" y="95481"/>
                      </a:cubicBezTo>
                      <a:cubicBezTo>
                        <a:pt x="1055059" y="103286"/>
                        <a:pt x="1061093" y="115558"/>
                        <a:pt x="1071807" y="121986"/>
                      </a:cubicBezTo>
                      <a:cubicBezTo>
                        <a:pt x="1083785" y="129173"/>
                        <a:pt x="1098312" y="130821"/>
                        <a:pt x="1111564" y="135238"/>
                      </a:cubicBezTo>
                      <a:cubicBezTo>
                        <a:pt x="1124816" y="144073"/>
                        <a:pt x="1138883" y="151792"/>
                        <a:pt x="1151320" y="161742"/>
                      </a:cubicBezTo>
                      <a:cubicBezTo>
                        <a:pt x="1178293" y="183321"/>
                        <a:pt x="1184651" y="198487"/>
                        <a:pt x="1204329" y="228003"/>
                      </a:cubicBezTo>
                      <a:cubicBezTo>
                        <a:pt x="1199912" y="258925"/>
                        <a:pt x="1200955" y="291135"/>
                        <a:pt x="1191077" y="320768"/>
                      </a:cubicBezTo>
                      <a:cubicBezTo>
                        <a:pt x="1187126" y="332621"/>
                        <a:pt x="1176941" y="345506"/>
                        <a:pt x="1164572" y="347273"/>
                      </a:cubicBezTo>
                      <a:cubicBezTo>
                        <a:pt x="1142274" y="350459"/>
                        <a:pt x="1120042" y="339948"/>
                        <a:pt x="1098311" y="334021"/>
                      </a:cubicBezTo>
                      <a:cubicBezTo>
                        <a:pt x="1071357" y="326670"/>
                        <a:pt x="1018798" y="307516"/>
                        <a:pt x="1018798" y="307516"/>
                      </a:cubicBezTo>
                      <a:cubicBezTo>
                        <a:pt x="1005546" y="298681"/>
                        <a:pt x="993288" y="288135"/>
                        <a:pt x="979042" y="281012"/>
                      </a:cubicBezTo>
                      <a:cubicBezTo>
                        <a:pt x="966548" y="274765"/>
                        <a:pt x="951263" y="274947"/>
                        <a:pt x="939285" y="267760"/>
                      </a:cubicBezTo>
                      <a:cubicBezTo>
                        <a:pt x="928571" y="261332"/>
                        <a:pt x="923495" y="247683"/>
                        <a:pt x="912781" y="241255"/>
                      </a:cubicBezTo>
                      <a:cubicBezTo>
                        <a:pt x="900803" y="234068"/>
                        <a:pt x="886456" y="231841"/>
                        <a:pt x="873024" y="228003"/>
                      </a:cubicBezTo>
                      <a:cubicBezTo>
                        <a:pt x="794122" y="205460"/>
                        <a:pt x="830484" y="220269"/>
                        <a:pt x="727250" y="201499"/>
                      </a:cubicBezTo>
                      <a:cubicBezTo>
                        <a:pt x="709331" y="198241"/>
                        <a:pt x="691911" y="192664"/>
                        <a:pt x="674242" y="188247"/>
                      </a:cubicBezTo>
                      <a:cubicBezTo>
                        <a:pt x="590372" y="202225"/>
                        <a:pt x="621599" y="201499"/>
                        <a:pt x="581477" y="201499"/>
                      </a:cubicBezTo>
                    </a:path>
                  </a:pathLst>
                </a:custGeom>
                <a:solidFill>
                  <a:srgbClr val="FF66F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48" name="フリーフォーム 47"/>
                <p:cNvSpPr/>
                <p:nvPr/>
              </p:nvSpPr>
              <p:spPr>
                <a:xfrm>
                  <a:off x="4122235" y="3844323"/>
                  <a:ext cx="1204329" cy="493047"/>
                </a:xfrm>
                <a:custGeom>
                  <a:avLst/>
                  <a:gdLst>
                    <a:gd name="connsiteX0" fmla="*/ 700746 w 1204329"/>
                    <a:gd name="connsiteY0" fmla="*/ 188247 h 493047"/>
                    <a:gd name="connsiteX1" fmla="*/ 528468 w 1204329"/>
                    <a:gd name="connsiteY1" fmla="*/ 201499 h 493047"/>
                    <a:gd name="connsiteX2" fmla="*/ 448955 w 1204329"/>
                    <a:gd name="connsiteY2" fmla="*/ 228003 h 493047"/>
                    <a:gd name="connsiteX3" fmla="*/ 369442 w 1204329"/>
                    <a:gd name="connsiteY3" fmla="*/ 281012 h 493047"/>
                    <a:gd name="connsiteX4" fmla="*/ 303181 w 1204329"/>
                    <a:gd name="connsiteY4" fmla="*/ 334021 h 493047"/>
                    <a:gd name="connsiteX5" fmla="*/ 236920 w 1204329"/>
                    <a:gd name="connsiteY5" fmla="*/ 400281 h 493047"/>
                    <a:gd name="connsiteX6" fmla="*/ 170659 w 1204329"/>
                    <a:gd name="connsiteY6" fmla="*/ 440038 h 493047"/>
                    <a:gd name="connsiteX7" fmla="*/ 130903 w 1204329"/>
                    <a:gd name="connsiteY7" fmla="*/ 466542 h 493047"/>
                    <a:gd name="connsiteX8" fmla="*/ 51390 w 1204329"/>
                    <a:gd name="connsiteY8" fmla="*/ 493047 h 493047"/>
                    <a:gd name="connsiteX9" fmla="*/ 24885 w 1204329"/>
                    <a:gd name="connsiteY9" fmla="*/ 347273 h 493047"/>
                    <a:gd name="connsiteX10" fmla="*/ 64642 w 1204329"/>
                    <a:gd name="connsiteY10" fmla="*/ 281012 h 493047"/>
                    <a:gd name="connsiteX11" fmla="*/ 91146 w 1204329"/>
                    <a:gd name="connsiteY11" fmla="*/ 241255 h 493047"/>
                    <a:gd name="connsiteX12" fmla="*/ 170659 w 1204329"/>
                    <a:gd name="connsiteY12" fmla="*/ 201499 h 493047"/>
                    <a:gd name="connsiteX13" fmla="*/ 250172 w 1204329"/>
                    <a:gd name="connsiteY13" fmla="*/ 135238 h 493047"/>
                    <a:gd name="connsiteX14" fmla="*/ 276677 w 1204329"/>
                    <a:gd name="connsiteY14" fmla="*/ 108734 h 493047"/>
                    <a:gd name="connsiteX15" fmla="*/ 329685 w 1204329"/>
                    <a:gd name="connsiteY15" fmla="*/ 82229 h 493047"/>
                    <a:gd name="connsiteX16" fmla="*/ 409198 w 1204329"/>
                    <a:gd name="connsiteY16" fmla="*/ 42473 h 493047"/>
                    <a:gd name="connsiteX17" fmla="*/ 448955 w 1204329"/>
                    <a:gd name="connsiteY17" fmla="*/ 15968 h 493047"/>
                    <a:gd name="connsiteX18" fmla="*/ 806764 w 1204329"/>
                    <a:gd name="connsiteY18" fmla="*/ 15968 h 493047"/>
                    <a:gd name="connsiteX19" fmla="*/ 926033 w 1204329"/>
                    <a:gd name="connsiteY19" fmla="*/ 42473 h 493047"/>
                    <a:gd name="connsiteX20" fmla="*/ 1005546 w 1204329"/>
                    <a:gd name="connsiteY20" fmla="*/ 68977 h 493047"/>
                    <a:gd name="connsiteX21" fmla="*/ 1045303 w 1204329"/>
                    <a:gd name="connsiteY21" fmla="*/ 95481 h 493047"/>
                    <a:gd name="connsiteX22" fmla="*/ 1071807 w 1204329"/>
                    <a:gd name="connsiteY22" fmla="*/ 121986 h 493047"/>
                    <a:gd name="connsiteX23" fmla="*/ 1111564 w 1204329"/>
                    <a:gd name="connsiteY23" fmla="*/ 135238 h 493047"/>
                    <a:gd name="connsiteX24" fmla="*/ 1151320 w 1204329"/>
                    <a:gd name="connsiteY24" fmla="*/ 161742 h 493047"/>
                    <a:gd name="connsiteX25" fmla="*/ 1204329 w 1204329"/>
                    <a:gd name="connsiteY25" fmla="*/ 228003 h 493047"/>
                    <a:gd name="connsiteX26" fmla="*/ 1191077 w 1204329"/>
                    <a:gd name="connsiteY26" fmla="*/ 320768 h 493047"/>
                    <a:gd name="connsiteX27" fmla="*/ 1164572 w 1204329"/>
                    <a:gd name="connsiteY27" fmla="*/ 347273 h 493047"/>
                    <a:gd name="connsiteX28" fmla="*/ 1098311 w 1204329"/>
                    <a:gd name="connsiteY28" fmla="*/ 334021 h 493047"/>
                    <a:gd name="connsiteX29" fmla="*/ 1018798 w 1204329"/>
                    <a:gd name="connsiteY29" fmla="*/ 307516 h 493047"/>
                    <a:gd name="connsiteX30" fmla="*/ 979042 w 1204329"/>
                    <a:gd name="connsiteY30" fmla="*/ 281012 h 493047"/>
                    <a:gd name="connsiteX31" fmla="*/ 939285 w 1204329"/>
                    <a:gd name="connsiteY31" fmla="*/ 267760 h 493047"/>
                    <a:gd name="connsiteX32" fmla="*/ 912781 w 1204329"/>
                    <a:gd name="connsiteY32" fmla="*/ 241255 h 493047"/>
                    <a:gd name="connsiteX33" fmla="*/ 873024 w 1204329"/>
                    <a:gd name="connsiteY33" fmla="*/ 228003 h 493047"/>
                    <a:gd name="connsiteX34" fmla="*/ 727250 w 1204329"/>
                    <a:gd name="connsiteY34" fmla="*/ 201499 h 493047"/>
                    <a:gd name="connsiteX35" fmla="*/ 674242 w 1204329"/>
                    <a:gd name="connsiteY35" fmla="*/ 188247 h 493047"/>
                    <a:gd name="connsiteX36" fmla="*/ 581477 w 1204329"/>
                    <a:gd name="connsiteY36" fmla="*/ 201499 h 493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1204329" h="493047">
                      <a:moveTo>
                        <a:pt x="700746" y="188247"/>
                      </a:moveTo>
                      <a:cubicBezTo>
                        <a:pt x="643320" y="192664"/>
                        <a:pt x="585359" y="192516"/>
                        <a:pt x="528468" y="201499"/>
                      </a:cubicBezTo>
                      <a:cubicBezTo>
                        <a:pt x="500872" y="205856"/>
                        <a:pt x="448955" y="228003"/>
                        <a:pt x="448955" y="228003"/>
                      </a:cubicBezTo>
                      <a:cubicBezTo>
                        <a:pt x="422451" y="245673"/>
                        <a:pt x="391967" y="258488"/>
                        <a:pt x="369442" y="281012"/>
                      </a:cubicBezTo>
                      <a:cubicBezTo>
                        <a:pt x="331675" y="318778"/>
                        <a:pt x="353333" y="300585"/>
                        <a:pt x="303181" y="334021"/>
                      </a:cubicBezTo>
                      <a:cubicBezTo>
                        <a:pt x="257744" y="402177"/>
                        <a:pt x="300028" y="349795"/>
                        <a:pt x="236920" y="400281"/>
                      </a:cubicBezTo>
                      <a:cubicBezTo>
                        <a:pt x="184944" y="441862"/>
                        <a:pt x="239704" y="417023"/>
                        <a:pt x="170659" y="440038"/>
                      </a:cubicBezTo>
                      <a:cubicBezTo>
                        <a:pt x="157407" y="448873"/>
                        <a:pt x="145457" y="460073"/>
                        <a:pt x="130903" y="466542"/>
                      </a:cubicBezTo>
                      <a:cubicBezTo>
                        <a:pt x="105373" y="477889"/>
                        <a:pt x="51390" y="493047"/>
                        <a:pt x="51390" y="493047"/>
                      </a:cubicBezTo>
                      <a:cubicBezTo>
                        <a:pt x="-28123" y="466541"/>
                        <a:pt x="2744" y="491194"/>
                        <a:pt x="24885" y="347273"/>
                      </a:cubicBezTo>
                      <a:cubicBezTo>
                        <a:pt x="32557" y="297406"/>
                        <a:pt x="36784" y="315834"/>
                        <a:pt x="64642" y="281012"/>
                      </a:cubicBezTo>
                      <a:cubicBezTo>
                        <a:pt x="74592" y="268575"/>
                        <a:pt x="79884" y="252517"/>
                        <a:pt x="91146" y="241255"/>
                      </a:cubicBezTo>
                      <a:cubicBezTo>
                        <a:pt x="116835" y="215566"/>
                        <a:pt x="138325" y="212277"/>
                        <a:pt x="170659" y="201499"/>
                      </a:cubicBezTo>
                      <a:cubicBezTo>
                        <a:pt x="253702" y="90775"/>
                        <a:pt x="167387" y="184908"/>
                        <a:pt x="250172" y="135238"/>
                      </a:cubicBezTo>
                      <a:cubicBezTo>
                        <a:pt x="260886" y="128810"/>
                        <a:pt x="266281" y="115665"/>
                        <a:pt x="276677" y="108734"/>
                      </a:cubicBezTo>
                      <a:cubicBezTo>
                        <a:pt x="293114" y="97776"/>
                        <a:pt x="312533" y="92030"/>
                        <a:pt x="329685" y="82229"/>
                      </a:cubicBezTo>
                      <a:cubicBezTo>
                        <a:pt x="401612" y="41128"/>
                        <a:pt x="336312" y="66768"/>
                        <a:pt x="409198" y="42473"/>
                      </a:cubicBezTo>
                      <a:cubicBezTo>
                        <a:pt x="422450" y="33638"/>
                        <a:pt x="434042" y="21561"/>
                        <a:pt x="448955" y="15968"/>
                      </a:cubicBezTo>
                      <a:cubicBezTo>
                        <a:pt x="543325" y="-19421"/>
                        <a:pt x="783320" y="14902"/>
                        <a:pt x="806764" y="15968"/>
                      </a:cubicBezTo>
                      <a:cubicBezTo>
                        <a:pt x="844585" y="23533"/>
                        <a:pt x="888610" y="31246"/>
                        <a:pt x="926033" y="42473"/>
                      </a:cubicBezTo>
                      <a:cubicBezTo>
                        <a:pt x="952793" y="50501"/>
                        <a:pt x="982300" y="53480"/>
                        <a:pt x="1005546" y="68977"/>
                      </a:cubicBezTo>
                      <a:cubicBezTo>
                        <a:pt x="1018798" y="77812"/>
                        <a:pt x="1032866" y="85531"/>
                        <a:pt x="1045303" y="95481"/>
                      </a:cubicBezTo>
                      <a:cubicBezTo>
                        <a:pt x="1055059" y="103286"/>
                        <a:pt x="1061093" y="115558"/>
                        <a:pt x="1071807" y="121986"/>
                      </a:cubicBezTo>
                      <a:cubicBezTo>
                        <a:pt x="1083785" y="129173"/>
                        <a:pt x="1098312" y="130821"/>
                        <a:pt x="1111564" y="135238"/>
                      </a:cubicBezTo>
                      <a:cubicBezTo>
                        <a:pt x="1124816" y="144073"/>
                        <a:pt x="1138883" y="151792"/>
                        <a:pt x="1151320" y="161742"/>
                      </a:cubicBezTo>
                      <a:cubicBezTo>
                        <a:pt x="1178293" y="183321"/>
                        <a:pt x="1184651" y="198487"/>
                        <a:pt x="1204329" y="228003"/>
                      </a:cubicBezTo>
                      <a:cubicBezTo>
                        <a:pt x="1199912" y="258925"/>
                        <a:pt x="1200955" y="291135"/>
                        <a:pt x="1191077" y="320768"/>
                      </a:cubicBezTo>
                      <a:cubicBezTo>
                        <a:pt x="1187126" y="332621"/>
                        <a:pt x="1176941" y="345506"/>
                        <a:pt x="1164572" y="347273"/>
                      </a:cubicBezTo>
                      <a:cubicBezTo>
                        <a:pt x="1142274" y="350459"/>
                        <a:pt x="1120042" y="339948"/>
                        <a:pt x="1098311" y="334021"/>
                      </a:cubicBezTo>
                      <a:cubicBezTo>
                        <a:pt x="1071357" y="326670"/>
                        <a:pt x="1018798" y="307516"/>
                        <a:pt x="1018798" y="307516"/>
                      </a:cubicBezTo>
                      <a:cubicBezTo>
                        <a:pt x="1005546" y="298681"/>
                        <a:pt x="993288" y="288135"/>
                        <a:pt x="979042" y="281012"/>
                      </a:cubicBezTo>
                      <a:cubicBezTo>
                        <a:pt x="966548" y="274765"/>
                        <a:pt x="951263" y="274947"/>
                        <a:pt x="939285" y="267760"/>
                      </a:cubicBezTo>
                      <a:cubicBezTo>
                        <a:pt x="928571" y="261332"/>
                        <a:pt x="923495" y="247683"/>
                        <a:pt x="912781" y="241255"/>
                      </a:cubicBezTo>
                      <a:cubicBezTo>
                        <a:pt x="900803" y="234068"/>
                        <a:pt x="886456" y="231841"/>
                        <a:pt x="873024" y="228003"/>
                      </a:cubicBezTo>
                      <a:cubicBezTo>
                        <a:pt x="794122" y="205460"/>
                        <a:pt x="830484" y="220269"/>
                        <a:pt x="727250" y="201499"/>
                      </a:cubicBezTo>
                      <a:cubicBezTo>
                        <a:pt x="709331" y="198241"/>
                        <a:pt x="691911" y="192664"/>
                        <a:pt x="674242" y="188247"/>
                      </a:cubicBezTo>
                      <a:cubicBezTo>
                        <a:pt x="590372" y="202225"/>
                        <a:pt x="621599" y="201499"/>
                        <a:pt x="581477" y="201499"/>
                      </a:cubicBezTo>
                    </a:path>
                  </a:pathLst>
                </a:custGeom>
                <a:solidFill>
                  <a:srgbClr val="FF66F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</p:grpSp>
          <p:sp>
            <p:nvSpPr>
              <p:cNvPr id="46" name="正方形/長方形 45"/>
              <p:cNvSpPr/>
              <p:nvPr/>
            </p:nvSpPr>
            <p:spPr>
              <a:xfrm>
                <a:off x="3211081" y="1525873"/>
                <a:ext cx="3110384" cy="1353091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ja-JP" altLang="en-US" sz="2000" b="0" cap="none" spc="0" dirty="0" smtClean="0">
                    <a:ln w="18415" cmpd="sng">
                      <a:solidFill>
                        <a:sysClr val="windowText" lastClr="000000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</a:rPr>
                  <a:t>もんだい</a:t>
                </a:r>
                <a:endParaRPr lang="ja-JP" altLang="en-US" sz="2000" b="0" cap="none" spc="0" dirty="0">
                  <a:ln w="18415" cmpd="sng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56" name="グループ化 55"/>
            <p:cNvGrpSpPr/>
            <p:nvPr/>
          </p:nvGrpSpPr>
          <p:grpSpPr>
            <a:xfrm>
              <a:off x="7164288" y="223672"/>
              <a:ext cx="1455374" cy="1384722"/>
              <a:chOff x="2744777" y="1484784"/>
              <a:chExt cx="4050390" cy="4682851"/>
            </a:xfrm>
          </p:grpSpPr>
          <p:grpSp>
            <p:nvGrpSpPr>
              <p:cNvPr id="57" name="グループ化 56"/>
              <p:cNvGrpSpPr/>
              <p:nvPr/>
            </p:nvGrpSpPr>
            <p:grpSpPr>
              <a:xfrm>
                <a:off x="2744777" y="1484784"/>
                <a:ext cx="4050390" cy="4682851"/>
                <a:chOff x="2668961" y="1844824"/>
                <a:chExt cx="4050390" cy="4682851"/>
              </a:xfrm>
            </p:grpSpPr>
            <p:sp>
              <p:nvSpPr>
                <p:cNvPr id="62" name="フリーフォーム 61"/>
                <p:cNvSpPr/>
                <p:nvPr/>
              </p:nvSpPr>
              <p:spPr>
                <a:xfrm>
                  <a:off x="2668961" y="1844824"/>
                  <a:ext cx="4050390" cy="4682851"/>
                </a:xfrm>
                <a:custGeom>
                  <a:avLst/>
                  <a:gdLst>
                    <a:gd name="connsiteX0" fmla="*/ 1277497 w 4050390"/>
                    <a:gd name="connsiteY0" fmla="*/ 35515 h 4334120"/>
                    <a:gd name="connsiteX1" fmla="*/ 747410 w 4050390"/>
                    <a:gd name="connsiteY1" fmla="*/ 287306 h 4334120"/>
                    <a:gd name="connsiteX2" fmla="*/ 349845 w 4050390"/>
                    <a:gd name="connsiteY2" fmla="*/ 936663 h 4334120"/>
                    <a:gd name="connsiteX3" fmla="*/ 190819 w 4050390"/>
                    <a:gd name="connsiteY3" fmla="*/ 2672698 h 4334120"/>
                    <a:gd name="connsiteX4" fmla="*/ 204071 w 4050390"/>
                    <a:gd name="connsiteY4" fmla="*/ 4209950 h 4334120"/>
                    <a:gd name="connsiteX5" fmla="*/ 270332 w 4050390"/>
                    <a:gd name="connsiteY5" fmla="*/ 4249706 h 4334120"/>
                    <a:gd name="connsiteX6" fmla="*/ 3649637 w 4050390"/>
                    <a:gd name="connsiteY6" fmla="*/ 4302715 h 4334120"/>
                    <a:gd name="connsiteX7" fmla="*/ 4020697 w 4050390"/>
                    <a:gd name="connsiteY7" fmla="*/ 4249706 h 4334120"/>
                    <a:gd name="connsiteX8" fmla="*/ 3967689 w 4050390"/>
                    <a:gd name="connsiteY8" fmla="*/ 4156941 h 4334120"/>
                    <a:gd name="connsiteX9" fmla="*/ 3914680 w 4050390"/>
                    <a:gd name="connsiteY9" fmla="*/ 2526924 h 4334120"/>
                    <a:gd name="connsiteX10" fmla="*/ 3768906 w 4050390"/>
                    <a:gd name="connsiteY10" fmla="*/ 578854 h 4334120"/>
                    <a:gd name="connsiteX11" fmla="*/ 2152141 w 4050390"/>
                    <a:gd name="connsiteY11" fmla="*/ 22263 h 4334120"/>
                    <a:gd name="connsiteX12" fmla="*/ 1065463 w 4050390"/>
                    <a:gd name="connsiteY12" fmla="*/ 101776 h 4334120"/>
                    <a:gd name="connsiteX13" fmla="*/ 1065463 w 4050390"/>
                    <a:gd name="connsiteY13" fmla="*/ 101776 h 43341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4050390" h="4334120">
                      <a:moveTo>
                        <a:pt x="1277497" y="35515"/>
                      </a:moveTo>
                      <a:cubicBezTo>
                        <a:pt x="1089758" y="86315"/>
                        <a:pt x="902019" y="137115"/>
                        <a:pt x="747410" y="287306"/>
                      </a:cubicBezTo>
                      <a:cubicBezTo>
                        <a:pt x="592801" y="437497"/>
                        <a:pt x="442610" y="539098"/>
                        <a:pt x="349845" y="936663"/>
                      </a:cubicBezTo>
                      <a:cubicBezTo>
                        <a:pt x="257080" y="1334228"/>
                        <a:pt x="215115" y="2127150"/>
                        <a:pt x="190819" y="2672698"/>
                      </a:cubicBezTo>
                      <a:cubicBezTo>
                        <a:pt x="166523" y="3218246"/>
                        <a:pt x="190819" y="3947115"/>
                        <a:pt x="204071" y="4209950"/>
                      </a:cubicBezTo>
                      <a:cubicBezTo>
                        <a:pt x="217323" y="4472785"/>
                        <a:pt x="-303929" y="4234245"/>
                        <a:pt x="270332" y="4249706"/>
                      </a:cubicBezTo>
                      <a:cubicBezTo>
                        <a:pt x="844593" y="4265167"/>
                        <a:pt x="3024576" y="4302715"/>
                        <a:pt x="3649637" y="4302715"/>
                      </a:cubicBezTo>
                      <a:cubicBezTo>
                        <a:pt x="4274698" y="4302715"/>
                        <a:pt x="3967688" y="4274002"/>
                        <a:pt x="4020697" y="4249706"/>
                      </a:cubicBezTo>
                      <a:cubicBezTo>
                        <a:pt x="4073706" y="4225410"/>
                        <a:pt x="3985359" y="4444071"/>
                        <a:pt x="3967689" y="4156941"/>
                      </a:cubicBezTo>
                      <a:cubicBezTo>
                        <a:pt x="3950020" y="3869811"/>
                        <a:pt x="3947811" y="3123272"/>
                        <a:pt x="3914680" y="2526924"/>
                      </a:cubicBezTo>
                      <a:cubicBezTo>
                        <a:pt x="3881550" y="1930576"/>
                        <a:pt x="4062663" y="996298"/>
                        <a:pt x="3768906" y="578854"/>
                      </a:cubicBezTo>
                      <a:cubicBezTo>
                        <a:pt x="3475150" y="161411"/>
                        <a:pt x="2602715" y="101776"/>
                        <a:pt x="2152141" y="22263"/>
                      </a:cubicBezTo>
                      <a:cubicBezTo>
                        <a:pt x="1701567" y="-57250"/>
                        <a:pt x="1065463" y="101776"/>
                        <a:pt x="1065463" y="101776"/>
                      </a:cubicBezTo>
                      <a:lnTo>
                        <a:pt x="1065463" y="101776"/>
                      </a:lnTo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63" name="円/楕円 62"/>
                <p:cNvSpPr/>
                <p:nvPr/>
              </p:nvSpPr>
              <p:spPr>
                <a:xfrm>
                  <a:off x="3539968" y="2708920"/>
                  <a:ext cx="864096" cy="864096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64" name="弦 63"/>
                <p:cNvSpPr/>
                <p:nvPr/>
              </p:nvSpPr>
              <p:spPr>
                <a:xfrm rot="17413514">
                  <a:off x="3511875" y="2740803"/>
                  <a:ext cx="863204" cy="848977"/>
                </a:xfrm>
                <a:prstGeom prst="chord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65" name="円/楕円 64"/>
                <p:cNvSpPr/>
                <p:nvPr/>
              </p:nvSpPr>
              <p:spPr>
                <a:xfrm>
                  <a:off x="4913988" y="2708920"/>
                  <a:ext cx="864096" cy="864096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66" name="弦 65"/>
                <p:cNvSpPr/>
                <p:nvPr/>
              </p:nvSpPr>
              <p:spPr>
                <a:xfrm rot="17413514">
                  <a:off x="4885895" y="2740803"/>
                  <a:ext cx="863204" cy="848977"/>
                </a:xfrm>
                <a:prstGeom prst="chord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67" name="円/楕円 66"/>
                <p:cNvSpPr/>
                <p:nvPr/>
              </p:nvSpPr>
              <p:spPr>
                <a:xfrm>
                  <a:off x="3779912" y="2996952"/>
                  <a:ext cx="360040" cy="28803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68" name="円/楕円 67"/>
                <p:cNvSpPr/>
                <p:nvPr/>
              </p:nvSpPr>
              <p:spPr>
                <a:xfrm>
                  <a:off x="5137477" y="3021275"/>
                  <a:ext cx="360040" cy="28803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</p:grpSp>
          <p:grpSp>
            <p:nvGrpSpPr>
              <p:cNvPr id="58" name="グループ化 57"/>
              <p:cNvGrpSpPr/>
              <p:nvPr/>
            </p:nvGrpSpPr>
            <p:grpSpPr>
              <a:xfrm>
                <a:off x="4333282" y="3948385"/>
                <a:ext cx="880011" cy="701173"/>
                <a:chOff x="4109793" y="3844323"/>
                <a:chExt cx="1216771" cy="701173"/>
              </a:xfrm>
            </p:grpSpPr>
            <p:sp>
              <p:nvSpPr>
                <p:cNvPr id="60" name="フリーフォーム 59"/>
                <p:cNvSpPr/>
                <p:nvPr/>
              </p:nvSpPr>
              <p:spPr>
                <a:xfrm>
                  <a:off x="4109793" y="4052449"/>
                  <a:ext cx="1204329" cy="493047"/>
                </a:xfrm>
                <a:custGeom>
                  <a:avLst/>
                  <a:gdLst>
                    <a:gd name="connsiteX0" fmla="*/ 700746 w 1204329"/>
                    <a:gd name="connsiteY0" fmla="*/ 188247 h 493047"/>
                    <a:gd name="connsiteX1" fmla="*/ 528468 w 1204329"/>
                    <a:gd name="connsiteY1" fmla="*/ 201499 h 493047"/>
                    <a:gd name="connsiteX2" fmla="*/ 448955 w 1204329"/>
                    <a:gd name="connsiteY2" fmla="*/ 228003 h 493047"/>
                    <a:gd name="connsiteX3" fmla="*/ 369442 w 1204329"/>
                    <a:gd name="connsiteY3" fmla="*/ 281012 h 493047"/>
                    <a:gd name="connsiteX4" fmla="*/ 303181 w 1204329"/>
                    <a:gd name="connsiteY4" fmla="*/ 334021 h 493047"/>
                    <a:gd name="connsiteX5" fmla="*/ 236920 w 1204329"/>
                    <a:gd name="connsiteY5" fmla="*/ 400281 h 493047"/>
                    <a:gd name="connsiteX6" fmla="*/ 170659 w 1204329"/>
                    <a:gd name="connsiteY6" fmla="*/ 440038 h 493047"/>
                    <a:gd name="connsiteX7" fmla="*/ 130903 w 1204329"/>
                    <a:gd name="connsiteY7" fmla="*/ 466542 h 493047"/>
                    <a:gd name="connsiteX8" fmla="*/ 51390 w 1204329"/>
                    <a:gd name="connsiteY8" fmla="*/ 493047 h 493047"/>
                    <a:gd name="connsiteX9" fmla="*/ 24885 w 1204329"/>
                    <a:gd name="connsiteY9" fmla="*/ 347273 h 493047"/>
                    <a:gd name="connsiteX10" fmla="*/ 64642 w 1204329"/>
                    <a:gd name="connsiteY10" fmla="*/ 281012 h 493047"/>
                    <a:gd name="connsiteX11" fmla="*/ 91146 w 1204329"/>
                    <a:gd name="connsiteY11" fmla="*/ 241255 h 493047"/>
                    <a:gd name="connsiteX12" fmla="*/ 170659 w 1204329"/>
                    <a:gd name="connsiteY12" fmla="*/ 201499 h 493047"/>
                    <a:gd name="connsiteX13" fmla="*/ 250172 w 1204329"/>
                    <a:gd name="connsiteY13" fmla="*/ 135238 h 493047"/>
                    <a:gd name="connsiteX14" fmla="*/ 276677 w 1204329"/>
                    <a:gd name="connsiteY14" fmla="*/ 108734 h 493047"/>
                    <a:gd name="connsiteX15" fmla="*/ 329685 w 1204329"/>
                    <a:gd name="connsiteY15" fmla="*/ 82229 h 493047"/>
                    <a:gd name="connsiteX16" fmla="*/ 409198 w 1204329"/>
                    <a:gd name="connsiteY16" fmla="*/ 42473 h 493047"/>
                    <a:gd name="connsiteX17" fmla="*/ 448955 w 1204329"/>
                    <a:gd name="connsiteY17" fmla="*/ 15968 h 493047"/>
                    <a:gd name="connsiteX18" fmla="*/ 806764 w 1204329"/>
                    <a:gd name="connsiteY18" fmla="*/ 15968 h 493047"/>
                    <a:gd name="connsiteX19" fmla="*/ 926033 w 1204329"/>
                    <a:gd name="connsiteY19" fmla="*/ 42473 h 493047"/>
                    <a:gd name="connsiteX20" fmla="*/ 1005546 w 1204329"/>
                    <a:gd name="connsiteY20" fmla="*/ 68977 h 493047"/>
                    <a:gd name="connsiteX21" fmla="*/ 1045303 w 1204329"/>
                    <a:gd name="connsiteY21" fmla="*/ 95481 h 493047"/>
                    <a:gd name="connsiteX22" fmla="*/ 1071807 w 1204329"/>
                    <a:gd name="connsiteY22" fmla="*/ 121986 h 493047"/>
                    <a:gd name="connsiteX23" fmla="*/ 1111564 w 1204329"/>
                    <a:gd name="connsiteY23" fmla="*/ 135238 h 493047"/>
                    <a:gd name="connsiteX24" fmla="*/ 1151320 w 1204329"/>
                    <a:gd name="connsiteY24" fmla="*/ 161742 h 493047"/>
                    <a:gd name="connsiteX25" fmla="*/ 1204329 w 1204329"/>
                    <a:gd name="connsiteY25" fmla="*/ 228003 h 493047"/>
                    <a:gd name="connsiteX26" fmla="*/ 1191077 w 1204329"/>
                    <a:gd name="connsiteY26" fmla="*/ 320768 h 493047"/>
                    <a:gd name="connsiteX27" fmla="*/ 1164572 w 1204329"/>
                    <a:gd name="connsiteY27" fmla="*/ 347273 h 493047"/>
                    <a:gd name="connsiteX28" fmla="*/ 1098311 w 1204329"/>
                    <a:gd name="connsiteY28" fmla="*/ 334021 h 493047"/>
                    <a:gd name="connsiteX29" fmla="*/ 1018798 w 1204329"/>
                    <a:gd name="connsiteY29" fmla="*/ 307516 h 493047"/>
                    <a:gd name="connsiteX30" fmla="*/ 979042 w 1204329"/>
                    <a:gd name="connsiteY30" fmla="*/ 281012 h 493047"/>
                    <a:gd name="connsiteX31" fmla="*/ 939285 w 1204329"/>
                    <a:gd name="connsiteY31" fmla="*/ 267760 h 493047"/>
                    <a:gd name="connsiteX32" fmla="*/ 912781 w 1204329"/>
                    <a:gd name="connsiteY32" fmla="*/ 241255 h 493047"/>
                    <a:gd name="connsiteX33" fmla="*/ 873024 w 1204329"/>
                    <a:gd name="connsiteY33" fmla="*/ 228003 h 493047"/>
                    <a:gd name="connsiteX34" fmla="*/ 727250 w 1204329"/>
                    <a:gd name="connsiteY34" fmla="*/ 201499 h 493047"/>
                    <a:gd name="connsiteX35" fmla="*/ 674242 w 1204329"/>
                    <a:gd name="connsiteY35" fmla="*/ 188247 h 493047"/>
                    <a:gd name="connsiteX36" fmla="*/ 581477 w 1204329"/>
                    <a:gd name="connsiteY36" fmla="*/ 201499 h 493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1204329" h="493047">
                      <a:moveTo>
                        <a:pt x="700746" y="188247"/>
                      </a:moveTo>
                      <a:cubicBezTo>
                        <a:pt x="643320" y="192664"/>
                        <a:pt x="585359" y="192516"/>
                        <a:pt x="528468" y="201499"/>
                      </a:cubicBezTo>
                      <a:cubicBezTo>
                        <a:pt x="500872" y="205856"/>
                        <a:pt x="448955" y="228003"/>
                        <a:pt x="448955" y="228003"/>
                      </a:cubicBezTo>
                      <a:cubicBezTo>
                        <a:pt x="422451" y="245673"/>
                        <a:pt x="391967" y="258488"/>
                        <a:pt x="369442" y="281012"/>
                      </a:cubicBezTo>
                      <a:cubicBezTo>
                        <a:pt x="331675" y="318778"/>
                        <a:pt x="353333" y="300585"/>
                        <a:pt x="303181" y="334021"/>
                      </a:cubicBezTo>
                      <a:cubicBezTo>
                        <a:pt x="257744" y="402177"/>
                        <a:pt x="300028" y="349795"/>
                        <a:pt x="236920" y="400281"/>
                      </a:cubicBezTo>
                      <a:cubicBezTo>
                        <a:pt x="184944" y="441862"/>
                        <a:pt x="239704" y="417023"/>
                        <a:pt x="170659" y="440038"/>
                      </a:cubicBezTo>
                      <a:cubicBezTo>
                        <a:pt x="157407" y="448873"/>
                        <a:pt x="145457" y="460073"/>
                        <a:pt x="130903" y="466542"/>
                      </a:cubicBezTo>
                      <a:cubicBezTo>
                        <a:pt x="105373" y="477889"/>
                        <a:pt x="51390" y="493047"/>
                        <a:pt x="51390" y="493047"/>
                      </a:cubicBezTo>
                      <a:cubicBezTo>
                        <a:pt x="-28123" y="466541"/>
                        <a:pt x="2744" y="491194"/>
                        <a:pt x="24885" y="347273"/>
                      </a:cubicBezTo>
                      <a:cubicBezTo>
                        <a:pt x="32557" y="297406"/>
                        <a:pt x="36784" y="315834"/>
                        <a:pt x="64642" y="281012"/>
                      </a:cubicBezTo>
                      <a:cubicBezTo>
                        <a:pt x="74592" y="268575"/>
                        <a:pt x="79884" y="252517"/>
                        <a:pt x="91146" y="241255"/>
                      </a:cubicBezTo>
                      <a:cubicBezTo>
                        <a:pt x="116835" y="215566"/>
                        <a:pt x="138325" y="212277"/>
                        <a:pt x="170659" y="201499"/>
                      </a:cubicBezTo>
                      <a:cubicBezTo>
                        <a:pt x="253702" y="90775"/>
                        <a:pt x="167387" y="184908"/>
                        <a:pt x="250172" y="135238"/>
                      </a:cubicBezTo>
                      <a:cubicBezTo>
                        <a:pt x="260886" y="128810"/>
                        <a:pt x="266281" y="115665"/>
                        <a:pt x="276677" y="108734"/>
                      </a:cubicBezTo>
                      <a:cubicBezTo>
                        <a:pt x="293114" y="97776"/>
                        <a:pt x="312533" y="92030"/>
                        <a:pt x="329685" y="82229"/>
                      </a:cubicBezTo>
                      <a:cubicBezTo>
                        <a:pt x="401612" y="41128"/>
                        <a:pt x="336312" y="66768"/>
                        <a:pt x="409198" y="42473"/>
                      </a:cubicBezTo>
                      <a:cubicBezTo>
                        <a:pt x="422450" y="33638"/>
                        <a:pt x="434042" y="21561"/>
                        <a:pt x="448955" y="15968"/>
                      </a:cubicBezTo>
                      <a:cubicBezTo>
                        <a:pt x="543325" y="-19421"/>
                        <a:pt x="783320" y="14902"/>
                        <a:pt x="806764" y="15968"/>
                      </a:cubicBezTo>
                      <a:cubicBezTo>
                        <a:pt x="844585" y="23533"/>
                        <a:pt x="888610" y="31246"/>
                        <a:pt x="926033" y="42473"/>
                      </a:cubicBezTo>
                      <a:cubicBezTo>
                        <a:pt x="952793" y="50501"/>
                        <a:pt x="982300" y="53480"/>
                        <a:pt x="1005546" y="68977"/>
                      </a:cubicBezTo>
                      <a:cubicBezTo>
                        <a:pt x="1018798" y="77812"/>
                        <a:pt x="1032866" y="85531"/>
                        <a:pt x="1045303" y="95481"/>
                      </a:cubicBezTo>
                      <a:cubicBezTo>
                        <a:pt x="1055059" y="103286"/>
                        <a:pt x="1061093" y="115558"/>
                        <a:pt x="1071807" y="121986"/>
                      </a:cubicBezTo>
                      <a:cubicBezTo>
                        <a:pt x="1083785" y="129173"/>
                        <a:pt x="1098312" y="130821"/>
                        <a:pt x="1111564" y="135238"/>
                      </a:cubicBezTo>
                      <a:cubicBezTo>
                        <a:pt x="1124816" y="144073"/>
                        <a:pt x="1138883" y="151792"/>
                        <a:pt x="1151320" y="161742"/>
                      </a:cubicBezTo>
                      <a:cubicBezTo>
                        <a:pt x="1178293" y="183321"/>
                        <a:pt x="1184651" y="198487"/>
                        <a:pt x="1204329" y="228003"/>
                      </a:cubicBezTo>
                      <a:cubicBezTo>
                        <a:pt x="1199912" y="258925"/>
                        <a:pt x="1200955" y="291135"/>
                        <a:pt x="1191077" y="320768"/>
                      </a:cubicBezTo>
                      <a:cubicBezTo>
                        <a:pt x="1187126" y="332621"/>
                        <a:pt x="1176941" y="345506"/>
                        <a:pt x="1164572" y="347273"/>
                      </a:cubicBezTo>
                      <a:cubicBezTo>
                        <a:pt x="1142274" y="350459"/>
                        <a:pt x="1120042" y="339948"/>
                        <a:pt x="1098311" y="334021"/>
                      </a:cubicBezTo>
                      <a:cubicBezTo>
                        <a:pt x="1071357" y="326670"/>
                        <a:pt x="1018798" y="307516"/>
                        <a:pt x="1018798" y="307516"/>
                      </a:cubicBezTo>
                      <a:cubicBezTo>
                        <a:pt x="1005546" y="298681"/>
                        <a:pt x="993288" y="288135"/>
                        <a:pt x="979042" y="281012"/>
                      </a:cubicBezTo>
                      <a:cubicBezTo>
                        <a:pt x="966548" y="274765"/>
                        <a:pt x="951263" y="274947"/>
                        <a:pt x="939285" y="267760"/>
                      </a:cubicBezTo>
                      <a:cubicBezTo>
                        <a:pt x="928571" y="261332"/>
                        <a:pt x="923495" y="247683"/>
                        <a:pt x="912781" y="241255"/>
                      </a:cubicBezTo>
                      <a:cubicBezTo>
                        <a:pt x="900803" y="234068"/>
                        <a:pt x="886456" y="231841"/>
                        <a:pt x="873024" y="228003"/>
                      </a:cubicBezTo>
                      <a:cubicBezTo>
                        <a:pt x="794122" y="205460"/>
                        <a:pt x="830484" y="220269"/>
                        <a:pt x="727250" y="201499"/>
                      </a:cubicBezTo>
                      <a:cubicBezTo>
                        <a:pt x="709331" y="198241"/>
                        <a:pt x="691911" y="192664"/>
                        <a:pt x="674242" y="188247"/>
                      </a:cubicBezTo>
                      <a:cubicBezTo>
                        <a:pt x="590372" y="202225"/>
                        <a:pt x="621599" y="201499"/>
                        <a:pt x="581477" y="201499"/>
                      </a:cubicBezTo>
                    </a:path>
                  </a:pathLst>
                </a:custGeom>
                <a:solidFill>
                  <a:srgbClr val="FF66F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61" name="フリーフォーム 60"/>
                <p:cNvSpPr/>
                <p:nvPr/>
              </p:nvSpPr>
              <p:spPr>
                <a:xfrm>
                  <a:off x="4122235" y="3844323"/>
                  <a:ext cx="1204329" cy="493047"/>
                </a:xfrm>
                <a:custGeom>
                  <a:avLst/>
                  <a:gdLst>
                    <a:gd name="connsiteX0" fmla="*/ 700746 w 1204329"/>
                    <a:gd name="connsiteY0" fmla="*/ 188247 h 493047"/>
                    <a:gd name="connsiteX1" fmla="*/ 528468 w 1204329"/>
                    <a:gd name="connsiteY1" fmla="*/ 201499 h 493047"/>
                    <a:gd name="connsiteX2" fmla="*/ 448955 w 1204329"/>
                    <a:gd name="connsiteY2" fmla="*/ 228003 h 493047"/>
                    <a:gd name="connsiteX3" fmla="*/ 369442 w 1204329"/>
                    <a:gd name="connsiteY3" fmla="*/ 281012 h 493047"/>
                    <a:gd name="connsiteX4" fmla="*/ 303181 w 1204329"/>
                    <a:gd name="connsiteY4" fmla="*/ 334021 h 493047"/>
                    <a:gd name="connsiteX5" fmla="*/ 236920 w 1204329"/>
                    <a:gd name="connsiteY5" fmla="*/ 400281 h 493047"/>
                    <a:gd name="connsiteX6" fmla="*/ 170659 w 1204329"/>
                    <a:gd name="connsiteY6" fmla="*/ 440038 h 493047"/>
                    <a:gd name="connsiteX7" fmla="*/ 130903 w 1204329"/>
                    <a:gd name="connsiteY7" fmla="*/ 466542 h 493047"/>
                    <a:gd name="connsiteX8" fmla="*/ 51390 w 1204329"/>
                    <a:gd name="connsiteY8" fmla="*/ 493047 h 493047"/>
                    <a:gd name="connsiteX9" fmla="*/ 24885 w 1204329"/>
                    <a:gd name="connsiteY9" fmla="*/ 347273 h 493047"/>
                    <a:gd name="connsiteX10" fmla="*/ 64642 w 1204329"/>
                    <a:gd name="connsiteY10" fmla="*/ 281012 h 493047"/>
                    <a:gd name="connsiteX11" fmla="*/ 91146 w 1204329"/>
                    <a:gd name="connsiteY11" fmla="*/ 241255 h 493047"/>
                    <a:gd name="connsiteX12" fmla="*/ 170659 w 1204329"/>
                    <a:gd name="connsiteY12" fmla="*/ 201499 h 493047"/>
                    <a:gd name="connsiteX13" fmla="*/ 250172 w 1204329"/>
                    <a:gd name="connsiteY13" fmla="*/ 135238 h 493047"/>
                    <a:gd name="connsiteX14" fmla="*/ 276677 w 1204329"/>
                    <a:gd name="connsiteY14" fmla="*/ 108734 h 493047"/>
                    <a:gd name="connsiteX15" fmla="*/ 329685 w 1204329"/>
                    <a:gd name="connsiteY15" fmla="*/ 82229 h 493047"/>
                    <a:gd name="connsiteX16" fmla="*/ 409198 w 1204329"/>
                    <a:gd name="connsiteY16" fmla="*/ 42473 h 493047"/>
                    <a:gd name="connsiteX17" fmla="*/ 448955 w 1204329"/>
                    <a:gd name="connsiteY17" fmla="*/ 15968 h 493047"/>
                    <a:gd name="connsiteX18" fmla="*/ 806764 w 1204329"/>
                    <a:gd name="connsiteY18" fmla="*/ 15968 h 493047"/>
                    <a:gd name="connsiteX19" fmla="*/ 926033 w 1204329"/>
                    <a:gd name="connsiteY19" fmla="*/ 42473 h 493047"/>
                    <a:gd name="connsiteX20" fmla="*/ 1005546 w 1204329"/>
                    <a:gd name="connsiteY20" fmla="*/ 68977 h 493047"/>
                    <a:gd name="connsiteX21" fmla="*/ 1045303 w 1204329"/>
                    <a:gd name="connsiteY21" fmla="*/ 95481 h 493047"/>
                    <a:gd name="connsiteX22" fmla="*/ 1071807 w 1204329"/>
                    <a:gd name="connsiteY22" fmla="*/ 121986 h 493047"/>
                    <a:gd name="connsiteX23" fmla="*/ 1111564 w 1204329"/>
                    <a:gd name="connsiteY23" fmla="*/ 135238 h 493047"/>
                    <a:gd name="connsiteX24" fmla="*/ 1151320 w 1204329"/>
                    <a:gd name="connsiteY24" fmla="*/ 161742 h 493047"/>
                    <a:gd name="connsiteX25" fmla="*/ 1204329 w 1204329"/>
                    <a:gd name="connsiteY25" fmla="*/ 228003 h 493047"/>
                    <a:gd name="connsiteX26" fmla="*/ 1191077 w 1204329"/>
                    <a:gd name="connsiteY26" fmla="*/ 320768 h 493047"/>
                    <a:gd name="connsiteX27" fmla="*/ 1164572 w 1204329"/>
                    <a:gd name="connsiteY27" fmla="*/ 347273 h 493047"/>
                    <a:gd name="connsiteX28" fmla="*/ 1098311 w 1204329"/>
                    <a:gd name="connsiteY28" fmla="*/ 334021 h 493047"/>
                    <a:gd name="connsiteX29" fmla="*/ 1018798 w 1204329"/>
                    <a:gd name="connsiteY29" fmla="*/ 307516 h 493047"/>
                    <a:gd name="connsiteX30" fmla="*/ 979042 w 1204329"/>
                    <a:gd name="connsiteY30" fmla="*/ 281012 h 493047"/>
                    <a:gd name="connsiteX31" fmla="*/ 939285 w 1204329"/>
                    <a:gd name="connsiteY31" fmla="*/ 267760 h 493047"/>
                    <a:gd name="connsiteX32" fmla="*/ 912781 w 1204329"/>
                    <a:gd name="connsiteY32" fmla="*/ 241255 h 493047"/>
                    <a:gd name="connsiteX33" fmla="*/ 873024 w 1204329"/>
                    <a:gd name="connsiteY33" fmla="*/ 228003 h 493047"/>
                    <a:gd name="connsiteX34" fmla="*/ 727250 w 1204329"/>
                    <a:gd name="connsiteY34" fmla="*/ 201499 h 493047"/>
                    <a:gd name="connsiteX35" fmla="*/ 674242 w 1204329"/>
                    <a:gd name="connsiteY35" fmla="*/ 188247 h 493047"/>
                    <a:gd name="connsiteX36" fmla="*/ 581477 w 1204329"/>
                    <a:gd name="connsiteY36" fmla="*/ 201499 h 493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1204329" h="493047">
                      <a:moveTo>
                        <a:pt x="700746" y="188247"/>
                      </a:moveTo>
                      <a:cubicBezTo>
                        <a:pt x="643320" y="192664"/>
                        <a:pt x="585359" y="192516"/>
                        <a:pt x="528468" y="201499"/>
                      </a:cubicBezTo>
                      <a:cubicBezTo>
                        <a:pt x="500872" y="205856"/>
                        <a:pt x="448955" y="228003"/>
                        <a:pt x="448955" y="228003"/>
                      </a:cubicBezTo>
                      <a:cubicBezTo>
                        <a:pt x="422451" y="245673"/>
                        <a:pt x="391967" y="258488"/>
                        <a:pt x="369442" y="281012"/>
                      </a:cubicBezTo>
                      <a:cubicBezTo>
                        <a:pt x="331675" y="318778"/>
                        <a:pt x="353333" y="300585"/>
                        <a:pt x="303181" y="334021"/>
                      </a:cubicBezTo>
                      <a:cubicBezTo>
                        <a:pt x="257744" y="402177"/>
                        <a:pt x="300028" y="349795"/>
                        <a:pt x="236920" y="400281"/>
                      </a:cubicBezTo>
                      <a:cubicBezTo>
                        <a:pt x="184944" y="441862"/>
                        <a:pt x="239704" y="417023"/>
                        <a:pt x="170659" y="440038"/>
                      </a:cubicBezTo>
                      <a:cubicBezTo>
                        <a:pt x="157407" y="448873"/>
                        <a:pt x="145457" y="460073"/>
                        <a:pt x="130903" y="466542"/>
                      </a:cubicBezTo>
                      <a:cubicBezTo>
                        <a:pt x="105373" y="477889"/>
                        <a:pt x="51390" y="493047"/>
                        <a:pt x="51390" y="493047"/>
                      </a:cubicBezTo>
                      <a:cubicBezTo>
                        <a:pt x="-28123" y="466541"/>
                        <a:pt x="2744" y="491194"/>
                        <a:pt x="24885" y="347273"/>
                      </a:cubicBezTo>
                      <a:cubicBezTo>
                        <a:pt x="32557" y="297406"/>
                        <a:pt x="36784" y="315834"/>
                        <a:pt x="64642" y="281012"/>
                      </a:cubicBezTo>
                      <a:cubicBezTo>
                        <a:pt x="74592" y="268575"/>
                        <a:pt x="79884" y="252517"/>
                        <a:pt x="91146" y="241255"/>
                      </a:cubicBezTo>
                      <a:cubicBezTo>
                        <a:pt x="116835" y="215566"/>
                        <a:pt x="138325" y="212277"/>
                        <a:pt x="170659" y="201499"/>
                      </a:cubicBezTo>
                      <a:cubicBezTo>
                        <a:pt x="253702" y="90775"/>
                        <a:pt x="167387" y="184908"/>
                        <a:pt x="250172" y="135238"/>
                      </a:cubicBezTo>
                      <a:cubicBezTo>
                        <a:pt x="260886" y="128810"/>
                        <a:pt x="266281" y="115665"/>
                        <a:pt x="276677" y="108734"/>
                      </a:cubicBezTo>
                      <a:cubicBezTo>
                        <a:pt x="293114" y="97776"/>
                        <a:pt x="312533" y="92030"/>
                        <a:pt x="329685" y="82229"/>
                      </a:cubicBezTo>
                      <a:cubicBezTo>
                        <a:pt x="401612" y="41128"/>
                        <a:pt x="336312" y="66768"/>
                        <a:pt x="409198" y="42473"/>
                      </a:cubicBezTo>
                      <a:cubicBezTo>
                        <a:pt x="422450" y="33638"/>
                        <a:pt x="434042" y="21561"/>
                        <a:pt x="448955" y="15968"/>
                      </a:cubicBezTo>
                      <a:cubicBezTo>
                        <a:pt x="543325" y="-19421"/>
                        <a:pt x="783320" y="14902"/>
                        <a:pt x="806764" y="15968"/>
                      </a:cubicBezTo>
                      <a:cubicBezTo>
                        <a:pt x="844585" y="23533"/>
                        <a:pt x="888610" y="31246"/>
                        <a:pt x="926033" y="42473"/>
                      </a:cubicBezTo>
                      <a:cubicBezTo>
                        <a:pt x="952793" y="50501"/>
                        <a:pt x="982300" y="53480"/>
                        <a:pt x="1005546" y="68977"/>
                      </a:cubicBezTo>
                      <a:cubicBezTo>
                        <a:pt x="1018798" y="77812"/>
                        <a:pt x="1032866" y="85531"/>
                        <a:pt x="1045303" y="95481"/>
                      </a:cubicBezTo>
                      <a:cubicBezTo>
                        <a:pt x="1055059" y="103286"/>
                        <a:pt x="1061093" y="115558"/>
                        <a:pt x="1071807" y="121986"/>
                      </a:cubicBezTo>
                      <a:cubicBezTo>
                        <a:pt x="1083785" y="129173"/>
                        <a:pt x="1098312" y="130821"/>
                        <a:pt x="1111564" y="135238"/>
                      </a:cubicBezTo>
                      <a:cubicBezTo>
                        <a:pt x="1124816" y="144073"/>
                        <a:pt x="1138883" y="151792"/>
                        <a:pt x="1151320" y="161742"/>
                      </a:cubicBezTo>
                      <a:cubicBezTo>
                        <a:pt x="1178293" y="183321"/>
                        <a:pt x="1184651" y="198487"/>
                        <a:pt x="1204329" y="228003"/>
                      </a:cubicBezTo>
                      <a:cubicBezTo>
                        <a:pt x="1199912" y="258925"/>
                        <a:pt x="1200955" y="291135"/>
                        <a:pt x="1191077" y="320768"/>
                      </a:cubicBezTo>
                      <a:cubicBezTo>
                        <a:pt x="1187126" y="332621"/>
                        <a:pt x="1176941" y="345506"/>
                        <a:pt x="1164572" y="347273"/>
                      </a:cubicBezTo>
                      <a:cubicBezTo>
                        <a:pt x="1142274" y="350459"/>
                        <a:pt x="1120042" y="339948"/>
                        <a:pt x="1098311" y="334021"/>
                      </a:cubicBezTo>
                      <a:cubicBezTo>
                        <a:pt x="1071357" y="326670"/>
                        <a:pt x="1018798" y="307516"/>
                        <a:pt x="1018798" y="307516"/>
                      </a:cubicBezTo>
                      <a:cubicBezTo>
                        <a:pt x="1005546" y="298681"/>
                        <a:pt x="993288" y="288135"/>
                        <a:pt x="979042" y="281012"/>
                      </a:cubicBezTo>
                      <a:cubicBezTo>
                        <a:pt x="966548" y="274765"/>
                        <a:pt x="951263" y="274947"/>
                        <a:pt x="939285" y="267760"/>
                      </a:cubicBezTo>
                      <a:cubicBezTo>
                        <a:pt x="928571" y="261332"/>
                        <a:pt x="923495" y="247683"/>
                        <a:pt x="912781" y="241255"/>
                      </a:cubicBezTo>
                      <a:cubicBezTo>
                        <a:pt x="900803" y="234068"/>
                        <a:pt x="886456" y="231841"/>
                        <a:pt x="873024" y="228003"/>
                      </a:cubicBezTo>
                      <a:cubicBezTo>
                        <a:pt x="794122" y="205460"/>
                        <a:pt x="830484" y="220269"/>
                        <a:pt x="727250" y="201499"/>
                      </a:cubicBezTo>
                      <a:cubicBezTo>
                        <a:pt x="709331" y="198241"/>
                        <a:pt x="691911" y="192664"/>
                        <a:pt x="674242" y="188247"/>
                      </a:cubicBezTo>
                      <a:cubicBezTo>
                        <a:pt x="590372" y="202225"/>
                        <a:pt x="621599" y="201499"/>
                        <a:pt x="581477" y="201499"/>
                      </a:cubicBezTo>
                    </a:path>
                  </a:pathLst>
                </a:custGeom>
                <a:solidFill>
                  <a:srgbClr val="FF66F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</p:grpSp>
          <p:sp>
            <p:nvSpPr>
              <p:cNvPr id="59" name="正方形/長方形 58"/>
              <p:cNvSpPr/>
              <p:nvPr/>
            </p:nvSpPr>
            <p:spPr>
              <a:xfrm>
                <a:off x="3211081" y="1525873"/>
                <a:ext cx="3110384" cy="1353091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ja-JP" altLang="en-US" sz="2000" b="0" cap="none" spc="0" dirty="0" smtClean="0">
                    <a:ln w="18415" cmpd="sng">
                      <a:solidFill>
                        <a:sysClr val="windowText" lastClr="000000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</a:rPr>
                  <a:t>もんだい</a:t>
                </a:r>
                <a:endParaRPr lang="ja-JP" altLang="en-US" sz="2000" b="0" cap="none" spc="0" dirty="0">
                  <a:ln w="18415" cmpd="sng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69" name="グループ化 68"/>
            <p:cNvGrpSpPr/>
            <p:nvPr/>
          </p:nvGrpSpPr>
          <p:grpSpPr>
            <a:xfrm>
              <a:off x="269460" y="1837840"/>
              <a:ext cx="1455374" cy="1384722"/>
              <a:chOff x="2744777" y="1484784"/>
              <a:chExt cx="4050390" cy="4682851"/>
            </a:xfrm>
          </p:grpSpPr>
          <p:grpSp>
            <p:nvGrpSpPr>
              <p:cNvPr id="70" name="グループ化 69"/>
              <p:cNvGrpSpPr/>
              <p:nvPr/>
            </p:nvGrpSpPr>
            <p:grpSpPr>
              <a:xfrm>
                <a:off x="2744777" y="1484784"/>
                <a:ext cx="4050390" cy="4682851"/>
                <a:chOff x="2668961" y="1844824"/>
                <a:chExt cx="4050390" cy="4682851"/>
              </a:xfrm>
            </p:grpSpPr>
            <p:sp>
              <p:nvSpPr>
                <p:cNvPr id="75" name="フリーフォーム 74"/>
                <p:cNvSpPr/>
                <p:nvPr/>
              </p:nvSpPr>
              <p:spPr>
                <a:xfrm>
                  <a:off x="2668961" y="1844824"/>
                  <a:ext cx="4050390" cy="4682851"/>
                </a:xfrm>
                <a:custGeom>
                  <a:avLst/>
                  <a:gdLst>
                    <a:gd name="connsiteX0" fmla="*/ 1277497 w 4050390"/>
                    <a:gd name="connsiteY0" fmla="*/ 35515 h 4334120"/>
                    <a:gd name="connsiteX1" fmla="*/ 747410 w 4050390"/>
                    <a:gd name="connsiteY1" fmla="*/ 287306 h 4334120"/>
                    <a:gd name="connsiteX2" fmla="*/ 349845 w 4050390"/>
                    <a:gd name="connsiteY2" fmla="*/ 936663 h 4334120"/>
                    <a:gd name="connsiteX3" fmla="*/ 190819 w 4050390"/>
                    <a:gd name="connsiteY3" fmla="*/ 2672698 h 4334120"/>
                    <a:gd name="connsiteX4" fmla="*/ 204071 w 4050390"/>
                    <a:gd name="connsiteY4" fmla="*/ 4209950 h 4334120"/>
                    <a:gd name="connsiteX5" fmla="*/ 270332 w 4050390"/>
                    <a:gd name="connsiteY5" fmla="*/ 4249706 h 4334120"/>
                    <a:gd name="connsiteX6" fmla="*/ 3649637 w 4050390"/>
                    <a:gd name="connsiteY6" fmla="*/ 4302715 h 4334120"/>
                    <a:gd name="connsiteX7" fmla="*/ 4020697 w 4050390"/>
                    <a:gd name="connsiteY7" fmla="*/ 4249706 h 4334120"/>
                    <a:gd name="connsiteX8" fmla="*/ 3967689 w 4050390"/>
                    <a:gd name="connsiteY8" fmla="*/ 4156941 h 4334120"/>
                    <a:gd name="connsiteX9" fmla="*/ 3914680 w 4050390"/>
                    <a:gd name="connsiteY9" fmla="*/ 2526924 h 4334120"/>
                    <a:gd name="connsiteX10" fmla="*/ 3768906 w 4050390"/>
                    <a:gd name="connsiteY10" fmla="*/ 578854 h 4334120"/>
                    <a:gd name="connsiteX11" fmla="*/ 2152141 w 4050390"/>
                    <a:gd name="connsiteY11" fmla="*/ 22263 h 4334120"/>
                    <a:gd name="connsiteX12" fmla="*/ 1065463 w 4050390"/>
                    <a:gd name="connsiteY12" fmla="*/ 101776 h 4334120"/>
                    <a:gd name="connsiteX13" fmla="*/ 1065463 w 4050390"/>
                    <a:gd name="connsiteY13" fmla="*/ 101776 h 43341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4050390" h="4334120">
                      <a:moveTo>
                        <a:pt x="1277497" y="35515"/>
                      </a:moveTo>
                      <a:cubicBezTo>
                        <a:pt x="1089758" y="86315"/>
                        <a:pt x="902019" y="137115"/>
                        <a:pt x="747410" y="287306"/>
                      </a:cubicBezTo>
                      <a:cubicBezTo>
                        <a:pt x="592801" y="437497"/>
                        <a:pt x="442610" y="539098"/>
                        <a:pt x="349845" y="936663"/>
                      </a:cubicBezTo>
                      <a:cubicBezTo>
                        <a:pt x="257080" y="1334228"/>
                        <a:pt x="215115" y="2127150"/>
                        <a:pt x="190819" y="2672698"/>
                      </a:cubicBezTo>
                      <a:cubicBezTo>
                        <a:pt x="166523" y="3218246"/>
                        <a:pt x="190819" y="3947115"/>
                        <a:pt x="204071" y="4209950"/>
                      </a:cubicBezTo>
                      <a:cubicBezTo>
                        <a:pt x="217323" y="4472785"/>
                        <a:pt x="-303929" y="4234245"/>
                        <a:pt x="270332" y="4249706"/>
                      </a:cubicBezTo>
                      <a:cubicBezTo>
                        <a:pt x="844593" y="4265167"/>
                        <a:pt x="3024576" y="4302715"/>
                        <a:pt x="3649637" y="4302715"/>
                      </a:cubicBezTo>
                      <a:cubicBezTo>
                        <a:pt x="4274698" y="4302715"/>
                        <a:pt x="3967688" y="4274002"/>
                        <a:pt x="4020697" y="4249706"/>
                      </a:cubicBezTo>
                      <a:cubicBezTo>
                        <a:pt x="4073706" y="4225410"/>
                        <a:pt x="3985359" y="4444071"/>
                        <a:pt x="3967689" y="4156941"/>
                      </a:cubicBezTo>
                      <a:cubicBezTo>
                        <a:pt x="3950020" y="3869811"/>
                        <a:pt x="3947811" y="3123272"/>
                        <a:pt x="3914680" y="2526924"/>
                      </a:cubicBezTo>
                      <a:cubicBezTo>
                        <a:pt x="3881550" y="1930576"/>
                        <a:pt x="4062663" y="996298"/>
                        <a:pt x="3768906" y="578854"/>
                      </a:cubicBezTo>
                      <a:cubicBezTo>
                        <a:pt x="3475150" y="161411"/>
                        <a:pt x="2602715" y="101776"/>
                        <a:pt x="2152141" y="22263"/>
                      </a:cubicBezTo>
                      <a:cubicBezTo>
                        <a:pt x="1701567" y="-57250"/>
                        <a:pt x="1065463" y="101776"/>
                        <a:pt x="1065463" y="101776"/>
                      </a:cubicBezTo>
                      <a:lnTo>
                        <a:pt x="1065463" y="101776"/>
                      </a:lnTo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76" name="円/楕円 75"/>
                <p:cNvSpPr/>
                <p:nvPr/>
              </p:nvSpPr>
              <p:spPr>
                <a:xfrm>
                  <a:off x="3539968" y="2708920"/>
                  <a:ext cx="864096" cy="864096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77" name="弦 76"/>
                <p:cNvSpPr/>
                <p:nvPr/>
              </p:nvSpPr>
              <p:spPr>
                <a:xfrm rot="17413514">
                  <a:off x="3511875" y="2740803"/>
                  <a:ext cx="863204" cy="848977"/>
                </a:xfrm>
                <a:prstGeom prst="chord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78" name="円/楕円 77"/>
                <p:cNvSpPr/>
                <p:nvPr/>
              </p:nvSpPr>
              <p:spPr>
                <a:xfrm>
                  <a:off x="4913988" y="2708920"/>
                  <a:ext cx="864096" cy="864096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79" name="弦 78"/>
                <p:cNvSpPr/>
                <p:nvPr/>
              </p:nvSpPr>
              <p:spPr>
                <a:xfrm rot="17413514">
                  <a:off x="4885895" y="2740803"/>
                  <a:ext cx="863204" cy="848977"/>
                </a:xfrm>
                <a:prstGeom prst="chord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80" name="円/楕円 79"/>
                <p:cNvSpPr/>
                <p:nvPr/>
              </p:nvSpPr>
              <p:spPr>
                <a:xfrm>
                  <a:off x="3779912" y="2996952"/>
                  <a:ext cx="360040" cy="28803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81" name="円/楕円 80"/>
                <p:cNvSpPr/>
                <p:nvPr/>
              </p:nvSpPr>
              <p:spPr>
                <a:xfrm>
                  <a:off x="5137477" y="3021275"/>
                  <a:ext cx="360040" cy="28803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</p:grpSp>
          <p:grpSp>
            <p:nvGrpSpPr>
              <p:cNvPr id="71" name="グループ化 70"/>
              <p:cNvGrpSpPr/>
              <p:nvPr/>
            </p:nvGrpSpPr>
            <p:grpSpPr>
              <a:xfrm>
                <a:off x="4333282" y="3948385"/>
                <a:ext cx="880011" cy="701173"/>
                <a:chOff x="4109793" y="3844323"/>
                <a:chExt cx="1216771" cy="701173"/>
              </a:xfrm>
            </p:grpSpPr>
            <p:sp>
              <p:nvSpPr>
                <p:cNvPr id="73" name="フリーフォーム 72"/>
                <p:cNvSpPr/>
                <p:nvPr/>
              </p:nvSpPr>
              <p:spPr>
                <a:xfrm>
                  <a:off x="4109793" y="4052449"/>
                  <a:ext cx="1204329" cy="493047"/>
                </a:xfrm>
                <a:custGeom>
                  <a:avLst/>
                  <a:gdLst>
                    <a:gd name="connsiteX0" fmla="*/ 700746 w 1204329"/>
                    <a:gd name="connsiteY0" fmla="*/ 188247 h 493047"/>
                    <a:gd name="connsiteX1" fmla="*/ 528468 w 1204329"/>
                    <a:gd name="connsiteY1" fmla="*/ 201499 h 493047"/>
                    <a:gd name="connsiteX2" fmla="*/ 448955 w 1204329"/>
                    <a:gd name="connsiteY2" fmla="*/ 228003 h 493047"/>
                    <a:gd name="connsiteX3" fmla="*/ 369442 w 1204329"/>
                    <a:gd name="connsiteY3" fmla="*/ 281012 h 493047"/>
                    <a:gd name="connsiteX4" fmla="*/ 303181 w 1204329"/>
                    <a:gd name="connsiteY4" fmla="*/ 334021 h 493047"/>
                    <a:gd name="connsiteX5" fmla="*/ 236920 w 1204329"/>
                    <a:gd name="connsiteY5" fmla="*/ 400281 h 493047"/>
                    <a:gd name="connsiteX6" fmla="*/ 170659 w 1204329"/>
                    <a:gd name="connsiteY6" fmla="*/ 440038 h 493047"/>
                    <a:gd name="connsiteX7" fmla="*/ 130903 w 1204329"/>
                    <a:gd name="connsiteY7" fmla="*/ 466542 h 493047"/>
                    <a:gd name="connsiteX8" fmla="*/ 51390 w 1204329"/>
                    <a:gd name="connsiteY8" fmla="*/ 493047 h 493047"/>
                    <a:gd name="connsiteX9" fmla="*/ 24885 w 1204329"/>
                    <a:gd name="connsiteY9" fmla="*/ 347273 h 493047"/>
                    <a:gd name="connsiteX10" fmla="*/ 64642 w 1204329"/>
                    <a:gd name="connsiteY10" fmla="*/ 281012 h 493047"/>
                    <a:gd name="connsiteX11" fmla="*/ 91146 w 1204329"/>
                    <a:gd name="connsiteY11" fmla="*/ 241255 h 493047"/>
                    <a:gd name="connsiteX12" fmla="*/ 170659 w 1204329"/>
                    <a:gd name="connsiteY12" fmla="*/ 201499 h 493047"/>
                    <a:gd name="connsiteX13" fmla="*/ 250172 w 1204329"/>
                    <a:gd name="connsiteY13" fmla="*/ 135238 h 493047"/>
                    <a:gd name="connsiteX14" fmla="*/ 276677 w 1204329"/>
                    <a:gd name="connsiteY14" fmla="*/ 108734 h 493047"/>
                    <a:gd name="connsiteX15" fmla="*/ 329685 w 1204329"/>
                    <a:gd name="connsiteY15" fmla="*/ 82229 h 493047"/>
                    <a:gd name="connsiteX16" fmla="*/ 409198 w 1204329"/>
                    <a:gd name="connsiteY16" fmla="*/ 42473 h 493047"/>
                    <a:gd name="connsiteX17" fmla="*/ 448955 w 1204329"/>
                    <a:gd name="connsiteY17" fmla="*/ 15968 h 493047"/>
                    <a:gd name="connsiteX18" fmla="*/ 806764 w 1204329"/>
                    <a:gd name="connsiteY18" fmla="*/ 15968 h 493047"/>
                    <a:gd name="connsiteX19" fmla="*/ 926033 w 1204329"/>
                    <a:gd name="connsiteY19" fmla="*/ 42473 h 493047"/>
                    <a:gd name="connsiteX20" fmla="*/ 1005546 w 1204329"/>
                    <a:gd name="connsiteY20" fmla="*/ 68977 h 493047"/>
                    <a:gd name="connsiteX21" fmla="*/ 1045303 w 1204329"/>
                    <a:gd name="connsiteY21" fmla="*/ 95481 h 493047"/>
                    <a:gd name="connsiteX22" fmla="*/ 1071807 w 1204329"/>
                    <a:gd name="connsiteY22" fmla="*/ 121986 h 493047"/>
                    <a:gd name="connsiteX23" fmla="*/ 1111564 w 1204329"/>
                    <a:gd name="connsiteY23" fmla="*/ 135238 h 493047"/>
                    <a:gd name="connsiteX24" fmla="*/ 1151320 w 1204329"/>
                    <a:gd name="connsiteY24" fmla="*/ 161742 h 493047"/>
                    <a:gd name="connsiteX25" fmla="*/ 1204329 w 1204329"/>
                    <a:gd name="connsiteY25" fmla="*/ 228003 h 493047"/>
                    <a:gd name="connsiteX26" fmla="*/ 1191077 w 1204329"/>
                    <a:gd name="connsiteY26" fmla="*/ 320768 h 493047"/>
                    <a:gd name="connsiteX27" fmla="*/ 1164572 w 1204329"/>
                    <a:gd name="connsiteY27" fmla="*/ 347273 h 493047"/>
                    <a:gd name="connsiteX28" fmla="*/ 1098311 w 1204329"/>
                    <a:gd name="connsiteY28" fmla="*/ 334021 h 493047"/>
                    <a:gd name="connsiteX29" fmla="*/ 1018798 w 1204329"/>
                    <a:gd name="connsiteY29" fmla="*/ 307516 h 493047"/>
                    <a:gd name="connsiteX30" fmla="*/ 979042 w 1204329"/>
                    <a:gd name="connsiteY30" fmla="*/ 281012 h 493047"/>
                    <a:gd name="connsiteX31" fmla="*/ 939285 w 1204329"/>
                    <a:gd name="connsiteY31" fmla="*/ 267760 h 493047"/>
                    <a:gd name="connsiteX32" fmla="*/ 912781 w 1204329"/>
                    <a:gd name="connsiteY32" fmla="*/ 241255 h 493047"/>
                    <a:gd name="connsiteX33" fmla="*/ 873024 w 1204329"/>
                    <a:gd name="connsiteY33" fmla="*/ 228003 h 493047"/>
                    <a:gd name="connsiteX34" fmla="*/ 727250 w 1204329"/>
                    <a:gd name="connsiteY34" fmla="*/ 201499 h 493047"/>
                    <a:gd name="connsiteX35" fmla="*/ 674242 w 1204329"/>
                    <a:gd name="connsiteY35" fmla="*/ 188247 h 493047"/>
                    <a:gd name="connsiteX36" fmla="*/ 581477 w 1204329"/>
                    <a:gd name="connsiteY36" fmla="*/ 201499 h 493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1204329" h="493047">
                      <a:moveTo>
                        <a:pt x="700746" y="188247"/>
                      </a:moveTo>
                      <a:cubicBezTo>
                        <a:pt x="643320" y="192664"/>
                        <a:pt x="585359" y="192516"/>
                        <a:pt x="528468" y="201499"/>
                      </a:cubicBezTo>
                      <a:cubicBezTo>
                        <a:pt x="500872" y="205856"/>
                        <a:pt x="448955" y="228003"/>
                        <a:pt x="448955" y="228003"/>
                      </a:cubicBezTo>
                      <a:cubicBezTo>
                        <a:pt x="422451" y="245673"/>
                        <a:pt x="391967" y="258488"/>
                        <a:pt x="369442" y="281012"/>
                      </a:cubicBezTo>
                      <a:cubicBezTo>
                        <a:pt x="331675" y="318778"/>
                        <a:pt x="353333" y="300585"/>
                        <a:pt x="303181" y="334021"/>
                      </a:cubicBezTo>
                      <a:cubicBezTo>
                        <a:pt x="257744" y="402177"/>
                        <a:pt x="300028" y="349795"/>
                        <a:pt x="236920" y="400281"/>
                      </a:cubicBezTo>
                      <a:cubicBezTo>
                        <a:pt x="184944" y="441862"/>
                        <a:pt x="239704" y="417023"/>
                        <a:pt x="170659" y="440038"/>
                      </a:cubicBezTo>
                      <a:cubicBezTo>
                        <a:pt x="157407" y="448873"/>
                        <a:pt x="145457" y="460073"/>
                        <a:pt x="130903" y="466542"/>
                      </a:cubicBezTo>
                      <a:cubicBezTo>
                        <a:pt x="105373" y="477889"/>
                        <a:pt x="51390" y="493047"/>
                        <a:pt x="51390" y="493047"/>
                      </a:cubicBezTo>
                      <a:cubicBezTo>
                        <a:pt x="-28123" y="466541"/>
                        <a:pt x="2744" y="491194"/>
                        <a:pt x="24885" y="347273"/>
                      </a:cubicBezTo>
                      <a:cubicBezTo>
                        <a:pt x="32557" y="297406"/>
                        <a:pt x="36784" y="315834"/>
                        <a:pt x="64642" y="281012"/>
                      </a:cubicBezTo>
                      <a:cubicBezTo>
                        <a:pt x="74592" y="268575"/>
                        <a:pt x="79884" y="252517"/>
                        <a:pt x="91146" y="241255"/>
                      </a:cubicBezTo>
                      <a:cubicBezTo>
                        <a:pt x="116835" y="215566"/>
                        <a:pt x="138325" y="212277"/>
                        <a:pt x="170659" y="201499"/>
                      </a:cubicBezTo>
                      <a:cubicBezTo>
                        <a:pt x="253702" y="90775"/>
                        <a:pt x="167387" y="184908"/>
                        <a:pt x="250172" y="135238"/>
                      </a:cubicBezTo>
                      <a:cubicBezTo>
                        <a:pt x="260886" y="128810"/>
                        <a:pt x="266281" y="115665"/>
                        <a:pt x="276677" y="108734"/>
                      </a:cubicBezTo>
                      <a:cubicBezTo>
                        <a:pt x="293114" y="97776"/>
                        <a:pt x="312533" y="92030"/>
                        <a:pt x="329685" y="82229"/>
                      </a:cubicBezTo>
                      <a:cubicBezTo>
                        <a:pt x="401612" y="41128"/>
                        <a:pt x="336312" y="66768"/>
                        <a:pt x="409198" y="42473"/>
                      </a:cubicBezTo>
                      <a:cubicBezTo>
                        <a:pt x="422450" y="33638"/>
                        <a:pt x="434042" y="21561"/>
                        <a:pt x="448955" y="15968"/>
                      </a:cubicBezTo>
                      <a:cubicBezTo>
                        <a:pt x="543325" y="-19421"/>
                        <a:pt x="783320" y="14902"/>
                        <a:pt x="806764" y="15968"/>
                      </a:cubicBezTo>
                      <a:cubicBezTo>
                        <a:pt x="844585" y="23533"/>
                        <a:pt x="888610" y="31246"/>
                        <a:pt x="926033" y="42473"/>
                      </a:cubicBezTo>
                      <a:cubicBezTo>
                        <a:pt x="952793" y="50501"/>
                        <a:pt x="982300" y="53480"/>
                        <a:pt x="1005546" y="68977"/>
                      </a:cubicBezTo>
                      <a:cubicBezTo>
                        <a:pt x="1018798" y="77812"/>
                        <a:pt x="1032866" y="85531"/>
                        <a:pt x="1045303" y="95481"/>
                      </a:cubicBezTo>
                      <a:cubicBezTo>
                        <a:pt x="1055059" y="103286"/>
                        <a:pt x="1061093" y="115558"/>
                        <a:pt x="1071807" y="121986"/>
                      </a:cubicBezTo>
                      <a:cubicBezTo>
                        <a:pt x="1083785" y="129173"/>
                        <a:pt x="1098312" y="130821"/>
                        <a:pt x="1111564" y="135238"/>
                      </a:cubicBezTo>
                      <a:cubicBezTo>
                        <a:pt x="1124816" y="144073"/>
                        <a:pt x="1138883" y="151792"/>
                        <a:pt x="1151320" y="161742"/>
                      </a:cubicBezTo>
                      <a:cubicBezTo>
                        <a:pt x="1178293" y="183321"/>
                        <a:pt x="1184651" y="198487"/>
                        <a:pt x="1204329" y="228003"/>
                      </a:cubicBezTo>
                      <a:cubicBezTo>
                        <a:pt x="1199912" y="258925"/>
                        <a:pt x="1200955" y="291135"/>
                        <a:pt x="1191077" y="320768"/>
                      </a:cubicBezTo>
                      <a:cubicBezTo>
                        <a:pt x="1187126" y="332621"/>
                        <a:pt x="1176941" y="345506"/>
                        <a:pt x="1164572" y="347273"/>
                      </a:cubicBezTo>
                      <a:cubicBezTo>
                        <a:pt x="1142274" y="350459"/>
                        <a:pt x="1120042" y="339948"/>
                        <a:pt x="1098311" y="334021"/>
                      </a:cubicBezTo>
                      <a:cubicBezTo>
                        <a:pt x="1071357" y="326670"/>
                        <a:pt x="1018798" y="307516"/>
                        <a:pt x="1018798" y="307516"/>
                      </a:cubicBezTo>
                      <a:cubicBezTo>
                        <a:pt x="1005546" y="298681"/>
                        <a:pt x="993288" y="288135"/>
                        <a:pt x="979042" y="281012"/>
                      </a:cubicBezTo>
                      <a:cubicBezTo>
                        <a:pt x="966548" y="274765"/>
                        <a:pt x="951263" y="274947"/>
                        <a:pt x="939285" y="267760"/>
                      </a:cubicBezTo>
                      <a:cubicBezTo>
                        <a:pt x="928571" y="261332"/>
                        <a:pt x="923495" y="247683"/>
                        <a:pt x="912781" y="241255"/>
                      </a:cubicBezTo>
                      <a:cubicBezTo>
                        <a:pt x="900803" y="234068"/>
                        <a:pt x="886456" y="231841"/>
                        <a:pt x="873024" y="228003"/>
                      </a:cubicBezTo>
                      <a:cubicBezTo>
                        <a:pt x="794122" y="205460"/>
                        <a:pt x="830484" y="220269"/>
                        <a:pt x="727250" y="201499"/>
                      </a:cubicBezTo>
                      <a:cubicBezTo>
                        <a:pt x="709331" y="198241"/>
                        <a:pt x="691911" y="192664"/>
                        <a:pt x="674242" y="188247"/>
                      </a:cubicBezTo>
                      <a:cubicBezTo>
                        <a:pt x="590372" y="202225"/>
                        <a:pt x="621599" y="201499"/>
                        <a:pt x="581477" y="201499"/>
                      </a:cubicBezTo>
                    </a:path>
                  </a:pathLst>
                </a:custGeom>
                <a:solidFill>
                  <a:srgbClr val="FF66F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74" name="フリーフォーム 73"/>
                <p:cNvSpPr/>
                <p:nvPr/>
              </p:nvSpPr>
              <p:spPr>
                <a:xfrm>
                  <a:off x="4122235" y="3844323"/>
                  <a:ext cx="1204329" cy="493047"/>
                </a:xfrm>
                <a:custGeom>
                  <a:avLst/>
                  <a:gdLst>
                    <a:gd name="connsiteX0" fmla="*/ 700746 w 1204329"/>
                    <a:gd name="connsiteY0" fmla="*/ 188247 h 493047"/>
                    <a:gd name="connsiteX1" fmla="*/ 528468 w 1204329"/>
                    <a:gd name="connsiteY1" fmla="*/ 201499 h 493047"/>
                    <a:gd name="connsiteX2" fmla="*/ 448955 w 1204329"/>
                    <a:gd name="connsiteY2" fmla="*/ 228003 h 493047"/>
                    <a:gd name="connsiteX3" fmla="*/ 369442 w 1204329"/>
                    <a:gd name="connsiteY3" fmla="*/ 281012 h 493047"/>
                    <a:gd name="connsiteX4" fmla="*/ 303181 w 1204329"/>
                    <a:gd name="connsiteY4" fmla="*/ 334021 h 493047"/>
                    <a:gd name="connsiteX5" fmla="*/ 236920 w 1204329"/>
                    <a:gd name="connsiteY5" fmla="*/ 400281 h 493047"/>
                    <a:gd name="connsiteX6" fmla="*/ 170659 w 1204329"/>
                    <a:gd name="connsiteY6" fmla="*/ 440038 h 493047"/>
                    <a:gd name="connsiteX7" fmla="*/ 130903 w 1204329"/>
                    <a:gd name="connsiteY7" fmla="*/ 466542 h 493047"/>
                    <a:gd name="connsiteX8" fmla="*/ 51390 w 1204329"/>
                    <a:gd name="connsiteY8" fmla="*/ 493047 h 493047"/>
                    <a:gd name="connsiteX9" fmla="*/ 24885 w 1204329"/>
                    <a:gd name="connsiteY9" fmla="*/ 347273 h 493047"/>
                    <a:gd name="connsiteX10" fmla="*/ 64642 w 1204329"/>
                    <a:gd name="connsiteY10" fmla="*/ 281012 h 493047"/>
                    <a:gd name="connsiteX11" fmla="*/ 91146 w 1204329"/>
                    <a:gd name="connsiteY11" fmla="*/ 241255 h 493047"/>
                    <a:gd name="connsiteX12" fmla="*/ 170659 w 1204329"/>
                    <a:gd name="connsiteY12" fmla="*/ 201499 h 493047"/>
                    <a:gd name="connsiteX13" fmla="*/ 250172 w 1204329"/>
                    <a:gd name="connsiteY13" fmla="*/ 135238 h 493047"/>
                    <a:gd name="connsiteX14" fmla="*/ 276677 w 1204329"/>
                    <a:gd name="connsiteY14" fmla="*/ 108734 h 493047"/>
                    <a:gd name="connsiteX15" fmla="*/ 329685 w 1204329"/>
                    <a:gd name="connsiteY15" fmla="*/ 82229 h 493047"/>
                    <a:gd name="connsiteX16" fmla="*/ 409198 w 1204329"/>
                    <a:gd name="connsiteY16" fmla="*/ 42473 h 493047"/>
                    <a:gd name="connsiteX17" fmla="*/ 448955 w 1204329"/>
                    <a:gd name="connsiteY17" fmla="*/ 15968 h 493047"/>
                    <a:gd name="connsiteX18" fmla="*/ 806764 w 1204329"/>
                    <a:gd name="connsiteY18" fmla="*/ 15968 h 493047"/>
                    <a:gd name="connsiteX19" fmla="*/ 926033 w 1204329"/>
                    <a:gd name="connsiteY19" fmla="*/ 42473 h 493047"/>
                    <a:gd name="connsiteX20" fmla="*/ 1005546 w 1204329"/>
                    <a:gd name="connsiteY20" fmla="*/ 68977 h 493047"/>
                    <a:gd name="connsiteX21" fmla="*/ 1045303 w 1204329"/>
                    <a:gd name="connsiteY21" fmla="*/ 95481 h 493047"/>
                    <a:gd name="connsiteX22" fmla="*/ 1071807 w 1204329"/>
                    <a:gd name="connsiteY22" fmla="*/ 121986 h 493047"/>
                    <a:gd name="connsiteX23" fmla="*/ 1111564 w 1204329"/>
                    <a:gd name="connsiteY23" fmla="*/ 135238 h 493047"/>
                    <a:gd name="connsiteX24" fmla="*/ 1151320 w 1204329"/>
                    <a:gd name="connsiteY24" fmla="*/ 161742 h 493047"/>
                    <a:gd name="connsiteX25" fmla="*/ 1204329 w 1204329"/>
                    <a:gd name="connsiteY25" fmla="*/ 228003 h 493047"/>
                    <a:gd name="connsiteX26" fmla="*/ 1191077 w 1204329"/>
                    <a:gd name="connsiteY26" fmla="*/ 320768 h 493047"/>
                    <a:gd name="connsiteX27" fmla="*/ 1164572 w 1204329"/>
                    <a:gd name="connsiteY27" fmla="*/ 347273 h 493047"/>
                    <a:gd name="connsiteX28" fmla="*/ 1098311 w 1204329"/>
                    <a:gd name="connsiteY28" fmla="*/ 334021 h 493047"/>
                    <a:gd name="connsiteX29" fmla="*/ 1018798 w 1204329"/>
                    <a:gd name="connsiteY29" fmla="*/ 307516 h 493047"/>
                    <a:gd name="connsiteX30" fmla="*/ 979042 w 1204329"/>
                    <a:gd name="connsiteY30" fmla="*/ 281012 h 493047"/>
                    <a:gd name="connsiteX31" fmla="*/ 939285 w 1204329"/>
                    <a:gd name="connsiteY31" fmla="*/ 267760 h 493047"/>
                    <a:gd name="connsiteX32" fmla="*/ 912781 w 1204329"/>
                    <a:gd name="connsiteY32" fmla="*/ 241255 h 493047"/>
                    <a:gd name="connsiteX33" fmla="*/ 873024 w 1204329"/>
                    <a:gd name="connsiteY33" fmla="*/ 228003 h 493047"/>
                    <a:gd name="connsiteX34" fmla="*/ 727250 w 1204329"/>
                    <a:gd name="connsiteY34" fmla="*/ 201499 h 493047"/>
                    <a:gd name="connsiteX35" fmla="*/ 674242 w 1204329"/>
                    <a:gd name="connsiteY35" fmla="*/ 188247 h 493047"/>
                    <a:gd name="connsiteX36" fmla="*/ 581477 w 1204329"/>
                    <a:gd name="connsiteY36" fmla="*/ 201499 h 493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1204329" h="493047">
                      <a:moveTo>
                        <a:pt x="700746" y="188247"/>
                      </a:moveTo>
                      <a:cubicBezTo>
                        <a:pt x="643320" y="192664"/>
                        <a:pt x="585359" y="192516"/>
                        <a:pt x="528468" y="201499"/>
                      </a:cubicBezTo>
                      <a:cubicBezTo>
                        <a:pt x="500872" y="205856"/>
                        <a:pt x="448955" y="228003"/>
                        <a:pt x="448955" y="228003"/>
                      </a:cubicBezTo>
                      <a:cubicBezTo>
                        <a:pt x="422451" y="245673"/>
                        <a:pt x="391967" y="258488"/>
                        <a:pt x="369442" y="281012"/>
                      </a:cubicBezTo>
                      <a:cubicBezTo>
                        <a:pt x="331675" y="318778"/>
                        <a:pt x="353333" y="300585"/>
                        <a:pt x="303181" y="334021"/>
                      </a:cubicBezTo>
                      <a:cubicBezTo>
                        <a:pt x="257744" y="402177"/>
                        <a:pt x="300028" y="349795"/>
                        <a:pt x="236920" y="400281"/>
                      </a:cubicBezTo>
                      <a:cubicBezTo>
                        <a:pt x="184944" y="441862"/>
                        <a:pt x="239704" y="417023"/>
                        <a:pt x="170659" y="440038"/>
                      </a:cubicBezTo>
                      <a:cubicBezTo>
                        <a:pt x="157407" y="448873"/>
                        <a:pt x="145457" y="460073"/>
                        <a:pt x="130903" y="466542"/>
                      </a:cubicBezTo>
                      <a:cubicBezTo>
                        <a:pt x="105373" y="477889"/>
                        <a:pt x="51390" y="493047"/>
                        <a:pt x="51390" y="493047"/>
                      </a:cubicBezTo>
                      <a:cubicBezTo>
                        <a:pt x="-28123" y="466541"/>
                        <a:pt x="2744" y="491194"/>
                        <a:pt x="24885" y="347273"/>
                      </a:cubicBezTo>
                      <a:cubicBezTo>
                        <a:pt x="32557" y="297406"/>
                        <a:pt x="36784" y="315834"/>
                        <a:pt x="64642" y="281012"/>
                      </a:cubicBezTo>
                      <a:cubicBezTo>
                        <a:pt x="74592" y="268575"/>
                        <a:pt x="79884" y="252517"/>
                        <a:pt x="91146" y="241255"/>
                      </a:cubicBezTo>
                      <a:cubicBezTo>
                        <a:pt x="116835" y="215566"/>
                        <a:pt x="138325" y="212277"/>
                        <a:pt x="170659" y="201499"/>
                      </a:cubicBezTo>
                      <a:cubicBezTo>
                        <a:pt x="253702" y="90775"/>
                        <a:pt x="167387" y="184908"/>
                        <a:pt x="250172" y="135238"/>
                      </a:cubicBezTo>
                      <a:cubicBezTo>
                        <a:pt x="260886" y="128810"/>
                        <a:pt x="266281" y="115665"/>
                        <a:pt x="276677" y="108734"/>
                      </a:cubicBezTo>
                      <a:cubicBezTo>
                        <a:pt x="293114" y="97776"/>
                        <a:pt x="312533" y="92030"/>
                        <a:pt x="329685" y="82229"/>
                      </a:cubicBezTo>
                      <a:cubicBezTo>
                        <a:pt x="401612" y="41128"/>
                        <a:pt x="336312" y="66768"/>
                        <a:pt x="409198" y="42473"/>
                      </a:cubicBezTo>
                      <a:cubicBezTo>
                        <a:pt x="422450" y="33638"/>
                        <a:pt x="434042" y="21561"/>
                        <a:pt x="448955" y="15968"/>
                      </a:cubicBezTo>
                      <a:cubicBezTo>
                        <a:pt x="543325" y="-19421"/>
                        <a:pt x="783320" y="14902"/>
                        <a:pt x="806764" y="15968"/>
                      </a:cubicBezTo>
                      <a:cubicBezTo>
                        <a:pt x="844585" y="23533"/>
                        <a:pt x="888610" y="31246"/>
                        <a:pt x="926033" y="42473"/>
                      </a:cubicBezTo>
                      <a:cubicBezTo>
                        <a:pt x="952793" y="50501"/>
                        <a:pt x="982300" y="53480"/>
                        <a:pt x="1005546" y="68977"/>
                      </a:cubicBezTo>
                      <a:cubicBezTo>
                        <a:pt x="1018798" y="77812"/>
                        <a:pt x="1032866" y="85531"/>
                        <a:pt x="1045303" y="95481"/>
                      </a:cubicBezTo>
                      <a:cubicBezTo>
                        <a:pt x="1055059" y="103286"/>
                        <a:pt x="1061093" y="115558"/>
                        <a:pt x="1071807" y="121986"/>
                      </a:cubicBezTo>
                      <a:cubicBezTo>
                        <a:pt x="1083785" y="129173"/>
                        <a:pt x="1098312" y="130821"/>
                        <a:pt x="1111564" y="135238"/>
                      </a:cubicBezTo>
                      <a:cubicBezTo>
                        <a:pt x="1124816" y="144073"/>
                        <a:pt x="1138883" y="151792"/>
                        <a:pt x="1151320" y="161742"/>
                      </a:cubicBezTo>
                      <a:cubicBezTo>
                        <a:pt x="1178293" y="183321"/>
                        <a:pt x="1184651" y="198487"/>
                        <a:pt x="1204329" y="228003"/>
                      </a:cubicBezTo>
                      <a:cubicBezTo>
                        <a:pt x="1199912" y="258925"/>
                        <a:pt x="1200955" y="291135"/>
                        <a:pt x="1191077" y="320768"/>
                      </a:cubicBezTo>
                      <a:cubicBezTo>
                        <a:pt x="1187126" y="332621"/>
                        <a:pt x="1176941" y="345506"/>
                        <a:pt x="1164572" y="347273"/>
                      </a:cubicBezTo>
                      <a:cubicBezTo>
                        <a:pt x="1142274" y="350459"/>
                        <a:pt x="1120042" y="339948"/>
                        <a:pt x="1098311" y="334021"/>
                      </a:cubicBezTo>
                      <a:cubicBezTo>
                        <a:pt x="1071357" y="326670"/>
                        <a:pt x="1018798" y="307516"/>
                        <a:pt x="1018798" y="307516"/>
                      </a:cubicBezTo>
                      <a:cubicBezTo>
                        <a:pt x="1005546" y="298681"/>
                        <a:pt x="993288" y="288135"/>
                        <a:pt x="979042" y="281012"/>
                      </a:cubicBezTo>
                      <a:cubicBezTo>
                        <a:pt x="966548" y="274765"/>
                        <a:pt x="951263" y="274947"/>
                        <a:pt x="939285" y="267760"/>
                      </a:cubicBezTo>
                      <a:cubicBezTo>
                        <a:pt x="928571" y="261332"/>
                        <a:pt x="923495" y="247683"/>
                        <a:pt x="912781" y="241255"/>
                      </a:cubicBezTo>
                      <a:cubicBezTo>
                        <a:pt x="900803" y="234068"/>
                        <a:pt x="886456" y="231841"/>
                        <a:pt x="873024" y="228003"/>
                      </a:cubicBezTo>
                      <a:cubicBezTo>
                        <a:pt x="794122" y="205460"/>
                        <a:pt x="830484" y="220269"/>
                        <a:pt x="727250" y="201499"/>
                      </a:cubicBezTo>
                      <a:cubicBezTo>
                        <a:pt x="709331" y="198241"/>
                        <a:pt x="691911" y="192664"/>
                        <a:pt x="674242" y="188247"/>
                      </a:cubicBezTo>
                      <a:cubicBezTo>
                        <a:pt x="590372" y="202225"/>
                        <a:pt x="621599" y="201499"/>
                        <a:pt x="581477" y="201499"/>
                      </a:cubicBezTo>
                    </a:path>
                  </a:pathLst>
                </a:custGeom>
                <a:solidFill>
                  <a:srgbClr val="FF66F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</p:grpSp>
          <p:sp>
            <p:nvSpPr>
              <p:cNvPr id="72" name="正方形/長方形 71"/>
              <p:cNvSpPr/>
              <p:nvPr/>
            </p:nvSpPr>
            <p:spPr>
              <a:xfrm>
                <a:off x="3211081" y="1525873"/>
                <a:ext cx="3110384" cy="1353091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ja-JP" altLang="en-US" sz="2000" b="0" cap="none" spc="0" dirty="0" smtClean="0">
                    <a:ln w="18415" cmpd="sng">
                      <a:solidFill>
                        <a:sysClr val="windowText" lastClr="000000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</a:rPr>
                  <a:t>もんだい</a:t>
                </a:r>
                <a:endParaRPr lang="ja-JP" altLang="en-US" sz="2000" b="0" cap="none" spc="0" dirty="0">
                  <a:ln w="18415" cmpd="sng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82" name="グループ化 81"/>
            <p:cNvGrpSpPr/>
            <p:nvPr/>
          </p:nvGrpSpPr>
          <p:grpSpPr>
            <a:xfrm>
              <a:off x="1953877" y="1840824"/>
              <a:ext cx="1455374" cy="1384722"/>
              <a:chOff x="2744777" y="1484784"/>
              <a:chExt cx="4050390" cy="4682851"/>
            </a:xfrm>
          </p:grpSpPr>
          <p:grpSp>
            <p:nvGrpSpPr>
              <p:cNvPr id="83" name="グループ化 82"/>
              <p:cNvGrpSpPr/>
              <p:nvPr/>
            </p:nvGrpSpPr>
            <p:grpSpPr>
              <a:xfrm>
                <a:off x="2744777" y="1484784"/>
                <a:ext cx="4050390" cy="4682851"/>
                <a:chOff x="2668961" y="1844824"/>
                <a:chExt cx="4050390" cy="4682851"/>
              </a:xfrm>
            </p:grpSpPr>
            <p:sp>
              <p:nvSpPr>
                <p:cNvPr id="88" name="フリーフォーム 87"/>
                <p:cNvSpPr/>
                <p:nvPr/>
              </p:nvSpPr>
              <p:spPr>
                <a:xfrm>
                  <a:off x="2668961" y="1844824"/>
                  <a:ext cx="4050390" cy="4682851"/>
                </a:xfrm>
                <a:custGeom>
                  <a:avLst/>
                  <a:gdLst>
                    <a:gd name="connsiteX0" fmla="*/ 1277497 w 4050390"/>
                    <a:gd name="connsiteY0" fmla="*/ 35515 h 4334120"/>
                    <a:gd name="connsiteX1" fmla="*/ 747410 w 4050390"/>
                    <a:gd name="connsiteY1" fmla="*/ 287306 h 4334120"/>
                    <a:gd name="connsiteX2" fmla="*/ 349845 w 4050390"/>
                    <a:gd name="connsiteY2" fmla="*/ 936663 h 4334120"/>
                    <a:gd name="connsiteX3" fmla="*/ 190819 w 4050390"/>
                    <a:gd name="connsiteY3" fmla="*/ 2672698 h 4334120"/>
                    <a:gd name="connsiteX4" fmla="*/ 204071 w 4050390"/>
                    <a:gd name="connsiteY4" fmla="*/ 4209950 h 4334120"/>
                    <a:gd name="connsiteX5" fmla="*/ 270332 w 4050390"/>
                    <a:gd name="connsiteY5" fmla="*/ 4249706 h 4334120"/>
                    <a:gd name="connsiteX6" fmla="*/ 3649637 w 4050390"/>
                    <a:gd name="connsiteY6" fmla="*/ 4302715 h 4334120"/>
                    <a:gd name="connsiteX7" fmla="*/ 4020697 w 4050390"/>
                    <a:gd name="connsiteY7" fmla="*/ 4249706 h 4334120"/>
                    <a:gd name="connsiteX8" fmla="*/ 3967689 w 4050390"/>
                    <a:gd name="connsiteY8" fmla="*/ 4156941 h 4334120"/>
                    <a:gd name="connsiteX9" fmla="*/ 3914680 w 4050390"/>
                    <a:gd name="connsiteY9" fmla="*/ 2526924 h 4334120"/>
                    <a:gd name="connsiteX10" fmla="*/ 3768906 w 4050390"/>
                    <a:gd name="connsiteY10" fmla="*/ 578854 h 4334120"/>
                    <a:gd name="connsiteX11" fmla="*/ 2152141 w 4050390"/>
                    <a:gd name="connsiteY11" fmla="*/ 22263 h 4334120"/>
                    <a:gd name="connsiteX12" fmla="*/ 1065463 w 4050390"/>
                    <a:gd name="connsiteY12" fmla="*/ 101776 h 4334120"/>
                    <a:gd name="connsiteX13" fmla="*/ 1065463 w 4050390"/>
                    <a:gd name="connsiteY13" fmla="*/ 101776 h 43341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4050390" h="4334120">
                      <a:moveTo>
                        <a:pt x="1277497" y="35515"/>
                      </a:moveTo>
                      <a:cubicBezTo>
                        <a:pt x="1089758" y="86315"/>
                        <a:pt x="902019" y="137115"/>
                        <a:pt x="747410" y="287306"/>
                      </a:cubicBezTo>
                      <a:cubicBezTo>
                        <a:pt x="592801" y="437497"/>
                        <a:pt x="442610" y="539098"/>
                        <a:pt x="349845" y="936663"/>
                      </a:cubicBezTo>
                      <a:cubicBezTo>
                        <a:pt x="257080" y="1334228"/>
                        <a:pt x="215115" y="2127150"/>
                        <a:pt x="190819" y="2672698"/>
                      </a:cubicBezTo>
                      <a:cubicBezTo>
                        <a:pt x="166523" y="3218246"/>
                        <a:pt x="190819" y="3947115"/>
                        <a:pt x="204071" y="4209950"/>
                      </a:cubicBezTo>
                      <a:cubicBezTo>
                        <a:pt x="217323" y="4472785"/>
                        <a:pt x="-303929" y="4234245"/>
                        <a:pt x="270332" y="4249706"/>
                      </a:cubicBezTo>
                      <a:cubicBezTo>
                        <a:pt x="844593" y="4265167"/>
                        <a:pt x="3024576" y="4302715"/>
                        <a:pt x="3649637" y="4302715"/>
                      </a:cubicBezTo>
                      <a:cubicBezTo>
                        <a:pt x="4274698" y="4302715"/>
                        <a:pt x="3967688" y="4274002"/>
                        <a:pt x="4020697" y="4249706"/>
                      </a:cubicBezTo>
                      <a:cubicBezTo>
                        <a:pt x="4073706" y="4225410"/>
                        <a:pt x="3985359" y="4444071"/>
                        <a:pt x="3967689" y="4156941"/>
                      </a:cubicBezTo>
                      <a:cubicBezTo>
                        <a:pt x="3950020" y="3869811"/>
                        <a:pt x="3947811" y="3123272"/>
                        <a:pt x="3914680" y="2526924"/>
                      </a:cubicBezTo>
                      <a:cubicBezTo>
                        <a:pt x="3881550" y="1930576"/>
                        <a:pt x="4062663" y="996298"/>
                        <a:pt x="3768906" y="578854"/>
                      </a:cubicBezTo>
                      <a:cubicBezTo>
                        <a:pt x="3475150" y="161411"/>
                        <a:pt x="2602715" y="101776"/>
                        <a:pt x="2152141" y="22263"/>
                      </a:cubicBezTo>
                      <a:cubicBezTo>
                        <a:pt x="1701567" y="-57250"/>
                        <a:pt x="1065463" y="101776"/>
                        <a:pt x="1065463" y="101776"/>
                      </a:cubicBezTo>
                      <a:lnTo>
                        <a:pt x="1065463" y="101776"/>
                      </a:lnTo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89" name="円/楕円 88"/>
                <p:cNvSpPr/>
                <p:nvPr/>
              </p:nvSpPr>
              <p:spPr>
                <a:xfrm>
                  <a:off x="3539968" y="2708920"/>
                  <a:ext cx="864096" cy="864096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90" name="弦 89"/>
                <p:cNvSpPr/>
                <p:nvPr/>
              </p:nvSpPr>
              <p:spPr>
                <a:xfrm rot="17413514">
                  <a:off x="3511875" y="2740803"/>
                  <a:ext cx="863204" cy="848977"/>
                </a:xfrm>
                <a:prstGeom prst="chord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91" name="円/楕円 90"/>
                <p:cNvSpPr/>
                <p:nvPr/>
              </p:nvSpPr>
              <p:spPr>
                <a:xfrm>
                  <a:off x="4913988" y="2708920"/>
                  <a:ext cx="864096" cy="864096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92" name="弦 91"/>
                <p:cNvSpPr/>
                <p:nvPr/>
              </p:nvSpPr>
              <p:spPr>
                <a:xfrm rot="17413514">
                  <a:off x="4885895" y="2740803"/>
                  <a:ext cx="863204" cy="848977"/>
                </a:xfrm>
                <a:prstGeom prst="chord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93" name="円/楕円 92"/>
                <p:cNvSpPr/>
                <p:nvPr/>
              </p:nvSpPr>
              <p:spPr>
                <a:xfrm>
                  <a:off x="3779912" y="2996952"/>
                  <a:ext cx="360040" cy="28803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94" name="円/楕円 93"/>
                <p:cNvSpPr/>
                <p:nvPr/>
              </p:nvSpPr>
              <p:spPr>
                <a:xfrm>
                  <a:off x="5137477" y="3021275"/>
                  <a:ext cx="360040" cy="28803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</p:grpSp>
          <p:grpSp>
            <p:nvGrpSpPr>
              <p:cNvPr id="84" name="グループ化 83"/>
              <p:cNvGrpSpPr/>
              <p:nvPr/>
            </p:nvGrpSpPr>
            <p:grpSpPr>
              <a:xfrm>
                <a:off x="4333282" y="3948385"/>
                <a:ext cx="880011" cy="701173"/>
                <a:chOff x="4109793" y="3844323"/>
                <a:chExt cx="1216771" cy="701173"/>
              </a:xfrm>
            </p:grpSpPr>
            <p:sp>
              <p:nvSpPr>
                <p:cNvPr id="86" name="フリーフォーム 85"/>
                <p:cNvSpPr/>
                <p:nvPr/>
              </p:nvSpPr>
              <p:spPr>
                <a:xfrm>
                  <a:off x="4109793" y="4052449"/>
                  <a:ext cx="1204329" cy="493047"/>
                </a:xfrm>
                <a:custGeom>
                  <a:avLst/>
                  <a:gdLst>
                    <a:gd name="connsiteX0" fmla="*/ 700746 w 1204329"/>
                    <a:gd name="connsiteY0" fmla="*/ 188247 h 493047"/>
                    <a:gd name="connsiteX1" fmla="*/ 528468 w 1204329"/>
                    <a:gd name="connsiteY1" fmla="*/ 201499 h 493047"/>
                    <a:gd name="connsiteX2" fmla="*/ 448955 w 1204329"/>
                    <a:gd name="connsiteY2" fmla="*/ 228003 h 493047"/>
                    <a:gd name="connsiteX3" fmla="*/ 369442 w 1204329"/>
                    <a:gd name="connsiteY3" fmla="*/ 281012 h 493047"/>
                    <a:gd name="connsiteX4" fmla="*/ 303181 w 1204329"/>
                    <a:gd name="connsiteY4" fmla="*/ 334021 h 493047"/>
                    <a:gd name="connsiteX5" fmla="*/ 236920 w 1204329"/>
                    <a:gd name="connsiteY5" fmla="*/ 400281 h 493047"/>
                    <a:gd name="connsiteX6" fmla="*/ 170659 w 1204329"/>
                    <a:gd name="connsiteY6" fmla="*/ 440038 h 493047"/>
                    <a:gd name="connsiteX7" fmla="*/ 130903 w 1204329"/>
                    <a:gd name="connsiteY7" fmla="*/ 466542 h 493047"/>
                    <a:gd name="connsiteX8" fmla="*/ 51390 w 1204329"/>
                    <a:gd name="connsiteY8" fmla="*/ 493047 h 493047"/>
                    <a:gd name="connsiteX9" fmla="*/ 24885 w 1204329"/>
                    <a:gd name="connsiteY9" fmla="*/ 347273 h 493047"/>
                    <a:gd name="connsiteX10" fmla="*/ 64642 w 1204329"/>
                    <a:gd name="connsiteY10" fmla="*/ 281012 h 493047"/>
                    <a:gd name="connsiteX11" fmla="*/ 91146 w 1204329"/>
                    <a:gd name="connsiteY11" fmla="*/ 241255 h 493047"/>
                    <a:gd name="connsiteX12" fmla="*/ 170659 w 1204329"/>
                    <a:gd name="connsiteY12" fmla="*/ 201499 h 493047"/>
                    <a:gd name="connsiteX13" fmla="*/ 250172 w 1204329"/>
                    <a:gd name="connsiteY13" fmla="*/ 135238 h 493047"/>
                    <a:gd name="connsiteX14" fmla="*/ 276677 w 1204329"/>
                    <a:gd name="connsiteY14" fmla="*/ 108734 h 493047"/>
                    <a:gd name="connsiteX15" fmla="*/ 329685 w 1204329"/>
                    <a:gd name="connsiteY15" fmla="*/ 82229 h 493047"/>
                    <a:gd name="connsiteX16" fmla="*/ 409198 w 1204329"/>
                    <a:gd name="connsiteY16" fmla="*/ 42473 h 493047"/>
                    <a:gd name="connsiteX17" fmla="*/ 448955 w 1204329"/>
                    <a:gd name="connsiteY17" fmla="*/ 15968 h 493047"/>
                    <a:gd name="connsiteX18" fmla="*/ 806764 w 1204329"/>
                    <a:gd name="connsiteY18" fmla="*/ 15968 h 493047"/>
                    <a:gd name="connsiteX19" fmla="*/ 926033 w 1204329"/>
                    <a:gd name="connsiteY19" fmla="*/ 42473 h 493047"/>
                    <a:gd name="connsiteX20" fmla="*/ 1005546 w 1204329"/>
                    <a:gd name="connsiteY20" fmla="*/ 68977 h 493047"/>
                    <a:gd name="connsiteX21" fmla="*/ 1045303 w 1204329"/>
                    <a:gd name="connsiteY21" fmla="*/ 95481 h 493047"/>
                    <a:gd name="connsiteX22" fmla="*/ 1071807 w 1204329"/>
                    <a:gd name="connsiteY22" fmla="*/ 121986 h 493047"/>
                    <a:gd name="connsiteX23" fmla="*/ 1111564 w 1204329"/>
                    <a:gd name="connsiteY23" fmla="*/ 135238 h 493047"/>
                    <a:gd name="connsiteX24" fmla="*/ 1151320 w 1204329"/>
                    <a:gd name="connsiteY24" fmla="*/ 161742 h 493047"/>
                    <a:gd name="connsiteX25" fmla="*/ 1204329 w 1204329"/>
                    <a:gd name="connsiteY25" fmla="*/ 228003 h 493047"/>
                    <a:gd name="connsiteX26" fmla="*/ 1191077 w 1204329"/>
                    <a:gd name="connsiteY26" fmla="*/ 320768 h 493047"/>
                    <a:gd name="connsiteX27" fmla="*/ 1164572 w 1204329"/>
                    <a:gd name="connsiteY27" fmla="*/ 347273 h 493047"/>
                    <a:gd name="connsiteX28" fmla="*/ 1098311 w 1204329"/>
                    <a:gd name="connsiteY28" fmla="*/ 334021 h 493047"/>
                    <a:gd name="connsiteX29" fmla="*/ 1018798 w 1204329"/>
                    <a:gd name="connsiteY29" fmla="*/ 307516 h 493047"/>
                    <a:gd name="connsiteX30" fmla="*/ 979042 w 1204329"/>
                    <a:gd name="connsiteY30" fmla="*/ 281012 h 493047"/>
                    <a:gd name="connsiteX31" fmla="*/ 939285 w 1204329"/>
                    <a:gd name="connsiteY31" fmla="*/ 267760 h 493047"/>
                    <a:gd name="connsiteX32" fmla="*/ 912781 w 1204329"/>
                    <a:gd name="connsiteY32" fmla="*/ 241255 h 493047"/>
                    <a:gd name="connsiteX33" fmla="*/ 873024 w 1204329"/>
                    <a:gd name="connsiteY33" fmla="*/ 228003 h 493047"/>
                    <a:gd name="connsiteX34" fmla="*/ 727250 w 1204329"/>
                    <a:gd name="connsiteY34" fmla="*/ 201499 h 493047"/>
                    <a:gd name="connsiteX35" fmla="*/ 674242 w 1204329"/>
                    <a:gd name="connsiteY35" fmla="*/ 188247 h 493047"/>
                    <a:gd name="connsiteX36" fmla="*/ 581477 w 1204329"/>
                    <a:gd name="connsiteY36" fmla="*/ 201499 h 493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1204329" h="493047">
                      <a:moveTo>
                        <a:pt x="700746" y="188247"/>
                      </a:moveTo>
                      <a:cubicBezTo>
                        <a:pt x="643320" y="192664"/>
                        <a:pt x="585359" y="192516"/>
                        <a:pt x="528468" y="201499"/>
                      </a:cubicBezTo>
                      <a:cubicBezTo>
                        <a:pt x="500872" y="205856"/>
                        <a:pt x="448955" y="228003"/>
                        <a:pt x="448955" y="228003"/>
                      </a:cubicBezTo>
                      <a:cubicBezTo>
                        <a:pt x="422451" y="245673"/>
                        <a:pt x="391967" y="258488"/>
                        <a:pt x="369442" y="281012"/>
                      </a:cubicBezTo>
                      <a:cubicBezTo>
                        <a:pt x="331675" y="318778"/>
                        <a:pt x="353333" y="300585"/>
                        <a:pt x="303181" y="334021"/>
                      </a:cubicBezTo>
                      <a:cubicBezTo>
                        <a:pt x="257744" y="402177"/>
                        <a:pt x="300028" y="349795"/>
                        <a:pt x="236920" y="400281"/>
                      </a:cubicBezTo>
                      <a:cubicBezTo>
                        <a:pt x="184944" y="441862"/>
                        <a:pt x="239704" y="417023"/>
                        <a:pt x="170659" y="440038"/>
                      </a:cubicBezTo>
                      <a:cubicBezTo>
                        <a:pt x="157407" y="448873"/>
                        <a:pt x="145457" y="460073"/>
                        <a:pt x="130903" y="466542"/>
                      </a:cubicBezTo>
                      <a:cubicBezTo>
                        <a:pt x="105373" y="477889"/>
                        <a:pt x="51390" y="493047"/>
                        <a:pt x="51390" y="493047"/>
                      </a:cubicBezTo>
                      <a:cubicBezTo>
                        <a:pt x="-28123" y="466541"/>
                        <a:pt x="2744" y="491194"/>
                        <a:pt x="24885" y="347273"/>
                      </a:cubicBezTo>
                      <a:cubicBezTo>
                        <a:pt x="32557" y="297406"/>
                        <a:pt x="36784" y="315834"/>
                        <a:pt x="64642" y="281012"/>
                      </a:cubicBezTo>
                      <a:cubicBezTo>
                        <a:pt x="74592" y="268575"/>
                        <a:pt x="79884" y="252517"/>
                        <a:pt x="91146" y="241255"/>
                      </a:cubicBezTo>
                      <a:cubicBezTo>
                        <a:pt x="116835" y="215566"/>
                        <a:pt x="138325" y="212277"/>
                        <a:pt x="170659" y="201499"/>
                      </a:cubicBezTo>
                      <a:cubicBezTo>
                        <a:pt x="253702" y="90775"/>
                        <a:pt x="167387" y="184908"/>
                        <a:pt x="250172" y="135238"/>
                      </a:cubicBezTo>
                      <a:cubicBezTo>
                        <a:pt x="260886" y="128810"/>
                        <a:pt x="266281" y="115665"/>
                        <a:pt x="276677" y="108734"/>
                      </a:cubicBezTo>
                      <a:cubicBezTo>
                        <a:pt x="293114" y="97776"/>
                        <a:pt x="312533" y="92030"/>
                        <a:pt x="329685" y="82229"/>
                      </a:cubicBezTo>
                      <a:cubicBezTo>
                        <a:pt x="401612" y="41128"/>
                        <a:pt x="336312" y="66768"/>
                        <a:pt x="409198" y="42473"/>
                      </a:cubicBezTo>
                      <a:cubicBezTo>
                        <a:pt x="422450" y="33638"/>
                        <a:pt x="434042" y="21561"/>
                        <a:pt x="448955" y="15968"/>
                      </a:cubicBezTo>
                      <a:cubicBezTo>
                        <a:pt x="543325" y="-19421"/>
                        <a:pt x="783320" y="14902"/>
                        <a:pt x="806764" y="15968"/>
                      </a:cubicBezTo>
                      <a:cubicBezTo>
                        <a:pt x="844585" y="23533"/>
                        <a:pt x="888610" y="31246"/>
                        <a:pt x="926033" y="42473"/>
                      </a:cubicBezTo>
                      <a:cubicBezTo>
                        <a:pt x="952793" y="50501"/>
                        <a:pt x="982300" y="53480"/>
                        <a:pt x="1005546" y="68977"/>
                      </a:cubicBezTo>
                      <a:cubicBezTo>
                        <a:pt x="1018798" y="77812"/>
                        <a:pt x="1032866" y="85531"/>
                        <a:pt x="1045303" y="95481"/>
                      </a:cubicBezTo>
                      <a:cubicBezTo>
                        <a:pt x="1055059" y="103286"/>
                        <a:pt x="1061093" y="115558"/>
                        <a:pt x="1071807" y="121986"/>
                      </a:cubicBezTo>
                      <a:cubicBezTo>
                        <a:pt x="1083785" y="129173"/>
                        <a:pt x="1098312" y="130821"/>
                        <a:pt x="1111564" y="135238"/>
                      </a:cubicBezTo>
                      <a:cubicBezTo>
                        <a:pt x="1124816" y="144073"/>
                        <a:pt x="1138883" y="151792"/>
                        <a:pt x="1151320" y="161742"/>
                      </a:cubicBezTo>
                      <a:cubicBezTo>
                        <a:pt x="1178293" y="183321"/>
                        <a:pt x="1184651" y="198487"/>
                        <a:pt x="1204329" y="228003"/>
                      </a:cubicBezTo>
                      <a:cubicBezTo>
                        <a:pt x="1199912" y="258925"/>
                        <a:pt x="1200955" y="291135"/>
                        <a:pt x="1191077" y="320768"/>
                      </a:cubicBezTo>
                      <a:cubicBezTo>
                        <a:pt x="1187126" y="332621"/>
                        <a:pt x="1176941" y="345506"/>
                        <a:pt x="1164572" y="347273"/>
                      </a:cubicBezTo>
                      <a:cubicBezTo>
                        <a:pt x="1142274" y="350459"/>
                        <a:pt x="1120042" y="339948"/>
                        <a:pt x="1098311" y="334021"/>
                      </a:cubicBezTo>
                      <a:cubicBezTo>
                        <a:pt x="1071357" y="326670"/>
                        <a:pt x="1018798" y="307516"/>
                        <a:pt x="1018798" y="307516"/>
                      </a:cubicBezTo>
                      <a:cubicBezTo>
                        <a:pt x="1005546" y="298681"/>
                        <a:pt x="993288" y="288135"/>
                        <a:pt x="979042" y="281012"/>
                      </a:cubicBezTo>
                      <a:cubicBezTo>
                        <a:pt x="966548" y="274765"/>
                        <a:pt x="951263" y="274947"/>
                        <a:pt x="939285" y="267760"/>
                      </a:cubicBezTo>
                      <a:cubicBezTo>
                        <a:pt x="928571" y="261332"/>
                        <a:pt x="923495" y="247683"/>
                        <a:pt x="912781" y="241255"/>
                      </a:cubicBezTo>
                      <a:cubicBezTo>
                        <a:pt x="900803" y="234068"/>
                        <a:pt x="886456" y="231841"/>
                        <a:pt x="873024" y="228003"/>
                      </a:cubicBezTo>
                      <a:cubicBezTo>
                        <a:pt x="794122" y="205460"/>
                        <a:pt x="830484" y="220269"/>
                        <a:pt x="727250" y="201499"/>
                      </a:cubicBezTo>
                      <a:cubicBezTo>
                        <a:pt x="709331" y="198241"/>
                        <a:pt x="691911" y="192664"/>
                        <a:pt x="674242" y="188247"/>
                      </a:cubicBezTo>
                      <a:cubicBezTo>
                        <a:pt x="590372" y="202225"/>
                        <a:pt x="621599" y="201499"/>
                        <a:pt x="581477" y="201499"/>
                      </a:cubicBezTo>
                    </a:path>
                  </a:pathLst>
                </a:custGeom>
                <a:solidFill>
                  <a:srgbClr val="FF66F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87" name="フリーフォーム 86"/>
                <p:cNvSpPr/>
                <p:nvPr/>
              </p:nvSpPr>
              <p:spPr>
                <a:xfrm>
                  <a:off x="4122235" y="3844323"/>
                  <a:ext cx="1204329" cy="493047"/>
                </a:xfrm>
                <a:custGeom>
                  <a:avLst/>
                  <a:gdLst>
                    <a:gd name="connsiteX0" fmla="*/ 700746 w 1204329"/>
                    <a:gd name="connsiteY0" fmla="*/ 188247 h 493047"/>
                    <a:gd name="connsiteX1" fmla="*/ 528468 w 1204329"/>
                    <a:gd name="connsiteY1" fmla="*/ 201499 h 493047"/>
                    <a:gd name="connsiteX2" fmla="*/ 448955 w 1204329"/>
                    <a:gd name="connsiteY2" fmla="*/ 228003 h 493047"/>
                    <a:gd name="connsiteX3" fmla="*/ 369442 w 1204329"/>
                    <a:gd name="connsiteY3" fmla="*/ 281012 h 493047"/>
                    <a:gd name="connsiteX4" fmla="*/ 303181 w 1204329"/>
                    <a:gd name="connsiteY4" fmla="*/ 334021 h 493047"/>
                    <a:gd name="connsiteX5" fmla="*/ 236920 w 1204329"/>
                    <a:gd name="connsiteY5" fmla="*/ 400281 h 493047"/>
                    <a:gd name="connsiteX6" fmla="*/ 170659 w 1204329"/>
                    <a:gd name="connsiteY6" fmla="*/ 440038 h 493047"/>
                    <a:gd name="connsiteX7" fmla="*/ 130903 w 1204329"/>
                    <a:gd name="connsiteY7" fmla="*/ 466542 h 493047"/>
                    <a:gd name="connsiteX8" fmla="*/ 51390 w 1204329"/>
                    <a:gd name="connsiteY8" fmla="*/ 493047 h 493047"/>
                    <a:gd name="connsiteX9" fmla="*/ 24885 w 1204329"/>
                    <a:gd name="connsiteY9" fmla="*/ 347273 h 493047"/>
                    <a:gd name="connsiteX10" fmla="*/ 64642 w 1204329"/>
                    <a:gd name="connsiteY10" fmla="*/ 281012 h 493047"/>
                    <a:gd name="connsiteX11" fmla="*/ 91146 w 1204329"/>
                    <a:gd name="connsiteY11" fmla="*/ 241255 h 493047"/>
                    <a:gd name="connsiteX12" fmla="*/ 170659 w 1204329"/>
                    <a:gd name="connsiteY12" fmla="*/ 201499 h 493047"/>
                    <a:gd name="connsiteX13" fmla="*/ 250172 w 1204329"/>
                    <a:gd name="connsiteY13" fmla="*/ 135238 h 493047"/>
                    <a:gd name="connsiteX14" fmla="*/ 276677 w 1204329"/>
                    <a:gd name="connsiteY14" fmla="*/ 108734 h 493047"/>
                    <a:gd name="connsiteX15" fmla="*/ 329685 w 1204329"/>
                    <a:gd name="connsiteY15" fmla="*/ 82229 h 493047"/>
                    <a:gd name="connsiteX16" fmla="*/ 409198 w 1204329"/>
                    <a:gd name="connsiteY16" fmla="*/ 42473 h 493047"/>
                    <a:gd name="connsiteX17" fmla="*/ 448955 w 1204329"/>
                    <a:gd name="connsiteY17" fmla="*/ 15968 h 493047"/>
                    <a:gd name="connsiteX18" fmla="*/ 806764 w 1204329"/>
                    <a:gd name="connsiteY18" fmla="*/ 15968 h 493047"/>
                    <a:gd name="connsiteX19" fmla="*/ 926033 w 1204329"/>
                    <a:gd name="connsiteY19" fmla="*/ 42473 h 493047"/>
                    <a:gd name="connsiteX20" fmla="*/ 1005546 w 1204329"/>
                    <a:gd name="connsiteY20" fmla="*/ 68977 h 493047"/>
                    <a:gd name="connsiteX21" fmla="*/ 1045303 w 1204329"/>
                    <a:gd name="connsiteY21" fmla="*/ 95481 h 493047"/>
                    <a:gd name="connsiteX22" fmla="*/ 1071807 w 1204329"/>
                    <a:gd name="connsiteY22" fmla="*/ 121986 h 493047"/>
                    <a:gd name="connsiteX23" fmla="*/ 1111564 w 1204329"/>
                    <a:gd name="connsiteY23" fmla="*/ 135238 h 493047"/>
                    <a:gd name="connsiteX24" fmla="*/ 1151320 w 1204329"/>
                    <a:gd name="connsiteY24" fmla="*/ 161742 h 493047"/>
                    <a:gd name="connsiteX25" fmla="*/ 1204329 w 1204329"/>
                    <a:gd name="connsiteY25" fmla="*/ 228003 h 493047"/>
                    <a:gd name="connsiteX26" fmla="*/ 1191077 w 1204329"/>
                    <a:gd name="connsiteY26" fmla="*/ 320768 h 493047"/>
                    <a:gd name="connsiteX27" fmla="*/ 1164572 w 1204329"/>
                    <a:gd name="connsiteY27" fmla="*/ 347273 h 493047"/>
                    <a:gd name="connsiteX28" fmla="*/ 1098311 w 1204329"/>
                    <a:gd name="connsiteY28" fmla="*/ 334021 h 493047"/>
                    <a:gd name="connsiteX29" fmla="*/ 1018798 w 1204329"/>
                    <a:gd name="connsiteY29" fmla="*/ 307516 h 493047"/>
                    <a:gd name="connsiteX30" fmla="*/ 979042 w 1204329"/>
                    <a:gd name="connsiteY30" fmla="*/ 281012 h 493047"/>
                    <a:gd name="connsiteX31" fmla="*/ 939285 w 1204329"/>
                    <a:gd name="connsiteY31" fmla="*/ 267760 h 493047"/>
                    <a:gd name="connsiteX32" fmla="*/ 912781 w 1204329"/>
                    <a:gd name="connsiteY32" fmla="*/ 241255 h 493047"/>
                    <a:gd name="connsiteX33" fmla="*/ 873024 w 1204329"/>
                    <a:gd name="connsiteY33" fmla="*/ 228003 h 493047"/>
                    <a:gd name="connsiteX34" fmla="*/ 727250 w 1204329"/>
                    <a:gd name="connsiteY34" fmla="*/ 201499 h 493047"/>
                    <a:gd name="connsiteX35" fmla="*/ 674242 w 1204329"/>
                    <a:gd name="connsiteY35" fmla="*/ 188247 h 493047"/>
                    <a:gd name="connsiteX36" fmla="*/ 581477 w 1204329"/>
                    <a:gd name="connsiteY36" fmla="*/ 201499 h 493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1204329" h="493047">
                      <a:moveTo>
                        <a:pt x="700746" y="188247"/>
                      </a:moveTo>
                      <a:cubicBezTo>
                        <a:pt x="643320" y="192664"/>
                        <a:pt x="585359" y="192516"/>
                        <a:pt x="528468" y="201499"/>
                      </a:cubicBezTo>
                      <a:cubicBezTo>
                        <a:pt x="500872" y="205856"/>
                        <a:pt x="448955" y="228003"/>
                        <a:pt x="448955" y="228003"/>
                      </a:cubicBezTo>
                      <a:cubicBezTo>
                        <a:pt x="422451" y="245673"/>
                        <a:pt x="391967" y="258488"/>
                        <a:pt x="369442" y="281012"/>
                      </a:cubicBezTo>
                      <a:cubicBezTo>
                        <a:pt x="331675" y="318778"/>
                        <a:pt x="353333" y="300585"/>
                        <a:pt x="303181" y="334021"/>
                      </a:cubicBezTo>
                      <a:cubicBezTo>
                        <a:pt x="257744" y="402177"/>
                        <a:pt x="300028" y="349795"/>
                        <a:pt x="236920" y="400281"/>
                      </a:cubicBezTo>
                      <a:cubicBezTo>
                        <a:pt x="184944" y="441862"/>
                        <a:pt x="239704" y="417023"/>
                        <a:pt x="170659" y="440038"/>
                      </a:cubicBezTo>
                      <a:cubicBezTo>
                        <a:pt x="157407" y="448873"/>
                        <a:pt x="145457" y="460073"/>
                        <a:pt x="130903" y="466542"/>
                      </a:cubicBezTo>
                      <a:cubicBezTo>
                        <a:pt x="105373" y="477889"/>
                        <a:pt x="51390" y="493047"/>
                        <a:pt x="51390" y="493047"/>
                      </a:cubicBezTo>
                      <a:cubicBezTo>
                        <a:pt x="-28123" y="466541"/>
                        <a:pt x="2744" y="491194"/>
                        <a:pt x="24885" y="347273"/>
                      </a:cubicBezTo>
                      <a:cubicBezTo>
                        <a:pt x="32557" y="297406"/>
                        <a:pt x="36784" y="315834"/>
                        <a:pt x="64642" y="281012"/>
                      </a:cubicBezTo>
                      <a:cubicBezTo>
                        <a:pt x="74592" y="268575"/>
                        <a:pt x="79884" y="252517"/>
                        <a:pt x="91146" y="241255"/>
                      </a:cubicBezTo>
                      <a:cubicBezTo>
                        <a:pt x="116835" y="215566"/>
                        <a:pt x="138325" y="212277"/>
                        <a:pt x="170659" y="201499"/>
                      </a:cubicBezTo>
                      <a:cubicBezTo>
                        <a:pt x="253702" y="90775"/>
                        <a:pt x="167387" y="184908"/>
                        <a:pt x="250172" y="135238"/>
                      </a:cubicBezTo>
                      <a:cubicBezTo>
                        <a:pt x="260886" y="128810"/>
                        <a:pt x="266281" y="115665"/>
                        <a:pt x="276677" y="108734"/>
                      </a:cubicBezTo>
                      <a:cubicBezTo>
                        <a:pt x="293114" y="97776"/>
                        <a:pt x="312533" y="92030"/>
                        <a:pt x="329685" y="82229"/>
                      </a:cubicBezTo>
                      <a:cubicBezTo>
                        <a:pt x="401612" y="41128"/>
                        <a:pt x="336312" y="66768"/>
                        <a:pt x="409198" y="42473"/>
                      </a:cubicBezTo>
                      <a:cubicBezTo>
                        <a:pt x="422450" y="33638"/>
                        <a:pt x="434042" y="21561"/>
                        <a:pt x="448955" y="15968"/>
                      </a:cubicBezTo>
                      <a:cubicBezTo>
                        <a:pt x="543325" y="-19421"/>
                        <a:pt x="783320" y="14902"/>
                        <a:pt x="806764" y="15968"/>
                      </a:cubicBezTo>
                      <a:cubicBezTo>
                        <a:pt x="844585" y="23533"/>
                        <a:pt x="888610" y="31246"/>
                        <a:pt x="926033" y="42473"/>
                      </a:cubicBezTo>
                      <a:cubicBezTo>
                        <a:pt x="952793" y="50501"/>
                        <a:pt x="982300" y="53480"/>
                        <a:pt x="1005546" y="68977"/>
                      </a:cubicBezTo>
                      <a:cubicBezTo>
                        <a:pt x="1018798" y="77812"/>
                        <a:pt x="1032866" y="85531"/>
                        <a:pt x="1045303" y="95481"/>
                      </a:cubicBezTo>
                      <a:cubicBezTo>
                        <a:pt x="1055059" y="103286"/>
                        <a:pt x="1061093" y="115558"/>
                        <a:pt x="1071807" y="121986"/>
                      </a:cubicBezTo>
                      <a:cubicBezTo>
                        <a:pt x="1083785" y="129173"/>
                        <a:pt x="1098312" y="130821"/>
                        <a:pt x="1111564" y="135238"/>
                      </a:cubicBezTo>
                      <a:cubicBezTo>
                        <a:pt x="1124816" y="144073"/>
                        <a:pt x="1138883" y="151792"/>
                        <a:pt x="1151320" y="161742"/>
                      </a:cubicBezTo>
                      <a:cubicBezTo>
                        <a:pt x="1178293" y="183321"/>
                        <a:pt x="1184651" y="198487"/>
                        <a:pt x="1204329" y="228003"/>
                      </a:cubicBezTo>
                      <a:cubicBezTo>
                        <a:pt x="1199912" y="258925"/>
                        <a:pt x="1200955" y="291135"/>
                        <a:pt x="1191077" y="320768"/>
                      </a:cubicBezTo>
                      <a:cubicBezTo>
                        <a:pt x="1187126" y="332621"/>
                        <a:pt x="1176941" y="345506"/>
                        <a:pt x="1164572" y="347273"/>
                      </a:cubicBezTo>
                      <a:cubicBezTo>
                        <a:pt x="1142274" y="350459"/>
                        <a:pt x="1120042" y="339948"/>
                        <a:pt x="1098311" y="334021"/>
                      </a:cubicBezTo>
                      <a:cubicBezTo>
                        <a:pt x="1071357" y="326670"/>
                        <a:pt x="1018798" y="307516"/>
                        <a:pt x="1018798" y="307516"/>
                      </a:cubicBezTo>
                      <a:cubicBezTo>
                        <a:pt x="1005546" y="298681"/>
                        <a:pt x="993288" y="288135"/>
                        <a:pt x="979042" y="281012"/>
                      </a:cubicBezTo>
                      <a:cubicBezTo>
                        <a:pt x="966548" y="274765"/>
                        <a:pt x="951263" y="274947"/>
                        <a:pt x="939285" y="267760"/>
                      </a:cubicBezTo>
                      <a:cubicBezTo>
                        <a:pt x="928571" y="261332"/>
                        <a:pt x="923495" y="247683"/>
                        <a:pt x="912781" y="241255"/>
                      </a:cubicBezTo>
                      <a:cubicBezTo>
                        <a:pt x="900803" y="234068"/>
                        <a:pt x="886456" y="231841"/>
                        <a:pt x="873024" y="228003"/>
                      </a:cubicBezTo>
                      <a:cubicBezTo>
                        <a:pt x="794122" y="205460"/>
                        <a:pt x="830484" y="220269"/>
                        <a:pt x="727250" y="201499"/>
                      </a:cubicBezTo>
                      <a:cubicBezTo>
                        <a:pt x="709331" y="198241"/>
                        <a:pt x="691911" y="192664"/>
                        <a:pt x="674242" y="188247"/>
                      </a:cubicBezTo>
                      <a:cubicBezTo>
                        <a:pt x="590372" y="202225"/>
                        <a:pt x="621599" y="201499"/>
                        <a:pt x="581477" y="201499"/>
                      </a:cubicBezTo>
                    </a:path>
                  </a:pathLst>
                </a:custGeom>
                <a:solidFill>
                  <a:srgbClr val="FF66F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</p:grpSp>
          <p:sp>
            <p:nvSpPr>
              <p:cNvPr id="85" name="正方形/長方形 84"/>
              <p:cNvSpPr/>
              <p:nvPr/>
            </p:nvSpPr>
            <p:spPr>
              <a:xfrm>
                <a:off x="3211081" y="1525873"/>
                <a:ext cx="3110384" cy="1353091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ja-JP" altLang="en-US" sz="2000" b="0" cap="none" spc="0" dirty="0" smtClean="0">
                    <a:ln w="18415" cmpd="sng">
                      <a:solidFill>
                        <a:sysClr val="windowText" lastClr="000000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</a:rPr>
                  <a:t>もんだい</a:t>
                </a:r>
                <a:endParaRPr lang="ja-JP" altLang="en-US" sz="2000" b="0" cap="none" spc="0" dirty="0">
                  <a:ln w="18415" cmpd="sng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95" name="グループ化 94"/>
            <p:cNvGrpSpPr/>
            <p:nvPr/>
          </p:nvGrpSpPr>
          <p:grpSpPr>
            <a:xfrm>
              <a:off x="3725844" y="1837840"/>
              <a:ext cx="1455374" cy="1384722"/>
              <a:chOff x="2744777" y="1484784"/>
              <a:chExt cx="4050390" cy="4682851"/>
            </a:xfrm>
          </p:grpSpPr>
          <p:grpSp>
            <p:nvGrpSpPr>
              <p:cNvPr id="96" name="グループ化 95"/>
              <p:cNvGrpSpPr/>
              <p:nvPr/>
            </p:nvGrpSpPr>
            <p:grpSpPr>
              <a:xfrm>
                <a:off x="2744777" y="1484784"/>
                <a:ext cx="4050390" cy="4682851"/>
                <a:chOff x="2668961" y="1844824"/>
                <a:chExt cx="4050390" cy="4682851"/>
              </a:xfrm>
            </p:grpSpPr>
            <p:sp>
              <p:nvSpPr>
                <p:cNvPr id="101" name="フリーフォーム 100"/>
                <p:cNvSpPr/>
                <p:nvPr/>
              </p:nvSpPr>
              <p:spPr>
                <a:xfrm>
                  <a:off x="2668961" y="1844824"/>
                  <a:ext cx="4050390" cy="4682851"/>
                </a:xfrm>
                <a:custGeom>
                  <a:avLst/>
                  <a:gdLst>
                    <a:gd name="connsiteX0" fmla="*/ 1277497 w 4050390"/>
                    <a:gd name="connsiteY0" fmla="*/ 35515 h 4334120"/>
                    <a:gd name="connsiteX1" fmla="*/ 747410 w 4050390"/>
                    <a:gd name="connsiteY1" fmla="*/ 287306 h 4334120"/>
                    <a:gd name="connsiteX2" fmla="*/ 349845 w 4050390"/>
                    <a:gd name="connsiteY2" fmla="*/ 936663 h 4334120"/>
                    <a:gd name="connsiteX3" fmla="*/ 190819 w 4050390"/>
                    <a:gd name="connsiteY3" fmla="*/ 2672698 h 4334120"/>
                    <a:gd name="connsiteX4" fmla="*/ 204071 w 4050390"/>
                    <a:gd name="connsiteY4" fmla="*/ 4209950 h 4334120"/>
                    <a:gd name="connsiteX5" fmla="*/ 270332 w 4050390"/>
                    <a:gd name="connsiteY5" fmla="*/ 4249706 h 4334120"/>
                    <a:gd name="connsiteX6" fmla="*/ 3649637 w 4050390"/>
                    <a:gd name="connsiteY6" fmla="*/ 4302715 h 4334120"/>
                    <a:gd name="connsiteX7" fmla="*/ 4020697 w 4050390"/>
                    <a:gd name="connsiteY7" fmla="*/ 4249706 h 4334120"/>
                    <a:gd name="connsiteX8" fmla="*/ 3967689 w 4050390"/>
                    <a:gd name="connsiteY8" fmla="*/ 4156941 h 4334120"/>
                    <a:gd name="connsiteX9" fmla="*/ 3914680 w 4050390"/>
                    <a:gd name="connsiteY9" fmla="*/ 2526924 h 4334120"/>
                    <a:gd name="connsiteX10" fmla="*/ 3768906 w 4050390"/>
                    <a:gd name="connsiteY10" fmla="*/ 578854 h 4334120"/>
                    <a:gd name="connsiteX11" fmla="*/ 2152141 w 4050390"/>
                    <a:gd name="connsiteY11" fmla="*/ 22263 h 4334120"/>
                    <a:gd name="connsiteX12" fmla="*/ 1065463 w 4050390"/>
                    <a:gd name="connsiteY12" fmla="*/ 101776 h 4334120"/>
                    <a:gd name="connsiteX13" fmla="*/ 1065463 w 4050390"/>
                    <a:gd name="connsiteY13" fmla="*/ 101776 h 43341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4050390" h="4334120">
                      <a:moveTo>
                        <a:pt x="1277497" y="35515"/>
                      </a:moveTo>
                      <a:cubicBezTo>
                        <a:pt x="1089758" y="86315"/>
                        <a:pt x="902019" y="137115"/>
                        <a:pt x="747410" y="287306"/>
                      </a:cubicBezTo>
                      <a:cubicBezTo>
                        <a:pt x="592801" y="437497"/>
                        <a:pt x="442610" y="539098"/>
                        <a:pt x="349845" y="936663"/>
                      </a:cubicBezTo>
                      <a:cubicBezTo>
                        <a:pt x="257080" y="1334228"/>
                        <a:pt x="215115" y="2127150"/>
                        <a:pt x="190819" y="2672698"/>
                      </a:cubicBezTo>
                      <a:cubicBezTo>
                        <a:pt x="166523" y="3218246"/>
                        <a:pt x="190819" y="3947115"/>
                        <a:pt x="204071" y="4209950"/>
                      </a:cubicBezTo>
                      <a:cubicBezTo>
                        <a:pt x="217323" y="4472785"/>
                        <a:pt x="-303929" y="4234245"/>
                        <a:pt x="270332" y="4249706"/>
                      </a:cubicBezTo>
                      <a:cubicBezTo>
                        <a:pt x="844593" y="4265167"/>
                        <a:pt x="3024576" y="4302715"/>
                        <a:pt x="3649637" y="4302715"/>
                      </a:cubicBezTo>
                      <a:cubicBezTo>
                        <a:pt x="4274698" y="4302715"/>
                        <a:pt x="3967688" y="4274002"/>
                        <a:pt x="4020697" y="4249706"/>
                      </a:cubicBezTo>
                      <a:cubicBezTo>
                        <a:pt x="4073706" y="4225410"/>
                        <a:pt x="3985359" y="4444071"/>
                        <a:pt x="3967689" y="4156941"/>
                      </a:cubicBezTo>
                      <a:cubicBezTo>
                        <a:pt x="3950020" y="3869811"/>
                        <a:pt x="3947811" y="3123272"/>
                        <a:pt x="3914680" y="2526924"/>
                      </a:cubicBezTo>
                      <a:cubicBezTo>
                        <a:pt x="3881550" y="1930576"/>
                        <a:pt x="4062663" y="996298"/>
                        <a:pt x="3768906" y="578854"/>
                      </a:cubicBezTo>
                      <a:cubicBezTo>
                        <a:pt x="3475150" y="161411"/>
                        <a:pt x="2602715" y="101776"/>
                        <a:pt x="2152141" y="22263"/>
                      </a:cubicBezTo>
                      <a:cubicBezTo>
                        <a:pt x="1701567" y="-57250"/>
                        <a:pt x="1065463" y="101776"/>
                        <a:pt x="1065463" y="101776"/>
                      </a:cubicBezTo>
                      <a:lnTo>
                        <a:pt x="1065463" y="101776"/>
                      </a:lnTo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102" name="円/楕円 101"/>
                <p:cNvSpPr/>
                <p:nvPr/>
              </p:nvSpPr>
              <p:spPr>
                <a:xfrm>
                  <a:off x="3539968" y="2708920"/>
                  <a:ext cx="864096" cy="864096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103" name="弦 102"/>
                <p:cNvSpPr/>
                <p:nvPr/>
              </p:nvSpPr>
              <p:spPr>
                <a:xfrm rot="17413514">
                  <a:off x="3511875" y="2740803"/>
                  <a:ext cx="863204" cy="848977"/>
                </a:xfrm>
                <a:prstGeom prst="chord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104" name="円/楕円 103"/>
                <p:cNvSpPr/>
                <p:nvPr/>
              </p:nvSpPr>
              <p:spPr>
                <a:xfrm>
                  <a:off x="4913988" y="2708920"/>
                  <a:ext cx="864096" cy="864096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105" name="弦 104"/>
                <p:cNvSpPr/>
                <p:nvPr/>
              </p:nvSpPr>
              <p:spPr>
                <a:xfrm rot="17413514">
                  <a:off x="4885895" y="2740803"/>
                  <a:ext cx="863204" cy="848977"/>
                </a:xfrm>
                <a:prstGeom prst="chord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106" name="円/楕円 105"/>
                <p:cNvSpPr/>
                <p:nvPr/>
              </p:nvSpPr>
              <p:spPr>
                <a:xfrm>
                  <a:off x="3779912" y="2996952"/>
                  <a:ext cx="360040" cy="28803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107" name="円/楕円 106"/>
                <p:cNvSpPr/>
                <p:nvPr/>
              </p:nvSpPr>
              <p:spPr>
                <a:xfrm>
                  <a:off x="5137477" y="3021275"/>
                  <a:ext cx="360040" cy="28803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</p:grpSp>
          <p:grpSp>
            <p:nvGrpSpPr>
              <p:cNvPr id="97" name="グループ化 96"/>
              <p:cNvGrpSpPr/>
              <p:nvPr/>
            </p:nvGrpSpPr>
            <p:grpSpPr>
              <a:xfrm>
                <a:off x="4333282" y="3948385"/>
                <a:ext cx="880011" cy="701173"/>
                <a:chOff x="4109793" y="3844323"/>
                <a:chExt cx="1216771" cy="701173"/>
              </a:xfrm>
            </p:grpSpPr>
            <p:sp>
              <p:nvSpPr>
                <p:cNvPr id="99" name="フリーフォーム 98"/>
                <p:cNvSpPr/>
                <p:nvPr/>
              </p:nvSpPr>
              <p:spPr>
                <a:xfrm>
                  <a:off x="4109793" y="4052449"/>
                  <a:ext cx="1204329" cy="493047"/>
                </a:xfrm>
                <a:custGeom>
                  <a:avLst/>
                  <a:gdLst>
                    <a:gd name="connsiteX0" fmla="*/ 700746 w 1204329"/>
                    <a:gd name="connsiteY0" fmla="*/ 188247 h 493047"/>
                    <a:gd name="connsiteX1" fmla="*/ 528468 w 1204329"/>
                    <a:gd name="connsiteY1" fmla="*/ 201499 h 493047"/>
                    <a:gd name="connsiteX2" fmla="*/ 448955 w 1204329"/>
                    <a:gd name="connsiteY2" fmla="*/ 228003 h 493047"/>
                    <a:gd name="connsiteX3" fmla="*/ 369442 w 1204329"/>
                    <a:gd name="connsiteY3" fmla="*/ 281012 h 493047"/>
                    <a:gd name="connsiteX4" fmla="*/ 303181 w 1204329"/>
                    <a:gd name="connsiteY4" fmla="*/ 334021 h 493047"/>
                    <a:gd name="connsiteX5" fmla="*/ 236920 w 1204329"/>
                    <a:gd name="connsiteY5" fmla="*/ 400281 h 493047"/>
                    <a:gd name="connsiteX6" fmla="*/ 170659 w 1204329"/>
                    <a:gd name="connsiteY6" fmla="*/ 440038 h 493047"/>
                    <a:gd name="connsiteX7" fmla="*/ 130903 w 1204329"/>
                    <a:gd name="connsiteY7" fmla="*/ 466542 h 493047"/>
                    <a:gd name="connsiteX8" fmla="*/ 51390 w 1204329"/>
                    <a:gd name="connsiteY8" fmla="*/ 493047 h 493047"/>
                    <a:gd name="connsiteX9" fmla="*/ 24885 w 1204329"/>
                    <a:gd name="connsiteY9" fmla="*/ 347273 h 493047"/>
                    <a:gd name="connsiteX10" fmla="*/ 64642 w 1204329"/>
                    <a:gd name="connsiteY10" fmla="*/ 281012 h 493047"/>
                    <a:gd name="connsiteX11" fmla="*/ 91146 w 1204329"/>
                    <a:gd name="connsiteY11" fmla="*/ 241255 h 493047"/>
                    <a:gd name="connsiteX12" fmla="*/ 170659 w 1204329"/>
                    <a:gd name="connsiteY12" fmla="*/ 201499 h 493047"/>
                    <a:gd name="connsiteX13" fmla="*/ 250172 w 1204329"/>
                    <a:gd name="connsiteY13" fmla="*/ 135238 h 493047"/>
                    <a:gd name="connsiteX14" fmla="*/ 276677 w 1204329"/>
                    <a:gd name="connsiteY14" fmla="*/ 108734 h 493047"/>
                    <a:gd name="connsiteX15" fmla="*/ 329685 w 1204329"/>
                    <a:gd name="connsiteY15" fmla="*/ 82229 h 493047"/>
                    <a:gd name="connsiteX16" fmla="*/ 409198 w 1204329"/>
                    <a:gd name="connsiteY16" fmla="*/ 42473 h 493047"/>
                    <a:gd name="connsiteX17" fmla="*/ 448955 w 1204329"/>
                    <a:gd name="connsiteY17" fmla="*/ 15968 h 493047"/>
                    <a:gd name="connsiteX18" fmla="*/ 806764 w 1204329"/>
                    <a:gd name="connsiteY18" fmla="*/ 15968 h 493047"/>
                    <a:gd name="connsiteX19" fmla="*/ 926033 w 1204329"/>
                    <a:gd name="connsiteY19" fmla="*/ 42473 h 493047"/>
                    <a:gd name="connsiteX20" fmla="*/ 1005546 w 1204329"/>
                    <a:gd name="connsiteY20" fmla="*/ 68977 h 493047"/>
                    <a:gd name="connsiteX21" fmla="*/ 1045303 w 1204329"/>
                    <a:gd name="connsiteY21" fmla="*/ 95481 h 493047"/>
                    <a:gd name="connsiteX22" fmla="*/ 1071807 w 1204329"/>
                    <a:gd name="connsiteY22" fmla="*/ 121986 h 493047"/>
                    <a:gd name="connsiteX23" fmla="*/ 1111564 w 1204329"/>
                    <a:gd name="connsiteY23" fmla="*/ 135238 h 493047"/>
                    <a:gd name="connsiteX24" fmla="*/ 1151320 w 1204329"/>
                    <a:gd name="connsiteY24" fmla="*/ 161742 h 493047"/>
                    <a:gd name="connsiteX25" fmla="*/ 1204329 w 1204329"/>
                    <a:gd name="connsiteY25" fmla="*/ 228003 h 493047"/>
                    <a:gd name="connsiteX26" fmla="*/ 1191077 w 1204329"/>
                    <a:gd name="connsiteY26" fmla="*/ 320768 h 493047"/>
                    <a:gd name="connsiteX27" fmla="*/ 1164572 w 1204329"/>
                    <a:gd name="connsiteY27" fmla="*/ 347273 h 493047"/>
                    <a:gd name="connsiteX28" fmla="*/ 1098311 w 1204329"/>
                    <a:gd name="connsiteY28" fmla="*/ 334021 h 493047"/>
                    <a:gd name="connsiteX29" fmla="*/ 1018798 w 1204329"/>
                    <a:gd name="connsiteY29" fmla="*/ 307516 h 493047"/>
                    <a:gd name="connsiteX30" fmla="*/ 979042 w 1204329"/>
                    <a:gd name="connsiteY30" fmla="*/ 281012 h 493047"/>
                    <a:gd name="connsiteX31" fmla="*/ 939285 w 1204329"/>
                    <a:gd name="connsiteY31" fmla="*/ 267760 h 493047"/>
                    <a:gd name="connsiteX32" fmla="*/ 912781 w 1204329"/>
                    <a:gd name="connsiteY32" fmla="*/ 241255 h 493047"/>
                    <a:gd name="connsiteX33" fmla="*/ 873024 w 1204329"/>
                    <a:gd name="connsiteY33" fmla="*/ 228003 h 493047"/>
                    <a:gd name="connsiteX34" fmla="*/ 727250 w 1204329"/>
                    <a:gd name="connsiteY34" fmla="*/ 201499 h 493047"/>
                    <a:gd name="connsiteX35" fmla="*/ 674242 w 1204329"/>
                    <a:gd name="connsiteY35" fmla="*/ 188247 h 493047"/>
                    <a:gd name="connsiteX36" fmla="*/ 581477 w 1204329"/>
                    <a:gd name="connsiteY36" fmla="*/ 201499 h 493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1204329" h="493047">
                      <a:moveTo>
                        <a:pt x="700746" y="188247"/>
                      </a:moveTo>
                      <a:cubicBezTo>
                        <a:pt x="643320" y="192664"/>
                        <a:pt x="585359" y="192516"/>
                        <a:pt x="528468" y="201499"/>
                      </a:cubicBezTo>
                      <a:cubicBezTo>
                        <a:pt x="500872" y="205856"/>
                        <a:pt x="448955" y="228003"/>
                        <a:pt x="448955" y="228003"/>
                      </a:cubicBezTo>
                      <a:cubicBezTo>
                        <a:pt x="422451" y="245673"/>
                        <a:pt x="391967" y="258488"/>
                        <a:pt x="369442" y="281012"/>
                      </a:cubicBezTo>
                      <a:cubicBezTo>
                        <a:pt x="331675" y="318778"/>
                        <a:pt x="353333" y="300585"/>
                        <a:pt x="303181" y="334021"/>
                      </a:cubicBezTo>
                      <a:cubicBezTo>
                        <a:pt x="257744" y="402177"/>
                        <a:pt x="300028" y="349795"/>
                        <a:pt x="236920" y="400281"/>
                      </a:cubicBezTo>
                      <a:cubicBezTo>
                        <a:pt x="184944" y="441862"/>
                        <a:pt x="239704" y="417023"/>
                        <a:pt x="170659" y="440038"/>
                      </a:cubicBezTo>
                      <a:cubicBezTo>
                        <a:pt x="157407" y="448873"/>
                        <a:pt x="145457" y="460073"/>
                        <a:pt x="130903" y="466542"/>
                      </a:cubicBezTo>
                      <a:cubicBezTo>
                        <a:pt x="105373" y="477889"/>
                        <a:pt x="51390" y="493047"/>
                        <a:pt x="51390" y="493047"/>
                      </a:cubicBezTo>
                      <a:cubicBezTo>
                        <a:pt x="-28123" y="466541"/>
                        <a:pt x="2744" y="491194"/>
                        <a:pt x="24885" y="347273"/>
                      </a:cubicBezTo>
                      <a:cubicBezTo>
                        <a:pt x="32557" y="297406"/>
                        <a:pt x="36784" y="315834"/>
                        <a:pt x="64642" y="281012"/>
                      </a:cubicBezTo>
                      <a:cubicBezTo>
                        <a:pt x="74592" y="268575"/>
                        <a:pt x="79884" y="252517"/>
                        <a:pt x="91146" y="241255"/>
                      </a:cubicBezTo>
                      <a:cubicBezTo>
                        <a:pt x="116835" y="215566"/>
                        <a:pt x="138325" y="212277"/>
                        <a:pt x="170659" y="201499"/>
                      </a:cubicBezTo>
                      <a:cubicBezTo>
                        <a:pt x="253702" y="90775"/>
                        <a:pt x="167387" y="184908"/>
                        <a:pt x="250172" y="135238"/>
                      </a:cubicBezTo>
                      <a:cubicBezTo>
                        <a:pt x="260886" y="128810"/>
                        <a:pt x="266281" y="115665"/>
                        <a:pt x="276677" y="108734"/>
                      </a:cubicBezTo>
                      <a:cubicBezTo>
                        <a:pt x="293114" y="97776"/>
                        <a:pt x="312533" y="92030"/>
                        <a:pt x="329685" y="82229"/>
                      </a:cubicBezTo>
                      <a:cubicBezTo>
                        <a:pt x="401612" y="41128"/>
                        <a:pt x="336312" y="66768"/>
                        <a:pt x="409198" y="42473"/>
                      </a:cubicBezTo>
                      <a:cubicBezTo>
                        <a:pt x="422450" y="33638"/>
                        <a:pt x="434042" y="21561"/>
                        <a:pt x="448955" y="15968"/>
                      </a:cubicBezTo>
                      <a:cubicBezTo>
                        <a:pt x="543325" y="-19421"/>
                        <a:pt x="783320" y="14902"/>
                        <a:pt x="806764" y="15968"/>
                      </a:cubicBezTo>
                      <a:cubicBezTo>
                        <a:pt x="844585" y="23533"/>
                        <a:pt x="888610" y="31246"/>
                        <a:pt x="926033" y="42473"/>
                      </a:cubicBezTo>
                      <a:cubicBezTo>
                        <a:pt x="952793" y="50501"/>
                        <a:pt x="982300" y="53480"/>
                        <a:pt x="1005546" y="68977"/>
                      </a:cubicBezTo>
                      <a:cubicBezTo>
                        <a:pt x="1018798" y="77812"/>
                        <a:pt x="1032866" y="85531"/>
                        <a:pt x="1045303" y="95481"/>
                      </a:cubicBezTo>
                      <a:cubicBezTo>
                        <a:pt x="1055059" y="103286"/>
                        <a:pt x="1061093" y="115558"/>
                        <a:pt x="1071807" y="121986"/>
                      </a:cubicBezTo>
                      <a:cubicBezTo>
                        <a:pt x="1083785" y="129173"/>
                        <a:pt x="1098312" y="130821"/>
                        <a:pt x="1111564" y="135238"/>
                      </a:cubicBezTo>
                      <a:cubicBezTo>
                        <a:pt x="1124816" y="144073"/>
                        <a:pt x="1138883" y="151792"/>
                        <a:pt x="1151320" y="161742"/>
                      </a:cubicBezTo>
                      <a:cubicBezTo>
                        <a:pt x="1178293" y="183321"/>
                        <a:pt x="1184651" y="198487"/>
                        <a:pt x="1204329" y="228003"/>
                      </a:cubicBezTo>
                      <a:cubicBezTo>
                        <a:pt x="1199912" y="258925"/>
                        <a:pt x="1200955" y="291135"/>
                        <a:pt x="1191077" y="320768"/>
                      </a:cubicBezTo>
                      <a:cubicBezTo>
                        <a:pt x="1187126" y="332621"/>
                        <a:pt x="1176941" y="345506"/>
                        <a:pt x="1164572" y="347273"/>
                      </a:cubicBezTo>
                      <a:cubicBezTo>
                        <a:pt x="1142274" y="350459"/>
                        <a:pt x="1120042" y="339948"/>
                        <a:pt x="1098311" y="334021"/>
                      </a:cubicBezTo>
                      <a:cubicBezTo>
                        <a:pt x="1071357" y="326670"/>
                        <a:pt x="1018798" y="307516"/>
                        <a:pt x="1018798" y="307516"/>
                      </a:cubicBezTo>
                      <a:cubicBezTo>
                        <a:pt x="1005546" y="298681"/>
                        <a:pt x="993288" y="288135"/>
                        <a:pt x="979042" y="281012"/>
                      </a:cubicBezTo>
                      <a:cubicBezTo>
                        <a:pt x="966548" y="274765"/>
                        <a:pt x="951263" y="274947"/>
                        <a:pt x="939285" y="267760"/>
                      </a:cubicBezTo>
                      <a:cubicBezTo>
                        <a:pt x="928571" y="261332"/>
                        <a:pt x="923495" y="247683"/>
                        <a:pt x="912781" y="241255"/>
                      </a:cubicBezTo>
                      <a:cubicBezTo>
                        <a:pt x="900803" y="234068"/>
                        <a:pt x="886456" y="231841"/>
                        <a:pt x="873024" y="228003"/>
                      </a:cubicBezTo>
                      <a:cubicBezTo>
                        <a:pt x="794122" y="205460"/>
                        <a:pt x="830484" y="220269"/>
                        <a:pt x="727250" y="201499"/>
                      </a:cubicBezTo>
                      <a:cubicBezTo>
                        <a:pt x="709331" y="198241"/>
                        <a:pt x="691911" y="192664"/>
                        <a:pt x="674242" y="188247"/>
                      </a:cubicBezTo>
                      <a:cubicBezTo>
                        <a:pt x="590372" y="202225"/>
                        <a:pt x="621599" y="201499"/>
                        <a:pt x="581477" y="201499"/>
                      </a:cubicBezTo>
                    </a:path>
                  </a:pathLst>
                </a:custGeom>
                <a:solidFill>
                  <a:srgbClr val="FF66F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100" name="フリーフォーム 99"/>
                <p:cNvSpPr/>
                <p:nvPr/>
              </p:nvSpPr>
              <p:spPr>
                <a:xfrm>
                  <a:off x="4122235" y="3844323"/>
                  <a:ext cx="1204329" cy="493047"/>
                </a:xfrm>
                <a:custGeom>
                  <a:avLst/>
                  <a:gdLst>
                    <a:gd name="connsiteX0" fmla="*/ 700746 w 1204329"/>
                    <a:gd name="connsiteY0" fmla="*/ 188247 h 493047"/>
                    <a:gd name="connsiteX1" fmla="*/ 528468 w 1204329"/>
                    <a:gd name="connsiteY1" fmla="*/ 201499 h 493047"/>
                    <a:gd name="connsiteX2" fmla="*/ 448955 w 1204329"/>
                    <a:gd name="connsiteY2" fmla="*/ 228003 h 493047"/>
                    <a:gd name="connsiteX3" fmla="*/ 369442 w 1204329"/>
                    <a:gd name="connsiteY3" fmla="*/ 281012 h 493047"/>
                    <a:gd name="connsiteX4" fmla="*/ 303181 w 1204329"/>
                    <a:gd name="connsiteY4" fmla="*/ 334021 h 493047"/>
                    <a:gd name="connsiteX5" fmla="*/ 236920 w 1204329"/>
                    <a:gd name="connsiteY5" fmla="*/ 400281 h 493047"/>
                    <a:gd name="connsiteX6" fmla="*/ 170659 w 1204329"/>
                    <a:gd name="connsiteY6" fmla="*/ 440038 h 493047"/>
                    <a:gd name="connsiteX7" fmla="*/ 130903 w 1204329"/>
                    <a:gd name="connsiteY7" fmla="*/ 466542 h 493047"/>
                    <a:gd name="connsiteX8" fmla="*/ 51390 w 1204329"/>
                    <a:gd name="connsiteY8" fmla="*/ 493047 h 493047"/>
                    <a:gd name="connsiteX9" fmla="*/ 24885 w 1204329"/>
                    <a:gd name="connsiteY9" fmla="*/ 347273 h 493047"/>
                    <a:gd name="connsiteX10" fmla="*/ 64642 w 1204329"/>
                    <a:gd name="connsiteY10" fmla="*/ 281012 h 493047"/>
                    <a:gd name="connsiteX11" fmla="*/ 91146 w 1204329"/>
                    <a:gd name="connsiteY11" fmla="*/ 241255 h 493047"/>
                    <a:gd name="connsiteX12" fmla="*/ 170659 w 1204329"/>
                    <a:gd name="connsiteY12" fmla="*/ 201499 h 493047"/>
                    <a:gd name="connsiteX13" fmla="*/ 250172 w 1204329"/>
                    <a:gd name="connsiteY13" fmla="*/ 135238 h 493047"/>
                    <a:gd name="connsiteX14" fmla="*/ 276677 w 1204329"/>
                    <a:gd name="connsiteY14" fmla="*/ 108734 h 493047"/>
                    <a:gd name="connsiteX15" fmla="*/ 329685 w 1204329"/>
                    <a:gd name="connsiteY15" fmla="*/ 82229 h 493047"/>
                    <a:gd name="connsiteX16" fmla="*/ 409198 w 1204329"/>
                    <a:gd name="connsiteY16" fmla="*/ 42473 h 493047"/>
                    <a:gd name="connsiteX17" fmla="*/ 448955 w 1204329"/>
                    <a:gd name="connsiteY17" fmla="*/ 15968 h 493047"/>
                    <a:gd name="connsiteX18" fmla="*/ 806764 w 1204329"/>
                    <a:gd name="connsiteY18" fmla="*/ 15968 h 493047"/>
                    <a:gd name="connsiteX19" fmla="*/ 926033 w 1204329"/>
                    <a:gd name="connsiteY19" fmla="*/ 42473 h 493047"/>
                    <a:gd name="connsiteX20" fmla="*/ 1005546 w 1204329"/>
                    <a:gd name="connsiteY20" fmla="*/ 68977 h 493047"/>
                    <a:gd name="connsiteX21" fmla="*/ 1045303 w 1204329"/>
                    <a:gd name="connsiteY21" fmla="*/ 95481 h 493047"/>
                    <a:gd name="connsiteX22" fmla="*/ 1071807 w 1204329"/>
                    <a:gd name="connsiteY22" fmla="*/ 121986 h 493047"/>
                    <a:gd name="connsiteX23" fmla="*/ 1111564 w 1204329"/>
                    <a:gd name="connsiteY23" fmla="*/ 135238 h 493047"/>
                    <a:gd name="connsiteX24" fmla="*/ 1151320 w 1204329"/>
                    <a:gd name="connsiteY24" fmla="*/ 161742 h 493047"/>
                    <a:gd name="connsiteX25" fmla="*/ 1204329 w 1204329"/>
                    <a:gd name="connsiteY25" fmla="*/ 228003 h 493047"/>
                    <a:gd name="connsiteX26" fmla="*/ 1191077 w 1204329"/>
                    <a:gd name="connsiteY26" fmla="*/ 320768 h 493047"/>
                    <a:gd name="connsiteX27" fmla="*/ 1164572 w 1204329"/>
                    <a:gd name="connsiteY27" fmla="*/ 347273 h 493047"/>
                    <a:gd name="connsiteX28" fmla="*/ 1098311 w 1204329"/>
                    <a:gd name="connsiteY28" fmla="*/ 334021 h 493047"/>
                    <a:gd name="connsiteX29" fmla="*/ 1018798 w 1204329"/>
                    <a:gd name="connsiteY29" fmla="*/ 307516 h 493047"/>
                    <a:gd name="connsiteX30" fmla="*/ 979042 w 1204329"/>
                    <a:gd name="connsiteY30" fmla="*/ 281012 h 493047"/>
                    <a:gd name="connsiteX31" fmla="*/ 939285 w 1204329"/>
                    <a:gd name="connsiteY31" fmla="*/ 267760 h 493047"/>
                    <a:gd name="connsiteX32" fmla="*/ 912781 w 1204329"/>
                    <a:gd name="connsiteY32" fmla="*/ 241255 h 493047"/>
                    <a:gd name="connsiteX33" fmla="*/ 873024 w 1204329"/>
                    <a:gd name="connsiteY33" fmla="*/ 228003 h 493047"/>
                    <a:gd name="connsiteX34" fmla="*/ 727250 w 1204329"/>
                    <a:gd name="connsiteY34" fmla="*/ 201499 h 493047"/>
                    <a:gd name="connsiteX35" fmla="*/ 674242 w 1204329"/>
                    <a:gd name="connsiteY35" fmla="*/ 188247 h 493047"/>
                    <a:gd name="connsiteX36" fmla="*/ 581477 w 1204329"/>
                    <a:gd name="connsiteY36" fmla="*/ 201499 h 493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1204329" h="493047">
                      <a:moveTo>
                        <a:pt x="700746" y="188247"/>
                      </a:moveTo>
                      <a:cubicBezTo>
                        <a:pt x="643320" y="192664"/>
                        <a:pt x="585359" y="192516"/>
                        <a:pt x="528468" y="201499"/>
                      </a:cubicBezTo>
                      <a:cubicBezTo>
                        <a:pt x="500872" y="205856"/>
                        <a:pt x="448955" y="228003"/>
                        <a:pt x="448955" y="228003"/>
                      </a:cubicBezTo>
                      <a:cubicBezTo>
                        <a:pt x="422451" y="245673"/>
                        <a:pt x="391967" y="258488"/>
                        <a:pt x="369442" y="281012"/>
                      </a:cubicBezTo>
                      <a:cubicBezTo>
                        <a:pt x="331675" y="318778"/>
                        <a:pt x="353333" y="300585"/>
                        <a:pt x="303181" y="334021"/>
                      </a:cubicBezTo>
                      <a:cubicBezTo>
                        <a:pt x="257744" y="402177"/>
                        <a:pt x="300028" y="349795"/>
                        <a:pt x="236920" y="400281"/>
                      </a:cubicBezTo>
                      <a:cubicBezTo>
                        <a:pt x="184944" y="441862"/>
                        <a:pt x="239704" y="417023"/>
                        <a:pt x="170659" y="440038"/>
                      </a:cubicBezTo>
                      <a:cubicBezTo>
                        <a:pt x="157407" y="448873"/>
                        <a:pt x="145457" y="460073"/>
                        <a:pt x="130903" y="466542"/>
                      </a:cubicBezTo>
                      <a:cubicBezTo>
                        <a:pt x="105373" y="477889"/>
                        <a:pt x="51390" y="493047"/>
                        <a:pt x="51390" y="493047"/>
                      </a:cubicBezTo>
                      <a:cubicBezTo>
                        <a:pt x="-28123" y="466541"/>
                        <a:pt x="2744" y="491194"/>
                        <a:pt x="24885" y="347273"/>
                      </a:cubicBezTo>
                      <a:cubicBezTo>
                        <a:pt x="32557" y="297406"/>
                        <a:pt x="36784" y="315834"/>
                        <a:pt x="64642" y="281012"/>
                      </a:cubicBezTo>
                      <a:cubicBezTo>
                        <a:pt x="74592" y="268575"/>
                        <a:pt x="79884" y="252517"/>
                        <a:pt x="91146" y="241255"/>
                      </a:cubicBezTo>
                      <a:cubicBezTo>
                        <a:pt x="116835" y="215566"/>
                        <a:pt x="138325" y="212277"/>
                        <a:pt x="170659" y="201499"/>
                      </a:cubicBezTo>
                      <a:cubicBezTo>
                        <a:pt x="253702" y="90775"/>
                        <a:pt x="167387" y="184908"/>
                        <a:pt x="250172" y="135238"/>
                      </a:cubicBezTo>
                      <a:cubicBezTo>
                        <a:pt x="260886" y="128810"/>
                        <a:pt x="266281" y="115665"/>
                        <a:pt x="276677" y="108734"/>
                      </a:cubicBezTo>
                      <a:cubicBezTo>
                        <a:pt x="293114" y="97776"/>
                        <a:pt x="312533" y="92030"/>
                        <a:pt x="329685" y="82229"/>
                      </a:cubicBezTo>
                      <a:cubicBezTo>
                        <a:pt x="401612" y="41128"/>
                        <a:pt x="336312" y="66768"/>
                        <a:pt x="409198" y="42473"/>
                      </a:cubicBezTo>
                      <a:cubicBezTo>
                        <a:pt x="422450" y="33638"/>
                        <a:pt x="434042" y="21561"/>
                        <a:pt x="448955" y="15968"/>
                      </a:cubicBezTo>
                      <a:cubicBezTo>
                        <a:pt x="543325" y="-19421"/>
                        <a:pt x="783320" y="14902"/>
                        <a:pt x="806764" y="15968"/>
                      </a:cubicBezTo>
                      <a:cubicBezTo>
                        <a:pt x="844585" y="23533"/>
                        <a:pt x="888610" y="31246"/>
                        <a:pt x="926033" y="42473"/>
                      </a:cubicBezTo>
                      <a:cubicBezTo>
                        <a:pt x="952793" y="50501"/>
                        <a:pt x="982300" y="53480"/>
                        <a:pt x="1005546" y="68977"/>
                      </a:cubicBezTo>
                      <a:cubicBezTo>
                        <a:pt x="1018798" y="77812"/>
                        <a:pt x="1032866" y="85531"/>
                        <a:pt x="1045303" y="95481"/>
                      </a:cubicBezTo>
                      <a:cubicBezTo>
                        <a:pt x="1055059" y="103286"/>
                        <a:pt x="1061093" y="115558"/>
                        <a:pt x="1071807" y="121986"/>
                      </a:cubicBezTo>
                      <a:cubicBezTo>
                        <a:pt x="1083785" y="129173"/>
                        <a:pt x="1098312" y="130821"/>
                        <a:pt x="1111564" y="135238"/>
                      </a:cubicBezTo>
                      <a:cubicBezTo>
                        <a:pt x="1124816" y="144073"/>
                        <a:pt x="1138883" y="151792"/>
                        <a:pt x="1151320" y="161742"/>
                      </a:cubicBezTo>
                      <a:cubicBezTo>
                        <a:pt x="1178293" y="183321"/>
                        <a:pt x="1184651" y="198487"/>
                        <a:pt x="1204329" y="228003"/>
                      </a:cubicBezTo>
                      <a:cubicBezTo>
                        <a:pt x="1199912" y="258925"/>
                        <a:pt x="1200955" y="291135"/>
                        <a:pt x="1191077" y="320768"/>
                      </a:cubicBezTo>
                      <a:cubicBezTo>
                        <a:pt x="1187126" y="332621"/>
                        <a:pt x="1176941" y="345506"/>
                        <a:pt x="1164572" y="347273"/>
                      </a:cubicBezTo>
                      <a:cubicBezTo>
                        <a:pt x="1142274" y="350459"/>
                        <a:pt x="1120042" y="339948"/>
                        <a:pt x="1098311" y="334021"/>
                      </a:cubicBezTo>
                      <a:cubicBezTo>
                        <a:pt x="1071357" y="326670"/>
                        <a:pt x="1018798" y="307516"/>
                        <a:pt x="1018798" y="307516"/>
                      </a:cubicBezTo>
                      <a:cubicBezTo>
                        <a:pt x="1005546" y="298681"/>
                        <a:pt x="993288" y="288135"/>
                        <a:pt x="979042" y="281012"/>
                      </a:cubicBezTo>
                      <a:cubicBezTo>
                        <a:pt x="966548" y="274765"/>
                        <a:pt x="951263" y="274947"/>
                        <a:pt x="939285" y="267760"/>
                      </a:cubicBezTo>
                      <a:cubicBezTo>
                        <a:pt x="928571" y="261332"/>
                        <a:pt x="923495" y="247683"/>
                        <a:pt x="912781" y="241255"/>
                      </a:cubicBezTo>
                      <a:cubicBezTo>
                        <a:pt x="900803" y="234068"/>
                        <a:pt x="886456" y="231841"/>
                        <a:pt x="873024" y="228003"/>
                      </a:cubicBezTo>
                      <a:cubicBezTo>
                        <a:pt x="794122" y="205460"/>
                        <a:pt x="830484" y="220269"/>
                        <a:pt x="727250" y="201499"/>
                      </a:cubicBezTo>
                      <a:cubicBezTo>
                        <a:pt x="709331" y="198241"/>
                        <a:pt x="691911" y="192664"/>
                        <a:pt x="674242" y="188247"/>
                      </a:cubicBezTo>
                      <a:cubicBezTo>
                        <a:pt x="590372" y="202225"/>
                        <a:pt x="621599" y="201499"/>
                        <a:pt x="581477" y="201499"/>
                      </a:cubicBezTo>
                    </a:path>
                  </a:pathLst>
                </a:custGeom>
                <a:solidFill>
                  <a:srgbClr val="FF66F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</p:grpSp>
          <p:sp>
            <p:nvSpPr>
              <p:cNvPr id="98" name="正方形/長方形 97"/>
              <p:cNvSpPr/>
              <p:nvPr/>
            </p:nvSpPr>
            <p:spPr>
              <a:xfrm>
                <a:off x="3211081" y="1525873"/>
                <a:ext cx="3110384" cy="1353091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ja-JP" altLang="en-US" sz="2000" b="0" cap="none" spc="0" dirty="0" smtClean="0">
                    <a:ln w="18415" cmpd="sng">
                      <a:solidFill>
                        <a:sysClr val="windowText" lastClr="000000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</a:rPr>
                  <a:t>もんだい</a:t>
                </a:r>
                <a:endParaRPr lang="ja-JP" altLang="en-US" sz="2000" b="0" cap="none" spc="0" dirty="0">
                  <a:ln w="18415" cmpd="sng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108" name="グループ化 107"/>
            <p:cNvGrpSpPr/>
            <p:nvPr/>
          </p:nvGrpSpPr>
          <p:grpSpPr>
            <a:xfrm>
              <a:off x="5454036" y="1817400"/>
              <a:ext cx="1455374" cy="1384722"/>
              <a:chOff x="2744777" y="1484784"/>
              <a:chExt cx="4050390" cy="4682851"/>
            </a:xfrm>
          </p:grpSpPr>
          <p:grpSp>
            <p:nvGrpSpPr>
              <p:cNvPr id="109" name="グループ化 108"/>
              <p:cNvGrpSpPr/>
              <p:nvPr/>
            </p:nvGrpSpPr>
            <p:grpSpPr>
              <a:xfrm>
                <a:off x="2744777" y="1484784"/>
                <a:ext cx="4050390" cy="4682851"/>
                <a:chOff x="2668961" y="1844824"/>
                <a:chExt cx="4050390" cy="4682851"/>
              </a:xfrm>
            </p:grpSpPr>
            <p:sp>
              <p:nvSpPr>
                <p:cNvPr id="114" name="フリーフォーム 113"/>
                <p:cNvSpPr/>
                <p:nvPr/>
              </p:nvSpPr>
              <p:spPr>
                <a:xfrm>
                  <a:off x="2668961" y="1844824"/>
                  <a:ext cx="4050390" cy="4682851"/>
                </a:xfrm>
                <a:custGeom>
                  <a:avLst/>
                  <a:gdLst>
                    <a:gd name="connsiteX0" fmla="*/ 1277497 w 4050390"/>
                    <a:gd name="connsiteY0" fmla="*/ 35515 h 4334120"/>
                    <a:gd name="connsiteX1" fmla="*/ 747410 w 4050390"/>
                    <a:gd name="connsiteY1" fmla="*/ 287306 h 4334120"/>
                    <a:gd name="connsiteX2" fmla="*/ 349845 w 4050390"/>
                    <a:gd name="connsiteY2" fmla="*/ 936663 h 4334120"/>
                    <a:gd name="connsiteX3" fmla="*/ 190819 w 4050390"/>
                    <a:gd name="connsiteY3" fmla="*/ 2672698 h 4334120"/>
                    <a:gd name="connsiteX4" fmla="*/ 204071 w 4050390"/>
                    <a:gd name="connsiteY4" fmla="*/ 4209950 h 4334120"/>
                    <a:gd name="connsiteX5" fmla="*/ 270332 w 4050390"/>
                    <a:gd name="connsiteY5" fmla="*/ 4249706 h 4334120"/>
                    <a:gd name="connsiteX6" fmla="*/ 3649637 w 4050390"/>
                    <a:gd name="connsiteY6" fmla="*/ 4302715 h 4334120"/>
                    <a:gd name="connsiteX7" fmla="*/ 4020697 w 4050390"/>
                    <a:gd name="connsiteY7" fmla="*/ 4249706 h 4334120"/>
                    <a:gd name="connsiteX8" fmla="*/ 3967689 w 4050390"/>
                    <a:gd name="connsiteY8" fmla="*/ 4156941 h 4334120"/>
                    <a:gd name="connsiteX9" fmla="*/ 3914680 w 4050390"/>
                    <a:gd name="connsiteY9" fmla="*/ 2526924 h 4334120"/>
                    <a:gd name="connsiteX10" fmla="*/ 3768906 w 4050390"/>
                    <a:gd name="connsiteY10" fmla="*/ 578854 h 4334120"/>
                    <a:gd name="connsiteX11" fmla="*/ 2152141 w 4050390"/>
                    <a:gd name="connsiteY11" fmla="*/ 22263 h 4334120"/>
                    <a:gd name="connsiteX12" fmla="*/ 1065463 w 4050390"/>
                    <a:gd name="connsiteY12" fmla="*/ 101776 h 4334120"/>
                    <a:gd name="connsiteX13" fmla="*/ 1065463 w 4050390"/>
                    <a:gd name="connsiteY13" fmla="*/ 101776 h 43341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4050390" h="4334120">
                      <a:moveTo>
                        <a:pt x="1277497" y="35515"/>
                      </a:moveTo>
                      <a:cubicBezTo>
                        <a:pt x="1089758" y="86315"/>
                        <a:pt x="902019" y="137115"/>
                        <a:pt x="747410" y="287306"/>
                      </a:cubicBezTo>
                      <a:cubicBezTo>
                        <a:pt x="592801" y="437497"/>
                        <a:pt x="442610" y="539098"/>
                        <a:pt x="349845" y="936663"/>
                      </a:cubicBezTo>
                      <a:cubicBezTo>
                        <a:pt x="257080" y="1334228"/>
                        <a:pt x="215115" y="2127150"/>
                        <a:pt x="190819" y="2672698"/>
                      </a:cubicBezTo>
                      <a:cubicBezTo>
                        <a:pt x="166523" y="3218246"/>
                        <a:pt x="190819" y="3947115"/>
                        <a:pt x="204071" y="4209950"/>
                      </a:cubicBezTo>
                      <a:cubicBezTo>
                        <a:pt x="217323" y="4472785"/>
                        <a:pt x="-303929" y="4234245"/>
                        <a:pt x="270332" y="4249706"/>
                      </a:cubicBezTo>
                      <a:cubicBezTo>
                        <a:pt x="844593" y="4265167"/>
                        <a:pt x="3024576" y="4302715"/>
                        <a:pt x="3649637" y="4302715"/>
                      </a:cubicBezTo>
                      <a:cubicBezTo>
                        <a:pt x="4274698" y="4302715"/>
                        <a:pt x="3967688" y="4274002"/>
                        <a:pt x="4020697" y="4249706"/>
                      </a:cubicBezTo>
                      <a:cubicBezTo>
                        <a:pt x="4073706" y="4225410"/>
                        <a:pt x="3985359" y="4444071"/>
                        <a:pt x="3967689" y="4156941"/>
                      </a:cubicBezTo>
                      <a:cubicBezTo>
                        <a:pt x="3950020" y="3869811"/>
                        <a:pt x="3947811" y="3123272"/>
                        <a:pt x="3914680" y="2526924"/>
                      </a:cubicBezTo>
                      <a:cubicBezTo>
                        <a:pt x="3881550" y="1930576"/>
                        <a:pt x="4062663" y="996298"/>
                        <a:pt x="3768906" y="578854"/>
                      </a:cubicBezTo>
                      <a:cubicBezTo>
                        <a:pt x="3475150" y="161411"/>
                        <a:pt x="2602715" y="101776"/>
                        <a:pt x="2152141" y="22263"/>
                      </a:cubicBezTo>
                      <a:cubicBezTo>
                        <a:pt x="1701567" y="-57250"/>
                        <a:pt x="1065463" y="101776"/>
                        <a:pt x="1065463" y="101776"/>
                      </a:cubicBezTo>
                      <a:lnTo>
                        <a:pt x="1065463" y="101776"/>
                      </a:lnTo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115" name="円/楕円 114"/>
                <p:cNvSpPr/>
                <p:nvPr/>
              </p:nvSpPr>
              <p:spPr>
                <a:xfrm>
                  <a:off x="3539968" y="2708920"/>
                  <a:ext cx="864096" cy="864096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116" name="弦 115"/>
                <p:cNvSpPr/>
                <p:nvPr/>
              </p:nvSpPr>
              <p:spPr>
                <a:xfrm rot="17413514">
                  <a:off x="3511875" y="2740803"/>
                  <a:ext cx="863204" cy="848977"/>
                </a:xfrm>
                <a:prstGeom prst="chord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117" name="円/楕円 116"/>
                <p:cNvSpPr/>
                <p:nvPr/>
              </p:nvSpPr>
              <p:spPr>
                <a:xfrm>
                  <a:off x="4913988" y="2708920"/>
                  <a:ext cx="864096" cy="864096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118" name="弦 117"/>
                <p:cNvSpPr/>
                <p:nvPr/>
              </p:nvSpPr>
              <p:spPr>
                <a:xfrm rot="17413514">
                  <a:off x="4885895" y="2740803"/>
                  <a:ext cx="863204" cy="848977"/>
                </a:xfrm>
                <a:prstGeom prst="chord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119" name="円/楕円 118"/>
                <p:cNvSpPr/>
                <p:nvPr/>
              </p:nvSpPr>
              <p:spPr>
                <a:xfrm>
                  <a:off x="3779912" y="2996952"/>
                  <a:ext cx="360040" cy="28803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120" name="円/楕円 119"/>
                <p:cNvSpPr/>
                <p:nvPr/>
              </p:nvSpPr>
              <p:spPr>
                <a:xfrm>
                  <a:off x="5137477" y="3021275"/>
                  <a:ext cx="360040" cy="28803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</p:grpSp>
          <p:grpSp>
            <p:nvGrpSpPr>
              <p:cNvPr id="110" name="グループ化 109"/>
              <p:cNvGrpSpPr/>
              <p:nvPr/>
            </p:nvGrpSpPr>
            <p:grpSpPr>
              <a:xfrm>
                <a:off x="4333282" y="3948385"/>
                <a:ext cx="880011" cy="701173"/>
                <a:chOff x="4109793" y="3844323"/>
                <a:chExt cx="1216771" cy="701173"/>
              </a:xfrm>
            </p:grpSpPr>
            <p:sp>
              <p:nvSpPr>
                <p:cNvPr id="112" name="フリーフォーム 111"/>
                <p:cNvSpPr/>
                <p:nvPr/>
              </p:nvSpPr>
              <p:spPr>
                <a:xfrm>
                  <a:off x="4109793" y="4052449"/>
                  <a:ext cx="1204329" cy="493047"/>
                </a:xfrm>
                <a:custGeom>
                  <a:avLst/>
                  <a:gdLst>
                    <a:gd name="connsiteX0" fmla="*/ 700746 w 1204329"/>
                    <a:gd name="connsiteY0" fmla="*/ 188247 h 493047"/>
                    <a:gd name="connsiteX1" fmla="*/ 528468 w 1204329"/>
                    <a:gd name="connsiteY1" fmla="*/ 201499 h 493047"/>
                    <a:gd name="connsiteX2" fmla="*/ 448955 w 1204329"/>
                    <a:gd name="connsiteY2" fmla="*/ 228003 h 493047"/>
                    <a:gd name="connsiteX3" fmla="*/ 369442 w 1204329"/>
                    <a:gd name="connsiteY3" fmla="*/ 281012 h 493047"/>
                    <a:gd name="connsiteX4" fmla="*/ 303181 w 1204329"/>
                    <a:gd name="connsiteY4" fmla="*/ 334021 h 493047"/>
                    <a:gd name="connsiteX5" fmla="*/ 236920 w 1204329"/>
                    <a:gd name="connsiteY5" fmla="*/ 400281 h 493047"/>
                    <a:gd name="connsiteX6" fmla="*/ 170659 w 1204329"/>
                    <a:gd name="connsiteY6" fmla="*/ 440038 h 493047"/>
                    <a:gd name="connsiteX7" fmla="*/ 130903 w 1204329"/>
                    <a:gd name="connsiteY7" fmla="*/ 466542 h 493047"/>
                    <a:gd name="connsiteX8" fmla="*/ 51390 w 1204329"/>
                    <a:gd name="connsiteY8" fmla="*/ 493047 h 493047"/>
                    <a:gd name="connsiteX9" fmla="*/ 24885 w 1204329"/>
                    <a:gd name="connsiteY9" fmla="*/ 347273 h 493047"/>
                    <a:gd name="connsiteX10" fmla="*/ 64642 w 1204329"/>
                    <a:gd name="connsiteY10" fmla="*/ 281012 h 493047"/>
                    <a:gd name="connsiteX11" fmla="*/ 91146 w 1204329"/>
                    <a:gd name="connsiteY11" fmla="*/ 241255 h 493047"/>
                    <a:gd name="connsiteX12" fmla="*/ 170659 w 1204329"/>
                    <a:gd name="connsiteY12" fmla="*/ 201499 h 493047"/>
                    <a:gd name="connsiteX13" fmla="*/ 250172 w 1204329"/>
                    <a:gd name="connsiteY13" fmla="*/ 135238 h 493047"/>
                    <a:gd name="connsiteX14" fmla="*/ 276677 w 1204329"/>
                    <a:gd name="connsiteY14" fmla="*/ 108734 h 493047"/>
                    <a:gd name="connsiteX15" fmla="*/ 329685 w 1204329"/>
                    <a:gd name="connsiteY15" fmla="*/ 82229 h 493047"/>
                    <a:gd name="connsiteX16" fmla="*/ 409198 w 1204329"/>
                    <a:gd name="connsiteY16" fmla="*/ 42473 h 493047"/>
                    <a:gd name="connsiteX17" fmla="*/ 448955 w 1204329"/>
                    <a:gd name="connsiteY17" fmla="*/ 15968 h 493047"/>
                    <a:gd name="connsiteX18" fmla="*/ 806764 w 1204329"/>
                    <a:gd name="connsiteY18" fmla="*/ 15968 h 493047"/>
                    <a:gd name="connsiteX19" fmla="*/ 926033 w 1204329"/>
                    <a:gd name="connsiteY19" fmla="*/ 42473 h 493047"/>
                    <a:gd name="connsiteX20" fmla="*/ 1005546 w 1204329"/>
                    <a:gd name="connsiteY20" fmla="*/ 68977 h 493047"/>
                    <a:gd name="connsiteX21" fmla="*/ 1045303 w 1204329"/>
                    <a:gd name="connsiteY21" fmla="*/ 95481 h 493047"/>
                    <a:gd name="connsiteX22" fmla="*/ 1071807 w 1204329"/>
                    <a:gd name="connsiteY22" fmla="*/ 121986 h 493047"/>
                    <a:gd name="connsiteX23" fmla="*/ 1111564 w 1204329"/>
                    <a:gd name="connsiteY23" fmla="*/ 135238 h 493047"/>
                    <a:gd name="connsiteX24" fmla="*/ 1151320 w 1204329"/>
                    <a:gd name="connsiteY24" fmla="*/ 161742 h 493047"/>
                    <a:gd name="connsiteX25" fmla="*/ 1204329 w 1204329"/>
                    <a:gd name="connsiteY25" fmla="*/ 228003 h 493047"/>
                    <a:gd name="connsiteX26" fmla="*/ 1191077 w 1204329"/>
                    <a:gd name="connsiteY26" fmla="*/ 320768 h 493047"/>
                    <a:gd name="connsiteX27" fmla="*/ 1164572 w 1204329"/>
                    <a:gd name="connsiteY27" fmla="*/ 347273 h 493047"/>
                    <a:gd name="connsiteX28" fmla="*/ 1098311 w 1204329"/>
                    <a:gd name="connsiteY28" fmla="*/ 334021 h 493047"/>
                    <a:gd name="connsiteX29" fmla="*/ 1018798 w 1204329"/>
                    <a:gd name="connsiteY29" fmla="*/ 307516 h 493047"/>
                    <a:gd name="connsiteX30" fmla="*/ 979042 w 1204329"/>
                    <a:gd name="connsiteY30" fmla="*/ 281012 h 493047"/>
                    <a:gd name="connsiteX31" fmla="*/ 939285 w 1204329"/>
                    <a:gd name="connsiteY31" fmla="*/ 267760 h 493047"/>
                    <a:gd name="connsiteX32" fmla="*/ 912781 w 1204329"/>
                    <a:gd name="connsiteY32" fmla="*/ 241255 h 493047"/>
                    <a:gd name="connsiteX33" fmla="*/ 873024 w 1204329"/>
                    <a:gd name="connsiteY33" fmla="*/ 228003 h 493047"/>
                    <a:gd name="connsiteX34" fmla="*/ 727250 w 1204329"/>
                    <a:gd name="connsiteY34" fmla="*/ 201499 h 493047"/>
                    <a:gd name="connsiteX35" fmla="*/ 674242 w 1204329"/>
                    <a:gd name="connsiteY35" fmla="*/ 188247 h 493047"/>
                    <a:gd name="connsiteX36" fmla="*/ 581477 w 1204329"/>
                    <a:gd name="connsiteY36" fmla="*/ 201499 h 493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1204329" h="493047">
                      <a:moveTo>
                        <a:pt x="700746" y="188247"/>
                      </a:moveTo>
                      <a:cubicBezTo>
                        <a:pt x="643320" y="192664"/>
                        <a:pt x="585359" y="192516"/>
                        <a:pt x="528468" y="201499"/>
                      </a:cubicBezTo>
                      <a:cubicBezTo>
                        <a:pt x="500872" y="205856"/>
                        <a:pt x="448955" y="228003"/>
                        <a:pt x="448955" y="228003"/>
                      </a:cubicBezTo>
                      <a:cubicBezTo>
                        <a:pt x="422451" y="245673"/>
                        <a:pt x="391967" y="258488"/>
                        <a:pt x="369442" y="281012"/>
                      </a:cubicBezTo>
                      <a:cubicBezTo>
                        <a:pt x="331675" y="318778"/>
                        <a:pt x="353333" y="300585"/>
                        <a:pt x="303181" y="334021"/>
                      </a:cubicBezTo>
                      <a:cubicBezTo>
                        <a:pt x="257744" y="402177"/>
                        <a:pt x="300028" y="349795"/>
                        <a:pt x="236920" y="400281"/>
                      </a:cubicBezTo>
                      <a:cubicBezTo>
                        <a:pt x="184944" y="441862"/>
                        <a:pt x="239704" y="417023"/>
                        <a:pt x="170659" y="440038"/>
                      </a:cubicBezTo>
                      <a:cubicBezTo>
                        <a:pt x="157407" y="448873"/>
                        <a:pt x="145457" y="460073"/>
                        <a:pt x="130903" y="466542"/>
                      </a:cubicBezTo>
                      <a:cubicBezTo>
                        <a:pt x="105373" y="477889"/>
                        <a:pt x="51390" y="493047"/>
                        <a:pt x="51390" y="493047"/>
                      </a:cubicBezTo>
                      <a:cubicBezTo>
                        <a:pt x="-28123" y="466541"/>
                        <a:pt x="2744" y="491194"/>
                        <a:pt x="24885" y="347273"/>
                      </a:cubicBezTo>
                      <a:cubicBezTo>
                        <a:pt x="32557" y="297406"/>
                        <a:pt x="36784" y="315834"/>
                        <a:pt x="64642" y="281012"/>
                      </a:cubicBezTo>
                      <a:cubicBezTo>
                        <a:pt x="74592" y="268575"/>
                        <a:pt x="79884" y="252517"/>
                        <a:pt x="91146" y="241255"/>
                      </a:cubicBezTo>
                      <a:cubicBezTo>
                        <a:pt x="116835" y="215566"/>
                        <a:pt x="138325" y="212277"/>
                        <a:pt x="170659" y="201499"/>
                      </a:cubicBezTo>
                      <a:cubicBezTo>
                        <a:pt x="253702" y="90775"/>
                        <a:pt x="167387" y="184908"/>
                        <a:pt x="250172" y="135238"/>
                      </a:cubicBezTo>
                      <a:cubicBezTo>
                        <a:pt x="260886" y="128810"/>
                        <a:pt x="266281" y="115665"/>
                        <a:pt x="276677" y="108734"/>
                      </a:cubicBezTo>
                      <a:cubicBezTo>
                        <a:pt x="293114" y="97776"/>
                        <a:pt x="312533" y="92030"/>
                        <a:pt x="329685" y="82229"/>
                      </a:cubicBezTo>
                      <a:cubicBezTo>
                        <a:pt x="401612" y="41128"/>
                        <a:pt x="336312" y="66768"/>
                        <a:pt x="409198" y="42473"/>
                      </a:cubicBezTo>
                      <a:cubicBezTo>
                        <a:pt x="422450" y="33638"/>
                        <a:pt x="434042" y="21561"/>
                        <a:pt x="448955" y="15968"/>
                      </a:cubicBezTo>
                      <a:cubicBezTo>
                        <a:pt x="543325" y="-19421"/>
                        <a:pt x="783320" y="14902"/>
                        <a:pt x="806764" y="15968"/>
                      </a:cubicBezTo>
                      <a:cubicBezTo>
                        <a:pt x="844585" y="23533"/>
                        <a:pt x="888610" y="31246"/>
                        <a:pt x="926033" y="42473"/>
                      </a:cubicBezTo>
                      <a:cubicBezTo>
                        <a:pt x="952793" y="50501"/>
                        <a:pt x="982300" y="53480"/>
                        <a:pt x="1005546" y="68977"/>
                      </a:cubicBezTo>
                      <a:cubicBezTo>
                        <a:pt x="1018798" y="77812"/>
                        <a:pt x="1032866" y="85531"/>
                        <a:pt x="1045303" y="95481"/>
                      </a:cubicBezTo>
                      <a:cubicBezTo>
                        <a:pt x="1055059" y="103286"/>
                        <a:pt x="1061093" y="115558"/>
                        <a:pt x="1071807" y="121986"/>
                      </a:cubicBezTo>
                      <a:cubicBezTo>
                        <a:pt x="1083785" y="129173"/>
                        <a:pt x="1098312" y="130821"/>
                        <a:pt x="1111564" y="135238"/>
                      </a:cubicBezTo>
                      <a:cubicBezTo>
                        <a:pt x="1124816" y="144073"/>
                        <a:pt x="1138883" y="151792"/>
                        <a:pt x="1151320" y="161742"/>
                      </a:cubicBezTo>
                      <a:cubicBezTo>
                        <a:pt x="1178293" y="183321"/>
                        <a:pt x="1184651" y="198487"/>
                        <a:pt x="1204329" y="228003"/>
                      </a:cubicBezTo>
                      <a:cubicBezTo>
                        <a:pt x="1199912" y="258925"/>
                        <a:pt x="1200955" y="291135"/>
                        <a:pt x="1191077" y="320768"/>
                      </a:cubicBezTo>
                      <a:cubicBezTo>
                        <a:pt x="1187126" y="332621"/>
                        <a:pt x="1176941" y="345506"/>
                        <a:pt x="1164572" y="347273"/>
                      </a:cubicBezTo>
                      <a:cubicBezTo>
                        <a:pt x="1142274" y="350459"/>
                        <a:pt x="1120042" y="339948"/>
                        <a:pt x="1098311" y="334021"/>
                      </a:cubicBezTo>
                      <a:cubicBezTo>
                        <a:pt x="1071357" y="326670"/>
                        <a:pt x="1018798" y="307516"/>
                        <a:pt x="1018798" y="307516"/>
                      </a:cubicBezTo>
                      <a:cubicBezTo>
                        <a:pt x="1005546" y="298681"/>
                        <a:pt x="993288" y="288135"/>
                        <a:pt x="979042" y="281012"/>
                      </a:cubicBezTo>
                      <a:cubicBezTo>
                        <a:pt x="966548" y="274765"/>
                        <a:pt x="951263" y="274947"/>
                        <a:pt x="939285" y="267760"/>
                      </a:cubicBezTo>
                      <a:cubicBezTo>
                        <a:pt x="928571" y="261332"/>
                        <a:pt x="923495" y="247683"/>
                        <a:pt x="912781" y="241255"/>
                      </a:cubicBezTo>
                      <a:cubicBezTo>
                        <a:pt x="900803" y="234068"/>
                        <a:pt x="886456" y="231841"/>
                        <a:pt x="873024" y="228003"/>
                      </a:cubicBezTo>
                      <a:cubicBezTo>
                        <a:pt x="794122" y="205460"/>
                        <a:pt x="830484" y="220269"/>
                        <a:pt x="727250" y="201499"/>
                      </a:cubicBezTo>
                      <a:cubicBezTo>
                        <a:pt x="709331" y="198241"/>
                        <a:pt x="691911" y="192664"/>
                        <a:pt x="674242" y="188247"/>
                      </a:cubicBezTo>
                      <a:cubicBezTo>
                        <a:pt x="590372" y="202225"/>
                        <a:pt x="621599" y="201499"/>
                        <a:pt x="581477" y="201499"/>
                      </a:cubicBezTo>
                    </a:path>
                  </a:pathLst>
                </a:custGeom>
                <a:solidFill>
                  <a:srgbClr val="FF66F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113" name="フリーフォーム 112"/>
                <p:cNvSpPr/>
                <p:nvPr/>
              </p:nvSpPr>
              <p:spPr>
                <a:xfrm>
                  <a:off x="4122235" y="3844323"/>
                  <a:ext cx="1204329" cy="493047"/>
                </a:xfrm>
                <a:custGeom>
                  <a:avLst/>
                  <a:gdLst>
                    <a:gd name="connsiteX0" fmla="*/ 700746 w 1204329"/>
                    <a:gd name="connsiteY0" fmla="*/ 188247 h 493047"/>
                    <a:gd name="connsiteX1" fmla="*/ 528468 w 1204329"/>
                    <a:gd name="connsiteY1" fmla="*/ 201499 h 493047"/>
                    <a:gd name="connsiteX2" fmla="*/ 448955 w 1204329"/>
                    <a:gd name="connsiteY2" fmla="*/ 228003 h 493047"/>
                    <a:gd name="connsiteX3" fmla="*/ 369442 w 1204329"/>
                    <a:gd name="connsiteY3" fmla="*/ 281012 h 493047"/>
                    <a:gd name="connsiteX4" fmla="*/ 303181 w 1204329"/>
                    <a:gd name="connsiteY4" fmla="*/ 334021 h 493047"/>
                    <a:gd name="connsiteX5" fmla="*/ 236920 w 1204329"/>
                    <a:gd name="connsiteY5" fmla="*/ 400281 h 493047"/>
                    <a:gd name="connsiteX6" fmla="*/ 170659 w 1204329"/>
                    <a:gd name="connsiteY6" fmla="*/ 440038 h 493047"/>
                    <a:gd name="connsiteX7" fmla="*/ 130903 w 1204329"/>
                    <a:gd name="connsiteY7" fmla="*/ 466542 h 493047"/>
                    <a:gd name="connsiteX8" fmla="*/ 51390 w 1204329"/>
                    <a:gd name="connsiteY8" fmla="*/ 493047 h 493047"/>
                    <a:gd name="connsiteX9" fmla="*/ 24885 w 1204329"/>
                    <a:gd name="connsiteY9" fmla="*/ 347273 h 493047"/>
                    <a:gd name="connsiteX10" fmla="*/ 64642 w 1204329"/>
                    <a:gd name="connsiteY10" fmla="*/ 281012 h 493047"/>
                    <a:gd name="connsiteX11" fmla="*/ 91146 w 1204329"/>
                    <a:gd name="connsiteY11" fmla="*/ 241255 h 493047"/>
                    <a:gd name="connsiteX12" fmla="*/ 170659 w 1204329"/>
                    <a:gd name="connsiteY12" fmla="*/ 201499 h 493047"/>
                    <a:gd name="connsiteX13" fmla="*/ 250172 w 1204329"/>
                    <a:gd name="connsiteY13" fmla="*/ 135238 h 493047"/>
                    <a:gd name="connsiteX14" fmla="*/ 276677 w 1204329"/>
                    <a:gd name="connsiteY14" fmla="*/ 108734 h 493047"/>
                    <a:gd name="connsiteX15" fmla="*/ 329685 w 1204329"/>
                    <a:gd name="connsiteY15" fmla="*/ 82229 h 493047"/>
                    <a:gd name="connsiteX16" fmla="*/ 409198 w 1204329"/>
                    <a:gd name="connsiteY16" fmla="*/ 42473 h 493047"/>
                    <a:gd name="connsiteX17" fmla="*/ 448955 w 1204329"/>
                    <a:gd name="connsiteY17" fmla="*/ 15968 h 493047"/>
                    <a:gd name="connsiteX18" fmla="*/ 806764 w 1204329"/>
                    <a:gd name="connsiteY18" fmla="*/ 15968 h 493047"/>
                    <a:gd name="connsiteX19" fmla="*/ 926033 w 1204329"/>
                    <a:gd name="connsiteY19" fmla="*/ 42473 h 493047"/>
                    <a:gd name="connsiteX20" fmla="*/ 1005546 w 1204329"/>
                    <a:gd name="connsiteY20" fmla="*/ 68977 h 493047"/>
                    <a:gd name="connsiteX21" fmla="*/ 1045303 w 1204329"/>
                    <a:gd name="connsiteY21" fmla="*/ 95481 h 493047"/>
                    <a:gd name="connsiteX22" fmla="*/ 1071807 w 1204329"/>
                    <a:gd name="connsiteY22" fmla="*/ 121986 h 493047"/>
                    <a:gd name="connsiteX23" fmla="*/ 1111564 w 1204329"/>
                    <a:gd name="connsiteY23" fmla="*/ 135238 h 493047"/>
                    <a:gd name="connsiteX24" fmla="*/ 1151320 w 1204329"/>
                    <a:gd name="connsiteY24" fmla="*/ 161742 h 493047"/>
                    <a:gd name="connsiteX25" fmla="*/ 1204329 w 1204329"/>
                    <a:gd name="connsiteY25" fmla="*/ 228003 h 493047"/>
                    <a:gd name="connsiteX26" fmla="*/ 1191077 w 1204329"/>
                    <a:gd name="connsiteY26" fmla="*/ 320768 h 493047"/>
                    <a:gd name="connsiteX27" fmla="*/ 1164572 w 1204329"/>
                    <a:gd name="connsiteY27" fmla="*/ 347273 h 493047"/>
                    <a:gd name="connsiteX28" fmla="*/ 1098311 w 1204329"/>
                    <a:gd name="connsiteY28" fmla="*/ 334021 h 493047"/>
                    <a:gd name="connsiteX29" fmla="*/ 1018798 w 1204329"/>
                    <a:gd name="connsiteY29" fmla="*/ 307516 h 493047"/>
                    <a:gd name="connsiteX30" fmla="*/ 979042 w 1204329"/>
                    <a:gd name="connsiteY30" fmla="*/ 281012 h 493047"/>
                    <a:gd name="connsiteX31" fmla="*/ 939285 w 1204329"/>
                    <a:gd name="connsiteY31" fmla="*/ 267760 h 493047"/>
                    <a:gd name="connsiteX32" fmla="*/ 912781 w 1204329"/>
                    <a:gd name="connsiteY32" fmla="*/ 241255 h 493047"/>
                    <a:gd name="connsiteX33" fmla="*/ 873024 w 1204329"/>
                    <a:gd name="connsiteY33" fmla="*/ 228003 h 493047"/>
                    <a:gd name="connsiteX34" fmla="*/ 727250 w 1204329"/>
                    <a:gd name="connsiteY34" fmla="*/ 201499 h 493047"/>
                    <a:gd name="connsiteX35" fmla="*/ 674242 w 1204329"/>
                    <a:gd name="connsiteY35" fmla="*/ 188247 h 493047"/>
                    <a:gd name="connsiteX36" fmla="*/ 581477 w 1204329"/>
                    <a:gd name="connsiteY36" fmla="*/ 201499 h 493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1204329" h="493047">
                      <a:moveTo>
                        <a:pt x="700746" y="188247"/>
                      </a:moveTo>
                      <a:cubicBezTo>
                        <a:pt x="643320" y="192664"/>
                        <a:pt x="585359" y="192516"/>
                        <a:pt x="528468" y="201499"/>
                      </a:cubicBezTo>
                      <a:cubicBezTo>
                        <a:pt x="500872" y="205856"/>
                        <a:pt x="448955" y="228003"/>
                        <a:pt x="448955" y="228003"/>
                      </a:cubicBezTo>
                      <a:cubicBezTo>
                        <a:pt x="422451" y="245673"/>
                        <a:pt x="391967" y="258488"/>
                        <a:pt x="369442" y="281012"/>
                      </a:cubicBezTo>
                      <a:cubicBezTo>
                        <a:pt x="331675" y="318778"/>
                        <a:pt x="353333" y="300585"/>
                        <a:pt x="303181" y="334021"/>
                      </a:cubicBezTo>
                      <a:cubicBezTo>
                        <a:pt x="257744" y="402177"/>
                        <a:pt x="300028" y="349795"/>
                        <a:pt x="236920" y="400281"/>
                      </a:cubicBezTo>
                      <a:cubicBezTo>
                        <a:pt x="184944" y="441862"/>
                        <a:pt x="239704" y="417023"/>
                        <a:pt x="170659" y="440038"/>
                      </a:cubicBezTo>
                      <a:cubicBezTo>
                        <a:pt x="157407" y="448873"/>
                        <a:pt x="145457" y="460073"/>
                        <a:pt x="130903" y="466542"/>
                      </a:cubicBezTo>
                      <a:cubicBezTo>
                        <a:pt x="105373" y="477889"/>
                        <a:pt x="51390" y="493047"/>
                        <a:pt x="51390" y="493047"/>
                      </a:cubicBezTo>
                      <a:cubicBezTo>
                        <a:pt x="-28123" y="466541"/>
                        <a:pt x="2744" y="491194"/>
                        <a:pt x="24885" y="347273"/>
                      </a:cubicBezTo>
                      <a:cubicBezTo>
                        <a:pt x="32557" y="297406"/>
                        <a:pt x="36784" y="315834"/>
                        <a:pt x="64642" y="281012"/>
                      </a:cubicBezTo>
                      <a:cubicBezTo>
                        <a:pt x="74592" y="268575"/>
                        <a:pt x="79884" y="252517"/>
                        <a:pt x="91146" y="241255"/>
                      </a:cubicBezTo>
                      <a:cubicBezTo>
                        <a:pt x="116835" y="215566"/>
                        <a:pt x="138325" y="212277"/>
                        <a:pt x="170659" y="201499"/>
                      </a:cubicBezTo>
                      <a:cubicBezTo>
                        <a:pt x="253702" y="90775"/>
                        <a:pt x="167387" y="184908"/>
                        <a:pt x="250172" y="135238"/>
                      </a:cubicBezTo>
                      <a:cubicBezTo>
                        <a:pt x="260886" y="128810"/>
                        <a:pt x="266281" y="115665"/>
                        <a:pt x="276677" y="108734"/>
                      </a:cubicBezTo>
                      <a:cubicBezTo>
                        <a:pt x="293114" y="97776"/>
                        <a:pt x="312533" y="92030"/>
                        <a:pt x="329685" y="82229"/>
                      </a:cubicBezTo>
                      <a:cubicBezTo>
                        <a:pt x="401612" y="41128"/>
                        <a:pt x="336312" y="66768"/>
                        <a:pt x="409198" y="42473"/>
                      </a:cubicBezTo>
                      <a:cubicBezTo>
                        <a:pt x="422450" y="33638"/>
                        <a:pt x="434042" y="21561"/>
                        <a:pt x="448955" y="15968"/>
                      </a:cubicBezTo>
                      <a:cubicBezTo>
                        <a:pt x="543325" y="-19421"/>
                        <a:pt x="783320" y="14902"/>
                        <a:pt x="806764" y="15968"/>
                      </a:cubicBezTo>
                      <a:cubicBezTo>
                        <a:pt x="844585" y="23533"/>
                        <a:pt x="888610" y="31246"/>
                        <a:pt x="926033" y="42473"/>
                      </a:cubicBezTo>
                      <a:cubicBezTo>
                        <a:pt x="952793" y="50501"/>
                        <a:pt x="982300" y="53480"/>
                        <a:pt x="1005546" y="68977"/>
                      </a:cubicBezTo>
                      <a:cubicBezTo>
                        <a:pt x="1018798" y="77812"/>
                        <a:pt x="1032866" y="85531"/>
                        <a:pt x="1045303" y="95481"/>
                      </a:cubicBezTo>
                      <a:cubicBezTo>
                        <a:pt x="1055059" y="103286"/>
                        <a:pt x="1061093" y="115558"/>
                        <a:pt x="1071807" y="121986"/>
                      </a:cubicBezTo>
                      <a:cubicBezTo>
                        <a:pt x="1083785" y="129173"/>
                        <a:pt x="1098312" y="130821"/>
                        <a:pt x="1111564" y="135238"/>
                      </a:cubicBezTo>
                      <a:cubicBezTo>
                        <a:pt x="1124816" y="144073"/>
                        <a:pt x="1138883" y="151792"/>
                        <a:pt x="1151320" y="161742"/>
                      </a:cubicBezTo>
                      <a:cubicBezTo>
                        <a:pt x="1178293" y="183321"/>
                        <a:pt x="1184651" y="198487"/>
                        <a:pt x="1204329" y="228003"/>
                      </a:cubicBezTo>
                      <a:cubicBezTo>
                        <a:pt x="1199912" y="258925"/>
                        <a:pt x="1200955" y="291135"/>
                        <a:pt x="1191077" y="320768"/>
                      </a:cubicBezTo>
                      <a:cubicBezTo>
                        <a:pt x="1187126" y="332621"/>
                        <a:pt x="1176941" y="345506"/>
                        <a:pt x="1164572" y="347273"/>
                      </a:cubicBezTo>
                      <a:cubicBezTo>
                        <a:pt x="1142274" y="350459"/>
                        <a:pt x="1120042" y="339948"/>
                        <a:pt x="1098311" y="334021"/>
                      </a:cubicBezTo>
                      <a:cubicBezTo>
                        <a:pt x="1071357" y="326670"/>
                        <a:pt x="1018798" y="307516"/>
                        <a:pt x="1018798" y="307516"/>
                      </a:cubicBezTo>
                      <a:cubicBezTo>
                        <a:pt x="1005546" y="298681"/>
                        <a:pt x="993288" y="288135"/>
                        <a:pt x="979042" y="281012"/>
                      </a:cubicBezTo>
                      <a:cubicBezTo>
                        <a:pt x="966548" y="274765"/>
                        <a:pt x="951263" y="274947"/>
                        <a:pt x="939285" y="267760"/>
                      </a:cubicBezTo>
                      <a:cubicBezTo>
                        <a:pt x="928571" y="261332"/>
                        <a:pt x="923495" y="247683"/>
                        <a:pt x="912781" y="241255"/>
                      </a:cubicBezTo>
                      <a:cubicBezTo>
                        <a:pt x="900803" y="234068"/>
                        <a:pt x="886456" y="231841"/>
                        <a:pt x="873024" y="228003"/>
                      </a:cubicBezTo>
                      <a:cubicBezTo>
                        <a:pt x="794122" y="205460"/>
                        <a:pt x="830484" y="220269"/>
                        <a:pt x="727250" y="201499"/>
                      </a:cubicBezTo>
                      <a:cubicBezTo>
                        <a:pt x="709331" y="198241"/>
                        <a:pt x="691911" y="192664"/>
                        <a:pt x="674242" y="188247"/>
                      </a:cubicBezTo>
                      <a:cubicBezTo>
                        <a:pt x="590372" y="202225"/>
                        <a:pt x="621599" y="201499"/>
                        <a:pt x="581477" y="201499"/>
                      </a:cubicBezTo>
                    </a:path>
                  </a:pathLst>
                </a:custGeom>
                <a:solidFill>
                  <a:srgbClr val="FF66F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</p:grpSp>
          <p:sp>
            <p:nvSpPr>
              <p:cNvPr id="111" name="正方形/長方形 110"/>
              <p:cNvSpPr/>
              <p:nvPr/>
            </p:nvSpPr>
            <p:spPr>
              <a:xfrm>
                <a:off x="3211081" y="1525873"/>
                <a:ext cx="3110384" cy="1353091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ja-JP" altLang="en-US" sz="2000" b="0" cap="none" spc="0" dirty="0" smtClean="0">
                    <a:ln w="18415" cmpd="sng">
                      <a:solidFill>
                        <a:sysClr val="windowText" lastClr="000000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</a:rPr>
                  <a:t>もんだい</a:t>
                </a:r>
                <a:endParaRPr lang="ja-JP" altLang="en-US" sz="2000" b="0" cap="none" spc="0" dirty="0">
                  <a:ln w="18415" cmpd="sng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121" name="グループ化 120"/>
            <p:cNvGrpSpPr/>
            <p:nvPr/>
          </p:nvGrpSpPr>
          <p:grpSpPr>
            <a:xfrm>
              <a:off x="7182228" y="1800864"/>
              <a:ext cx="1455374" cy="1384722"/>
              <a:chOff x="2744777" y="1484784"/>
              <a:chExt cx="4050390" cy="4682851"/>
            </a:xfrm>
          </p:grpSpPr>
          <p:grpSp>
            <p:nvGrpSpPr>
              <p:cNvPr id="122" name="グループ化 121"/>
              <p:cNvGrpSpPr/>
              <p:nvPr/>
            </p:nvGrpSpPr>
            <p:grpSpPr>
              <a:xfrm>
                <a:off x="2744777" y="1484784"/>
                <a:ext cx="4050390" cy="4682851"/>
                <a:chOff x="2668961" y="1844824"/>
                <a:chExt cx="4050390" cy="4682851"/>
              </a:xfrm>
            </p:grpSpPr>
            <p:sp>
              <p:nvSpPr>
                <p:cNvPr id="127" name="フリーフォーム 126"/>
                <p:cNvSpPr/>
                <p:nvPr/>
              </p:nvSpPr>
              <p:spPr>
                <a:xfrm>
                  <a:off x="2668961" y="1844824"/>
                  <a:ext cx="4050390" cy="4682851"/>
                </a:xfrm>
                <a:custGeom>
                  <a:avLst/>
                  <a:gdLst>
                    <a:gd name="connsiteX0" fmla="*/ 1277497 w 4050390"/>
                    <a:gd name="connsiteY0" fmla="*/ 35515 h 4334120"/>
                    <a:gd name="connsiteX1" fmla="*/ 747410 w 4050390"/>
                    <a:gd name="connsiteY1" fmla="*/ 287306 h 4334120"/>
                    <a:gd name="connsiteX2" fmla="*/ 349845 w 4050390"/>
                    <a:gd name="connsiteY2" fmla="*/ 936663 h 4334120"/>
                    <a:gd name="connsiteX3" fmla="*/ 190819 w 4050390"/>
                    <a:gd name="connsiteY3" fmla="*/ 2672698 h 4334120"/>
                    <a:gd name="connsiteX4" fmla="*/ 204071 w 4050390"/>
                    <a:gd name="connsiteY4" fmla="*/ 4209950 h 4334120"/>
                    <a:gd name="connsiteX5" fmla="*/ 270332 w 4050390"/>
                    <a:gd name="connsiteY5" fmla="*/ 4249706 h 4334120"/>
                    <a:gd name="connsiteX6" fmla="*/ 3649637 w 4050390"/>
                    <a:gd name="connsiteY6" fmla="*/ 4302715 h 4334120"/>
                    <a:gd name="connsiteX7" fmla="*/ 4020697 w 4050390"/>
                    <a:gd name="connsiteY7" fmla="*/ 4249706 h 4334120"/>
                    <a:gd name="connsiteX8" fmla="*/ 3967689 w 4050390"/>
                    <a:gd name="connsiteY8" fmla="*/ 4156941 h 4334120"/>
                    <a:gd name="connsiteX9" fmla="*/ 3914680 w 4050390"/>
                    <a:gd name="connsiteY9" fmla="*/ 2526924 h 4334120"/>
                    <a:gd name="connsiteX10" fmla="*/ 3768906 w 4050390"/>
                    <a:gd name="connsiteY10" fmla="*/ 578854 h 4334120"/>
                    <a:gd name="connsiteX11" fmla="*/ 2152141 w 4050390"/>
                    <a:gd name="connsiteY11" fmla="*/ 22263 h 4334120"/>
                    <a:gd name="connsiteX12" fmla="*/ 1065463 w 4050390"/>
                    <a:gd name="connsiteY12" fmla="*/ 101776 h 4334120"/>
                    <a:gd name="connsiteX13" fmla="*/ 1065463 w 4050390"/>
                    <a:gd name="connsiteY13" fmla="*/ 101776 h 43341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4050390" h="4334120">
                      <a:moveTo>
                        <a:pt x="1277497" y="35515"/>
                      </a:moveTo>
                      <a:cubicBezTo>
                        <a:pt x="1089758" y="86315"/>
                        <a:pt x="902019" y="137115"/>
                        <a:pt x="747410" y="287306"/>
                      </a:cubicBezTo>
                      <a:cubicBezTo>
                        <a:pt x="592801" y="437497"/>
                        <a:pt x="442610" y="539098"/>
                        <a:pt x="349845" y="936663"/>
                      </a:cubicBezTo>
                      <a:cubicBezTo>
                        <a:pt x="257080" y="1334228"/>
                        <a:pt x="215115" y="2127150"/>
                        <a:pt x="190819" y="2672698"/>
                      </a:cubicBezTo>
                      <a:cubicBezTo>
                        <a:pt x="166523" y="3218246"/>
                        <a:pt x="190819" y="3947115"/>
                        <a:pt x="204071" y="4209950"/>
                      </a:cubicBezTo>
                      <a:cubicBezTo>
                        <a:pt x="217323" y="4472785"/>
                        <a:pt x="-303929" y="4234245"/>
                        <a:pt x="270332" y="4249706"/>
                      </a:cubicBezTo>
                      <a:cubicBezTo>
                        <a:pt x="844593" y="4265167"/>
                        <a:pt x="3024576" y="4302715"/>
                        <a:pt x="3649637" y="4302715"/>
                      </a:cubicBezTo>
                      <a:cubicBezTo>
                        <a:pt x="4274698" y="4302715"/>
                        <a:pt x="3967688" y="4274002"/>
                        <a:pt x="4020697" y="4249706"/>
                      </a:cubicBezTo>
                      <a:cubicBezTo>
                        <a:pt x="4073706" y="4225410"/>
                        <a:pt x="3985359" y="4444071"/>
                        <a:pt x="3967689" y="4156941"/>
                      </a:cubicBezTo>
                      <a:cubicBezTo>
                        <a:pt x="3950020" y="3869811"/>
                        <a:pt x="3947811" y="3123272"/>
                        <a:pt x="3914680" y="2526924"/>
                      </a:cubicBezTo>
                      <a:cubicBezTo>
                        <a:pt x="3881550" y="1930576"/>
                        <a:pt x="4062663" y="996298"/>
                        <a:pt x="3768906" y="578854"/>
                      </a:cubicBezTo>
                      <a:cubicBezTo>
                        <a:pt x="3475150" y="161411"/>
                        <a:pt x="2602715" y="101776"/>
                        <a:pt x="2152141" y="22263"/>
                      </a:cubicBezTo>
                      <a:cubicBezTo>
                        <a:pt x="1701567" y="-57250"/>
                        <a:pt x="1065463" y="101776"/>
                        <a:pt x="1065463" y="101776"/>
                      </a:cubicBezTo>
                      <a:lnTo>
                        <a:pt x="1065463" y="101776"/>
                      </a:lnTo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128" name="円/楕円 127"/>
                <p:cNvSpPr/>
                <p:nvPr/>
              </p:nvSpPr>
              <p:spPr>
                <a:xfrm>
                  <a:off x="3539968" y="2708920"/>
                  <a:ext cx="864096" cy="864096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129" name="弦 128"/>
                <p:cNvSpPr/>
                <p:nvPr/>
              </p:nvSpPr>
              <p:spPr>
                <a:xfrm rot="17413514">
                  <a:off x="3511875" y="2740803"/>
                  <a:ext cx="863204" cy="848977"/>
                </a:xfrm>
                <a:prstGeom prst="chord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130" name="円/楕円 129"/>
                <p:cNvSpPr/>
                <p:nvPr/>
              </p:nvSpPr>
              <p:spPr>
                <a:xfrm>
                  <a:off x="4913988" y="2708920"/>
                  <a:ext cx="864096" cy="864096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131" name="弦 130"/>
                <p:cNvSpPr/>
                <p:nvPr/>
              </p:nvSpPr>
              <p:spPr>
                <a:xfrm rot="17413514">
                  <a:off x="4885895" y="2740803"/>
                  <a:ext cx="863204" cy="848977"/>
                </a:xfrm>
                <a:prstGeom prst="chord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132" name="円/楕円 131"/>
                <p:cNvSpPr/>
                <p:nvPr/>
              </p:nvSpPr>
              <p:spPr>
                <a:xfrm>
                  <a:off x="3779912" y="2996952"/>
                  <a:ext cx="360040" cy="28803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133" name="円/楕円 132"/>
                <p:cNvSpPr/>
                <p:nvPr/>
              </p:nvSpPr>
              <p:spPr>
                <a:xfrm>
                  <a:off x="5137477" y="3021275"/>
                  <a:ext cx="360040" cy="28803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</p:grpSp>
          <p:grpSp>
            <p:nvGrpSpPr>
              <p:cNvPr id="123" name="グループ化 122"/>
              <p:cNvGrpSpPr/>
              <p:nvPr/>
            </p:nvGrpSpPr>
            <p:grpSpPr>
              <a:xfrm>
                <a:off x="4333282" y="3948385"/>
                <a:ext cx="880011" cy="701173"/>
                <a:chOff x="4109793" y="3844323"/>
                <a:chExt cx="1216771" cy="701173"/>
              </a:xfrm>
            </p:grpSpPr>
            <p:sp>
              <p:nvSpPr>
                <p:cNvPr id="125" name="フリーフォーム 124"/>
                <p:cNvSpPr/>
                <p:nvPr/>
              </p:nvSpPr>
              <p:spPr>
                <a:xfrm>
                  <a:off x="4109793" y="4052449"/>
                  <a:ext cx="1204329" cy="493047"/>
                </a:xfrm>
                <a:custGeom>
                  <a:avLst/>
                  <a:gdLst>
                    <a:gd name="connsiteX0" fmla="*/ 700746 w 1204329"/>
                    <a:gd name="connsiteY0" fmla="*/ 188247 h 493047"/>
                    <a:gd name="connsiteX1" fmla="*/ 528468 w 1204329"/>
                    <a:gd name="connsiteY1" fmla="*/ 201499 h 493047"/>
                    <a:gd name="connsiteX2" fmla="*/ 448955 w 1204329"/>
                    <a:gd name="connsiteY2" fmla="*/ 228003 h 493047"/>
                    <a:gd name="connsiteX3" fmla="*/ 369442 w 1204329"/>
                    <a:gd name="connsiteY3" fmla="*/ 281012 h 493047"/>
                    <a:gd name="connsiteX4" fmla="*/ 303181 w 1204329"/>
                    <a:gd name="connsiteY4" fmla="*/ 334021 h 493047"/>
                    <a:gd name="connsiteX5" fmla="*/ 236920 w 1204329"/>
                    <a:gd name="connsiteY5" fmla="*/ 400281 h 493047"/>
                    <a:gd name="connsiteX6" fmla="*/ 170659 w 1204329"/>
                    <a:gd name="connsiteY6" fmla="*/ 440038 h 493047"/>
                    <a:gd name="connsiteX7" fmla="*/ 130903 w 1204329"/>
                    <a:gd name="connsiteY7" fmla="*/ 466542 h 493047"/>
                    <a:gd name="connsiteX8" fmla="*/ 51390 w 1204329"/>
                    <a:gd name="connsiteY8" fmla="*/ 493047 h 493047"/>
                    <a:gd name="connsiteX9" fmla="*/ 24885 w 1204329"/>
                    <a:gd name="connsiteY9" fmla="*/ 347273 h 493047"/>
                    <a:gd name="connsiteX10" fmla="*/ 64642 w 1204329"/>
                    <a:gd name="connsiteY10" fmla="*/ 281012 h 493047"/>
                    <a:gd name="connsiteX11" fmla="*/ 91146 w 1204329"/>
                    <a:gd name="connsiteY11" fmla="*/ 241255 h 493047"/>
                    <a:gd name="connsiteX12" fmla="*/ 170659 w 1204329"/>
                    <a:gd name="connsiteY12" fmla="*/ 201499 h 493047"/>
                    <a:gd name="connsiteX13" fmla="*/ 250172 w 1204329"/>
                    <a:gd name="connsiteY13" fmla="*/ 135238 h 493047"/>
                    <a:gd name="connsiteX14" fmla="*/ 276677 w 1204329"/>
                    <a:gd name="connsiteY14" fmla="*/ 108734 h 493047"/>
                    <a:gd name="connsiteX15" fmla="*/ 329685 w 1204329"/>
                    <a:gd name="connsiteY15" fmla="*/ 82229 h 493047"/>
                    <a:gd name="connsiteX16" fmla="*/ 409198 w 1204329"/>
                    <a:gd name="connsiteY16" fmla="*/ 42473 h 493047"/>
                    <a:gd name="connsiteX17" fmla="*/ 448955 w 1204329"/>
                    <a:gd name="connsiteY17" fmla="*/ 15968 h 493047"/>
                    <a:gd name="connsiteX18" fmla="*/ 806764 w 1204329"/>
                    <a:gd name="connsiteY18" fmla="*/ 15968 h 493047"/>
                    <a:gd name="connsiteX19" fmla="*/ 926033 w 1204329"/>
                    <a:gd name="connsiteY19" fmla="*/ 42473 h 493047"/>
                    <a:gd name="connsiteX20" fmla="*/ 1005546 w 1204329"/>
                    <a:gd name="connsiteY20" fmla="*/ 68977 h 493047"/>
                    <a:gd name="connsiteX21" fmla="*/ 1045303 w 1204329"/>
                    <a:gd name="connsiteY21" fmla="*/ 95481 h 493047"/>
                    <a:gd name="connsiteX22" fmla="*/ 1071807 w 1204329"/>
                    <a:gd name="connsiteY22" fmla="*/ 121986 h 493047"/>
                    <a:gd name="connsiteX23" fmla="*/ 1111564 w 1204329"/>
                    <a:gd name="connsiteY23" fmla="*/ 135238 h 493047"/>
                    <a:gd name="connsiteX24" fmla="*/ 1151320 w 1204329"/>
                    <a:gd name="connsiteY24" fmla="*/ 161742 h 493047"/>
                    <a:gd name="connsiteX25" fmla="*/ 1204329 w 1204329"/>
                    <a:gd name="connsiteY25" fmla="*/ 228003 h 493047"/>
                    <a:gd name="connsiteX26" fmla="*/ 1191077 w 1204329"/>
                    <a:gd name="connsiteY26" fmla="*/ 320768 h 493047"/>
                    <a:gd name="connsiteX27" fmla="*/ 1164572 w 1204329"/>
                    <a:gd name="connsiteY27" fmla="*/ 347273 h 493047"/>
                    <a:gd name="connsiteX28" fmla="*/ 1098311 w 1204329"/>
                    <a:gd name="connsiteY28" fmla="*/ 334021 h 493047"/>
                    <a:gd name="connsiteX29" fmla="*/ 1018798 w 1204329"/>
                    <a:gd name="connsiteY29" fmla="*/ 307516 h 493047"/>
                    <a:gd name="connsiteX30" fmla="*/ 979042 w 1204329"/>
                    <a:gd name="connsiteY30" fmla="*/ 281012 h 493047"/>
                    <a:gd name="connsiteX31" fmla="*/ 939285 w 1204329"/>
                    <a:gd name="connsiteY31" fmla="*/ 267760 h 493047"/>
                    <a:gd name="connsiteX32" fmla="*/ 912781 w 1204329"/>
                    <a:gd name="connsiteY32" fmla="*/ 241255 h 493047"/>
                    <a:gd name="connsiteX33" fmla="*/ 873024 w 1204329"/>
                    <a:gd name="connsiteY33" fmla="*/ 228003 h 493047"/>
                    <a:gd name="connsiteX34" fmla="*/ 727250 w 1204329"/>
                    <a:gd name="connsiteY34" fmla="*/ 201499 h 493047"/>
                    <a:gd name="connsiteX35" fmla="*/ 674242 w 1204329"/>
                    <a:gd name="connsiteY35" fmla="*/ 188247 h 493047"/>
                    <a:gd name="connsiteX36" fmla="*/ 581477 w 1204329"/>
                    <a:gd name="connsiteY36" fmla="*/ 201499 h 493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1204329" h="493047">
                      <a:moveTo>
                        <a:pt x="700746" y="188247"/>
                      </a:moveTo>
                      <a:cubicBezTo>
                        <a:pt x="643320" y="192664"/>
                        <a:pt x="585359" y="192516"/>
                        <a:pt x="528468" y="201499"/>
                      </a:cubicBezTo>
                      <a:cubicBezTo>
                        <a:pt x="500872" y="205856"/>
                        <a:pt x="448955" y="228003"/>
                        <a:pt x="448955" y="228003"/>
                      </a:cubicBezTo>
                      <a:cubicBezTo>
                        <a:pt x="422451" y="245673"/>
                        <a:pt x="391967" y="258488"/>
                        <a:pt x="369442" y="281012"/>
                      </a:cubicBezTo>
                      <a:cubicBezTo>
                        <a:pt x="331675" y="318778"/>
                        <a:pt x="353333" y="300585"/>
                        <a:pt x="303181" y="334021"/>
                      </a:cubicBezTo>
                      <a:cubicBezTo>
                        <a:pt x="257744" y="402177"/>
                        <a:pt x="300028" y="349795"/>
                        <a:pt x="236920" y="400281"/>
                      </a:cubicBezTo>
                      <a:cubicBezTo>
                        <a:pt x="184944" y="441862"/>
                        <a:pt x="239704" y="417023"/>
                        <a:pt x="170659" y="440038"/>
                      </a:cubicBezTo>
                      <a:cubicBezTo>
                        <a:pt x="157407" y="448873"/>
                        <a:pt x="145457" y="460073"/>
                        <a:pt x="130903" y="466542"/>
                      </a:cubicBezTo>
                      <a:cubicBezTo>
                        <a:pt x="105373" y="477889"/>
                        <a:pt x="51390" y="493047"/>
                        <a:pt x="51390" y="493047"/>
                      </a:cubicBezTo>
                      <a:cubicBezTo>
                        <a:pt x="-28123" y="466541"/>
                        <a:pt x="2744" y="491194"/>
                        <a:pt x="24885" y="347273"/>
                      </a:cubicBezTo>
                      <a:cubicBezTo>
                        <a:pt x="32557" y="297406"/>
                        <a:pt x="36784" y="315834"/>
                        <a:pt x="64642" y="281012"/>
                      </a:cubicBezTo>
                      <a:cubicBezTo>
                        <a:pt x="74592" y="268575"/>
                        <a:pt x="79884" y="252517"/>
                        <a:pt x="91146" y="241255"/>
                      </a:cubicBezTo>
                      <a:cubicBezTo>
                        <a:pt x="116835" y="215566"/>
                        <a:pt x="138325" y="212277"/>
                        <a:pt x="170659" y="201499"/>
                      </a:cubicBezTo>
                      <a:cubicBezTo>
                        <a:pt x="253702" y="90775"/>
                        <a:pt x="167387" y="184908"/>
                        <a:pt x="250172" y="135238"/>
                      </a:cubicBezTo>
                      <a:cubicBezTo>
                        <a:pt x="260886" y="128810"/>
                        <a:pt x="266281" y="115665"/>
                        <a:pt x="276677" y="108734"/>
                      </a:cubicBezTo>
                      <a:cubicBezTo>
                        <a:pt x="293114" y="97776"/>
                        <a:pt x="312533" y="92030"/>
                        <a:pt x="329685" y="82229"/>
                      </a:cubicBezTo>
                      <a:cubicBezTo>
                        <a:pt x="401612" y="41128"/>
                        <a:pt x="336312" y="66768"/>
                        <a:pt x="409198" y="42473"/>
                      </a:cubicBezTo>
                      <a:cubicBezTo>
                        <a:pt x="422450" y="33638"/>
                        <a:pt x="434042" y="21561"/>
                        <a:pt x="448955" y="15968"/>
                      </a:cubicBezTo>
                      <a:cubicBezTo>
                        <a:pt x="543325" y="-19421"/>
                        <a:pt x="783320" y="14902"/>
                        <a:pt x="806764" y="15968"/>
                      </a:cubicBezTo>
                      <a:cubicBezTo>
                        <a:pt x="844585" y="23533"/>
                        <a:pt x="888610" y="31246"/>
                        <a:pt x="926033" y="42473"/>
                      </a:cubicBezTo>
                      <a:cubicBezTo>
                        <a:pt x="952793" y="50501"/>
                        <a:pt x="982300" y="53480"/>
                        <a:pt x="1005546" y="68977"/>
                      </a:cubicBezTo>
                      <a:cubicBezTo>
                        <a:pt x="1018798" y="77812"/>
                        <a:pt x="1032866" y="85531"/>
                        <a:pt x="1045303" y="95481"/>
                      </a:cubicBezTo>
                      <a:cubicBezTo>
                        <a:pt x="1055059" y="103286"/>
                        <a:pt x="1061093" y="115558"/>
                        <a:pt x="1071807" y="121986"/>
                      </a:cubicBezTo>
                      <a:cubicBezTo>
                        <a:pt x="1083785" y="129173"/>
                        <a:pt x="1098312" y="130821"/>
                        <a:pt x="1111564" y="135238"/>
                      </a:cubicBezTo>
                      <a:cubicBezTo>
                        <a:pt x="1124816" y="144073"/>
                        <a:pt x="1138883" y="151792"/>
                        <a:pt x="1151320" y="161742"/>
                      </a:cubicBezTo>
                      <a:cubicBezTo>
                        <a:pt x="1178293" y="183321"/>
                        <a:pt x="1184651" y="198487"/>
                        <a:pt x="1204329" y="228003"/>
                      </a:cubicBezTo>
                      <a:cubicBezTo>
                        <a:pt x="1199912" y="258925"/>
                        <a:pt x="1200955" y="291135"/>
                        <a:pt x="1191077" y="320768"/>
                      </a:cubicBezTo>
                      <a:cubicBezTo>
                        <a:pt x="1187126" y="332621"/>
                        <a:pt x="1176941" y="345506"/>
                        <a:pt x="1164572" y="347273"/>
                      </a:cubicBezTo>
                      <a:cubicBezTo>
                        <a:pt x="1142274" y="350459"/>
                        <a:pt x="1120042" y="339948"/>
                        <a:pt x="1098311" y="334021"/>
                      </a:cubicBezTo>
                      <a:cubicBezTo>
                        <a:pt x="1071357" y="326670"/>
                        <a:pt x="1018798" y="307516"/>
                        <a:pt x="1018798" y="307516"/>
                      </a:cubicBezTo>
                      <a:cubicBezTo>
                        <a:pt x="1005546" y="298681"/>
                        <a:pt x="993288" y="288135"/>
                        <a:pt x="979042" y="281012"/>
                      </a:cubicBezTo>
                      <a:cubicBezTo>
                        <a:pt x="966548" y="274765"/>
                        <a:pt x="951263" y="274947"/>
                        <a:pt x="939285" y="267760"/>
                      </a:cubicBezTo>
                      <a:cubicBezTo>
                        <a:pt x="928571" y="261332"/>
                        <a:pt x="923495" y="247683"/>
                        <a:pt x="912781" y="241255"/>
                      </a:cubicBezTo>
                      <a:cubicBezTo>
                        <a:pt x="900803" y="234068"/>
                        <a:pt x="886456" y="231841"/>
                        <a:pt x="873024" y="228003"/>
                      </a:cubicBezTo>
                      <a:cubicBezTo>
                        <a:pt x="794122" y="205460"/>
                        <a:pt x="830484" y="220269"/>
                        <a:pt x="727250" y="201499"/>
                      </a:cubicBezTo>
                      <a:cubicBezTo>
                        <a:pt x="709331" y="198241"/>
                        <a:pt x="691911" y="192664"/>
                        <a:pt x="674242" y="188247"/>
                      </a:cubicBezTo>
                      <a:cubicBezTo>
                        <a:pt x="590372" y="202225"/>
                        <a:pt x="621599" y="201499"/>
                        <a:pt x="581477" y="201499"/>
                      </a:cubicBezTo>
                    </a:path>
                  </a:pathLst>
                </a:custGeom>
                <a:solidFill>
                  <a:srgbClr val="FF66F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126" name="フリーフォーム 125"/>
                <p:cNvSpPr/>
                <p:nvPr/>
              </p:nvSpPr>
              <p:spPr>
                <a:xfrm>
                  <a:off x="4122235" y="3844323"/>
                  <a:ext cx="1204329" cy="493047"/>
                </a:xfrm>
                <a:custGeom>
                  <a:avLst/>
                  <a:gdLst>
                    <a:gd name="connsiteX0" fmla="*/ 700746 w 1204329"/>
                    <a:gd name="connsiteY0" fmla="*/ 188247 h 493047"/>
                    <a:gd name="connsiteX1" fmla="*/ 528468 w 1204329"/>
                    <a:gd name="connsiteY1" fmla="*/ 201499 h 493047"/>
                    <a:gd name="connsiteX2" fmla="*/ 448955 w 1204329"/>
                    <a:gd name="connsiteY2" fmla="*/ 228003 h 493047"/>
                    <a:gd name="connsiteX3" fmla="*/ 369442 w 1204329"/>
                    <a:gd name="connsiteY3" fmla="*/ 281012 h 493047"/>
                    <a:gd name="connsiteX4" fmla="*/ 303181 w 1204329"/>
                    <a:gd name="connsiteY4" fmla="*/ 334021 h 493047"/>
                    <a:gd name="connsiteX5" fmla="*/ 236920 w 1204329"/>
                    <a:gd name="connsiteY5" fmla="*/ 400281 h 493047"/>
                    <a:gd name="connsiteX6" fmla="*/ 170659 w 1204329"/>
                    <a:gd name="connsiteY6" fmla="*/ 440038 h 493047"/>
                    <a:gd name="connsiteX7" fmla="*/ 130903 w 1204329"/>
                    <a:gd name="connsiteY7" fmla="*/ 466542 h 493047"/>
                    <a:gd name="connsiteX8" fmla="*/ 51390 w 1204329"/>
                    <a:gd name="connsiteY8" fmla="*/ 493047 h 493047"/>
                    <a:gd name="connsiteX9" fmla="*/ 24885 w 1204329"/>
                    <a:gd name="connsiteY9" fmla="*/ 347273 h 493047"/>
                    <a:gd name="connsiteX10" fmla="*/ 64642 w 1204329"/>
                    <a:gd name="connsiteY10" fmla="*/ 281012 h 493047"/>
                    <a:gd name="connsiteX11" fmla="*/ 91146 w 1204329"/>
                    <a:gd name="connsiteY11" fmla="*/ 241255 h 493047"/>
                    <a:gd name="connsiteX12" fmla="*/ 170659 w 1204329"/>
                    <a:gd name="connsiteY12" fmla="*/ 201499 h 493047"/>
                    <a:gd name="connsiteX13" fmla="*/ 250172 w 1204329"/>
                    <a:gd name="connsiteY13" fmla="*/ 135238 h 493047"/>
                    <a:gd name="connsiteX14" fmla="*/ 276677 w 1204329"/>
                    <a:gd name="connsiteY14" fmla="*/ 108734 h 493047"/>
                    <a:gd name="connsiteX15" fmla="*/ 329685 w 1204329"/>
                    <a:gd name="connsiteY15" fmla="*/ 82229 h 493047"/>
                    <a:gd name="connsiteX16" fmla="*/ 409198 w 1204329"/>
                    <a:gd name="connsiteY16" fmla="*/ 42473 h 493047"/>
                    <a:gd name="connsiteX17" fmla="*/ 448955 w 1204329"/>
                    <a:gd name="connsiteY17" fmla="*/ 15968 h 493047"/>
                    <a:gd name="connsiteX18" fmla="*/ 806764 w 1204329"/>
                    <a:gd name="connsiteY18" fmla="*/ 15968 h 493047"/>
                    <a:gd name="connsiteX19" fmla="*/ 926033 w 1204329"/>
                    <a:gd name="connsiteY19" fmla="*/ 42473 h 493047"/>
                    <a:gd name="connsiteX20" fmla="*/ 1005546 w 1204329"/>
                    <a:gd name="connsiteY20" fmla="*/ 68977 h 493047"/>
                    <a:gd name="connsiteX21" fmla="*/ 1045303 w 1204329"/>
                    <a:gd name="connsiteY21" fmla="*/ 95481 h 493047"/>
                    <a:gd name="connsiteX22" fmla="*/ 1071807 w 1204329"/>
                    <a:gd name="connsiteY22" fmla="*/ 121986 h 493047"/>
                    <a:gd name="connsiteX23" fmla="*/ 1111564 w 1204329"/>
                    <a:gd name="connsiteY23" fmla="*/ 135238 h 493047"/>
                    <a:gd name="connsiteX24" fmla="*/ 1151320 w 1204329"/>
                    <a:gd name="connsiteY24" fmla="*/ 161742 h 493047"/>
                    <a:gd name="connsiteX25" fmla="*/ 1204329 w 1204329"/>
                    <a:gd name="connsiteY25" fmla="*/ 228003 h 493047"/>
                    <a:gd name="connsiteX26" fmla="*/ 1191077 w 1204329"/>
                    <a:gd name="connsiteY26" fmla="*/ 320768 h 493047"/>
                    <a:gd name="connsiteX27" fmla="*/ 1164572 w 1204329"/>
                    <a:gd name="connsiteY27" fmla="*/ 347273 h 493047"/>
                    <a:gd name="connsiteX28" fmla="*/ 1098311 w 1204329"/>
                    <a:gd name="connsiteY28" fmla="*/ 334021 h 493047"/>
                    <a:gd name="connsiteX29" fmla="*/ 1018798 w 1204329"/>
                    <a:gd name="connsiteY29" fmla="*/ 307516 h 493047"/>
                    <a:gd name="connsiteX30" fmla="*/ 979042 w 1204329"/>
                    <a:gd name="connsiteY30" fmla="*/ 281012 h 493047"/>
                    <a:gd name="connsiteX31" fmla="*/ 939285 w 1204329"/>
                    <a:gd name="connsiteY31" fmla="*/ 267760 h 493047"/>
                    <a:gd name="connsiteX32" fmla="*/ 912781 w 1204329"/>
                    <a:gd name="connsiteY32" fmla="*/ 241255 h 493047"/>
                    <a:gd name="connsiteX33" fmla="*/ 873024 w 1204329"/>
                    <a:gd name="connsiteY33" fmla="*/ 228003 h 493047"/>
                    <a:gd name="connsiteX34" fmla="*/ 727250 w 1204329"/>
                    <a:gd name="connsiteY34" fmla="*/ 201499 h 493047"/>
                    <a:gd name="connsiteX35" fmla="*/ 674242 w 1204329"/>
                    <a:gd name="connsiteY35" fmla="*/ 188247 h 493047"/>
                    <a:gd name="connsiteX36" fmla="*/ 581477 w 1204329"/>
                    <a:gd name="connsiteY36" fmla="*/ 201499 h 493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1204329" h="493047">
                      <a:moveTo>
                        <a:pt x="700746" y="188247"/>
                      </a:moveTo>
                      <a:cubicBezTo>
                        <a:pt x="643320" y="192664"/>
                        <a:pt x="585359" y="192516"/>
                        <a:pt x="528468" y="201499"/>
                      </a:cubicBezTo>
                      <a:cubicBezTo>
                        <a:pt x="500872" y="205856"/>
                        <a:pt x="448955" y="228003"/>
                        <a:pt x="448955" y="228003"/>
                      </a:cubicBezTo>
                      <a:cubicBezTo>
                        <a:pt x="422451" y="245673"/>
                        <a:pt x="391967" y="258488"/>
                        <a:pt x="369442" y="281012"/>
                      </a:cubicBezTo>
                      <a:cubicBezTo>
                        <a:pt x="331675" y="318778"/>
                        <a:pt x="353333" y="300585"/>
                        <a:pt x="303181" y="334021"/>
                      </a:cubicBezTo>
                      <a:cubicBezTo>
                        <a:pt x="257744" y="402177"/>
                        <a:pt x="300028" y="349795"/>
                        <a:pt x="236920" y="400281"/>
                      </a:cubicBezTo>
                      <a:cubicBezTo>
                        <a:pt x="184944" y="441862"/>
                        <a:pt x="239704" y="417023"/>
                        <a:pt x="170659" y="440038"/>
                      </a:cubicBezTo>
                      <a:cubicBezTo>
                        <a:pt x="157407" y="448873"/>
                        <a:pt x="145457" y="460073"/>
                        <a:pt x="130903" y="466542"/>
                      </a:cubicBezTo>
                      <a:cubicBezTo>
                        <a:pt x="105373" y="477889"/>
                        <a:pt x="51390" y="493047"/>
                        <a:pt x="51390" y="493047"/>
                      </a:cubicBezTo>
                      <a:cubicBezTo>
                        <a:pt x="-28123" y="466541"/>
                        <a:pt x="2744" y="491194"/>
                        <a:pt x="24885" y="347273"/>
                      </a:cubicBezTo>
                      <a:cubicBezTo>
                        <a:pt x="32557" y="297406"/>
                        <a:pt x="36784" y="315834"/>
                        <a:pt x="64642" y="281012"/>
                      </a:cubicBezTo>
                      <a:cubicBezTo>
                        <a:pt x="74592" y="268575"/>
                        <a:pt x="79884" y="252517"/>
                        <a:pt x="91146" y="241255"/>
                      </a:cubicBezTo>
                      <a:cubicBezTo>
                        <a:pt x="116835" y="215566"/>
                        <a:pt x="138325" y="212277"/>
                        <a:pt x="170659" y="201499"/>
                      </a:cubicBezTo>
                      <a:cubicBezTo>
                        <a:pt x="253702" y="90775"/>
                        <a:pt x="167387" y="184908"/>
                        <a:pt x="250172" y="135238"/>
                      </a:cubicBezTo>
                      <a:cubicBezTo>
                        <a:pt x="260886" y="128810"/>
                        <a:pt x="266281" y="115665"/>
                        <a:pt x="276677" y="108734"/>
                      </a:cubicBezTo>
                      <a:cubicBezTo>
                        <a:pt x="293114" y="97776"/>
                        <a:pt x="312533" y="92030"/>
                        <a:pt x="329685" y="82229"/>
                      </a:cubicBezTo>
                      <a:cubicBezTo>
                        <a:pt x="401612" y="41128"/>
                        <a:pt x="336312" y="66768"/>
                        <a:pt x="409198" y="42473"/>
                      </a:cubicBezTo>
                      <a:cubicBezTo>
                        <a:pt x="422450" y="33638"/>
                        <a:pt x="434042" y="21561"/>
                        <a:pt x="448955" y="15968"/>
                      </a:cubicBezTo>
                      <a:cubicBezTo>
                        <a:pt x="543325" y="-19421"/>
                        <a:pt x="783320" y="14902"/>
                        <a:pt x="806764" y="15968"/>
                      </a:cubicBezTo>
                      <a:cubicBezTo>
                        <a:pt x="844585" y="23533"/>
                        <a:pt x="888610" y="31246"/>
                        <a:pt x="926033" y="42473"/>
                      </a:cubicBezTo>
                      <a:cubicBezTo>
                        <a:pt x="952793" y="50501"/>
                        <a:pt x="982300" y="53480"/>
                        <a:pt x="1005546" y="68977"/>
                      </a:cubicBezTo>
                      <a:cubicBezTo>
                        <a:pt x="1018798" y="77812"/>
                        <a:pt x="1032866" y="85531"/>
                        <a:pt x="1045303" y="95481"/>
                      </a:cubicBezTo>
                      <a:cubicBezTo>
                        <a:pt x="1055059" y="103286"/>
                        <a:pt x="1061093" y="115558"/>
                        <a:pt x="1071807" y="121986"/>
                      </a:cubicBezTo>
                      <a:cubicBezTo>
                        <a:pt x="1083785" y="129173"/>
                        <a:pt x="1098312" y="130821"/>
                        <a:pt x="1111564" y="135238"/>
                      </a:cubicBezTo>
                      <a:cubicBezTo>
                        <a:pt x="1124816" y="144073"/>
                        <a:pt x="1138883" y="151792"/>
                        <a:pt x="1151320" y="161742"/>
                      </a:cubicBezTo>
                      <a:cubicBezTo>
                        <a:pt x="1178293" y="183321"/>
                        <a:pt x="1184651" y="198487"/>
                        <a:pt x="1204329" y="228003"/>
                      </a:cubicBezTo>
                      <a:cubicBezTo>
                        <a:pt x="1199912" y="258925"/>
                        <a:pt x="1200955" y="291135"/>
                        <a:pt x="1191077" y="320768"/>
                      </a:cubicBezTo>
                      <a:cubicBezTo>
                        <a:pt x="1187126" y="332621"/>
                        <a:pt x="1176941" y="345506"/>
                        <a:pt x="1164572" y="347273"/>
                      </a:cubicBezTo>
                      <a:cubicBezTo>
                        <a:pt x="1142274" y="350459"/>
                        <a:pt x="1120042" y="339948"/>
                        <a:pt x="1098311" y="334021"/>
                      </a:cubicBezTo>
                      <a:cubicBezTo>
                        <a:pt x="1071357" y="326670"/>
                        <a:pt x="1018798" y="307516"/>
                        <a:pt x="1018798" y="307516"/>
                      </a:cubicBezTo>
                      <a:cubicBezTo>
                        <a:pt x="1005546" y="298681"/>
                        <a:pt x="993288" y="288135"/>
                        <a:pt x="979042" y="281012"/>
                      </a:cubicBezTo>
                      <a:cubicBezTo>
                        <a:pt x="966548" y="274765"/>
                        <a:pt x="951263" y="274947"/>
                        <a:pt x="939285" y="267760"/>
                      </a:cubicBezTo>
                      <a:cubicBezTo>
                        <a:pt x="928571" y="261332"/>
                        <a:pt x="923495" y="247683"/>
                        <a:pt x="912781" y="241255"/>
                      </a:cubicBezTo>
                      <a:cubicBezTo>
                        <a:pt x="900803" y="234068"/>
                        <a:pt x="886456" y="231841"/>
                        <a:pt x="873024" y="228003"/>
                      </a:cubicBezTo>
                      <a:cubicBezTo>
                        <a:pt x="794122" y="205460"/>
                        <a:pt x="830484" y="220269"/>
                        <a:pt x="727250" y="201499"/>
                      </a:cubicBezTo>
                      <a:cubicBezTo>
                        <a:pt x="709331" y="198241"/>
                        <a:pt x="691911" y="192664"/>
                        <a:pt x="674242" y="188247"/>
                      </a:cubicBezTo>
                      <a:cubicBezTo>
                        <a:pt x="590372" y="202225"/>
                        <a:pt x="621599" y="201499"/>
                        <a:pt x="581477" y="201499"/>
                      </a:cubicBezTo>
                    </a:path>
                  </a:pathLst>
                </a:custGeom>
                <a:solidFill>
                  <a:srgbClr val="FF66F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</p:grpSp>
          <p:sp>
            <p:nvSpPr>
              <p:cNvPr id="124" name="正方形/長方形 123"/>
              <p:cNvSpPr/>
              <p:nvPr/>
            </p:nvSpPr>
            <p:spPr>
              <a:xfrm>
                <a:off x="3211081" y="1525873"/>
                <a:ext cx="3110384" cy="1353091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ja-JP" altLang="en-US" sz="2000" b="0" cap="none" spc="0" dirty="0" smtClean="0">
                    <a:ln w="18415" cmpd="sng">
                      <a:solidFill>
                        <a:sysClr val="windowText" lastClr="000000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</a:rPr>
                  <a:t>もんだい</a:t>
                </a:r>
                <a:endParaRPr lang="ja-JP" altLang="en-US" sz="2000" b="0" cap="none" spc="0" dirty="0">
                  <a:ln w="18415" cmpd="sng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134" name="グループ化 133"/>
            <p:cNvGrpSpPr/>
            <p:nvPr/>
          </p:nvGrpSpPr>
          <p:grpSpPr>
            <a:xfrm>
              <a:off x="321431" y="3426016"/>
              <a:ext cx="1455374" cy="1384722"/>
              <a:chOff x="2744777" y="1484784"/>
              <a:chExt cx="4050390" cy="4682851"/>
            </a:xfrm>
          </p:grpSpPr>
          <p:grpSp>
            <p:nvGrpSpPr>
              <p:cNvPr id="135" name="グループ化 134"/>
              <p:cNvGrpSpPr/>
              <p:nvPr/>
            </p:nvGrpSpPr>
            <p:grpSpPr>
              <a:xfrm>
                <a:off x="2744777" y="1484784"/>
                <a:ext cx="4050390" cy="4682851"/>
                <a:chOff x="2668961" y="1844824"/>
                <a:chExt cx="4050390" cy="4682851"/>
              </a:xfrm>
            </p:grpSpPr>
            <p:sp>
              <p:nvSpPr>
                <p:cNvPr id="140" name="フリーフォーム 139"/>
                <p:cNvSpPr/>
                <p:nvPr/>
              </p:nvSpPr>
              <p:spPr>
                <a:xfrm>
                  <a:off x="2668961" y="1844824"/>
                  <a:ext cx="4050390" cy="4682851"/>
                </a:xfrm>
                <a:custGeom>
                  <a:avLst/>
                  <a:gdLst>
                    <a:gd name="connsiteX0" fmla="*/ 1277497 w 4050390"/>
                    <a:gd name="connsiteY0" fmla="*/ 35515 h 4334120"/>
                    <a:gd name="connsiteX1" fmla="*/ 747410 w 4050390"/>
                    <a:gd name="connsiteY1" fmla="*/ 287306 h 4334120"/>
                    <a:gd name="connsiteX2" fmla="*/ 349845 w 4050390"/>
                    <a:gd name="connsiteY2" fmla="*/ 936663 h 4334120"/>
                    <a:gd name="connsiteX3" fmla="*/ 190819 w 4050390"/>
                    <a:gd name="connsiteY3" fmla="*/ 2672698 h 4334120"/>
                    <a:gd name="connsiteX4" fmla="*/ 204071 w 4050390"/>
                    <a:gd name="connsiteY4" fmla="*/ 4209950 h 4334120"/>
                    <a:gd name="connsiteX5" fmla="*/ 270332 w 4050390"/>
                    <a:gd name="connsiteY5" fmla="*/ 4249706 h 4334120"/>
                    <a:gd name="connsiteX6" fmla="*/ 3649637 w 4050390"/>
                    <a:gd name="connsiteY6" fmla="*/ 4302715 h 4334120"/>
                    <a:gd name="connsiteX7" fmla="*/ 4020697 w 4050390"/>
                    <a:gd name="connsiteY7" fmla="*/ 4249706 h 4334120"/>
                    <a:gd name="connsiteX8" fmla="*/ 3967689 w 4050390"/>
                    <a:gd name="connsiteY8" fmla="*/ 4156941 h 4334120"/>
                    <a:gd name="connsiteX9" fmla="*/ 3914680 w 4050390"/>
                    <a:gd name="connsiteY9" fmla="*/ 2526924 h 4334120"/>
                    <a:gd name="connsiteX10" fmla="*/ 3768906 w 4050390"/>
                    <a:gd name="connsiteY10" fmla="*/ 578854 h 4334120"/>
                    <a:gd name="connsiteX11" fmla="*/ 2152141 w 4050390"/>
                    <a:gd name="connsiteY11" fmla="*/ 22263 h 4334120"/>
                    <a:gd name="connsiteX12" fmla="*/ 1065463 w 4050390"/>
                    <a:gd name="connsiteY12" fmla="*/ 101776 h 4334120"/>
                    <a:gd name="connsiteX13" fmla="*/ 1065463 w 4050390"/>
                    <a:gd name="connsiteY13" fmla="*/ 101776 h 43341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4050390" h="4334120">
                      <a:moveTo>
                        <a:pt x="1277497" y="35515"/>
                      </a:moveTo>
                      <a:cubicBezTo>
                        <a:pt x="1089758" y="86315"/>
                        <a:pt x="902019" y="137115"/>
                        <a:pt x="747410" y="287306"/>
                      </a:cubicBezTo>
                      <a:cubicBezTo>
                        <a:pt x="592801" y="437497"/>
                        <a:pt x="442610" y="539098"/>
                        <a:pt x="349845" y="936663"/>
                      </a:cubicBezTo>
                      <a:cubicBezTo>
                        <a:pt x="257080" y="1334228"/>
                        <a:pt x="215115" y="2127150"/>
                        <a:pt x="190819" y="2672698"/>
                      </a:cubicBezTo>
                      <a:cubicBezTo>
                        <a:pt x="166523" y="3218246"/>
                        <a:pt x="190819" y="3947115"/>
                        <a:pt x="204071" y="4209950"/>
                      </a:cubicBezTo>
                      <a:cubicBezTo>
                        <a:pt x="217323" y="4472785"/>
                        <a:pt x="-303929" y="4234245"/>
                        <a:pt x="270332" y="4249706"/>
                      </a:cubicBezTo>
                      <a:cubicBezTo>
                        <a:pt x="844593" y="4265167"/>
                        <a:pt x="3024576" y="4302715"/>
                        <a:pt x="3649637" y="4302715"/>
                      </a:cubicBezTo>
                      <a:cubicBezTo>
                        <a:pt x="4274698" y="4302715"/>
                        <a:pt x="3967688" y="4274002"/>
                        <a:pt x="4020697" y="4249706"/>
                      </a:cubicBezTo>
                      <a:cubicBezTo>
                        <a:pt x="4073706" y="4225410"/>
                        <a:pt x="3985359" y="4444071"/>
                        <a:pt x="3967689" y="4156941"/>
                      </a:cubicBezTo>
                      <a:cubicBezTo>
                        <a:pt x="3950020" y="3869811"/>
                        <a:pt x="3947811" y="3123272"/>
                        <a:pt x="3914680" y="2526924"/>
                      </a:cubicBezTo>
                      <a:cubicBezTo>
                        <a:pt x="3881550" y="1930576"/>
                        <a:pt x="4062663" y="996298"/>
                        <a:pt x="3768906" y="578854"/>
                      </a:cubicBezTo>
                      <a:cubicBezTo>
                        <a:pt x="3475150" y="161411"/>
                        <a:pt x="2602715" y="101776"/>
                        <a:pt x="2152141" y="22263"/>
                      </a:cubicBezTo>
                      <a:cubicBezTo>
                        <a:pt x="1701567" y="-57250"/>
                        <a:pt x="1065463" y="101776"/>
                        <a:pt x="1065463" y="101776"/>
                      </a:cubicBezTo>
                      <a:lnTo>
                        <a:pt x="1065463" y="101776"/>
                      </a:lnTo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141" name="円/楕円 140"/>
                <p:cNvSpPr/>
                <p:nvPr/>
              </p:nvSpPr>
              <p:spPr>
                <a:xfrm>
                  <a:off x="3539968" y="2708920"/>
                  <a:ext cx="864096" cy="864096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142" name="弦 141"/>
                <p:cNvSpPr/>
                <p:nvPr/>
              </p:nvSpPr>
              <p:spPr>
                <a:xfrm rot="17413514">
                  <a:off x="3511875" y="2740803"/>
                  <a:ext cx="863204" cy="848977"/>
                </a:xfrm>
                <a:prstGeom prst="chord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143" name="円/楕円 142"/>
                <p:cNvSpPr/>
                <p:nvPr/>
              </p:nvSpPr>
              <p:spPr>
                <a:xfrm>
                  <a:off x="4913988" y="2708920"/>
                  <a:ext cx="864096" cy="864096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144" name="弦 143"/>
                <p:cNvSpPr/>
                <p:nvPr/>
              </p:nvSpPr>
              <p:spPr>
                <a:xfrm rot="17413514">
                  <a:off x="4885895" y="2740803"/>
                  <a:ext cx="863204" cy="848977"/>
                </a:xfrm>
                <a:prstGeom prst="chord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145" name="円/楕円 144"/>
                <p:cNvSpPr/>
                <p:nvPr/>
              </p:nvSpPr>
              <p:spPr>
                <a:xfrm>
                  <a:off x="3779912" y="2996952"/>
                  <a:ext cx="360040" cy="28803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146" name="円/楕円 145"/>
                <p:cNvSpPr/>
                <p:nvPr/>
              </p:nvSpPr>
              <p:spPr>
                <a:xfrm>
                  <a:off x="5137477" y="3021275"/>
                  <a:ext cx="360040" cy="28803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</p:grpSp>
          <p:grpSp>
            <p:nvGrpSpPr>
              <p:cNvPr id="136" name="グループ化 135"/>
              <p:cNvGrpSpPr/>
              <p:nvPr/>
            </p:nvGrpSpPr>
            <p:grpSpPr>
              <a:xfrm>
                <a:off x="4333282" y="3948385"/>
                <a:ext cx="880011" cy="701173"/>
                <a:chOff x="4109793" y="3844323"/>
                <a:chExt cx="1216771" cy="701173"/>
              </a:xfrm>
            </p:grpSpPr>
            <p:sp>
              <p:nvSpPr>
                <p:cNvPr id="138" name="フリーフォーム 137"/>
                <p:cNvSpPr/>
                <p:nvPr/>
              </p:nvSpPr>
              <p:spPr>
                <a:xfrm>
                  <a:off x="4109793" y="4052449"/>
                  <a:ext cx="1204329" cy="493047"/>
                </a:xfrm>
                <a:custGeom>
                  <a:avLst/>
                  <a:gdLst>
                    <a:gd name="connsiteX0" fmla="*/ 700746 w 1204329"/>
                    <a:gd name="connsiteY0" fmla="*/ 188247 h 493047"/>
                    <a:gd name="connsiteX1" fmla="*/ 528468 w 1204329"/>
                    <a:gd name="connsiteY1" fmla="*/ 201499 h 493047"/>
                    <a:gd name="connsiteX2" fmla="*/ 448955 w 1204329"/>
                    <a:gd name="connsiteY2" fmla="*/ 228003 h 493047"/>
                    <a:gd name="connsiteX3" fmla="*/ 369442 w 1204329"/>
                    <a:gd name="connsiteY3" fmla="*/ 281012 h 493047"/>
                    <a:gd name="connsiteX4" fmla="*/ 303181 w 1204329"/>
                    <a:gd name="connsiteY4" fmla="*/ 334021 h 493047"/>
                    <a:gd name="connsiteX5" fmla="*/ 236920 w 1204329"/>
                    <a:gd name="connsiteY5" fmla="*/ 400281 h 493047"/>
                    <a:gd name="connsiteX6" fmla="*/ 170659 w 1204329"/>
                    <a:gd name="connsiteY6" fmla="*/ 440038 h 493047"/>
                    <a:gd name="connsiteX7" fmla="*/ 130903 w 1204329"/>
                    <a:gd name="connsiteY7" fmla="*/ 466542 h 493047"/>
                    <a:gd name="connsiteX8" fmla="*/ 51390 w 1204329"/>
                    <a:gd name="connsiteY8" fmla="*/ 493047 h 493047"/>
                    <a:gd name="connsiteX9" fmla="*/ 24885 w 1204329"/>
                    <a:gd name="connsiteY9" fmla="*/ 347273 h 493047"/>
                    <a:gd name="connsiteX10" fmla="*/ 64642 w 1204329"/>
                    <a:gd name="connsiteY10" fmla="*/ 281012 h 493047"/>
                    <a:gd name="connsiteX11" fmla="*/ 91146 w 1204329"/>
                    <a:gd name="connsiteY11" fmla="*/ 241255 h 493047"/>
                    <a:gd name="connsiteX12" fmla="*/ 170659 w 1204329"/>
                    <a:gd name="connsiteY12" fmla="*/ 201499 h 493047"/>
                    <a:gd name="connsiteX13" fmla="*/ 250172 w 1204329"/>
                    <a:gd name="connsiteY13" fmla="*/ 135238 h 493047"/>
                    <a:gd name="connsiteX14" fmla="*/ 276677 w 1204329"/>
                    <a:gd name="connsiteY14" fmla="*/ 108734 h 493047"/>
                    <a:gd name="connsiteX15" fmla="*/ 329685 w 1204329"/>
                    <a:gd name="connsiteY15" fmla="*/ 82229 h 493047"/>
                    <a:gd name="connsiteX16" fmla="*/ 409198 w 1204329"/>
                    <a:gd name="connsiteY16" fmla="*/ 42473 h 493047"/>
                    <a:gd name="connsiteX17" fmla="*/ 448955 w 1204329"/>
                    <a:gd name="connsiteY17" fmla="*/ 15968 h 493047"/>
                    <a:gd name="connsiteX18" fmla="*/ 806764 w 1204329"/>
                    <a:gd name="connsiteY18" fmla="*/ 15968 h 493047"/>
                    <a:gd name="connsiteX19" fmla="*/ 926033 w 1204329"/>
                    <a:gd name="connsiteY19" fmla="*/ 42473 h 493047"/>
                    <a:gd name="connsiteX20" fmla="*/ 1005546 w 1204329"/>
                    <a:gd name="connsiteY20" fmla="*/ 68977 h 493047"/>
                    <a:gd name="connsiteX21" fmla="*/ 1045303 w 1204329"/>
                    <a:gd name="connsiteY21" fmla="*/ 95481 h 493047"/>
                    <a:gd name="connsiteX22" fmla="*/ 1071807 w 1204329"/>
                    <a:gd name="connsiteY22" fmla="*/ 121986 h 493047"/>
                    <a:gd name="connsiteX23" fmla="*/ 1111564 w 1204329"/>
                    <a:gd name="connsiteY23" fmla="*/ 135238 h 493047"/>
                    <a:gd name="connsiteX24" fmla="*/ 1151320 w 1204329"/>
                    <a:gd name="connsiteY24" fmla="*/ 161742 h 493047"/>
                    <a:gd name="connsiteX25" fmla="*/ 1204329 w 1204329"/>
                    <a:gd name="connsiteY25" fmla="*/ 228003 h 493047"/>
                    <a:gd name="connsiteX26" fmla="*/ 1191077 w 1204329"/>
                    <a:gd name="connsiteY26" fmla="*/ 320768 h 493047"/>
                    <a:gd name="connsiteX27" fmla="*/ 1164572 w 1204329"/>
                    <a:gd name="connsiteY27" fmla="*/ 347273 h 493047"/>
                    <a:gd name="connsiteX28" fmla="*/ 1098311 w 1204329"/>
                    <a:gd name="connsiteY28" fmla="*/ 334021 h 493047"/>
                    <a:gd name="connsiteX29" fmla="*/ 1018798 w 1204329"/>
                    <a:gd name="connsiteY29" fmla="*/ 307516 h 493047"/>
                    <a:gd name="connsiteX30" fmla="*/ 979042 w 1204329"/>
                    <a:gd name="connsiteY30" fmla="*/ 281012 h 493047"/>
                    <a:gd name="connsiteX31" fmla="*/ 939285 w 1204329"/>
                    <a:gd name="connsiteY31" fmla="*/ 267760 h 493047"/>
                    <a:gd name="connsiteX32" fmla="*/ 912781 w 1204329"/>
                    <a:gd name="connsiteY32" fmla="*/ 241255 h 493047"/>
                    <a:gd name="connsiteX33" fmla="*/ 873024 w 1204329"/>
                    <a:gd name="connsiteY33" fmla="*/ 228003 h 493047"/>
                    <a:gd name="connsiteX34" fmla="*/ 727250 w 1204329"/>
                    <a:gd name="connsiteY34" fmla="*/ 201499 h 493047"/>
                    <a:gd name="connsiteX35" fmla="*/ 674242 w 1204329"/>
                    <a:gd name="connsiteY35" fmla="*/ 188247 h 493047"/>
                    <a:gd name="connsiteX36" fmla="*/ 581477 w 1204329"/>
                    <a:gd name="connsiteY36" fmla="*/ 201499 h 493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1204329" h="493047">
                      <a:moveTo>
                        <a:pt x="700746" y="188247"/>
                      </a:moveTo>
                      <a:cubicBezTo>
                        <a:pt x="643320" y="192664"/>
                        <a:pt x="585359" y="192516"/>
                        <a:pt x="528468" y="201499"/>
                      </a:cubicBezTo>
                      <a:cubicBezTo>
                        <a:pt x="500872" y="205856"/>
                        <a:pt x="448955" y="228003"/>
                        <a:pt x="448955" y="228003"/>
                      </a:cubicBezTo>
                      <a:cubicBezTo>
                        <a:pt x="422451" y="245673"/>
                        <a:pt x="391967" y="258488"/>
                        <a:pt x="369442" y="281012"/>
                      </a:cubicBezTo>
                      <a:cubicBezTo>
                        <a:pt x="331675" y="318778"/>
                        <a:pt x="353333" y="300585"/>
                        <a:pt x="303181" y="334021"/>
                      </a:cubicBezTo>
                      <a:cubicBezTo>
                        <a:pt x="257744" y="402177"/>
                        <a:pt x="300028" y="349795"/>
                        <a:pt x="236920" y="400281"/>
                      </a:cubicBezTo>
                      <a:cubicBezTo>
                        <a:pt x="184944" y="441862"/>
                        <a:pt x="239704" y="417023"/>
                        <a:pt x="170659" y="440038"/>
                      </a:cubicBezTo>
                      <a:cubicBezTo>
                        <a:pt x="157407" y="448873"/>
                        <a:pt x="145457" y="460073"/>
                        <a:pt x="130903" y="466542"/>
                      </a:cubicBezTo>
                      <a:cubicBezTo>
                        <a:pt x="105373" y="477889"/>
                        <a:pt x="51390" y="493047"/>
                        <a:pt x="51390" y="493047"/>
                      </a:cubicBezTo>
                      <a:cubicBezTo>
                        <a:pt x="-28123" y="466541"/>
                        <a:pt x="2744" y="491194"/>
                        <a:pt x="24885" y="347273"/>
                      </a:cubicBezTo>
                      <a:cubicBezTo>
                        <a:pt x="32557" y="297406"/>
                        <a:pt x="36784" y="315834"/>
                        <a:pt x="64642" y="281012"/>
                      </a:cubicBezTo>
                      <a:cubicBezTo>
                        <a:pt x="74592" y="268575"/>
                        <a:pt x="79884" y="252517"/>
                        <a:pt x="91146" y="241255"/>
                      </a:cubicBezTo>
                      <a:cubicBezTo>
                        <a:pt x="116835" y="215566"/>
                        <a:pt x="138325" y="212277"/>
                        <a:pt x="170659" y="201499"/>
                      </a:cubicBezTo>
                      <a:cubicBezTo>
                        <a:pt x="253702" y="90775"/>
                        <a:pt x="167387" y="184908"/>
                        <a:pt x="250172" y="135238"/>
                      </a:cubicBezTo>
                      <a:cubicBezTo>
                        <a:pt x="260886" y="128810"/>
                        <a:pt x="266281" y="115665"/>
                        <a:pt x="276677" y="108734"/>
                      </a:cubicBezTo>
                      <a:cubicBezTo>
                        <a:pt x="293114" y="97776"/>
                        <a:pt x="312533" y="92030"/>
                        <a:pt x="329685" y="82229"/>
                      </a:cubicBezTo>
                      <a:cubicBezTo>
                        <a:pt x="401612" y="41128"/>
                        <a:pt x="336312" y="66768"/>
                        <a:pt x="409198" y="42473"/>
                      </a:cubicBezTo>
                      <a:cubicBezTo>
                        <a:pt x="422450" y="33638"/>
                        <a:pt x="434042" y="21561"/>
                        <a:pt x="448955" y="15968"/>
                      </a:cubicBezTo>
                      <a:cubicBezTo>
                        <a:pt x="543325" y="-19421"/>
                        <a:pt x="783320" y="14902"/>
                        <a:pt x="806764" y="15968"/>
                      </a:cubicBezTo>
                      <a:cubicBezTo>
                        <a:pt x="844585" y="23533"/>
                        <a:pt x="888610" y="31246"/>
                        <a:pt x="926033" y="42473"/>
                      </a:cubicBezTo>
                      <a:cubicBezTo>
                        <a:pt x="952793" y="50501"/>
                        <a:pt x="982300" y="53480"/>
                        <a:pt x="1005546" y="68977"/>
                      </a:cubicBezTo>
                      <a:cubicBezTo>
                        <a:pt x="1018798" y="77812"/>
                        <a:pt x="1032866" y="85531"/>
                        <a:pt x="1045303" y="95481"/>
                      </a:cubicBezTo>
                      <a:cubicBezTo>
                        <a:pt x="1055059" y="103286"/>
                        <a:pt x="1061093" y="115558"/>
                        <a:pt x="1071807" y="121986"/>
                      </a:cubicBezTo>
                      <a:cubicBezTo>
                        <a:pt x="1083785" y="129173"/>
                        <a:pt x="1098312" y="130821"/>
                        <a:pt x="1111564" y="135238"/>
                      </a:cubicBezTo>
                      <a:cubicBezTo>
                        <a:pt x="1124816" y="144073"/>
                        <a:pt x="1138883" y="151792"/>
                        <a:pt x="1151320" y="161742"/>
                      </a:cubicBezTo>
                      <a:cubicBezTo>
                        <a:pt x="1178293" y="183321"/>
                        <a:pt x="1184651" y="198487"/>
                        <a:pt x="1204329" y="228003"/>
                      </a:cubicBezTo>
                      <a:cubicBezTo>
                        <a:pt x="1199912" y="258925"/>
                        <a:pt x="1200955" y="291135"/>
                        <a:pt x="1191077" y="320768"/>
                      </a:cubicBezTo>
                      <a:cubicBezTo>
                        <a:pt x="1187126" y="332621"/>
                        <a:pt x="1176941" y="345506"/>
                        <a:pt x="1164572" y="347273"/>
                      </a:cubicBezTo>
                      <a:cubicBezTo>
                        <a:pt x="1142274" y="350459"/>
                        <a:pt x="1120042" y="339948"/>
                        <a:pt x="1098311" y="334021"/>
                      </a:cubicBezTo>
                      <a:cubicBezTo>
                        <a:pt x="1071357" y="326670"/>
                        <a:pt x="1018798" y="307516"/>
                        <a:pt x="1018798" y="307516"/>
                      </a:cubicBezTo>
                      <a:cubicBezTo>
                        <a:pt x="1005546" y="298681"/>
                        <a:pt x="993288" y="288135"/>
                        <a:pt x="979042" y="281012"/>
                      </a:cubicBezTo>
                      <a:cubicBezTo>
                        <a:pt x="966548" y="274765"/>
                        <a:pt x="951263" y="274947"/>
                        <a:pt x="939285" y="267760"/>
                      </a:cubicBezTo>
                      <a:cubicBezTo>
                        <a:pt x="928571" y="261332"/>
                        <a:pt x="923495" y="247683"/>
                        <a:pt x="912781" y="241255"/>
                      </a:cubicBezTo>
                      <a:cubicBezTo>
                        <a:pt x="900803" y="234068"/>
                        <a:pt x="886456" y="231841"/>
                        <a:pt x="873024" y="228003"/>
                      </a:cubicBezTo>
                      <a:cubicBezTo>
                        <a:pt x="794122" y="205460"/>
                        <a:pt x="830484" y="220269"/>
                        <a:pt x="727250" y="201499"/>
                      </a:cubicBezTo>
                      <a:cubicBezTo>
                        <a:pt x="709331" y="198241"/>
                        <a:pt x="691911" y="192664"/>
                        <a:pt x="674242" y="188247"/>
                      </a:cubicBezTo>
                      <a:cubicBezTo>
                        <a:pt x="590372" y="202225"/>
                        <a:pt x="621599" y="201499"/>
                        <a:pt x="581477" y="201499"/>
                      </a:cubicBezTo>
                    </a:path>
                  </a:pathLst>
                </a:custGeom>
                <a:solidFill>
                  <a:srgbClr val="FF66F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139" name="フリーフォーム 138"/>
                <p:cNvSpPr/>
                <p:nvPr/>
              </p:nvSpPr>
              <p:spPr>
                <a:xfrm>
                  <a:off x="4122235" y="3844323"/>
                  <a:ext cx="1204329" cy="493047"/>
                </a:xfrm>
                <a:custGeom>
                  <a:avLst/>
                  <a:gdLst>
                    <a:gd name="connsiteX0" fmla="*/ 700746 w 1204329"/>
                    <a:gd name="connsiteY0" fmla="*/ 188247 h 493047"/>
                    <a:gd name="connsiteX1" fmla="*/ 528468 w 1204329"/>
                    <a:gd name="connsiteY1" fmla="*/ 201499 h 493047"/>
                    <a:gd name="connsiteX2" fmla="*/ 448955 w 1204329"/>
                    <a:gd name="connsiteY2" fmla="*/ 228003 h 493047"/>
                    <a:gd name="connsiteX3" fmla="*/ 369442 w 1204329"/>
                    <a:gd name="connsiteY3" fmla="*/ 281012 h 493047"/>
                    <a:gd name="connsiteX4" fmla="*/ 303181 w 1204329"/>
                    <a:gd name="connsiteY4" fmla="*/ 334021 h 493047"/>
                    <a:gd name="connsiteX5" fmla="*/ 236920 w 1204329"/>
                    <a:gd name="connsiteY5" fmla="*/ 400281 h 493047"/>
                    <a:gd name="connsiteX6" fmla="*/ 170659 w 1204329"/>
                    <a:gd name="connsiteY6" fmla="*/ 440038 h 493047"/>
                    <a:gd name="connsiteX7" fmla="*/ 130903 w 1204329"/>
                    <a:gd name="connsiteY7" fmla="*/ 466542 h 493047"/>
                    <a:gd name="connsiteX8" fmla="*/ 51390 w 1204329"/>
                    <a:gd name="connsiteY8" fmla="*/ 493047 h 493047"/>
                    <a:gd name="connsiteX9" fmla="*/ 24885 w 1204329"/>
                    <a:gd name="connsiteY9" fmla="*/ 347273 h 493047"/>
                    <a:gd name="connsiteX10" fmla="*/ 64642 w 1204329"/>
                    <a:gd name="connsiteY10" fmla="*/ 281012 h 493047"/>
                    <a:gd name="connsiteX11" fmla="*/ 91146 w 1204329"/>
                    <a:gd name="connsiteY11" fmla="*/ 241255 h 493047"/>
                    <a:gd name="connsiteX12" fmla="*/ 170659 w 1204329"/>
                    <a:gd name="connsiteY12" fmla="*/ 201499 h 493047"/>
                    <a:gd name="connsiteX13" fmla="*/ 250172 w 1204329"/>
                    <a:gd name="connsiteY13" fmla="*/ 135238 h 493047"/>
                    <a:gd name="connsiteX14" fmla="*/ 276677 w 1204329"/>
                    <a:gd name="connsiteY14" fmla="*/ 108734 h 493047"/>
                    <a:gd name="connsiteX15" fmla="*/ 329685 w 1204329"/>
                    <a:gd name="connsiteY15" fmla="*/ 82229 h 493047"/>
                    <a:gd name="connsiteX16" fmla="*/ 409198 w 1204329"/>
                    <a:gd name="connsiteY16" fmla="*/ 42473 h 493047"/>
                    <a:gd name="connsiteX17" fmla="*/ 448955 w 1204329"/>
                    <a:gd name="connsiteY17" fmla="*/ 15968 h 493047"/>
                    <a:gd name="connsiteX18" fmla="*/ 806764 w 1204329"/>
                    <a:gd name="connsiteY18" fmla="*/ 15968 h 493047"/>
                    <a:gd name="connsiteX19" fmla="*/ 926033 w 1204329"/>
                    <a:gd name="connsiteY19" fmla="*/ 42473 h 493047"/>
                    <a:gd name="connsiteX20" fmla="*/ 1005546 w 1204329"/>
                    <a:gd name="connsiteY20" fmla="*/ 68977 h 493047"/>
                    <a:gd name="connsiteX21" fmla="*/ 1045303 w 1204329"/>
                    <a:gd name="connsiteY21" fmla="*/ 95481 h 493047"/>
                    <a:gd name="connsiteX22" fmla="*/ 1071807 w 1204329"/>
                    <a:gd name="connsiteY22" fmla="*/ 121986 h 493047"/>
                    <a:gd name="connsiteX23" fmla="*/ 1111564 w 1204329"/>
                    <a:gd name="connsiteY23" fmla="*/ 135238 h 493047"/>
                    <a:gd name="connsiteX24" fmla="*/ 1151320 w 1204329"/>
                    <a:gd name="connsiteY24" fmla="*/ 161742 h 493047"/>
                    <a:gd name="connsiteX25" fmla="*/ 1204329 w 1204329"/>
                    <a:gd name="connsiteY25" fmla="*/ 228003 h 493047"/>
                    <a:gd name="connsiteX26" fmla="*/ 1191077 w 1204329"/>
                    <a:gd name="connsiteY26" fmla="*/ 320768 h 493047"/>
                    <a:gd name="connsiteX27" fmla="*/ 1164572 w 1204329"/>
                    <a:gd name="connsiteY27" fmla="*/ 347273 h 493047"/>
                    <a:gd name="connsiteX28" fmla="*/ 1098311 w 1204329"/>
                    <a:gd name="connsiteY28" fmla="*/ 334021 h 493047"/>
                    <a:gd name="connsiteX29" fmla="*/ 1018798 w 1204329"/>
                    <a:gd name="connsiteY29" fmla="*/ 307516 h 493047"/>
                    <a:gd name="connsiteX30" fmla="*/ 979042 w 1204329"/>
                    <a:gd name="connsiteY30" fmla="*/ 281012 h 493047"/>
                    <a:gd name="connsiteX31" fmla="*/ 939285 w 1204329"/>
                    <a:gd name="connsiteY31" fmla="*/ 267760 h 493047"/>
                    <a:gd name="connsiteX32" fmla="*/ 912781 w 1204329"/>
                    <a:gd name="connsiteY32" fmla="*/ 241255 h 493047"/>
                    <a:gd name="connsiteX33" fmla="*/ 873024 w 1204329"/>
                    <a:gd name="connsiteY33" fmla="*/ 228003 h 493047"/>
                    <a:gd name="connsiteX34" fmla="*/ 727250 w 1204329"/>
                    <a:gd name="connsiteY34" fmla="*/ 201499 h 493047"/>
                    <a:gd name="connsiteX35" fmla="*/ 674242 w 1204329"/>
                    <a:gd name="connsiteY35" fmla="*/ 188247 h 493047"/>
                    <a:gd name="connsiteX36" fmla="*/ 581477 w 1204329"/>
                    <a:gd name="connsiteY36" fmla="*/ 201499 h 493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1204329" h="493047">
                      <a:moveTo>
                        <a:pt x="700746" y="188247"/>
                      </a:moveTo>
                      <a:cubicBezTo>
                        <a:pt x="643320" y="192664"/>
                        <a:pt x="585359" y="192516"/>
                        <a:pt x="528468" y="201499"/>
                      </a:cubicBezTo>
                      <a:cubicBezTo>
                        <a:pt x="500872" y="205856"/>
                        <a:pt x="448955" y="228003"/>
                        <a:pt x="448955" y="228003"/>
                      </a:cubicBezTo>
                      <a:cubicBezTo>
                        <a:pt x="422451" y="245673"/>
                        <a:pt x="391967" y="258488"/>
                        <a:pt x="369442" y="281012"/>
                      </a:cubicBezTo>
                      <a:cubicBezTo>
                        <a:pt x="331675" y="318778"/>
                        <a:pt x="353333" y="300585"/>
                        <a:pt x="303181" y="334021"/>
                      </a:cubicBezTo>
                      <a:cubicBezTo>
                        <a:pt x="257744" y="402177"/>
                        <a:pt x="300028" y="349795"/>
                        <a:pt x="236920" y="400281"/>
                      </a:cubicBezTo>
                      <a:cubicBezTo>
                        <a:pt x="184944" y="441862"/>
                        <a:pt x="239704" y="417023"/>
                        <a:pt x="170659" y="440038"/>
                      </a:cubicBezTo>
                      <a:cubicBezTo>
                        <a:pt x="157407" y="448873"/>
                        <a:pt x="145457" y="460073"/>
                        <a:pt x="130903" y="466542"/>
                      </a:cubicBezTo>
                      <a:cubicBezTo>
                        <a:pt x="105373" y="477889"/>
                        <a:pt x="51390" y="493047"/>
                        <a:pt x="51390" y="493047"/>
                      </a:cubicBezTo>
                      <a:cubicBezTo>
                        <a:pt x="-28123" y="466541"/>
                        <a:pt x="2744" y="491194"/>
                        <a:pt x="24885" y="347273"/>
                      </a:cubicBezTo>
                      <a:cubicBezTo>
                        <a:pt x="32557" y="297406"/>
                        <a:pt x="36784" y="315834"/>
                        <a:pt x="64642" y="281012"/>
                      </a:cubicBezTo>
                      <a:cubicBezTo>
                        <a:pt x="74592" y="268575"/>
                        <a:pt x="79884" y="252517"/>
                        <a:pt x="91146" y="241255"/>
                      </a:cubicBezTo>
                      <a:cubicBezTo>
                        <a:pt x="116835" y="215566"/>
                        <a:pt x="138325" y="212277"/>
                        <a:pt x="170659" y="201499"/>
                      </a:cubicBezTo>
                      <a:cubicBezTo>
                        <a:pt x="253702" y="90775"/>
                        <a:pt x="167387" y="184908"/>
                        <a:pt x="250172" y="135238"/>
                      </a:cubicBezTo>
                      <a:cubicBezTo>
                        <a:pt x="260886" y="128810"/>
                        <a:pt x="266281" y="115665"/>
                        <a:pt x="276677" y="108734"/>
                      </a:cubicBezTo>
                      <a:cubicBezTo>
                        <a:pt x="293114" y="97776"/>
                        <a:pt x="312533" y="92030"/>
                        <a:pt x="329685" y="82229"/>
                      </a:cubicBezTo>
                      <a:cubicBezTo>
                        <a:pt x="401612" y="41128"/>
                        <a:pt x="336312" y="66768"/>
                        <a:pt x="409198" y="42473"/>
                      </a:cubicBezTo>
                      <a:cubicBezTo>
                        <a:pt x="422450" y="33638"/>
                        <a:pt x="434042" y="21561"/>
                        <a:pt x="448955" y="15968"/>
                      </a:cubicBezTo>
                      <a:cubicBezTo>
                        <a:pt x="543325" y="-19421"/>
                        <a:pt x="783320" y="14902"/>
                        <a:pt x="806764" y="15968"/>
                      </a:cubicBezTo>
                      <a:cubicBezTo>
                        <a:pt x="844585" y="23533"/>
                        <a:pt x="888610" y="31246"/>
                        <a:pt x="926033" y="42473"/>
                      </a:cubicBezTo>
                      <a:cubicBezTo>
                        <a:pt x="952793" y="50501"/>
                        <a:pt x="982300" y="53480"/>
                        <a:pt x="1005546" y="68977"/>
                      </a:cubicBezTo>
                      <a:cubicBezTo>
                        <a:pt x="1018798" y="77812"/>
                        <a:pt x="1032866" y="85531"/>
                        <a:pt x="1045303" y="95481"/>
                      </a:cubicBezTo>
                      <a:cubicBezTo>
                        <a:pt x="1055059" y="103286"/>
                        <a:pt x="1061093" y="115558"/>
                        <a:pt x="1071807" y="121986"/>
                      </a:cubicBezTo>
                      <a:cubicBezTo>
                        <a:pt x="1083785" y="129173"/>
                        <a:pt x="1098312" y="130821"/>
                        <a:pt x="1111564" y="135238"/>
                      </a:cubicBezTo>
                      <a:cubicBezTo>
                        <a:pt x="1124816" y="144073"/>
                        <a:pt x="1138883" y="151792"/>
                        <a:pt x="1151320" y="161742"/>
                      </a:cubicBezTo>
                      <a:cubicBezTo>
                        <a:pt x="1178293" y="183321"/>
                        <a:pt x="1184651" y="198487"/>
                        <a:pt x="1204329" y="228003"/>
                      </a:cubicBezTo>
                      <a:cubicBezTo>
                        <a:pt x="1199912" y="258925"/>
                        <a:pt x="1200955" y="291135"/>
                        <a:pt x="1191077" y="320768"/>
                      </a:cubicBezTo>
                      <a:cubicBezTo>
                        <a:pt x="1187126" y="332621"/>
                        <a:pt x="1176941" y="345506"/>
                        <a:pt x="1164572" y="347273"/>
                      </a:cubicBezTo>
                      <a:cubicBezTo>
                        <a:pt x="1142274" y="350459"/>
                        <a:pt x="1120042" y="339948"/>
                        <a:pt x="1098311" y="334021"/>
                      </a:cubicBezTo>
                      <a:cubicBezTo>
                        <a:pt x="1071357" y="326670"/>
                        <a:pt x="1018798" y="307516"/>
                        <a:pt x="1018798" y="307516"/>
                      </a:cubicBezTo>
                      <a:cubicBezTo>
                        <a:pt x="1005546" y="298681"/>
                        <a:pt x="993288" y="288135"/>
                        <a:pt x="979042" y="281012"/>
                      </a:cubicBezTo>
                      <a:cubicBezTo>
                        <a:pt x="966548" y="274765"/>
                        <a:pt x="951263" y="274947"/>
                        <a:pt x="939285" y="267760"/>
                      </a:cubicBezTo>
                      <a:cubicBezTo>
                        <a:pt x="928571" y="261332"/>
                        <a:pt x="923495" y="247683"/>
                        <a:pt x="912781" y="241255"/>
                      </a:cubicBezTo>
                      <a:cubicBezTo>
                        <a:pt x="900803" y="234068"/>
                        <a:pt x="886456" y="231841"/>
                        <a:pt x="873024" y="228003"/>
                      </a:cubicBezTo>
                      <a:cubicBezTo>
                        <a:pt x="794122" y="205460"/>
                        <a:pt x="830484" y="220269"/>
                        <a:pt x="727250" y="201499"/>
                      </a:cubicBezTo>
                      <a:cubicBezTo>
                        <a:pt x="709331" y="198241"/>
                        <a:pt x="691911" y="192664"/>
                        <a:pt x="674242" y="188247"/>
                      </a:cubicBezTo>
                      <a:cubicBezTo>
                        <a:pt x="590372" y="202225"/>
                        <a:pt x="621599" y="201499"/>
                        <a:pt x="581477" y="201499"/>
                      </a:cubicBezTo>
                    </a:path>
                  </a:pathLst>
                </a:custGeom>
                <a:solidFill>
                  <a:srgbClr val="FF66F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</p:grpSp>
          <p:sp>
            <p:nvSpPr>
              <p:cNvPr id="137" name="正方形/長方形 136"/>
              <p:cNvSpPr/>
              <p:nvPr/>
            </p:nvSpPr>
            <p:spPr>
              <a:xfrm>
                <a:off x="3211081" y="1525873"/>
                <a:ext cx="3110384" cy="1353091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ja-JP" altLang="en-US" sz="2000" b="0" cap="none" spc="0" dirty="0" smtClean="0">
                    <a:ln w="18415" cmpd="sng">
                      <a:solidFill>
                        <a:sysClr val="windowText" lastClr="000000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</a:rPr>
                  <a:t>もんだい</a:t>
                </a:r>
                <a:endParaRPr lang="ja-JP" altLang="en-US" sz="2000" b="0" cap="none" spc="0" dirty="0">
                  <a:ln w="18415" cmpd="sng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147" name="グループ化 146"/>
            <p:cNvGrpSpPr/>
            <p:nvPr/>
          </p:nvGrpSpPr>
          <p:grpSpPr>
            <a:xfrm>
              <a:off x="2005848" y="3429000"/>
              <a:ext cx="1455374" cy="1384722"/>
              <a:chOff x="2744777" y="1484784"/>
              <a:chExt cx="4050390" cy="4682851"/>
            </a:xfrm>
          </p:grpSpPr>
          <p:grpSp>
            <p:nvGrpSpPr>
              <p:cNvPr id="148" name="グループ化 147"/>
              <p:cNvGrpSpPr/>
              <p:nvPr/>
            </p:nvGrpSpPr>
            <p:grpSpPr>
              <a:xfrm>
                <a:off x="2744777" y="1484784"/>
                <a:ext cx="4050390" cy="4682851"/>
                <a:chOff x="2668961" y="1844824"/>
                <a:chExt cx="4050390" cy="4682851"/>
              </a:xfrm>
            </p:grpSpPr>
            <p:sp>
              <p:nvSpPr>
                <p:cNvPr id="153" name="フリーフォーム 152"/>
                <p:cNvSpPr/>
                <p:nvPr/>
              </p:nvSpPr>
              <p:spPr>
                <a:xfrm>
                  <a:off x="2668961" y="1844824"/>
                  <a:ext cx="4050390" cy="4682851"/>
                </a:xfrm>
                <a:custGeom>
                  <a:avLst/>
                  <a:gdLst>
                    <a:gd name="connsiteX0" fmla="*/ 1277497 w 4050390"/>
                    <a:gd name="connsiteY0" fmla="*/ 35515 h 4334120"/>
                    <a:gd name="connsiteX1" fmla="*/ 747410 w 4050390"/>
                    <a:gd name="connsiteY1" fmla="*/ 287306 h 4334120"/>
                    <a:gd name="connsiteX2" fmla="*/ 349845 w 4050390"/>
                    <a:gd name="connsiteY2" fmla="*/ 936663 h 4334120"/>
                    <a:gd name="connsiteX3" fmla="*/ 190819 w 4050390"/>
                    <a:gd name="connsiteY3" fmla="*/ 2672698 h 4334120"/>
                    <a:gd name="connsiteX4" fmla="*/ 204071 w 4050390"/>
                    <a:gd name="connsiteY4" fmla="*/ 4209950 h 4334120"/>
                    <a:gd name="connsiteX5" fmla="*/ 270332 w 4050390"/>
                    <a:gd name="connsiteY5" fmla="*/ 4249706 h 4334120"/>
                    <a:gd name="connsiteX6" fmla="*/ 3649637 w 4050390"/>
                    <a:gd name="connsiteY6" fmla="*/ 4302715 h 4334120"/>
                    <a:gd name="connsiteX7" fmla="*/ 4020697 w 4050390"/>
                    <a:gd name="connsiteY7" fmla="*/ 4249706 h 4334120"/>
                    <a:gd name="connsiteX8" fmla="*/ 3967689 w 4050390"/>
                    <a:gd name="connsiteY8" fmla="*/ 4156941 h 4334120"/>
                    <a:gd name="connsiteX9" fmla="*/ 3914680 w 4050390"/>
                    <a:gd name="connsiteY9" fmla="*/ 2526924 h 4334120"/>
                    <a:gd name="connsiteX10" fmla="*/ 3768906 w 4050390"/>
                    <a:gd name="connsiteY10" fmla="*/ 578854 h 4334120"/>
                    <a:gd name="connsiteX11" fmla="*/ 2152141 w 4050390"/>
                    <a:gd name="connsiteY11" fmla="*/ 22263 h 4334120"/>
                    <a:gd name="connsiteX12" fmla="*/ 1065463 w 4050390"/>
                    <a:gd name="connsiteY12" fmla="*/ 101776 h 4334120"/>
                    <a:gd name="connsiteX13" fmla="*/ 1065463 w 4050390"/>
                    <a:gd name="connsiteY13" fmla="*/ 101776 h 43341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4050390" h="4334120">
                      <a:moveTo>
                        <a:pt x="1277497" y="35515"/>
                      </a:moveTo>
                      <a:cubicBezTo>
                        <a:pt x="1089758" y="86315"/>
                        <a:pt x="902019" y="137115"/>
                        <a:pt x="747410" y="287306"/>
                      </a:cubicBezTo>
                      <a:cubicBezTo>
                        <a:pt x="592801" y="437497"/>
                        <a:pt x="442610" y="539098"/>
                        <a:pt x="349845" y="936663"/>
                      </a:cubicBezTo>
                      <a:cubicBezTo>
                        <a:pt x="257080" y="1334228"/>
                        <a:pt x="215115" y="2127150"/>
                        <a:pt x="190819" y="2672698"/>
                      </a:cubicBezTo>
                      <a:cubicBezTo>
                        <a:pt x="166523" y="3218246"/>
                        <a:pt x="190819" y="3947115"/>
                        <a:pt x="204071" y="4209950"/>
                      </a:cubicBezTo>
                      <a:cubicBezTo>
                        <a:pt x="217323" y="4472785"/>
                        <a:pt x="-303929" y="4234245"/>
                        <a:pt x="270332" y="4249706"/>
                      </a:cubicBezTo>
                      <a:cubicBezTo>
                        <a:pt x="844593" y="4265167"/>
                        <a:pt x="3024576" y="4302715"/>
                        <a:pt x="3649637" y="4302715"/>
                      </a:cubicBezTo>
                      <a:cubicBezTo>
                        <a:pt x="4274698" y="4302715"/>
                        <a:pt x="3967688" y="4274002"/>
                        <a:pt x="4020697" y="4249706"/>
                      </a:cubicBezTo>
                      <a:cubicBezTo>
                        <a:pt x="4073706" y="4225410"/>
                        <a:pt x="3985359" y="4444071"/>
                        <a:pt x="3967689" y="4156941"/>
                      </a:cubicBezTo>
                      <a:cubicBezTo>
                        <a:pt x="3950020" y="3869811"/>
                        <a:pt x="3947811" y="3123272"/>
                        <a:pt x="3914680" y="2526924"/>
                      </a:cubicBezTo>
                      <a:cubicBezTo>
                        <a:pt x="3881550" y="1930576"/>
                        <a:pt x="4062663" y="996298"/>
                        <a:pt x="3768906" y="578854"/>
                      </a:cubicBezTo>
                      <a:cubicBezTo>
                        <a:pt x="3475150" y="161411"/>
                        <a:pt x="2602715" y="101776"/>
                        <a:pt x="2152141" y="22263"/>
                      </a:cubicBezTo>
                      <a:cubicBezTo>
                        <a:pt x="1701567" y="-57250"/>
                        <a:pt x="1065463" y="101776"/>
                        <a:pt x="1065463" y="101776"/>
                      </a:cubicBezTo>
                      <a:lnTo>
                        <a:pt x="1065463" y="101776"/>
                      </a:lnTo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154" name="円/楕円 153"/>
                <p:cNvSpPr/>
                <p:nvPr/>
              </p:nvSpPr>
              <p:spPr>
                <a:xfrm>
                  <a:off x="3539968" y="2708920"/>
                  <a:ext cx="864096" cy="864096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155" name="弦 154"/>
                <p:cNvSpPr/>
                <p:nvPr/>
              </p:nvSpPr>
              <p:spPr>
                <a:xfrm rot="17413514">
                  <a:off x="3511875" y="2740803"/>
                  <a:ext cx="863204" cy="848977"/>
                </a:xfrm>
                <a:prstGeom prst="chord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156" name="円/楕円 155"/>
                <p:cNvSpPr/>
                <p:nvPr/>
              </p:nvSpPr>
              <p:spPr>
                <a:xfrm>
                  <a:off x="4913988" y="2708920"/>
                  <a:ext cx="864096" cy="864096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157" name="弦 156"/>
                <p:cNvSpPr/>
                <p:nvPr/>
              </p:nvSpPr>
              <p:spPr>
                <a:xfrm rot="17413514">
                  <a:off x="4885895" y="2740803"/>
                  <a:ext cx="863204" cy="848977"/>
                </a:xfrm>
                <a:prstGeom prst="chord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158" name="円/楕円 157"/>
                <p:cNvSpPr/>
                <p:nvPr/>
              </p:nvSpPr>
              <p:spPr>
                <a:xfrm>
                  <a:off x="3779912" y="2996952"/>
                  <a:ext cx="360040" cy="28803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159" name="円/楕円 158"/>
                <p:cNvSpPr/>
                <p:nvPr/>
              </p:nvSpPr>
              <p:spPr>
                <a:xfrm>
                  <a:off x="5137477" y="3021275"/>
                  <a:ext cx="360040" cy="28803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</p:grpSp>
          <p:grpSp>
            <p:nvGrpSpPr>
              <p:cNvPr id="149" name="グループ化 148"/>
              <p:cNvGrpSpPr/>
              <p:nvPr/>
            </p:nvGrpSpPr>
            <p:grpSpPr>
              <a:xfrm>
                <a:off x="4333282" y="3948385"/>
                <a:ext cx="880011" cy="701173"/>
                <a:chOff x="4109793" y="3844323"/>
                <a:chExt cx="1216771" cy="701173"/>
              </a:xfrm>
            </p:grpSpPr>
            <p:sp>
              <p:nvSpPr>
                <p:cNvPr id="151" name="フリーフォーム 150"/>
                <p:cNvSpPr/>
                <p:nvPr/>
              </p:nvSpPr>
              <p:spPr>
                <a:xfrm>
                  <a:off x="4109793" y="4052449"/>
                  <a:ext cx="1204329" cy="493047"/>
                </a:xfrm>
                <a:custGeom>
                  <a:avLst/>
                  <a:gdLst>
                    <a:gd name="connsiteX0" fmla="*/ 700746 w 1204329"/>
                    <a:gd name="connsiteY0" fmla="*/ 188247 h 493047"/>
                    <a:gd name="connsiteX1" fmla="*/ 528468 w 1204329"/>
                    <a:gd name="connsiteY1" fmla="*/ 201499 h 493047"/>
                    <a:gd name="connsiteX2" fmla="*/ 448955 w 1204329"/>
                    <a:gd name="connsiteY2" fmla="*/ 228003 h 493047"/>
                    <a:gd name="connsiteX3" fmla="*/ 369442 w 1204329"/>
                    <a:gd name="connsiteY3" fmla="*/ 281012 h 493047"/>
                    <a:gd name="connsiteX4" fmla="*/ 303181 w 1204329"/>
                    <a:gd name="connsiteY4" fmla="*/ 334021 h 493047"/>
                    <a:gd name="connsiteX5" fmla="*/ 236920 w 1204329"/>
                    <a:gd name="connsiteY5" fmla="*/ 400281 h 493047"/>
                    <a:gd name="connsiteX6" fmla="*/ 170659 w 1204329"/>
                    <a:gd name="connsiteY6" fmla="*/ 440038 h 493047"/>
                    <a:gd name="connsiteX7" fmla="*/ 130903 w 1204329"/>
                    <a:gd name="connsiteY7" fmla="*/ 466542 h 493047"/>
                    <a:gd name="connsiteX8" fmla="*/ 51390 w 1204329"/>
                    <a:gd name="connsiteY8" fmla="*/ 493047 h 493047"/>
                    <a:gd name="connsiteX9" fmla="*/ 24885 w 1204329"/>
                    <a:gd name="connsiteY9" fmla="*/ 347273 h 493047"/>
                    <a:gd name="connsiteX10" fmla="*/ 64642 w 1204329"/>
                    <a:gd name="connsiteY10" fmla="*/ 281012 h 493047"/>
                    <a:gd name="connsiteX11" fmla="*/ 91146 w 1204329"/>
                    <a:gd name="connsiteY11" fmla="*/ 241255 h 493047"/>
                    <a:gd name="connsiteX12" fmla="*/ 170659 w 1204329"/>
                    <a:gd name="connsiteY12" fmla="*/ 201499 h 493047"/>
                    <a:gd name="connsiteX13" fmla="*/ 250172 w 1204329"/>
                    <a:gd name="connsiteY13" fmla="*/ 135238 h 493047"/>
                    <a:gd name="connsiteX14" fmla="*/ 276677 w 1204329"/>
                    <a:gd name="connsiteY14" fmla="*/ 108734 h 493047"/>
                    <a:gd name="connsiteX15" fmla="*/ 329685 w 1204329"/>
                    <a:gd name="connsiteY15" fmla="*/ 82229 h 493047"/>
                    <a:gd name="connsiteX16" fmla="*/ 409198 w 1204329"/>
                    <a:gd name="connsiteY16" fmla="*/ 42473 h 493047"/>
                    <a:gd name="connsiteX17" fmla="*/ 448955 w 1204329"/>
                    <a:gd name="connsiteY17" fmla="*/ 15968 h 493047"/>
                    <a:gd name="connsiteX18" fmla="*/ 806764 w 1204329"/>
                    <a:gd name="connsiteY18" fmla="*/ 15968 h 493047"/>
                    <a:gd name="connsiteX19" fmla="*/ 926033 w 1204329"/>
                    <a:gd name="connsiteY19" fmla="*/ 42473 h 493047"/>
                    <a:gd name="connsiteX20" fmla="*/ 1005546 w 1204329"/>
                    <a:gd name="connsiteY20" fmla="*/ 68977 h 493047"/>
                    <a:gd name="connsiteX21" fmla="*/ 1045303 w 1204329"/>
                    <a:gd name="connsiteY21" fmla="*/ 95481 h 493047"/>
                    <a:gd name="connsiteX22" fmla="*/ 1071807 w 1204329"/>
                    <a:gd name="connsiteY22" fmla="*/ 121986 h 493047"/>
                    <a:gd name="connsiteX23" fmla="*/ 1111564 w 1204329"/>
                    <a:gd name="connsiteY23" fmla="*/ 135238 h 493047"/>
                    <a:gd name="connsiteX24" fmla="*/ 1151320 w 1204329"/>
                    <a:gd name="connsiteY24" fmla="*/ 161742 h 493047"/>
                    <a:gd name="connsiteX25" fmla="*/ 1204329 w 1204329"/>
                    <a:gd name="connsiteY25" fmla="*/ 228003 h 493047"/>
                    <a:gd name="connsiteX26" fmla="*/ 1191077 w 1204329"/>
                    <a:gd name="connsiteY26" fmla="*/ 320768 h 493047"/>
                    <a:gd name="connsiteX27" fmla="*/ 1164572 w 1204329"/>
                    <a:gd name="connsiteY27" fmla="*/ 347273 h 493047"/>
                    <a:gd name="connsiteX28" fmla="*/ 1098311 w 1204329"/>
                    <a:gd name="connsiteY28" fmla="*/ 334021 h 493047"/>
                    <a:gd name="connsiteX29" fmla="*/ 1018798 w 1204329"/>
                    <a:gd name="connsiteY29" fmla="*/ 307516 h 493047"/>
                    <a:gd name="connsiteX30" fmla="*/ 979042 w 1204329"/>
                    <a:gd name="connsiteY30" fmla="*/ 281012 h 493047"/>
                    <a:gd name="connsiteX31" fmla="*/ 939285 w 1204329"/>
                    <a:gd name="connsiteY31" fmla="*/ 267760 h 493047"/>
                    <a:gd name="connsiteX32" fmla="*/ 912781 w 1204329"/>
                    <a:gd name="connsiteY32" fmla="*/ 241255 h 493047"/>
                    <a:gd name="connsiteX33" fmla="*/ 873024 w 1204329"/>
                    <a:gd name="connsiteY33" fmla="*/ 228003 h 493047"/>
                    <a:gd name="connsiteX34" fmla="*/ 727250 w 1204329"/>
                    <a:gd name="connsiteY34" fmla="*/ 201499 h 493047"/>
                    <a:gd name="connsiteX35" fmla="*/ 674242 w 1204329"/>
                    <a:gd name="connsiteY35" fmla="*/ 188247 h 493047"/>
                    <a:gd name="connsiteX36" fmla="*/ 581477 w 1204329"/>
                    <a:gd name="connsiteY36" fmla="*/ 201499 h 493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1204329" h="493047">
                      <a:moveTo>
                        <a:pt x="700746" y="188247"/>
                      </a:moveTo>
                      <a:cubicBezTo>
                        <a:pt x="643320" y="192664"/>
                        <a:pt x="585359" y="192516"/>
                        <a:pt x="528468" y="201499"/>
                      </a:cubicBezTo>
                      <a:cubicBezTo>
                        <a:pt x="500872" y="205856"/>
                        <a:pt x="448955" y="228003"/>
                        <a:pt x="448955" y="228003"/>
                      </a:cubicBezTo>
                      <a:cubicBezTo>
                        <a:pt x="422451" y="245673"/>
                        <a:pt x="391967" y="258488"/>
                        <a:pt x="369442" y="281012"/>
                      </a:cubicBezTo>
                      <a:cubicBezTo>
                        <a:pt x="331675" y="318778"/>
                        <a:pt x="353333" y="300585"/>
                        <a:pt x="303181" y="334021"/>
                      </a:cubicBezTo>
                      <a:cubicBezTo>
                        <a:pt x="257744" y="402177"/>
                        <a:pt x="300028" y="349795"/>
                        <a:pt x="236920" y="400281"/>
                      </a:cubicBezTo>
                      <a:cubicBezTo>
                        <a:pt x="184944" y="441862"/>
                        <a:pt x="239704" y="417023"/>
                        <a:pt x="170659" y="440038"/>
                      </a:cubicBezTo>
                      <a:cubicBezTo>
                        <a:pt x="157407" y="448873"/>
                        <a:pt x="145457" y="460073"/>
                        <a:pt x="130903" y="466542"/>
                      </a:cubicBezTo>
                      <a:cubicBezTo>
                        <a:pt x="105373" y="477889"/>
                        <a:pt x="51390" y="493047"/>
                        <a:pt x="51390" y="493047"/>
                      </a:cubicBezTo>
                      <a:cubicBezTo>
                        <a:pt x="-28123" y="466541"/>
                        <a:pt x="2744" y="491194"/>
                        <a:pt x="24885" y="347273"/>
                      </a:cubicBezTo>
                      <a:cubicBezTo>
                        <a:pt x="32557" y="297406"/>
                        <a:pt x="36784" y="315834"/>
                        <a:pt x="64642" y="281012"/>
                      </a:cubicBezTo>
                      <a:cubicBezTo>
                        <a:pt x="74592" y="268575"/>
                        <a:pt x="79884" y="252517"/>
                        <a:pt x="91146" y="241255"/>
                      </a:cubicBezTo>
                      <a:cubicBezTo>
                        <a:pt x="116835" y="215566"/>
                        <a:pt x="138325" y="212277"/>
                        <a:pt x="170659" y="201499"/>
                      </a:cubicBezTo>
                      <a:cubicBezTo>
                        <a:pt x="253702" y="90775"/>
                        <a:pt x="167387" y="184908"/>
                        <a:pt x="250172" y="135238"/>
                      </a:cubicBezTo>
                      <a:cubicBezTo>
                        <a:pt x="260886" y="128810"/>
                        <a:pt x="266281" y="115665"/>
                        <a:pt x="276677" y="108734"/>
                      </a:cubicBezTo>
                      <a:cubicBezTo>
                        <a:pt x="293114" y="97776"/>
                        <a:pt x="312533" y="92030"/>
                        <a:pt x="329685" y="82229"/>
                      </a:cubicBezTo>
                      <a:cubicBezTo>
                        <a:pt x="401612" y="41128"/>
                        <a:pt x="336312" y="66768"/>
                        <a:pt x="409198" y="42473"/>
                      </a:cubicBezTo>
                      <a:cubicBezTo>
                        <a:pt x="422450" y="33638"/>
                        <a:pt x="434042" y="21561"/>
                        <a:pt x="448955" y="15968"/>
                      </a:cubicBezTo>
                      <a:cubicBezTo>
                        <a:pt x="543325" y="-19421"/>
                        <a:pt x="783320" y="14902"/>
                        <a:pt x="806764" y="15968"/>
                      </a:cubicBezTo>
                      <a:cubicBezTo>
                        <a:pt x="844585" y="23533"/>
                        <a:pt x="888610" y="31246"/>
                        <a:pt x="926033" y="42473"/>
                      </a:cubicBezTo>
                      <a:cubicBezTo>
                        <a:pt x="952793" y="50501"/>
                        <a:pt x="982300" y="53480"/>
                        <a:pt x="1005546" y="68977"/>
                      </a:cubicBezTo>
                      <a:cubicBezTo>
                        <a:pt x="1018798" y="77812"/>
                        <a:pt x="1032866" y="85531"/>
                        <a:pt x="1045303" y="95481"/>
                      </a:cubicBezTo>
                      <a:cubicBezTo>
                        <a:pt x="1055059" y="103286"/>
                        <a:pt x="1061093" y="115558"/>
                        <a:pt x="1071807" y="121986"/>
                      </a:cubicBezTo>
                      <a:cubicBezTo>
                        <a:pt x="1083785" y="129173"/>
                        <a:pt x="1098312" y="130821"/>
                        <a:pt x="1111564" y="135238"/>
                      </a:cubicBezTo>
                      <a:cubicBezTo>
                        <a:pt x="1124816" y="144073"/>
                        <a:pt x="1138883" y="151792"/>
                        <a:pt x="1151320" y="161742"/>
                      </a:cubicBezTo>
                      <a:cubicBezTo>
                        <a:pt x="1178293" y="183321"/>
                        <a:pt x="1184651" y="198487"/>
                        <a:pt x="1204329" y="228003"/>
                      </a:cubicBezTo>
                      <a:cubicBezTo>
                        <a:pt x="1199912" y="258925"/>
                        <a:pt x="1200955" y="291135"/>
                        <a:pt x="1191077" y="320768"/>
                      </a:cubicBezTo>
                      <a:cubicBezTo>
                        <a:pt x="1187126" y="332621"/>
                        <a:pt x="1176941" y="345506"/>
                        <a:pt x="1164572" y="347273"/>
                      </a:cubicBezTo>
                      <a:cubicBezTo>
                        <a:pt x="1142274" y="350459"/>
                        <a:pt x="1120042" y="339948"/>
                        <a:pt x="1098311" y="334021"/>
                      </a:cubicBezTo>
                      <a:cubicBezTo>
                        <a:pt x="1071357" y="326670"/>
                        <a:pt x="1018798" y="307516"/>
                        <a:pt x="1018798" y="307516"/>
                      </a:cubicBezTo>
                      <a:cubicBezTo>
                        <a:pt x="1005546" y="298681"/>
                        <a:pt x="993288" y="288135"/>
                        <a:pt x="979042" y="281012"/>
                      </a:cubicBezTo>
                      <a:cubicBezTo>
                        <a:pt x="966548" y="274765"/>
                        <a:pt x="951263" y="274947"/>
                        <a:pt x="939285" y="267760"/>
                      </a:cubicBezTo>
                      <a:cubicBezTo>
                        <a:pt x="928571" y="261332"/>
                        <a:pt x="923495" y="247683"/>
                        <a:pt x="912781" y="241255"/>
                      </a:cubicBezTo>
                      <a:cubicBezTo>
                        <a:pt x="900803" y="234068"/>
                        <a:pt x="886456" y="231841"/>
                        <a:pt x="873024" y="228003"/>
                      </a:cubicBezTo>
                      <a:cubicBezTo>
                        <a:pt x="794122" y="205460"/>
                        <a:pt x="830484" y="220269"/>
                        <a:pt x="727250" y="201499"/>
                      </a:cubicBezTo>
                      <a:cubicBezTo>
                        <a:pt x="709331" y="198241"/>
                        <a:pt x="691911" y="192664"/>
                        <a:pt x="674242" y="188247"/>
                      </a:cubicBezTo>
                      <a:cubicBezTo>
                        <a:pt x="590372" y="202225"/>
                        <a:pt x="621599" y="201499"/>
                        <a:pt x="581477" y="201499"/>
                      </a:cubicBezTo>
                    </a:path>
                  </a:pathLst>
                </a:custGeom>
                <a:solidFill>
                  <a:srgbClr val="FF66F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152" name="フリーフォーム 151"/>
                <p:cNvSpPr/>
                <p:nvPr/>
              </p:nvSpPr>
              <p:spPr>
                <a:xfrm>
                  <a:off x="4122235" y="3844323"/>
                  <a:ext cx="1204329" cy="493047"/>
                </a:xfrm>
                <a:custGeom>
                  <a:avLst/>
                  <a:gdLst>
                    <a:gd name="connsiteX0" fmla="*/ 700746 w 1204329"/>
                    <a:gd name="connsiteY0" fmla="*/ 188247 h 493047"/>
                    <a:gd name="connsiteX1" fmla="*/ 528468 w 1204329"/>
                    <a:gd name="connsiteY1" fmla="*/ 201499 h 493047"/>
                    <a:gd name="connsiteX2" fmla="*/ 448955 w 1204329"/>
                    <a:gd name="connsiteY2" fmla="*/ 228003 h 493047"/>
                    <a:gd name="connsiteX3" fmla="*/ 369442 w 1204329"/>
                    <a:gd name="connsiteY3" fmla="*/ 281012 h 493047"/>
                    <a:gd name="connsiteX4" fmla="*/ 303181 w 1204329"/>
                    <a:gd name="connsiteY4" fmla="*/ 334021 h 493047"/>
                    <a:gd name="connsiteX5" fmla="*/ 236920 w 1204329"/>
                    <a:gd name="connsiteY5" fmla="*/ 400281 h 493047"/>
                    <a:gd name="connsiteX6" fmla="*/ 170659 w 1204329"/>
                    <a:gd name="connsiteY6" fmla="*/ 440038 h 493047"/>
                    <a:gd name="connsiteX7" fmla="*/ 130903 w 1204329"/>
                    <a:gd name="connsiteY7" fmla="*/ 466542 h 493047"/>
                    <a:gd name="connsiteX8" fmla="*/ 51390 w 1204329"/>
                    <a:gd name="connsiteY8" fmla="*/ 493047 h 493047"/>
                    <a:gd name="connsiteX9" fmla="*/ 24885 w 1204329"/>
                    <a:gd name="connsiteY9" fmla="*/ 347273 h 493047"/>
                    <a:gd name="connsiteX10" fmla="*/ 64642 w 1204329"/>
                    <a:gd name="connsiteY10" fmla="*/ 281012 h 493047"/>
                    <a:gd name="connsiteX11" fmla="*/ 91146 w 1204329"/>
                    <a:gd name="connsiteY11" fmla="*/ 241255 h 493047"/>
                    <a:gd name="connsiteX12" fmla="*/ 170659 w 1204329"/>
                    <a:gd name="connsiteY12" fmla="*/ 201499 h 493047"/>
                    <a:gd name="connsiteX13" fmla="*/ 250172 w 1204329"/>
                    <a:gd name="connsiteY13" fmla="*/ 135238 h 493047"/>
                    <a:gd name="connsiteX14" fmla="*/ 276677 w 1204329"/>
                    <a:gd name="connsiteY14" fmla="*/ 108734 h 493047"/>
                    <a:gd name="connsiteX15" fmla="*/ 329685 w 1204329"/>
                    <a:gd name="connsiteY15" fmla="*/ 82229 h 493047"/>
                    <a:gd name="connsiteX16" fmla="*/ 409198 w 1204329"/>
                    <a:gd name="connsiteY16" fmla="*/ 42473 h 493047"/>
                    <a:gd name="connsiteX17" fmla="*/ 448955 w 1204329"/>
                    <a:gd name="connsiteY17" fmla="*/ 15968 h 493047"/>
                    <a:gd name="connsiteX18" fmla="*/ 806764 w 1204329"/>
                    <a:gd name="connsiteY18" fmla="*/ 15968 h 493047"/>
                    <a:gd name="connsiteX19" fmla="*/ 926033 w 1204329"/>
                    <a:gd name="connsiteY19" fmla="*/ 42473 h 493047"/>
                    <a:gd name="connsiteX20" fmla="*/ 1005546 w 1204329"/>
                    <a:gd name="connsiteY20" fmla="*/ 68977 h 493047"/>
                    <a:gd name="connsiteX21" fmla="*/ 1045303 w 1204329"/>
                    <a:gd name="connsiteY21" fmla="*/ 95481 h 493047"/>
                    <a:gd name="connsiteX22" fmla="*/ 1071807 w 1204329"/>
                    <a:gd name="connsiteY22" fmla="*/ 121986 h 493047"/>
                    <a:gd name="connsiteX23" fmla="*/ 1111564 w 1204329"/>
                    <a:gd name="connsiteY23" fmla="*/ 135238 h 493047"/>
                    <a:gd name="connsiteX24" fmla="*/ 1151320 w 1204329"/>
                    <a:gd name="connsiteY24" fmla="*/ 161742 h 493047"/>
                    <a:gd name="connsiteX25" fmla="*/ 1204329 w 1204329"/>
                    <a:gd name="connsiteY25" fmla="*/ 228003 h 493047"/>
                    <a:gd name="connsiteX26" fmla="*/ 1191077 w 1204329"/>
                    <a:gd name="connsiteY26" fmla="*/ 320768 h 493047"/>
                    <a:gd name="connsiteX27" fmla="*/ 1164572 w 1204329"/>
                    <a:gd name="connsiteY27" fmla="*/ 347273 h 493047"/>
                    <a:gd name="connsiteX28" fmla="*/ 1098311 w 1204329"/>
                    <a:gd name="connsiteY28" fmla="*/ 334021 h 493047"/>
                    <a:gd name="connsiteX29" fmla="*/ 1018798 w 1204329"/>
                    <a:gd name="connsiteY29" fmla="*/ 307516 h 493047"/>
                    <a:gd name="connsiteX30" fmla="*/ 979042 w 1204329"/>
                    <a:gd name="connsiteY30" fmla="*/ 281012 h 493047"/>
                    <a:gd name="connsiteX31" fmla="*/ 939285 w 1204329"/>
                    <a:gd name="connsiteY31" fmla="*/ 267760 h 493047"/>
                    <a:gd name="connsiteX32" fmla="*/ 912781 w 1204329"/>
                    <a:gd name="connsiteY32" fmla="*/ 241255 h 493047"/>
                    <a:gd name="connsiteX33" fmla="*/ 873024 w 1204329"/>
                    <a:gd name="connsiteY33" fmla="*/ 228003 h 493047"/>
                    <a:gd name="connsiteX34" fmla="*/ 727250 w 1204329"/>
                    <a:gd name="connsiteY34" fmla="*/ 201499 h 493047"/>
                    <a:gd name="connsiteX35" fmla="*/ 674242 w 1204329"/>
                    <a:gd name="connsiteY35" fmla="*/ 188247 h 493047"/>
                    <a:gd name="connsiteX36" fmla="*/ 581477 w 1204329"/>
                    <a:gd name="connsiteY36" fmla="*/ 201499 h 493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1204329" h="493047">
                      <a:moveTo>
                        <a:pt x="700746" y="188247"/>
                      </a:moveTo>
                      <a:cubicBezTo>
                        <a:pt x="643320" y="192664"/>
                        <a:pt x="585359" y="192516"/>
                        <a:pt x="528468" y="201499"/>
                      </a:cubicBezTo>
                      <a:cubicBezTo>
                        <a:pt x="500872" y="205856"/>
                        <a:pt x="448955" y="228003"/>
                        <a:pt x="448955" y="228003"/>
                      </a:cubicBezTo>
                      <a:cubicBezTo>
                        <a:pt x="422451" y="245673"/>
                        <a:pt x="391967" y="258488"/>
                        <a:pt x="369442" y="281012"/>
                      </a:cubicBezTo>
                      <a:cubicBezTo>
                        <a:pt x="331675" y="318778"/>
                        <a:pt x="353333" y="300585"/>
                        <a:pt x="303181" y="334021"/>
                      </a:cubicBezTo>
                      <a:cubicBezTo>
                        <a:pt x="257744" y="402177"/>
                        <a:pt x="300028" y="349795"/>
                        <a:pt x="236920" y="400281"/>
                      </a:cubicBezTo>
                      <a:cubicBezTo>
                        <a:pt x="184944" y="441862"/>
                        <a:pt x="239704" y="417023"/>
                        <a:pt x="170659" y="440038"/>
                      </a:cubicBezTo>
                      <a:cubicBezTo>
                        <a:pt x="157407" y="448873"/>
                        <a:pt x="145457" y="460073"/>
                        <a:pt x="130903" y="466542"/>
                      </a:cubicBezTo>
                      <a:cubicBezTo>
                        <a:pt x="105373" y="477889"/>
                        <a:pt x="51390" y="493047"/>
                        <a:pt x="51390" y="493047"/>
                      </a:cubicBezTo>
                      <a:cubicBezTo>
                        <a:pt x="-28123" y="466541"/>
                        <a:pt x="2744" y="491194"/>
                        <a:pt x="24885" y="347273"/>
                      </a:cubicBezTo>
                      <a:cubicBezTo>
                        <a:pt x="32557" y="297406"/>
                        <a:pt x="36784" y="315834"/>
                        <a:pt x="64642" y="281012"/>
                      </a:cubicBezTo>
                      <a:cubicBezTo>
                        <a:pt x="74592" y="268575"/>
                        <a:pt x="79884" y="252517"/>
                        <a:pt x="91146" y="241255"/>
                      </a:cubicBezTo>
                      <a:cubicBezTo>
                        <a:pt x="116835" y="215566"/>
                        <a:pt x="138325" y="212277"/>
                        <a:pt x="170659" y="201499"/>
                      </a:cubicBezTo>
                      <a:cubicBezTo>
                        <a:pt x="253702" y="90775"/>
                        <a:pt x="167387" y="184908"/>
                        <a:pt x="250172" y="135238"/>
                      </a:cubicBezTo>
                      <a:cubicBezTo>
                        <a:pt x="260886" y="128810"/>
                        <a:pt x="266281" y="115665"/>
                        <a:pt x="276677" y="108734"/>
                      </a:cubicBezTo>
                      <a:cubicBezTo>
                        <a:pt x="293114" y="97776"/>
                        <a:pt x="312533" y="92030"/>
                        <a:pt x="329685" y="82229"/>
                      </a:cubicBezTo>
                      <a:cubicBezTo>
                        <a:pt x="401612" y="41128"/>
                        <a:pt x="336312" y="66768"/>
                        <a:pt x="409198" y="42473"/>
                      </a:cubicBezTo>
                      <a:cubicBezTo>
                        <a:pt x="422450" y="33638"/>
                        <a:pt x="434042" y="21561"/>
                        <a:pt x="448955" y="15968"/>
                      </a:cubicBezTo>
                      <a:cubicBezTo>
                        <a:pt x="543325" y="-19421"/>
                        <a:pt x="783320" y="14902"/>
                        <a:pt x="806764" y="15968"/>
                      </a:cubicBezTo>
                      <a:cubicBezTo>
                        <a:pt x="844585" y="23533"/>
                        <a:pt x="888610" y="31246"/>
                        <a:pt x="926033" y="42473"/>
                      </a:cubicBezTo>
                      <a:cubicBezTo>
                        <a:pt x="952793" y="50501"/>
                        <a:pt x="982300" y="53480"/>
                        <a:pt x="1005546" y="68977"/>
                      </a:cubicBezTo>
                      <a:cubicBezTo>
                        <a:pt x="1018798" y="77812"/>
                        <a:pt x="1032866" y="85531"/>
                        <a:pt x="1045303" y="95481"/>
                      </a:cubicBezTo>
                      <a:cubicBezTo>
                        <a:pt x="1055059" y="103286"/>
                        <a:pt x="1061093" y="115558"/>
                        <a:pt x="1071807" y="121986"/>
                      </a:cubicBezTo>
                      <a:cubicBezTo>
                        <a:pt x="1083785" y="129173"/>
                        <a:pt x="1098312" y="130821"/>
                        <a:pt x="1111564" y="135238"/>
                      </a:cubicBezTo>
                      <a:cubicBezTo>
                        <a:pt x="1124816" y="144073"/>
                        <a:pt x="1138883" y="151792"/>
                        <a:pt x="1151320" y="161742"/>
                      </a:cubicBezTo>
                      <a:cubicBezTo>
                        <a:pt x="1178293" y="183321"/>
                        <a:pt x="1184651" y="198487"/>
                        <a:pt x="1204329" y="228003"/>
                      </a:cubicBezTo>
                      <a:cubicBezTo>
                        <a:pt x="1199912" y="258925"/>
                        <a:pt x="1200955" y="291135"/>
                        <a:pt x="1191077" y="320768"/>
                      </a:cubicBezTo>
                      <a:cubicBezTo>
                        <a:pt x="1187126" y="332621"/>
                        <a:pt x="1176941" y="345506"/>
                        <a:pt x="1164572" y="347273"/>
                      </a:cubicBezTo>
                      <a:cubicBezTo>
                        <a:pt x="1142274" y="350459"/>
                        <a:pt x="1120042" y="339948"/>
                        <a:pt x="1098311" y="334021"/>
                      </a:cubicBezTo>
                      <a:cubicBezTo>
                        <a:pt x="1071357" y="326670"/>
                        <a:pt x="1018798" y="307516"/>
                        <a:pt x="1018798" y="307516"/>
                      </a:cubicBezTo>
                      <a:cubicBezTo>
                        <a:pt x="1005546" y="298681"/>
                        <a:pt x="993288" y="288135"/>
                        <a:pt x="979042" y="281012"/>
                      </a:cubicBezTo>
                      <a:cubicBezTo>
                        <a:pt x="966548" y="274765"/>
                        <a:pt x="951263" y="274947"/>
                        <a:pt x="939285" y="267760"/>
                      </a:cubicBezTo>
                      <a:cubicBezTo>
                        <a:pt x="928571" y="261332"/>
                        <a:pt x="923495" y="247683"/>
                        <a:pt x="912781" y="241255"/>
                      </a:cubicBezTo>
                      <a:cubicBezTo>
                        <a:pt x="900803" y="234068"/>
                        <a:pt x="886456" y="231841"/>
                        <a:pt x="873024" y="228003"/>
                      </a:cubicBezTo>
                      <a:cubicBezTo>
                        <a:pt x="794122" y="205460"/>
                        <a:pt x="830484" y="220269"/>
                        <a:pt x="727250" y="201499"/>
                      </a:cubicBezTo>
                      <a:cubicBezTo>
                        <a:pt x="709331" y="198241"/>
                        <a:pt x="691911" y="192664"/>
                        <a:pt x="674242" y="188247"/>
                      </a:cubicBezTo>
                      <a:cubicBezTo>
                        <a:pt x="590372" y="202225"/>
                        <a:pt x="621599" y="201499"/>
                        <a:pt x="581477" y="201499"/>
                      </a:cubicBezTo>
                    </a:path>
                  </a:pathLst>
                </a:custGeom>
                <a:solidFill>
                  <a:srgbClr val="FF66F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</p:grpSp>
          <p:sp>
            <p:nvSpPr>
              <p:cNvPr id="150" name="正方形/長方形 149"/>
              <p:cNvSpPr/>
              <p:nvPr/>
            </p:nvSpPr>
            <p:spPr>
              <a:xfrm>
                <a:off x="3211081" y="1525873"/>
                <a:ext cx="3110384" cy="1353091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ja-JP" altLang="en-US" sz="2000" b="0" cap="none" spc="0" dirty="0" smtClean="0">
                    <a:ln w="18415" cmpd="sng">
                      <a:solidFill>
                        <a:sysClr val="windowText" lastClr="000000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</a:rPr>
                  <a:t>もんだい</a:t>
                </a:r>
                <a:endParaRPr lang="ja-JP" altLang="en-US" sz="2000" b="0" cap="none" spc="0" dirty="0">
                  <a:ln w="18415" cmpd="sng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160" name="グループ化 159"/>
            <p:cNvGrpSpPr/>
            <p:nvPr/>
          </p:nvGrpSpPr>
          <p:grpSpPr>
            <a:xfrm>
              <a:off x="3777815" y="3426016"/>
              <a:ext cx="1455374" cy="1384722"/>
              <a:chOff x="2744777" y="1484784"/>
              <a:chExt cx="4050390" cy="4682851"/>
            </a:xfrm>
          </p:grpSpPr>
          <p:grpSp>
            <p:nvGrpSpPr>
              <p:cNvPr id="161" name="グループ化 160"/>
              <p:cNvGrpSpPr/>
              <p:nvPr/>
            </p:nvGrpSpPr>
            <p:grpSpPr>
              <a:xfrm>
                <a:off x="2744777" y="1484784"/>
                <a:ext cx="4050390" cy="4682851"/>
                <a:chOff x="2668961" y="1844824"/>
                <a:chExt cx="4050390" cy="4682851"/>
              </a:xfrm>
            </p:grpSpPr>
            <p:sp>
              <p:nvSpPr>
                <p:cNvPr id="166" name="フリーフォーム 165"/>
                <p:cNvSpPr/>
                <p:nvPr/>
              </p:nvSpPr>
              <p:spPr>
                <a:xfrm>
                  <a:off x="2668961" y="1844824"/>
                  <a:ext cx="4050390" cy="4682851"/>
                </a:xfrm>
                <a:custGeom>
                  <a:avLst/>
                  <a:gdLst>
                    <a:gd name="connsiteX0" fmla="*/ 1277497 w 4050390"/>
                    <a:gd name="connsiteY0" fmla="*/ 35515 h 4334120"/>
                    <a:gd name="connsiteX1" fmla="*/ 747410 w 4050390"/>
                    <a:gd name="connsiteY1" fmla="*/ 287306 h 4334120"/>
                    <a:gd name="connsiteX2" fmla="*/ 349845 w 4050390"/>
                    <a:gd name="connsiteY2" fmla="*/ 936663 h 4334120"/>
                    <a:gd name="connsiteX3" fmla="*/ 190819 w 4050390"/>
                    <a:gd name="connsiteY3" fmla="*/ 2672698 h 4334120"/>
                    <a:gd name="connsiteX4" fmla="*/ 204071 w 4050390"/>
                    <a:gd name="connsiteY4" fmla="*/ 4209950 h 4334120"/>
                    <a:gd name="connsiteX5" fmla="*/ 270332 w 4050390"/>
                    <a:gd name="connsiteY5" fmla="*/ 4249706 h 4334120"/>
                    <a:gd name="connsiteX6" fmla="*/ 3649637 w 4050390"/>
                    <a:gd name="connsiteY6" fmla="*/ 4302715 h 4334120"/>
                    <a:gd name="connsiteX7" fmla="*/ 4020697 w 4050390"/>
                    <a:gd name="connsiteY7" fmla="*/ 4249706 h 4334120"/>
                    <a:gd name="connsiteX8" fmla="*/ 3967689 w 4050390"/>
                    <a:gd name="connsiteY8" fmla="*/ 4156941 h 4334120"/>
                    <a:gd name="connsiteX9" fmla="*/ 3914680 w 4050390"/>
                    <a:gd name="connsiteY9" fmla="*/ 2526924 h 4334120"/>
                    <a:gd name="connsiteX10" fmla="*/ 3768906 w 4050390"/>
                    <a:gd name="connsiteY10" fmla="*/ 578854 h 4334120"/>
                    <a:gd name="connsiteX11" fmla="*/ 2152141 w 4050390"/>
                    <a:gd name="connsiteY11" fmla="*/ 22263 h 4334120"/>
                    <a:gd name="connsiteX12" fmla="*/ 1065463 w 4050390"/>
                    <a:gd name="connsiteY12" fmla="*/ 101776 h 4334120"/>
                    <a:gd name="connsiteX13" fmla="*/ 1065463 w 4050390"/>
                    <a:gd name="connsiteY13" fmla="*/ 101776 h 43341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4050390" h="4334120">
                      <a:moveTo>
                        <a:pt x="1277497" y="35515"/>
                      </a:moveTo>
                      <a:cubicBezTo>
                        <a:pt x="1089758" y="86315"/>
                        <a:pt x="902019" y="137115"/>
                        <a:pt x="747410" y="287306"/>
                      </a:cubicBezTo>
                      <a:cubicBezTo>
                        <a:pt x="592801" y="437497"/>
                        <a:pt x="442610" y="539098"/>
                        <a:pt x="349845" y="936663"/>
                      </a:cubicBezTo>
                      <a:cubicBezTo>
                        <a:pt x="257080" y="1334228"/>
                        <a:pt x="215115" y="2127150"/>
                        <a:pt x="190819" y="2672698"/>
                      </a:cubicBezTo>
                      <a:cubicBezTo>
                        <a:pt x="166523" y="3218246"/>
                        <a:pt x="190819" y="3947115"/>
                        <a:pt x="204071" y="4209950"/>
                      </a:cubicBezTo>
                      <a:cubicBezTo>
                        <a:pt x="217323" y="4472785"/>
                        <a:pt x="-303929" y="4234245"/>
                        <a:pt x="270332" y="4249706"/>
                      </a:cubicBezTo>
                      <a:cubicBezTo>
                        <a:pt x="844593" y="4265167"/>
                        <a:pt x="3024576" y="4302715"/>
                        <a:pt x="3649637" y="4302715"/>
                      </a:cubicBezTo>
                      <a:cubicBezTo>
                        <a:pt x="4274698" y="4302715"/>
                        <a:pt x="3967688" y="4274002"/>
                        <a:pt x="4020697" y="4249706"/>
                      </a:cubicBezTo>
                      <a:cubicBezTo>
                        <a:pt x="4073706" y="4225410"/>
                        <a:pt x="3985359" y="4444071"/>
                        <a:pt x="3967689" y="4156941"/>
                      </a:cubicBezTo>
                      <a:cubicBezTo>
                        <a:pt x="3950020" y="3869811"/>
                        <a:pt x="3947811" y="3123272"/>
                        <a:pt x="3914680" y="2526924"/>
                      </a:cubicBezTo>
                      <a:cubicBezTo>
                        <a:pt x="3881550" y="1930576"/>
                        <a:pt x="4062663" y="996298"/>
                        <a:pt x="3768906" y="578854"/>
                      </a:cubicBezTo>
                      <a:cubicBezTo>
                        <a:pt x="3475150" y="161411"/>
                        <a:pt x="2602715" y="101776"/>
                        <a:pt x="2152141" y="22263"/>
                      </a:cubicBezTo>
                      <a:cubicBezTo>
                        <a:pt x="1701567" y="-57250"/>
                        <a:pt x="1065463" y="101776"/>
                        <a:pt x="1065463" y="101776"/>
                      </a:cubicBezTo>
                      <a:lnTo>
                        <a:pt x="1065463" y="101776"/>
                      </a:lnTo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167" name="円/楕円 166"/>
                <p:cNvSpPr/>
                <p:nvPr/>
              </p:nvSpPr>
              <p:spPr>
                <a:xfrm>
                  <a:off x="3539968" y="2708920"/>
                  <a:ext cx="864096" cy="864096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168" name="弦 167"/>
                <p:cNvSpPr/>
                <p:nvPr/>
              </p:nvSpPr>
              <p:spPr>
                <a:xfrm rot="17413514">
                  <a:off x="3511875" y="2740803"/>
                  <a:ext cx="863204" cy="848977"/>
                </a:xfrm>
                <a:prstGeom prst="chord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169" name="円/楕円 168"/>
                <p:cNvSpPr/>
                <p:nvPr/>
              </p:nvSpPr>
              <p:spPr>
                <a:xfrm>
                  <a:off x="4913988" y="2708920"/>
                  <a:ext cx="864096" cy="864096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170" name="弦 169"/>
                <p:cNvSpPr/>
                <p:nvPr/>
              </p:nvSpPr>
              <p:spPr>
                <a:xfrm rot="17413514">
                  <a:off x="4885895" y="2740803"/>
                  <a:ext cx="863204" cy="848977"/>
                </a:xfrm>
                <a:prstGeom prst="chord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171" name="円/楕円 170"/>
                <p:cNvSpPr/>
                <p:nvPr/>
              </p:nvSpPr>
              <p:spPr>
                <a:xfrm>
                  <a:off x="3779912" y="2996952"/>
                  <a:ext cx="360040" cy="28803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172" name="円/楕円 171"/>
                <p:cNvSpPr/>
                <p:nvPr/>
              </p:nvSpPr>
              <p:spPr>
                <a:xfrm>
                  <a:off x="5137477" y="3021275"/>
                  <a:ext cx="360040" cy="28803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</p:grpSp>
          <p:grpSp>
            <p:nvGrpSpPr>
              <p:cNvPr id="162" name="グループ化 161"/>
              <p:cNvGrpSpPr/>
              <p:nvPr/>
            </p:nvGrpSpPr>
            <p:grpSpPr>
              <a:xfrm>
                <a:off x="4333282" y="3948385"/>
                <a:ext cx="880011" cy="701173"/>
                <a:chOff x="4109793" y="3844323"/>
                <a:chExt cx="1216771" cy="701173"/>
              </a:xfrm>
            </p:grpSpPr>
            <p:sp>
              <p:nvSpPr>
                <p:cNvPr id="164" name="フリーフォーム 163"/>
                <p:cNvSpPr/>
                <p:nvPr/>
              </p:nvSpPr>
              <p:spPr>
                <a:xfrm>
                  <a:off x="4109793" y="4052449"/>
                  <a:ext cx="1204329" cy="493047"/>
                </a:xfrm>
                <a:custGeom>
                  <a:avLst/>
                  <a:gdLst>
                    <a:gd name="connsiteX0" fmla="*/ 700746 w 1204329"/>
                    <a:gd name="connsiteY0" fmla="*/ 188247 h 493047"/>
                    <a:gd name="connsiteX1" fmla="*/ 528468 w 1204329"/>
                    <a:gd name="connsiteY1" fmla="*/ 201499 h 493047"/>
                    <a:gd name="connsiteX2" fmla="*/ 448955 w 1204329"/>
                    <a:gd name="connsiteY2" fmla="*/ 228003 h 493047"/>
                    <a:gd name="connsiteX3" fmla="*/ 369442 w 1204329"/>
                    <a:gd name="connsiteY3" fmla="*/ 281012 h 493047"/>
                    <a:gd name="connsiteX4" fmla="*/ 303181 w 1204329"/>
                    <a:gd name="connsiteY4" fmla="*/ 334021 h 493047"/>
                    <a:gd name="connsiteX5" fmla="*/ 236920 w 1204329"/>
                    <a:gd name="connsiteY5" fmla="*/ 400281 h 493047"/>
                    <a:gd name="connsiteX6" fmla="*/ 170659 w 1204329"/>
                    <a:gd name="connsiteY6" fmla="*/ 440038 h 493047"/>
                    <a:gd name="connsiteX7" fmla="*/ 130903 w 1204329"/>
                    <a:gd name="connsiteY7" fmla="*/ 466542 h 493047"/>
                    <a:gd name="connsiteX8" fmla="*/ 51390 w 1204329"/>
                    <a:gd name="connsiteY8" fmla="*/ 493047 h 493047"/>
                    <a:gd name="connsiteX9" fmla="*/ 24885 w 1204329"/>
                    <a:gd name="connsiteY9" fmla="*/ 347273 h 493047"/>
                    <a:gd name="connsiteX10" fmla="*/ 64642 w 1204329"/>
                    <a:gd name="connsiteY10" fmla="*/ 281012 h 493047"/>
                    <a:gd name="connsiteX11" fmla="*/ 91146 w 1204329"/>
                    <a:gd name="connsiteY11" fmla="*/ 241255 h 493047"/>
                    <a:gd name="connsiteX12" fmla="*/ 170659 w 1204329"/>
                    <a:gd name="connsiteY12" fmla="*/ 201499 h 493047"/>
                    <a:gd name="connsiteX13" fmla="*/ 250172 w 1204329"/>
                    <a:gd name="connsiteY13" fmla="*/ 135238 h 493047"/>
                    <a:gd name="connsiteX14" fmla="*/ 276677 w 1204329"/>
                    <a:gd name="connsiteY14" fmla="*/ 108734 h 493047"/>
                    <a:gd name="connsiteX15" fmla="*/ 329685 w 1204329"/>
                    <a:gd name="connsiteY15" fmla="*/ 82229 h 493047"/>
                    <a:gd name="connsiteX16" fmla="*/ 409198 w 1204329"/>
                    <a:gd name="connsiteY16" fmla="*/ 42473 h 493047"/>
                    <a:gd name="connsiteX17" fmla="*/ 448955 w 1204329"/>
                    <a:gd name="connsiteY17" fmla="*/ 15968 h 493047"/>
                    <a:gd name="connsiteX18" fmla="*/ 806764 w 1204329"/>
                    <a:gd name="connsiteY18" fmla="*/ 15968 h 493047"/>
                    <a:gd name="connsiteX19" fmla="*/ 926033 w 1204329"/>
                    <a:gd name="connsiteY19" fmla="*/ 42473 h 493047"/>
                    <a:gd name="connsiteX20" fmla="*/ 1005546 w 1204329"/>
                    <a:gd name="connsiteY20" fmla="*/ 68977 h 493047"/>
                    <a:gd name="connsiteX21" fmla="*/ 1045303 w 1204329"/>
                    <a:gd name="connsiteY21" fmla="*/ 95481 h 493047"/>
                    <a:gd name="connsiteX22" fmla="*/ 1071807 w 1204329"/>
                    <a:gd name="connsiteY22" fmla="*/ 121986 h 493047"/>
                    <a:gd name="connsiteX23" fmla="*/ 1111564 w 1204329"/>
                    <a:gd name="connsiteY23" fmla="*/ 135238 h 493047"/>
                    <a:gd name="connsiteX24" fmla="*/ 1151320 w 1204329"/>
                    <a:gd name="connsiteY24" fmla="*/ 161742 h 493047"/>
                    <a:gd name="connsiteX25" fmla="*/ 1204329 w 1204329"/>
                    <a:gd name="connsiteY25" fmla="*/ 228003 h 493047"/>
                    <a:gd name="connsiteX26" fmla="*/ 1191077 w 1204329"/>
                    <a:gd name="connsiteY26" fmla="*/ 320768 h 493047"/>
                    <a:gd name="connsiteX27" fmla="*/ 1164572 w 1204329"/>
                    <a:gd name="connsiteY27" fmla="*/ 347273 h 493047"/>
                    <a:gd name="connsiteX28" fmla="*/ 1098311 w 1204329"/>
                    <a:gd name="connsiteY28" fmla="*/ 334021 h 493047"/>
                    <a:gd name="connsiteX29" fmla="*/ 1018798 w 1204329"/>
                    <a:gd name="connsiteY29" fmla="*/ 307516 h 493047"/>
                    <a:gd name="connsiteX30" fmla="*/ 979042 w 1204329"/>
                    <a:gd name="connsiteY30" fmla="*/ 281012 h 493047"/>
                    <a:gd name="connsiteX31" fmla="*/ 939285 w 1204329"/>
                    <a:gd name="connsiteY31" fmla="*/ 267760 h 493047"/>
                    <a:gd name="connsiteX32" fmla="*/ 912781 w 1204329"/>
                    <a:gd name="connsiteY32" fmla="*/ 241255 h 493047"/>
                    <a:gd name="connsiteX33" fmla="*/ 873024 w 1204329"/>
                    <a:gd name="connsiteY33" fmla="*/ 228003 h 493047"/>
                    <a:gd name="connsiteX34" fmla="*/ 727250 w 1204329"/>
                    <a:gd name="connsiteY34" fmla="*/ 201499 h 493047"/>
                    <a:gd name="connsiteX35" fmla="*/ 674242 w 1204329"/>
                    <a:gd name="connsiteY35" fmla="*/ 188247 h 493047"/>
                    <a:gd name="connsiteX36" fmla="*/ 581477 w 1204329"/>
                    <a:gd name="connsiteY36" fmla="*/ 201499 h 493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1204329" h="493047">
                      <a:moveTo>
                        <a:pt x="700746" y="188247"/>
                      </a:moveTo>
                      <a:cubicBezTo>
                        <a:pt x="643320" y="192664"/>
                        <a:pt x="585359" y="192516"/>
                        <a:pt x="528468" y="201499"/>
                      </a:cubicBezTo>
                      <a:cubicBezTo>
                        <a:pt x="500872" y="205856"/>
                        <a:pt x="448955" y="228003"/>
                        <a:pt x="448955" y="228003"/>
                      </a:cubicBezTo>
                      <a:cubicBezTo>
                        <a:pt x="422451" y="245673"/>
                        <a:pt x="391967" y="258488"/>
                        <a:pt x="369442" y="281012"/>
                      </a:cubicBezTo>
                      <a:cubicBezTo>
                        <a:pt x="331675" y="318778"/>
                        <a:pt x="353333" y="300585"/>
                        <a:pt x="303181" y="334021"/>
                      </a:cubicBezTo>
                      <a:cubicBezTo>
                        <a:pt x="257744" y="402177"/>
                        <a:pt x="300028" y="349795"/>
                        <a:pt x="236920" y="400281"/>
                      </a:cubicBezTo>
                      <a:cubicBezTo>
                        <a:pt x="184944" y="441862"/>
                        <a:pt x="239704" y="417023"/>
                        <a:pt x="170659" y="440038"/>
                      </a:cubicBezTo>
                      <a:cubicBezTo>
                        <a:pt x="157407" y="448873"/>
                        <a:pt x="145457" y="460073"/>
                        <a:pt x="130903" y="466542"/>
                      </a:cubicBezTo>
                      <a:cubicBezTo>
                        <a:pt x="105373" y="477889"/>
                        <a:pt x="51390" y="493047"/>
                        <a:pt x="51390" y="493047"/>
                      </a:cubicBezTo>
                      <a:cubicBezTo>
                        <a:pt x="-28123" y="466541"/>
                        <a:pt x="2744" y="491194"/>
                        <a:pt x="24885" y="347273"/>
                      </a:cubicBezTo>
                      <a:cubicBezTo>
                        <a:pt x="32557" y="297406"/>
                        <a:pt x="36784" y="315834"/>
                        <a:pt x="64642" y="281012"/>
                      </a:cubicBezTo>
                      <a:cubicBezTo>
                        <a:pt x="74592" y="268575"/>
                        <a:pt x="79884" y="252517"/>
                        <a:pt x="91146" y="241255"/>
                      </a:cubicBezTo>
                      <a:cubicBezTo>
                        <a:pt x="116835" y="215566"/>
                        <a:pt x="138325" y="212277"/>
                        <a:pt x="170659" y="201499"/>
                      </a:cubicBezTo>
                      <a:cubicBezTo>
                        <a:pt x="253702" y="90775"/>
                        <a:pt x="167387" y="184908"/>
                        <a:pt x="250172" y="135238"/>
                      </a:cubicBezTo>
                      <a:cubicBezTo>
                        <a:pt x="260886" y="128810"/>
                        <a:pt x="266281" y="115665"/>
                        <a:pt x="276677" y="108734"/>
                      </a:cubicBezTo>
                      <a:cubicBezTo>
                        <a:pt x="293114" y="97776"/>
                        <a:pt x="312533" y="92030"/>
                        <a:pt x="329685" y="82229"/>
                      </a:cubicBezTo>
                      <a:cubicBezTo>
                        <a:pt x="401612" y="41128"/>
                        <a:pt x="336312" y="66768"/>
                        <a:pt x="409198" y="42473"/>
                      </a:cubicBezTo>
                      <a:cubicBezTo>
                        <a:pt x="422450" y="33638"/>
                        <a:pt x="434042" y="21561"/>
                        <a:pt x="448955" y="15968"/>
                      </a:cubicBezTo>
                      <a:cubicBezTo>
                        <a:pt x="543325" y="-19421"/>
                        <a:pt x="783320" y="14902"/>
                        <a:pt x="806764" y="15968"/>
                      </a:cubicBezTo>
                      <a:cubicBezTo>
                        <a:pt x="844585" y="23533"/>
                        <a:pt x="888610" y="31246"/>
                        <a:pt x="926033" y="42473"/>
                      </a:cubicBezTo>
                      <a:cubicBezTo>
                        <a:pt x="952793" y="50501"/>
                        <a:pt x="982300" y="53480"/>
                        <a:pt x="1005546" y="68977"/>
                      </a:cubicBezTo>
                      <a:cubicBezTo>
                        <a:pt x="1018798" y="77812"/>
                        <a:pt x="1032866" y="85531"/>
                        <a:pt x="1045303" y="95481"/>
                      </a:cubicBezTo>
                      <a:cubicBezTo>
                        <a:pt x="1055059" y="103286"/>
                        <a:pt x="1061093" y="115558"/>
                        <a:pt x="1071807" y="121986"/>
                      </a:cubicBezTo>
                      <a:cubicBezTo>
                        <a:pt x="1083785" y="129173"/>
                        <a:pt x="1098312" y="130821"/>
                        <a:pt x="1111564" y="135238"/>
                      </a:cubicBezTo>
                      <a:cubicBezTo>
                        <a:pt x="1124816" y="144073"/>
                        <a:pt x="1138883" y="151792"/>
                        <a:pt x="1151320" y="161742"/>
                      </a:cubicBezTo>
                      <a:cubicBezTo>
                        <a:pt x="1178293" y="183321"/>
                        <a:pt x="1184651" y="198487"/>
                        <a:pt x="1204329" y="228003"/>
                      </a:cubicBezTo>
                      <a:cubicBezTo>
                        <a:pt x="1199912" y="258925"/>
                        <a:pt x="1200955" y="291135"/>
                        <a:pt x="1191077" y="320768"/>
                      </a:cubicBezTo>
                      <a:cubicBezTo>
                        <a:pt x="1187126" y="332621"/>
                        <a:pt x="1176941" y="345506"/>
                        <a:pt x="1164572" y="347273"/>
                      </a:cubicBezTo>
                      <a:cubicBezTo>
                        <a:pt x="1142274" y="350459"/>
                        <a:pt x="1120042" y="339948"/>
                        <a:pt x="1098311" y="334021"/>
                      </a:cubicBezTo>
                      <a:cubicBezTo>
                        <a:pt x="1071357" y="326670"/>
                        <a:pt x="1018798" y="307516"/>
                        <a:pt x="1018798" y="307516"/>
                      </a:cubicBezTo>
                      <a:cubicBezTo>
                        <a:pt x="1005546" y="298681"/>
                        <a:pt x="993288" y="288135"/>
                        <a:pt x="979042" y="281012"/>
                      </a:cubicBezTo>
                      <a:cubicBezTo>
                        <a:pt x="966548" y="274765"/>
                        <a:pt x="951263" y="274947"/>
                        <a:pt x="939285" y="267760"/>
                      </a:cubicBezTo>
                      <a:cubicBezTo>
                        <a:pt x="928571" y="261332"/>
                        <a:pt x="923495" y="247683"/>
                        <a:pt x="912781" y="241255"/>
                      </a:cubicBezTo>
                      <a:cubicBezTo>
                        <a:pt x="900803" y="234068"/>
                        <a:pt x="886456" y="231841"/>
                        <a:pt x="873024" y="228003"/>
                      </a:cubicBezTo>
                      <a:cubicBezTo>
                        <a:pt x="794122" y="205460"/>
                        <a:pt x="830484" y="220269"/>
                        <a:pt x="727250" y="201499"/>
                      </a:cubicBezTo>
                      <a:cubicBezTo>
                        <a:pt x="709331" y="198241"/>
                        <a:pt x="691911" y="192664"/>
                        <a:pt x="674242" y="188247"/>
                      </a:cubicBezTo>
                      <a:cubicBezTo>
                        <a:pt x="590372" y="202225"/>
                        <a:pt x="621599" y="201499"/>
                        <a:pt x="581477" y="201499"/>
                      </a:cubicBezTo>
                    </a:path>
                  </a:pathLst>
                </a:custGeom>
                <a:solidFill>
                  <a:srgbClr val="FF66F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165" name="フリーフォーム 164"/>
                <p:cNvSpPr/>
                <p:nvPr/>
              </p:nvSpPr>
              <p:spPr>
                <a:xfrm>
                  <a:off x="4122235" y="3844323"/>
                  <a:ext cx="1204329" cy="493047"/>
                </a:xfrm>
                <a:custGeom>
                  <a:avLst/>
                  <a:gdLst>
                    <a:gd name="connsiteX0" fmla="*/ 700746 w 1204329"/>
                    <a:gd name="connsiteY0" fmla="*/ 188247 h 493047"/>
                    <a:gd name="connsiteX1" fmla="*/ 528468 w 1204329"/>
                    <a:gd name="connsiteY1" fmla="*/ 201499 h 493047"/>
                    <a:gd name="connsiteX2" fmla="*/ 448955 w 1204329"/>
                    <a:gd name="connsiteY2" fmla="*/ 228003 h 493047"/>
                    <a:gd name="connsiteX3" fmla="*/ 369442 w 1204329"/>
                    <a:gd name="connsiteY3" fmla="*/ 281012 h 493047"/>
                    <a:gd name="connsiteX4" fmla="*/ 303181 w 1204329"/>
                    <a:gd name="connsiteY4" fmla="*/ 334021 h 493047"/>
                    <a:gd name="connsiteX5" fmla="*/ 236920 w 1204329"/>
                    <a:gd name="connsiteY5" fmla="*/ 400281 h 493047"/>
                    <a:gd name="connsiteX6" fmla="*/ 170659 w 1204329"/>
                    <a:gd name="connsiteY6" fmla="*/ 440038 h 493047"/>
                    <a:gd name="connsiteX7" fmla="*/ 130903 w 1204329"/>
                    <a:gd name="connsiteY7" fmla="*/ 466542 h 493047"/>
                    <a:gd name="connsiteX8" fmla="*/ 51390 w 1204329"/>
                    <a:gd name="connsiteY8" fmla="*/ 493047 h 493047"/>
                    <a:gd name="connsiteX9" fmla="*/ 24885 w 1204329"/>
                    <a:gd name="connsiteY9" fmla="*/ 347273 h 493047"/>
                    <a:gd name="connsiteX10" fmla="*/ 64642 w 1204329"/>
                    <a:gd name="connsiteY10" fmla="*/ 281012 h 493047"/>
                    <a:gd name="connsiteX11" fmla="*/ 91146 w 1204329"/>
                    <a:gd name="connsiteY11" fmla="*/ 241255 h 493047"/>
                    <a:gd name="connsiteX12" fmla="*/ 170659 w 1204329"/>
                    <a:gd name="connsiteY12" fmla="*/ 201499 h 493047"/>
                    <a:gd name="connsiteX13" fmla="*/ 250172 w 1204329"/>
                    <a:gd name="connsiteY13" fmla="*/ 135238 h 493047"/>
                    <a:gd name="connsiteX14" fmla="*/ 276677 w 1204329"/>
                    <a:gd name="connsiteY14" fmla="*/ 108734 h 493047"/>
                    <a:gd name="connsiteX15" fmla="*/ 329685 w 1204329"/>
                    <a:gd name="connsiteY15" fmla="*/ 82229 h 493047"/>
                    <a:gd name="connsiteX16" fmla="*/ 409198 w 1204329"/>
                    <a:gd name="connsiteY16" fmla="*/ 42473 h 493047"/>
                    <a:gd name="connsiteX17" fmla="*/ 448955 w 1204329"/>
                    <a:gd name="connsiteY17" fmla="*/ 15968 h 493047"/>
                    <a:gd name="connsiteX18" fmla="*/ 806764 w 1204329"/>
                    <a:gd name="connsiteY18" fmla="*/ 15968 h 493047"/>
                    <a:gd name="connsiteX19" fmla="*/ 926033 w 1204329"/>
                    <a:gd name="connsiteY19" fmla="*/ 42473 h 493047"/>
                    <a:gd name="connsiteX20" fmla="*/ 1005546 w 1204329"/>
                    <a:gd name="connsiteY20" fmla="*/ 68977 h 493047"/>
                    <a:gd name="connsiteX21" fmla="*/ 1045303 w 1204329"/>
                    <a:gd name="connsiteY21" fmla="*/ 95481 h 493047"/>
                    <a:gd name="connsiteX22" fmla="*/ 1071807 w 1204329"/>
                    <a:gd name="connsiteY22" fmla="*/ 121986 h 493047"/>
                    <a:gd name="connsiteX23" fmla="*/ 1111564 w 1204329"/>
                    <a:gd name="connsiteY23" fmla="*/ 135238 h 493047"/>
                    <a:gd name="connsiteX24" fmla="*/ 1151320 w 1204329"/>
                    <a:gd name="connsiteY24" fmla="*/ 161742 h 493047"/>
                    <a:gd name="connsiteX25" fmla="*/ 1204329 w 1204329"/>
                    <a:gd name="connsiteY25" fmla="*/ 228003 h 493047"/>
                    <a:gd name="connsiteX26" fmla="*/ 1191077 w 1204329"/>
                    <a:gd name="connsiteY26" fmla="*/ 320768 h 493047"/>
                    <a:gd name="connsiteX27" fmla="*/ 1164572 w 1204329"/>
                    <a:gd name="connsiteY27" fmla="*/ 347273 h 493047"/>
                    <a:gd name="connsiteX28" fmla="*/ 1098311 w 1204329"/>
                    <a:gd name="connsiteY28" fmla="*/ 334021 h 493047"/>
                    <a:gd name="connsiteX29" fmla="*/ 1018798 w 1204329"/>
                    <a:gd name="connsiteY29" fmla="*/ 307516 h 493047"/>
                    <a:gd name="connsiteX30" fmla="*/ 979042 w 1204329"/>
                    <a:gd name="connsiteY30" fmla="*/ 281012 h 493047"/>
                    <a:gd name="connsiteX31" fmla="*/ 939285 w 1204329"/>
                    <a:gd name="connsiteY31" fmla="*/ 267760 h 493047"/>
                    <a:gd name="connsiteX32" fmla="*/ 912781 w 1204329"/>
                    <a:gd name="connsiteY32" fmla="*/ 241255 h 493047"/>
                    <a:gd name="connsiteX33" fmla="*/ 873024 w 1204329"/>
                    <a:gd name="connsiteY33" fmla="*/ 228003 h 493047"/>
                    <a:gd name="connsiteX34" fmla="*/ 727250 w 1204329"/>
                    <a:gd name="connsiteY34" fmla="*/ 201499 h 493047"/>
                    <a:gd name="connsiteX35" fmla="*/ 674242 w 1204329"/>
                    <a:gd name="connsiteY35" fmla="*/ 188247 h 493047"/>
                    <a:gd name="connsiteX36" fmla="*/ 581477 w 1204329"/>
                    <a:gd name="connsiteY36" fmla="*/ 201499 h 493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1204329" h="493047">
                      <a:moveTo>
                        <a:pt x="700746" y="188247"/>
                      </a:moveTo>
                      <a:cubicBezTo>
                        <a:pt x="643320" y="192664"/>
                        <a:pt x="585359" y="192516"/>
                        <a:pt x="528468" y="201499"/>
                      </a:cubicBezTo>
                      <a:cubicBezTo>
                        <a:pt x="500872" y="205856"/>
                        <a:pt x="448955" y="228003"/>
                        <a:pt x="448955" y="228003"/>
                      </a:cubicBezTo>
                      <a:cubicBezTo>
                        <a:pt x="422451" y="245673"/>
                        <a:pt x="391967" y="258488"/>
                        <a:pt x="369442" y="281012"/>
                      </a:cubicBezTo>
                      <a:cubicBezTo>
                        <a:pt x="331675" y="318778"/>
                        <a:pt x="353333" y="300585"/>
                        <a:pt x="303181" y="334021"/>
                      </a:cubicBezTo>
                      <a:cubicBezTo>
                        <a:pt x="257744" y="402177"/>
                        <a:pt x="300028" y="349795"/>
                        <a:pt x="236920" y="400281"/>
                      </a:cubicBezTo>
                      <a:cubicBezTo>
                        <a:pt x="184944" y="441862"/>
                        <a:pt x="239704" y="417023"/>
                        <a:pt x="170659" y="440038"/>
                      </a:cubicBezTo>
                      <a:cubicBezTo>
                        <a:pt x="157407" y="448873"/>
                        <a:pt x="145457" y="460073"/>
                        <a:pt x="130903" y="466542"/>
                      </a:cubicBezTo>
                      <a:cubicBezTo>
                        <a:pt x="105373" y="477889"/>
                        <a:pt x="51390" y="493047"/>
                        <a:pt x="51390" y="493047"/>
                      </a:cubicBezTo>
                      <a:cubicBezTo>
                        <a:pt x="-28123" y="466541"/>
                        <a:pt x="2744" y="491194"/>
                        <a:pt x="24885" y="347273"/>
                      </a:cubicBezTo>
                      <a:cubicBezTo>
                        <a:pt x="32557" y="297406"/>
                        <a:pt x="36784" y="315834"/>
                        <a:pt x="64642" y="281012"/>
                      </a:cubicBezTo>
                      <a:cubicBezTo>
                        <a:pt x="74592" y="268575"/>
                        <a:pt x="79884" y="252517"/>
                        <a:pt x="91146" y="241255"/>
                      </a:cubicBezTo>
                      <a:cubicBezTo>
                        <a:pt x="116835" y="215566"/>
                        <a:pt x="138325" y="212277"/>
                        <a:pt x="170659" y="201499"/>
                      </a:cubicBezTo>
                      <a:cubicBezTo>
                        <a:pt x="253702" y="90775"/>
                        <a:pt x="167387" y="184908"/>
                        <a:pt x="250172" y="135238"/>
                      </a:cubicBezTo>
                      <a:cubicBezTo>
                        <a:pt x="260886" y="128810"/>
                        <a:pt x="266281" y="115665"/>
                        <a:pt x="276677" y="108734"/>
                      </a:cubicBezTo>
                      <a:cubicBezTo>
                        <a:pt x="293114" y="97776"/>
                        <a:pt x="312533" y="92030"/>
                        <a:pt x="329685" y="82229"/>
                      </a:cubicBezTo>
                      <a:cubicBezTo>
                        <a:pt x="401612" y="41128"/>
                        <a:pt x="336312" y="66768"/>
                        <a:pt x="409198" y="42473"/>
                      </a:cubicBezTo>
                      <a:cubicBezTo>
                        <a:pt x="422450" y="33638"/>
                        <a:pt x="434042" y="21561"/>
                        <a:pt x="448955" y="15968"/>
                      </a:cubicBezTo>
                      <a:cubicBezTo>
                        <a:pt x="543325" y="-19421"/>
                        <a:pt x="783320" y="14902"/>
                        <a:pt x="806764" y="15968"/>
                      </a:cubicBezTo>
                      <a:cubicBezTo>
                        <a:pt x="844585" y="23533"/>
                        <a:pt x="888610" y="31246"/>
                        <a:pt x="926033" y="42473"/>
                      </a:cubicBezTo>
                      <a:cubicBezTo>
                        <a:pt x="952793" y="50501"/>
                        <a:pt x="982300" y="53480"/>
                        <a:pt x="1005546" y="68977"/>
                      </a:cubicBezTo>
                      <a:cubicBezTo>
                        <a:pt x="1018798" y="77812"/>
                        <a:pt x="1032866" y="85531"/>
                        <a:pt x="1045303" y="95481"/>
                      </a:cubicBezTo>
                      <a:cubicBezTo>
                        <a:pt x="1055059" y="103286"/>
                        <a:pt x="1061093" y="115558"/>
                        <a:pt x="1071807" y="121986"/>
                      </a:cubicBezTo>
                      <a:cubicBezTo>
                        <a:pt x="1083785" y="129173"/>
                        <a:pt x="1098312" y="130821"/>
                        <a:pt x="1111564" y="135238"/>
                      </a:cubicBezTo>
                      <a:cubicBezTo>
                        <a:pt x="1124816" y="144073"/>
                        <a:pt x="1138883" y="151792"/>
                        <a:pt x="1151320" y="161742"/>
                      </a:cubicBezTo>
                      <a:cubicBezTo>
                        <a:pt x="1178293" y="183321"/>
                        <a:pt x="1184651" y="198487"/>
                        <a:pt x="1204329" y="228003"/>
                      </a:cubicBezTo>
                      <a:cubicBezTo>
                        <a:pt x="1199912" y="258925"/>
                        <a:pt x="1200955" y="291135"/>
                        <a:pt x="1191077" y="320768"/>
                      </a:cubicBezTo>
                      <a:cubicBezTo>
                        <a:pt x="1187126" y="332621"/>
                        <a:pt x="1176941" y="345506"/>
                        <a:pt x="1164572" y="347273"/>
                      </a:cubicBezTo>
                      <a:cubicBezTo>
                        <a:pt x="1142274" y="350459"/>
                        <a:pt x="1120042" y="339948"/>
                        <a:pt x="1098311" y="334021"/>
                      </a:cubicBezTo>
                      <a:cubicBezTo>
                        <a:pt x="1071357" y="326670"/>
                        <a:pt x="1018798" y="307516"/>
                        <a:pt x="1018798" y="307516"/>
                      </a:cubicBezTo>
                      <a:cubicBezTo>
                        <a:pt x="1005546" y="298681"/>
                        <a:pt x="993288" y="288135"/>
                        <a:pt x="979042" y="281012"/>
                      </a:cubicBezTo>
                      <a:cubicBezTo>
                        <a:pt x="966548" y="274765"/>
                        <a:pt x="951263" y="274947"/>
                        <a:pt x="939285" y="267760"/>
                      </a:cubicBezTo>
                      <a:cubicBezTo>
                        <a:pt x="928571" y="261332"/>
                        <a:pt x="923495" y="247683"/>
                        <a:pt x="912781" y="241255"/>
                      </a:cubicBezTo>
                      <a:cubicBezTo>
                        <a:pt x="900803" y="234068"/>
                        <a:pt x="886456" y="231841"/>
                        <a:pt x="873024" y="228003"/>
                      </a:cubicBezTo>
                      <a:cubicBezTo>
                        <a:pt x="794122" y="205460"/>
                        <a:pt x="830484" y="220269"/>
                        <a:pt x="727250" y="201499"/>
                      </a:cubicBezTo>
                      <a:cubicBezTo>
                        <a:pt x="709331" y="198241"/>
                        <a:pt x="691911" y="192664"/>
                        <a:pt x="674242" y="188247"/>
                      </a:cubicBezTo>
                      <a:cubicBezTo>
                        <a:pt x="590372" y="202225"/>
                        <a:pt x="621599" y="201499"/>
                        <a:pt x="581477" y="201499"/>
                      </a:cubicBezTo>
                    </a:path>
                  </a:pathLst>
                </a:custGeom>
                <a:solidFill>
                  <a:srgbClr val="FF66F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</p:grpSp>
          <p:sp>
            <p:nvSpPr>
              <p:cNvPr id="163" name="正方形/長方形 162"/>
              <p:cNvSpPr/>
              <p:nvPr/>
            </p:nvSpPr>
            <p:spPr>
              <a:xfrm>
                <a:off x="3211081" y="1525873"/>
                <a:ext cx="3110384" cy="1353091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ja-JP" altLang="en-US" sz="2000" b="0" cap="none" spc="0" dirty="0" smtClean="0">
                    <a:ln w="18415" cmpd="sng">
                      <a:solidFill>
                        <a:sysClr val="windowText" lastClr="000000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</a:rPr>
                  <a:t>もんだい</a:t>
                </a:r>
                <a:endParaRPr lang="ja-JP" altLang="en-US" sz="2000" b="0" cap="none" spc="0" dirty="0">
                  <a:ln w="18415" cmpd="sng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173" name="グループ化 172"/>
            <p:cNvGrpSpPr/>
            <p:nvPr/>
          </p:nvGrpSpPr>
          <p:grpSpPr>
            <a:xfrm>
              <a:off x="5506007" y="3405576"/>
              <a:ext cx="1455374" cy="1384722"/>
              <a:chOff x="2744777" y="1484784"/>
              <a:chExt cx="4050390" cy="4682851"/>
            </a:xfrm>
          </p:grpSpPr>
          <p:grpSp>
            <p:nvGrpSpPr>
              <p:cNvPr id="174" name="グループ化 173"/>
              <p:cNvGrpSpPr/>
              <p:nvPr/>
            </p:nvGrpSpPr>
            <p:grpSpPr>
              <a:xfrm>
                <a:off x="2744777" y="1484784"/>
                <a:ext cx="4050390" cy="4682851"/>
                <a:chOff x="2668961" y="1844824"/>
                <a:chExt cx="4050390" cy="4682851"/>
              </a:xfrm>
            </p:grpSpPr>
            <p:sp>
              <p:nvSpPr>
                <p:cNvPr id="179" name="フリーフォーム 178"/>
                <p:cNvSpPr/>
                <p:nvPr/>
              </p:nvSpPr>
              <p:spPr>
                <a:xfrm>
                  <a:off x="2668961" y="1844824"/>
                  <a:ext cx="4050390" cy="4682851"/>
                </a:xfrm>
                <a:custGeom>
                  <a:avLst/>
                  <a:gdLst>
                    <a:gd name="connsiteX0" fmla="*/ 1277497 w 4050390"/>
                    <a:gd name="connsiteY0" fmla="*/ 35515 h 4334120"/>
                    <a:gd name="connsiteX1" fmla="*/ 747410 w 4050390"/>
                    <a:gd name="connsiteY1" fmla="*/ 287306 h 4334120"/>
                    <a:gd name="connsiteX2" fmla="*/ 349845 w 4050390"/>
                    <a:gd name="connsiteY2" fmla="*/ 936663 h 4334120"/>
                    <a:gd name="connsiteX3" fmla="*/ 190819 w 4050390"/>
                    <a:gd name="connsiteY3" fmla="*/ 2672698 h 4334120"/>
                    <a:gd name="connsiteX4" fmla="*/ 204071 w 4050390"/>
                    <a:gd name="connsiteY4" fmla="*/ 4209950 h 4334120"/>
                    <a:gd name="connsiteX5" fmla="*/ 270332 w 4050390"/>
                    <a:gd name="connsiteY5" fmla="*/ 4249706 h 4334120"/>
                    <a:gd name="connsiteX6" fmla="*/ 3649637 w 4050390"/>
                    <a:gd name="connsiteY6" fmla="*/ 4302715 h 4334120"/>
                    <a:gd name="connsiteX7" fmla="*/ 4020697 w 4050390"/>
                    <a:gd name="connsiteY7" fmla="*/ 4249706 h 4334120"/>
                    <a:gd name="connsiteX8" fmla="*/ 3967689 w 4050390"/>
                    <a:gd name="connsiteY8" fmla="*/ 4156941 h 4334120"/>
                    <a:gd name="connsiteX9" fmla="*/ 3914680 w 4050390"/>
                    <a:gd name="connsiteY9" fmla="*/ 2526924 h 4334120"/>
                    <a:gd name="connsiteX10" fmla="*/ 3768906 w 4050390"/>
                    <a:gd name="connsiteY10" fmla="*/ 578854 h 4334120"/>
                    <a:gd name="connsiteX11" fmla="*/ 2152141 w 4050390"/>
                    <a:gd name="connsiteY11" fmla="*/ 22263 h 4334120"/>
                    <a:gd name="connsiteX12" fmla="*/ 1065463 w 4050390"/>
                    <a:gd name="connsiteY12" fmla="*/ 101776 h 4334120"/>
                    <a:gd name="connsiteX13" fmla="*/ 1065463 w 4050390"/>
                    <a:gd name="connsiteY13" fmla="*/ 101776 h 43341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4050390" h="4334120">
                      <a:moveTo>
                        <a:pt x="1277497" y="35515"/>
                      </a:moveTo>
                      <a:cubicBezTo>
                        <a:pt x="1089758" y="86315"/>
                        <a:pt x="902019" y="137115"/>
                        <a:pt x="747410" y="287306"/>
                      </a:cubicBezTo>
                      <a:cubicBezTo>
                        <a:pt x="592801" y="437497"/>
                        <a:pt x="442610" y="539098"/>
                        <a:pt x="349845" y="936663"/>
                      </a:cubicBezTo>
                      <a:cubicBezTo>
                        <a:pt x="257080" y="1334228"/>
                        <a:pt x="215115" y="2127150"/>
                        <a:pt x="190819" y="2672698"/>
                      </a:cubicBezTo>
                      <a:cubicBezTo>
                        <a:pt x="166523" y="3218246"/>
                        <a:pt x="190819" y="3947115"/>
                        <a:pt x="204071" y="4209950"/>
                      </a:cubicBezTo>
                      <a:cubicBezTo>
                        <a:pt x="217323" y="4472785"/>
                        <a:pt x="-303929" y="4234245"/>
                        <a:pt x="270332" y="4249706"/>
                      </a:cubicBezTo>
                      <a:cubicBezTo>
                        <a:pt x="844593" y="4265167"/>
                        <a:pt x="3024576" y="4302715"/>
                        <a:pt x="3649637" y="4302715"/>
                      </a:cubicBezTo>
                      <a:cubicBezTo>
                        <a:pt x="4274698" y="4302715"/>
                        <a:pt x="3967688" y="4274002"/>
                        <a:pt x="4020697" y="4249706"/>
                      </a:cubicBezTo>
                      <a:cubicBezTo>
                        <a:pt x="4073706" y="4225410"/>
                        <a:pt x="3985359" y="4444071"/>
                        <a:pt x="3967689" y="4156941"/>
                      </a:cubicBezTo>
                      <a:cubicBezTo>
                        <a:pt x="3950020" y="3869811"/>
                        <a:pt x="3947811" y="3123272"/>
                        <a:pt x="3914680" y="2526924"/>
                      </a:cubicBezTo>
                      <a:cubicBezTo>
                        <a:pt x="3881550" y="1930576"/>
                        <a:pt x="4062663" y="996298"/>
                        <a:pt x="3768906" y="578854"/>
                      </a:cubicBezTo>
                      <a:cubicBezTo>
                        <a:pt x="3475150" y="161411"/>
                        <a:pt x="2602715" y="101776"/>
                        <a:pt x="2152141" y="22263"/>
                      </a:cubicBezTo>
                      <a:cubicBezTo>
                        <a:pt x="1701567" y="-57250"/>
                        <a:pt x="1065463" y="101776"/>
                        <a:pt x="1065463" y="101776"/>
                      </a:cubicBezTo>
                      <a:lnTo>
                        <a:pt x="1065463" y="101776"/>
                      </a:lnTo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180" name="円/楕円 179"/>
                <p:cNvSpPr/>
                <p:nvPr/>
              </p:nvSpPr>
              <p:spPr>
                <a:xfrm>
                  <a:off x="3539968" y="2708920"/>
                  <a:ext cx="864096" cy="864096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181" name="弦 180"/>
                <p:cNvSpPr/>
                <p:nvPr/>
              </p:nvSpPr>
              <p:spPr>
                <a:xfrm rot="17413514">
                  <a:off x="3511875" y="2740803"/>
                  <a:ext cx="863204" cy="848977"/>
                </a:xfrm>
                <a:prstGeom prst="chord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182" name="円/楕円 181"/>
                <p:cNvSpPr/>
                <p:nvPr/>
              </p:nvSpPr>
              <p:spPr>
                <a:xfrm>
                  <a:off x="4913988" y="2708920"/>
                  <a:ext cx="864096" cy="864096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183" name="弦 182"/>
                <p:cNvSpPr/>
                <p:nvPr/>
              </p:nvSpPr>
              <p:spPr>
                <a:xfrm rot="17413514">
                  <a:off x="4885895" y="2740803"/>
                  <a:ext cx="863204" cy="848977"/>
                </a:xfrm>
                <a:prstGeom prst="chord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184" name="円/楕円 183"/>
                <p:cNvSpPr/>
                <p:nvPr/>
              </p:nvSpPr>
              <p:spPr>
                <a:xfrm>
                  <a:off x="3779912" y="2996952"/>
                  <a:ext cx="360040" cy="28803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185" name="円/楕円 184"/>
                <p:cNvSpPr/>
                <p:nvPr/>
              </p:nvSpPr>
              <p:spPr>
                <a:xfrm>
                  <a:off x="5137477" y="3021275"/>
                  <a:ext cx="360040" cy="28803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</p:grpSp>
          <p:grpSp>
            <p:nvGrpSpPr>
              <p:cNvPr id="175" name="グループ化 174"/>
              <p:cNvGrpSpPr/>
              <p:nvPr/>
            </p:nvGrpSpPr>
            <p:grpSpPr>
              <a:xfrm>
                <a:off x="4333282" y="3948385"/>
                <a:ext cx="880011" cy="701173"/>
                <a:chOff x="4109793" y="3844323"/>
                <a:chExt cx="1216771" cy="701173"/>
              </a:xfrm>
            </p:grpSpPr>
            <p:sp>
              <p:nvSpPr>
                <p:cNvPr id="177" name="フリーフォーム 176"/>
                <p:cNvSpPr/>
                <p:nvPr/>
              </p:nvSpPr>
              <p:spPr>
                <a:xfrm>
                  <a:off x="4109793" y="4052449"/>
                  <a:ext cx="1204329" cy="493047"/>
                </a:xfrm>
                <a:custGeom>
                  <a:avLst/>
                  <a:gdLst>
                    <a:gd name="connsiteX0" fmla="*/ 700746 w 1204329"/>
                    <a:gd name="connsiteY0" fmla="*/ 188247 h 493047"/>
                    <a:gd name="connsiteX1" fmla="*/ 528468 w 1204329"/>
                    <a:gd name="connsiteY1" fmla="*/ 201499 h 493047"/>
                    <a:gd name="connsiteX2" fmla="*/ 448955 w 1204329"/>
                    <a:gd name="connsiteY2" fmla="*/ 228003 h 493047"/>
                    <a:gd name="connsiteX3" fmla="*/ 369442 w 1204329"/>
                    <a:gd name="connsiteY3" fmla="*/ 281012 h 493047"/>
                    <a:gd name="connsiteX4" fmla="*/ 303181 w 1204329"/>
                    <a:gd name="connsiteY4" fmla="*/ 334021 h 493047"/>
                    <a:gd name="connsiteX5" fmla="*/ 236920 w 1204329"/>
                    <a:gd name="connsiteY5" fmla="*/ 400281 h 493047"/>
                    <a:gd name="connsiteX6" fmla="*/ 170659 w 1204329"/>
                    <a:gd name="connsiteY6" fmla="*/ 440038 h 493047"/>
                    <a:gd name="connsiteX7" fmla="*/ 130903 w 1204329"/>
                    <a:gd name="connsiteY7" fmla="*/ 466542 h 493047"/>
                    <a:gd name="connsiteX8" fmla="*/ 51390 w 1204329"/>
                    <a:gd name="connsiteY8" fmla="*/ 493047 h 493047"/>
                    <a:gd name="connsiteX9" fmla="*/ 24885 w 1204329"/>
                    <a:gd name="connsiteY9" fmla="*/ 347273 h 493047"/>
                    <a:gd name="connsiteX10" fmla="*/ 64642 w 1204329"/>
                    <a:gd name="connsiteY10" fmla="*/ 281012 h 493047"/>
                    <a:gd name="connsiteX11" fmla="*/ 91146 w 1204329"/>
                    <a:gd name="connsiteY11" fmla="*/ 241255 h 493047"/>
                    <a:gd name="connsiteX12" fmla="*/ 170659 w 1204329"/>
                    <a:gd name="connsiteY12" fmla="*/ 201499 h 493047"/>
                    <a:gd name="connsiteX13" fmla="*/ 250172 w 1204329"/>
                    <a:gd name="connsiteY13" fmla="*/ 135238 h 493047"/>
                    <a:gd name="connsiteX14" fmla="*/ 276677 w 1204329"/>
                    <a:gd name="connsiteY14" fmla="*/ 108734 h 493047"/>
                    <a:gd name="connsiteX15" fmla="*/ 329685 w 1204329"/>
                    <a:gd name="connsiteY15" fmla="*/ 82229 h 493047"/>
                    <a:gd name="connsiteX16" fmla="*/ 409198 w 1204329"/>
                    <a:gd name="connsiteY16" fmla="*/ 42473 h 493047"/>
                    <a:gd name="connsiteX17" fmla="*/ 448955 w 1204329"/>
                    <a:gd name="connsiteY17" fmla="*/ 15968 h 493047"/>
                    <a:gd name="connsiteX18" fmla="*/ 806764 w 1204329"/>
                    <a:gd name="connsiteY18" fmla="*/ 15968 h 493047"/>
                    <a:gd name="connsiteX19" fmla="*/ 926033 w 1204329"/>
                    <a:gd name="connsiteY19" fmla="*/ 42473 h 493047"/>
                    <a:gd name="connsiteX20" fmla="*/ 1005546 w 1204329"/>
                    <a:gd name="connsiteY20" fmla="*/ 68977 h 493047"/>
                    <a:gd name="connsiteX21" fmla="*/ 1045303 w 1204329"/>
                    <a:gd name="connsiteY21" fmla="*/ 95481 h 493047"/>
                    <a:gd name="connsiteX22" fmla="*/ 1071807 w 1204329"/>
                    <a:gd name="connsiteY22" fmla="*/ 121986 h 493047"/>
                    <a:gd name="connsiteX23" fmla="*/ 1111564 w 1204329"/>
                    <a:gd name="connsiteY23" fmla="*/ 135238 h 493047"/>
                    <a:gd name="connsiteX24" fmla="*/ 1151320 w 1204329"/>
                    <a:gd name="connsiteY24" fmla="*/ 161742 h 493047"/>
                    <a:gd name="connsiteX25" fmla="*/ 1204329 w 1204329"/>
                    <a:gd name="connsiteY25" fmla="*/ 228003 h 493047"/>
                    <a:gd name="connsiteX26" fmla="*/ 1191077 w 1204329"/>
                    <a:gd name="connsiteY26" fmla="*/ 320768 h 493047"/>
                    <a:gd name="connsiteX27" fmla="*/ 1164572 w 1204329"/>
                    <a:gd name="connsiteY27" fmla="*/ 347273 h 493047"/>
                    <a:gd name="connsiteX28" fmla="*/ 1098311 w 1204329"/>
                    <a:gd name="connsiteY28" fmla="*/ 334021 h 493047"/>
                    <a:gd name="connsiteX29" fmla="*/ 1018798 w 1204329"/>
                    <a:gd name="connsiteY29" fmla="*/ 307516 h 493047"/>
                    <a:gd name="connsiteX30" fmla="*/ 979042 w 1204329"/>
                    <a:gd name="connsiteY30" fmla="*/ 281012 h 493047"/>
                    <a:gd name="connsiteX31" fmla="*/ 939285 w 1204329"/>
                    <a:gd name="connsiteY31" fmla="*/ 267760 h 493047"/>
                    <a:gd name="connsiteX32" fmla="*/ 912781 w 1204329"/>
                    <a:gd name="connsiteY32" fmla="*/ 241255 h 493047"/>
                    <a:gd name="connsiteX33" fmla="*/ 873024 w 1204329"/>
                    <a:gd name="connsiteY33" fmla="*/ 228003 h 493047"/>
                    <a:gd name="connsiteX34" fmla="*/ 727250 w 1204329"/>
                    <a:gd name="connsiteY34" fmla="*/ 201499 h 493047"/>
                    <a:gd name="connsiteX35" fmla="*/ 674242 w 1204329"/>
                    <a:gd name="connsiteY35" fmla="*/ 188247 h 493047"/>
                    <a:gd name="connsiteX36" fmla="*/ 581477 w 1204329"/>
                    <a:gd name="connsiteY36" fmla="*/ 201499 h 493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1204329" h="493047">
                      <a:moveTo>
                        <a:pt x="700746" y="188247"/>
                      </a:moveTo>
                      <a:cubicBezTo>
                        <a:pt x="643320" y="192664"/>
                        <a:pt x="585359" y="192516"/>
                        <a:pt x="528468" y="201499"/>
                      </a:cubicBezTo>
                      <a:cubicBezTo>
                        <a:pt x="500872" y="205856"/>
                        <a:pt x="448955" y="228003"/>
                        <a:pt x="448955" y="228003"/>
                      </a:cubicBezTo>
                      <a:cubicBezTo>
                        <a:pt x="422451" y="245673"/>
                        <a:pt x="391967" y="258488"/>
                        <a:pt x="369442" y="281012"/>
                      </a:cubicBezTo>
                      <a:cubicBezTo>
                        <a:pt x="331675" y="318778"/>
                        <a:pt x="353333" y="300585"/>
                        <a:pt x="303181" y="334021"/>
                      </a:cubicBezTo>
                      <a:cubicBezTo>
                        <a:pt x="257744" y="402177"/>
                        <a:pt x="300028" y="349795"/>
                        <a:pt x="236920" y="400281"/>
                      </a:cubicBezTo>
                      <a:cubicBezTo>
                        <a:pt x="184944" y="441862"/>
                        <a:pt x="239704" y="417023"/>
                        <a:pt x="170659" y="440038"/>
                      </a:cubicBezTo>
                      <a:cubicBezTo>
                        <a:pt x="157407" y="448873"/>
                        <a:pt x="145457" y="460073"/>
                        <a:pt x="130903" y="466542"/>
                      </a:cubicBezTo>
                      <a:cubicBezTo>
                        <a:pt x="105373" y="477889"/>
                        <a:pt x="51390" y="493047"/>
                        <a:pt x="51390" y="493047"/>
                      </a:cubicBezTo>
                      <a:cubicBezTo>
                        <a:pt x="-28123" y="466541"/>
                        <a:pt x="2744" y="491194"/>
                        <a:pt x="24885" y="347273"/>
                      </a:cubicBezTo>
                      <a:cubicBezTo>
                        <a:pt x="32557" y="297406"/>
                        <a:pt x="36784" y="315834"/>
                        <a:pt x="64642" y="281012"/>
                      </a:cubicBezTo>
                      <a:cubicBezTo>
                        <a:pt x="74592" y="268575"/>
                        <a:pt x="79884" y="252517"/>
                        <a:pt x="91146" y="241255"/>
                      </a:cubicBezTo>
                      <a:cubicBezTo>
                        <a:pt x="116835" y="215566"/>
                        <a:pt x="138325" y="212277"/>
                        <a:pt x="170659" y="201499"/>
                      </a:cubicBezTo>
                      <a:cubicBezTo>
                        <a:pt x="253702" y="90775"/>
                        <a:pt x="167387" y="184908"/>
                        <a:pt x="250172" y="135238"/>
                      </a:cubicBezTo>
                      <a:cubicBezTo>
                        <a:pt x="260886" y="128810"/>
                        <a:pt x="266281" y="115665"/>
                        <a:pt x="276677" y="108734"/>
                      </a:cubicBezTo>
                      <a:cubicBezTo>
                        <a:pt x="293114" y="97776"/>
                        <a:pt x="312533" y="92030"/>
                        <a:pt x="329685" y="82229"/>
                      </a:cubicBezTo>
                      <a:cubicBezTo>
                        <a:pt x="401612" y="41128"/>
                        <a:pt x="336312" y="66768"/>
                        <a:pt x="409198" y="42473"/>
                      </a:cubicBezTo>
                      <a:cubicBezTo>
                        <a:pt x="422450" y="33638"/>
                        <a:pt x="434042" y="21561"/>
                        <a:pt x="448955" y="15968"/>
                      </a:cubicBezTo>
                      <a:cubicBezTo>
                        <a:pt x="543325" y="-19421"/>
                        <a:pt x="783320" y="14902"/>
                        <a:pt x="806764" y="15968"/>
                      </a:cubicBezTo>
                      <a:cubicBezTo>
                        <a:pt x="844585" y="23533"/>
                        <a:pt x="888610" y="31246"/>
                        <a:pt x="926033" y="42473"/>
                      </a:cubicBezTo>
                      <a:cubicBezTo>
                        <a:pt x="952793" y="50501"/>
                        <a:pt x="982300" y="53480"/>
                        <a:pt x="1005546" y="68977"/>
                      </a:cubicBezTo>
                      <a:cubicBezTo>
                        <a:pt x="1018798" y="77812"/>
                        <a:pt x="1032866" y="85531"/>
                        <a:pt x="1045303" y="95481"/>
                      </a:cubicBezTo>
                      <a:cubicBezTo>
                        <a:pt x="1055059" y="103286"/>
                        <a:pt x="1061093" y="115558"/>
                        <a:pt x="1071807" y="121986"/>
                      </a:cubicBezTo>
                      <a:cubicBezTo>
                        <a:pt x="1083785" y="129173"/>
                        <a:pt x="1098312" y="130821"/>
                        <a:pt x="1111564" y="135238"/>
                      </a:cubicBezTo>
                      <a:cubicBezTo>
                        <a:pt x="1124816" y="144073"/>
                        <a:pt x="1138883" y="151792"/>
                        <a:pt x="1151320" y="161742"/>
                      </a:cubicBezTo>
                      <a:cubicBezTo>
                        <a:pt x="1178293" y="183321"/>
                        <a:pt x="1184651" y="198487"/>
                        <a:pt x="1204329" y="228003"/>
                      </a:cubicBezTo>
                      <a:cubicBezTo>
                        <a:pt x="1199912" y="258925"/>
                        <a:pt x="1200955" y="291135"/>
                        <a:pt x="1191077" y="320768"/>
                      </a:cubicBezTo>
                      <a:cubicBezTo>
                        <a:pt x="1187126" y="332621"/>
                        <a:pt x="1176941" y="345506"/>
                        <a:pt x="1164572" y="347273"/>
                      </a:cubicBezTo>
                      <a:cubicBezTo>
                        <a:pt x="1142274" y="350459"/>
                        <a:pt x="1120042" y="339948"/>
                        <a:pt x="1098311" y="334021"/>
                      </a:cubicBezTo>
                      <a:cubicBezTo>
                        <a:pt x="1071357" y="326670"/>
                        <a:pt x="1018798" y="307516"/>
                        <a:pt x="1018798" y="307516"/>
                      </a:cubicBezTo>
                      <a:cubicBezTo>
                        <a:pt x="1005546" y="298681"/>
                        <a:pt x="993288" y="288135"/>
                        <a:pt x="979042" y="281012"/>
                      </a:cubicBezTo>
                      <a:cubicBezTo>
                        <a:pt x="966548" y="274765"/>
                        <a:pt x="951263" y="274947"/>
                        <a:pt x="939285" y="267760"/>
                      </a:cubicBezTo>
                      <a:cubicBezTo>
                        <a:pt x="928571" y="261332"/>
                        <a:pt x="923495" y="247683"/>
                        <a:pt x="912781" y="241255"/>
                      </a:cubicBezTo>
                      <a:cubicBezTo>
                        <a:pt x="900803" y="234068"/>
                        <a:pt x="886456" y="231841"/>
                        <a:pt x="873024" y="228003"/>
                      </a:cubicBezTo>
                      <a:cubicBezTo>
                        <a:pt x="794122" y="205460"/>
                        <a:pt x="830484" y="220269"/>
                        <a:pt x="727250" y="201499"/>
                      </a:cubicBezTo>
                      <a:cubicBezTo>
                        <a:pt x="709331" y="198241"/>
                        <a:pt x="691911" y="192664"/>
                        <a:pt x="674242" y="188247"/>
                      </a:cubicBezTo>
                      <a:cubicBezTo>
                        <a:pt x="590372" y="202225"/>
                        <a:pt x="621599" y="201499"/>
                        <a:pt x="581477" y="201499"/>
                      </a:cubicBezTo>
                    </a:path>
                  </a:pathLst>
                </a:custGeom>
                <a:solidFill>
                  <a:srgbClr val="FF66F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178" name="フリーフォーム 177"/>
                <p:cNvSpPr/>
                <p:nvPr/>
              </p:nvSpPr>
              <p:spPr>
                <a:xfrm>
                  <a:off x="4122235" y="3844323"/>
                  <a:ext cx="1204329" cy="493047"/>
                </a:xfrm>
                <a:custGeom>
                  <a:avLst/>
                  <a:gdLst>
                    <a:gd name="connsiteX0" fmla="*/ 700746 w 1204329"/>
                    <a:gd name="connsiteY0" fmla="*/ 188247 h 493047"/>
                    <a:gd name="connsiteX1" fmla="*/ 528468 w 1204329"/>
                    <a:gd name="connsiteY1" fmla="*/ 201499 h 493047"/>
                    <a:gd name="connsiteX2" fmla="*/ 448955 w 1204329"/>
                    <a:gd name="connsiteY2" fmla="*/ 228003 h 493047"/>
                    <a:gd name="connsiteX3" fmla="*/ 369442 w 1204329"/>
                    <a:gd name="connsiteY3" fmla="*/ 281012 h 493047"/>
                    <a:gd name="connsiteX4" fmla="*/ 303181 w 1204329"/>
                    <a:gd name="connsiteY4" fmla="*/ 334021 h 493047"/>
                    <a:gd name="connsiteX5" fmla="*/ 236920 w 1204329"/>
                    <a:gd name="connsiteY5" fmla="*/ 400281 h 493047"/>
                    <a:gd name="connsiteX6" fmla="*/ 170659 w 1204329"/>
                    <a:gd name="connsiteY6" fmla="*/ 440038 h 493047"/>
                    <a:gd name="connsiteX7" fmla="*/ 130903 w 1204329"/>
                    <a:gd name="connsiteY7" fmla="*/ 466542 h 493047"/>
                    <a:gd name="connsiteX8" fmla="*/ 51390 w 1204329"/>
                    <a:gd name="connsiteY8" fmla="*/ 493047 h 493047"/>
                    <a:gd name="connsiteX9" fmla="*/ 24885 w 1204329"/>
                    <a:gd name="connsiteY9" fmla="*/ 347273 h 493047"/>
                    <a:gd name="connsiteX10" fmla="*/ 64642 w 1204329"/>
                    <a:gd name="connsiteY10" fmla="*/ 281012 h 493047"/>
                    <a:gd name="connsiteX11" fmla="*/ 91146 w 1204329"/>
                    <a:gd name="connsiteY11" fmla="*/ 241255 h 493047"/>
                    <a:gd name="connsiteX12" fmla="*/ 170659 w 1204329"/>
                    <a:gd name="connsiteY12" fmla="*/ 201499 h 493047"/>
                    <a:gd name="connsiteX13" fmla="*/ 250172 w 1204329"/>
                    <a:gd name="connsiteY13" fmla="*/ 135238 h 493047"/>
                    <a:gd name="connsiteX14" fmla="*/ 276677 w 1204329"/>
                    <a:gd name="connsiteY14" fmla="*/ 108734 h 493047"/>
                    <a:gd name="connsiteX15" fmla="*/ 329685 w 1204329"/>
                    <a:gd name="connsiteY15" fmla="*/ 82229 h 493047"/>
                    <a:gd name="connsiteX16" fmla="*/ 409198 w 1204329"/>
                    <a:gd name="connsiteY16" fmla="*/ 42473 h 493047"/>
                    <a:gd name="connsiteX17" fmla="*/ 448955 w 1204329"/>
                    <a:gd name="connsiteY17" fmla="*/ 15968 h 493047"/>
                    <a:gd name="connsiteX18" fmla="*/ 806764 w 1204329"/>
                    <a:gd name="connsiteY18" fmla="*/ 15968 h 493047"/>
                    <a:gd name="connsiteX19" fmla="*/ 926033 w 1204329"/>
                    <a:gd name="connsiteY19" fmla="*/ 42473 h 493047"/>
                    <a:gd name="connsiteX20" fmla="*/ 1005546 w 1204329"/>
                    <a:gd name="connsiteY20" fmla="*/ 68977 h 493047"/>
                    <a:gd name="connsiteX21" fmla="*/ 1045303 w 1204329"/>
                    <a:gd name="connsiteY21" fmla="*/ 95481 h 493047"/>
                    <a:gd name="connsiteX22" fmla="*/ 1071807 w 1204329"/>
                    <a:gd name="connsiteY22" fmla="*/ 121986 h 493047"/>
                    <a:gd name="connsiteX23" fmla="*/ 1111564 w 1204329"/>
                    <a:gd name="connsiteY23" fmla="*/ 135238 h 493047"/>
                    <a:gd name="connsiteX24" fmla="*/ 1151320 w 1204329"/>
                    <a:gd name="connsiteY24" fmla="*/ 161742 h 493047"/>
                    <a:gd name="connsiteX25" fmla="*/ 1204329 w 1204329"/>
                    <a:gd name="connsiteY25" fmla="*/ 228003 h 493047"/>
                    <a:gd name="connsiteX26" fmla="*/ 1191077 w 1204329"/>
                    <a:gd name="connsiteY26" fmla="*/ 320768 h 493047"/>
                    <a:gd name="connsiteX27" fmla="*/ 1164572 w 1204329"/>
                    <a:gd name="connsiteY27" fmla="*/ 347273 h 493047"/>
                    <a:gd name="connsiteX28" fmla="*/ 1098311 w 1204329"/>
                    <a:gd name="connsiteY28" fmla="*/ 334021 h 493047"/>
                    <a:gd name="connsiteX29" fmla="*/ 1018798 w 1204329"/>
                    <a:gd name="connsiteY29" fmla="*/ 307516 h 493047"/>
                    <a:gd name="connsiteX30" fmla="*/ 979042 w 1204329"/>
                    <a:gd name="connsiteY30" fmla="*/ 281012 h 493047"/>
                    <a:gd name="connsiteX31" fmla="*/ 939285 w 1204329"/>
                    <a:gd name="connsiteY31" fmla="*/ 267760 h 493047"/>
                    <a:gd name="connsiteX32" fmla="*/ 912781 w 1204329"/>
                    <a:gd name="connsiteY32" fmla="*/ 241255 h 493047"/>
                    <a:gd name="connsiteX33" fmla="*/ 873024 w 1204329"/>
                    <a:gd name="connsiteY33" fmla="*/ 228003 h 493047"/>
                    <a:gd name="connsiteX34" fmla="*/ 727250 w 1204329"/>
                    <a:gd name="connsiteY34" fmla="*/ 201499 h 493047"/>
                    <a:gd name="connsiteX35" fmla="*/ 674242 w 1204329"/>
                    <a:gd name="connsiteY35" fmla="*/ 188247 h 493047"/>
                    <a:gd name="connsiteX36" fmla="*/ 581477 w 1204329"/>
                    <a:gd name="connsiteY36" fmla="*/ 201499 h 493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1204329" h="493047">
                      <a:moveTo>
                        <a:pt x="700746" y="188247"/>
                      </a:moveTo>
                      <a:cubicBezTo>
                        <a:pt x="643320" y="192664"/>
                        <a:pt x="585359" y="192516"/>
                        <a:pt x="528468" y="201499"/>
                      </a:cubicBezTo>
                      <a:cubicBezTo>
                        <a:pt x="500872" y="205856"/>
                        <a:pt x="448955" y="228003"/>
                        <a:pt x="448955" y="228003"/>
                      </a:cubicBezTo>
                      <a:cubicBezTo>
                        <a:pt x="422451" y="245673"/>
                        <a:pt x="391967" y="258488"/>
                        <a:pt x="369442" y="281012"/>
                      </a:cubicBezTo>
                      <a:cubicBezTo>
                        <a:pt x="331675" y="318778"/>
                        <a:pt x="353333" y="300585"/>
                        <a:pt x="303181" y="334021"/>
                      </a:cubicBezTo>
                      <a:cubicBezTo>
                        <a:pt x="257744" y="402177"/>
                        <a:pt x="300028" y="349795"/>
                        <a:pt x="236920" y="400281"/>
                      </a:cubicBezTo>
                      <a:cubicBezTo>
                        <a:pt x="184944" y="441862"/>
                        <a:pt x="239704" y="417023"/>
                        <a:pt x="170659" y="440038"/>
                      </a:cubicBezTo>
                      <a:cubicBezTo>
                        <a:pt x="157407" y="448873"/>
                        <a:pt x="145457" y="460073"/>
                        <a:pt x="130903" y="466542"/>
                      </a:cubicBezTo>
                      <a:cubicBezTo>
                        <a:pt x="105373" y="477889"/>
                        <a:pt x="51390" y="493047"/>
                        <a:pt x="51390" y="493047"/>
                      </a:cubicBezTo>
                      <a:cubicBezTo>
                        <a:pt x="-28123" y="466541"/>
                        <a:pt x="2744" y="491194"/>
                        <a:pt x="24885" y="347273"/>
                      </a:cubicBezTo>
                      <a:cubicBezTo>
                        <a:pt x="32557" y="297406"/>
                        <a:pt x="36784" y="315834"/>
                        <a:pt x="64642" y="281012"/>
                      </a:cubicBezTo>
                      <a:cubicBezTo>
                        <a:pt x="74592" y="268575"/>
                        <a:pt x="79884" y="252517"/>
                        <a:pt x="91146" y="241255"/>
                      </a:cubicBezTo>
                      <a:cubicBezTo>
                        <a:pt x="116835" y="215566"/>
                        <a:pt x="138325" y="212277"/>
                        <a:pt x="170659" y="201499"/>
                      </a:cubicBezTo>
                      <a:cubicBezTo>
                        <a:pt x="253702" y="90775"/>
                        <a:pt x="167387" y="184908"/>
                        <a:pt x="250172" y="135238"/>
                      </a:cubicBezTo>
                      <a:cubicBezTo>
                        <a:pt x="260886" y="128810"/>
                        <a:pt x="266281" y="115665"/>
                        <a:pt x="276677" y="108734"/>
                      </a:cubicBezTo>
                      <a:cubicBezTo>
                        <a:pt x="293114" y="97776"/>
                        <a:pt x="312533" y="92030"/>
                        <a:pt x="329685" y="82229"/>
                      </a:cubicBezTo>
                      <a:cubicBezTo>
                        <a:pt x="401612" y="41128"/>
                        <a:pt x="336312" y="66768"/>
                        <a:pt x="409198" y="42473"/>
                      </a:cubicBezTo>
                      <a:cubicBezTo>
                        <a:pt x="422450" y="33638"/>
                        <a:pt x="434042" y="21561"/>
                        <a:pt x="448955" y="15968"/>
                      </a:cubicBezTo>
                      <a:cubicBezTo>
                        <a:pt x="543325" y="-19421"/>
                        <a:pt x="783320" y="14902"/>
                        <a:pt x="806764" y="15968"/>
                      </a:cubicBezTo>
                      <a:cubicBezTo>
                        <a:pt x="844585" y="23533"/>
                        <a:pt x="888610" y="31246"/>
                        <a:pt x="926033" y="42473"/>
                      </a:cubicBezTo>
                      <a:cubicBezTo>
                        <a:pt x="952793" y="50501"/>
                        <a:pt x="982300" y="53480"/>
                        <a:pt x="1005546" y="68977"/>
                      </a:cubicBezTo>
                      <a:cubicBezTo>
                        <a:pt x="1018798" y="77812"/>
                        <a:pt x="1032866" y="85531"/>
                        <a:pt x="1045303" y="95481"/>
                      </a:cubicBezTo>
                      <a:cubicBezTo>
                        <a:pt x="1055059" y="103286"/>
                        <a:pt x="1061093" y="115558"/>
                        <a:pt x="1071807" y="121986"/>
                      </a:cubicBezTo>
                      <a:cubicBezTo>
                        <a:pt x="1083785" y="129173"/>
                        <a:pt x="1098312" y="130821"/>
                        <a:pt x="1111564" y="135238"/>
                      </a:cubicBezTo>
                      <a:cubicBezTo>
                        <a:pt x="1124816" y="144073"/>
                        <a:pt x="1138883" y="151792"/>
                        <a:pt x="1151320" y="161742"/>
                      </a:cubicBezTo>
                      <a:cubicBezTo>
                        <a:pt x="1178293" y="183321"/>
                        <a:pt x="1184651" y="198487"/>
                        <a:pt x="1204329" y="228003"/>
                      </a:cubicBezTo>
                      <a:cubicBezTo>
                        <a:pt x="1199912" y="258925"/>
                        <a:pt x="1200955" y="291135"/>
                        <a:pt x="1191077" y="320768"/>
                      </a:cubicBezTo>
                      <a:cubicBezTo>
                        <a:pt x="1187126" y="332621"/>
                        <a:pt x="1176941" y="345506"/>
                        <a:pt x="1164572" y="347273"/>
                      </a:cubicBezTo>
                      <a:cubicBezTo>
                        <a:pt x="1142274" y="350459"/>
                        <a:pt x="1120042" y="339948"/>
                        <a:pt x="1098311" y="334021"/>
                      </a:cubicBezTo>
                      <a:cubicBezTo>
                        <a:pt x="1071357" y="326670"/>
                        <a:pt x="1018798" y="307516"/>
                        <a:pt x="1018798" y="307516"/>
                      </a:cubicBezTo>
                      <a:cubicBezTo>
                        <a:pt x="1005546" y="298681"/>
                        <a:pt x="993288" y="288135"/>
                        <a:pt x="979042" y="281012"/>
                      </a:cubicBezTo>
                      <a:cubicBezTo>
                        <a:pt x="966548" y="274765"/>
                        <a:pt x="951263" y="274947"/>
                        <a:pt x="939285" y="267760"/>
                      </a:cubicBezTo>
                      <a:cubicBezTo>
                        <a:pt x="928571" y="261332"/>
                        <a:pt x="923495" y="247683"/>
                        <a:pt x="912781" y="241255"/>
                      </a:cubicBezTo>
                      <a:cubicBezTo>
                        <a:pt x="900803" y="234068"/>
                        <a:pt x="886456" y="231841"/>
                        <a:pt x="873024" y="228003"/>
                      </a:cubicBezTo>
                      <a:cubicBezTo>
                        <a:pt x="794122" y="205460"/>
                        <a:pt x="830484" y="220269"/>
                        <a:pt x="727250" y="201499"/>
                      </a:cubicBezTo>
                      <a:cubicBezTo>
                        <a:pt x="709331" y="198241"/>
                        <a:pt x="691911" y="192664"/>
                        <a:pt x="674242" y="188247"/>
                      </a:cubicBezTo>
                      <a:cubicBezTo>
                        <a:pt x="590372" y="202225"/>
                        <a:pt x="621599" y="201499"/>
                        <a:pt x="581477" y="201499"/>
                      </a:cubicBezTo>
                    </a:path>
                  </a:pathLst>
                </a:custGeom>
                <a:solidFill>
                  <a:srgbClr val="FF66F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</p:grpSp>
          <p:sp>
            <p:nvSpPr>
              <p:cNvPr id="176" name="正方形/長方形 175"/>
              <p:cNvSpPr/>
              <p:nvPr/>
            </p:nvSpPr>
            <p:spPr>
              <a:xfrm>
                <a:off x="3211081" y="1525873"/>
                <a:ext cx="3110384" cy="1353091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ja-JP" altLang="en-US" sz="2000" b="0" cap="none" spc="0" dirty="0" smtClean="0">
                    <a:ln w="18415" cmpd="sng">
                      <a:solidFill>
                        <a:sysClr val="windowText" lastClr="000000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</a:rPr>
                  <a:t>もんだい</a:t>
                </a:r>
                <a:endParaRPr lang="ja-JP" altLang="en-US" sz="2000" b="0" cap="none" spc="0" dirty="0">
                  <a:ln w="18415" cmpd="sng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186" name="グループ化 185"/>
            <p:cNvGrpSpPr/>
            <p:nvPr/>
          </p:nvGrpSpPr>
          <p:grpSpPr>
            <a:xfrm>
              <a:off x="7234199" y="3389040"/>
              <a:ext cx="1455374" cy="1384722"/>
              <a:chOff x="2744777" y="1484784"/>
              <a:chExt cx="4050390" cy="4682851"/>
            </a:xfrm>
          </p:grpSpPr>
          <p:grpSp>
            <p:nvGrpSpPr>
              <p:cNvPr id="187" name="グループ化 186"/>
              <p:cNvGrpSpPr/>
              <p:nvPr/>
            </p:nvGrpSpPr>
            <p:grpSpPr>
              <a:xfrm>
                <a:off x="2744777" y="1484784"/>
                <a:ext cx="4050390" cy="4682851"/>
                <a:chOff x="2668961" y="1844824"/>
                <a:chExt cx="4050390" cy="4682851"/>
              </a:xfrm>
            </p:grpSpPr>
            <p:sp>
              <p:nvSpPr>
                <p:cNvPr id="192" name="フリーフォーム 191"/>
                <p:cNvSpPr/>
                <p:nvPr/>
              </p:nvSpPr>
              <p:spPr>
                <a:xfrm>
                  <a:off x="2668961" y="1844824"/>
                  <a:ext cx="4050390" cy="4682851"/>
                </a:xfrm>
                <a:custGeom>
                  <a:avLst/>
                  <a:gdLst>
                    <a:gd name="connsiteX0" fmla="*/ 1277497 w 4050390"/>
                    <a:gd name="connsiteY0" fmla="*/ 35515 h 4334120"/>
                    <a:gd name="connsiteX1" fmla="*/ 747410 w 4050390"/>
                    <a:gd name="connsiteY1" fmla="*/ 287306 h 4334120"/>
                    <a:gd name="connsiteX2" fmla="*/ 349845 w 4050390"/>
                    <a:gd name="connsiteY2" fmla="*/ 936663 h 4334120"/>
                    <a:gd name="connsiteX3" fmla="*/ 190819 w 4050390"/>
                    <a:gd name="connsiteY3" fmla="*/ 2672698 h 4334120"/>
                    <a:gd name="connsiteX4" fmla="*/ 204071 w 4050390"/>
                    <a:gd name="connsiteY4" fmla="*/ 4209950 h 4334120"/>
                    <a:gd name="connsiteX5" fmla="*/ 270332 w 4050390"/>
                    <a:gd name="connsiteY5" fmla="*/ 4249706 h 4334120"/>
                    <a:gd name="connsiteX6" fmla="*/ 3649637 w 4050390"/>
                    <a:gd name="connsiteY6" fmla="*/ 4302715 h 4334120"/>
                    <a:gd name="connsiteX7" fmla="*/ 4020697 w 4050390"/>
                    <a:gd name="connsiteY7" fmla="*/ 4249706 h 4334120"/>
                    <a:gd name="connsiteX8" fmla="*/ 3967689 w 4050390"/>
                    <a:gd name="connsiteY8" fmla="*/ 4156941 h 4334120"/>
                    <a:gd name="connsiteX9" fmla="*/ 3914680 w 4050390"/>
                    <a:gd name="connsiteY9" fmla="*/ 2526924 h 4334120"/>
                    <a:gd name="connsiteX10" fmla="*/ 3768906 w 4050390"/>
                    <a:gd name="connsiteY10" fmla="*/ 578854 h 4334120"/>
                    <a:gd name="connsiteX11" fmla="*/ 2152141 w 4050390"/>
                    <a:gd name="connsiteY11" fmla="*/ 22263 h 4334120"/>
                    <a:gd name="connsiteX12" fmla="*/ 1065463 w 4050390"/>
                    <a:gd name="connsiteY12" fmla="*/ 101776 h 4334120"/>
                    <a:gd name="connsiteX13" fmla="*/ 1065463 w 4050390"/>
                    <a:gd name="connsiteY13" fmla="*/ 101776 h 43341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4050390" h="4334120">
                      <a:moveTo>
                        <a:pt x="1277497" y="35515"/>
                      </a:moveTo>
                      <a:cubicBezTo>
                        <a:pt x="1089758" y="86315"/>
                        <a:pt x="902019" y="137115"/>
                        <a:pt x="747410" y="287306"/>
                      </a:cubicBezTo>
                      <a:cubicBezTo>
                        <a:pt x="592801" y="437497"/>
                        <a:pt x="442610" y="539098"/>
                        <a:pt x="349845" y="936663"/>
                      </a:cubicBezTo>
                      <a:cubicBezTo>
                        <a:pt x="257080" y="1334228"/>
                        <a:pt x="215115" y="2127150"/>
                        <a:pt x="190819" y="2672698"/>
                      </a:cubicBezTo>
                      <a:cubicBezTo>
                        <a:pt x="166523" y="3218246"/>
                        <a:pt x="190819" y="3947115"/>
                        <a:pt x="204071" y="4209950"/>
                      </a:cubicBezTo>
                      <a:cubicBezTo>
                        <a:pt x="217323" y="4472785"/>
                        <a:pt x="-303929" y="4234245"/>
                        <a:pt x="270332" y="4249706"/>
                      </a:cubicBezTo>
                      <a:cubicBezTo>
                        <a:pt x="844593" y="4265167"/>
                        <a:pt x="3024576" y="4302715"/>
                        <a:pt x="3649637" y="4302715"/>
                      </a:cubicBezTo>
                      <a:cubicBezTo>
                        <a:pt x="4274698" y="4302715"/>
                        <a:pt x="3967688" y="4274002"/>
                        <a:pt x="4020697" y="4249706"/>
                      </a:cubicBezTo>
                      <a:cubicBezTo>
                        <a:pt x="4073706" y="4225410"/>
                        <a:pt x="3985359" y="4444071"/>
                        <a:pt x="3967689" y="4156941"/>
                      </a:cubicBezTo>
                      <a:cubicBezTo>
                        <a:pt x="3950020" y="3869811"/>
                        <a:pt x="3947811" y="3123272"/>
                        <a:pt x="3914680" y="2526924"/>
                      </a:cubicBezTo>
                      <a:cubicBezTo>
                        <a:pt x="3881550" y="1930576"/>
                        <a:pt x="4062663" y="996298"/>
                        <a:pt x="3768906" y="578854"/>
                      </a:cubicBezTo>
                      <a:cubicBezTo>
                        <a:pt x="3475150" y="161411"/>
                        <a:pt x="2602715" y="101776"/>
                        <a:pt x="2152141" y="22263"/>
                      </a:cubicBezTo>
                      <a:cubicBezTo>
                        <a:pt x="1701567" y="-57250"/>
                        <a:pt x="1065463" y="101776"/>
                        <a:pt x="1065463" y="101776"/>
                      </a:cubicBezTo>
                      <a:lnTo>
                        <a:pt x="1065463" y="101776"/>
                      </a:lnTo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193" name="円/楕円 192"/>
                <p:cNvSpPr/>
                <p:nvPr/>
              </p:nvSpPr>
              <p:spPr>
                <a:xfrm>
                  <a:off x="3539968" y="2708920"/>
                  <a:ext cx="864096" cy="864096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194" name="弦 193"/>
                <p:cNvSpPr/>
                <p:nvPr/>
              </p:nvSpPr>
              <p:spPr>
                <a:xfrm rot="17413514">
                  <a:off x="3511875" y="2740803"/>
                  <a:ext cx="863204" cy="848977"/>
                </a:xfrm>
                <a:prstGeom prst="chord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195" name="円/楕円 194"/>
                <p:cNvSpPr/>
                <p:nvPr/>
              </p:nvSpPr>
              <p:spPr>
                <a:xfrm>
                  <a:off x="4913988" y="2708920"/>
                  <a:ext cx="864096" cy="864096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196" name="弦 195"/>
                <p:cNvSpPr/>
                <p:nvPr/>
              </p:nvSpPr>
              <p:spPr>
                <a:xfrm rot="17413514">
                  <a:off x="4885895" y="2740803"/>
                  <a:ext cx="863204" cy="848977"/>
                </a:xfrm>
                <a:prstGeom prst="chord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197" name="円/楕円 196"/>
                <p:cNvSpPr/>
                <p:nvPr/>
              </p:nvSpPr>
              <p:spPr>
                <a:xfrm>
                  <a:off x="3779912" y="2996952"/>
                  <a:ext cx="360040" cy="28803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198" name="円/楕円 197"/>
                <p:cNvSpPr/>
                <p:nvPr/>
              </p:nvSpPr>
              <p:spPr>
                <a:xfrm>
                  <a:off x="5137477" y="3021275"/>
                  <a:ext cx="360040" cy="28803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</p:grpSp>
          <p:grpSp>
            <p:nvGrpSpPr>
              <p:cNvPr id="188" name="グループ化 187"/>
              <p:cNvGrpSpPr/>
              <p:nvPr/>
            </p:nvGrpSpPr>
            <p:grpSpPr>
              <a:xfrm>
                <a:off x="4333282" y="3948385"/>
                <a:ext cx="880011" cy="701173"/>
                <a:chOff x="4109793" y="3844323"/>
                <a:chExt cx="1216771" cy="701173"/>
              </a:xfrm>
            </p:grpSpPr>
            <p:sp>
              <p:nvSpPr>
                <p:cNvPr id="190" name="フリーフォーム 189"/>
                <p:cNvSpPr/>
                <p:nvPr/>
              </p:nvSpPr>
              <p:spPr>
                <a:xfrm>
                  <a:off x="4109793" y="4052449"/>
                  <a:ext cx="1204329" cy="493047"/>
                </a:xfrm>
                <a:custGeom>
                  <a:avLst/>
                  <a:gdLst>
                    <a:gd name="connsiteX0" fmla="*/ 700746 w 1204329"/>
                    <a:gd name="connsiteY0" fmla="*/ 188247 h 493047"/>
                    <a:gd name="connsiteX1" fmla="*/ 528468 w 1204329"/>
                    <a:gd name="connsiteY1" fmla="*/ 201499 h 493047"/>
                    <a:gd name="connsiteX2" fmla="*/ 448955 w 1204329"/>
                    <a:gd name="connsiteY2" fmla="*/ 228003 h 493047"/>
                    <a:gd name="connsiteX3" fmla="*/ 369442 w 1204329"/>
                    <a:gd name="connsiteY3" fmla="*/ 281012 h 493047"/>
                    <a:gd name="connsiteX4" fmla="*/ 303181 w 1204329"/>
                    <a:gd name="connsiteY4" fmla="*/ 334021 h 493047"/>
                    <a:gd name="connsiteX5" fmla="*/ 236920 w 1204329"/>
                    <a:gd name="connsiteY5" fmla="*/ 400281 h 493047"/>
                    <a:gd name="connsiteX6" fmla="*/ 170659 w 1204329"/>
                    <a:gd name="connsiteY6" fmla="*/ 440038 h 493047"/>
                    <a:gd name="connsiteX7" fmla="*/ 130903 w 1204329"/>
                    <a:gd name="connsiteY7" fmla="*/ 466542 h 493047"/>
                    <a:gd name="connsiteX8" fmla="*/ 51390 w 1204329"/>
                    <a:gd name="connsiteY8" fmla="*/ 493047 h 493047"/>
                    <a:gd name="connsiteX9" fmla="*/ 24885 w 1204329"/>
                    <a:gd name="connsiteY9" fmla="*/ 347273 h 493047"/>
                    <a:gd name="connsiteX10" fmla="*/ 64642 w 1204329"/>
                    <a:gd name="connsiteY10" fmla="*/ 281012 h 493047"/>
                    <a:gd name="connsiteX11" fmla="*/ 91146 w 1204329"/>
                    <a:gd name="connsiteY11" fmla="*/ 241255 h 493047"/>
                    <a:gd name="connsiteX12" fmla="*/ 170659 w 1204329"/>
                    <a:gd name="connsiteY12" fmla="*/ 201499 h 493047"/>
                    <a:gd name="connsiteX13" fmla="*/ 250172 w 1204329"/>
                    <a:gd name="connsiteY13" fmla="*/ 135238 h 493047"/>
                    <a:gd name="connsiteX14" fmla="*/ 276677 w 1204329"/>
                    <a:gd name="connsiteY14" fmla="*/ 108734 h 493047"/>
                    <a:gd name="connsiteX15" fmla="*/ 329685 w 1204329"/>
                    <a:gd name="connsiteY15" fmla="*/ 82229 h 493047"/>
                    <a:gd name="connsiteX16" fmla="*/ 409198 w 1204329"/>
                    <a:gd name="connsiteY16" fmla="*/ 42473 h 493047"/>
                    <a:gd name="connsiteX17" fmla="*/ 448955 w 1204329"/>
                    <a:gd name="connsiteY17" fmla="*/ 15968 h 493047"/>
                    <a:gd name="connsiteX18" fmla="*/ 806764 w 1204329"/>
                    <a:gd name="connsiteY18" fmla="*/ 15968 h 493047"/>
                    <a:gd name="connsiteX19" fmla="*/ 926033 w 1204329"/>
                    <a:gd name="connsiteY19" fmla="*/ 42473 h 493047"/>
                    <a:gd name="connsiteX20" fmla="*/ 1005546 w 1204329"/>
                    <a:gd name="connsiteY20" fmla="*/ 68977 h 493047"/>
                    <a:gd name="connsiteX21" fmla="*/ 1045303 w 1204329"/>
                    <a:gd name="connsiteY21" fmla="*/ 95481 h 493047"/>
                    <a:gd name="connsiteX22" fmla="*/ 1071807 w 1204329"/>
                    <a:gd name="connsiteY22" fmla="*/ 121986 h 493047"/>
                    <a:gd name="connsiteX23" fmla="*/ 1111564 w 1204329"/>
                    <a:gd name="connsiteY23" fmla="*/ 135238 h 493047"/>
                    <a:gd name="connsiteX24" fmla="*/ 1151320 w 1204329"/>
                    <a:gd name="connsiteY24" fmla="*/ 161742 h 493047"/>
                    <a:gd name="connsiteX25" fmla="*/ 1204329 w 1204329"/>
                    <a:gd name="connsiteY25" fmla="*/ 228003 h 493047"/>
                    <a:gd name="connsiteX26" fmla="*/ 1191077 w 1204329"/>
                    <a:gd name="connsiteY26" fmla="*/ 320768 h 493047"/>
                    <a:gd name="connsiteX27" fmla="*/ 1164572 w 1204329"/>
                    <a:gd name="connsiteY27" fmla="*/ 347273 h 493047"/>
                    <a:gd name="connsiteX28" fmla="*/ 1098311 w 1204329"/>
                    <a:gd name="connsiteY28" fmla="*/ 334021 h 493047"/>
                    <a:gd name="connsiteX29" fmla="*/ 1018798 w 1204329"/>
                    <a:gd name="connsiteY29" fmla="*/ 307516 h 493047"/>
                    <a:gd name="connsiteX30" fmla="*/ 979042 w 1204329"/>
                    <a:gd name="connsiteY30" fmla="*/ 281012 h 493047"/>
                    <a:gd name="connsiteX31" fmla="*/ 939285 w 1204329"/>
                    <a:gd name="connsiteY31" fmla="*/ 267760 h 493047"/>
                    <a:gd name="connsiteX32" fmla="*/ 912781 w 1204329"/>
                    <a:gd name="connsiteY32" fmla="*/ 241255 h 493047"/>
                    <a:gd name="connsiteX33" fmla="*/ 873024 w 1204329"/>
                    <a:gd name="connsiteY33" fmla="*/ 228003 h 493047"/>
                    <a:gd name="connsiteX34" fmla="*/ 727250 w 1204329"/>
                    <a:gd name="connsiteY34" fmla="*/ 201499 h 493047"/>
                    <a:gd name="connsiteX35" fmla="*/ 674242 w 1204329"/>
                    <a:gd name="connsiteY35" fmla="*/ 188247 h 493047"/>
                    <a:gd name="connsiteX36" fmla="*/ 581477 w 1204329"/>
                    <a:gd name="connsiteY36" fmla="*/ 201499 h 493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1204329" h="493047">
                      <a:moveTo>
                        <a:pt x="700746" y="188247"/>
                      </a:moveTo>
                      <a:cubicBezTo>
                        <a:pt x="643320" y="192664"/>
                        <a:pt x="585359" y="192516"/>
                        <a:pt x="528468" y="201499"/>
                      </a:cubicBezTo>
                      <a:cubicBezTo>
                        <a:pt x="500872" y="205856"/>
                        <a:pt x="448955" y="228003"/>
                        <a:pt x="448955" y="228003"/>
                      </a:cubicBezTo>
                      <a:cubicBezTo>
                        <a:pt x="422451" y="245673"/>
                        <a:pt x="391967" y="258488"/>
                        <a:pt x="369442" y="281012"/>
                      </a:cubicBezTo>
                      <a:cubicBezTo>
                        <a:pt x="331675" y="318778"/>
                        <a:pt x="353333" y="300585"/>
                        <a:pt x="303181" y="334021"/>
                      </a:cubicBezTo>
                      <a:cubicBezTo>
                        <a:pt x="257744" y="402177"/>
                        <a:pt x="300028" y="349795"/>
                        <a:pt x="236920" y="400281"/>
                      </a:cubicBezTo>
                      <a:cubicBezTo>
                        <a:pt x="184944" y="441862"/>
                        <a:pt x="239704" y="417023"/>
                        <a:pt x="170659" y="440038"/>
                      </a:cubicBezTo>
                      <a:cubicBezTo>
                        <a:pt x="157407" y="448873"/>
                        <a:pt x="145457" y="460073"/>
                        <a:pt x="130903" y="466542"/>
                      </a:cubicBezTo>
                      <a:cubicBezTo>
                        <a:pt x="105373" y="477889"/>
                        <a:pt x="51390" y="493047"/>
                        <a:pt x="51390" y="493047"/>
                      </a:cubicBezTo>
                      <a:cubicBezTo>
                        <a:pt x="-28123" y="466541"/>
                        <a:pt x="2744" y="491194"/>
                        <a:pt x="24885" y="347273"/>
                      </a:cubicBezTo>
                      <a:cubicBezTo>
                        <a:pt x="32557" y="297406"/>
                        <a:pt x="36784" y="315834"/>
                        <a:pt x="64642" y="281012"/>
                      </a:cubicBezTo>
                      <a:cubicBezTo>
                        <a:pt x="74592" y="268575"/>
                        <a:pt x="79884" y="252517"/>
                        <a:pt x="91146" y="241255"/>
                      </a:cubicBezTo>
                      <a:cubicBezTo>
                        <a:pt x="116835" y="215566"/>
                        <a:pt x="138325" y="212277"/>
                        <a:pt x="170659" y="201499"/>
                      </a:cubicBezTo>
                      <a:cubicBezTo>
                        <a:pt x="253702" y="90775"/>
                        <a:pt x="167387" y="184908"/>
                        <a:pt x="250172" y="135238"/>
                      </a:cubicBezTo>
                      <a:cubicBezTo>
                        <a:pt x="260886" y="128810"/>
                        <a:pt x="266281" y="115665"/>
                        <a:pt x="276677" y="108734"/>
                      </a:cubicBezTo>
                      <a:cubicBezTo>
                        <a:pt x="293114" y="97776"/>
                        <a:pt x="312533" y="92030"/>
                        <a:pt x="329685" y="82229"/>
                      </a:cubicBezTo>
                      <a:cubicBezTo>
                        <a:pt x="401612" y="41128"/>
                        <a:pt x="336312" y="66768"/>
                        <a:pt x="409198" y="42473"/>
                      </a:cubicBezTo>
                      <a:cubicBezTo>
                        <a:pt x="422450" y="33638"/>
                        <a:pt x="434042" y="21561"/>
                        <a:pt x="448955" y="15968"/>
                      </a:cubicBezTo>
                      <a:cubicBezTo>
                        <a:pt x="543325" y="-19421"/>
                        <a:pt x="783320" y="14902"/>
                        <a:pt x="806764" y="15968"/>
                      </a:cubicBezTo>
                      <a:cubicBezTo>
                        <a:pt x="844585" y="23533"/>
                        <a:pt x="888610" y="31246"/>
                        <a:pt x="926033" y="42473"/>
                      </a:cubicBezTo>
                      <a:cubicBezTo>
                        <a:pt x="952793" y="50501"/>
                        <a:pt x="982300" y="53480"/>
                        <a:pt x="1005546" y="68977"/>
                      </a:cubicBezTo>
                      <a:cubicBezTo>
                        <a:pt x="1018798" y="77812"/>
                        <a:pt x="1032866" y="85531"/>
                        <a:pt x="1045303" y="95481"/>
                      </a:cubicBezTo>
                      <a:cubicBezTo>
                        <a:pt x="1055059" y="103286"/>
                        <a:pt x="1061093" y="115558"/>
                        <a:pt x="1071807" y="121986"/>
                      </a:cubicBezTo>
                      <a:cubicBezTo>
                        <a:pt x="1083785" y="129173"/>
                        <a:pt x="1098312" y="130821"/>
                        <a:pt x="1111564" y="135238"/>
                      </a:cubicBezTo>
                      <a:cubicBezTo>
                        <a:pt x="1124816" y="144073"/>
                        <a:pt x="1138883" y="151792"/>
                        <a:pt x="1151320" y="161742"/>
                      </a:cubicBezTo>
                      <a:cubicBezTo>
                        <a:pt x="1178293" y="183321"/>
                        <a:pt x="1184651" y="198487"/>
                        <a:pt x="1204329" y="228003"/>
                      </a:cubicBezTo>
                      <a:cubicBezTo>
                        <a:pt x="1199912" y="258925"/>
                        <a:pt x="1200955" y="291135"/>
                        <a:pt x="1191077" y="320768"/>
                      </a:cubicBezTo>
                      <a:cubicBezTo>
                        <a:pt x="1187126" y="332621"/>
                        <a:pt x="1176941" y="345506"/>
                        <a:pt x="1164572" y="347273"/>
                      </a:cubicBezTo>
                      <a:cubicBezTo>
                        <a:pt x="1142274" y="350459"/>
                        <a:pt x="1120042" y="339948"/>
                        <a:pt x="1098311" y="334021"/>
                      </a:cubicBezTo>
                      <a:cubicBezTo>
                        <a:pt x="1071357" y="326670"/>
                        <a:pt x="1018798" y="307516"/>
                        <a:pt x="1018798" y="307516"/>
                      </a:cubicBezTo>
                      <a:cubicBezTo>
                        <a:pt x="1005546" y="298681"/>
                        <a:pt x="993288" y="288135"/>
                        <a:pt x="979042" y="281012"/>
                      </a:cubicBezTo>
                      <a:cubicBezTo>
                        <a:pt x="966548" y="274765"/>
                        <a:pt x="951263" y="274947"/>
                        <a:pt x="939285" y="267760"/>
                      </a:cubicBezTo>
                      <a:cubicBezTo>
                        <a:pt x="928571" y="261332"/>
                        <a:pt x="923495" y="247683"/>
                        <a:pt x="912781" y="241255"/>
                      </a:cubicBezTo>
                      <a:cubicBezTo>
                        <a:pt x="900803" y="234068"/>
                        <a:pt x="886456" y="231841"/>
                        <a:pt x="873024" y="228003"/>
                      </a:cubicBezTo>
                      <a:cubicBezTo>
                        <a:pt x="794122" y="205460"/>
                        <a:pt x="830484" y="220269"/>
                        <a:pt x="727250" y="201499"/>
                      </a:cubicBezTo>
                      <a:cubicBezTo>
                        <a:pt x="709331" y="198241"/>
                        <a:pt x="691911" y="192664"/>
                        <a:pt x="674242" y="188247"/>
                      </a:cubicBezTo>
                      <a:cubicBezTo>
                        <a:pt x="590372" y="202225"/>
                        <a:pt x="621599" y="201499"/>
                        <a:pt x="581477" y="201499"/>
                      </a:cubicBezTo>
                    </a:path>
                  </a:pathLst>
                </a:custGeom>
                <a:solidFill>
                  <a:srgbClr val="FF66F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191" name="フリーフォーム 190"/>
                <p:cNvSpPr/>
                <p:nvPr/>
              </p:nvSpPr>
              <p:spPr>
                <a:xfrm>
                  <a:off x="4122235" y="3844323"/>
                  <a:ext cx="1204329" cy="493047"/>
                </a:xfrm>
                <a:custGeom>
                  <a:avLst/>
                  <a:gdLst>
                    <a:gd name="connsiteX0" fmla="*/ 700746 w 1204329"/>
                    <a:gd name="connsiteY0" fmla="*/ 188247 h 493047"/>
                    <a:gd name="connsiteX1" fmla="*/ 528468 w 1204329"/>
                    <a:gd name="connsiteY1" fmla="*/ 201499 h 493047"/>
                    <a:gd name="connsiteX2" fmla="*/ 448955 w 1204329"/>
                    <a:gd name="connsiteY2" fmla="*/ 228003 h 493047"/>
                    <a:gd name="connsiteX3" fmla="*/ 369442 w 1204329"/>
                    <a:gd name="connsiteY3" fmla="*/ 281012 h 493047"/>
                    <a:gd name="connsiteX4" fmla="*/ 303181 w 1204329"/>
                    <a:gd name="connsiteY4" fmla="*/ 334021 h 493047"/>
                    <a:gd name="connsiteX5" fmla="*/ 236920 w 1204329"/>
                    <a:gd name="connsiteY5" fmla="*/ 400281 h 493047"/>
                    <a:gd name="connsiteX6" fmla="*/ 170659 w 1204329"/>
                    <a:gd name="connsiteY6" fmla="*/ 440038 h 493047"/>
                    <a:gd name="connsiteX7" fmla="*/ 130903 w 1204329"/>
                    <a:gd name="connsiteY7" fmla="*/ 466542 h 493047"/>
                    <a:gd name="connsiteX8" fmla="*/ 51390 w 1204329"/>
                    <a:gd name="connsiteY8" fmla="*/ 493047 h 493047"/>
                    <a:gd name="connsiteX9" fmla="*/ 24885 w 1204329"/>
                    <a:gd name="connsiteY9" fmla="*/ 347273 h 493047"/>
                    <a:gd name="connsiteX10" fmla="*/ 64642 w 1204329"/>
                    <a:gd name="connsiteY10" fmla="*/ 281012 h 493047"/>
                    <a:gd name="connsiteX11" fmla="*/ 91146 w 1204329"/>
                    <a:gd name="connsiteY11" fmla="*/ 241255 h 493047"/>
                    <a:gd name="connsiteX12" fmla="*/ 170659 w 1204329"/>
                    <a:gd name="connsiteY12" fmla="*/ 201499 h 493047"/>
                    <a:gd name="connsiteX13" fmla="*/ 250172 w 1204329"/>
                    <a:gd name="connsiteY13" fmla="*/ 135238 h 493047"/>
                    <a:gd name="connsiteX14" fmla="*/ 276677 w 1204329"/>
                    <a:gd name="connsiteY14" fmla="*/ 108734 h 493047"/>
                    <a:gd name="connsiteX15" fmla="*/ 329685 w 1204329"/>
                    <a:gd name="connsiteY15" fmla="*/ 82229 h 493047"/>
                    <a:gd name="connsiteX16" fmla="*/ 409198 w 1204329"/>
                    <a:gd name="connsiteY16" fmla="*/ 42473 h 493047"/>
                    <a:gd name="connsiteX17" fmla="*/ 448955 w 1204329"/>
                    <a:gd name="connsiteY17" fmla="*/ 15968 h 493047"/>
                    <a:gd name="connsiteX18" fmla="*/ 806764 w 1204329"/>
                    <a:gd name="connsiteY18" fmla="*/ 15968 h 493047"/>
                    <a:gd name="connsiteX19" fmla="*/ 926033 w 1204329"/>
                    <a:gd name="connsiteY19" fmla="*/ 42473 h 493047"/>
                    <a:gd name="connsiteX20" fmla="*/ 1005546 w 1204329"/>
                    <a:gd name="connsiteY20" fmla="*/ 68977 h 493047"/>
                    <a:gd name="connsiteX21" fmla="*/ 1045303 w 1204329"/>
                    <a:gd name="connsiteY21" fmla="*/ 95481 h 493047"/>
                    <a:gd name="connsiteX22" fmla="*/ 1071807 w 1204329"/>
                    <a:gd name="connsiteY22" fmla="*/ 121986 h 493047"/>
                    <a:gd name="connsiteX23" fmla="*/ 1111564 w 1204329"/>
                    <a:gd name="connsiteY23" fmla="*/ 135238 h 493047"/>
                    <a:gd name="connsiteX24" fmla="*/ 1151320 w 1204329"/>
                    <a:gd name="connsiteY24" fmla="*/ 161742 h 493047"/>
                    <a:gd name="connsiteX25" fmla="*/ 1204329 w 1204329"/>
                    <a:gd name="connsiteY25" fmla="*/ 228003 h 493047"/>
                    <a:gd name="connsiteX26" fmla="*/ 1191077 w 1204329"/>
                    <a:gd name="connsiteY26" fmla="*/ 320768 h 493047"/>
                    <a:gd name="connsiteX27" fmla="*/ 1164572 w 1204329"/>
                    <a:gd name="connsiteY27" fmla="*/ 347273 h 493047"/>
                    <a:gd name="connsiteX28" fmla="*/ 1098311 w 1204329"/>
                    <a:gd name="connsiteY28" fmla="*/ 334021 h 493047"/>
                    <a:gd name="connsiteX29" fmla="*/ 1018798 w 1204329"/>
                    <a:gd name="connsiteY29" fmla="*/ 307516 h 493047"/>
                    <a:gd name="connsiteX30" fmla="*/ 979042 w 1204329"/>
                    <a:gd name="connsiteY30" fmla="*/ 281012 h 493047"/>
                    <a:gd name="connsiteX31" fmla="*/ 939285 w 1204329"/>
                    <a:gd name="connsiteY31" fmla="*/ 267760 h 493047"/>
                    <a:gd name="connsiteX32" fmla="*/ 912781 w 1204329"/>
                    <a:gd name="connsiteY32" fmla="*/ 241255 h 493047"/>
                    <a:gd name="connsiteX33" fmla="*/ 873024 w 1204329"/>
                    <a:gd name="connsiteY33" fmla="*/ 228003 h 493047"/>
                    <a:gd name="connsiteX34" fmla="*/ 727250 w 1204329"/>
                    <a:gd name="connsiteY34" fmla="*/ 201499 h 493047"/>
                    <a:gd name="connsiteX35" fmla="*/ 674242 w 1204329"/>
                    <a:gd name="connsiteY35" fmla="*/ 188247 h 493047"/>
                    <a:gd name="connsiteX36" fmla="*/ 581477 w 1204329"/>
                    <a:gd name="connsiteY36" fmla="*/ 201499 h 493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1204329" h="493047">
                      <a:moveTo>
                        <a:pt x="700746" y="188247"/>
                      </a:moveTo>
                      <a:cubicBezTo>
                        <a:pt x="643320" y="192664"/>
                        <a:pt x="585359" y="192516"/>
                        <a:pt x="528468" y="201499"/>
                      </a:cubicBezTo>
                      <a:cubicBezTo>
                        <a:pt x="500872" y="205856"/>
                        <a:pt x="448955" y="228003"/>
                        <a:pt x="448955" y="228003"/>
                      </a:cubicBezTo>
                      <a:cubicBezTo>
                        <a:pt x="422451" y="245673"/>
                        <a:pt x="391967" y="258488"/>
                        <a:pt x="369442" y="281012"/>
                      </a:cubicBezTo>
                      <a:cubicBezTo>
                        <a:pt x="331675" y="318778"/>
                        <a:pt x="353333" y="300585"/>
                        <a:pt x="303181" y="334021"/>
                      </a:cubicBezTo>
                      <a:cubicBezTo>
                        <a:pt x="257744" y="402177"/>
                        <a:pt x="300028" y="349795"/>
                        <a:pt x="236920" y="400281"/>
                      </a:cubicBezTo>
                      <a:cubicBezTo>
                        <a:pt x="184944" y="441862"/>
                        <a:pt x="239704" y="417023"/>
                        <a:pt x="170659" y="440038"/>
                      </a:cubicBezTo>
                      <a:cubicBezTo>
                        <a:pt x="157407" y="448873"/>
                        <a:pt x="145457" y="460073"/>
                        <a:pt x="130903" y="466542"/>
                      </a:cubicBezTo>
                      <a:cubicBezTo>
                        <a:pt x="105373" y="477889"/>
                        <a:pt x="51390" y="493047"/>
                        <a:pt x="51390" y="493047"/>
                      </a:cubicBezTo>
                      <a:cubicBezTo>
                        <a:pt x="-28123" y="466541"/>
                        <a:pt x="2744" y="491194"/>
                        <a:pt x="24885" y="347273"/>
                      </a:cubicBezTo>
                      <a:cubicBezTo>
                        <a:pt x="32557" y="297406"/>
                        <a:pt x="36784" y="315834"/>
                        <a:pt x="64642" y="281012"/>
                      </a:cubicBezTo>
                      <a:cubicBezTo>
                        <a:pt x="74592" y="268575"/>
                        <a:pt x="79884" y="252517"/>
                        <a:pt x="91146" y="241255"/>
                      </a:cubicBezTo>
                      <a:cubicBezTo>
                        <a:pt x="116835" y="215566"/>
                        <a:pt x="138325" y="212277"/>
                        <a:pt x="170659" y="201499"/>
                      </a:cubicBezTo>
                      <a:cubicBezTo>
                        <a:pt x="253702" y="90775"/>
                        <a:pt x="167387" y="184908"/>
                        <a:pt x="250172" y="135238"/>
                      </a:cubicBezTo>
                      <a:cubicBezTo>
                        <a:pt x="260886" y="128810"/>
                        <a:pt x="266281" y="115665"/>
                        <a:pt x="276677" y="108734"/>
                      </a:cubicBezTo>
                      <a:cubicBezTo>
                        <a:pt x="293114" y="97776"/>
                        <a:pt x="312533" y="92030"/>
                        <a:pt x="329685" y="82229"/>
                      </a:cubicBezTo>
                      <a:cubicBezTo>
                        <a:pt x="401612" y="41128"/>
                        <a:pt x="336312" y="66768"/>
                        <a:pt x="409198" y="42473"/>
                      </a:cubicBezTo>
                      <a:cubicBezTo>
                        <a:pt x="422450" y="33638"/>
                        <a:pt x="434042" y="21561"/>
                        <a:pt x="448955" y="15968"/>
                      </a:cubicBezTo>
                      <a:cubicBezTo>
                        <a:pt x="543325" y="-19421"/>
                        <a:pt x="783320" y="14902"/>
                        <a:pt x="806764" y="15968"/>
                      </a:cubicBezTo>
                      <a:cubicBezTo>
                        <a:pt x="844585" y="23533"/>
                        <a:pt x="888610" y="31246"/>
                        <a:pt x="926033" y="42473"/>
                      </a:cubicBezTo>
                      <a:cubicBezTo>
                        <a:pt x="952793" y="50501"/>
                        <a:pt x="982300" y="53480"/>
                        <a:pt x="1005546" y="68977"/>
                      </a:cubicBezTo>
                      <a:cubicBezTo>
                        <a:pt x="1018798" y="77812"/>
                        <a:pt x="1032866" y="85531"/>
                        <a:pt x="1045303" y="95481"/>
                      </a:cubicBezTo>
                      <a:cubicBezTo>
                        <a:pt x="1055059" y="103286"/>
                        <a:pt x="1061093" y="115558"/>
                        <a:pt x="1071807" y="121986"/>
                      </a:cubicBezTo>
                      <a:cubicBezTo>
                        <a:pt x="1083785" y="129173"/>
                        <a:pt x="1098312" y="130821"/>
                        <a:pt x="1111564" y="135238"/>
                      </a:cubicBezTo>
                      <a:cubicBezTo>
                        <a:pt x="1124816" y="144073"/>
                        <a:pt x="1138883" y="151792"/>
                        <a:pt x="1151320" y="161742"/>
                      </a:cubicBezTo>
                      <a:cubicBezTo>
                        <a:pt x="1178293" y="183321"/>
                        <a:pt x="1184651" y="198487"/>
                        <a:pt x="1204329" y="228003"/>
                      </a:cubicBezTo>
                      <a:cubicBezTo>
                        <a:pt x="1199912" y="258925"/>
                        <a:pt x="1200955" y="291135"/>
                        <a:pt x="1191077" y="320768"/>
                      </a:cubicBezTo>
                      <a:cubicBezTo>
                        <a:pt x="1187126" y="332621"/>
                        <a:pt x="1176941" y="345506"/>
                        <a:pt x="1164572" y="347273"/>
                      </a:cubicBezTo>
                      <a:cubicBezTo>
                        <a:pt x="1142274" y="350459"/>
                        <a:pt x="1120042" y="339948"/>
                        <a:pt x="1098311" y="334021"/>
                      </a:cubicBezTo>
                      <a:cubicBezTo>
                        <a:pt x="1071357" y="326670"/>
                        <a:pt x="1018798" y="307516"/>
                        <a:pt x="1018798" y="307516"/>
                      </a:cubicBezTo>
                      <a:cubicBezTo>
                        <a:pt x="1005546" y="298681"/>
                        <a:pt x="993288" y="288135"/>
                        <a:pt x="979042" y="281012"/>
                      </a:cubicBezTo>
                      <a:cubicBezTo>
                        <a:pt x="966548" y="274765"/>
                        <a:pt x="951263" y="274947"/>
                        <a:pt x="939285" y="267760"/>
                      </a:cubicBezTo>
                      <a:cubicBezTo>
                        <a:pt x="928571" y="261332"/>
                        <a:pt x="923495" y="247683"/>
                        <a:pt x="912781" y="241255"/>
                      </a:cubicBezTo>
                      <a:cubicBezTo>
                        <a:pt x="900803" y="234068"/>
                        <a:pt x="886456" y="231841"/>
                        <a:pt x="873024" y="228003"/>
                      </a:cubicBezTo>
                      <a:cubicBezTo>
                        <a:pt x="794122" y="205460"/>
                        <a:pt x="830484" y="220269"/>
                        <a:pt x="727250" y="201499"/>
                      </a:cubicBezTo>
                      <a:cubicBezTo>
                        <a:pt x="709331" y="198241"/>
                        <a:pt x="691911" y="192664"/>
                        <a:pt x="674242" y="188247"/>
                      </a:cubicBezTo>
                      <a:cubicBezTo>
                        <a:pt x="590372" y="202225"/>
                        <a:pt x="621599" y="201499"/>
                        <a:pt x="581477" y="201499"/>
                      </a:cubicBezTo>
                    </a:path>
                  </a:pathLst>
                </a:custGeom>
                <a:solidFill>
                  <a:srgbClr val="FF66F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</p:grpSp>
          <p:sp>
            <p:nvSpPr>
              <p:cNvPr id="189" name="正方形/長方形 188"/>
              <p:cNvSpPr/>
              <p:nvPr/>
            </p:nvSpPr>
            <p:spPr>
              <a:xfrm>
                <a:off x="3211081" y="1525873"/>
                <a:ext cx="3110384" cy="1353091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ja-JP" altLang="en-US" sz="2000" b="0" cap="none" spc="0" dirty="0" smtClean="0">
                    <a:ln w="18415" cmpd="sng">
                      <a:solidFill>
                        <a:sysClr val="windowText" lastClr="000000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</a:rPr>
                  <a:t>もんだい</a:t>
                </a:r>
                <a:endParaRPr lang="ja-JP" altLang="en-US" sz="2000" b="0" cap="none" spc="0" dirty="0">
                  <a:ln w="18415" cmpd="sng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199" name="グループ化 198"/>
            <p:cNvGrpSpPr/>
            <p:nvPr/>
          </p:nvGrpSpPr>
          <p:grpSpPr>
            <a:xfrm>
              <a:off x="403920" y="5082200"/>
              <a:ext cx="1455374" cy="1384722"/>
              <a:chOff x="2744777" y="1484784"/>
              <a:chExt cx="4050390" cy="4682851"/>
            </a:xfrm>
          </p:grpSpPr>
          <p:grpSp>
            <p:nvGrpSpPr>
              <p:cNvPr id="200" name="グループ化 199"/>
              <p:cNvGrpSpPr/>
              <p:nvPr/>
            </p:nvGrpSpPr>
            <p:grpSpPr>
              <a:xfrm>
                <a:off x="2744777" y="1484784"/>
                <a:ext cx="4050390" cy="4682851"/>
                <a:chOff x="2668961" y="1844824"/>
                <a:chExt cx="4050390" cy="4682851"/>
              </a:xfrm>
            </p:grpSpPr>
            <p:sp>
              <p:nvSpPr>
                <p:cNvPr id="205" name="フリーフォーム 204"/>
                <p:cNvSpPr/>
                <p:nvPr/>
              </p:nvSpPr>
              <p:spPr>
                <a:xfrm>
                  <a:off x="2668961" y="1844824"/>
                  <a:ext cx="4050390" cy="4682851"/>
                </a:xfrm>
                <a:custGeom>
                  <a:avLst/>
                  <a:gdLst>
                    <a:gd name="connsiteX0" fmla="*/ 1277497 w 4050390"/>
                    <a:gd name="connsiteY0" fmla="*/ 35515 h 4334120"/>
                    <a:gd name="connsiteX1" fmla="*/ 747410 w 4050390"/>
                    <a:gd name="connsiteY1" fmla="*/ 287306 h 4334120"/>
                    <a:gd name="connsiteX2" fmla="*/ 349845 w 4050390"/>
                    <a:gd name="connsiteY2" fmla="*/ 936663 h 4334120"/>
                    <a:gd name="connsiteX3" fmla="*/ 190819 w 4050390"/>
                    <a:gd name="connsiteY3" fmla="*/ 2672698 h 4334120"/>
                    <a:gd name="connsiteX4" fmla="*/ 204071 w 4050390"/>
                    <a:gd name="connsiteY4" fmla="*/ 4209950 h 4334120"/>
                    <a:gd name="connsiteX5" fmla="*/ 270332 w 4050390"/>
                    <a:gd name="connsiteY5" fmla="*/ 4249706 h 4334120"/>
                    <a:gd name="connsiteX6" fmla="*/ 3649637 w 4050390"/>
                    <a:gd name="connsiteY6" fmla="*/ 4302715 h 4334120"/>
                    <a:gd name="connsiteX7" fmla="*/ 4020697 w 4050390"/>
                    <a:gd name="connsiteY7" fmla="*/ 4249706 h 4334120"/>
                    <a:gd name="connsiteX8" fmla="*/ 3967689 w 4050390"/>
                    <a:gd name="connsiteY8" fmla="*/ 4156941 h 4334120"/>
                    <a:gd name="connsiteX9" fmla="*/ 3914680 w 4050390"/>
                    <a:gd name="connsiteY9" fmla="*/ 2526924 h 4334120"/>
                    <a:gd name="connsiteX10" fmla="*/ 3768906 w 4050390"/>
                    <a:gd name="connsiteY10" fmla="*/ 578854 h 4334120"/>
                    <a:gd name="connsiteX11" fmla="*/ 2152141 w 4050390"/>
                    <a:gd name="connsiteY11" fmla="*/ 22263 h 4334120"/>
                    <a:gd name="connsiteX12" fmla="*/ 1065463 w 4050390"/>
                    <a:gd name="connsiteY12" fmla="*/ 101776 h 4334120"/>
                    <a:gd name="connsiteX13" fmla="*/ 1065463 w 4050390"/>
                    <a:gd name="connsiteY13" fmla="*/ 101776 h 43341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4050390" h="4334120">
                      <a:moveTo>
                        <a:pt x="1277497" y="35515"/>
                      </a:moveTo>
                      <a:cubicBezTo>
                        <a:pt x="1089758" y="86315"/>
                        <a:pt x="902019" y="137115"/>
                        <a:pt x="747410" y="287306"/>
                      </a:cubicBezTo>
                      <a:cubicBezTo>
                        <a:pt x="592801" y="437497"/>
                        <a:pt x="442610" y="539098"/>
                        <a:pt x="349845" y="936663"/>
                      </a:cubicBezTo>
                      <a:cubicBezTo>
                        <a:pt x="257080" y="1334228"/>
                        <a:pt x="215115" y="2127150"/>
                        <a:pt x="190819" y="2672698"/>
                      </a:cubicBezTo>
                      <a:cubicBezTo>
                        <a:pt x="166523" y="3218246"/>
                        <a:pt x="190819" y="3947115"/>
                        <a:pt x="204071" y="4209950"/>
                      </a:cubicBezTo>
                      <a:cubicBezTo>
                        <a:pt x="217323" y="4472785"/>
                        <a:pt x="-303929" y="4234245"/>
                        <a:pt x="270332" y="4249706"/>
                      </a:cubicBezTo>
                      <a:cubicBezTo>
                        <a:pt x="844593" y="4265167"/>
                        <a:pt x="3024576" y="4302715"/>
                        <a:pt x="3649637" y="4302715"/>
                      </a:cubicBezTo>
                      <a:cubicBezTo>
                        <a:pt x="4274698" y="4302715"/>
                        <a:pt x="3967688" y="4274002"/>
                        <a:pt x="4020697" y="4249706"/>
                      </a:cubicBezTo>
                      <a:cubicBezTo>
                        <a:pt x="4073706" y="4225410"/>
                        <a:pt x="3985359" y="4444071"/>
                        <a:pt x="3967689" y="4156941"/>
                      </a:cubicBezTo>
                      <a:cubicBezTo>
                        <a:pt x="3950020" y="3869811"/>
                        <a:pt x="3947811" y="3123272"/>
                        <a:pt x="3914680" y="2526924"/>
                      </a:cubicBezTo>
                      <a:cubicBezTo>
                        <a:pt x="3881550" y="1930576"/>
                        <a:pt x="4062663" y="996298"/>
                        <a:pt x="3768906" y="578854"/>
                      </a:cubicBezTo>
                      <a:cubicBezTo>
                        <a:pt x="3475150" y="161411"/>
                        <a:pt x="2602715" y="101776"/>
                        <a:pt x="2152141" y="22263"/>
                      </a:cubicBezTo>
                      <a:cubicBezTo>
                        <a:pt x="1701567" y="-57250"/>
                        <a:pt x="1065463" y="101776"/>
                        <a:pt x="1065463" y="101776"/>
                      </a:cubicBezTo>
                      <a:lnTo>
                        <a:pt x="1065463" y="101776"/>
                      </a:lnTo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206" name="円/楕円 205"/>
                <p:cNvSpPr/>
                <p:nvPr/>
              </p:nvSpPr>
              <p:spPr>
                <a:xfrm>
                  <a:off x="3539968" y="2708920"/>
                  <a:ext cx="864096" cy="864096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207" name="弦 206"/>
                <p:cNvSpPr/>
                <p:nvPr/>
              </p:nvSpPr>
              <p:spPr>
                <a:xfrm rot="17413514">
                  <a:off x="3511875" y="2740803"/>
                  <a:ext cx="863204" cy="848977"/>
                </a:xfrm>
                <a:prstGeom prst="chord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208" name="円/楕円 207"/>
                <p:cNvSpPr/>
                <p:nvPr/>
              </p:nvSpPr>
              <p:spPr>
                <a:xfrm>
                  <a:off x="4913988" y="2708920"/>
                  <a:ext cx="864096" cy="864096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209" name="弦 208"/>
                <p:cNvSpPr/>
                <p:nvPr/>
              </p:nvSpPr>
              <p:spPr>
                <a:xfrm rot="17413514">
                  <a:off x="4885895" y="2740803"/>
                  <a:ext cx="863204" cy="848977"/>
                </a:xfrm>
                <a:prstGeom prst="chord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210" name="円/楕円 209"/>
                <p:cNvSpPr/>
                <p:nvPr/>
              </p:nvSpPr>
              <p:spPr>
                <a:xfrm>
                  <a:off x="3779912" y="2996952"/>
                  <a:ext cx="360040" cy="28803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211" name="円/楕円 210"/>
                <p:cNvSpPr/>
                <p:nvPr/>
              </p:nvSpPr>
              <p:spPr>
                <a:xfrm>
                  <a:off x="5137477" y="3021275"/>
                  <a:ext cx="360040" cy="28803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</p:grpSp>
          <p:grpSp>
            <p:nvGrpSpPr>
              <p:cNvPr id="201" name="グループ化 200"/>
              <p:cNvGrpSpPr/>
              <p:nvPr/>
            </p:nvGrpSpPr>
            <p:grpSpPr>
              <a:xfrm>
                <a:off x="4333282" y="3948385"/>
                <a:ext cx="880011" cy="701173"/>
                <a:chOff x="4109793" y="3844323"/>
                <a:chExt cx="1216771" cy="701173"/>
              </a:xfrm>
            </p:grpSpPr>
            <p:sp>
              <p:nvSpPr>
                <p:cNvPr id="203" name="フリーフォーム 202"/>
                <p:cNvSpPr/>
                <p:nvPr/>
              </p:nvSpPr>
              <p:spPr>
                <a:xfrm>
                  <a:off x="4109793" y="4052449"/>
                  <a:ext cx="1204329" cy="493047"/>
                </a:xfrm>
                <a:custGeom>
                  <a:avLst/>
                  <a:gdLst>
                    <a:gd name="connsiteX0" fmla="*/ 700746 w 1204329"/>
                    <a:gd name="connsiteY0" fmla="*/ 188247 h 493047"/>
                    <a:gd name="connsiteX1" fmla="*/ 528468 w 1204329"/>
                    <a:gd name="connsiteY1" fmla="*/ 201499 h 493047"/>
                    <a:gd name="connsiteX2" fmla="*/ 448955 w 1204329"/>
                    <a:gd name="connsiteY2" fmla="*/ 228003 h 493047"/>
                    <a:gd name="connsiteX3" fmla="*/ 369442 w 1204329"/>
                    <a:gd name="connsiteY3" fmla="*/ 281012 h 493047"/>
                    <a:gd name="connsiteX4" fmla="*/ 303181 w 1204329"/>
                    <a:gd name="connsiteY4" fmla="*/ 334021 h 493047"/>
                    <a:gd name="connsiteX5" fmla="*/ 236920 w 1204329"/>
                    <a:gd name="connsiteY5" fmla="*/ 400281 h 493047"/>
                    <a:gd name="connsiteX6" fmla="*/ 170659 w 1204329"/>
                    <a:gd name="connsiteY6" fmla="*/ 440038 h 493047"/>
                    <a:gd name="connsiteX7" fmla="*/ 130903 w 1204329"/>
                    <a:gd name="connsiteY7" fmla="*/ 466542 h 493047"/>
                    <a:gd name="connsiteX8" fmla="*/ 51390 w 1204329"/>
                    <a:gd name="connsiteY8" fmla="*/ 493047 h 493047"/>
                    <a:gd name="connsiteX9" fmla="*/ 24885 w 1204329"/>
                    <a:gd name="connsiteY9" fmla="*/ 347273 h 493047"/>
                    <a:gd name="connsiteX10" fmla="*/ 64642 w 1204329"/>
                    <a:gd name="connsiteY10" fmla="*/ 281012 h 493047"/>
                    <a:gd name="connsiteX11" fmla="*/ 91146 w 1204329"/>
                    <a:gd name="connsiteY11" fmla="*/ 241255 h 493047"/>
                    <a:gd name="connsiteX12" fmla="*/ 170659 w 1204329"/>
                    <a:gd name="connsiteY12" fmla="*/ 201499 h 493047"/>
                    <a:gd name="connsiteX13" fmla="*/ 250172 w 1204329"/>
                    <a:gd name="connsiteY13" fmla="*/ 135238 h 493047"/>
                    <a:gd name="connsiteX14" fmla="*/ 276677 w 1204329"/>
                    <a:gd name="connsiteY14" fmla="*/ 108734 h 493047"/>
                    <a:gd name="connsiteX15" fmla="*/ 329685 w 1204329"/>
                    <a:gd name="connsiteY15" fmla="*/ 82229 h 493047"/>
                    <a:gd name="connsiteX16" fmla="*/ 409198 w 1204329"/>
                    <a:gd name="connsiteY16" fmla="*/ 42473 h 493047"/>
                    <a:gd name="connsiteX17" fmla="*/ 448955 w 1204329"/>
                    <a:gd name="connsiteY17" fmla="*/ 15968 h 493047"/>
                    <a:gd name="connsiteX18" fmla="*/ 806764 w 1204329"/>
                    <a:gd name="connsiteY18" fmla="*/ 15968 h 493047"/>
                    <a:gd name="connsiteX19" fmla="*/ 926033 w 1204329"/>
                    <a:gd name="connsiteY19" fmla="*/ 42473 h 493047"/>
                    <a:gd name="connsiteX20" fmla="*/ 1005546 w 1204329"/>
                    <a:gd name="connsiteY20" fmla="*/ 68977 h 493047"/>
                    <a:gd name="connsiteX21" fmla="*/ 1045303 w 1204329"/>
                    <a:gd name="connsiteY21" fmla="*/ 95481 h 493047"/>
                    <a:gd name="connsiteX22" fmla="*/ 1071807 w 1204329"/>
                    <a:gd name="connsiteY22" fmla="*/ 121986 h 493047"/>
                    <a:gd name="connsiteX23" fmla="*/ 1111564 w 1204329"/>
                    <a:gd name="connsiteY23" fmla="*/ 135238 h 493047"/>
                    <a:gd name="connsiteX24" fmla="*/ 1151320 w 1204329"/>
                    <a:gd name="connsiteY24" fmla="*/ 161742 h 493047"/>
                    <a:gd name="connsiteX25" fmla="*/ 1204329 w 1204329"/>
                    <a:gd name="connsiteY25" fmla="*/ 228003 h 493047"/>
                    <a:gd name="connsiteX26" fmla="*/ 1191077 w 1204329"/>
                    <a:gd name="connsiteY26" fmla="*/ 320768 h 493047"/>
                    <a:gd name="connsiteX27" fmla="*/ 1164572 w 1204329"/>
                    <a:gd name="connsiteY27" fmla="*/ 347273 h 493047"/>
                    <a:gd name="connsiteX28" fmla="*/ 1098311 w 1204329"/>
                    <a:gd name="connsiteY28" fmla="*/ 334021 h 493047"/>
                    <a:gd name="connsiteX29" fmla="*/ 1018798 w 1204329"/>
                    <a:gd name="connsiteY29" fmla="*/ 307516 h 493047"/>
                    <a:gd name="connsiteX30" fmla="*/ 979042 w 1204329"/>
                    <a:gd name="connsiteY30" fmla="*/ 281012 h 493047"/>
                    <a:gd name="connsiteX31" fmla="*/ 939285 w 1204329"/>
                    <a:gd name="connsiteY31" fmla="*/ 267760 h 493047"/>
                    <a:gd name="connsiteX32" fmla="*/ 912781 w 1204329"/>
                    <a:gd name="connsiteY32" fmla="*/ 241255 h 493047"/>
                    <a:gd name="connsiteX33" fmla="*/ 873024 w 1204329"/>
                    <a:gd name="connsiteY33" fmla="*/ 228003 h 493047"/>
                    <a:gd name="connsiteX34" fmla="*/ 727250 w 1204329"/>
                    <a:gd name="connsiteY34" fmla="*/ 201499 h 493047"/>
                    <a:gd name="connsiteX35" fmla="*/ 674242 w 1204329"/>
                    <a:gd name="connsiteY35" fmla="*/ 188247 h 493047"/>
                    <a:gd name="connsiteX36" fmla="*/ 581477 w 1204329"/>
                    <a:gd name="connsiteY36" fmla="*/ 201499 h 493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1204329" h="493047">
                      <a:moveTo>
                        <a:pt x="700746" y="188247"/>
                      </a:moveTo>
                      <a:cubicBezTo>
                        <a:pt x="643320" y="192664"/>
                        <a:pt x="585359" y="192516"/>
                        <a:pt x="528468" y="201499"/>
                      </a:cubicBezTo>
                      <a:cubicBezTo>
                        <a:pt x="500872" y="205856"/>
                        <a:pt x="448955" y="228003"/>
                        <a:pt x="448955" y="228003"/>
                      </a:cubicBezTo>
                      <a:cubicBezTo>
                        <a:pt x="422451" y="245673"/>
                        <a:pt x="391967" y="258488"/>
                        <a:pt x="369442" y="281012"/>
                      </a:cubicBezTo>
                      <a:cubicBezTo>
                        <a:pt x="331675" y="318778"/>
                        <a:pt x="353333" y="300585"/>
                        <a:pt x="303181" y="334021"/>
                      </a:cubicBezTo>
                      <a:cubicBezTo>
                        <a:pt x="257744" y="402177"/>
                        <a:pt x="300028" y="349795"/>
                        <a:pt x="236920" y="400281"/>
                      </a:cubicBezTo>
                      <a:cubicBezTo>
                        <a:pt x="184944" y="441862"/>
                        <a:pt x="239704" y="417023"/>
                        <a:pt x="170659" y="440038"/>
                      </a:cubicBezTo>
                      <a:cubicBezTo>
                        <a:pt x="157407" y="448873"/>
                        <a:pt x="145457" y="460073"/>
                        <a:pt x="130903" y="466542"/>
                      </a:cubicBezTo>
                      <a:cubicBezTo>
                        <a:pt x="105373" y="477889"/>
                        <a:pt x="51390" y="493047"/>
                        <a:pt x="51390" y="493047"/>
                      </a:cubicBezTo>
                      <a:cubicBezTo>
                        <a:pt x="-28123" y="466541"/>
                        <a:pt x="2744" y="491194"/>
                        <a:pt x="24885" y="347273"/>
                      </a:cubicBezTo>
                      <a:cubicBezTo>
                        <a:pt x="32557" y="297406"/>
                        <a:pt x="36784" y="315834"/>
                        <a:pt x="64642" y="281012"/>
                      </a:cubicBezTo>
                      <a:cubicBezTo>
                        <a:pt x="74592" y="268575"/>
                        <a:pt x="79884" y="252517"/>
                        <a:pt x="91146" y="241255"/>
                      </a:cubicBezTo>
                      <a:cubicBezTo>
                        <a:pt x="116835" y="215566"/>
                        <a:pt x="138325" y="212277"/>
                        <a:pt x="170659" y="201499"/>
                      </a:cubicBezTo>
                      <a:cubicBezTo>
                        <a:pt x="253702" y="90775"/>
                        <a:pt x="167387" y="184908"/>
                        <a:pt x="250172" y="135238"/>
                      </a:cubicBezTo>
                      <a:cubicBezTo>
                        <a:pt x="260886" y="128810"/>
                        <a:pt x="266281" y="115665"/>
                        <a:pt x="276677" y="108734"/>
                      </a:cubicBezTo>
                      <a:cubicBezTo>
                        <a:pt x="293114" y="97776"/>
                        <a:pt x="312533" y="92030"/>
                        <a:pt x="329685" y="82229"/>
                      </a:cubicBezTo>
                      <a:cubicBezTo>
                        <a:pt x="401612" y="41128"/>
                        <a:pt x="336312" y="66768"/>
                        <a:pt x="409198" y="42473"/>
                      </a:cubicBezTo>
                      <a:cubicBezTo>
                        <a:pt x="422450" y="33638"/>
                        <a:pt x="434042" y="21561"/>
                        <a:pt x="448955" y="15968"/>
                      </a:cubicBezTo>
                      <a:cubicBezTo>
                        <a:pt x="543325" y="-19421"/>
                        <a:pt x="783320" y="14902"/>
                        <a:pt x="806764" y="15968"/>
                      </a:cubicBezTo>
                      <a:cubicBezTo>
                        <a:pt x="844585" y="23533"/>
                        <a:pt x="888610" y="31246"/>
                        <a:pt x="926033" y="42473"/>
                      </a:cubicBezTo>
                      <a:cubicBezTo>
                        <a:pt x="952793" y="50501"/>
                        <a:pt x="982300" y="53480"/>
                        <a:pt x="1005546" y="68977"/>
                      </a:cubicBezTo>
                      <a:cubicBezTo>
                        <a:pt x="1018798" y="77812"/>
                        <a:pt x="1032866" y="85531"/>
                        <a:pt x="1045303" y="95481"/>
                      </a:cubicBezTo>
                      <a:cubicBezTo>
                        <a:pt x="1055059" y="103286"/>
                        <a:pt x="1061093" y="115558"/>
                        <a:pt x="1071807" y="121986"/>
                      </a:cubicBezTo>
                      <a:cubicBezTo>
                        <a:pt x="1083785" y="129173"/>
                        <a:pt x="1098312" y="130821"/>
                        <a:pt x="1111564" y="135238"/>
                      </a:cubicBezTo>
                      <a:cubicBezTo>
                        <a:pt x="1124816" y="144073"/>
                        <a:pt x="1138883" y="151792"/>
                        <a:pt x="1151320" y="161742"/>
                      </a:cubicBezTo>
                      <a:cubicBezTo>
                        <a:pt x="1178293" y="183321"/>
                        <a:pt x="1184651" y="198487"/>
                        <a:pt x="1204329" y="228003"/>
                      </a:cubicBezTo>
                      <a:cubicBezTo>
                        <a:pt x="1199912" y="258925"/>
                        <a:pt x="1200955" y="291135"/>
                        <a:pt x="1191077" y="320768"/>
                      </a:cubicBezTo>
                      <a:cubicBezTo>
                        <a:pt x="1187126" y="332621"/>
                        <a:pt x="1176941" y="345506"/>
                        <a:pt x="1164572" y="347273"/>
                      </a:cubicBezTo>
                      <a:cubicBezTo>
                        <a:pt x="1142274" y="350459"/>
                        <a:pt x="1120042" y="339948"/>
                        <a:pt x="1098311" y="334021"/>
                      </a:cubicBezTo>
                      <a:cubicBezTo>
                        <a:pt x="1071357" y="326670"/>
                        <a:pt x="1018798" y="307516"/>
                        <a:pt x="1018798" y="307516"/>
                      </a:cubicBezTo>
                      <a:cubicBezTo>
                        <a:pt x="1005546" y="298681"/>
                        <a:pt x="993288" y="288135"/>
                        <a:pt x="979042" y="281012"/>
                      </a:cubicBezTo>
                      <a:cubicBezTo>
                        <a:pt x="966548" y="274765"/>
                        <a:pt x="951263" y="274947"/>
                        <a:pt x="939285" y="267760"/>
                      </a:cubicBezTo>
                      <a:cubicBezTo>
                        <a:pt x="928571" y="261332"/>
                        <a:pt x="923495" y="247683"/>
                        <a:pt x="912781" y="241255"/>
                      </a:cubicBezTo>
                      <a:cubicBezTo>
                        <a:pt x="900803" y="234068"/>
                        <a:pt x="886456" y="231841"/>
                        <a:pt x="873024" y="228003"/>
                      </a:cubicBezTo>
                      <a:cubicBezTo>
                        <a:pt x="794122" y="205460"/>
                        <a:pt x="830484" y="220269"/>
                        <a:pt x="727250" y="201499"/>
                      </a:cubicBezTo>
                      <a:cubicBezTo>
                        <a:pt x="709331" y="198241"/>
                        <a:pt x="691911" y="192664"/>
                        <a:pt x="674242" y="188247"/>
                      </a:cubicBezTo>
                      <a:cubicBezTo>
                        <a:pt x="590372" y="202225"/>
                        <a:pt x="621599" y="201499"/>
                        <a:pt x="581477" y="201499"/>
                      </a:cubicBezTo>
                    </a:path>
                  </a:pathLst>
                </a:custGeom>
                <a:solidFill>
                  <a:srgbClr val="FF66F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204" name="フリーフォーム 203"/>
                <p:cNvSpPr/>
                <p:nvPr/>
              </p:nvSpPr>
              <p:spPr>
                <a:xfrm>
                  <a:off x="4122235" y="3844323"/>
                  <a:ext cx="1204329" cy="493047"/>
                </a:xfrm>
                <a:custGeom>
                  <a:avLst/>
                  <a:gdLst>
                    <a:gd name="connsiteX0" fmla="*/ 700746 w 1204329"/>
                    <a:gd name="connsiteY0" fmla="*/ 188247 h 493047"/>
                    <a:gd name="connsiteX1" fmla="*/ 528468 w 1204329"/>
                    <a:gd name="connsiteY1" fmla="*/ 201499 h 493047"/>
                    <a:gd name="connsiteX2" fmla="*/ 448955 w 1204329"/>
                    <a:gd name="connsiteY2" fmla="*/ 228003 h 493047"/>
                    <a:gd name="connsiteX3" fmla="*/ 369442 w 1204329"/>
                    <a:gd name="connsiteY3" fmla="*/ 281012 h 493047"/>
                    <a:gd name="connsiteX4" fmla="*/ 303181 w 1204329"/>
                    <a:gd name="connsiteY4" fmla="*/ 334021 h 493047"/>
                    <a:gd name="connsiteX5" fmla="*/ 236920 w 1204329"/>
                    <a:gd name="connsiteY5" fmla="*/ 400281 h 493047"/>
                    <a:gd name="connsiteX6" fmla="*/ 170659 w 1204329"/>
                    <a:gd name="connsiteY6" fmla="*/ 440038 h 493047"/>
                    <a:gd name="connsiteX7" fmla="*/ 130903 w 1204329"/>
                    <a:gd name="connsiteY7" fmla="*/ 466542 h 493047"/>
                    <a:gd name="connsiteX8" fmla="*/ 51390 w 1204329"/>
                    <a:gd name="connsiteY8" fmla="*/ 493047 h 493047"/>
                    <a:gd name="connsiteX9" fmla="*/ 24885 w 1204329"/>
                    <a:gd name="connsiteY9" fmla="*/ 347273 h 493047"/>
                    <a:gd name="connsiteX10" fmla="*/ 64642 w 1204329"/>
                    <a:gd name="connsiteY10" fmla="*/ 281012 h 493047"/>
                    <a:gd name="connsiteX11" fmla="*/ 91146 w 1204329"/>
                    <a:gd name="connsiteY11" fmla="*/ 241255 h 493047"/>
                    <a:gd name="connsiteX12" fmla="*/ 170659 w 1204329"/>
                    <a:gd name="connsiteY12" fmla="*/ 201499 h 493047"/>
                    <a:gd name="connsiteX13" fmla="*/ 250172 w 1204329"/>
                    <a:gd name="connsiteY13" fmla="*/ 135238 h 493047"/>
                    <a:gd name="connsiteX14" fmla="*/ 276677 w 1204329"/>
                    <a:gd name="connsiteY14" fmla="*/ 108734 h 493047"/>
                    <a:gd name="connsiteX15" fmla="*/ 329685 w 1204329"/>
                    <a:gd name="connsiteY15" fmla="*/ 82229 h 493047"/>
                    <a:gd name="connsiteX16" fmla="*/ 409198 w 1204329"/>
                    <a:gd name="connsiteY16" fmla="*/ 42473 h 493047"/>
                    <a:gd name="connsiteX17" fmla="*/ 448955 w 1204329"/>
                    <a:gd name="connsiteY17" fmla="*/ 15968 h 493047"/>
                    <a:gd name="connsiteX18" fmla="*/ 806764 w 1204329"/>
                    <a:gd name="connsiteY18" fmla="*/ 15968 h 493047"/>
                    <a:gd name="connsiteX19" fmla="*/ 926033 w 1204329"/>
                    <a:gd name="connsiteY19" fmla="*/ 42473 h 493047"/>
                    <a:gd name="connsiteX20" fmla="*/ 1005546 w 1204329"/>
                    <a:gd name="connsiteY20" fmla="*/ 68977 h 493047"/>
                    <a:gd name="connsiteX21" fmla="*/ 1045303 w 1204329"/>
                    <a:gd name="connsiteY21" fmla="*/ 95481 h 493047"/>
                    <a:gd name="connsiteX22" fmla="*/ 1071807 w 1204329"/>
                    <a:gd name="connsiteY22" fmla="*/ 121986 h 493047"/>
                    <a:gd name="connsiteX23" fmla="*/ 1111564 w 1204329"/>
                    <a:gd name="connsiteY23" fmla="*/ 135238 h 493047"/>
                    <a:gd name="connsiteX24" fmla="*/ 1151320 w 1204329"/>
                    <a:gd name="connsiteY24" fmla="*/ 161742 h 493047"/>
                    <a:gd name="connsiteX25" fmla="*/ 1204329 w 1204329"/>
                    <a:gd name="connsiteY25" fmla="*/ 228003 h 493047"/>
                    <a:gd name="connsiteX26" fmla="*/ 1191077 w 1204329"/>
                    <a:gd name="connsiteY26" fmla="*/ 320768 h 493047"/>
                    <a:gd name="connsiteX27" fmla="*/ 1164572 w 1204329"/>
                    <a:gd name="connsiteY27" fmla="*/ 347273 h 493047"/>
                    <a:gd name="connsiteX28" fmla="*/ 1098311 w 1204329"/>
                    <a:gd name="connsiteY28" fmla="*/ 334021 h 493047"/>
                    <a:gd name="connsiteX29" fmla="*/ 1018798 w 1204329"/>
                    <a:gd name="connsiteY29" fmla="*/ 307516 h 493047"/>
                    <a:gd name="connsiteX30" fmla="*/ 979042 w 1204329"/>
                    <a:gd name="connsiteY30" fmla="*/ 281012 h 493047"/>
                    <a:gd name="connsiteX31" fmla="*/ 939285 w 1204329"/>
                    <a:gd name="connsiteY31" fmla="*/ 267760 h 493047"/>
                    <a:gd name="connsiteX32" fmla="*/ 912781 w 1204329"/>
                    <a:gd name="connsiteY32" fmla="*/ 241255 h 493047"/>
                    <a:gd name="connsiteX33" fmla="*/ 873024 w 1204329"/>
                    <a:gd name="connsiteY33" fmla="*/ 228003 h 493047"/>
                    <a:gd name="connsiteX34" fmla="*/ 727250 w 1204329"/>
                    <a:gd name="connsiteY34" fmla="*/ 201499 h 493047"/>
                    <a:gd name="connsiteX35" fmla="*/ 674242 w 1204329"/>
                    <a:gd name="connsiteY35" fmla="*/ 188247 h 493047"/>
                    <a:gd name="connsiteX36" fmla="*/ 581477 w 1204329"/>
                    <a:gd name="connsiteY36" fmla="*/ 201499 h 493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1204329" h="493047">
                      <a:moveTo>
                        <a:pt x="700746" y="188247"/>
                      </a:moveTo>
                      <a:cubicBezTo>
                        <a:pt x="643320" y="192664"/>
                        <a:pt x="585359" y="192516"/>
                        <a:pt x="528468" y="201499"/>
                      </a:cubicBezTo>
                      <a:cubicBezTo>
                        <a:pt x="500872" y="205856"/>
                        <a:pt x="448955" y="228003"/>
                        <a:pt x="448955" y="228003"/>
                      </a:cubicBezTo>
                      <a:cubicBezTo>
                        <a:pt x="422451" y="245673"/>
                        <a:pt x="391967" y="258488"/>
                        <a:pt x="369442" y="281012"/>
                      </a:cubicBezTo>
                      <a:cubicBezTo>
                        <a:pt x="331675" y="318778"/>
                        <a:pt x="353333" y="300585"/>
                        <a:pt x="303181" y="334021"/>
                      </a:cubicBezTo>
                      <a:cubicBezTo>
                        <a:pt x="257744" y="402177"/>
                        <a:pt x="300028" y="349795"/>
                        <a:pt x="236920" y="400281"/>
                      </a:cubicBezTo>
                      <a:cubicBezTo>
                        <a:pt x="184944" y="441862"/>
                        <a:pt x="239704" y="417023"/>
                        <a:pt x="170659" y="440038"/>
                      </a:cubicBezTo>
                      <a:cubicBezTo>
                        <a:pt x="157407" y="448873"/>
                        <a:pt x="145457" y="460073"/>
                        <a:pt x="130903" y="466542"/>
                      </a:cubicBezTo>
                      <a:cubicBezTo>
                        <a:pt x="105373" y="477889"/>
                        <a:pt x="51390" y="493047"/>
                        <a:pt x="51390" y="493047"/>
                      </a:cubicBezTo>
                      <a:cubicBezTo>
                        <a:pt x="-28123" y="466541"/>
                        <a:pt x="2744" y="491194"/>
                        <a:pt x="24885" y="347273"/>
                      </a:cubicBezTo>
                      <a:cubicBezTo>
                        <a:pt x="32557" y="297406"/>
                        <a:pt x="36784" y="315834"/>
                        <a:pt x="64642" y="281012"/>
                      </a:cubicBezTo>
                      <a:cubicBezTo>
                        <a:pt x="74592" y="268575"/>
                        <a:pt x="79884" y="252517"/>
                        <a:pt x="91146" y="241255"/>
                      </a:cubicBezTo>
                      <a:cubicBezTo>
                        <a:pt x="116835" y="215566"/>
                        <a:pt x="138325" y="212277"/>
                        <a:pt x="170659" y="201499"/>
                      </a:cubicBezTo>
                      <a:cubicBezTo>
                        <a:pt x="253702" y="90775"/>
                        <a:pt x="167387" y="184908"/>
                        <a:pt x="250172" y="135238"/>
                      </a:cubicBezTo>
                      <a:cubicBezTo>
                        <a:pt x="260886" y="128810"/>
                        <a:pt x="266281" y="115665"/>
                        <a:pt x="276677" y="108734"/>
                      </a:cubicBezTo>
                      <a:cubicBezTo>
                        <a:pt x="293114" y="97776"/>
                        <a:pt x="312533" y="92030"/>
                        <a:pt x="329685" y="82229"/>
                      </a:cubicBezTo>
                      <a:cubicBezTo>
                        <a:pt x="401612" y="41128"/>
                        <a:pt x="336312" y="66768"/>
                        <a:pt x="409198" y="42473"/>
                      </a:cubicBezTo>
                      <a:cubicBezTo>
                        <a:pt x="422450" y="33638"/>
                        <a:pt x="434042" y="21561"/>
                        <a:pt x="448955" y="15968"/>
                      </a:cubicBezTo>
                      <a:cubicBezTo>
                        <a:pt x="543325" y="-19421"/>
                        <a:pt x="783320" y="14902"/>
                        <a:pt x="806764" y="15968"/>
                      </a:cubicBezTo>
                      <a:cubicBezTo>
                        <a:pt x="844585" y="23533"/>
                        <a:pt x="888610" y="31246"/>
                        <a:pt x="926033" y="42473"/>
                      </a:cubicBezTo>
                      <a:cubicBezTo>
                        <a:pt x="952793" y="50501"/>
                        <a:pt x="982300" y="53480"/>
                        <a:pt x="1005546" y="68977"/>
                      </a:cubicBezTo>
                      <a:cubicBezTo>
                        <a:pt x="1018798" y="77812"/>
                        <a:pt x="1032866" y="85531"/>
                        <a:pt x="1045303" y="95481"/>
                      </a:cubicBezTo>
                      <a:cubicBezTo>
                        <a:pt x="1055059" y="103286"/>
                        <a:pt x="1061093" y="115558"/>
                        <a:pt x="1071807" y="121986"/>
                      </a:cubicBezTo>
                      <a:cubicBezTo>
                        <a:pt x="1083785" y="129173"/>
                        <a:pt x="1098312" y="130821"/>
                        <a:pt x="1111564" y="135238"/>
                      </a:cubicBezTo>
                      <a:cubicBezTo>
                        <a:pt x="1124816" y="144073"/>
                        <a:pt x="1138883" y="151792"/>
                        <a:pt x="1151320" y="161742"/>
                      </a:cubicBezTo>
                      <a:cubicBezTo>
                        <a:pt x="1178293" y="183321"/>
                        <a:pt x="1184651" y="198487"/>
                        <a:pt x="1204329" y="228003"/>
                      </a:cubicBezTo>
                      <a:cubicBezTo>
                        <a:pt x="1199912" y="258925"/>
                        <a:pt x="1200955" y="291135"/>
                        <a:pt x="1191077" y="320768"/>
                      </a:cubicBezTo>
                      <a:cubicBezTo>
                        <a:pt x="1187126" y="332621"/>
                        <a:pt x="1176941" y="345506"/>
                        <a:pt x="1164572" y="347273"/>
                      </a:cubicBezTo>
                      <a:cubicBezTo>
                        <a:pt x="1142274" y="350459"/>
                        <a:pt x="1120042" y="339948"/>
                        <a:pt x="1098311" y="334021"/>
                      </a:cubicBezTo>
                      <a:cubicBezTo>
                        <a:pt x="1071357" y="326670"/>
                        <a:pt x="1018798" y="307516"/>
                        <a:pt x="1018798" y="307516"/>
                      </a:cubicBezTo>
                      <a:cubicBezTo>
                        <a:pt x="1005546" y="298681"/>
                        <a:pt x="993288" y="288135"/>
                        <a:pt x="979042" y="281012"/>
                      </a:cubicBezTo>
                      <a:cubicBezTo>
                        <a:pt x="966548" y="274765"/>
                        <a:pt x="951263" y="274947"/>
                        <a:pt x="939285" y="267760"/>
                      </a:cubicBezTo>
                      <a:cubicBezTo>
                        <a:pt x="928571" y="261332"/>
                        <a:pt x="923495" y="247683"/>
                        <a:pt x="912781" y="241255"/>
                      </a:cubicBezTo>
                      <a:cubicBezTo>
                        <a:pt x="900803" y="234068"/>
                        <a:pt x="886456" y="231841"/>
                        <a:pt x="873024" y="228003"/>
                      </a:cubicBezTo>
                      <a:cubicBezTo>
                        <a:pt x="794122" y="205460"/>
                        <a:pt x="830484" y="220269"/>
                        <a:pt x="727250" y="201499"/>
                      </a:cubicBezTo>
                      <a:cubicBezTo>
                        <a:pt x="709331" y="198241"/>
                        <a:pt x="691911" y="192664"/>
                        <a:pt x="674242" y="188247"/>
                      </a:cubicBezTo>
                      <a:cubicBezTo>
                        <a:pt x="590372" y="202225"/>
                        <a:pt x="621599" y="201499"/>
                        <a:pt x="581477" y="201499"/>
                      </a:cubicBezTo>
                    </a:path>
                  </a:pathLst>
                </a:custGeom>
                <a:solidFill>
                  <a:srgbClr val="FF66F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</p:grpSp>
          <p:sp>
            <p:nvSpPr>
              <p:cNvPr id="202" name="正方形/長方形 201"/>
              <p:cNvSpPr/>
              <p:nvPr/>
            </p:nvSpPr>
            <p:spPr>
              <a:xfrm>
                <a:off x="3211081" y="1525873"/>
                <a:ext cx="3110384" cy="1353091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ja-JP" altLang="en-US" sz="2000" b="0" cap="none" spc="0" dirty="0" smtClean="0">
                    <a:ln w="18415" cmpd="sng">
                      <a:solidFill>
                        <a:sysClr val="windowText" lastClr="000000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</a:rPr>
                  <a:t>もんだい</a:t>
                </a:r>
                <a:endParaRPr lang="ja-JP" altLang="en-US" sz="2000" b="0" cap="none" spc="0" dirty="0">
                  <a:ln w="18415" cmpd="sng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212" name="グループ化 211"/>
            <p:cNvGrpSpPr/>
            <p:nvPr/>
          </p:nvGrpSpPr>
          <p:grpSpPr>
            <a:xfrm>
              <a:off x="2088337" y="5085184"/>
              <a:ext cx="1455374" cy="1384722"/>
              <a:chOff x="2744777" y="1484784"/>
              <a:chExt cx="4050390" cy="4682851"/>
            </a:xfrm>
          </p:grpSpPr>
          <p:grpSp>
            <p:nvGrpSpPr>
              <p:cNvPr id="213" name="グループ化 212"/>
              <p:cNvGrpSpPr/>
              <p:nvPr/>
            </p:nvGrpSpPr>
            <p:grpSpPr>
              <a:xfrm>
                <a:off x="2744777" y="1484784"/>
                <a:ext cx="4050390" cy="4682851"/>
                <a:chOff x="2668961" y="1844824"/>
                <a:chExt cx="4050390" cy="4682851"/>
              </a:xfrm>
            </p:grpSpPr>
            <p:sp>
              <p:nvSpPr>
                <p:cNvPr id="218" name="フリーフォーム 217"/>
                <p:cNvSpPr/>
                <p:nvPr/>
              </p:nvSpPr>
              <p:spPr>
                <a:xfrm>
                  <a:off x="2668961" y="1844824"/>
                  <a:ext cx="4050390" cy="4682851"/>
                </a:xfrm>
                <a:custGeom>
                  <a:avLst/>
                  <a:gdLst>
                    <a:gd name="connsiteX0" fmla="*/ 1277497 w 4050390"/>
                    <a:gd name="connsiteY0" fmla="*/ 35515 h 4334120"/>
                    <a:gd name="connsiteX1" fmla="*/ 747410 w 4050390"/>
                    <a:gd name="connsiteY1" fmla="*/ 287306 h 4334120"/>
                    <a:gd name="connsiteX2" fmla="*/ 349845 w 4050390"/>
                    <a:gd name="connsiteY2" fmla="*/ 936663 h 4334120"/>
                    <a:gd name="connsiteX3" fmla="*/ 190819 w 4050390"/>
                    <a:gd name="connsiteY3" fmla="*/ 2672698 h 4334120"/>
                    <a:gd name="connsiteX4" fmla="*/ 204071 w 4050390"/>
                    <a:gd name="connsiteY4" fmla="*/ 4209950 h 4334120"/>
                    <a:gd name="connsiteX5" fmla="*/ 270332 w 4050390"/>
                    <a:gd name="connsiteY5" fmla="*/ 4249706 h 4334120"/>
                    <a:gd name="connsiteX6" fmla="*/ 3649637 w 4050390"/>
                    <a:gd name="connsiteY6" fmla="*/ 4302715 h 4334120"/>
                    <a:gd name="connsiteX7" fmla="*/ 4020697 w 4050390"/>
                    <a:gd name="connsiteY7" fmla="*/ 4249706 h 4334120"/>
                    <a:gd name="connsiteX8" fmla="*/ 3967689 w 4050390"/>
                    <a:gd name="connsiteY8" fmla="*/ 4156941 h 4334120"/>
                    <a:gd name="connsiteX9" fmla="*/ 3914680 w 4050390"/>
                    <a:gd name="connsiteY9" fmla="*/ 2526924 h 4334120"/>
                    <a:gd name="connsiteX10" fmla="*/ 3768906 w 4050390"/>
                    <a:gd name="connsiteY10" fmla="*/ 578854 h 4334120"/>
                    <a:gd name="connsiteX11" fmla="*/ 2152141 w 4050390"/>
                    <a:gd name="connsiteY11" fmla="*/ 22263 h 4334120"/>
                    <a:gd name="connsiteX12" fmla="*/ 1065463 w 4050390"/>
                    <a:gd name="connsiteY12" fmla="*/ 101776 h 4334120"/>
                    <a:gd name="connsiteX13" fmla="*/ 1065463 w 4050390"/>
                    <a:gd name="connsiteY13" fmla="*/ 101776 h 43341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4050390" h="4334120">
                      <a:moveTo>
                        <a:pt x="1277497" y="35515"/>
                      </a:moveTo>
                      <a:cubicBezTo>
                        <a:pt x="1089758" y="86315"/>
                        <a:pt x="902019" y="137115"/>
                        <a:pt x="747410" y="287306"/>
                      </a:cubicBezTo>
                      <a:cubicBezTo>
                        <a:pt x="592801" y="437497"/>
                        <a:pt x="442610" y="539098"/>
                        <a:pt x="349845" y="936663"/>
                      </a:cubicBezTo>
                      <a:cubicBezTo>
                        <a:pt x="257080" y="1334228"/>
                        <a:pt x="215115" y="2127150"/>
                        <a:pt x="190819" y="2672698"/>
                      </a:cubicBezTo>
                      <a:cubicBezTo>
                        <a:pt x="166523" y="3218246"/>
                        <a:pt x="190819" y="3947115"/>
                        <a:pt x="204071" y="4209950"/>
                      </a:cubicBezTo>
                      <a:cubicBezTo>
                        <a:pt x="217323" y="4472785"/>
                        <a:pt x="-303929" y="4234245"/>
                        <a:pt x="270332" y="4249706"/>
                      </a:cubicBezTo>
                      <a:cubicBezTo>
                        <a:pt x="844593" y="4265167"/>
                        <a:pt x="3024576" y="4302715"/>
                        <a:pt x="3649637" y="4302715"/>
                      </a:cubicBezTo>
                      <a:cubicBezTo>
                        <a:pt x="4274698" y="4302715"/>
                        <a:pt x="3967688" y="4274002"/>
                        <a:pt x="4020697" y="4249706"/>
                      </a:cubicBezTo>
                      <a:cubicBezTo>
                        <a:pt x="4073706" y="4225410"/>
                        <a:pt x="3985359" y="4444071"/>
                        <a:pt x="3967689" y="4156941"/>
                      </a:cubicBezTo>
                      <a:cubicBezTo>
                        <a:pt x="3950020" y="3869811"/>
                        <a:pt x="3947811" y="3123272"/>
                        <a:pt x="3914680" y="2526924"/>
                      </a:cubicBezTo>
                      <a:cubicBezTo>
                        <a:pt x="3881550" y="1930576"/>
                        <a:pt x="4062663" y="996298"/>
                        <a:pt x="3768906" y="578854"/>
                      </a:cubicBezTo>
                      <a:cubicBezTo>
                        <a:pt x="3475150" y="161411"/>
                        <a:pt x="2602715" y="101776"/>
                        <a:pt x="2152141" y="22263"/>
                      </a:cubicBezTo>
                      <a:cubicBezTo>
                        <a:pt x="1701567" y="-57250"/>
                        <a:pt x="1065463" y="101776"/>
                        <a:pt x="1065463" y="101776"/>
                      </a:cubicBezTo>
                      <a:lnTo>
                        <a:pt x="1065463" y="101776"/>
                      </a:lnTo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219" name="円/楕円 218"/>
                <p:cNvSpPr/>
                <p:nvPr/>
              </p:nvSpPr>
              <p:spPr>
                <a:xfrm>
                  <a:off x="3539968" y="2708920"/>
                  <a:ext cx="864096" cy="864096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220" name="弦 219"/>
                <p:cNvSpPr/>
                <p:nvPr/>
              </p:nvSpPr>
              <p:spPr>
                <a:xfrm rot="17413514">
                  <a:off x="3511875" y="2740803"/>
                  <a:ext cx="863204" cy="848977"/>
                </a:xfrm>
                <a:prstGeom prst="chord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221" name="円/楕円 220"/>
                <p:cNvSpPr/>
                <p:nvPr/>
              </p:nvSpPr>
              <p:spPr>
                <a:xfrm>
                  <a:off x="4913988" y="2708920"/>
                  <a:ext cx="864096" cy="864096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222" name="弦 221"/>
                <p:cNvSpPr/>
                <p:nvPr/>
              </p:nvSpPr>
              <p:spPr>
                <a:xfrm rot="17413514">
                  <a:off x="4885895" y="2740803"/>
                  <a:ext cx="863204" cy="848977"/>
                </a:xfrm>
                <a:prstGeom prst="chord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223" name="円/楕円 222"/>
                <p:cNvSpPr/>
                <p:nvPr/>
              </p:nvSpPr>
              <p:spPr>
                <a:xfrm>
                  <a:off x="3779912" y="2996952"/>
                  <a:ext cx="360040" cy="28803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224" name="円/楕円 223"/>
                <p:cNvSpPr/>
                <p:nvPr/>
              </p:nvSpPr>
              <p:spPr>
                <a:xfrm>
                  <a:off x="5137477" y="3021275"/>
                  <a:ext cx="360040" cy="28803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</p:grpSp>
          <p:grpSp>
            <p:nvGrpSpPr>
              <p:cNvPr id="214" name="グループ化 213"/>
              <p:cNvGrpSpPr/>
              <p:nvPr/>
            </p:nvGrpSpPr>
            <p:grpSpPr>
              <a:xfrm>
                <a:off x="4333282" y="3948385"/>
                <a:ext cx="880011" cy="701173"/>
                <a:chOff x="4109793" y="3844323"/>
                <a:chExt cx="1216771" cy="701173"/>
              </a:xfrm>
            </p:grpSpPr>
            <p:sp>
              <p:nvSpPr>
                <p:cNvPr id="216" name="フリーフォーム 215"/>
                <p:cNvSpPr/>
                <p:nvPr/>
              </p:nvSpPr>
              <p:spPr>
                <a:xfrm>
                  <a:off x="4109793" y="4052449"/>
                  <a:ext cx="1204329" cy="493047"/>
                </a:xfrm>
                <a:custGeom>
                  <a:avLst/>
                  <a:gdLst>
                    <a:gd name="connsiteX0" fmla="*/ 700746 w 1204329"/>
                    <a:gd name="connsiteY0" fmla="*/ 188247 h 493047"/>
                    <a:gd name="connsiteX1" fmla="*/ 528468 w 1204329"/>
                    <a:gd name="connsiteY1" fmla="*/ 201499 h 493047"/>
                    <a:gd name="connsiteX2" fmla="*/ 448955 w 1204329"/>
                    <a:gd name="connsiteY2" fmla="*/ 228003 h 493047"/>
                    <a:gd name="connsiteX3" fmla="*/ 369442 w 1204329"/>
                    <a:gd name="connsiteY3" fmla="*/ 281012 h 493047"/>
                    <a:gd name="connsiteX4" fmla="*/ 303181 w 1204329"/>
                    <a:gd name="connsiteY4" fmla="*/ 334021 h 493047"/>
                    <a:gd name="connsiteX5" fmla="*/ 236920 w 1204329"/>
                    <a:gd name="connsiteY5" fmla="*/ 400281 h 493047"/>
                    <a:gd name="connsiteX6" fmla="*/ 170659 w 1204329"/>
                    <a:gd name="connsiteY6" fmla="*/ 440038 h 493047"/>
                    <a:gd name="connsiteX7" fmla="*/ 130903 w 1204329"/>
                    <a:gd name="connsiteY7" fmla="*/ 466542 h 493047"/>
                    <a:gd name="connsiteX8" fmla="*/ 51390 w 1204329"/>
                    <a:gd name="connsiteY8" fmla="*/ 493047 h 493047"/>
                    <a:gd name="connsiteX9" fmla="*/ 24885 w 1204329"/>
                    <a:gd name="connsiteY9" fmla="*/ 347273 h 493047"/>
                    <a:gd name="connsiteX10" fmla="*/ 64642 w 1204329"/>
                    <a:gd name="connsiteY10" fmla="*/ 281012 h 493047"/>
                    <a:gd name="connsiteX11" fmla="*/ 91146 w 1204329"/>
                    <a:gd name="connsiteY11" fmla="*/ 241255 h 493047"/>
                    <a:gd name="connsiteX12" fmla="*/ 170659 w 1204329"/>
                    <a:gd name="connsiteY12" fmla="*/ 201499 h 493047"/>
                    <a:gd name="connsiteX13" fmla="*/ 250172 w 1204329"/>
                    <a:gd name="connsiteY13" fmla="*/ 135238 h 493047"/>
                    <a:gd name="connsiteX14" fmla="*/ 276677 w 1204329"/>
                    <a:gd name="connsiteY14" fmla="*/ 108734 h 493047"/>
                    <a:gd name="connsiteX15" fmla="*/ 329685 w 1204329"/>
                    <a:gd name="connsiteY15" fmla="*/ 82229 h 493047"/>
                    <a:gd name="connsiteX16" fmla="*/ 409198 w 1204329"/>
                    <a:gd name="connsiteY16" fmla="*/ 42473 h 493047"/>
                    <a:gd name="connsiteX17" fmla="*/ 448955 w 1204329"/>
                    <a:gd name="connsiteY17" fmla="*/ 15968 h 493047"/>
                    <a:gd name="connsiteX18" fmla="*/ 806764 w 1204329"/>
                    <a:gd name="connsiteY18" fmla="*/ 15968 h 493047"/>
                    <a:gd name="connsiteX19" fmla="*/ 926033 w 1204329"/>
                    <a:gd name="connsiteY19" fmla="*/ 42473 h 493047"/>
                    <a:gd name="connsiteX20" fmla="*/ 1005546 w 1204329"/>
                    <a:gd name="connsiteY20" fmla="*/ 68977 h 493047"/>
                    <a:gd name="connsiteX21" fmla="*/ 1045303 w 1204329"/>
                    <a:gd name="connsiteY21" fmla="*/ 95481 h 493047"/>
                    <a:gd name="connsiteX22" fmla="*/ 1071807 w 1204329"/>
                    <a:gd name="connsiteY22" fmla="*/ 121986 h 493047"/>
                    <a:gd name="connsiteX23" fmla="*/ 1111564 w 1204329"/>
                    <a:gd name="connsiteY23" fmla="*/ 135238 h 493047"/>
                    <a:gd name="connsiteX24" fmla="*/ 1151320 w 1204329"/>
                    <a:gd name="connsiteY24" fmla="*/ 161742 h 493047"/>
                    <a:gd name="connsiteX25" fmla="*/ 1204329 w 1204329"/>
                    <a:gd name="connsiteY25" fmla="*/ 228003 h 493047"/>
                    <a:gd name="connsiteX26" fmla="*/ 1191077 w 1204329"/>
                    <a:gd name="connsiteY26" fmla="*/ 320768 h 493047"/>
                    <a:gd name="connsiteX27" fmla="*/ 1164572 w 1204329"/>
                    <a:gd name="connsiteY27" fmla="*/ 347273 h 493047"/>
                    <a:gd name="connsiteX28" fmla="*/ 1098311 w 1204329"/>
                    <a:gd name="connsiteY28" fmla="*/ 334021 h 493047"/>
                    <a:gd name="connsiteX29" fmla="*/ 1018798 w 1204329"/>
                    <a:gd name="connsiteY29" fmla="*/ 307516 h 493047"/>
                    <a:gd name="connsiteX30" fmla="*/ 979042 w 1204329"/>
                    <a:gd name="connsiteY30" fmla="*/ 281012 h 493047"/>
                    <a:gd name="connsiteX31" fmla="*/ 939285 w 1204329"/>
                    <a:gd name="connsiteY31" fmla="*/ 267760 h 493047"/>
                    <a:gd name="connsiteX32" fmla="*/ 912781 w 1204329"/>
                    <a:gd name="connsiteY32" fmla="*/ 241255 h 493047"/>
                    <a:gd name="connsiteX33" fmla="*/ 873024 w 1204329"/>
                    <a:gd name="connsiteY33" fmla="*/ 228003 h 493047"/>
                    <a:gd name="connsiteX34" fmla="*/ 727250 w 1204329"/>
                    <a:gd name="connsiteY34" fmla="*/ 201499 h 493047"/>
                    <a:gd name="connsiteX35" fmla="*/ 674242 w 1204329"/>
                    <a:gd name="connsiteY35" fmla="*/ 188247 h 493047"/>
                    <a:gd name="connsiteX36" fmla="*/ 581477 w 1204329"/>
                    <a:gd name="connsiteY36" fmla="*/ 201499 h 493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1204329" h="493047">
                      <a:moveTo>
                        <a:pt x="700746" y="188247"/>
                      </a:moveTo>
                      <a:cubicBezTo>
                        <a:pt x="643320" y="192664"/>
                        <a:pt x="585359" y="192516"/>
                        <a:pt x="528468" y="201499"/>
                      </a:cubicBezTo>
                      <a:cubicBezTo>
                        <a:pt x="500872" y="205856"/>
                        <a:pt x="448955" y="228003"/>
                        <a:pt x="448955" y="228003"/>
                      </a:cubicBezTo>
                      <a:cubicBezTo>
                        <a:pt x="422451" y="245673"/>
                        <a:pt x="391967" y="258488"/>
                        <a:pt x="369442" y="281012"/>
                      </a:cubicBezTo>
                      <a:cubicBezTo>
                        <a:pt x="331675" y="318778"/>
                        <a:pt x="353333" y="300585"/>
                        <a:pt x="303181" y="334021"/>
                      </a:cubicBezTo>
                      <a:cubicBezTo>
                        <a:pt x="257744" y="402177"/>
                        <a:pt x="300028" y="349795"/>
                        <a:pt x="236920" y="400281"/>
                      </a:cubicBezTo>
                      <a:cubicBezTo>
                        <a:pt x="184944" y="441862"/>
                        <a:pt x="239704" y="417023"/>
                        <a:pt x="170659" y="440038"/>
                      </a:cubicBezTo>
                      <a:cubicBezTo>
                        <a:pt x="157407" y="448873"/>
                        <a:pt x="145457" y="460073"/>
                        <a:pt x="130903" y="466542"/>
                      </a:cubicBezTo>
                      <a:cubicBezTo>
                        <a:pt x="105373" y="477889"/>
                        <a:pt x="51390" y="493047"/>
                        <a:pt x="51390" y="493047"/>
                      </a:cubicBezTo>
                      <a:cubicBezTo>
                        <a:pt x="-28123" y="466541"/>
                        <a:pt x="2744" y="491194"/>
                        <a:pt x="24885" y="347273"/>
                      </a:cubicBezTo>
                      <a:cubicBezTo>
                        <a:pt x="32557" y="297406"/>
                        <a:pt x="36784" y="315834"/>
                        <a:pt x="64642" y="281012"/>
                      </a:cubicBezTo>
                      <a:cubicBezTo>
                        <a:pt x="74592" y="268575"/>
                        <a:pt x="79884" y="252517"/>
                        <a:pt x="91146" y="241255"/>
                      </a:cubicBezTo>
                      <a:cubicBezTo>
                        <a:pt x="116835" y="215566"/>
                        <a:pt x="138325" y="212277"/>
                        <a:pt x="170659" y="201499"/>
                      </a:cubicBezTo>
                      <a:cubicBezTo>
                        <a:pt x="253702" y="90775"/>
                        <a:pt x="167387" y="184908"/>
                        <a:pt x="250172" y="135238"/>
                      </a:cubicBezTo>
                      <a:cubicBezTo>
                        <a:pt x="260886" y="128810"/>
                        <a:pt x="266281" y="115665"/>
                        <a:pt x="276677" y="108734"/>
                      </a:cubicBezTo>
                      <a:cubicBezTo>
                        <a:pt x="293114" y="97776"/>
                        <a:pt x="312533" y="92030"/>
                        <a:pt x="329685" y="82229"/>
                      </a:cubicBezTo>
                      <a:cubicBezTo>
                        <a:pt x="401612" y="41128"/>
                        <a:pt x="336312" y="66768"/>
                        <a:pt x="409198" y="42473"/>
                      </a:cubicBezTo>
                      <a:cubicBezTo>
                        <a:pt x="422450" y="33638"/>
                        <a:pt x="434042" y="21561"/>
                        <a:pt x="448955" y="15968"/>
                      </a:cubicBezTo>
                      <a:cubicBezTo>
                        <a:pt x="543325" y="-19421"/>
                        <a:pt x="783320" y="14902"/>
                        <a:pt x="806764" y="15968"/>
                      </a:cubicBezTo>
                      <a:cubicBezTo>
                        <a:pt x="844585" y="23533"/>
                        <a:pt x="888610" y="31246"/>
                        <a:pt x="926033" y="42473"/>
                      </a:cubicBezTo>
                      <a:cubicBezTo>
                        <a:pt x="952793" y="50501"/>
                        <a:pt x="982300" y="53480"/>
                        <a:pt x="1005546" y="68977"/>
                      </a:cubicBezTo>
                      <a:cubicBezTo>
                        <a:pt x="1018798" y="77812"/>
                        <a:pt x="1032866" y="85531"/>
                        <a:pt x="1045303" y="95481"/>
                      </a:cubicBezTo>
                      <a:cubicBezTo>
                        <a:pt x="1055059" y="103286"/>
                        <a:pt x="1061093" y="115558"/>
                        <a:pt x="1071807" y="121986"/>
                      </a:cubicBezTo>
                      <a:cubicBezTo>
                        <a:pt x="1083785" y="129173"/>
                        <a:pt x="1098312" y="130821"/>
                        <a:pt x="1111564" y="135238"/>
                      </a:cubicBezTo>
                      <a:cubicBezTo>
                        <a:pt x="1124816" y="144073"/>
                        <a:pt x="1138883" y="151792"/>
                        <a:pt x="1151320" y="161742"/>
                      </a:cubicBezTo>
                      <a:cubicBezTo>
                        <a:pt x="1178293" y="183321"/>
                        <a:pt x="1184651" y="198487"/>
                        <a:pt x="1204329" y="228003"/>
                      </a:cubicBezTo>
                      <a:cubicBezTo>
                        <a:pt x="1199912" y="258925"/>
                        <a:pt x="1200955" y="291135"/>
                        <a:pt x="1191077" y="320768"/>
                      </a:cubicBezTo>
                      <a:cubicBezTo>
                        <a:pt x="1187126" y="332621"/>
                        <a:pt x="1176941" y="345506"/>
                        <a:pt x="1164572" y="347273"/>
                      </a:cubicBezTo>
                      <a:cubicBezTo>
                        <a:pt x="1142274" y="350459"/>
                        <a:pt x="1120042" y="339948"/>
                        <a:pt x="1098311" y="334021"/>
                      </a:cubicBezTo>
                      <a:cubicBezTo>
                        <a:pt x="1071357" y="326670"/>
                        <a:pt x="1018798" y="307516"/>
                        <a:pt x="1018798" y="307516"/>
                      </a:cubicBezTo>
                      <a:cubicBezTo>
                        <a:pt x="1005546" y="298681"/>
                        <a:pt x="993288" y="288135"/>
                        <a:pt x="979042" y="281012"/>
                      </a:cubicBezTo>
                      <a:cubicBezTo>
                        <a:pt x="966548" y="274765"/>
                        <a:pt x="951263" y="274947"/>
                        <a:pt x="939285" y="267760"/>
                      </a:cubicBezTo>
                      <a:cubicBezTo>
                        <a:pt x="928571" y="261332"/>
                        <a:pt x="923495" y="247683"/>
                        <a:pt x="912781" y="241255"/>
                      </a:cubicBezTo>
                      <a:cubicBezTo>
                        <a:pt x="900803" y="234068"/>
                        <a:pt x="886456" y="231841"/>
                        <a:pt x="873024" y="228003"/>
                      </a:cubicBezTo>
                      <a:cubicBezTo>
                        <a:pt x="794122" y="205460"/>
                        <a:pt x="830484" y="220269"/>
                        <a:pt x="727250" y="201499"/>
                      </a:cubicBezTo>
                      <a:cubicBezTo>
                        <a:pt x="709331" y="198241"/>
                        <a:pt x="691911" y="192664"/>
                        <a:pt x="674242" y="188247"/>
                      </a:cubicBezTo>
                      <a:cubicBezTo>
                        <a:pt x="590372" y="202225"/>
                        <a:pt x="621599" y="201499"/>
                        <a:pt x="581477" y="201499"/>
                      </a:cubicBezTo>
                    </a:path>
                  </a:pathLst>
                </a:custGeom>
                <a:solidFill>
                  <a:srgbClr val="FF66F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217" name="フリーフォーム 216"/>
                <p:cNvSpPr/>
                <p:nvPr/>
              </p:nvSpPr>
              <p:spPr>
                <a:xfrm>
                  <a:off x="4122235" y="3844323"/>
                  <a:ext cx="1204329" cy="493047"/>
                </a:xfrm>
                <a:custGeom>
                  <a:avLst/>
                  <a:gdLst>
                    <a:gd name="connsiteX0" fmla="*/ 700746 w 1204329"/>
                    <a:gd name="connsiteY0" fmla="*/ 188247 h 493047"/>
                    <a:gd name="connsiteX1" fmla="*/ 528468 w 1204329"/>
                    <a:gd name="connsiteY1" fmla="*/ 201499 h 493047"/>
                    <a:gd name="connsiteX2" fmla="*/ 448955 w 1204329"/>
                    <a:gd name="connsiteY2" fmla="*/ 228003 h 493047"/>
                    <a:gd name="connsiteX3" fmla="*/ 369442 w 1204329"/>
                    <a:gd name="connsiteY3" fmla="*/ 281012 h 493047"/>
                    <a:gd name="connsiteX4" fmla="*/ 303181 w 1204329"/>
                    <a:gd name="connsiteY4" fmla="*/ 334021 h 493047"/>
                    <a:gd name="connsiteX5" fmla="*/ 236920 w 1204329"/>
                    <a:gd name="connsiteY5" fmla="*/ 400281 h 493047"/>
                    <a:gd name="connsiteX6" fmla="*/ 170659 w 1204329"/>
                    <a:gd name="connsiteY6" fmla="*/ 440038 h 493047"/>
                    <a:gd name="connsiteX7" fmla="*/ 130903 w 1204329"/>
                    <a:gd name="connsiteY7" fmla="*/ 466542 h 493047"/>
                    <a:gd name="connsiteX8" fmla="*/ 51390 w 1204329"/>
                    <a:gd name="connsiteY8" fmla="*/ 493047 h 493047"/>
                    <a:gd name="connsiteX9" fmla="*/ 24885 w 1204329"/>
                    <a:gd name="connsiteY9" fmla="*/ 347273 h 493047"/>
                    <a:gd name="connsiteX10" fmla="*/ 64642 w 1204329"/>
                    <a:gd name="connsiteY10" fmla="*/ 281012 h 493047"/>
                    <a:gd name="connsiteX11" fmla="*/ 91146 w 1204329"/>
                    <a:gd name="connsiteY11" fmla="*/ 241255 h 493047"/>
                    <a:gd name="connsiteX12" fmla="*/ 170659 w 1204329"/>
                    <a:gd name="connsiteY12" fmla="*/ 201499 h 493047"/>
                    <a:gd name="connsiteX13" fmla="*/ 250172 w 1204329"/>
                    <a:gd name="connsiteY13" fmla="*/ 135238 h 493047"/>
                    <a:gd name="connsiteX14" fmla="*/ 276677 w 1204329"/>
                    <a:gd name="connsiteY14" fmla="*/ 108734 h 493047"/>
                    <a:gd name="connsiteX15" fmla="*/ 329685 w 1204329"/>
                    <a:gd name="connsiteY15" fmla="*/ 82229 h 493047"/>
                    <a:gd name="connsiteX16" fmla="*/ 409198 w 1204329"/>
                    <a:gd name="connsiteY16" fmla="*/ 42473 h 493047"/>
                    <a:gd name="connsiteX17" fmla="*/ 448955 w 1204329"/>
                    <a:gd name="connsiteY17" fmla="*/ 15968 h 493047"/>
                    <a:gd name="connsiteX18" fmla="*/ 806764 w 1204329"/>
                    <a:gd name="connsiteY18" fmla="*/ 15968 h 493047"/>
                    <a:gd name="connsiteX19" fmla="*/ 926033 w 1204329"/>
                    <a:gd name="connsiteY19" fmla="*/ 42473 h 493047"/>
                    <a:gd name="connsiteX20" fmla="*/ 1005546 w 1204329"/>
                    <a:gd name="connsiteY20" fmla="*/ 68977 h 493047"/>
                    <a:gd name="connsiteX21" fmla="*/ 1045303 w 1204329"/>
                    <a:gd name="connsiteY21" fmla="*/ 95481 h 493047"/>
                    <a:gd name="connsiteX22" fmla="*/ 1071807 w 1204329"/>
                    <a:gd name="connsiteY22" fmla="*/ 121986 h 493047"/>
                    <a:gd name="connsiteX23" fmla="*/ 1111564 w 1204329"/>
                    <a:gd name="connsiteY23" fmla="*/ 135238 h 493047"/>
                    <a:gd name="connsiteX24" fmla="*/ 1151320 w 1204329"/>
                    <a:gd name="connsiteY24" fmla="*/ 161742 h 493047"/>
                    <a:gd name="connsiteX25" fmla="*/ 1204329 w 1204329"/>
                    <a:gd name="connsiteY25" fmla="*/ 228003 h 493047"/>
                    <a:gd name="connsiteX26" fmla="*/ 1191077 w 1204329"/>
                    <a:gd name="connsiteY26" fmla="*/ 320768 h 493047"/>
                    <a:gd name="connsiteX27" fmla="*/ 1164572 w 1204329"/>
                    <a:gd name="connsiteY27" fmla="*/ 347273 h 493047"/>
                    <a:gd name="connsiteX28" fmla="*/ 1098311 w 1204329"/>
                    <a:gd name="connsiteY28" fmla="*/ 334021 h 493047"/>
                    <a:gd name="connsiteX29" fmla="*/ 1018798 w 1204329"/>
                    <a:gd name="connsiteY29" fmla="*/ 307516 h 493047"/>
                    <a:gd name="connsiteX30" fmla="*/ 979042 w 1204329"/>
                    <a:gd name="connsiteY30" fmla="*/ 281012 h 493047"/>
                    <a:gd name="connsiteX31" fmla="*/ 939285 w 1204329"/>
                    <a:gd name="connsiteY31" fmla="*/ 267760 h 493047"/>
                    <a:gd name="connsiteX32" fmla="*/ 912781 w 1204329"/>
                    <a:gd name="connsiteY32" fmla="*/ 241255 h 493047"/>
                    <a:gd name="connsiteX33" fmla="*/ 873024 w 1204329"/>
                    <a:gd name="connsiteY33" fmla="*/ 228003 h 493047"/>
                    <a:gd name="connsiteX34" fmla="*/ 727250 w 1204329"/>
                    <a:gd name="connsiteY34" fmla="*/ 201499 h 493047"/>
                    <a:gd name="connsiteX35" fmla="*/ 674242 w 1204329"/>
                    <a:gd name="connsiteY35" fmla="*/ 188247 h 493047"/>
                    <a:gd name="connsiteX36" fmla="*/ 581477 w 1204329"/>
                    <a:gd name="connsiteY36" fmla="*/ 201499 h 493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1204329" h="493047">
                      <a:moveTo>
                        <a:pt x="700746" y="188247"/>
                      </a:moveTo>
                      <a:cubicBezTo>
                        <a:pt x="643320" y="192664"/>
                        <a:pt x="585359" y="192516"/>
                        <a:pt x="528468" y="201499"/>
                      </a:cubicBezTo>
                      <a:cubicBezTo>
                        <a:pt x="500872" y="205856"/>
                        <a:pt x="448955" y="228003"/>
                        <a:pt x="448955" y="228003"/>
                      </a:cubicBezTo>
                      <a:cubicBezTo>
                        <a:pt x="422451" y="245673"/>
                        <a:pt x="391967" y="258488"/>
                        <a:pt x="369442" y="281012"/>
                      </a:cubicBezTo>
                      <a:cubicBezTo>
                        <a:pt x="331675" y="318778"/>
                        <a:pt x="353333" y="300585"/>
                        <a:pt x="303181" y="334021"/>
                      </a:cubicBezTo>
                      <a:cubicBezTo>
                        <a:pt x="257744" y="402177"/>
                        <a:pt x="300028" y="349795"/>
                        <a:pt x="236920" y="400281"/>
                      </a:cubicBezTo>
                      <a:cubicBezTo>
                        <a:pt x="184944" y="441862"/>
                        <a:pt x="239704" y="417023"/>
                        <a:pt x="170659" y="440038"/>
                      </a:cubicBezTo>
                      <a:cubicBezTo>
                        <a:pt x="157407" y="448873"/>
                        <a:pt x="145457" y="460073"/>
                        <a:pt x="130903" y="466542"/>
                      </a:cubicBezTo>
                      <a:cubicBezTo>
                        <a:pt x="105373" y="477889"/>
                        <a:pt x="51390" y="493047"/>
                        <a:pt x="51390" y="493047"/>
                      </a:cubicBezTo>
                      <a:cubicBezTo>
                        <a:pt x="-28123" y="466541"/>
                        <a:pt x="2744" y="491194"/>
                        <a:pt x="24885" y="347273"/>
                      </a:cubicBezTo>
                      <a:cubicBezTo>
                        <a:pt x="32557" y="297406"/>
                        <a:pt x="36784" y="315834"/>
                        <a:pt x="64642" y="281012"/>
                      </a:cubicBezTo>
                      <a:cubicBezTo>
                        <a:pt x="74592" y="268575"/>
                        <a:pt x="79884" y="252517"/>
                        <a:pt x="91146" y="241255"/>
                      </a:cubicBezTo>
                      <a:cubicBezTo>
                        <a:pt x="116835" y="215566"/>
                        <a:pt x="138325" y="212277"/>
                        <a:pt x="170659" y="201499"/>
                      </a:cubicBezTo>
                      <a:cubicBezTo>
                        <a:pt x="253702" y="90775"/>
                        <a:pt x="167387" y="184908"/>
                        <a:pt x="250172" y="135238"/>
                      </a:cubicBezTo>
                      <a:cubicBezTo>
                        <a:pt x="260886" y="128810"/>
                        <a:pt x="266281" y="115665"/>
                        <a:pt x="276677" y="108734"/>
                      </a:cubicBezTo>
                      <a:cubicBezTo>
                        <a:pt x="293114" y="97776"/>
                        <a:pt x="312533" y="92030"/>
                        <a:pt x="329685" y="82229"/>
                      </a:cubicBezTo>
                      <a:cubicBezTo>
                        <a:pt x="401612" y="41128"/>
                        <a:pt x="336312" y="66768"/>
                        <a:pt x="409198" y="42473"/>
                      </a:cubicBezTo>
                      <a:cubicBezTo>
                        <a:pt x="422450" y="33638"/>
                        <a:pt x="434042" y="21561"/>
                        <a:pt x="448955" y="15968"/>
                      </a:cubicBezTo>
                      <a:cubicBezTo>
                        <a:pt x="543325" y="-19421"/>
                        <a:pt x="783320" y="14902"/>
                        <a:pt x="806764" y="15968"/>
                      </a:cubicBezTo>
                      <a:cubicBezTo>
                        <a:pt x="844585" y="23533"/>
                        <a:pt x="888610" y="31246"/>
                        <a:pt x="926033" y="42473"/>
                      </a:cubicBezTo>
                      <a:cubicBezTo>
                        <a:pt x="952793" y="50501"/>
                        <a:pt x="982300" y="53480"/>
                        <a:pt x="1005546" y="68977"/>
                      </a:cubicBezTo>
                      <a:cubicBezTo>
                        <a:pt x="1018798" y="77812"/>
                        <a:pt x="1032866" y="85531"/>
                        <a:pt x="1045303" y="95481"/>
                      </a:cubicBezTo>
                      <a:cubicBezTo>
                        <a:pt x="1055059" y="103286"/>
                        <a:pt x="1061093" y="115558"/>
                        <a:pt x="1071807" y="121986"/>
                      </a:cubicBezTo>
                      <a:cubicBezTo>
                        <a:pt x="1083785" y="129173"/>
                        <a:pt x="1098312" y="130821"/>
                        <a:pt x="1111564" y="135238"/>
                      </a:cubicBezTo>
                      <a:cubicBezTo>
                        <a:pt x="1124816" y="144073"/>
                        <a:pt x="1138883" y="151792"/>
                        <a:pt x="1151320" y="161742"/>
                      </a:cubicBezTo>
                      <a:cubicBezTo>
                        <a:pt x="1178293" y="183321"/>
                        <a:pt x="1184651" y="198487"/>
                        <a:pt x="1204329" y="228003"/>
                      </a:cubicBezTo>
                      <a:cubicBezTo>
                        <a:pt x="1199912" y="258925"/>
                        <a:pt x="1200955" y="291135"/>
                        <a:pt x="1191077" y="320768"/>
                      </a:cubicBezTo>
                      <a:cubicBezTo>
                        <a:pt x="1187126" y="332621"/>
                        <a:pt x="1176941" y="345506"/>
                        <a:pt x="1164572" y="347273"/>
                      </a:cubicBezTo>
                      <a:cubicBezTo>
                        <a:pt x="1142274" y="350459"/>
                        <a:pt x="1120042" y="339948"/>
                        <a:pt x="1098311" y="334021"/>
                      </a:cubicBezTo>
                      <a:cubicBezTo>
                        <a:pt x="1071357" y="326670"/>
                        <a:pt x="1018798" y="307516"/>
                        <a:pt x="1018798" y="307516"/>
                      </a:cubicBezTo>
                      <a:cubicBezTo>
                        <a:pt x="1005546" y="298681"/>
                        <a:pt x="993288" y="288135"/>
                        <a:pt x="979042" y="281012"/>
                      </a:cubicBezTo>
                      <a:cubicBezTo>
                        <a:pt x="966548" y="274765"/>
                        <a:pt x="951263" y="274947"/>
                        <a:pt x="939285" y="267760"/>
                      </a:cubicBezTo>
                      <a:cubicBezTo>
                        <a:pt x="928571" y="261332"/>
                        <a:pt x="923495" y="247683"/>
                        <a:pt x="912781" y="241255"/>
                      </a:cubicBezTo>
                      <a:cubicBezTo>
                        <a:pt x="900803" y="234068"/>
                        <a:pt x="886456" y="231841"/>
                        <a:pt x="873024" y="228003"/>
                      </a:cubicBezTo>
                      <a:cubicBezTo>
                        <a:pt x="794122" y="205460"/>
                        <a:pt x="830484" y="220269"/>
                        <a:pt x="727250" y="201499"/>
                      </a:cubicBezTo>
                      <a:cubicBezTo>
                        <a:pt x="709331" y="198241"/>
                        <a:pt x="691911" y="192664"/>
                        <a:pt x="674242" y="188247"/>
                      </a:cubicBezTo>
                      <a:cubicBezTo>
                        <a:pt x="590372" y="202225"/>
                        <a:pt x="621599" y="201499"/>
                        <a:pt x="581477" y="201499"/>
                      </a:cubicBezTo>
                    </a:path>
                  </a:pathLst>
                </a:custGeom>
                <a:solidFill>
                  <a:srgbClr val="FF66F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</p:grpSp>
          <p:sp>
            <p:nvSpPr>
              <p:cNvPr id="215" name="正方形/長方形 214"/>
              <p:cNvSpPr/>
              <p:nvPr/>
            </p:nvSpPr>
            <p:spPr>
              <a:xfrm>
                <a:off x="3211081" y="1525873"/>
                <a:ext cx="3110384" cy="1353091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ja-JP" altLang="en-US" sz="2000" b="0" cap="none" spc="0" dirty="0" smtClean="0">
                    <a:ln w="18415" cmpd="sng">
                      <a:solidFill>
                        <a:sysClr val="windowText" lastClr="000000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</a:rPr>
                  <a:t>もんだい</a:t>
                </a:r>
                <a:endParaRPr lang="ja-JP" altLang="en-US" sz="2000" b="0" cap="none" spc="0" dirty="0">
                  <a:ln w="18415" cmpd="sng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225" name="グループ化 224"/>
            <p:cNvGrpSpPr/>
            <p:nvPr/>
          </p:nvGrpSpPr>
          <p:grpSpPr>
            <a:xfrm>
              <a:off x="3860304" y="5082200"/>
              <a:ext cx="1455374" cy="1384722"/>
              <a:chOff x="2744777" y="1484784"/>
              <a:chExt cx="4050390" cy="4682851"/>
            </a:xfrm>
          </p:grpSpPr>
          <p:grpSp>
            <p:nvGrpSpPr>
              <p:cNvPr id="226" name="グループ化 225"/>
              <p:cNvGrpSpPr/>
              <p:nvPr/>
            </p:nvGrpSpPr>
            <p:grpSpPr>
              <a:xfrm>
                <a:off x="2744777" y="1484784"/>
                <a:ext cx="4050390" cy="4682851"/>
                <a:chOff x="2668961" y="1844824"/>
                <a:chExt cx="4050390" cy="4682851"/>
              </a:xfrm>
            </p:grpSpPr>
            <p:sp>
              <p:nvSpPr>
                <p:cNvPr id="231" name="フリーフォーム 230"/>
                <p:cNvSpPr/>
                <p:nvPr/>
              </p:nvSpPr>
              <p:spPr>
                <a:xfrm>
                  <a:off x="2668961" y="1844824"/>
                  <a:ext cx="4050390" cy="4682851"/>
                </a:xfrm>
                <a:custGeom>
                  <a:avLst/>
                  <a:gdLst>
                    <a:gd name="connsiteX0" fmla="*/ 1277497 w 4050390"/>
                    <a:gd name="connsiteY0" fmla="*/ 35515 h 4334120"/>
                    <a:gd name="connsiteX1" fmla="*/ 747410 w 4050390"/>
                    <a:gd name="connsiteY1" fmla="*/ 287306 h 4334120"/>
                    <a:gd name="connsiteX2" fmla="*/ 349845 w 4050390"/>
                    <a:gd name="connsiteY2" fmla="*/ 936663 h 4334120"/>
                    <a:gd name="connsiteX3" fmla="*/ 190819 w 4050390"/>
                    <a:gd name="connsiteY3" fmla="*/ 2672698 h 4334120"/>
                    <a:gd name="connsiteX4" fmla="*/ 204071 w 4050390"/>
                    <a:gd name="connsiteY4" fmla="*/ 4209950 h 4334120"/>
                    <a:gd name="connsiteX5" fmla="*/ 270332 w 4050390"/>
                    <a:gd name="connsiteY5" fmla="*/ 4249706 h 4334120"/>
                    <a:gd name="connsiteX6" fmla="*/ 3649637 w 4050390"/>
                    <a:gd name="connsiteY6" fmla="*/ 4302715 h 4334120"/>
                    <a:gd name="connsiteX7" fmla="*/ 4020697 w 4050390"/>
                    <a:gd name="connsiteY7" fmla="*/ 4249706 h 4334120"/>
                    <a:gd name="connsiteX8" fmla="*/ 3967689 w 4050390"/>
                    <a:gd name="connsiteY8" fmla="*/ 4156941 h 4334120"/>
                    <a:gd name="connsiteX9" fmla="*/ 3914680 w 4050390"/>
                    <a:gd name="connsiteY9" fmla="*/ 2526924 h 4334120"/>
                    <a:gd name="connsiteX10" fmla="*/ 3768906 w 4050390"/>
                    <a:gd name="connsiteY10" fmla="*/ 578854 h 4334120"/>
                    <a:gd name="connsiteX11" fmla="*/ 2152141 w 4050390"/>
                    <a:gd name="connsiteY11" fmla="*/ 22263 h 4334120"/>
                    <a:gd name="connsiteX12" fmla="*/ 1065463 w 4050390"/>
                    <a:gd name="connsiteY12" fmla="*/ 101776 h 4334120"/>
                    <a:gd name="connsiteX13" fmla="*/ 1065463 w 4050390"/>
                    <a:gd name="connsiteY13" fmla="*/ 101776 h 43341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4050390" h="4334120">
                      <a:moveTo>
                        <a:pt x="1277497" y="35515"/>
                      </a:moveTo>
                      <a:cubicBezTo>
                        <a:pt x="1089758" y="86315"/>
                        <a:pt x="902019" y="137115"/>
                        <a:pt x="747410" y="287306"/>
                      </a:cubicBezTo>
                      <a:cubicBezTo>
                        <a:pt x="592801" y="437497"/>
                        <a:pt x="442610" y="539098"/>
                        <a:pt x="349845" y="936663"/>
                      </a:cubicBezTo>
                      <a:cubicBezTo>
                        <a:pt x="257080" y="1334228"/>
                        <a:pt x="215115" y="2127150"/>
                        <a:pt x="190819" y="2672698"/>
                      </a:cubicBezTo>
                      <a:cubicBezTo>
                        <a:pt x="166523" y="3218246"/>
                        <a:pt x="190819" y="3947115"/>
                        <a:pt x="204071" y="4209950"/>
                      </a:cubicBezTo>
                      <a:cubicBezTo>
                        <a:pt x="217323" y="4472785"/>
                        <a:pt x="-303929" y="4234245"/>
                        <a:pt x="270332" y="4249706"/>
                      </a:cubicBezTo>
                      <a:cubicBezTo>
                        <a:pt x="844593" y="4265167"/>
                        <a:pt x="3024576" y="4302715"/>
                        <a:pt x="3649637" y="4302715"/>
                      </a:cubicBezTo>
                      <a:cubicBezTo>
                        <a:pt x="4274698" y="4302715"/>
                        <a:pt x="3967688" y="4274002"/>
                        <a:pt x="4020697" y="4249706"/>
                      </a:cubicBezTo>
                      <a:cubicBezTo>
                        <a:pt x="4073706" y="4225410"/>
                        <a:pt x="3985359" y="4444071"/>
                        <a:pt x="3967689" y="4156941"/>
                      </a:cubicBezTo>
                      <a:cubicBezTo>
                        <a:pt x="3950020" y="3869811"/>
                        <a:pt x="3947811" y="3123272"/>
                        <a:pt x="3914680" y="2526924"/>
                      </a:cubicBezTo>
                      <a:cubicBezTo>
                        <a:pt x="3881550" y="1930576"/>
                        <a:pt x="4062663" y="996298"/>
                        <a:pt x="3768906" y="578854"/>
                      </a:cubicBezTo>
                      <a:cubicBezTo>
                        <a:pt x="3475150" y="161411"/>
                        <a:pt x="2602715" y="101776"/>
                        <a:pt x="2152141" y="22263"/>
                      </a:cubicBezTo>
                      <a:cubicBezTo>
                        <a:pt x="1701567" y="-57250"/>
                        <a:pt x="1065463" y="101776"/>
                        <a:pt x="1065463" y="101776"/>
                      </a:cubicBezTo>
                      <a:lnTo>
                        <a:pt x="1065463" y="101776"/>
                      </a:lnTo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232" name="円/楕円 231"/>
                <p:cNvSpPr/>
                <p:nvPr/>
              </p:nvSpPr>
              <p:spPr>
                <a:xfrm>
                  <a:off x="3539968" y="2708920"/>
                  <a:ext cx="864096" cy="864096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233" name="弦 232"/>
                <p:cNvSpPr/>
                <p:nvPr/>
              </p:nvSpPr>
              <p:spPr>
                <a:xfrm rot="17413514">
                  <a:off x="3511875" y="2740803"/>
                  <a:ext cx="863204" cy="848977"/>
                </a:xfrm>
                <a:prstGeom prst="chord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234" name="円/楕円 233"/>
                <p:cNvSpPr/>
                <p:nvPr/>
              </p:nvSpPr>
              <p:spPr>
                <a:xfrm>
                  <a:off x="4913988" y="2708920"/>
                  <a:ext cx="864096" cy="864096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235" name="弦 234"/>
                <p:cNvSpPr/>
                <p:nvPr/>
              </p:nvSpPr>
              <p:spPr>
                <a:xfrm rot="17413514">
                  <a:off x="4885895" y="2740803"/>
                  <a:ext cx="863204" cy="848977"/>
                </a:xfrm>
                <a:prstGeom prst="chord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236" name="円/楕円 235"/>
                <p:cNvSpPr/>
                <p:nvPr/>
              </p:nvSpPr>
              <p:spPr>
                <a:xfrm>
                  <a:off x="3779912" y="2996952"/>
                  <a:ext cx="360040" cy="28803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237" name="円/楕円 236"/>
                <p:cNvSpPr/>
                <p:nvPr/>
              </p:nvSpPr>
              <p:spPr>
                <a:xfrm>
                  <a:off x="5137477" y="3021275"/>
                  <a:ext cx="360040" cy="28803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</p:grpSp>
          <p:grpSp>
            <p:nvGrpSpPr>
              <p:cNvPr id="227" name="グループ化 226"/>
              <p:cNvGrpSpPr/>
              <p:nvPr/>
            </p:nvGrpSpPr>
            <p:grpSpPr>
              <a:xfrm>
                <a:off x="4333282" y="3948385"/>
                <a:ext cx="880011" cy="701173"/>
                <a:chOff x="4109793" y="3844323"/>
                <a:chExt cx="1216771" cy="701173"/>
              </a:xfrm>
            </p:grpSpPr>
            <p:sp>
              <p:nvSpPr>
                <p:cNvPr id="229" name="フリーフォーム 228"/>
                <p:cNvSpPr/>
                <p:nvPr/>
              </p:nvSpPr>
              <p:spPr>
                <a:xfrm>
                  <a:off x="4109793" y="4052449"/>
                  <a:ext cx="1204329" cy="493047"/>
                </a:xfrm>
                <a:custGeom>
                  <a:avLst/>
                  <a:gdLst>
                    <a:gd name="connsiteX0" fmla="*/ 700746 w 1204329"/>
                    <a:gd name="connsiteY0" fmla="*/ 188247 h 493047"/>
                    <a:gd name="connsiteX1" fmla="*/ 528468 w 1204329"/>
                    <a:gd name="connsiteY1" fmla="*/ 201499 h 493047"/>
                    <a:gd name="connsiteX2" fmla="*/ 448955 w 1204329"/>
                    <a:gd name="connsiteY2" fmla="*/ 228003 h 493047"/>
                    <a:gd name="connsiteX3" fmla="*/ 369442 w 1204329"/>
                    <a:gd name="connsiteY3" fmla="*/ 281012 h 493047"/>
                    <a:gd name="connsiteX4" fmla="*/ 303181 w 1204329"/>
                    <a:gd name="connsiteY4" fmla="*/ 334021 h 493047"/>
                    <a:gd name="connsiteX5" fmla="*/ 236920 w 1204329"/>
                    <a:gd name="connsiteY5" fmla="*/ 400281 h 493047"/>
                    <a:gd name="connsiteX6" fmla="*/ 170659 w 1204329"/>
                    <a:gd name="connsiteY6" fmla="*/ 440038 h 493047"/>
                    <a:gd name="connsiteX7" fmla="*/ 130903 w 1204329"/>
                    <a:gd name="connsiteY7" fmla="*/ 466542 h 493047"/>
                    <a:gd name="connsiteX8" fmla="*/ 51390 w 1204329"/>
                    <a:gd name="connsiteY8" fmla="*/ 493047 h 493047"/>
                    <a:gd name="connsiteX9" fmla="*/ 24885 w 1204329"/>
                    <a:gd name="connsiteY9" fmla="*/ 347273 h 493047"/>
                    <a:gd name="connsiteX10" fmla="*/ 64642 w 1204329"/>
                    <a:gd name="connsiteY10" fmla="*/ 281012 h 493047"/>
                    <a:gd name="connsiteX11" fmla="*/ 91146 w 1204329"/>
                    <a:gd name="connsiteY11" fmla="*/ 241255 h 493047"/>
                    <a:gd name="connsiteX12" fmla="*/ 170659 w 1204329"/>
                    <a:gd name="connsiteY12" fmla="*/ 201499 h 493047"/>
                    <a:gd name="connsiteX13" fmla="*/ 250172 w 1204329"/>
                    <a:gd name="connsiteY13" fmla="*/ 135238 h 493047"/>
                    <a:gd name="connsiteX14" fmla="*/ 276677 w 1204329"/>
                    <a:gd name="connsiteY14" fmla="*/ 108734 h 493047"/>
                    <a:gd name="connsiteX15" fmla="*/ 329685 w 1204329"/>
                    <a:gd name="connsiteY15" fmla="*/ 82229 h 493047"/>
                    <a:gd name="connsiteX16" fmla="*/ 409198 w 1204329"/>
                    <a:gd name="connsiteY16" fmla="*/ 42473 h 493047"/>
                    <a:gd name="connsiteX17" fmla="*/ 448955 w 1204329"/>
                    <a:gd name="connsiteY17" fmla="*/ 15968 h 493047"/>
                    <a:gd name="connsiteX18" fmla="*/ 806764 w 1204329"/>
                    <a:gd name="connsiteY18" fmla="*/ 15968 h 493047"/>
                    <a:gd name="connsiteX19" fmla="*/ 926033 w 1204329"/>
                    <a:gd name="connsiteY19" fmla="*/ 42473 h 493047"/>
                    <a:gd name="connsiteX20" fmla="*/ 1005546 w 1204329"/>
                    <a:gd name="connsiteY20" fmla="*/ 68977 h 493047"/>
                    <a:gd name="connsiteX21" fmla="*/ 1045303 w 1204329"/>
                    <a:gd name="connsiteY21" fmla="*/ 95481 h 493047"/>
                    <a:gd name="connsiteX22" fmla="*/ 1071807 w 1204329"/>
                    <a:gd name="connsiteY22" fmla="*/ 121986 h 493047"/>
                    <a:gd name="connsiteX23" fmla="*/ 1111564 w 1204329"/>
                    <a:gd name="connsiteY23" fmla="*/ 135238 h 493047"/>
                    <a:gd name="connsiteX24" fmla="*/ 1151320 w 1204329"/>
                    <a:gd name="connsiteY24" fmla="*/ 161742 h 493047"/>
                    <a:gd name="connsiteX25" fmla="*/ 1204329 w 1204329"/>
                    <a:gd name="connsiteY25" fmla="*/ 228003 h 493047"/>
                    <a:gd name="connsiteX26" fmla="*/ 1191077 w 1204329"/>
                    <a:gd name="connsiteY26" fmla="*/ 320768 h 493047"/>
                    <a:gd name="connsiteX27" fmla="*/ 1164572 w 1204329"/>
                    <a:gd name="connsiteY27" fmla="*/ 347273 h 493047"/>
                    <a:gd name="connsiteX28" fmla="*/ 1098311 w 1204329"/>
                    <a:gd name="connsiteY28" fmla="*/ 334021 h 493047"/>
                    <a:gd name="connsiteX29" fmla="*/ 1018798 w 1204329"/>
                    <a:gd name="connsiteY29" fmla="*/ 307516 h 493047"/>
                    <a:gd name="connsiteX30" fmla="*/ 979042 w 1204329"/>
                    <a:gd name="connsiteY30" fmla="*/ 281012 h 493047"/>
                    <a:gd name="connsiteX31" fmla="*/ 939285 w 1204329"/>
                    <a:gd name="connsiteY31" fmla="*/ 267760 h 493047"/>
                    <a:gd name="connsiteX32" fmla="*/ 912781 w 1204329"/>
                    <a:gd name="connsiteY32" fmla="*/ 241255 h 493047"/>
                    <a:gd name="connsiteX33" fmla="*/ 873024 w 1204329"/>
                    <a:gd name="connsiteY33" fmla="*/ 228003 h 493047"/>
                    <a:gd name="connsiteX34" fmla="*/ 727250 w 1204329"/>
                    <a:gd name="connsiteY34" fmla="*/ 201499 h 493047"/>
                    <a:gd name="connsiteX35" fmla="*/ 674242 w 1204329"/>
                    <a:gd name="connsiteY35" fmla="*/ 188247 h 493047"/>
                    <a:gd name="connsiteX36" fmla="*/ 581477 w 1204329"/>
                    <a:gd name="connsiteY36" fmla="*/ 201499 h 493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1204329" h="493047">
                      <a:moveTo>
                        <a:pt x="700746" y="188247"/>
                      </a:moveTo>
                      <a:cubicBezTo>
                        <a:pt x="643320" y="192664"/>
                        <a:pt x="585359" y="192516"/>
                        <a:pt x="528468" y="201499"/>
                      </a:cubicBezTo>
                      <a:cubicBezTo>
                        <a:pt x="500872" y="205856"/>
                        <a:pt x="448955" y="228003"/>
                        <a:pt x="448955" y="228003"/>
                      </a:cubicBezTo>
                      <a:cubicBezTo>
                        <a:pt x="422451" y="245673"/>
                        <a:pt x="391967" y="258488"/>
                        <a:pt x="369442" y="281012"/>
                      </a:cubicBezTo>
                      <a:cubicBezTo>
                        <a:pt x="331675" y="318778"/>
                        <a:pt x="353333" y="300585"/>
                        <a:pt x="303181" y="334021"/>
                      </a:cubicBezTo>
                      <a:cubicBezTo>
                        <a:pt x="257744" y="402177"/>
                        <a:pt x="300028" y="349795"/>
                        <a:pt x="236920" y="400281"/>
                      </a:cubicBezTo>
                      <a:cubicBezTo>
                        <a:pt x="184944" y="441862"/>
                        <a:pt x="239704" y="417023"/>
                        <a:pt x="170659" y="440038"/>
                      </a:cubicBezTo>
                      <a:cubicBezTo>
                        <a:pt x="157407" y="448873"/>
                        <a:pt x="145457" y="460073"/>
                        <a:pt x="130903" y="466542"/>
                      </a:cubicBezTo>
                      <a:cubicBezTo>
                        <a:pt x="105373" y="477889"/>
                        <a:pt x="51390" y="493047"/>
                        <a:pt x="51390" y="493047"/>
                      </a:cubicBezTo>
                      <a:cubicBezTo>
                        <a:pt x="-28123" y="466541"/>
                        <a:pt x="2744" y="491194"/>
                        <a:pt x="24885" y="347273"/>
                      </a:cubicBezTo>
                      <a:cubicBezTo>
                        <a:pt x="32557" y="297406"/>
                        <a:pt x="36784" y="315834"/>
                        <a:pt x="64642" y="281012"/>
                      </a:cubicBezTo>
                      <a:cubicBezTo>
                        <a:pt x="74592" y="268575"/>
                        <a:pt x="79884" y="252517"/>
                        <a:pt x="91146" y="241255"/>
                      </a:cubicBezTo>
                      <a:cubicBezTo>
                        <a:pt x="116835" y="215566"/>
                        <a:pt x="138325" y="212277"/>
                        <a:pt x="170659" y="201499"/>
                      </a:cubicBezTo>
                      <a:cubicBezTo>
                        <a:pt x="253702" y="90775"/>
                        <a:pt x="167387" y="184908"/>
                        <a:pt x="250172" y="135238"/>
                      </a:cubicBezTo>
                      <a:cubicBezTo>
                        <a:pt x="260886" y="128810"/>
                        <a:pt x="266281" y="115665"/>
                        <a:pt x="276677" y="108734"/>
                      </a:cubicBezTo>
                      <a:cubicBezTo>
                        <a:pt x="293114" y="97776"/>
                        <a:pt x="312533" y="92030"/>
                        <a:pt x="329685" y="82229"/>
                      </a:cubicBezTo>
                      <a:cubicBezTo>
                        <a:pt x="401612" y="41128"/>
                        <a:pt x="336312" y="66768"/>
                        <a:pt x="409198" y="42473"/>
                      </a:cubicBezTo>
                      <a:cubicBezTo>
                        <a:pt x="422450" y="33638"/>
                        <a:pt x="434042" y="21561"/>
                        <a:pt x="448955" y="15968"/>
                      </a:cubicBezTo>
                      <a:cubicBezTo>
                        <a:pt x="543325" y="-19421"/>
                        <a:pt x="783320" y="14902"/>
                        <a:pt x="806764" y="15968"/>
                      </a:cubicBezTo>
                      <a:cubicBezTo>
                        <a:pt x="844585" y="23533"/>
                        <a:pt x="888610" y="31246"/>
                        <a:pt x="926033" y="42473"/>
                      </a:cubicBezTo>
                      <a:cubicBezTo>
                        <a:pt x="952793" y="50501"/>
                        <a:pt x="982300" y="53480"/>
                        <a:pt x="1005546" y="68977"/>
                      </a:cubicBezTo>
                      <a:cubicBezTo>
                        <a:pt x="1018798" y="77812"/>
                        <a:pt x="1032866" y="85531"/>
                        <a:pt x="1045303" y="95481"/>
                      </a:cubicBezTo>
                      <a:cubicBezTo>
                        <a:pt x="1055059" y="103286"/>
                        <a:pt x="1061093" y="115558"/>
                        <a:pt x="1071807" y="121986"/>
                      </a:cubicBezTo>
                      <a:cubicBezTo>
                        <a:pt x="1083785" y="129173"/>
                        <a:pt x="1098312" y="130821"/>
                        <a:pt x="1111564" y="135238"/>
                      </a:cubicBezTo>
                      <a:cubicBezTo>
                        <a:pt x="1124816" y="144073"/>
                        <a:pt x="1138883" y="151792"/>
                        <a:pt x="1151320" y="161742"/>
                      </a:cubicBezTo>
                      <a:cubicBezTo>
                        <a:pt x="1178293" y="183321"/>
                        <a:pt x="1184651" y="198487"/>
                        <a:pt x="1204329" y="228003"/>
                      </a:cubicBezTo>
                      <a:cubicBezTo>
                        <a:pt x="1199912" y="258925"/>
                        <a:pt x="1200955" y="291135"/>
                        <a:pt x="1191077" y="320768"/>
                      </a:cubicBezTo>
                      <a:cubicBezTo>
                        <a:pt x="1187126" y="332621"/>
                        <a:pt x="1176941" y="345506"/>
                        <a:pt x="1164572" y="347273"/>
                      </a:cubicBezTo>
                      <a:cubicBezTo>
                        <a:pt x="1142274" y="350459"/>
                        <a:pt x="1120042" y="339948"/>
                        <a:pt x="1098311" y="334021"/>
                      </a:cubicBezTo>
                      <a:cubicBezTo>
                        <a:pt x="1071357" y="326670"/>
                        <a:pt x="1018798" y="307516"/>
                        <a:pt x="1018798" y="307516"/>
                      </a:cubicBezTo>
                      <a:cubicBezTo>
                        <a:pt x="1005546" y="298681"/>
                        <a:pt x="993288" y="288135"/>
                        <a:pt x="979042" y="281012"/>
                      </a:cubicBezTo>
                      <a:cubicBezTo>
                        <a:pt x="966548" y="274765"/>
                        <a:pt x="951263" y="274947"/>
                        <a:pt x="939285" y="267760"/>
                      </a:cubicBezTo>
                      <a:cubicBezTo>
                        <a:pt x="928571" y="261332"/>
                        <a:pt x="923495" y="247683"/>
                        <a:pt x="912781" y="241255"/>
                      </a:cubicBezTo>
                      <a:cubicBezTo>
                        <a:pt x="900803" y="234068"/>
                        <a:pt x="886456" y="231841"/>
                        <a:pt x="873024" y="228003"/>
                      </a:cubicBezTo>
                      <a:cubicBezTo>
                        <a:pt x="794122" y="205460"/>
                        <a:pt x="830484" y="220269"/>
                        <a:pt x="727250" y="201499"/>
                      </a:cubicBezTo>
                      <a:cubicBezTo>
                        <a:pt x="709331" y="198241"/>
                        <a:pt x="691911" y="192664"/>
                        <a:pt x="674242" y="188247"/>
                      </a:cubicBezTo>
                      <a:cubicBezTo>
                        <a:pt x="590372" y="202225"/>
                        <a:pt x="621599" y="201499"/>
                        <a:pt x="581477" y="201499"/>
                      </a:cubicBezTo>
                    </a:path>
                  </a:pathLst>
                </a:custGeom>
                <a:solidFill>
                  <a:srgbClr val="FF66F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230" name="フリーフォーム 229"/>
                <p:cNvSpPr/>
                <p:nvPr/>
              </p:nvSpPr>
              <p:spPr>
                <a:xfrm>
                  <a:off x="4122235" y="3844323"/>
                  <a:ext cx="1204329" cy="493047"/>
                </a:xfrm>
                <a:custGeom>
                  <a:avLst/>
                  <a:gdLst>
                    <a:gd name="connsiteX0" fmla="*/ 700746 w 1204329"/>
                    <a:gd name="connsiteY0" fmla="*/ 188247 h 493047"/>
                    <a:gd name="connsiteX1" fmla="*/ 528468 w 1204329"/>
                    <a:gd name="connsiteY1" fmla="*/ 201499 h 493047"/>
                    <a:gd name="connsiteX2" fmla="*/ 448955 w 1204329"/>
                    <a:gd name="connsiteY2" fmla="*/ 228003 h 493047"/>
                    <a:gd name="connsiteX3" fmla="*/ 369442 w 1204329"/>
                    <a:gd name="connsiteY3" fmla="*/ 281012 h 493047"/>
                    <a:gd name="connsiteX4" fmla="*/ 303181 w 1204329"/>
                    <a:gd name="connsiteY4" fmla="*/ 334021 h 493047"/>
                    <a:gd name="connsiteX5" fmla="*/ 236920 w 1204329"/>
                    <a:gd name="connsiteY5" fmla="*/ 400281 h 493047"/>
                    <a:gd name="connsiteX6" fmla="*/ 170659 w 1204329"/>
                    <a:gd name="connsiteY6" fmla="*/ 440038 h 493047"/>
                    <a:gd name="connsiteX7" fmla="*/ 130903 w 1204329"/>
                    <a:gd name="connsiteY7" fmla="*/ 466542 h 493047"/>
                    <a:gd name="connsiteX8" fmla="*/ 51390 w 1204329"/>
                    <a:gd name="connsiteY8" fmla="*/ 493047 h 493047"/>
                    <a:gd name="connsiteX9" fmla="*/ 24885 w 1204329"/>
                    <a:gd name="connsiteY9" fmla="*/ 347273 h 493047"/>
                    <a:gd name="connsiteX10" fmla="*/ 64642 w 1204329"/>
                    <a:gd name="connsiteY10" fmla="*/ 281012 h 493047"/>
                    <a:gd name="connsiteX11" fmla="*/ 91146 w 1204329"/>
                    <a:gd name="connsiteY11" fmla="*/ 241255 h 493047"/>
                    <a:gd name="connsiteX12" fmla="*/ 170659 w 1204329"/>
                    <a:gd name="connsiteY12" fmla="*/ 201499 h 493047"/>
                    <a:gd name="connsiteX13" fmla="*/ 250172 w 1204329"/>
                    <a:gd name="connsiteY13" fmla="*/ 135238 h 493047"/>
                    <a:gd name="connsiteX14" fmla="*/ 276677 w 1204329"/>
                    <a:gd name="connsiteY14" fmla="*/ 108734 h 493047"/>
                    <a:gd name="connsiteX15" fmla="*/ 329685 w 1204329"/>
                    <a:gd name="connsiteY15" fmla="*/ 82229 h 493047"/>
                    <a:gd name="connsiteX16" fmla="*/ 409198 w 1204329"/>
                    <a:gd name="connsiteY16" fmla="*/ 42473 h 493047"/>
                    <a:gd name="connsiteX17" fmla="*/ 448955 w 1204329"/>
                    <a:gd name="connsiteY17" fmla="*/ 15968 h 493047"/>
                    <a:gd name="connsiteX18" fmla="*/ 806764 w 1204329"/>
                    <a:gd name="connsiteY18" fmla="*/ 15968 h 493047"/>
                    <a:gd name="connsiteX19" fmla="*/ 926033 w 1204329"/>
                    <a:gd name="connsiteY19" fmla="*/ 42473 h 493047"/>
                    <a:gd name="connsiteX20" fmla="*/ 1005546 w 1204329"/>
                    <a:gd name="connsiteY20" fmla="*/ 68977 h 493047"/>
                    <a:gd name="connsiteX21" fmla="*/ 1045303 w 1204329"/>
                    <a:gd name="connsiteY21" fmla="*/ 95481 h 493047"/>
                    <a:gd name="connsiteX22" fmla="*/ 1071807 w 1204329"/>
                    <a:gd name="connsiteY22" fmla="*/ 121986 h 493047"/>
                    <a:gd name="connsiteX23" fmla="*/ 1111564 w 1204329"/>
                    <a:gd name="connsiteY23" fmla="*/ 135238 h 493047"/>
                    <a:gd name="connsiteX24" fmla="*/ 1151320 w 1204329"/>
                    <a:gd name="connsiteY24" fmla="*/ 161742 h 493047"/>
                    <a:gd name="connsiteX25" fmla="*/ 1204329 w 1204329"/>
                    <a:gd name="connsiteY25" fmla="*/ 228003 h 493047"/>
                    <a:gd name="connsiteX26" fmla="*/ 1191077 w 1204329"/>
                    <a:gd name="connsiteY26" fmla="*/ 320768 h 493047"/>
                    <a:gd name="connsiteX27" fmla="*/ 1164572 w 1204329"/>
                    <a:gd name="connsiteY27" fmla="*/ 347273 h 493047"/>
                    <a:gd name="connsiteX28" fmla="*/ 1098311 w 1204329"/>
                    <a:gd name="connsiteY28" fmla="*/ 334021 h 493047"/>
                    <a:gd name="connsiteX29" fmla="*/ 1018798 w 1204329"/>
                    <a:gd name="connsiteY29" fmla="*/ 307516 h 493047"/>
                    <a:gd name="connsiteX30" fmla="*/ 979042 w 1204329"/>
                    <a:gd name="connsiteY30" fmla="*/ 281012 h 493047"/>
                    <a:gd name="connsiteX31" fmla="*/ 939285 w 1204329"/>
                    <a:gd name="connsiteY31" fmla="*/ 267760 h 493047"/>
                    <a:gd name="connsiteX32" fmla="*/ 912781 w 1204329"/>
                    <a:gd name="connsiteY32" fmla="*/ 241255 h 493047"/>
                    <a:gd name="connsiteX33" fmla="*/ 873024 w 1204329"/>
                    <a:gd name="connsiteY33" fmla="*/ 228003 h 493047"/>
                    <a:gd name="connsiteX34" fmla="*/ 727250 w 1204329"/>
                    <a:gd name="connsiteY34" fmla="*/ 201499 h 493047"/>
                    <a:gd name="connsiteX35" fmla="*/ 674242 w 1204329"/>
                    <a:gd name="connsiteY35" fmla="*/ 188247 h 493047"/>
                    <a:gd name="connsiteX36" fmla="*/ 581477 w 1204329"/>
                    <a:gd name="connsiteY36" fmla="*/ 201499 h 493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1204329" h="493047">
                      <a:moveTo>
                        <a:pt x="700746" y="188247"/>
                      </a:moveTo>
                      <a:cubicBezTo>
                        <a:pt x="643320" y="192664"/>
                        <a:pt x="585359" y="192516"/>
                        <a:pt x="528468" y="201499"/>
                      </a:cubicBezTo>
                      <a:cubicBezTo>
                        <a:pt x="500872" y="205856"/>
                        <a:pt x="448955" y="228003"/>
                        <a:pt x="448955" y="228003"/>
                      </a:cubicBezTo>
                      <a:cubicBezTo>
                        <a:pt x="422451" y="245673"/>
                        <a:pt x="391967" y="258488"/>
                        <a:pt x="369442" y="281012"/>
                      </a:cubicBezTo>
                      <a:cubicBezTo>
                        <a:pt x="331675" y="318778"/>
                        <a:pt x="353333" y="300585"/>
                        <a:pt x="303181" y="334021"/>
                      </a:cubicBezTo>
                      <a:cubicBezTo>
                        <a:pt x="257744" y="402177"/>
                        <a:pt x="300028" y="349795"/>
                        <a:pt x="236920" y="400281"/>
                      </a:cubicBezTo>
                      <a:cubicBezTo>
                        <a:pt x="184944" y="441862"/>
                        <a:pt x="239704" y="417023"/>
                        <a:pt x="170659" y="440038"/>
                      </a:cubicBezTo>
                      <a:cubicBezTo>
                        <a:pt x="157407" y="448873"/>
                        <a:pt x="145457" y="460073"/>
                        <a:pt x="130903" y="466542"/>
                      </a:cubicBezTo>
                      <a:cubicBezTo>
                        <a:pt x="105373" y="477889"/>
                        <a:pt x="51390" y="493047"/>
                        <a:pt x="51390" y="493047"/>
                      </a:cubicBezTo>
                      <a:cubicBezTo>
                        <a:pt x="-28123" y="466541"/>
                        <a:pt x="2744" y="491194"/>
                        <a:pt x="24885" y="347273"/>
                      </a:cubicBezTo>
                      <a:cubicBezTo>
                        <a:pt x="32557" y="297406"/>
                        <a:pt x="36784" y="315834"/>
                        <a:pt x="64642" y="281012"/>
                      </a:cubicBezTo>
                      <a:cubicBezTo>
                        <a:pt x="74592" y="268575"/>
                        <a:pt x="79884" y="252517"/>
                        <a:pt x="91146" y="241255"/>
                      </a:cubicBezTo>
                      <a:cubicBezTo>
                        <a:pt x="116835" y="215566"/>
                        <a:pt x="138325" y="212277"/>
                        <a:pt x="170659" y="201499"/>
                      </a:cubicBezTo>
                      <a:cubicBezTo>
                        <a:pt x="253702" y="90775"/>
                        <a:pt x="167387" y="184908"/>
                        <a:pt x="250172" y="135238"/>
                      </a:cubicBezTo>
                      <a:cubicBezTo>
                        <a:pt x="260886" y="128810"/>
                        <a:pt x="266281" y="115665"/>
                        <a:pt x="276677" y="108734"/>
                      </a:cubicBezTo>
                      <a:cubicBezTo>
                        <a:pt x="293114" y="97776"/>
                        <a:pt x="312533" y="92030"/>
                        <a:pt x="329685" y="82229"/>
                      </a:cubicBezTo>
                      <a:cubicBezTo>
                        <a:pt x="401612" y="41128"/>
                        <a:pt x="336312" y="66768"/>
                        <a:pt x="409198" y="42473"/>
                      </a:cubicBezTo>
                      <a:cubicBezTo>
                        <a:pt x="422450" y="33638"/>
                        <a:pt x="434042" y="21561"/>
                        <a:pt x="448955" y="15968"/>
                      </a:cubicBezTo>
                      <a:cubicBezTo>
                        <a:pt x="543325" y="-19421"/>
                        <a:pt x="783320" y="14902"/>
                        <a:pt x="806764" y="15968"/>
                      </a:cubicBezTo>
                      <a:cubicBezTo>
                        <a:pt x="844585" y="23533"/>
                        <a:pt x="888610" y="31246"/>
                        <a:pt x="926033" y="42473"/>
                      </a:cubicBezTo>
                      <a:cubicBezTo>
                        <a:pt x="952793" y="50501"/>
                        <a:pt x="982300" y="53480"/>
                        <a:pt x="1005546" y="68977"/>
                      </a:cubicBezTo>
                      <a:cubicBezTo>
                        <a:pt x="1018798" y="77812"/>
                        <a:pt x="1032866" y="85531"/>
                        <a:pt x="1045303" y="95481"/>
                      </a:cubicBezTo>
                      <a:cubicBezTo>
                        <a:pt x="1055059" y="103286"/>
                        <a:pt x="1061093" y="115558"/>
                        <a:pt x="1071807" y="121986"/>
                      </a:cubicBezTo>
                      <a:cubicBezTo>
                        <a:pt x="1083785" y="129173"/>
                        <a:pt x="1098312" y="130821"/>
                        <a:pt x="1111564" y="135238"/>
                      </a:cubicBezTo>
                      <a:cubicBezTo>
                        <a:pt x="1124816" y="144073"/>
                        <a:pt x="1138883" y="151792"/>
                        <a:pt x="1151320" y="161742"/>
                      </a:cubicBezTo>
                      <a:cubicBezTo>
                        <a:pt x="1178293" y="183321"/>
                        <a:pt x="1184651" y="198487"/>
                        <a:pt x="1204329" y="228003"/>
                      </a:cubicBezTo>
                      <a:cubicBezTo>
                        <a:pt x="1199912" y="258925"/>
                        <a:pt x="1200955" y="291135"/>
                        <a:pt x="1191077" y="320768"/>
                      </a:cubicBezTo>
                      <a:cubicBezTo>
                        <a:pt x="1187126" y="332621"/>
                        <a:pt x="1176941" y="345506"/>
                        <a:pt x="1164572" y="347273"/>
                      </a:cubicBezTo>
                      <a:cubicBezTo>
                        <a:pt x="1142274" y="350459"/>
                        <a:pt x="1120042" y="339948"/>
                        <a:pt x="1098311" y="334021"/>
                      </a:cubicBezTo>
                      <a:cubicBezTo>
                        <a:pt x="1071357" y="326670"/>
                        <a:pt x="1018798" y="307516"/>
                        <a:pt x="1018798" y="307516"/>
                      </a:cubicBezTo>
                      <a:cubicBezTo>
                        <a:pt x="1005546" y="298681"/>
                        <a:pt x="993288" y="288135"/>
                        <a:pt x="979042" y="281012"/>
                      </a:cubicBezTo>
                      <a:cubicBezTo>
                        <a:pt x="966548" y="274765"/>
                        <a:pt x="951263" y="274947"/>
                        <a:pt x="939285" y="267760"/>
                      </a:cubicBezTo>
                      <a:cubicBezTo>
                        <a:pt x="928571" y="261332"/>
                        <a:pt x="923495" y="247683"/>
                        <a:pt x="912781" y="241255"/>
                      </a:cubicBezTo>
                      <a:cubicBezTo>
                        <a:pt x="900803" y="234068"/>
                        <a:pt x="886456" y="231841"/>
                        <a:pt x="873024" y="228003"/>
                      </a:cubicBezTo>
                      <a:cubicBezTo>
                        <a:pt x="794122" y="205460"/>
                        <a:pt x="830484" y="220269"/>
                        <a:pt x="727250" y="201499"/>
                      </a:cubicBezTo>
                      <a:cubicBezTo>
                        <a:pt x="709331" y="198241"/>
                        <a:pt x="691911" y="192664"/>
                        <a:pt x="674242" y="188247"/>
                      </a:cubicBezTo>
                      <a:cubicBezTo>
                        <a:pt x="590372" y="202225"/>
                        <a:pt x="621599" y="201499"/>
                        <a:pt x="581477" y="201499"/>
                      </a:cubicBezTo>
                    </a:path>
                  </a:pathLst>
                </a:custGeom>
                <a:solidFill>
                  <a:srgbClr val="FF66F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</p:grpSp>
          <p:sp>
            <p:nvSpPr>
              <p:cNvPr id="228" name="正方形/長方形 227"/>
              <p:cNvSpPr/>
              <p:nvPr/>
            </p:nvSpPr>
            <p:spPr>
              <a:xfrm>
                <a:off x="3211081" y="1525873"/>
                <a:ext cx="3110384" cy="1353091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ja-JP" altLang="en-US" sz="2000" b="0" cap="none" spc="0" dirty="0" smtClean="0">
                    <a:ln w="18415" cmpd="sng">
                      <a:solidFill>
                        <a:sysClr val="windowText" lastClr="000000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</a:rPr>
                  <a:t>もんだい</a:t>
                </a:r>
                <a:endParaRPr lang="ja-JP" altLang="en-US" sz="2000" b="0" cap="none" spc="0" dirty="0">
                  <a:ln w="18415" cmpd="sng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238" name="グループ化 237"/>
            <p:cNvGrpSpPr/>
            <p:nvPr/>
          </p:nvGrpSpPr>
          <p:grpSpPr>
            <a:xfrm>
              <a:off x="5588496" y="5061760"/>
              <a:ext cx="1455374" cy="1384722"/>
              <a:chOff x="2744777" y="1484784"/>
              <a:chExt cx="4050390" cy="4682851"/>
            </a:xfrm>
          </p:grpSpPr>
          <p:grpSp>
            <p:nvGrpSpPr>
              <p:cNvPr id="239" name="グループ化 238"/>
              <p:cNvGrpSpPr/>
              <p:nvPr/>
            </p:nvGrpSpPr>
            <p:grpSpPr>
              <a:xfrm>
                <a:off x="2744777" y="1484784"/>
                <a:ext cx="4050390" cy="4682851"/>
                <a:chOff x="2668961" y="1844824"/>
                <a:chExt cx="4050390" cy="4682851"/>
              </a:xfrm>
            </p:grpSpPr>
            <p:sp>
              <p:nvSpPr>
                <p:cNvPr id="244" name="フリーフォーム 243"/>
                <p:cNvSpPr/>
                <p:nvPr/>
              </p:nvSpPr>
              <p:spPr>
                <a:xfrm>
                  <a:off x="2668961" y="1844824"/>
                  <a:ext cx="4050390" cy="4682851"/>
                </a:xfrm>
                <a:custGeom>
                  <a:avLst/>
                  <a:gdLst>
                    <a:gd name="connsiteX0" fmla="*/ 1277497 w 4050390"/>
                    <a:gd name="connsiteY0" fmla="*/ 35515 h 4334120"/>
                    <a:gd name="connsiteX1" fmla="*/ 747410 w 4050390"/>
                    <a:gd name="connsiteY1" fmla="*/ 287306 h 4334120"/>
                    <a:gd name="connsiteX2" fmla="*/ 349845 w 4050390"/>
                    <a:gd name="connsiteY2" fmla="*/ 936663 h 4334120"/>
                    <a:gd name="connsiteX3" fmla="*/ 190819 w 4050390"/>
                    <a:gd name="connsiteY3" fmla="*/ 2672698 h 4334120"/>
                    <a:gd name="connsiteX4" fmla="*/ 204071 w 4050390"/>
                    <a:gd name="connsiteY4" fmla="*/ 4209950 h 4334120"/>
                    <a:gd name="connsiteX5" fmla="*/ 270332 w 4050390"/>
                    <a:gd name="connsiteY5" fmla="*/ 4249706 h 4334120"/>
                    <a:gd name="connsiteX6" fmla="*/ 3649637 w 4050390"/>
                    <a:gd name="connsiteY6" fmla="*/ 4302715 h 4334120"/>
                    <a:gd name="connsiteX7" fmla="*/ 4020697 w 4050390"/>
                    <a:gd name="connsiteY7" fmla="*/ 4249706 h 4334120"/>
                    <a:gd name="connsiteX8" fmla="*/ 3967689 w 4050390"/>
                    <a:gd name="connsiteY8" fmla="*/ 4156941 h 4334120"/>
                    <a:gd name="connsiteX9" fmla="*/ 3914680 w 4050390"/>
                    <a:gd name="connsiteY9" fmla="*/ 2526924 h 4334120"/>
                    <a:gd name="connsiteX10" fmla="*/ 3768906 w 4050390"/>
                    <a:gd name="connsiteY10" fmla="*/ 578854 h 4334120"/>
                    <a:gd name="connsiteX11" fmla="*/ 2152141 w 4050390"/>
                    <a:gd name="connsiteY11" fmla="*/ 22263 h 4334120"/>
                    <a:gd name="connsiteX12" fmla="*/ 1065463 w 4050390"/>
                    <a:gd name="connsiteY12" fmla="*/ 101776 h 4334120"/>
                    <a:gd name="connsiteX13" fmla="*/ 1065463 w 4050390"/>
                    <a:gd name="connsiteY13" fmla="*/ 101776 h 43341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4050390" h="4334120">
                      <a:moveTo>
                        <a:pt x="1277497" y="35515"/>
                      </a:moveTo>
                      <a:cubicBezTo>
                        <a:pt x="1089758" y="86315"/>
                        <a:pt x="902019" y="137115"/>
                        <a:pt x="747410" y="287306"/>
                      </a:cubicBezTo>
                      <a:cubicBezTo>
                        <a:pt x="592801" y="437497"/>
                        <a:pt x="442610" y="539098"/>
                        <a:pt x="349845" y="936663"/>
                      </a:cubicBezTo>
                      <a:cubicBezTo>
                        <a:pt x="257080" y="1334228"/>
                        <a:pt x="215115" y="2127150"/>
                        <a:pt x="190819" y="2672698"/>
                      </a:cubicBezTo>
                      <a:cubicBezTo>
                        <a:pt x="166523" y="3218246"/>
                        <a:pt x="190819" y="3947115"/>
                        <a:pt x="204071" y="4209950"/>
                      </a:cubicBezTo>
                      <a:cubicBezTo>
                        <a:pt x="217323" y="4472785"/>
                        <a:pt x="-303929" y="4234245"/>
                        <a:pt x="270332" y="4249706"/>
                      </a:cubicBezTo>
                      <a:cubicBezTo>
                        <a:pt x="844593" y="4265167"/>
                        <a:pt x="3024576" y="4302715"/>
                        <a:pt x="3649637" y="4302715"/>
                      </a:cubicBezTo>
                      <a:cubicBezTo>
                        <a:pt x="4274698" y="4302715"/>
                        <a:pt x="3967688" y="4274002"/>
                        <a:pt x="4020697" y="4249706"/>
                      </a:cubicBezTo>
                      <a:cubicBezTo>
                        <a:pt x="4073706" y="4225410"/>
                        <a:pt x="3985359" y="4444071"/>
                        <a:pt x="3967689" y="4156941"/>
                      </a:cubicBezTo>
                      <a:cubicBezTo>
                        <a:pt x="3950020" y="3869811"/>
                        <a:pt x="3947811" y="3123272"/>
                        <a:pt x="3914680" y="2526924"/>
                      </a:cubicBezTo>
                      <a:cubicBezTo>
                        <a:pt x="3881550" y="1930576"/>
                        <a:pt x="4062663" y="996298"/>
                        <a:pt x="3768906" y="578854"/>
                      </a:cubicBezTo>
                      <a:cubicBezTo>
                        <a:pt x="3475150" y="161411"/>
                        <a:pt x="2602715" y="101776"/>
                        <a:pt x="2152141" y="22263"/>
                      </a:cubicBezTo>
                      <a:cubicBezTo>
                        <a:pt x="1701567" y="-57250"/>
                        <a:pt x="1065463" y="101776"/>
                        <a:pt x="1065463" y="101776"/>
                      </a:cubicBezTo>
                      <a:lnTo>
                        <a:pt x="1065463" y="101776"/>
                      </a:lnTo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245" name="円/楕円 244"/>
                <p:cNvSpPr/>
                <p:nvPr/>
              </p:nvSpPr>
              <p:spPr>
                <a:xfrm>
                  <a:off x="3539968" y="2708920"/>
                  <a:ext cx="864096" cy="864096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246" name="弦 245"/>
                <p:cNvSpPr/>
                <p:nvPr/>
              </p:nvSpPr>
              <p:spPr>
                <a:xfrm rot="17413514">
                  <a:off x="3511875" y="2740803"/>
                  <a:ext cx="863204" cy="848977"/>
                </a:xfrm>
                <a:prstGeom prst="chord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247" name="円/楕円 246"/>
                <p:cNvSpPr/>
                <p:nvPr/>
              </p:nvSpPr>
              <p:spPr>
                <a:xfrm>
                  <a:off x="4913988" y="2708920"/>
                  <a:ext cx="864096" cy="864096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248" name="弦 247"/>
                <p:cNvSpPr/>
                <p:nvPr/>
              </p:nvSpPr>
              <p:spPr>
                <a:xfrm rot="17413514">
                  <a:off x="4885895" y="2740803"/>
                  <a:ext cx="863204" cy="848977"/>
                </a:xfrm>
                <a:prstGeom prst="chord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249" name="円/楕円 248"/>
                <p:cNvSpPr/>
                <p:nvPr/>
              </p:nvSpPr>
              <p:spPr>
                <a:xfrm>
                  <a:off x="3779912" y="2996952"/>
                  <a:ext cx="360040" cy="28803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250" name="円/楕円 249"/>
                <p:cNvSpPr/>
                <p:nvPr/>
              </p:nvSpPr>
              <p:spPr>
                <a:xfrm>
                  <a:off x="5137477" y="3021275"/>
                  <a:ext cx="360040" cy="28803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</p:grpSp>
          <p:grpSp>
            <p:nvGrpSpPr>
              <p:cNvPr id="240" name="グループ化 239"/>
              <p:cNvGrpSpPr/>
              <p:nvPr/>
            </p:nvGrpSpPr>
            <p:grpSpPr>
              <a:xfrm>
                <a:off x="4333282" y="3948385"/>
                <a:ext cx="880011" cy="701173"/>
                <a:chOff x="4109793" y="3844323"/>
                <a:chExt cx="1216771" cy="701173"/>
              </a:xfrm>
            </p:grpSpPr>
            <p:sp>
              <p:nvSpPr>
                <p:cNvPr id="242" name="フリーフォーム 241"/>
                <p:cNvSpPr/>
                <p:nvPr/>
              </p:nvSpPr>
              <p:spPr>
                <a:xfrm>
                  <a:off x="4109793" y="4052449"/>
                  <a:ext cx="1204329" cy="493047"/>
                </a:xfrm>
                <a:custGeom>
                  <a:avLst/>
                  <a:gdLst>
                    <a:gd name="connsiteX0" fmla="*/ 700746 w 1204329"/>
                    <a:gd name="connsiteY0" fmla="*/ 188247 h 493047"/>
                    <a:gd name="connsiteX1" fmla="*/ 528468 w 1204329"/>
                    <a:gd name="connsiteY1" fmla="*/ 201499 h 493047"/>
                    <a:gd name="connsiteX2" fmla="*/ 448955 w 1204329"/>
                    <a:gd name="connsiteY2" fmla="*/ 228003 h 493047"/>
                    <a:gd name="connsiteX3" fmla="*/ 369442 w 1204329"/>
                    <a:gd name="connsiteY3" fmla="*/ 281012 h 493047"/>
                    <a:gd name="connsiteX4" fmla="*/ 303181 w 1204329"/>
                    <a:gd name="connsiteY4" fmla="*/ 334021 h 493047"/>
                    <a:gd name="connsiteX5" fmla="*/ 236920 w 1204329"/>
                    <a:gd name="connsiteY5" fmla="*/ 400281 h 493047"/>
                    <a:gd name="connsiteX6" fmla="*/ 170659 w 1204329"/>
                    <a:gd name="connsiteY6" fmla="*/ 440038 h 493047"/>
                    <a:gd name="connsiteX7" fmla="*/ 130903 w 1204329"/>
                    <a:gd name="connsiteY7" fmla="*/ 466542 h 493047"/>
                    <a:gd name="connsiteX8" fmla="*/ 51390 w 1204329"/>
                    <a:gd name="connsiteY8" fmla="*/ 493047 h 493047"/>
                    <a:gd name="connsiteX9" fmla="*/ 24885 w 1204329"/>
                    <a:gd name="connsiteY9" fmla="*/ 347273 h 493047"/>
                    <a:gd name="connsiteX10" fmla="*/ 64642 w 1204329"/>
                    <a:gd name="connsiteY10" fmla="*/ 281012 h 493047"/>
                    <a:gd name="connsiteX11" fmla="*/ 91146 w 1204329"/>
                    <a:gd name="connsiteY11" fmla="*/ 241255 h 493047"/>
                    <a:gd name="connsiteX12" fmla="*/ 170659 w 1204329"/>
                    <a:gd name="connsiteY12" fmla="*/ 201499 h 493047"/>
                    <a:gd name="connsiteX13" fmla="*/ 250172 w 1204329"/>
                    <a:gd name="connsiteY13" fmla="*/ 135238 h 493047"/>
                    <a:gd name="connsiteX14" fmla="*/ 276677 w 1204329"/>
                    <a:gd name="connsiteY14" fmla="*/ 108734 h 493047"/>
                    <a:gd name="connsiteX15" fmla="*/ 329685 w 1204329"/>
                    <a:gd name="connsiteY15" fmla="*/ 82229 h 493047"/>
                    <a:gd name="connsiteX16" fmla="*/ 409198 w 1204329"/>
                    <a:gd name="connsiteY16" fmla="*/ 42473 h 493047"/>
                    <a:gd name="connsiteX17" fmla="*/ 448955 w 1204329"/>
                    <a:gd name="connsiteY17" fmla="*/ 15968 h 493047"/>
                    <a:gd name="connsiteX18" fmla="*/ 806764 w 1204329"/>
                    <a:gd name="connsiteY18" fmla="*/ 15968 h 493047"/>
                    <a:gd name="connsiteX19" fmla="*/ 926033 w 1204329"/>
                    <a:gd name="connsiteY19" fmla="*/ 42473 h 493047"/>
                    <a:gd name="connsiteX20" fmla="*/ 1005546 w 1204329"/>
                    <a:gd name="connsiteY20" fmla="*/ 68977 h 493047"/>
                    <a:gd name="connsiteX21" fmla="*/ 1045303 w 1204329"/>
                    <a:gd name="connsiteY21" fmla="*/ 95481 h 493047"/>
                    <a:gd name="connsiteX22" fmla="*/ 1071807 w 1204329"/>
                    <a:gd name="connsiteY22" fmla="*/ 121986 h 493047"/>
                    <a:gd name="connsiteX23" fmla="*/ 1111564 w 1204329"/>
                    <a:gd name="connsiteY23" fmla="*/ 135238 h 493047"/>
                    <a:gd name="connsiteX24" fmla="*/ 1151320 w 1204329"/>
                    <a:gd name="connsiteY24" fmla="*/ 161742 h 493047"/>
                    <a:gd name="connsiteX25" fmla="*/ 1204329 w 1204329"/>
                    <a:gd name="connsiteY25" fmla="*/ 228003 h 493047"/>
                    <a:gd name="connsiteX26" fmla="*/ 1191077 w 1204329"/>
                    <a:gd name="connsiteY26" fmla="*/ 320768 h 493047"/>
                    <a:gd name="connsiteX27" fmla="*/ 1164572 w 1204329"/>
                    <a:gd name="connsiteY27" fmla="*/ 347273 h 493047"/>
                    <a:gd name="connsiteX28" fmla="*/ 1098311 w 1204329"/>
                    <a:gd name="connsiteY28" fmla="*/ 334021 h 493047"/>
                    <a:gd name="connsiteX29" fmla="*/ 1018798 w 1204329"/>
                    <a:gd name="connsiteY29" fmla="*/ 307516 h 493047"/>
                    <a:gd name="connsiteX30" fmla="*/ 979042 w 1204329"/>
                    <a:gd name="connsiteY30" fmla="*/ 281012 h 493047"/>
                    <a:gd name="connsiteX31" fmla="*/ 939285 w 1204329"/>
                    <a:gd name="connsiteY31" fmla="*/ 267760 h 493047"/>
                    <a:gd name="connsiteX32" fmla="*/ 912781 w 1204329"/>
                    <a:gd name="connsiteY32" fmla="*/ 241255 h 493047"/>
                    <a:gd name="connsiteX33" fmla="*/ 873024 w 1204329"/>
                    <a:gd name="connsiteY33" fmla="*/ 228003 h 493047"/>
                    <a:gd name="connsiteX34" fmla="*/ 727250 w 1204329"/>
                    <a:gd name="connsiteY34" fmla="*/ 201499 h 493047"/>
                    <a:gd name="connsiteX35" fmla="*/ 674242 w 1204329"/>
                    <a:gd name="connsiteY35" fmla="*/ 188247 h 493047"/>
                    <a:gd name="connsiteX36" fmla="*/ 581477 w 1204329"/>
                    <a:gd name="connsiteY36" fmla="*/ 201499 h 493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1204329" h="493047">
                      <a:moveTo>
                        <a:pt x="700746" y="188247"/>
                      </a:moveTo>
                      <a:cubicBezTo>
                        <a:pt x="643320" y="192664"/>
                        <a:pt x="585359" y="192516"/>
                        <a:pt x="528468" y="201499"/>
                      </a:cubicBezTo>
                      <a:cubicBezTo>
                        <a:pt x="500872" y="205856"/>
                        <a:pt x="448955" y="228003"/>
                        <a:pt x="448955" y="228003"/>
                      </a:cubicBezTo>
                      <a:cubicBezTo>
                        <a:pt x="422451" y="245673"/>
                        <a:pt x="391967" y="258488"/>
                        <a:pt x="369442" y="281012"/>
                      </a:cubicBezTo>
                      <a:cubicBezTo>
                        <a:pt x="331675" y="318778"/>
                        <a:pt x="353333" y="300585"/>
                        <a:pt x="303181" y="334021"/>
                      </a:cubicBezTo>
                      <a:cubicBezTo>
                        <a:pt x="257744" y="402177"/>
                        <a:pt x="300028" y="349795"/>
                        <a:pt x="236920" y="400281"/>
                      </a:cubicBezTo>
                      <a:cubicBezTo>
                        <a:pt x="184944" y="441862"/>
                        <a:pt x="239704" y="417023"/>
                        <a:pt x="170659" y="440038"/>
                      </a:cubicBezTo>
                      <a:cubicBezTo>
                        <a:pt x="157407" y="448873"/>
                        <a:pt x="145457" y="460073"/>
                        <a:pt x="130903" y="466542"/>
                      </a:cubicBezTo>
                      <a:cubicBezTo>
                        <a:pt x="105373" y="477889"/>
                        <a:pt x="51390" y="493047"/>
                        <a:pt x="51390" y="493047"/>
                      </a:cubicBezTo>
                      <a:cubicBezTo>
                        <a:pt x="-28123" y="466541"/>
                        <a:pt x="2744" y="491194"/>
                        <a:pt x="24885" y="347273"/>
                      </a:cubicBezTo>
                      <a:cubicBezTo>
                        <a:pt x="32557" y="297406"/>
                        <a:pt x="36784" y="315834"/>
                        <a:pt x="64642" y="281012"/>
                      </a:cubicBezTo>
                      <a:cubicBezTo>
                        <a:pt x="74592" y="268575"/>
                        <a:pt x="79884" y="252517"/>
                        <a:pt x="91146" y="241255"/>
                      </a:cubicBezTo>
                      <a:cubicBezTo>
                        <a:pt x="116835" y="215566"/>
                        <a:pt x="138325" y="212277"/>
                        <a:pt x="170659" y="201499"/>
                      </a:cubicBezTo>
                      <a:cubicBezTo>
                        <a:pt x="253702" y="90775"/>
                        <a:pt x="167387" y="184908"/>
                        <a:pt x="250172" y="135238"/>
                      </a:cubicBezTo>
                      <a:cubicBezTo>
                        <a:pt x="260886" y="128810"/>
                        <a:pt x="266281" y="115665"/>
                        <a:pt x="276677" y="108734"/>
                      </a:cubicBezTo>
                      <a:cubicBezTo>
                        <a:pt x="293114" y="97776"/>
                        <a:pt x="312533" y="92030"/>
                        <a:pt x="329685" y="82229"/>
                      </a:cubicBezTo>
                      <a:cubicBezTo>
                        <a:pt x="401612" y="41128"/>
                        <a:pt x="336312" y="66768"/>
                        <a:pt x="409198" y="42473"/>
                      </a:cubicBezTo>
                      <a:cubicBezTo>
                        <a:pt x="422450" y="33638"/>
                        <a:pt x="434042" y="21561"/>
                        <a:pt x="448955" y="15968"/>
                      </a:cubicBezTo>
                      <a:cubicBezTo>
                        <a:pt x="543325" y="-19421"/>
                        <a:pt x="783320" y="14902"/>
                        <a:pt x="806764" y="15968"/>
                      </a:cubicBezTo>
                      <a:cubicBezTo>
                        <a:pt x="844585" y="23533"/>
                        <a:pt x="888610" y="31246"/>
                        <a:pt x="926033" y="42473"/>
                      </a:cubicBezTo>
                      <a:cubicBezTo>
                        <a:pt x="952793" y="50501"/>
                        <a:pt x="982300" y="53480"/>
                        <a:pt x="1005546" y="68977"/>
                      </a:cubicBezTo>
                      <a:cubicBezTo>
                        <a:pt x="1018798" y="77812"/>
                        <a:pt x="1032866" y="85531"/>
                        <a:pt x="1045303" y="95481"/>
                      </a:cubicBezTo>
                      <a:cubicBezTo>
                        <a:pt x="1055059" y="103286"/>
                        <a:pt x="1061093" y="115558"/>
                        <a:pt x="1071807" y="121986"/>
                      </a:cubicBezTo>
                      <a:cubicBezTo>
                        <a:pt x="1083785" y="129173"/>
                        <a:pt x="1098312" y="130821"/>
                        <a:pt x="1111564" y="135238"/>
                      </a:cubicBezTo>
                      <a:cubicBezTo>
                        <a:pt x="1124816" y="144073"/>
                        <a:pt x="1138883" y="151792"/>
                        <a:pt x="1151320" y="161742"/>
                      </a:cubicBezTo>
                      <a:cubicBezTo>
                        <a:pt x="1178293" y="183321"/>
                        <a:pt x="1184651" y="198487"/>
                        <a:pt x="1204329" y="228003"/>
                      </a:cubicBezTo>
                      <a:cubicBezTo>
                        <a:pt x="1199912" y="258925"/>
                        <a:pt x="1200955" y="291135"/>
                        <a:pt x="1191077" y="320768"/>
                      </a:cubicBezTo>
                      <a:cubicBezTo>
                        <a:pt x="1187126" y="332621"/>
                        <a:pt x="1176941" y="345506"/>
                        <a:pt x="1164572" y="347273"/>
                      </a:cubicBezTo>
                      <a:cubicBezTo>
                        <a:pt x="1142274" y="350459"/>
                        <a:pt x="1120042" y="339948"/>
                        <a:pt x="1098311" y="334021"/>
                      </a:cubicBezTo>
                      <a:cubicBezTo>
                        <a:pt x="1071357" y="326670"/>
                        <a:pt x="1018798" y="307516"/>
                        <a:pt x="1018798" y="307516"/>
                      </a:cubicBezTo>
                      <a:cubicBezTo>
                        <a:pt x="1005546" y="298681"/>
                        <a:pt x="993288" y="288135"/>
                        <a:pt x="979042" y="281012"/>
                      </a:cubicBezTo>
                      <a:cubicBezTo>
                        <a:pt x="966548" y="274765"/>
                        <a:pt x="951263" y="274947"/>
                        <a:pt x="939285" y="267760"/>
                      </a:cubicBezTo>
                      <a:cubicBezTo>
                        <a:pt x="928571" y="261332"/>
                        <a:pt x="923495" y="247683"/>
                        <a:pt x="912781" y="241255"/>
                      </a:cubicBezTo>
                      <a:cubicBezTo>
                        <a:pt x="900803" y="234068"/>
                        <a:pt x="886456" y="231841"/>
                        <a:pt x="873024" y="228003"/>
                      </a:cubicBezTo>
                      <a:cubicBezTo>
                        <a:pt x="794122" y="205460"/>
                        <a:pt x="830484" y="220269"/>
                        <a:pt x="727250" y="201499"/>
                      </a:cubicBezTo>
                      <a:cubicBezTo>
                        <a:pt x="709331" y="198241"/>
                        <a:pt x="691911" y="192664"/>
                        <a:pt x="674242" y="188247"/>
                      </a:cubicBezTo>
                      <a:cubicBezTo>
                        <a:pt x="590372" y="202225"/>
                        <a:pt x="621599" y="201499"/>
                        <a:pt x="581477" y="201499"/>
                      </a:cubicBezTo>
                    </a:path>
                  </a:pathLst>
                </a:custGeom>
                <a:solidFill>
                  <a:srgbClr val="FF66F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243" name="フリーフォーム 242"/>
                <p:cNvSpPr/>
                <p:nvPr/>
              </p:nvSpPr>
              <p:spPr>
                <a:xfrm>
                  <a:off x="4122235" y="3844323"/>
                  <a:ext cx="1204329" cy="493047"/>
                </a:xfrm>
                <a:custGeom>
                  <a:avLst/>
                  <a:gdLst>
                    <a:gd name="connsiteX0" fmla="*/ 700746 w 1204329"/>
                    <a:gd name="connsiteY0" fmla="*/ 188247 h 493047"/>
                    <a:gd name="connsiteX1" fmla="*/ 528468 w 1204329"/>
                    <a:gd name="connsiteY1" fmla="*/ 201499 h 493047"/>
                    <a:gd name="connsiteX2" fmla="*/ 448955 w 1204329"/>
                    <a:gd name="connsiteY2" fmla="*/ 228003 h 493047"/>
                    <a:gd name="connsiteX3" fmla="*/ 369442 w 1204329"/>
                    <a:gd name="connsiteY3" fmla="*/ 281012 h 493047"/>
                    <a:gd name="connsiteX4" fmla="*/ 303181 w 1204329"/>
                    <a:gd name="connsiteY4" fmla="*/ 334021 h 493047"/>
                    <a:gd name="connsiteX5" fmla="*/ 236920 w 1204329"/>
                    <a:gd name="connsiteY5" fmla="*/ 400281 h 493047"/>
                    <a:gd name="connsiteX6" fmla="*/ 170659 w 1204329"/>
                    <a:gd name="connsiteY6" fmla="*/ 440038 h 493047"/>
                    <a:gd name="connsiteX7" fmla="*/ 130903 w 1204329"/>
                    <a:gd name="connsiteY7" fmla="*/ 466542 h 493047"/>
                    <a:gd name="connsiteX8" fmla="*/ 51390 w 1204329"/>
                    <a:gd name="connsiteY8" fmla="*/ 493047 h 493047"/>
                    <a:gd name="connsiteX9" fmla="*/ 24885 w 1204329"/>
                    <a:gd name="connsiteY9" fmla="*/ 347273 h 493047"/>
                    <a:gd name="connsiteX10" fmla="*/ 64642 w 1204329"/>
                    <a:gd name="connsiteY10" fmla="*/ 281012 h 493047"/>
                    <a:gd name="connsiteX11" fmla="*/ 91146 w 1204329"/>
                    <a:gd name="connsiteY11" fmla="*/ 241255 h 493047"/>
                    <a:gd name="connsiteX12" fmla="*/ 170659 w 1204329"/>
                    <a:gd name="connsiteY12" fmla="*/ 201499 h 493047"/>
                    <a:gd name="connsiteX13" fmla="*/ 250172 w 1204329"/>
                    <a:gd name="connsiteY13" fmla="*/ 135238 h 493047"/>
                    <a:gd name="connsiteX14" fmla="*/ 276677 w 1204329"/>
                    <a:gd name="connsiteY14" fmla="*/ 108734 h 493047"/>
                    <a:gd name="connsiteX15" fmla="*/ 329685 w 1204329"/>
                    <a:gd name="connsiteY15" fmla="*/ 82229 h 493047"/>
                    <a:gd name="connsiteX16" fmla="*/ 409198 w 1204329"/>
                    <a:gd name="connsiteY16" fmla="*/ 42473 h 493047"/>
                    <a:gd name="connsiteX17" fmla="*/ 448955 w 1204329"/>
                    <a:gd name="connsiteY17" fmla="*/ 15968 h 493047"/>
                    <a:gd name="connsiteX18" fmla="*/ 806764 w 1204329"/>
                    <a:gd name="connsiteY18" fmla="*/ 15968 h 493047"/>
                    <a:gd name="connsiteX19" fmla="*/ 926033 w 1204329"/>
                    <a:gd name="connsiteY19" fmla="*/ 42473 h 493047"/>
                    <a:gd name="connsiteX20" fmla="*/ 1005546 w 1204329"/>
                    <a:gd name="connsiteY20" fmla="*/ 68977 h 493047"/>
                    <a:gd name="connsiteX21" fmla="*/ 1045303 w 1204329"/>
                    <a:gd name="connsiteY21" fmla="*/ 95481 h 493047"/>
                    <a:gd name="connsiteX22" fmla="*/ 1071807 w 1204329"/>
                    <a:gd name="connsiteY22" fmla="*/ 121986 h 493047"/>
                    <a:gd name="connsiteX23" fmla="*/ 1111564 w 1204329"/>
                    <a:gd name="connsiteY23" fmla="*/ 135238 h 493047"/>
                    <a:gd name="connsiteX24" fmla="*/ 1151320 w 1204329"/>
                    <a:gd name="connsiteY24" fmla="*/ 161742 h 493047"/>
                    <a:gd name="connsiteX25" fmla="*/ 1204329 w 1204329"/>
                    <a:gd name="connsiteY25" fmla="*/ 228003 h 493047"/>
                    <a:gd name="connsiteX26" fmla="*/ 1191077 w 1204329"/>
                    <a:gd name="connsiteY26" fmla="*/ 320768 h 493047"/>
                    <a:gd name="connsiteX27" fmla="*/ 1164572 w 1204329"/>
                    <a:gd name="connsiteY27" fmla="*/ 347273 h 493047"/>
                    <a:gd name="connsiteX28" fmla="*/ 1098311 w 1204329"/>
                    <a:gd name="connsiteY28" fmla="*/ 334021 h 493047"/>
                    <a:gd name="connsiteX29" fmla="*/ 1018798 w 1204329"/>
                    <a:gd name="connsiteY29" fmla="*/ 307516 h 493047"/>
                    <a:gd name="connsiteX30" fmla="*/ 979042 w 1204329"/>
                    <a:gd name="connsiteY30" fmla="*/ 281012 h 493047"/>
                    <a:gd name="connsiteX31" fmla="*/ 939285 w 1204329"/>
                    <a:gd name="connsiteY31" fmla="*/ 267760 h 493047"/>
                    <a:gd name="connsiteX32" fmla="*/ 912781 w 1204329"/>
                    <a:gd name="connsiteY32" fmla="*/ 241255 h 493047"/>
                    <a:gd name="connsiteX33" fmla="*/ 873024 w 1204329"/>
                    <a:gd name="connsiteY33" fmla="*/ 228003 h 493047"/>
                    <a:gd name="connsiteX34" fmla="*/ 727250 w 1204329"/>
                    <a:gd name="connsiteY34" fmla="*/ 201499 h 493047"/>
                    <a:gd name="connsiteX35" fmla="*/ 674242 w 1204329"/>
                    <a:gd name="connsiteY35" fmla="*/ 188247 h 493047"/>
                    <a:gd name="connsiteX36" fmla="*/ 581477 w 1204329"/>
                    <a:gd name="connsiteY36" fmla="*/ 201499 h 493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1204329" h="493047">
                      <a:moveTo>
                        <a:pt x="700746" y="188247"/>
                      </a:moveTo>
                      <a:cubicBezTo>
                        <a:pt x="643320" y="192664"/>
                        <a:pt x="585359" y="192516"/>
                        <a:pt x="528468" y="201499"/>
                      </a:cubicBezTo>
                      <a:cubicBezTo>
                        <a:pt x="500872" y="205856"/>
                        <a:pt x="448955" y="228003"/>
                        <a:pt x="448955" y="228003"/>
                      </a:cubicBezTo>
                      <a:cubicBezTo>
                        <a:pt x="422451" y="245673"/>
                        <a:pt x="391967" y="258488"/>
                        <a:pt x="369442" y="281012"/>
                      </a:cubicBezTo>
                      <a:cubicBezTo>
                        <a:pt x="331675" y="318778"/>
                        <a:pt x="353333" y="300585"/>
                        <a:pt x="303181" y="334021"/>
                      </a:cubicBezTo>
                      <a:cubicBezTo>
                        <a:pt x="257744" y="402177"/>
                        <a:pt x="300028" y="349795"/>
                        <a:pt x="236920" y="400281"/>
                      </a:cubicBezTo>
                      <a:cubicBezTo>
                        <a:pt x="184944" y="441862"/>
                        <a:pt x="239704" y="417023"/>
                        <a:pt x="170659" y="440038"/>
                      </a:cubicBezTo>
                      <a:cubicBezTo>
                        <a:pt x="157407" y="448873"/>
                        <a:pt x="145457" y="460073"/>
                        <a:pt x="130903" y="466542"/>
                      </a:cubicBezTo>
                      <a:cubicBezTo>
                        <a:pt x="105373" y="477889"/>
                        <a:pt x="51390" y="493047"/>
                        <a:pt x="51390" y="493047"/>
                      </a:cubicBezTo>
                      <a:cubicBezTo>
                        <a:pt x="-28123" y="466541"/>
                        <a:pt x="2744" y="491194"/>
                        <a:pt x="24885" y="347273"/>
                      </a:cubicBezTo>
                      <a:cubicBezTo>
                        <a:pt x="32557" y="297406"/>
                        <a:pt x="36784" y="315834"/>
                        <a:pt x="64642" y="281012"/>
                      </a:cubicBezTo>
                      <a:cubicBezTo>
                        <a:pt x="74592" y="268575"/>
                        <a:pt x="79884" y="252517"/>
                        <a:pt x="91146" y="241255"/>
                      </a:cubicBezTo>
                      <a:cubicBezTo>
                        <a:pt x="116835" y="215566"/>
                        <a:pt x="138325" y="212277"/>
                        <a:pt x="170659" y="201499"/>
                      </a:cubicBezTo>
                      <a:cubicBezTo>
                        <a:pt x="253702" y="90775"/>
                        <a:pt x="167387" y="184908"/>
                        <a:pt x="250172" y="135238"/>
                      </a:cubicBezTo>
                      <a:cubicBezTo>
                        <a:pt x="260886" y="128810"/>
                        <a:pt x="266281" y="115665"/>
                        <a:pt x="276677" y="108734"/>
                      </a:cubicBezTo>
                      <a:cubicBezTo>
                        <a:pt x="293114" y="97776"/>
                        <a:pt x="312533" y="92030"/>
                        <a:pt x="329685" y="82229"/>
                      </a:cubicBezTo>
                      <a:cubicBezTo>
                        <a:pt x="401612" y="41128"/>
                        <a:pt x="336312" y="66768"/>
                        <a:pt x="409198" y="42473"/>
                      </a:cubicBezTo>
                      <a:cubicBezTo>
                        <a:pt x="422450" y="33638"/>
                        <a:pt x="434042" y="21561"/>
                        <a:pt x="448955" y="15968"/>
                      </a:cubicBezTo>
                      <a:cubicBezTo>
                        <a:pt x="543325" y="-19421"/>
                        <a:pt x="783320" y="14902"/>
                        <a:pt x="806764" y="15968"/>
                      </a:cubicBezTo>
                      <a:cubicBezTo>
                        <a:pt x="844585" y="23533"/>
                        <a:pt x="888610" y="31246"/>
                        <a:pt x="926033" y="42473"/>
                      </a:cubicBezTo>
                      <a:cubicBezTo>
                        <a:pt x="952793" y="50501"/>
                        <a:pt x="982300" y="53480"/>
                        <a:pt x="1005546" y="68977"/>
                      </a:cubicBezTo>
                      <a:cubicBezTo>
                        <a:pt x="1018798" y="77812"/>
                        <a:pt x="1032866" y="85531"/>
                        <a:pt x="1045303" y="95481"/>
                      </a:cubicBezTo>
                      <a:cubicBezTo>
                        <a:pt x="1055059" y="103286"/>
                        <a:pt x="1061093" y="115558"/>
                        <a:pt x="1071807" y="121986"/>
                      </a:cubicBezTo>
                      <a:cubicBezTo>
                        <a:pt x="1083785" y="129173"/>
                        <a:pt x="1098312" y="130821"/>
                        <a:pt x="1111564" y="135238"/>
                      </a:cubicBezTo>
                      <a:cubicBezTo>
                        <a:pt x="1124816" y="144073"/>
                        <a:pt x="1138883" y="151792"/>
                        <a:pt x="1151320" y="161742"/>
                      </a:cubicBezTo>
                      <a:cubicBezTo>
                        <a:pt x="1178293" y="183321"/>
                        <a:pt x="1184651" y="198487"/>
                        <a:pt x="1204329" y="228003"/>
                      </a:cubicBezTo>
                      <a:cubicBezTo>
                        <a:pt x="1199912" y="258925"/>
                        <a:pt x="1200955" y="291135"/>
                        <a:pt x="1191077" y="320768"/>
                      </a:cubicBezTo>
                      <a:cubicBezTo>
                        <a:pt x="1187126" y="332621"/>
                        <a:pt x="1176941" y="345506"/>
                        <a:pt x="1164572" y="347273"/>
                      </a:cubicBezTo>
                      <a:cubicBezTo>
                        <a:pt x="1142274" y="350459"/>
                        <a:pt x="1120042" y="339948"/>
                        <a:pt x="1098311" y="334021"/>
                      </a:cubicBezTo>
                      <a:cubicBezTo>
                        <a:pt x="1071357" y="326670"/>
                        <a:pt x="1018798" y="307516"/>
                        <a:pt x="1018798" y="307516"/>
                      </a:cubicBezTo>
                      <a:cubicBezTo>
                        <a:pt x="1005546" y="298681"/>
                        <a:pt x="993288" y="288135"/>
                        <a:pt x="979042" y="281012"/>
                      </a:cubicBezTo>
                      <a:cubicBezTo>
                        <a:pt x="966548" y="274765"/>
                        <a:pt x="951263" y="274947"/>
                        <a:pt x="939285" y="267760"/>
                      </a:cubicBezTo>
                      <a:cubicBezTo>
                        <a:pt x="928571" y="261332"/>
                        <a:pt x="923495" y="247683"/>
                        <a:pt x="912781" y="241255"/>
                      </a:cubicBezTo>
                      <a:cubicBezTo>
                        <a:pt x="900803" y="234068"/>
                        <a:pt x="886456" y="231841"/>
                        <a:pt x="873024" y="228003"/>
                      </a:cubicBezTo>
                      <a:cubicBezTo>
                        <a:pt x="794122" y="205460"/>
                        <a:pt x="830484" y="220269"/>
                        <a:pt x="727250" y="201499"/>
                      </a:cubicBezTo>
                      <a:cubicBezTo>
                        <a:pt x="709331" y="198241"/>
                        <a:pt x="691911" y="192664"/>
                        <a:pt x="674242" y="188247"/>
                      </a:cubicBezTo>
                      <a:cubicBezTo>
                        <a:pt x="590372" y="202225"/>
                        <a:pt x="621599" y="201499"/>
                        <a:pt x="581477" y="201499"/>
                      </a:cubicBezTo>
                    </a:path>
                  </a:pathLst>
                </a:custGeom>
                <a:solidFill>
                  <a:srgbClr val="FF66F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</p:grpSp>
          <p:sp>
            <p:nvSpPr>
              <p:cNvPr id="241" name="正方形/長方形 240"/>
              <p:cNvSpPr/>
              <p:nvPr/>
            </p:nvSpPr>
            <p:spPr>
              <a:xfrm>
                <a:off x="3211081" y="1525873"/>
                <a:ext cx="3110384" cy="1353091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ja-JP" altLang="en-US" sz="2000" b="0" cap="none" spc="0" dirty="0" smtClean="0">
                    <a:ln w="18415" cmpd="sng">
                      <a:solidFill>
                        <a:sysClr val="windowText" lastClr="000000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</a:rPr>
                  <a:t>もんだい</a:t>
                </a:r>
                <a:endParaRPr lang="ja-JP" altLang="en-US" sz="2000" b="0" cap="none" spc="0" dirty="0">
                  <a:ln w="18415" cmpd="sng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251" name="グループ化 250"/>
            <p:cNvGrpSpPr/>
            <p:nvPr/>
          </p:nvGrpSpPr>
          <p:grpSpPr>
            <a:xfrm>
              <a:off x="7316688" y="5045224"/>
              <a:ext cx="1455374" cy="1384722"/>
              <a:chOff x="2744777" y="1484784"/>
              <a:chExt cx="4050390" cy="4682851"/>
            </a:xfrm>
          </p:grpSpPr>
          <p:grpSp>
            <p:nvGrpSpPr>
              <p:cNvPr id="252" name="グループ化 251"/>
              <p:cNvGrpSpPr/>
              <p:nvPr/>
            </p:nvGrpSpPr>
            <p:grpSpPr>
              <a:xfrm>
                <a:off x="2744777" y="1484784"/>
                <a:ext cx="4050390" cy="4682851"/>
                <a:chOff x="2668961" y="1844824"/>
                <a:chExt cx="4050390" cy="4682851"/>
              </a:xfrm>
            </p:grpSpPr>
            <p:sp>
              <p:nvSpPr>
                <p:cNvPr id="257" name="フリーフォーム 256"/>
                <p:cNvSpPr/>
                <p:nvPr/>
              </p:nvSpPr>
              <p:spPr>
                <a:xfrm>
                  <a:off x="2668961" y="1844824"/>
                  <a:ext cx="4050390" cy="4682851"/>
                </a:xfrm>
                <a:custGeom>
                  <a:avLst/>
                  <a:gdLst>
                    <a:gd name="connsiteX0" fmla="*/ 1277497 w 4050390"/>
                    <a:gd name="connsiteY0" fmla="*/ 35515 h 4334120"/>
                    <a:gd name="connsiteX1" fmla="*/ 747410 w 4050390"/>
                    <a:gd name="connsiteY1" fmla="*/ 287306 h 4334120"/>
                    <a:gd name="connsiteX2" fmla="*/ 349845 w 4050390"/>
                    <a:gd name="connsiteY2" fmla="*/ 936663 h 4334120"/>
                    <a:gd name="connsiteX3" fmla="*/ 190819 w 4050390"/>
                    <a:gd name="connsiteY3" fmla="*/ 2672698 h 4334120"/>
                    <a:gd name="connsiteX4" fmla="*/ 204071 w 4050390"/>
                    <a:gd name="connsiteY4" fmla="*/ 4209950 h 4334120"/>
                    <a:gd name="connsiteX5" fmla="*/ 270332 w 4050390"/>
                    <a:gd name="connsiteY5" fmla="*/ 4249706 h 4334120"/>
                    <a:gd name="connsiteX6" fmla="*/ 3649637 w 4050390"/>
                    <a:gd name="connsiteY6" fmla="*/ 4302715 h 4334120"/>
                    <a:gd name="connsiteX7" fmla="*/ 4020697 w 4050390"/>
                    <a:gd name="connsiteY7" fmla="*/ 4249706 h 4334120"/>
                    <a:gd name="connsiteX8" fmla="*/ 3967689 w 4050390"/>
                    <a:gd name="connsiteY8" fmla="*/ 4156941 h 4334120"/>
                    <a:gd name="connsiteX9" fmla="*/ 3914680 w 4050390"/>
                    <a:gd name="connsiteY9" fmla="*/ 2526924 h 4334120"/>
                    <a:gd name="connsiteX10" fmla="*/ 3768906 w 4050390"/>
                    <a:gd name="connsiteY10" fmla="*/ 578854 h 4334120"/>
                    <a:gd name="connsiteX11" fmla="*/ 2152141 w 4050390"/>
                    <a:gd name="connsiteY11" fmla="*/ 22263 h 4334120"/>
                    <a:gd name="connsiteX12" fmla="*/ 1065463 w 4050390"/>
                    <a:gd name="connsiteY12" fmla="*/ 101776 h 4334120"/>
                    <a:gd name="connsiteX13" fmla="*/ 1065463 w 4050390"/>
                    <a:gd name="connsiteY13" fmla="*/ 101776 h 43341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4050390" h="4334120">
                      <a:moveTo>
                        <a:pt x="1277497" y="35515"/>
                      </a:moveTo>
                      <a:cubicBezTo>
                        <a:pt x="1089758" y="86315"/>
                        <a:pt x="902019" y="137115"/>
                        <a:pt x="747410" y="287306"/>
                      </a:cubicBezTo>
                      <a:cubicBezTo>
                        <a:pt x="592801" y="437497"/>
                        <a:pt x="442610" y="539098"/>
                        <a:pt x="349845" y="936663"/>
                      </a:cubicBezTo>
                      <a:cubicBezTo>
                        <a:pt x="257080" y="1334228"/>
                        <a:pt x="215115" y="2127150"/>
                        <a:pt x="190819" y="2672698"/>
                      </a:cubicBezTo>
                      <a:cubicBezTo>
                        <a:pt x="166523" y="3218246"/>
                        <a:pt x="190819" y="3947115"/>
                        <a:pt x="204071" y="4209950"/>
                      </a:cubicBezTo>
                      <a:cubicBezTo>
                        <a:pt x="217323" y="4472785"/>
                        <a:pt x="-303929" y="4234245"/>
                        <a:pt x="270332" y="4249706"/>
                      </a:cubicBezTo>
                      <a:cubicBezTo>
                        <a:pt x="844593" y="4265167"/>
                        <a:pt x="3024576" y="4302715"/>
                        <a:pt x="3649637" y="4302715"/>
                      </a:cubicBezTo>
                      <a:cubicBezTo>
                        <a:pt x="4274698" y="4302715"/>
                        <a:pt x="3967688" y="4274002"/>
                        <a:pt x="4020697" y="4249706"/>
                      </a:cubicBezTo>
                      <a:cubicBezTo>
                        <a:pt x="4073706" y="4225410"/>
                        <a:pt x="3985359" y="4444071"/>
                        <a:pt x="3967689" y="4156941"/>
                      </a:cubicBezTo>
                      <a:cubicBezTo>
                        <a:pt x="3950020" y="3869811"/>
                        <a:pt x="3947811" y="3123272"/>
                        <a:pt x="3914680" y="2526924"/>
                      </a:cubicBezTo>
                      <a:cubicBezTo>
                        <a:pt x="3881550" y="1930576"/>
                        <a:pt x="4062663" y="996298"/>
                        <a:pt x="3768906" y="578854"/>
                      </a:cubicBezTo>
                      <a:cubicBezTo>
                        <a:pt x="3475150" y="161411"/>
                        <a:pt x="2602715" y="101776"/>
                        <a:pt x="2152141" y="22263"/>
                      </a:cubicBezTo>
                      <a:cubicBezTo>
                        <a:pt x="1701567" y="-57250"/>
                        <a:pt x="1065463" y="101776"/>
                        <a:pt x="1065463" y="101776"/>
                      </a:cubicBezTo>
                      <a:lnTo>
                        <a:pt x="1065463" y="101776"/>
                      </a:lnTo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258" name="円/楕円 257"/>
                <p:cNvSpPr/>
                <p:nvPr/>
              </p:nvSpPr>
              <p:spPr>
                <a:xfrm>
                  <a:off x="3539968" y="2708920"/>
                  <a:ext cx="864096" cy="864096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259" name="弦 258"/>
                <p:cNvSpPr/>
                <p:nvPr/>
              </p:nvSpPr>
              <p:spPr>
                <a:xfrm rot="17413514">
                  <a:off x="3511875" y="2740803"/>
                  <a:ext cx="863204" cy="848977"/>
                </a:xfrm>
                <a:prstGeom prst="chord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260" name="円/楕円 259"/>
                <p:cNvSpPr/>
                <p:nvPr/>
              </p:nvSpPr>
              <p:spPr>
                <a:xfrm>
                  <a:off x="4913988" y="2708920"/>
                  <a:ext cx="864096" cy="864096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261" name="弦 260"/>
                <p:cNvSpPr/>
                <p:nvPr/>
              </p:nvSpPr>
              <p:spPr>
                <a:xfrm rot="17413514">
                  <a:off x="4885895" y="2740803"/>
                  <a:ext cx="863204" cy="848977"/>
                </a:xfrm>
                <a:prstGeom prst="chord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262" name="円/楕円 261"/>
                <p:cNvSpPr/>
                <p:nvPr/>
              </p:nvSpPr>
              <p:spPr>
                <a:xfrm>
                  <a:off x="3779912" y="2996952"/>
                  <a:ext cx="360040" cy="28803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263" name="円/楕円 262"/>
                <p:cNvSpPr/>
                <p:nvPr/>
              </p:nvSpPr>
              <p:spPr>
                <a:xfrm>
                  <a:off x="5137477" y="3021275"/>
                  <a:ext cx="360040" cy="28803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</p:grpSp>
          <p:grpSp>
            <p:nvGrpSpPr>
              <p:cNvPr id="253" name="グループ化 252"/>
              <p:cNvGrpSpPr/>
              <p:nvPr/>
            </p:nvGrpSpPr>
            <p:grpSpPr>
              <a:xfrm>
                <a:off x="4333282" y="3948385"/>
                <a:ext cx="880011" cy="701173"/>
                <a:chOff x="4109793" y="3844323"/>
                <a:chExt cx="1216771" cy="701173"/>
              </a:xfrm>
            </p:grpSpPr>
            <p:sp>
              <p:nvSpPr>
                <p:cNvPr id="255" name="フリーフォーム 254"/>
                <p:cNvSpPr/>
                <p:nvPr/>
              </p:nvSpPr>
              <p:spPr>
                <a:xfrm>
                  <a:off x="4109793" y="4052449"/>
                  <a:ext cx="1204329" cy="493047"/>
                </a:xfrm>
                <a:custGeom>
                  <a:avLst/>
                  <a:gdLst>
                    <a:gd name="connsiteX0" fmla="*/ 700746 w 1204329"/>
                    <a:gd name="connsiteY0" fmla="*/ 188247 h 493047"/>
                    <a:gd name="connsiteX1" fmla="*/ 528468 w 1204329"/>
                    <a:gd name="connsiteY1" fmla="*/ 201499 h 493047"/>
                    <a:gd name="connsiteX2" fmla="*/ 448955 w 1204329"/>
                    <a:gd name="connsiteY2" fmla="*/ 228003 h 493047"/>
                    <a:gd name="connsiteX3" fmla="*/ 369442 w 1204329"/>
                    <a:gd name="connsiteY3" fmla="*/ 281012 h 493047"/>
                    <a:gd name="connsiteX4" fmla="*/ 303181 w 1204329"/>
                    <a:gd name="connsiteY4" fmla="*/ 334021 h 493047"/>
                    <a:gd name="connsiteX5" fmla="*/ 236920 w 1204329"/>
                    <a:gd name="connsiteY5" fmla="*/ 400281 h 493047"/>
                    <a:gd name="connsiteX6" fmla="*/ 170659 w 1204329"/>
                    <a:gd name="connsiteY6" fmla="*/ 440038 h 493047"/>
                    <a:gd name="connsiteX7" fmla="*/ 130903 w 1204329"/>
                    <a:gd name="connsiteY7" fmla="*/ 466542 h 493047"/>
                    <a:gd name="connsiteX8" fmla="*/ 51390 w 1204329"/>
                    <a:gd name="connsiteY8" fmla="*/ 493047 h 493047"/>
                    <a:gd name="connsiteX9" fmla="*/ 24885 w 1204329"/>
                    <a:gd name="connsiteY9" fmla="*/ 347273 h 493047"/>
                    <a:gd name="connsiteX10" fmla="*/ 64642 w 1204329"/>
                    <a:gd name="connsiteY10" fmla="*/ 281012 h 493047"/>
                    <a:gd name="connsiteX11" fmla="*/ 91146 w 1204329"/>
                    <a:gd name="connsiteY11" fmla="*/ 241255 h 493047"/>
                    <a:gd name="connsiteX12" fmla="*/ 170659 w 1204329"/>
                    <a:gd name="connsiteY12" fmla="*/ 201499 h 493047"/>
                    <a:gd name="connsiteX13" fmla="*/ 250172 w 1204329"/>
                    <a:gd name="connsiteY13" fmla="*/ 135238 h 493047"/>
                    <a:gd name="connsiteX14" fmla="*/ 276677 w 1204329"/>
                    <a:gd name="connsiteY14" fmla="*/ 108734 h 493047"/>
                    <a:gd name="connsiteX15" fmla="*/ 329685 w 1204329"/>
                    <a:gd name="connsiteY15" fmla="*/ 82229 h 493047"/>
                    <a:gd name="connsiteX16" fmla="*/ 409198 w 1204329"/>
                    <a:gd name="connsiteY16" fmla="*/ 42473 h 493047"/>
                    <a:gd name="connsiteX17" fmla="*/ 448955 w 1204329"/>
                    <a:gd name="connsiteY17" fmla="*/ 15968 h 493047"/>
                    <a:gd name="connsiteX18" fmla="*/ 806764 w 1204329"/>
                    <a:gd name="connsiteY18" fmla="*/ 15968 h 493047"/>
                    <a:gd name="connsiteX19" fmla="*/ 926033 w 1204329"/>
                    <a:gd name="connsiteY19" fmla="*/ 42473 h 493047"/>
                    <a:gd name="connsiteX20" fmla="*/ 1005546 w 1204329"/>
                    <a:gd name="connsiteY20" fmla="*/ 68977 h 493047"/>
                    <a:gd name="connsiteX21" fmla="*/ 1045303 w 1204329"/>
                    <a:gd name="connsiteY21" fmla="*/ 95481 h 493047"/>
                    <a:gd name="connsiteX22" fmla="*/ 1071807 w 1204329"/>
                    <a:gd name="connsiteY22" fmla="*/ 121986 h 493047"/>
                    <a:gd name="connsiteX23" fmla="*/ 1111564 w 1204329"/>
                    <a:gd name="connsiteY23" fmla="*/ 135238 h 493047"/>
                    <a:gd name="connsiteX24" fmla="*/ 1151320 w 1204329"/>
                    <a:gd name="connsiteY24" fmla="*/ 161742 h 493047"/>
                    <a:gd name="connsiteX25" fmla="*/ 1204329 w 1204329"/>
                    <a:gd name="connsiteY25" fmla="*/ 228003 h 493047"/>
                    <a:gd name="connsiteX26" fmla="*/ 1191077 w 1204329"/>
                    <a:gd name="connsiteY26" fmla="*/ 320768 h 493047"/>
                    <a:gd name="connsiteX27" fmla="*/ 1164572 w 1204329"/>
                    <a:gd name="connsiteY27" fmla="*/ 347273 h 493047"/>
                    <a:gd name="connsiteX28" fmla="*/ 1098311 w 1204329"/>
                    <a:gd name="connsiteY28" fmla="*/ 334021 h 493047"/>
                    <a:gd name="connsiteX29" fmla="*/ 1018798 w 1204329"/>
                    <a:gd name="connsiteY29" fmla="*/ 307516 h 493047"/>
                    <a:gd name="connsiteX30" fmla="*/ 979042 w 1204329"/>
                    <a:gd name="connsiteY30" fmla="*/ 281012 h 493047"/>
                    <a:gd name="connsiteX31" fmla="*/ 939285 w 1204329"/>
                    <a:gd name="connsiteY31" fmla="*/ 267760 h 493047"/>
                    <a:gd name="connsiteX32" fmla="*/ 912781 w 1204329"/>
                    <a:gd name="connsiteY32" fmla="*/ 241255 h 493047"/>
                    <a:gd name="connsiteX33" fmla="*/ 873024 w 1204329"/>
                    <a:gd name="connsiteY33" fmla="*/ 228003 h 493047"/>
                    <a:gd name="connsiteX34" fmla="*/ 727250 w 1204329"/>
                    <a:gd name="connsiteY34" fmla="*/ 201499 h 493047"/>
                    <a:gd name="connsiteX35" fmla="*/ 674242 w 1204329"/>
                    <a:gd name="connsiteY35" fmla="*/ 188247 h 493047"/>
                    <a:gd name="connsiteX36" fmla="*/ 581477 w 1204329"/>
                    <a:gd name="connsiteY36" fmla="*/ 201499 h 493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1204329" h="493047">
                      <a:moveTo>
                        <a:pt x="700746" y="188247"/>
                      </a:moveTo>
                      <a:cubicBezTo>
                        <a:pt x="643320" y="192664"/>
                        <a:pt x="585359" y="192516"/>
                        <a:pt x="528468" y="201499"/>
                      </a:cubicBezTo>
                      <a:cubicBezTo>
                        <a:pt x="500872" y="205856"/>
                        <a:pt x="448955" y="228003"/>
                        <a:pt x="448955" y="228003"/>
                      </a:cubicBezTo>
                      <a:cubicBezTo>
                        <a:pt x="422451" y="245673"/>
                        <a:pt x="391967" y="258488"/>
                        <a:pt x="369442" y="281012"/>
                      </a:cubicBezTo>
                      <a:cubicBezTo>
                        <a:pt x="331675" y="318778"/>
                        <a:pt x="353333" y="300585"/>
                        <a:pt x="303181" y="334021"/>
                      </a:cubicBezTo>
                      <a:cubicBezTo>
                        <a:pt x="257744" y="402177"/>
                        <a:pt x="300028" y="349795"/>
                        <a:pt x="236920" y="400281"/>
                      </a:cubicBezTo>
                      <a:cubicBezTo>
                        <a:pt x="184944" y="441862"/>
                        <a:pt x="239704" y="417023"/>
                        <a:pt x="170659" y="440038"/>
                      </a:cubicBezTo>
                      <a:cubicBezTo>
                        <a:pt x="157407" y="448873"/>
                        <a:pt x="145457" y="460073"/>
                        <a:pt x="130903" y="466542"/>
                      </a:cubicBezTo>
                      <a:cubicBezTo>
                        <a:pt x="105373" y="477889"/>
                        <a:pt x="51390" y="493047"/>
                        <a:pt x="51390" y="493047"/>
                      </a:cubicBezTo>
                      <a:cubicBezTo>
                        <a:pt x="-28123" y="466541"/>
                        <a:pt x="2744" y="491194"/>
                        <a:pt x="24885" y="347273"/>
                      </a:cubicBezTo>
                      <a:cubicBezTo>
                        <a:pt x="32557" y="297406"/>
                        <a:pt x="36784" y="315834"/>
                        <a:pt x="64642" y="281012"/>
                      </a:cubicBezTo>
                      <a:cubicBezTo>
                        <a:pt x="74592" y="268575"/>
                        <a:pt x="79884" y="252517"/>
                        <a:pt x="91146" y="241255"/>
                      </a:cubicBezTo>
                      <a:cubicBezTo>
                        <a:pt x="116835" y="215566"/>
                        <a:pt x="138325" y="212277"/>
                        <a:pt x="170659" y="201499"/>
                      </a:cubicBezTo>
                      <a:cubicBezTo>
                        <a:pt x="253702" y="90775"/>
                        <a:pt x="167387" y="184908"/>
                        <a:pt x="250172" y="135238"/>
                      </a:cubicBezTo>
                      <a:cubicBezTo>
                        <a:pt x="260886" y="128810"/>
                        <a:pt x="266281" y="115665"/>
                        <a:pt x="276677" y="108734"/>
                      </a:cubicBezTo>
                      <a:cubicBezTo>
                        <a:pt x="293114" y="97776"/>
                        <a:pt x="312533" y="92030"/>
                        <a:pt x="329685" y="82229"/>
                      </a:cubicBezTo>
                      <a:cubicBezTo>
                        <a:pt x="401612" y="41128"/>
                        <a:pt x="336312" y="66768"/>
                        <a:pt x="409198" y="42473"/>
                      </a:cubicBezTo>
                      <a:cubicBezTo>
                        <a:pt x="422450" y="33638"/>
                        <a:pt x="434042" y="21561"/>
                        <a:pt x="448955" y="15968"/>
                      </a:cubicBezTo>
                      <a:cubicBezTo>
                        <a:pt x="543325" y="-19421"/>
                        <a:pt x="783320" y="14902"/>
                        <a:pt x="806764" y="15968"/>
                      </a:cubicBezTo>
                      <a:cubicBezTo>
                        <a:pt x="844585" y="23533"/>
                        <a:pt x="888610" y="31246"/>
                        <a:pt x="926033" y="42473"/>
                      </a:cubicBezTo>
                      <a:cubicBezTo>
                        <a:pt x="952793" y="50501"/>
                        <a:pt x="982300" y="53480"/>
                        <a:pt x="1005546" y="68977"/>
                      </a:cubicBezTo>
                      <a:cubicBezTo>
                        <a:pt x="1018798" y="77812"/>
                        <a:pt x="1032866" y="85531"/>
                        <a:pt x="1045303" y="95481"/>
                      </a:cubicBezTo>
                      <a:cubicBezTo>
                        <a:pt x="1055059" y="103286"/>
                        <a:pt x="1061093" y="115558"/>
                        <a:pt x="1071807" y="121986"/>
                      </a:cubicBezTo>
                      <a:cubicBezTo>
                        <a:pt x="1083785" y="129173"/>
                        <a:pt x="1098312" y="130821"/>
                        <a:pt x="1111564" y="135238"/>
                      </a:cubicBezTo>
                      <a:cubicBezTo>
                        <a:pt x="1124816" y="144073"/>
                        <a:pt x="1138883" y="151792"/>
                        <a:pt x="1151320" y="161742"/>
                      </a:cubicBezTo>
                      <a:cubicBezTo>
                        <a:pt x="1178293" y="183321"/>
                        <a:pt x="1184651" y="198487"/>
                        <a:pt x="1204329" y="228003"/>
                      </a:cubicBezTo>
                      <a:cubicBezTo>
                        <a:pt x="1199912" y="258925"/>
                        <a:pt x="1200955" y="291135"/>
                        <a:pt x="1191077" y="320768"/>
                      </a:cubicBezTo>
                      <a:cubicBezTo>
                        <a:pt x="1187126" y="332621"/>
                        <a:pt x="1176941" y="345506"/>
                        <a:pt x="1164572" y="347273"/>
                      </a:cubicBezTo>
                      <a:cubicBezTo>
                        <a:pt x="1142274" y="350459"/>
                        <a:pt x="1120042" y="339948"/>
                        <a:pt x="1098311" y="334021"/>
                      </a:cubicBezTo>
                      <a:cubicBezTo>
                        <a:pt x="1071357" y="326670"/>
                        <a:pt x="1018798" y="307516"/>
                        <a:pt x="1018798" y="307516"/>
                      </a:cubicBezTo>
                      <a:cubicBezTo>
                        <a:pt x="1005546" y="298681"/>
                        <a:pt x="993288" y="288135"/>
                        <a:pt x="979042" y="281012"/>
                      </a:cubicBezTo>
                      <a:cubicBezTo>
                        <a:pt x="966548" y="274765"/>
                        <a:pt x="951263" y="274947"/>
                        <a:pt x="939285" y="267760"/>
                      </a:cubicBezTo>
                      <a:cubicBezTo>
                        <a:pt x="928571" y="261332"/>
                        <a:pt x="923495" y="247683"/>
                        <a:pt x="912781" y="241255"/>
                      </a:cubicBezTo>
                      <a:cubicBezTo>
                        <a:pt x="900803" y="234068"/>
                        <a:pt x="886456" y="231841"/>
                        <a:pt x="873024" y="228003"/>
                      </a:cubicBezTo>
                      <a:cubicBezTo>
                        <a:pt x="794122" y="205460"/>
                        <a:pt x="830484" y="220269"/>
                        <a:pt x="727250" y="201499"/>
                      </a:cubicBezTo>
                      <a:cubicBezTo>
                        <a:pt x="709331" y="198241"/>
                        <a:pt x="691911" y="192664"/>
                        <a:pt x="674242" y="188247"/>
                      </a:cubicBezTo>
                      <a:cubicBezTo>
                        <a:pt x="590372" y="202225"/>
                        <a:pt x="621599" y="201499"/>
                        <a:pt x="581477" y="201499"/>
                      </a:cubicBezTo>
                    </a:path>
                  </a:pathLst>
                </a:custGeom>
                <a:solidFill>
                  <a:srgbClr val="FF66F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256" name="フリーフォーム 255"/>
                <p:cNvSpPr/>
                <p:nvPr/>
              </p:nvSpPr>
              <p:spPr>
                <a:xfrm>
                  <a:off x="4122235" y="3844323"/>
                  <a:ext cx="1204329" cy="493047"/>
                </a:xfrm>
                <a:custGeom>
                  <a:avLst/>
                  <a:gdLst>
                    <a:gd name="connsiteX0" fmla="*/ 700746 w 1204329"/>
                    <a:gd name="connsiteY0" fmla="*/ 188247 h 493047"/>
                    <a:gd name="connsiteX1" fmla="*/ 528468 w 1204329"/>
                    <a:gd name="connsiteY1" fmla="*/ 201499 h 493047"/>
                    <a:gd name="connsiteX2" fmla="*/ 448955 w 1204329"/>
                    <a:gd name="connsiteY2" fmla="*/ 228003 h 493047"/>
                    <a:gd name="connsiteX3" fmla="*/ 369442 w 1204329"/>
                    <a:gd name="connsiteY3" fmla="*/ 281012 h 493047"/>
                    <a:gd name="connsiteX4" fmla="*/ 303181 w 1204329"/>
                    <a:gd name="connsiteY4" fmla="*/ 334021 h 493047"/>
                    <a:gd name="connsiteX5" fmla="*/ 236920 w 1204329"/>
                    <a:gd name="connsiteY5" fmla="*/ 400281 h 493047"/>
                    <a:gd name="connsiteX6" fmla="*/ 170659 w 1204329"/>
                    <a:gd name="connsiteY6" fmla="*/ 440038 h 493047"/>
                    <a:gd name="connsiteX7" fmla="*/ 130903 w 1204329"/>
                    <a:gd name="connsiteY7" fmla="*/ 466542 h 493047"/>
                    <a:gd name="connsiteX8" fmla="*/ 51390 w 1204329"/>
                    <a:gd name="connsiteY8" fmla="*/ 493047 h 493047"/>
                    <a:gd name="connsiteX9" fmla="*/ 24885 w 1204329"/>
                    <a:gd name="connsiteY9" fmla="*/ 347273 h 493047"/>
                    <a:gd name="connsiteX10" fmla="*/ 64642 w 1204329"/>
                    <a:gd name="connsiteY10" fmla="*/ 281012 h 493047"/>
                    <a:gd name="connsiteX11" fmla="*/ 91146 w 1204329"/>
                    <a:gd name="connsiteY11" fmla="*/ 241255 h 493047"/>
                    <a:gd name="connsiteX12" fmla="*/ 170659 w 1204329"/>
                    <a:gd name="connsiteY12" fmla="*/ 201499 h 493047"/>
                    <a:gd name="connsiteX13" fmla="*/ 250172 w 1204329"/>
                    <a:gd name="connsiteY13" fmla="*/ 135238 h 493047"/>
                    <a:gd name="connsiteX14" fmla="*/ 276677 w 1204329"/>
                    <a:gd name="connsiteY14" fmla="*/ 108734 h 493047"/>
                    <a:gd name="connsiteX15" fmla="*/ 329685 w 1204329"/>
                    <a:gd name="connsiteY15" fmla="*/ 82229 h 493047"/>
                    <a:gd name="connsiteX16" fmla="*/ 409198 w 1204329"/>
                    <a:gd name="connsiteY16" fmla="*/ 42473 h 493047"/>
                    <a:gd name="connsiteX17" fmla="*/ 448955 w 1204329"/>
                    <a:gd name="connsiteY17" fmla="*/ 15968 h 493047"/>
                    <a:gd name="connsiteX18" fmla="*/ 806764 w 1204329"/>
                    <a:gd name="connsiteY18" fmla="*/ 15968 h 493047"/>
                    <a:gd name="connsiteX19" fmla="*/ 926033 w 1204329"/>
                    <a:gd name="connsiteY19" fmla="*/ 42473 h 493047"/>
                    <a:gd name="connsiteX20" fmla="*/ 1005546 w 1204329"/>
                    <a:gd name="connsiteY20" fmla="*/ 68977 h 493047"/>
                    <a:gd name="connsiteX21" fmla="*/ 1045303 w 1204329"/>
                    <a:gd name="connsiteY21" fmla="*/ 95481 h 493047"/>
                    <a:gd name="connsiteX22" fmla="*/ 1071807 w 1204329"/>
                    <a:gd name="connsiteY22" fmla="*/ 121986 h 493047"/>
                    <a:gd name="connsiteX23" fmla="*/ 1111564 w 1204329"/>
                    <a:gd name="connsiteY23" fmla="*/ 135238 h 493047"/>
                    <a:gd name="connsiteX24" fmla="*/ 1151320 w 1204329"/>
                    <a:gd name="connsiteY24" fmla="*/ 161742 h 493047"/>
                    <a:gd name="connsiteX25" fmla="*/ 1204329 w 1204329"/>
                    <a:gd name="connsiteY25" fmla="*/ 228003 h 493047"/>
                    <a:gd name="connsiteX26" fmla="*/ 1191077 w 1204329"/>
                    <a:gd name="connsiteY26" fmla="*/ 320768 h 493047"/>
                    <a:gd name="connsiteX27" fmla="*/ 1164572 w 1204329"/>
                    <a:gd name="connsiteY27" fmla="*/ 347273 h 493047"/>
                    <a:gd name="connsiteX28" fmla="*/ 1098311 w 1204329"/>
                    <a:gd name="connsiteY28" fmla="*/ 334021 h 493047"/>
                    <a:gd name="connsiteX29" fmla="*/ 1018798 w 1204329"/>
                    <a:gd name="connsiteY29" fmla="*/ 307516 h 493047"/>
                    <a:gd name="connsiteX30" fmla="*/ 979042 w 1204329"/>
                    <a:gd name="connsiteY30" fmla="*/ 281012 h 493047"/>
                    <a:gd name="connsiteX31" fmla="*/ 939285 w 1204329"/>
                    <a:gd name="connsiteY31" fmla="*/ 267760 h 493047"/>
                    <a:gd name="connsiteX32" fmla="*/ 912781 w 1204329"/>
                    <a:gd name="connsiteY32" fmla="*/ 241255 h 493047"/>
                    <a:gd name="connsiteX33" fmla="*/ 873024 w 1204329"/>
                    <a:gd name="connsiteY33" fmla="*/ 228003 h 493047"/>
                    <a:gd name="connsiteX34" fmla="*/ 727250 w 1204329"/>
                    <a:gd name="connsiteY34" fmla="*/ 201499 h 493047"/>
                    <a:gd name="connsiteX35" fmla="*/ 674242 w 1204329"/>
                    <a:gd name="connsiteY35" fmla="*/ 188247 h 493047"/>
                    <a:gd name="connsiteX36" fmla="*/ 581477 w 1204329"/>
                    <a:gd name="connsiteY36" fmla="*/ 201499 h 493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1204329" h="493047">
                      <a:moveTo>
                        <a:pt x="700746" y="188247"/>
                      </a:moveTo>
                      <a:cubicBezTo>
                        <a:pt x="643320" y="192664"/>
                        <a:pt x="585359" y="192516"/>
                        <a:pt x="528468" y="201499"/>
                      </a:cubicBezTo>
                      <a:cubicBezTo>
                        <a:pt x="500872" y="205856"/>
                        <a:pt x="448955" y="228003"/>
                        <a:pt x="448955" y="228003"/>
                      </a:cubicBezTo>
                      <a:cubicBezTo>
                        <a:pt x="422451" y="245673"/>
                        <a:pt x="391967" y="258488"/>
                        <a:pt x="369442" y="281012"/>
                      </a:cubicBezTo>
                      <a:cubicBezTo>
                        <a:pt x="331675" y="318778"/>
                        <a:pt x="353333" y="300585"/>
                        <a:pt x="303181" y="334021"/>
                      </a:cubicBezTo>
                      <a:cubicBezTo>
                        <a:pt x="257744" y="402177"/>
                        <a:pt x="300028" y="349795"/>
                        <a:pt x="236920" y="400281"/>
                      </a:cubicBezTo>
                      <a:cubicBezTo>
                        <a:pt x="184944" y="441862"/>
                        <a:pt x="239704" y="417023"/>
                        <a:pt x="170659" y="440038"/>
                      </a:cubicBezTo>
                      <a:cubicBezTo>
                        <a:pt x="157407" y="448873"/>
                        <a:pt x="145457" y="460073"/>
                        <a:pt x="130903" y="466542"/>
                      </a:cubicBezTo>
                      <a:cubicBezTo>
                        <a:pt x="105373" y="477889"/>
                        <a:pt x="51390" y="493047"/>
                        <a:pt x="51390" y="493047"/>
                      </a:cubicBezTo>
                      <a:cubicBezTo>
                        <a:pt x="-28123" y="466541"/>
                        <a:pt x="2744" y="491194"/>
                        <a:pt x="24885" y="347273"/>
                      </a:cubicBezTo>
                      <a:cubicBezTo>
                        <a:pt x="32557" y="297406"/>
                        <a:pt x="36784" y="315834"/>
                        <a:pt x="64642" y="281012"/>
                      </a:cubicBezTo>
                      <a:cubicBezTo>
                        <a:pt x="74592" y="268575"/>
                        <a:pt x="79884" y="252517"/>
                        <a:pt x="91146" y="241255"/>
                      </a:cubicBezTo>
                      <a:cubicBezTo>
                        <a:pt x="116835" y="215566"/>
                        <a:pt x="138325" y="212277"/>
                        <a:pt x="170659" y="201499"/>
                      </a:cubicBezTo>
                      <a:cubicBezTo>
                        <a:pt x="253702" y="90775"/>
                        <a:pt x="167387" y="184908"/>
                        <a:pt x="250172" y="135238"/>
                      </a:cubicBezTo>
                      <a:cubicBezTo>
                        <a:pt x="260886" y="128810"/>
                        <a:pt x="266281" y="115665"/>
                        <a:pt x="276677" y="108734"/>
                      </a:cubicBezTo>
                      <a:cubicBezTo>
                        <a:pt x="293114" y="97776"/>
                        <a:pt x="312533" y="92030"/>
                        <a:pt x="329685" y="82229"/>
                      </a:cubicBezTo>
                      <a:cubicBezTo>
                        <a:pt x="401612" y="41128"/>
                        <a:pt x="336312" y="66768"/>
                        <a:pt x="409198" y="42473"/>
                      </a:cubicBezTo>
                      <a:cubicBezTo>
                        <a:pt x="422450" y="33638"/>
                        <a:pt x="434042" y="21561"/>
                        <a:pt x="448955" y="15968"/>
                      </a:cubicBezTo>
                      <a:cubicBezTo>
                        <a:pt x="543325" y="-19421"/>
                        <a:pt x="783320" y="14902"/>
                        <a:pt x="806764" y="15968"/>
                      </a:cubicBezTo>
                      <a:cubicBezTo>
                        <a:pt x="844585" y="23533"/>
                        <a:pt x="888610" y="31246"/>
                        <a:pt x="926033" y="42473"/>
                      </a:cubicBezTo>
                      <a:cubicBezTo>
                        <a:pt x="952793" y="50501"/>
                        <a:pt x="982300" y="53480"/>
                        <a:pt x="1005546" y="68977"/>
                      </a:cubicBezTo>
                      <a:cubicBezTo>
                        <a:pt x="1018798" y="77812"/>
                        <a:pt x="1032866" y="85531"/>
                        <a:pt x="1045303" y="95481"/>
                      </a:cubicBezTo>
                      <a:cubicBezTo>
                        <a:pt x="1055059" y="103286"/>
                        <a:pt x="1061093" y="115558"/>
                        <a:pt x="1071807" y="121986"/>
                      </a:cubicBezTo>
                      <a:cubicBezTo>
                        <a:pt x="1083785" y="129173"/>
                        <a:pt x="1098312" y="130821"/>
                        <a:pt x="1111564" y="135238"/>
                      </a:cubicBezTo>
                      <a:cubicBezTo>
                        <a:pt x="1124816" y="144073"/>
                        <a:pt x="1138883" y="151792"/>
                        <a:pt x="1151320" y="161742"/>
                      </a:cubicBezTo>
                      <a:cubicBezTo>
                        <a:pt x="1178293" y="183321"/>
                        <a:pt x="1184651" y="198487"/>
                        <a:pt x="1204329" y="228003"/>
                      </a:cubicBezTo>
                      <a:cubicBezTo>
                        <a:pt x="1199912" y="258925"/>
                        <a:pt x="1200955" y="291135"/>
                        <a:pt x="1191077" y="320768"/>
                      </a:cubicBezTo>
                      <a:cubicBezTo>
                        <a:pt x="1187126" y="332621"/>
                        <a:pt x="1176941" y="345506"/>
                        <a:pt x="1164572" y="347273"/>
                      </a:cubicBezTo>
                      <a:cubicBezTo>
                        <a:pt x="1142274" y="350459"/>
                        <a:pt x="1120042" y="339948"/>
                        <a:pt x="1098311" y="334021"/>
                      </a:cubicBezTo>
                      <a:cubicBezTo>
                        <a:pt x="1071357" y="326670"/>
                        <a:pt x="1018798" y="307516"/>
                        <a:pt x="1018798" y="307516"/>
                      </a:cubicBezTo>
                      <a:cubicBezTo>
                        <a:pt x="1005546" y="298681"/>
                        <a:pt x="993288" y="288135"/>
                        <a:pt x="979042" y="281012"/>
                      </a:cubicBezTo>
                      <a:cubicBezTo>
                        <a:pt x="966548" y="274765"/>
                        <a:pt x="951263" y="274947"/>
                        <a:pt x="939285" y="267760"/>
                      </a:cubicBezTo>
                      <a:cubicBezTo>
                        <a:pt x="928571" y="261332"/>
                        <a:pt x="923495" y="247683"/>
                        <a:pt x="912781" y="241255"/>
                      </a:cubicBezTo>
                      <a:cubicBezTo>
                        <a:pt x="900803" y="234068"/>
                        <a:pt x="886456" y="231841"/>
                        <a:pt x="873024" y="228003"/>
                      </a:cubicBezTo>
                      <a:cubicBezTo>
                        <a:pt x="794122" y="205460"/>
                        <a:pt x="830484" y="220269"/>
                        <a:pt x="727250" y="201499"/>
                      </a:cubicBezTo>
                      <a:cubicBezTo>
                        <a:pt x="709331" y="198241"/>
                        <a:pt x="691911" y="192664"/>
                        <a:pt x="674242" y="188247"/>
                      </a:cubicBezTo>
                      <a:cubicBezTo>
                        <a:pt x="590372" y="202225"/>
                        <a:pt x="621599" y="201499"/>
                        <a:pt x="581477" y="201499"/>
                      </a:cubicBezTo>
                    </a:path>
                  </a:pathLst>
                </a:custGeom>
                <a:solidFill>
                  <a:srgbClr val="FF66F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</p:grpSp>
          <p:sp>
            <p:nvSpPr>
              <p:cNvPr id="254" name="正方形/長方形 253"/>
              <p:cNvSpPr/>
              <p:nvPr/>
            </p:nvSpPr>
            <p:spPr>
              <a:xfrm>
                <a:off x="3211081" y="1525873"/>
                <a:ext cx="3110384" cy="1353091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ja-JP" altLang="en-US" sz="2000" b="0" cap="none" spc="0" dirty="0" smtClean="0">
                    <a:ln w="18415" cmpd="sng">
                      <a:solidFill>
                        <a:sysClr val="windowText" lastClr="000000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</a:rPr>
                  <a:t>もんだい</a:t>
                </a:r>
                <a:endParaRPr lang="ja-JP" altLang="en-US" sz="2000" b="0" cap="none" spc="0" dirty="0">
                  <a:ln w="18415" cmpd="sng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endParaRPr>
              </a:p>
            </p:txBody>
          </p:sp>
        </p:grpSp>
      </p:grpSp>
      <p:grpSp>
        <p:nvGrpSpPr>
          <p:cNvPr id="264" name="グループ化 263"/>
          <p:cNvGrpSpPr/>
          <p:nvPr/>
        </p:nvGrpSpPr>
        <p:grpSpPr>
          <a:xfrm>
            <a:off x="4462312" y="4437112"/>
            <a:ext cx="4054847" cy="3284320"/>
            <a:chOff x="251520" y="223672"/>
            <a:chExt cx="8520542" cy="6246234"/>
          </a:xfrm>
        </p:grpSpPr>
        <p:grpSp>
          <p:nvGrpSpPr>
            <p:cNvPr id="265" name="グループ化 264"/>
            <p:cNvGrpSpPr/>
            <p:nvPr/>
          </p:nvGrpSpPr>
          <p:grpSpPr>
            <a:xfrm>
              <a:off x="251520" y="260648"/>
              <a:ext cx="1455374" cy="1384722"/>
              <a:chOff x="2744777" y="1484784"/>
              <a:chExt cx="4050390" cy="4682851"/>
            </a:xfrm>
          </p:grpSpPr>
          <p:grpSp>
            <p:nvGrpSpPr>
              <p:cNvPr id="513" name="グループ化 512"/>
              <p:cNvGrpSpPr/>
              <p:nvPr/>
            </p:nvGrpSpPr>
            <p:grpSpPr>
              <a:xfrm>
                <a:off x="2744777" y="1484784"/>
                <a:ext cx="4050390" cy="4682851"/>
                <a:chOff x="2668961" y="1844824"/>
                <a:chExt cx="4050390" cy="4682851"/>
              </a:xfrm>
            </p:grpSpPr>
            <p:sp>
              <p:nvSpPr>
                <p:cNvPr id="518" name="フリーフォーム 517"/>
                <p:cNvSpPr/>
                <p:nvPr/>
              </p:nvSpPr>
              <p:spPr>
                <a:xfrm>
                  <a:off x="2668961" y="1844824"/>
                  <a:ext cx="4050390" cy="4682851"/>
                </a:xfrm>
                <a:custGeom>
                  <a:avLst/>
                  <a:gdLst>
                    <a:gd name="connsiteX0" fmla="*/ 1277497 w 4050390"/>
                    <a:gd name="connsiteY0" fmla="*/ 35515 h 4334120"/>
                    <a:gd name="connsiteX1" fmla="*/ 747410 w 4050390"/>
                    <a:gd name="connsiteY1" fmla="*/ 287306 h 4334120"/>
                    <a:gd name="connsiteX2" fmla="*/ 349845 w 4050390"/>
                    <a:gd name="connsiteY2" fmla="*/ 936663 h 4334120"/>
                    <a:gd name="connsiteX3" fmla="*/ 190819 w 4050390"/>
                    <a:gd name="connsiteY3" fmla="*/ 2672698 h 4334120"/>
                    <a:gd name="connsiteX4" fmla="*/ 204071 w 4050390"/>
                    <a:gd name="connsiteY4" fmla="*/ 4209950 h 4334120"/>
                    <a:gd name="connsiteX5" fmla="*/ 270332 w 4050390"/>
                    <a:gd name="connsiteY5" fmla="*/ 4249706 h 4334120"/>
                    <a:gd name="connsiteX6" fmla="*/ 3649637 w 4050390"/>
                    <a:gd name="connsiteY6" fmla="*/ 4302715 h 4334120"/>
                    <a:gd name="connsiteX7" fmla="*/ 4020697 w 4050390"/>
                    <a:gd name="connsiteY7" fmla="*/ 4249706 h 4334120"/>
                    <a:gd name="connsiteX8" fmla="*/ 3967689 w 4050390"/>
                    <a:gd name="connsiteY8" fmla="*/ 4156941 h 4334120"/>
                    <a:gd name="connsiteX9" fmla="*/ 3914680 w 4050390"/>
                    <a:gd name="connsiteY9" fmla="*/ 2526924 h 4334120"/>
                    <a:gd name="connsiteX10" fmla="*/ 3768906 w 4050390"/>
                    <a:gd name="connsiteY10" fmla="*/ 578854 h 4334120"/>
                    <a:gd name="connsiteX11" fmla="*/ 2152141 w 4050390"/>
                    <a:gd name="connsiteY11" fmla="*/ 22263 h 4334120"/>
                    <a:gd name="connsiteX12" fmla="*/ 1065463 w 4050390"/>
                    <a:gd name="connsiteY12" fmla="*/ 101776 h 4334120"/>
                    <a:gd name="connsiteX13" fmla="*/ 1065463 w 4050390"/>
                    <a:gd name="connsiteY13" fmla="*/ 101776 h 43341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4050390" h="4334120">
                      <a:moveTo>
                        <a:pt x="1277497" y="35515"/>
                      </a:moveTo>
                      <a:cubicBezTo>
                        <a:pt x="1089758" y="86315"/>
                        <a:pt x="902019" y="137115"/>
                        <a:pt x="747410" y="287306"/>
                      </a:cubicBezTo>
                      <a:cubicBezTo>
                        <a:pt x="592801" y="437497"/>
                        <a:pt x="442610" y="539098"/>
                        <a:pt x="349845" y="936663"/>
                      </a:cubicBezTo>
                      <a:cubicBezTo>
                        <a:pt x="257080" y="1334228"/>
                        <a:pt x="215115" y="2127150"/>
                        <a:pt x="190819" y="2672698"/>
                      </a:cubicBezTo>
                      <a:cubicBezTo>
                        <a:pt x="166523" y="3218246"/>
                        <a:pt x="190819" y="3947115"/>
                        <a:pt x="204071" y="4209950"/>
                      </a:cubicBezTo>
                      <a:cubicBezTo>
                        <a:pt x="217323" y="4472785"/>
                        <a:pt x="-303929" y="4234245"/>
                        <a:pt x="270332" y="4249706"/>
                      </a:cubicBezTo>
                      <a:cubicBezTo>
                        <a:pt x="844593" y="4265167"/>
                        <a:pt x="3024576" y="4302715"/>
                        <a:pt x="3649637" y="4302715"/>
                      </a:cubicBezTo>
                      <a:cubicBezTo>
                        <a:pt x="4274698" y="4302715"/>
                        <a:pt x="3967688" y="4274002"/>
                        <a:pt x="4020697" y="4249706"/>
                      </a:cubicBezTo>
                      <a:cubicBezTo>
                        <a:pt x="4073706" y="4225410"/>
                        <a:pt x="3985359" y="4444071"/>
                        <a:pt x="3967689" y="4156941"/>
                      </a:cubicBezTo>
                      <a:cubicBezTo>
                        <a:pt x="3950020" y="3869811"/>
                        <a:pt x="3947811" y="3123272"/>
                        <a:pt x="3914680" y="2526924"/>
                      </a:cubicBezTo>
                      <a:cubicBezTo>
                        <a:pt x="3881550" y="1930576"/>
                        <a:pt x="4062663" y="996298"/>
                        <a:pt x="3768906" y="578854"/>
                      </a:cubicBezTo>
                      <a:cubicBezTo>
                        <a:pt x="3475150" y="161411"/>
                        <a:pt x="2602715" y="101776"/>
                        <a:pt x="2152141" y="22263"/>
                      </a:cubicBezTo>
                      <a:cubicBezTo>
                        <a:pt x="1701567" y="-57250"/>
                        <a:pt x="1065463" y="101776"/>
                        <a:pt x="1065463" y="101776"/>
                      </a:cubicBezTo>
                      <a:lnTo>
                        <a:pt x="1065463" y="101776"/>
                      </a:lnTo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519" name="円/楕円 518"/>
                <p:cNvSpPr/>
                <p:nvPr/>
              </p:nvSpPr>
              <p:spPr>
                <a:xfrm>
                  <a:off x="3539968" y="2708920"/>
                  <a:ext cx="864096" cy="864096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520" name="弦 519"/>
                <p:cNvSpPr/>
                <p:nvPr/>
              </p:nvSpPr>
              <p:spPr>
                <a:xfrm rot="17413514">
                  <a:off x="3511875" y="2740803"/>
                  <a:ext cx="863204" cy="848977"/>
                </a:xfrm>
                <a:prstGeom prst="chord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521" name="円/楕円 520"/>
                <p:cNvSpPr/>
                <p:nvPr/>
              </p:nvSpPr>
              <p:spPr>
                <a:xfrm>
                  <a:off x="4913988" y="2708920"/>
                  <a:ext cx="864096" cy="864096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522" name="弦 521"/>
                <p:cNvSpPr/>
                <p:nvPr/>
              </p:nvSpPr>
              <p:spPr>
                <a:xfrm rot="17413514">
                  <a:off x="4885895" y="2740803"/>
                  <a:ext cx="863204" cy="848977"/>
                </a:xfrm>
                <a:prstGeom prst="chord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523" name="円/楕円 522"/>
                <p:cNvSpPr/>
                <p:nvPr/>
              </p:nvSpPr>
              <p:spPr>
                <a:xfrm>
                  <a:off x="3779912" y="2996952"/>
                  <a:ext cx="360040" cy="28803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524" name="円/楕円 523"/>
                <p:cNvSpPr/>
                <p:nvPr/>
              </p:nvSpPr>
              <p:spPr>
                <a:xfrm>
                  <a:off x="5137477" y="3021275"/>
                  <a:ext cx="360040" cy="28803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</p:grpSp>
          <p:grpSp>
            <p:nvGrpSpPr>
              <p:cNvPr id="514" name="グループ化 513"/>
              <p:cNvGrpSpPr/>
              <p:nvPr/>
            </p:nvGrpSpPr>
            <p:grpSpPr>
              <a:xfrm>
                <a:off x="4333282" y="3948385"/>
                <a:ext cx="880011" cy="701173"/>
                <a:chOff x="4109793" y="3844323"/>
                <a:chExt cx="1216771" cy="701173"/>
              </a:xfrm>
            </p:grpSpPr>
            <p:sp>
              <p:nvSpPr>
                <p:cNvPr id="516" name="フリーフォーム 515"/>
                <p:cNvSpPr/>
                <p:nvPr/>
              </p:nvSpPr>
              <p:spPr>
                <a:xfrm>
                  <a:off x="4109793" y="4052449"/>
                  <a:ext cx="1204329" cy="493047"/>
                </a:xfrm>
                <a:custGeom>
                  <a:avLst/>
                  <a:gdLst>
                    <a:gd name="connsiteX0" fmla="*/ 700746 w 1204329"/>
                    <a:gd name="connsiteY0" fmla="*/ 188247 h 493047"/>
                    <a:gd name="connsiteX1" fmla="*/ 528468 w 1204329"/>
                    <a:gd name="connsiteY1" fmla="*/ 201499 h 493047"/>
                    <a:gd name="connsiteX2" fmla="*/ 448955 w 1204329"/>
                    <a:gd name="connsiteY2" fmla="*/ 228003 h 493047"/>
                    <a:gd name="connsiteX3" fmla="*/ 369442 w 1204329"/>
                    <a:gd name="connsiteY3" fmla="*/ 281012 h 493047"/>
                    <a:gd name="connsiteX4" fmla="*/ 303181 w 1204329"/>
                    <a:gd name="connsiteY4" fmla="*/ 334021 h 493047"/>
                    <a:gd name="connsiteX5" fmla="*/ 236920 w 1204329"/>
                    <a:gd name="connsiteY5" fmla="*/ 400281 h 493047"/>
                    <a:gd name="connsiteX6" fmla="*/ 170659 w 1204329"/>
                    <a:gd name="connsiteY6" fmla="*/ 440038 h 493047"/>
                    <a:gd name="connsiteX7" fmla="*/ 130903 w 1204329"/>
                    <a:gd name="connsiteY7" fmla="*/ 466542 h 493047"/>
                    <a:gd name="connsiteX8" fmla="*/ 51390 w 1204329"/>
                    <a:gd name="connsiteY8" fmla="*/ 493047 h 493047"/>
                    <a:gd name="connsiteX9" fmla="*/ 24885 w 1204329"/>
                    <a:gd name="connsiteY9" fmla="*/ 347273 h 493047"/>
                    <a:gd name="connsiteX10" fmla="*/ 64642 w 1204329"/>
                    <a:gd name="connsiteY10" fmla="*/ 281012 h 493047"/>
                    <a:gd name="connsiteX11" fmla="*/ 91146 w 1204329"/>
                    <a:gd name="connsiteY11" fmla="*/ 241255 h 493047"/>
                    <a:gd name="connsiteX12" fmla="*/ 170659 w 1204329"/>
                    <a:gd name="connsiteY12" fmla="*/ 201499 h 493047"/>
                    <a:gd name="connsiteX13" fmla="*/ 250172 w 1204329"/>
                    <a:gd name="connsiteY13" fmla="*/ 135238 h 493047"/>
                    <a:gd name="connsiteX14" fmla="*/ 276677 w 1204329"/>
                    <a:gd name="connsiteY14" fmla="*/ 108734 h 493047"/>
                    <a:gd name="connsiteX15" fmla="*/ 329685 w 1204329"/>
                    <a:gd name="connsiteY15" fmla="*/ 82229 h 493047"/>
                    <a:gd name="connsiteX16" fmla="*/ 409198 w 1204329"/>
                    <a:gd name="connsiteY16" fmla="*/ 42473 h 493047"/>
                    <a:gd name="connsiteX17" fmla="*/ 448955 w 1204329"/>
                    <a:gd name="connsiteY17" fmla="*/ 15968 h 493047"/>
                    <a:gd name="connsiteX18" fmla="*/ 806764 w 1204329"/>
                    <a:gd name="connsiteY18" fmla="*/ 15968 h 493047"/>
                    <a:gd name="connsiteX19" fmla="*/ 926033 w 1204329"/>
                    <a:gd name="connsiteY19" fmla="*/ 42473 h 493047"/>
                    <a:gd name="connsiteX20" fmla="*/ 1005546 w 1204329"/>
                    <a:gd name="connsiteY20" fmla="*/ 68977 h 493047"/>
                    <a:gd name="connsiteX21" fmla="*/ 1045303 w 1204329"/>
                    <a:gd name="connsiteY21" fmla="*/ 95481 h 493047"/>
                    <a:gd name="connsiteX22" fmla="*/ 1071807 w 1204329"/>
                    <a:gd name="connsiteY22" fmla="*/ 121986 h 493047"/>
                    <a:gd name="connsiteX23" fmla="*/ 1111564 w 1204329"/>
                    <a:gd name="connsiteY23" fmla="*/ 135238 h 493047"/>
                    <a:gd name="connsiteX24" fmla="*/ 1151320 w 1204329"/>
                    <a:gd name="connsiteY24" fmla="*/ 161742 h 493047"/>
                    <a:gd name="connsiteX25" fmla="*/ 1204329 w 1204329"/>
                    <a:gd name="connsiteY25" fmla="*/ 228003 h 493047"/>
                    <a:gd name="connsiteX26" fmla="*/ 1191077 w 1204329"/>
                    <a:gd name="connsiteY26" fmla="*/ 320768 h 493047"/>
                    <a:gd name="connsiteX27" fmla="*/ 1164572 w 1204329"/>
                    <a:gd name="connsiteY27" fmla="*/ 347273 h 493047"/>
                    <a:gd name="connsiteX28" fmla="*/ 1098311 w 1204329"/>
                    <a:gd name="connsiteY28" fmla="*/ 334021 h 493047"/>
                    <a:gd name="connsiteX29" fmla="*/ 1018798 w 1204329"/>
                    <a:gd name="connsiteY29" fmla="*/ 307516 h 493047"/>
                    <a:gd name="connsiteX30" fmla="*/ 979042 w 1204329"/>
                    <a:gd name="connsiteY30" fmla="*/ 281012 h 493047"/>
                    <a:gd name="connsiteX31" fmla="*/ 939285 w 1204329"/>
                    <a:gd name="connsiteY31" fmla="*/ 267760 h 493047"/>
                    <a:gd name="connsiteX32" fmla="*/ 912781 w 1204329"/>
                    <a:gd name="connsiteY32" fmla="*/ 241255 h 493047"/>
                    <a:gd name="connsiteX33" fmla="*/ 873024 w 1204329"/>
                    <a:gd name="connsiteY33" fmla="*/ 228003 h 493047"/>
                    <a:gd name="connsiteX34" fmla="*/ 727250 w 1204329"/>
                    <a:gd name="connsiteY34" fmla="*/ 201499 h 493047"/>
                    <a:gd name="connsiteX35" fmla="*/ 674242 w 1204329"/>
                    <a:gd name="connsiteY35" fmla="*/ 188247 h 493047"/>
                    <a:gd name="connsiteX36" fmla="*/ 581477 w 1204329"/>
                    <a:gd name="connsiteY36" fmla="*/ 201499 h 493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1204329" h="493047">
                      <a:moveTo>
                        <a:pt x="700746" y="188247"/>
                      </a:moveTo>
                      <a:cubicBezTo>
                        <a:pt x="643320" y="192664"/>
                        <a:pt x="585359" y="192516"/>
                        <a:pt x="528468" y="201499"/>
                      </a:cubicBezTo>
                      <a:cubicBezTo>
                        <a:pt x="500872" y="205856"/>
                        <a:pt x="448955" y="228003"/>
                        <a:pt x="448955" y="228003"/>
                      </a:cubicBezTo>
                      <a:cubicBezTo>
                        <a:pt x="422451" y="245673"/>
                        <a:pt x="391967" y="258488"/>
                        <a:pt x="369442" y="281012"/>
                      </a:cubicBezTo>
                      <a:cubicBezTo>
                        <a:pt x="331675" y="318778"/>
                        <a:pt x="353333" y="300585"/>
                        <a:pt x="303181" y="334021"/>
                      </a:cubicBezTo>
                      <a:cubicBezTo>
                        <a:pt x="257744" y="402177"/>
                        <a:pt x="300028" y="349795"/>
                        <a:pt x="236920" y="400281"/>
                      </a:cubicBezTo>
                      <a:cubicBezTo>
                        <a:pt x="184944" y="441862"/>
                        <a:pt x="239704" y="417023"/>
                        <a:pt x="170659" y="440038"/>
                      </a:cubicBezTo>
                      <a:cubicBezTo>
                        <a:pt x="157407" y="448873"/>
                        <a:pt x="145457" y="460073"/>
                        <a:pt x="130903" y="466542"/>
                      </a:cubicBezTo>
                      <a:cubicBezTo>
                        <a:pt x="105373" y="477889"/>
                        <a:pt x="51390" y="493047"/>
                        <a:pt x="51390" y="493047"/>
                      </a:cubicBezTo>
                      <a:cubicBezTo>
                        <a:pt x="-28123" y="466541"/>
                        <a:pt x="2744" y="491194"/>
                        <a:pt x="24885" y="347273"/>
                      </a:cubicBezTo>
                      <a:cubicBezTo>
                        <a:pt x="32557" y="297406"/>
                        <a:pt x="36784" y="315834"/>
                        <a:pt x="64642" y="281012"/>
                      </a:cubicBezTo>
                      <a:cubicBezTo>
                        <a:pt x="74592" y="268575"/>
                        <a:pt x="79884" y="252517"/>
                        <a:pt x="91146" y="241255"/>
                      </a:cubicBezTo>
                      <a:cubicBezTo>
                        <a:pt x="116835" y="215566"/>
                        <a:pt x="138325" y="212277"/>
                        <a:pt x="170659" y="201499"/>
                      </a:cubicBezTo>
                      <a:cubicBezTo>
                        <a:pt x="253702" y="90775"/>
                        <a:pt x="167387" y="184908"/>
                        <a:pt x="250172" y="135238"/>
                      </a:cubicBezTo>
                      <a:cubicBezTo>
                        <a:pt x="260886" y="128810"/>
                        <a:pt x="266281" y="115665"/>
                        <a:pt x="276677" y="108734"/>
                      </a:cubicBezTo>
                      <a:cubicBezTo>
                        <a:pt x="293114" y="97776"/>
                        <a:pt x="312533" y="92030"/>
                        <a:pt x="329685" y="82229"/>
                      </a:cubicBezTo>
                      <a:cubicBezTo>
                        <a:pt x="401612" y="41128"/>
                        <a:pt x="336312" y="66768"/>
                        <a:pt x="409198" y="42473"/>
                      </a:cubicBezTo>
                      <a:cubicBezTo>
                        <a:pt x="422450" y="33638"/>
                        <a:pt x="434042" y="21561"/>
                        <a:pt x="448955" y="15968"/>
                      </a:cubicBezTo>
                      <a:cubicBezTo>
                        <a:pt x="543325" y="-19421"/>
                        <a:pt x="783320" y="14902"/>
                        <a:pt x="806764" y="15968"/>
                      </a:cubicBezTo>
                      <a:cubicBezTo>
                        <a:pt x="844585" y="23533"/>
                        <a:pt x="888610" y="31246"/>
                        <a:pt x="926033" y="42473"/>
                      </a:cubicBezTo>
                      <a:cubicBezTo>
                        <a:pt x="952793" y="50501"/>
                        <a:pt x="982300" y="53480"/>
                        <a:pt x="1005546" y="68977"/>
                      </a:cubicBezTo>
                      <a:cubicBezTo>
                        <a:pt x="1018798" y="77812"/>
                        <a:pt x="1032866" y="85531"/>
                        <a:pt x="1045303" y="95481"/>
                      </a:cubicBezTo>
                      <a:cubicBezTo>
                        <a:pt x="1055059" y="103286"/>
                        <a:pt x="1061093" y="115558"/>
                        <a:pt x="1071807" y="121986"/>
                      </a:cubicBezTo>
                      <a:cubicBezTo>
                        <a:pt x="1083785" y="129173"/>
                        <a:pt x="1098312" y="130821"/>
                        <a:pt x="1111564" y="135238"/>
                      </a:cubicBezTo>
                      <a:cubicBezTo>
                        <a:pt x="1124816" y="144073"/>
                        <a:pt x="1138883" y="151792"/>
                        <a:pt x="1151320" y="161742"/>
                      </a:cubicBezTo>
                      <a:cubicBezTo>
                        <a:pt x="1178293" y="183321"/>
                        <a:pt x="1184651" y="198487"/>
                        <a:pt x="1204329" y="228003"/>
                      </a:cubicBezTo>
                      <a:cubicBezTo>
                        <a:pt x="1199912" y="258925"/>
                        <a:pt x="1200955" y="291135"/>
                        <a:pt x="1191077" y="320768"/>
                      </a:cubicBezTo>
                      <a:cubicBezTo>
                        <a:pt x="1187126" y="332621"/>
                        <a:pt x="1176941" y="345506"/>
                        <a:pt x="1164572" y="347273"/>
                      </a:cubicBezTo>
                      <a:cubicBezTo>
                        <a:pt x="1142274" y="350459"/>
                        <a:pt x="1120042" y="339948"/>
                        <a:pt x="1098311" y="334021"/>
                      </a:cubicBezTo>
                      <a:cubicBezTo>
                        <a:pt x="1071357" y="326670"/>
                        <a:pt x="1018798" y="307516"/>
                        <a:pt x="1018798" y="307516"/>
                      </a:cubicBezTo>
                      <a:cubicBezTo>
                        <a:pt x="1005546" y="298681"/>
                        <a:pt x="993288" y="288135"/>
                        <a:pt x="979042" y="281012"/>
                      </a:cubicBezTo>
                      <a:cubicBezTo>
                        <a:pt x="966548" y="274765"/>
                        <a:pt x="951263" y="274947"/>
                        <a:pt x="939285" y="267760"/>
                      </a:cubicBezTo>
                      <a:cubicBezTo>
                        <a:pt x="928571" y="261332"/>
                        <a:pt x="923495" y="247683"/>
                        <a:pt x="912781" y="241255"/>
                      </a:cubicBezTo>
                      <a:cubicBezTo>
                        <a:pt x="900803" y="234068"/>
                        <a:pt x="886456" y="231841"/>
                        <a:pt x="873024" y="228003"/>
                      </a:cubicBezTo>
                      <a:cubicBezTo>
                        <a:pt x="794122" y="205460"/>
                        <a:pt x="830484" y="220269"/>
                        <a:pt x="727250" y="201499"/>
                      </a:cubicBezTo>
                      <a:cubicBezTo>
                        <a:pt x="709331" y="198241"/>
                        <a:pt x="691911" y="192664"/>
                        <a:pt x="674242" y="188247"/>
                      </a:cubicBezTo>
                      <a:cubicBezTo>
                        <a:pt x="590372" y="202225"/>
                        <a:pt x="621599" y="201499"/>
                        <a:pt x="581477" y="201499"/>
                      </a:cubicBezTo>
                    </a:path>
                  </a:pathLst>
                </a:custGeom>
                <a:solidFill>
                  <a:srgbClr val="FF66F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517" name="フリーフォーム 516"/>
                <p:cNvSpPr/>
                <p:nvPr/>
              </p:nvSpPr>
              <p:spPr>
                <a:xfrm>
                  <a:off x="4122235" y="3844323"/>
                  <a:ext cx="1204329" cy="493047"/>
                </a:xfrm>
                <a:custGeom>
                  <a:avLst/>
                  <a:gdLst>
                    <a:gd name="connsiteX0" fmla="*/ 700746 w 1204329"/>
                    <a:gd name="connsiteY0" fmla="*/ 188247 h 493047"/>
                    <a:gd name="connsiteX1" fmla="*/ 528468 w 1204329"/>
                    <a:gd name="connsiteY1" fmla="*/ 201499 h 493047"/>
                    <a:gd name="connsiteX2" fmla="*/ 448955 w 1204329"/>
                    <a:gd name="connsiteY2" fmla="*/ 228003 h 493047"/>
                    <a:gd name="connsiteX3" fmla="*/ 369442 w 1204329"/>
                    <a:gd name="connsiteY3" fmla="*/ 281012 h 493047"/>
                    <a:gd name="connsiteX4" fmla="*/ 303181 w 1204329"/>
                    <a:gd name="connsiteY4" fmla="*/ 334021 h 493047"/>
                    <a:gd name="connsiteX5" fmla="*/ 236920 w 1204329"/>
                    <a:gd name="connsiteY5" fmla="*/ 400281 h 493047"/>
                    <a:gd name="connsiteX6" fmla="*/ 170659 w 1204329"/>
                    <a:gd name="connsiteY6" fmla="*/ 440038 h 493047"/>
                    <a:gd name="connsiteX7" fmla="*/ 130903 w 1204329"/>
                    <a:gd name="connsiteY7" fmla="*/ 466542 h 493047"/>
                    <a:gd name="connsiteX8" fmla="*/ 51390 w 1204329"/>
                    <a:gd name="connsiteY8" fmla="*/ 493047 h 493047"/>
                    <a:gd name="connsiteX9" fmla="*/ 24885 w 1204329"/>
                    <a:gd name="connsiteY9" fmla="*/ 347273 h 493047"/>
                    <a:gd name="connsiteX10" fmla="*/ 64642 w 1204329"/>
                    <a:gd name="connsiteY10" fmla="*/ 281012 h 493047"/>
                    <a:gd name="connsiteX11" fmla="*/ 91146 w 1204329"/>
                    <a:gd name="connsiteY11" fmla="*/ 241255 h 493047"/>
                    <a:gd name="connsiteX12" fmla="*/ 170659 w 1204329"/>
                    <a:gd name="connsiteY12" fmla="*/ 201499 h 493047"/>
                    <a:gd name="connsiteX13" fmla="*/ 250172 w 1204329"/>
                    <a:gd name="connsiteY13" fmla="*/ 135238 h 493047"/>
                    <a:gd name="connsiteX14" fmla="*/ 276677 w 1204329"/>
                    <a:gd name="connsiteY14" fmla="*/ 108734 h 493047"/>
                    <a:gd name="connsiteX15" fmla="*/ 329685 w 1204329"/>
                    <a:gd name="connsiteY15" fmla="*/ 82229 h 493047"/>
                    <a:gd name="connsiteX16" fmla="*/ 409198 w 1204329"/>
                    <a:gd name="connsiteY16" fmla="*/ 42473 h 493047"/>
                    <a:gd name="connsiteX17" fmla="*/ 448955 w 1204329"/>
                    <a:gd name="connsiteY17" fmla="*/ 15968 h 493047"/>
                    <a:gd name="connsiteX18" fmla="*/ 806764 w 1204329"/>
                    <a:gd name="connsiteY18" fmla="*/ 15968 h 493047"/>
                    <a:gd name="connsiteX19" fmla="*/ 926033 w 1204329"/>
                    <a:gd name="connsiteY19" fmla="*/ 42473 h 493047"/>
                    <a:gd name="connsiteX20" fmla="*/ 1005546 w 1204329"/>
                    <a:gd name="connsiteY20" fmla="*/ 68977 h 493047"/>
                    <a:gd name="connsiteX21" fmla="*/ 1045303 w 1204329"/>
                    <a:gd name="connsiteY21" fmla="*/ 95481 h 493047"/>
                    <a:gd name="connsiteX22" fmla="*/ 1071807 w 1204329"/>
                    <a:gd name="connsiteY22" fmla="*/ 121986 h 493047"/>
                    <a:gd name="connsiteX23" fmla="*/ 1111564 w 1204329"/>
                    <a:gd name="connsiteY23" fmla="*/ 135238 h 493047"/>
                    <a:gd name="connsiteX24" fmla="*/ 1151320 w 1204329"/>
                    <a:gd name="connsiteY24" fmla="*/ 161742 h 493047"/>
                    <a:gd name="connsiteX25" fmla="*/ 1204329 w 1204329"/>
                    <a:gd name="connsiteY25" fmla="*/ 228003 h 493047"/>
                    <a:gd name="connsiteX26" fmla="*/ 1191077 w 1204329"/>
                    <a:gd name="connsiteY26" fmla="*/ 320768 h 493047"/>
                    <a:gd name="connsiteX27" fmla="*/ 1164572 w 1204329"/>
                    <a:gd name="connsiteY27" fmla="*/ 347273 h 493047"/>
                    <a:gd name="connsiteX28" fmla="*/ 1098311 w 1204329"/>
                    <a:gd name="connsiteY28" fmla="*/ 334021 h 493047"/>
                    <a:gd name="connsiteX29" fmla="*/ 1018798 w 1204329"/>
                    <a:gd name="connsiteY29" fmla="*/ 307516 h 493047"/>
                    <a:gd name="connsiteX30" fmla="*/ 979042 w 1204329"/>
                    <a:gd name="connsiteY30" fmla="*/ 281012 h 493047"/>
                    <a:gd name="connsiteX31" fmla="*/ 939285 w 1204329"/>
                    <a:gd name="connsiteY31" fmla="*/ 267760 h 493047"/>
                    <a:gd name="connsiteX32" fmla="*/ 912781 w 1204329"/>
                    <a:gd name="connsiteY32" fmla="*/ 241255 h 493047"/>
                    <a:gd name="connsiteX33" fmla="*/ 873024 w 1204329"/>
                    <a:gd name="connsiteY33" fmla="*/ 228003 h 493047"/>
                    <a:gd name="connsiteX34" fmla="*/ 727250 w 1204329"/>
                    <a:gd name="connsiteY34" fmla="*/ 201499 h 493047"/>
                    <a:gd name="connsiteX35" fmla="*/ 674242 w 1204329"/>
                    <a:gd name="connsiteY35" fmla="*/ 188247 h 493047"/>
                    <a:gd name="connsiteX36" fmla="*/ 581477 w 1204329"/>
                    <a:gd name="connsiteY36" fmla="*/ 201499 h 493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1204329" h="493047">
                      <a:moveTo>
                        <a:pt x="700746" y="188247"/>
                      </a:moveTo>
                      <a:cubicBezTo>
                        <a:pt x="643320" y="192664"/>
                        <a:pt x="585359" y="192516"/>
                        <a:pt x="528468" y="201499"/>
                      </a:cubicBezTo>
                      <a:cubicBezTo>
                        <a:pt x="500872" y="205856"/>
                        <a:pt x="448955" y="228003"/>
                        <a:pt x="448955" y="228003"/>
                      </a:cubicBezTo>
                      <a:cubicBezTo>
                        <a:pt x="422451" y="245673"/>
                        <a:pt x="391967" y="258488"/>
                        <a:pt x="369442" y="281012"/>
                      </a:cubicBezTo>
                      <a:cubicBezTo>
                        <a:pt x="331675" y="318778"/>
                        <a:pt x="353333" y="300585"/>
                        <a:pt x="303181" y="334021"/>
                      </a:cubicBezTo>
                      <a:cubicBezTo>
                        <a:pt x="257744" y="402177"/>
                        <a:pt x="300028" y="349795"/>
                        <a:pt x="236920" y="400281"/>
                      </a:cubicBezTo>
                      <a:cubicBezTo>
                        <a:pt x="184944" y="441862"/>
                        <a:pt x="239704" y="417023"/>
                        <a:pt x="170659" y="440038"/>
                      </a:cubicBezTo>
                      <a:cubicBezTo>
                        <a:pt x="157407" y="448873"/>
                        <a:pt x="145457" y="460073"/>
                        <a:pt x="130903" y="466542"/>
                      </a:cubicBezTo>
                      <a:cubicBezTo>
                        <a:pt x="105373" y="477889"/>
                        <a:pt x="51390" y="493047"/>
                        <a:pt x="51390" y="493047"/>
                      </a:cubicBezTo>
                      <a:cubicBezTo>
                        <a:pt x="-28123" y="466541"/>
                        <a:pt x="2744" y="491194"/>
                        <a:pt x="24885" y="347273"/>
                      </a:cubicBezTo>
                      <a:cubicBezTo>
                        <a:pt x="32557" y="297406"/>
                        <a:pt x="36784" y="315834"/>
                        <a:pt x="64642" y="281012"/>
                      </a:cubicBezTo>
                      <a:cubicBezTo>
                        <a:pt x="74592" y="268575"/>
                        <a:pt x="79884" y="252517"/>
                        <a:pt x="91146" y="241255"/>
                      </a:cubicBezTo>
                      <a:cubicBezTo>
                        <a:pt x="116835" y="215566"/>
                        <a:pt x="138325" y="212277"/>
                        <a:pt x="170659" y="201499"/>
                      </a:cubicBezTo>
                      <a:cubicBezTo>
                        <a:pt x="253702" y="90775"/>
                        <a:pt x="167387" y="184908"/>
                        <a:pt x="250172" y="135238"/>
                      </a:cubicBezTo>
                      <a:cubicBezTo>
                        <a:pt x="260886" y="128810"/>
                        <a:pt x="266281" y="115665"/>
                        <a:pt x="276677" y="108734"/>
                      </a:cubicBezTo>
                      <a:cubicBezTo>
                        <a:pt x="293114" y="97776"/>
                        <a:pt x="312533" y="92030"/>
                        <a:pt x="329685" y="82229"/>
                      </a:cubicBezTo>
                      <a:cubicBezTo>
                        <a:pt x="401612" y="41128"/>
                        <a:pt x="336312" y="66768"/>
                        <a:pt x="409198" y="42473"/>
                      </a:cubicBezTo>
                      <a:cubicBezTo>
                        <a:pt x="422450" y="33638"/>
                        <a:pt x="434042" y="21561"/>
                        <a:pt x="448955" y="15968"/>
                      </a:cubicBezTo>
                      <a:cubicBezTo>
                        <a:pt x="543325" y="-19421"/>
                        <a:pt x="783320" y="14902"/>
                        <a:pt x="806764" y="15968"/>
                      </a:cubicBezTo>
                      <a:cubicBezTo>
                        <a:pt x="844585" y="23533"/>
                        <a:pt x="888610" y="31246"/>
                        <a:pt x="926033" y="42473"/>
                      </a:cubicBezTo>
                      <a:cubicBezTo>
                        <a:pt x="952793" y="50501"/>
                        <a:pt x="982300" y="53480"/>
                        <a:pt x="1005546" y="68977"/>
                      </a:cubicBezTo>
                      <a:cubicBezTo>
                        <a:pt x="1018798" y="77812"/>
                        <a:pt x="1032866" y="85531"/>
                        <a:pt x="1045303" y="95481"/>
                      </a:cubicBezTo>
                      <a:cubicBezTo>
                        <a:pt x="1055059" y="103286"/>
                        <a:pt x="1061093" y="115558"/>
                        <a:pt x="1071807" y="121986"/>
                      </a:cubicBezTo>
                      <a:cubicBezTo>
                        <a:pt x="1083785" y="129173"/>
                        <a:pt x="1098312" y="130821"/>
                        <a:pt x="1111564" y="135238"/>
                      </a:cubicBezTo>
                      <a:cubicBezTo>
                        <a:pt x="1124816" y="144073"/>
                        <a:pt x="1138883" y="151792"/>
                        <a:pt x="1151320" y="161742"/>
                      </a:cubicBezTo>
                      <a:cubicBezTo>
                        <a:pt x="1178293" y="183321"/>
                        <a:pt x="1184651" y="198487"/>
                        <a:pt x="1204329" y="228003"/>
                      </a:cubicBezTo>
                      <a:cubicBezTo>
                        <a:pt x="1199912" y="258925"/>
                        <a:pt x="1200955" y="291135"/>
                        <a:pt x="1191077" y="320768"/>
                      </a:cubicBezTo>
                      <a:cubicBezTo>
                        <a:pt x="1187126" y="332621"/>
                        <a:pt x="1176941" y="345506"/>
                        <a:pt x="1164572" y="347273"/>
                      </a:cubicBezTo>
                      <a:cubicBezTo>
                        <a:pt x="1142274" y="350459"/>
                        <a:pt x="1120042" y="339948"/>
                        <a:pt x="1098311" y="334021"/>
                      </a:cubicBezTo>
                      <a:cubicBezTo>
                        <a:pt x="1071357" y="326670"/>
                        <a:pt x="1018798" y="307516"/>
                        <a:pt x="1018798" y="307516"/>
                      </a:cubicBezTo>
                      <a:cubicBezTo>
                        <a:pt x="1005546" y="298681"/>
                        <a:pt x="993288" y="288135"/>
                        <a:pt x="979042" y="281012"/>
                      </a:cubicBezTo>
                      <a:cubicBezTo>
                        <a:pt x="966548" y="274765"/>
                        <a:pt x="951263" y="274947"/>
                        <a:pt x="939285" y="267760"/>
                      </a:cubicBezTo>
                      <a:cubicBezTo>
                        <a:pt x="928571" y="261332"/>
                        <a:pt x="923495" y="247683"/>
                        <a:pt x="912781" y="241255"/>
                      </a:cubicBezTo>
                      <a:cubicBezTo>
                        <a:pt x="900803" y="234068"/>
                        <a:pt x="886456" y="231841"/>
                        <a:pt x="873024" y="228003"/>
                      </a:cubicBezTo>
                      <a:cubicBezTo>
                        <a:pt x="794122" y="205460"/>
                        <a:pt x="830484" y="220269"/>
                        <a:pt x="727250" y="201499"/>
                      </a:cubicBezTo>
                      <a:cubicBezTo>
                        <a:pt x="709331" y="198241"/>
                        <a:pt x="691911" y="192664"/>
                        <a:pt x="674242" y="188247"/>
                      </a:cubicBezTo>
                      <a:cubicBezTo>
                        <a:pt x="590372" y="202225"/>
                        <a:pt x="621599" y="201499"/>
                        <a:pt x="581477" y="201499"/>
                      </a:cubicBezTo>
                    </a:path>
                  </a:pathLst>
                </a:custGeom>
                <a:solidFill>
                  <a:srgbClr val="FF66F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</p:grpSp>
          <p:sp>
            <p:nvSpPr>
              <p:cNvPr id="515" name="正方形/長方形 514"/>
              <p:cNvSpPr/>
              <p:nvPr/>
            </p:nvSpPr>
            <p:spPr>
              <a:xfrm>
                <a:off x="3211081" y="1525873"/>
                <a:ext cx="3110384" cy="1353091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ja-JP" altLang="en-US" sz="2000" b="0" cap="none" spc="0" dirty="0" smtClean="0">
                    <a:ln w="18415" cmpd="sng">
                      <a:solidFill>
                        <a:sysClr val="windowText" lastClr="000000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</a:rPr>
                  <a:t>もんだい</a:t>
                </a:r>
                <a:endParaRPr lang="ja-JP" altLang="en-US" sz="2000" b="0" cap="none" spc="0" dirty="0">
                  <a:ln w="18415" cmpd="sng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266" name="グループ化 265"/>
            <p:cNvGrpSpPr/>
            <p:nvPr/>
          </p:nvGrpSpPr>
          <p:grpSpPr>
            <a:xfrm>
              <a:off x="1935937" y="263632"/>
              <a:ext cx="1455374" cy="1384722"/>
              <a:chOff x="2744777" y="1484784"/>
              <a:chExt cx="4050390" cy="4682851"/>
            </a:xfrm>
          </p:grpSpPr>
          <p:grpSp>
            <p:nvGrpSpPr>
              <p:cNvPr id="501" name="グループ化 500"/>
              <p:cNvGrpSpPr/>
              <p:nvPr/>
            </p:nvGrpSpPr>
            <p:grpSpPr>
              <a:xfrm>
                <a:off x="2744777" y="1484784"/>
                <a:ext cx="4050390" cy="4682851"/>
                <a:chOff x="2668961" y="1844824"/>
                <a:chExt cx="4050390" cy="4682851"/>
              </a:xfrm>
            </p:grpSpPr>
            <p:sp>
              <p:nvSpPr>
                <p:cNvPr id="506" name="フリーフォーム 505"/>
                <p:cNvSpPr/>
                <p:nvPr/>
              </p:nvSpPr>
              <p:spPr>
                <a:xfrm>
                  <a:off x="2668961" y="1844824"/>
                  <a:ext cx="4050390" cy="4682851"/>
                </a:xfrm>
                <a:custGeom>
                  <a:avLst/>
                  <a:gdLst>
                    <a:gd name="connsiteX0" fmla="*/ 1277497 w 4050390"/>
                    <a:gd name="connsiteY0" fmla="*/ 35515 h 4334120"/>
                    <a:gd name="connsiteX1" fmla="*/ 747410 w 4050390"/>
                    <a:gd name="connsiteY1" fmla="*/ 287306 h 4334120"/>
                    <a:gd name="connsiteX2" fmla="*/ 349845 w 4050390"/>
                    <a:gd name="connsiteY2" fmla="*/ 936663 h 4334120"/>
                    <a:gd name="connsiteX3" fmla="*/ 190819 w 4050390"/>
                    <a:gd name="connsiteY3" fmla="*/ 2672698 h 4334120"/>
                    <a:gd name="connsiteX4" fmla="*/ 204071 w 4050390"/>
                    <a:gd name="connsiteY4" fmla="*/ 4209950 h 4334120"/>
                    <a:gd name="connsiteX5" fmla="*/ 270332 w 4050390"/>
                    <a:gd name="connsiteY5" fmla="*/ 4249706 h 4334120"/>
                    <a:gd name="connsiteX6" fmla="*/ 3649637 w 4050390"/>
                    <a:gd name="connsiteY6" fmla="*/ 4302715 h 4334120"/>
                    <a:gd name="connsiteX7" fmla="*/ 4020697 w 4050390"/>
                    <a:gd name="connsiteY7" fmla="*/ 4249706 h 4334120"/>
                    <a:gd name="connsiteX8" fmla="*/ 3967689 w 4050390"/>
                    <a:gd name="connsiteY8" fmla="*/ 4156941 h 4334120"/>
                    <a:gd name="connsiteX9" fmla="*/ 3914680 w 4050390"/>
                    <a:gd name="connsiteY9" fmla="*/ 2526924 h 4334120"/>
                    <a:gd name="connsiteX10" fmla="*/ 3768906 w 4050390"/>
                    <a:gd name="connsiteY10" fmla="*/ 578854 h 4334120"/>
                    <a:gd name="connsiteX11" fmla="*/ 2152141 w 4050390"/>
                    <a:gd name="connsiteY11" fmla="*/ 22263 h 4334120"/>
                    <a:gd name="connsiteX12" fmla="*/ 1065463 w 4050390"/>
                    <a:gd name="connsiteY12" fmla="*/ 101776 h 4334120"/>
                    <a:gd name="connsiteX13" fmla="*/ 1065463 w 4050390"/>
                    <a:gd name="connsiteY13" fmla="*/ 101776 h 43341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4050390" h="4334120">
                      <a:moveTo>
                        <a:pt x="1277497" y="35515"/>
                      </a:moveTo>
                      <a:cubicBezTo>
                        <a:pt x="1089758" y="86315"/>
                        <a:pt x="902019" y="137115"/>
                        <a:pt x="747410" y="287306"/>
                      </a:cubicBezTo>
                      <a:cubicBezTo>
                        <a:pt x="592801" y="437497"/>
                        <a:pt x="442610" y="539098"/>
                        <a:pt x="349845" y="936663"/>
                      </a:cubicBezTo>
                      <a:cubicBezTo>
                        <a:pt x="257080" y="1334228"/>
                        <a:pt x="215115" y="2127150"/>
                        <a:pt x="190819" y="2672698"/>
                      </a:cubicBezTo>
                      <a:cubicBezTo>
                        <a:pt x="166523" y="3218246"/>
                        <a:pt x="190819" y="3947115"/>
                        <a:pt x="204071" y="4209950"/>
                      </a:cubicBezTo>
                      <a:cubicBezTo>
                        <a:pt x="217323" y="4472785"/>
                        <a:pt x="-303929" y="4234245"/>
                        <a:pt x="270332" y="4249706"/>
                      </a:cubicBezTo>
                      <a:cubicBezTo>
                        <a:pt x="844593" y="4265167"/>
                        <a:pt x="3024576" y="4302715"/>
                        <a:pt x="3649637" y="4302715"/>
                      </a:cubicBezTo>
                      <a:cubicBezTo>
                        <a:pt x="4274698" y="4302715"/>
                        <a:pt x="3967688" y="4274002"/>
                        <a:pt x="4020697" y="4249706"/>
                      </a:cubicBezTo>
                      <a:cubicBezTo>
                        <a:pt x="4073706" y="4225410"/>
                        <a:pt x="3985359" y="4444071"/>
                        <a:pt x="3967689" y="4156941"/>
                      </a:cubicBezTo>
                      <a:cubicBezTo>
                        <a:pt x="3950020" y="3869811"/>
                        <a:pt x="3947811" y="3123272"/>
                        <a:pt x="3914680" y="2526924"/>
                      </a:cubicBezTo>
                      <a:cubicBezTo>
                        <a:pt x="3881550" y="1930576"/>
                        <a:pt x="4062663" y="996298"/>
                        <a:pt x="3768906" y="578854"/>
                      </a:cubicBezTo>
                      <a:cubicBezTo>
                        <a:pt x="3475150" y="161411"/>
                        <a:pt x="2602715" y="101776"/>
                        <a:pt x="2152141" y="22263"/>
                      </a:cubicBezTo>
                      <a:cubicBezTo>
                        <a:pt x="1701567" y="-57250"/>
                        <a:pt x="1065463" y="101776"/>
                        <a:pt x="1065463" y="101776"/>
                      </a:cubicBezTo>
                      <a:lnTo>
                        <a:pt x="1065463" y="101776"/>
                      </a:lnTo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507" name="円/楕円 506"/>
                <p:cNvSpPr/>
                <p:nvPr/>
              </p:nvSpPr>
              <p:spPr>
                <a:xfrm>
                  <a:off x="3539968" y="2708920"/>
                  <a:ext cx="864096" cy="864096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508" name="弦 507"/>
                <p:cNvSpPr/>
                <p:nvPr/>
              </p:nvSpPr>
              <p:spPr>
                <a:xfrm rot="17413514">
                  <a:off x="3511875" y="2740803"/>
                  <a:ext cx="863204" cy="848977"/>
                </a:xfrm>
                <a:prstGeom prst="chord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509" name="円/楕円 508"/>
                <p:cNvSpPr/>
                <p:nvPr/>
              </p:nvSpPr>
              <p:spPr>
                <a:xfrm>
                  <a:off x="4913988" y="2708920"/>
                  <a:ext cx="864096" cy="864096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510" name="弦 509"/>
                <p:cNvSpPr/>
                <p:nvPr/>
              </p:nvSpPr>
              <p:spPr>
                <a:xfrm rot="17413514">
                  <a:off x="4885895" y="2740803"/>
                  <a:ext cx="863204" cy="848977"/>
                </a:xfrm>
                <a:prstGeom prst="chord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511" name="円/楕円 510"/>
                <p:cNvSpPr/>
                <p:nvPr/>
              </p:nvSpPr>
              <p:spPr>
                <a:xfrm>
                  <a:off x="3779912" y="2996952"/>
                  <a:ext cx="360040" cy="28803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512" name="円/楕円 511"/>
                <p:cNvSpPr/>
                <p:nvPr/>
              </p:nvSpPr>
              <p:spPr>
                <a:xfrm>
                  <a:off x="5137477" y="3021275"/>
                  <a:ext cx="360040" cy="28803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</p:grpSp>
          <p:grpSp>
            <p:nvGrpSpPr>
              <p:cNvPr id="502" name="グループ化 501"/>
              <p:cNvGrpSpPr/>
              <p:nvPr/>
            </p:nvGrpSpPr>
            <p:grpSpPr>
              <a:xfrm>
                <a:off x="4333282" y="3948385"/>
                <a:ext cx="880011" cy="701173"/>
                <a:chOff x="4109793" y="3844323"/>
                <a:chExt cx="1216771" cy="701173"/>
              </a:xfrm>
            </p:grpSpPr>
            <p:sp>
              <p:nvSpPr>
                <p:cNvPr id="504" name="フリーフォーム 503"/>
                <p:cNvSpPr/>
                <p:nvPr/>
              </p:nvSpPr>
              <p:spPr>
                <a:xfrm>
                  <a:off x="4109793" y="4052449"/>
                  <a:ext cx="1204329" cy="493047"/>
                </a:xfrm>
                <a:custGeom>
                  <a:avLst/>
                  <a:gdLst>
                    <a:gd name="connsiteX0" fmla="*/ 700746 w 1204329"/>
                    <a:gd name="connsiteY0" fmla="*/ 188247 h 493047"/>
                    <a:gd name="connsiteX1" fmla="*/ 528468 w 1204329"/>
                    <a:gd name="connsiteY1" fmla="*/ 201499 h 493047"/>
                    <a:gd name="connsiteX2" fmla="*/ 448955 w 1204329"/>
                    <a:gd name="connsiteY2" fmla="*/ 228003 h 493047"/>
                    <a:gd name="connsiteX3" fmla="*/ 369442 w 1204329"/>
                    <a:gd name="connsiteY3" fmla="*/ 281012 h 493047"/>
                    <a:gd name="connsiteX4" fmla="*/ 303181 w 1204329"/>
                    <a:gd name="connsiteY4" fmla="*/ 334021 h 493047"/>
                    <a:gd name="connsiteX5" fmla="*/ 236920 w 1204329"/>
                    <a:gd name="connsiteY5" fmla="*/ 400281 h 493047"/>
                    <a:gd name="connsiteX6" fmla="*/ 170659 w 1204329"/>
                    <a:gd name="connsiteY6" fmla="*/ 440038 h 493047"/>
                    <a:gd name="connsiteX7" fmla="*/ 130903 w 1204329"/>
                    <a:gd name="connsiteY7" fmla="*/ 466542 h 493047"/>
                    <a:gd name="connsiteX8" fmla="*/ 51390 w 1204329"/>
                    <a:gd name="connsiteY8" fmla="*/ 493047 h 493047"/>
                    <a:gd name="connsiteX9" fmla="*/ 24885 w 1204329"/>
                    <a:gd name="connsiteY9" fmla="*/ 347273 h 493047"/>
                    <a:gd name="connsiteX10" fmla="*/ 64642 w 1204329"/>
                    <a:gd name="connsiteY10" fmla="*/ 281012 h 493047"/>
                    <a:gd name="connsiteX11" fmla="*/ 91146 w 1204329"/>
                    <a:gd name="connsiteY11" fmla="*/ 241255 h 493047"/>
                    <a:gd name="connsiteX12" fmla="*/ 170659 w 1204329"/>
                    <a:gd name="connsiteY12" fmla="*/ 201499 h 493047"/>
                    <a:gd name="connsiteX13" fmla="*/ 250172 w 1204329"/>
                    <a:gd name="connsiteY13" fmla="*/ 135238 h 493047"/>
                    <a:gd name="connsiteX14" fmla="*/ 276677 w 1204329"/>
                    <a:gd name="connsiteY14" fmla="*/ 108734 h 493047"/>
                    <a:gd name="connsiteX15" fmla="*/ 329685 w 1204329"/>
                    <a:gd name="connsiteY15" fmla="*/ 82229 h 493047"/>
                    <a:gd name="connsiteX16" fmla="*/ 409198 w 1204329"/>
                    <a:gd name="connsiteY16" fmla="*/ 42473 h 493047"/>
                    <a:gd name="connsiteX17" fmla="*/ 448955 w 1204329"/>
                    <a:gd name="connsiteY17" fmla="*/ 15968 h 493047"/>
                    <a:gd name="connsiteX18" fmla="*/ 806764 w 1204329"/>
                    <a:gd name="connsiteY18" fmla="*/ 15968 h 493047"/>
                    <a:gd name="connsiteX19" fmla="*/ 926033 w 1204329"/>
                    <a:gd name="connsiteY19" fmla="*/ 42473 h 493047"/>
                    <a:gd name="connsiteX20" fmla="*/ 1005546 w 1204329"/>
                    <a:gd name="connsiteY20" fmla="*/ 68977 h 493047"/>
                    <a:gd name="connsiteX21" fmla="*/ 1045303 w 1204329"/>
                    <a:gd name="connsiteY21" fmla="*/ 95481 h 493047"/>
                    <a:gd name="connsiteX22" fmla="*/ 1071807 w 1204329"/>
                    <a:gd name="connsiteY22" fmla="*/ 121986 h 493047"/>
                    <a:gd name="connsiteX23" fmla="*/ 1111564 w 1204329"/>
                    <a:gd name="connsiteY23" fmla="*/ 135238 h 493047"/>
                    <a:gd name="connsiteX24" fmla="*/ 1151320 w 1204329"/>
                    <a:gd name="connsiteY24" fmla="*/ 161742 h 493047"/>
                    <a:gd name="connsiteX25" fmla="*/ 1204329 w 1204329"/>
                    <a:gd name="connsiteY25" fmla="*/ 228003 h 493047"/>
                    <a:gd name="connsiteX26" fmla="*/ 1191077 w 1204329"/>
                    <a:gd name="connsiteY26" fmla="*/ 320768 h 493047"/>
                    <a:gd name="connsiteX27" fmla="*/ 1164572 w 1204329"/>
                    <a:gd name="connsiteY27" fmla="*/ 347273 h 493047"/>
                    <a:gd name="connsiteX28" fmla="*/ 1098311 w 1204329"/>
                    <a:gd name="connsiteY28" fmla="*/ 334021 h 493047"/>
                    <a:gd name="connsiteX29" fmla="*/ 1018798 w 1204329"/>
                    <a:gd name="connsiteY29" fmla="*/ 307516 h 493047"/>
                    <a:gd name="connsiteX30" fmla="*/ 979042 w 1204329"/>
                    <a:gd name="connsiteY30" fmla="*/ 281012 h 493047"/>
                    <a:gd name="connsiteX31" fmla="*/ 939285 w 1204329"/>
                    <a:gd name="connsiteY31" fmla="*/ 267760 h 493047"/>
                    <a:gd name="connsiteX32" fmla="*/ 912781 w 1204329"/>
                    <a:gd name="connsiteY32" fmla="*/ 241255 h 493047"/>
                    <a:gd name="connsiteX33" fmla="*/ 873024 w 1204329"/>
                    <a:gd name="connsiteY33" fmla="*/ 228003 h 493047"/>
                    <a:gd name="connsiteX34" fmla="*/ 727250 w 1204329"/>
                    <a:gd name="connsiteY34" fmla="*/ 201499 h 493047"/>
                    <a:gd name="connsiteX35" fmla="*/ 674242 w 1204329"/>
                    <a:gd name="connsiteY35" fmla="*/ 188247 h 493047"/>
                    <a:gd name="connsiteX36" fmla="*/ 581477 w 1204329"/>
                    <a:gd name="connsiteY36" fmla="*/ 201499 h 493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1204329" h="493047">
                      <a:moveTo>
                        <a:pt x="700746" y="188247"/>
                      </a:moveTo>
                      <a:cubicBezTo>
                        <a:pt x="643320" y="192664"/>
                        <a:pt x="585359" y="192516"/>
                        <a:pt x="528468" y="201499"/>
                      </a:cubicBezTo>
                      <a:cubicBezTo>
                        <a:pt x="500872" y="205856"/>
                        <a:pt x="448955" y="228003"/>
                        <a:pt x="448955" y="228003"/>
                      </a:cubicBezTo>
                      <a:cubicBezTo>
                        <a:pt x="422451" y="245673"/>
                        <a:pt x="391967" y="258488"/>
                        <a:pt x="369442" y="281012"/>
                      </a:cubicBezTo>
                      <a:cubicBezTo>
                        <a:pt x="331675" y="318778"/>
                        <a:pt x="353333" y="300585"/>
                        <a:pt x="303181" y="334021"/>
                      </a:cubicBezTo>
                      <a:cubicBezTo>
                        <a:pt x="257744" y="402177"/>
                        <a:pt x="300028" y="349795"/>
                        <a:pt x="236920" y="400281"/>
                      </a:cubicBezTo>
                      <a:cubicBezTo>
                        <a:pt x="184944" y="441862"/>
                        <a:pt x="239704" y="417023"/>
                        <a:pt x="170659" y="440038"/>
                      </a:cubicBezTo>
                      <a:cubicBezTo>
                        <a:pt x="157407" y="448873"/>
                        <a:pt x="145457" y="460073"/>
                        <a:pt x="130903" y="466542"/>
                      </a:cubicBezTo>
                      <a:cubicBezTo>
                        <a:pt x="105373" y="477889"/>
                        <a:pt x="51390" y="493047"/>
                        <a:pt x="51390" y="493047"/>
                      </a:cubicBezTo>
                      <a:cubicBezTo>
                        <a:pt x="-28123" y="466541"/>
                        <a:pt x="2744" y="491194"/>
                        <a:pt x="24885" y="347273"/>
                      </a:cubicBezTo>
                      <a:cubicBezTo>
                        <a:pt x="32557" y="297406"/>
                        <a:pt x="36784" y="315834"/>
                        <a:pt x="64642" y="281012"/>
                      </a:cubicBezTo>
                      <a:cubicBezTo>
                        <a:pt x="74592" y="268575"/>
                        <a:pt x="79884" y="252517"/>
                        <a:pt x="91146" y="241255"/>
                      </a:cubicBezTo>
                      <a:cubicBezTo>
                        <a:pt x="116835" y="215566"/>
                        <a:pt x="138325" y="212277"/>
                        <a:pt x="170659" y="201499"/>
                      </a:cubicBezTo>
                      <a:cubicBezTo>
                        <a:pt x="253702" y="90775"/>
                        <a:pt x="167387" y="184908"/>
                        <a:pt x="250172" y="135238"/>
                      </a:cubicBezTo>
                      <a:cubicBezTo>
                        <a:pt x="260886" y="128810"/>
                        <a:pt x="266281" y="115665"/>
                        <a:pt x="276677" y="108734"/>
                      </a:cubicBezTo>
                      <a:cubicBezTo>
                        <a:pt x="293114" y="97776"/>
                        <a:pt x="312533" y="92030"/>
                        <a:pt x="329685" y="82229"/>
                      </a:cubicBezTo>
                      <a:cubicBezTo>
                        <a:pt x="401612" y="41128"/>
                        <a:pt x="336312" y="66768"/>
                        <a:pt x="409198" y="42473"/>
                      </a:cubicBezTo>
                      <a:cubicBezTo>
                        <a:pt x="422450" y="33638"/>
                        <a:pt x="434042" y="21561"/>
                        <a:pt x="448955" y="15968"/>
                      </a:cubicBezTo>
                      <a:cubicBezTo>
                        <a:pt x="543325" y="-19421"/>
                        <a:pt x="783320" y="14902"/>
                        <a:pt x="806764" y="15968"/>
                      </a:cubicBezTo>
                      <a:cubicBezTo>
                        <a:pt x="844585" y="23533"/>
                        <a:pt x="888610" y="31246"/>
                        <a:pt x="926033" y="42473"/>
                      </a:cubicBezTo>
                      <a:cubicBezTo>
                        <a:pt x="952793" y="50501"/>
                        <a:pt x="982300" y="53480"/>
                        <a:pt x="1005546" y="68977"/>
                      </a:cubicBezTo>
                      <a:cubicBezTo>
                        <a:pt x="1018798" y="77812"/>
                        <a:pt x="1032866" y="85531"/>
                        <a:pt x="1045303" y="95481"/>
                      </a:cubicBezTo>
                      <a:cubicBezTo>
                        <a:pt x="1055059" y="103286"/>
                        <a:pt x="1061093" y="115558"/>
                        <a:pt x="1071807" y="121986"/>
                      </a:cubicBezTo>
                      <a:cubicBezTo>
                        <a:pt x="1083785" y="129173"/>
                        <a:pt x="1098312" y="130821"/>
                        <a:pt x="1111564" y="135238"/>
                      </a:cubicBezTo>
                      <a:cubicBezTo>
                        <a:pt x="1124816" y="144073"/>
                        <a:pt x="1138883" y="151792"/>
                        <a:pt x="1151320" y="161742"/>
                      </a:cubicBezTo>
                      <a:cubicBezTo>
                        <a:pt x="1178293" y="183321"/>
                        <a:pt x="1184651" y="198487"/>
                        <a:pt x="1204329" y="228003"/>
                      </a:cubicBezTo>
                      <a:cubicBezTo>
                        <a:pt x="1199912" y="258925"/>
                        <a:pt x="1200955" y="291135"/>
                        <a:pt x="1191077" y="320768"/>
                      </a:cubicBezTo>
                      <a:cubicBezTo>
                        <a:pt x="1187126" y="332621"/>
                        <a:pt x="1176941" y="345506"/>
                        <a:pt x="1164572" y="347273"/>
                      </a:cubicBezTo>
                      <a:cubicBezTo>
                        <a:pt x="1142274" y="350459"/>
                        <a:pt x="1120042" y="339948"/>
                        <a:pt x="1098311" y="334021"/>
                      </a:cubicBezTo>
                      <a:cubicBezTo>
                        <a:pt x="1071357" y="326670"/>
                        <a:pt x="1018798" y="307516"/>
                        <a:pt x="1018798" y="307516"/>
                      </a:cubicBezTo>
                      <a:cubicBezTo>
                        <a:pt x="1005546" y="298681"/>
                        <a:pt x="993288" y="288135"/>
                        <a:pt x="979042" y="281012"/>
                      </a:cubicBezTo>
                      <a:cubicBezTo>
                        <a:pt x="966548" y="274765"/>
                        <a:pt x="951263" y="274947"/>
                        <a:pt x="939285" y="267760"/>
                      </a:cubicBezTo>
                      <a:cubicBezTo>
                        <a:pt x="928571" y="261332"/>
                        <a:pt x="923495" y="247683"/>
                        <a:pt x="912781" y="241255"/>
                      </a:cubicBezTo>
                      <a:cubicBezTo>
                        <a:pt x="900803" y="234068"/>
                        <a:pt x="886456" y="231841"/>
                        <a:pt x="873024" y="228003"/>
                      </a:cubicBezTo>
                      <a:cubicBezTo>
                        <a:pt x="794122" y="205460"/>
                        <a:pt x="830484" y="220269"/>
                        <a:pt x="727250" y="201499"/>
                      </a:cubicBezTo>
                      <a:cubicBezTo>
                        <a:pt x="709331" y="198241"/>
                        <a:pt x="691911" y="192664"/>
                        <a:pt x="674242" y="188247"/>
                      </a:cubicBezTo>
                      <a:cubicBezTo>
                        <a:pt x="590372" y="202225"/>
                        <a:pt x="621599" y="201499"/>
                        <a:pt x="581477" y="201499"/>
                      </a:cubicBezTo>
                    </a:path>
                  </a:pathLst>
                </a:custGeom>
                <a:solidFill>
                  <a:srgbClr val="FF66F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505" name="フリーフォーム 504"/>
                <p:cNvSpPr/>
                <p:nvPr/>
              </p:nvSpPr>
              <p:spPr>
                <a:xfrm>
                  <a:off x="4122235" y="3844323"/>
                  <a:ext cx="1204329" cy="493047"/>
                </a:xfrm>
                <a:custGeom>
                  <a:avLst/>
                  <a:gdLst>
                    <a:gd name="connsiteX0" fmla="*/ 700746 w 1204329"/>
                    <a:gd name="connsiteY0" fmla="*/ 188247 h 493047"/>
                    <a:gd name="connsiteX1" fmla="*/ 528468 w 1204329"/>
                    <a:gd name="connsiteY1" fmla="*/ 201499 h 493047"/>
                    <a:gd name="connsiteX2" fmla="*/ 448955 w 1204329"/>
                    <a:gd name="connsiteY2" fmla="*/ 228003 h 493047"/>
                    <a:gd name="connsiteX3" fmla="*/ 369442 w 1204329"/>
                    <a:gd name="connsiteY3" fmla="*/ 281012 h 493047"/>
                    <a:gd name="connsiteX4" fmla="*/ 303181 w 1204329"/>
                    <a:gd name="connsiteY4" fmla="*/ 334021 h 493047"/>
                    <a:gd name="connsiteX5" fmla="*/ 236920 w 1204329"/>
                    <a:gd name="connsiteY5" fmla="*/ 400281 h 493047"/>
                    <a:gd name="connsiteX6" fmla="*/ 170659 w 1204329"/>
                    <a:gd name="connsiteY6" fmla="*/ 440038 h 493047"/>
                    <a:gd name="connsiteX7" fmla="*/ 130903 w 1204329"/>
                    <a:gd name="connsiteY7" fmla="*/ 466542 h 493047"/>
                    <a:gd name="connsiteX8" fmla="*/ 51390 w 1204329"/>
                    <a:gd name="connsiteY8" fmla="*/ 493047 h 493047"/>
                    <a:gd name="connsiteX9" fmla="*/ 24885 w 1204329"/>
                    <a:gd name="connsiteY9" fmla="*/ 347273 h 493047"/>
                    <a:gd name="connsiteX10" fmla="*/ 64642 w 1204329"/>
                    <a:gd name="connsiteY10" fmla="*/ 281012 h 493047"/>
                    <a:gd name="connsiteX11" fmla="*/ 91146 w 1204329"/>
                    <a:gd name="connsiteY11" fmla="*/ 241255 h 493047"/>
                    <a:gd name="connsiteX12" fmla="*/ 170659 w 1204329"/>
                    <a:gd name="connsiteY12" fmla="*/ 201499 h 493047"/>
                    <a:gd name="connsiteX13" fmla="*/ 250172 w 1204329"/>
                    <a:gd name="connsiteY13" fmla="*/ 135238 h 493047"/>
                    <a:gd name="connsiteX14" fmla="*/ 276677 w 1204329"/>
                    <a:gd name="connsiteY14" fmla="*/ 108734 h 493047"/>
                    <a:gd name="connsiteX15" fmla="*/ 329685 w 1204329"/>
                    <a:gd name="connsiteY15" fmla="*/ 82229 h 493047"/>
                    <a:gd name="connsiteX16" fmla="*/ 409198 w 1204329"/>
                    <a:gd name="connsiteY16" fmla="*/ 42473 h 493047"/>
                    <a:gd name="connsiteX17" fmla="*/ 448955 w 1204329"/>
                    <a:gd name="connsiteY17" fmla="*/ 15968 h 493047"/>
                    <a:gd name="connsiteX18" fmla="*/ 806764 w 1204329"/>
                    <a:gd name="connsiteY18" fmla="*/ 15968 h 493047"/>
                    <a:gd name="connsiteX19" fmla="*/ 926033 w 1204329"/>
                    <a:gd name="connsiteY19" fmla="*/ 42473 h 493047"/>
                    <a:gd name="connsiteX20" fmla="*/ 1005546 w 1204329"/>
                    <a:gd name="connsiteY20" fmla="*/ 68977 h 493047"/>
                    <a:gd name="connsiteX21" fmla="*/ 1045303 w 1204329"/>
                    <a:gd name="connsiteY21" fmla="*/ 95481 h 493047"/>
                    <a:gd name="connsiteX22" fmla="*/ 1071807 w 1204329"/>
                    <a:gd name="connsiteY22" fmla="*/ 121986 h 493047"/>
                    <a:gd name="connsiteX23" fmla="*/ 1111564 w 1204329"/>
                    <a:gd name="connsiteY23" fmla="*/ 135238 h 493047"/>
                    <a:gd name="connsiteX24" fmla="*/ 1151320 w 1204329"/>
                    <a:gd name="connsiteY24" fmla="*/ 161742 h 493047"/>
                    <a:gd name="connsiteX25" fmla="*/ 1204329 w 1204329"/>
                    <a:gd name="connsiteY25" fmla="*/ 228003 h 493047"/>
                    <a:gd name="connsiteX26" fmla="*/ 1191077 w 1204329"/>
                    <a:gd name="connsiteY26" fmla="*/ 320768 h 493047"/>
                    <a:gd name="connsiteX27" fmla="*/ 1164572 w 1204329"/>
                    <a:gd name="connsiteY27" fmla="*/ 347273 h 493047"/>
                    <a:gd name="connsiteX28" fmla="*/ 1098311 w 1204329"/>
                    <a:gd name="connsiteY28" fmla="*/ 334021 h 493047"/>
                    <a:gd name="connsiteX29" fmla="*/ 1018798 w 1204329"/>
                    <a:gd name="connsiteY29" fmla="*/ 307516 h 493047"/>
                    <a:gd name="connsiteX30" fmla="*/ 979042 w 1204329"/>
                    <a:gd name="connsiteY30" fmla="*/ 281012 h 493047"/>
                    <a:gd name="connsiteX31" fmla="*/ 939285 w 1204329"/>
                    <a:gd name="connsiteY31" fmla="*/ 267760 h 493047"/>
                    <a:gd name="connsiteX32" fmla="*/ 912781 w 1204329"/>
                    <a:gd name="connsiteY32" fmla="*/ 241255 h 493047"/>
                    <a:gd name="connsiteX33" fmla="*/ 873024 w 1204329"/>
                    <a:gd name="connsiteY33" fmla="*/ 228003 h 493047"/>
                    <a:gd name="connsiteX34" fmla="*/ 727250 w 1204329"/>
                    <a:gd name="connsiteY34" fmla="*/ 201499 h 493047"/>
                    <a:gd name="connsiteX35" fmla="*/ 674242 w 1204329"/>
                    <a:gd name="connsiteY35" fmla="*/ 188247 h 493047"/>
                    <a:gd name="connsiteX36" fmla="*/ 581477 w 1204329"/>
                    <a:gd name="connsiteY36" fmla="*/ 201499 h 493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1204329" h="493047">
                      <a:moveTo>
                        <a:pt x="700746" y="188247"/>
                      </a:moveTo>
                      <a:cubicBezTo>
                        <a:pt x="643320" y="192664"/>
                        <a:pt x="585359" y="192516"/>
                        <a:pt x="528468" y="201499"/>
                      </a:cubicBezTo>
                      <a:cubicBezTo>
                        <a:pt x="500872" y="205856"/>
                        <a:pt x="448955" y="228003"/>
                        <a:pt x="448955" y="228003"/>
                      </a:cubicBezTo>
                      <a:cubicBezTo>
                        <a:pt x="422451" y="245673"/>
                        <a:pt x="391967" y="258488"/>
                        <a:pt x="369442" y="281012"/>
                      </a:cubicBezTo>
                      <a:cubicBezTo>
                        <a:pt x="331675" y="318778"/>
                        <a:pt x="353333" y="300585"/>
                        <a:pt x="303181" y="334021"/>
                      </a:cubicBezTo>
                      <a:cubicBezTo>
                        <a:pt x="257744" y="402177"/>
                        <a:pt x="300028" y="349795"/>
                        <a:pt x="236920" y="400281"/>
                      </a:cubicBezTo>
                      <a:cubicBezTo>
                        <a:pt x="184944" y="441862"/>
                        <a:pt x="239704" y="417023"/>
                        <a:pt x="170659" y="440038"/>
                      </a:cubicBezTo>
                      <a:cubicBezTo>
                        <a:pt x="157407" y="448873"/>
                        <a:pt x="145457" y="460073"/>
                        <a:pt x="130903" y="466542"/>
                      </a:cubicBezTo>
                      <a:cubicBezTo>
                        <a:pt x="105373" y="477889"/>
                        <a:pt x="51390" y="493047"/>
                        <a:pt x="51390" y="493047"/>
                      </a:cubicBezTo>
                      <a:cubicBezTo>
                        <a:pt x="-28123" y="466541"/>
                        <a:pt x="2744" y="491194"/>
                        <a:pt x="24885" y="347273"/>
                      </a:cubicBezTo>
                      <a:cubicBezTo>
                        <a:pt x="32557" y="297406"/>
                        <a:pt x="36784" y="315834"/>
                        <a:pt x="64642" y="281012"/>
                      </a:cubicBezTo>
                      <a:cubicBezTo>
                        <a:pt x="74592" y="268575"/>
                        <a:pt x="79884" y="252517"/>
                        <a:pt x="91146" y="241255"/>
                      </a:cubicBezTo>
                      <a:cubicBezTo>
                        <a:pt x="116835" y="215566"/>
                        <a:pt x="138325" y="212277"/>
                        <a:pt x="170659" y="201499"/>
                      </a:cubicBezTo>
                      <a:cubicBezTo>
                        <a:pt x="253702" y="90775"/>
                        <a:pt x="167387" y="184908"/>
                        <a:pt x="250172" y="135238"/>
                      </a:cubicBezTo>
                      <a:cubicBezTo>
                        <a:pt x="260886" y="128810"/>
                        <a:pt x="266281" y="115665"/>
                        <a:pt x="276677" y="108734"/>
                      </a:cubicBezTo>
                      <a:cubicBezTo>
                        <a:pt x="293114" y="97776"/>
                        <a:pt x="312533" y="92030"/>
                        <a:pt x="329685" y="82229"/>
                      </a:cubicBezTo>
                      <a:cubicBezTo>
                        <a:pt x="401612" y="41128"/>
                        <a:pt x="336312" y="66768"/>
                        <a:pt x="409198" y="42473"/>
                      </a:cubicBezTo>
                      <a:cubicBezTo>
                        <a:pt x="422450" y="33638"/>
                        <a:pt x="434042" y="21561"/>
                        <a:pt x="448955" y="15968"/>
                      </a:cubicBezTo>
                      <a:cubicBezTo>
                        <a:pt x="543325" y="-19421"/>
                        <a:pt x="783320" y="14902"/>
                        <a:pt x="806764" y="15968"/>
                      </a:cubicBezTo>
                      <a:cubicBezTo>
                        <a:pt x="844585" y="23533"/>
                        <a:pt x="888610" y="31246"/>
                        <a:pt x="926033" y="42473"/>
                      </a:cubicBezTo>
                      <a:cubicBezTo>
                        <a:pt x="952793" y="50501"/>
                        <a:pt x="982300" y="53480"/>
                        <a:pt x="1005546" y="68977"/>
                      </a:cubicBezTo>
                      <a:cubicBezTo>
                        <a:pt x="1018798" y="77812"/>
                        <a:pt x="1032866" y="85531"/>
                        <a:pt x="1045303" y="95481"/>
                      </a:cubicBezTo>
                      <a:cubicBezTo>
                        <a:pt x="1055059" y="103286"/>
                        <a:pt x="1061093" y="115558"/>
                        <a:pt x="1071807" y="121986"/>
                      </a:cubicBezTo>
                      <a:cubicBezTo>
                        <a:pt x="1083785" y="129173"/>
                        <a:pt x="1098312" y="130821"/>
                        <a:pt x="1111564" y="135238"/>
                      </a:cubicBezTo>
                      <a:cubicBezTo>
                        <a:pt x="1124816" y="144073"/>
                        <a:pt x="1138883" y="151792"/>
                        <a:pt x="1151320" y="161742"/>
                      </a:cubicBezTo>
                      <a:cubicBezTo>
                        <a:pt x="1178293" y="183321"/>
                        <a:pt x="1184651" y="198487"/>
                        <a:pt x="1204329" y="228003"/>
                      </a:cubicBezTo>
                      <a:cubicBezTo>
                        <a:pt x="1199912" y="258925"/>
                        <a:pt x="1200955" y="291135"/>
                        <a:pt x="1191077" y="320768"/>
                      </a:cubicBezTo>
                      <a:cubicBezTo>
                        <a:pt x="1187126" y="332621"/>
                        <a:pt x="1176941" y="345506"/>
                        <a:pt x="1164572" y="347273"/>
                      </a:cubicBezTo>
                      <a:cubicBezTo>
                        <a:pt x="1142274" y="350459"/>
                        <a:pt x="1120042" y="339948"/>
                        <a:pt x="1098311" y="334021"/>
                      </a:cubicBezTo>
                      <a:cubicBezTo>
                        <a:pt x="1071357" y="326670"/>
                        <a:pt x="1018798" y="307516"/>
                        <a:pt x="1018798" y="307516"/>
                      </a:cubicBezTo>
                      <a:cubicBezTo>
                        <a:pt x="1005546" y="298681"/>
                        <a:pt x="993288" y="288135"/>
                        <a:pt x="979042" y="281012"/>
                      </a:cubicBezTo>
                      <a:cubicBezTo>
                        <a:pt x="966548" y="274765"/>
                        <a:pt x="951263" y="274947"/>
                        <a:pt x="939285" y="267760"/>
                      </a:cubicBezTo>
                      <a:cubicBezTo>
                        <a:pt x="928571" y="261332"/>
                        <a:pt x="923495" y="247683"/>
                        <a:pt x="912781" y="241255"/>
                      </a:cubicBezTo>
                      <a:cubicBezTo>
                        <a:pt x="900803" y="234068"/>
                        <a:pt x="886456" y="231841"/>
                        <a:pt x="873024" y="228003"/>
                      </a:cubicBezTo>
                      <a:cubicBezTo>
                        <a:pt x="794122" y="205460"/>
                        <a:pt x="830484" y="220269"/>
                        <a:pt x="727250" y="201499"/>
                      </a:cubicBezTo>
                      <a:cubicBezTo>
                        <a:pt x="709331" y="198241"/>
                        <a:pt x="691911" y="192664"/>
                        <a:pt x="674242" y="188247"/>
                      </a:cubicBezTo>
                      <a:cubicBezTo>
                        <a:pt x="590372" y="202225"/>
                        <a:pt x="621599" y="201499"/>
                        <a:pt x="581477" y="201499"/>
                      </a:cubicBezTo>
                    </a:path>
                  </a:pathLst>
                </a:custGeom>
                <a:solidFill>
                  <a:srgbClr val="FF66F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</p:grpSp>
          <p:sp>
            <p:nvSpPr>
              <p:cNvPr id="503" name="正方形/長方形 502"/>
              <p:cNvSpPr/>
              <p:nvPr/>
            </p:nvSpPr>
            <p:spPr>
              <a:xfrm>
                <a:off x="3211081" y="1525873"/>
                <a:ext cx="3110384" cy="1353091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ja-JP" altLang="en-US" sz="2000" b="0" cap="none" spc="0" dirty="0" smtClean="0">
                    <a:ln w="18415" cmpd="sng">
                      <a:solidFill>
                        <a:sysClr val="windowText" lastClr="000000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</a:rPr>
                  <a:t>もんだい</a:t>
                </a:r>
                <a:endParaRPr lang="ja-JP" altLang="en-US" sz="2000" b="0" cap="none" spc="0" dirty="0">
                  <a:ln w="18415" cmpd="sng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267" name="グループ化 266"/>
            <p:cNvGrpSpPr/>
            <p:nvPr/>
          </p:nvGrpSpPr>
          <p:grpSpPr>
            <a:xfrm>
              <a:off x="3707904" y="260648"/>
              <a:ext cx="1455374" cy="1384722"/>
              <a:chOff x="2744777" y="1484784"/>
              <a:chExt cx="4050390" cy="4682851"/>
            </a:xfrm>
          </p:grpSpPr>
          <p:grpSp>
            <p:nvGrpSpPr>
              <p:cNvPr id="489" name="グループ化 488"/>
              <p:cNvGrpSpPr/>
              <p:nvPr/>
            </p:nvGrpSpPr>
            <p:grpSpPr>
              <a:xfrm>
                <a:off x="2744777" y="1484784"/>
                <a:ext cx="4050390" cy="4682851"/>
                <a:chOff x="2668961" y="1844824"/>
                <a:chExt cx="4050390" cy="4682851"/>
              </a:xfrm>
            </p:grpSpPr>
            <p:sp>
              <p:nvSpPr>
                <p:cNvPr id="494" name="フリーフォーム 493"/>
                <p:cNvSpPr/>
                <p:nvPr/>
              </p:nvSpPr>
              <p:spPr>
                <a:xfrm>
                  <a:off x="2668961" y="1844824"/>
                  <a:ext cx="4050390" cy="4682851"/>
                </a:xfrm>
                <a:custGeom>
                  <a:avLst/>
                  <a:gdLst>
                    <a:gd name="connsiteX0" fmla="*/ 1277497 w 4050390"/>
                    <a:gd name="connsiteY0" fmla="*/ 35515 h 4334120"/>
                    <a:gd name="connsiteX1" fmla="*/ 747410 w 4050390"/>
                    <a:gd name="connsiteY1" fmla="*/ 287306 h 4334120"/>
                    <a:gd name="connsiteX2" fmla="*/ 349845 w 4050390"/>
                    <a:gd name="connsiteY2" fmla="*/ 936663 h 4334120"/>
                    <a:gd name="connsiteX3" fmla="*/ 190819 w 4050390"/>
                    <a:gd name="connsiteY3" fmla="*/ 2672698 h 4334120"/>
                    <a:gd name="connsiteX4" fmla="*/ 204071 w 4050390"/>
                    <a:gd name="connsiteY4" fmla="*/ 4209950 h 4334120"/>
                    <a:gd name="connsiteX5" fmla="*/ 270332 w 4050390"/>
                    <a:gd name="connsiteY5" fmla="*/ 4249706 h 4334120"/>
                    <a:gd name="connsiteX6" fmla="*/ 3649637 w 4050390"/>
                    <a:gd name="connsiteY6" fmla="*/ 4302715 h 4334120"/>
                    <a:gd name="connsiteX7" fmla="*/ 4020697 w 4050390"/>
                    <a:gd name="connsiteY7" fmla="*/ 4249706 h 4334120"/>
                    <a:gd name="connsiteX8" fmla="*/ 3967689 w 4050390"/>
                    <a:gd name="connsiteY8" fmla="*/ 4156941 h 4334120"/>
                    <a:gd name="connsiteX9" fmla="*/ 3914680 w 4050390"/>
                    <a:gd name="connsiteY9" fmla="*/ 2526924 h 4334120"/>
                    <a:gd name="connsiteX10" fmla="*/ 3768906 w 4050390"/>
                    <a:gd name="connsiteY10" fmla="*/ 578854 h 4334120"/>
                    <a:gd name="connsiteX11" fmla="*/ 2152141 w 4050390"/>
                    <a:gd name="connsiteY11" fmla="*/ 22263 h 4334120"/>
                    <a:gd name="connsiteX12" fmla="*/ 1065463 w 4050390"/>
                    <a:gd name="connsiteY12" fmla="*/ 101776 h 4334120"/>
                    <a:gd name="connsiteX13" fmla="*/ 1065463 w 4050390"/>
                    <a:gd name="connsiteY13" fmla="*/ 101776 h 43341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4050390" h="4334120">
                      <a:moveTo>
                        <a:pt x="1277497" y="35515"/>
                      </a:moveTo>
                      <a:cubicBezTo>
                        <a:pt x="1089758" y="86315"/>
                        <a:pt x="902019" y="137115"/>
                        <a:pt x="747410" y="287306"/>
                      </a:cubicBezTo>
                      <a:cubicBezTo>
                        <a:pt x="592801" y="437497"/>
                        <a:pt x="442610" y="539098"/>
                        <a:pt x="349845" y="936663"/>
                      </a:cubicBezTo>
                      <a:cubicBezTo>
                        <a:pt x="257080" y="1334228"/>
                        <a:pt x="215115" y="2127150"/>
                        <a:pt x="190819" y="2672698"/>
                      </a:cubicBezTo>
                      <a:cubicBezTo>
                        <a:pt x="166523" y="3218246"/>
                        <a:pt x="190819" y="3947115"/>
                        <a:pt x="204071" y="4209950"/>
                      </a:cubicBezTo>
                      <a:cubicBezTo>
                        <a:pt x="217323" y="4472785"/>
                        <a:pt x="-303929" y="4234245"/>
                        <a:pt x="270332" y="4249706"/>
                      </a:cubicBezTo>
                      <a:cubicBezTo>
                        <a:pt x="844593" y="4265167"/>
                        <a:pt x="3024576" y="4302715"/>
                        <a:pt x="3649637" y="4302715"/>
                      </a:cubicBezTo>
                      <a:cubicBezTo>
                        <a:pt x="4274698" y="4302715"/>
                        <a:pt x="3967688" y="4274002"/>
                        <a:pt x="4020697" y="4249706"/>
                      </a:cubicBezTo>
                      <a:cubicBezTo>
                        <a:pt x="4073706" y="4225410"/>
                        <a:pt x="3985359" y="4444071"/>
                        <a:pt x="3967689" y="4156941"/>
                      </a:cubicBezTo>
                      <a:cubicBezTo>
                        <a:pt x="3950020" y="3869811"/>
                        <a:pt x="3947811" y="3123272"/>
                        <a:pt x="3914680" y="2526924"/>
                      </a:cubicBezTo>
                      <a:cubicBezTo>
                        <a:pt x="3881550" y="1930576"/>
                        <a:pt x="4062663" y="996298"/>
                        <a:pt x="3768906" y="578854"/>
                      </a:cubicBezTo>
                      <a:cubicBezTo>
                        <a:pt x="3475150" y="161411"/>
                        <a:pt x="2602715" y="101776"/>
                        <a:pt x="2152141" y="22263"/>
                      </a:cubicBezTo>
                      <a:cubicBezTo>
                        <a:pt x="1701567" y="-57250"/>
                        <a:pt x="1065463" y="101776"/>
                        <a:pt x="1065463" y="101776"/>
                      </a:cubicBezTo>
                      <a:lnTo>
                        <a:pt x="1065463" y="101776"/>
                      </a:lnTo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495" name="円/楕円 494"/>
                <p:cNvSpPr/>
                <p:nvPr/>
              </p:nvSpPr>
              <p:spPr>
                <a:xfrm>
                  <a:off x="3539968" y="2708920"/>
                  <a:ext cx="864096" cy="864096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496" name="弦 495"/>
                <p:cNvSpPr/>
                <p:nvPr/>
              </p:nvSpPr>
              <p:spPr>
                <a:xfrm rot="17413514">
                  <a:off x="3511875" y="2740803"/>
                  <a:ext cx="863204" cy="848977"/>
                </a:xfrm>
                <a:prstGeom prst="chord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497" name="円/楕円 496"/>
                <p:cNvSpPr/>
                <p:nvPr/>
              </p:nvSpPr>
              <p:spPr>
                <a:xfrm>
                  <a:off x="4913988" y="2708920"/>
                  <a:ext cx="864096" cy="864096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498" name="弦 497"/>
                <p:cNvSpPr/>
                <p:nvPr/>
              </p:nvSpPr>
              <p:spPr>
                <a:xfrm rot="17413514">
                  <a:off x="4885895" y="2740803"/>
                  <a:ext cx="863204" cy="848977"/>
                </a:xfrm>
                <a:prstGeom prst="chord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499" name="円/楕円 498"/>
                <p:cNvSpPr/>
                <p:nvPr/>
              </p:nvSpPr>
              <p:spPr>
                <a:xfrm>
                  <a:off x="3779912" y="2996952"/>
                  <a:ext cx="360040" cy="28803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500" name="円/楕円 499"/>
                <p:cNvSpPr/>
                <p:nvPr/>
              </p:nvSpPr>
              <p:spPr>
                <a:xfrm>
                  <a:off x="5137477" y="3021275"/>
                  <a:ext cx="360040" cy="28803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</p:grpSp>
          <p:grpSp>
            <p:nvGrpSpPr>
              <p:cNvPr id="490" name="グループ化 489"/>
              <p:cNvGrpSpPr/>
              <p:nvPr/>
            </p:nvGrpSpPr>
            <p:grpSpPr>
              <a:xfrm>
                <a:off x="4333282" y="3948385"/>
                <a:ext cx="880011" cy="701173"/>
                <a:chOff x="4109793" y="3844323"/>
                <a:chExt cx="1216771" cy="701173"/>
              </a:xfrm>
            </p:grpSpPr>
            <p:sp>
              <p:nvSpPr>
                <p:cNvPr id="492" name="フリーフォーム 491"/>
                <p:cNvSpPr/>
                <p:nvPr/>
              </p:nvSpPr>
              <p:spPr>
                <a:xfrm>
                  <a:off x="4109793" y="4052449"/>
                  <a:ext cx="1204329" cy="493047"/>
                </a:xfrm>
                <a:custGeom>
                  <a:avLst/>
                  <a:gdLst>
                    <a:gd name="connsiteX0" fmla="*/ 700746 w 1204329"/>
                    <a:gd name="connsiteY0" fmla="*/ 188247 h 493047"/>
                    <a:gd name="connsiteX1" fmla="*/ 528468 w 1204329"/>
                    <a:gd name="connsiteY1" fmla="*/ 201499 h 493047"/>
                    <a:gd name="connsiteX2" fmla="*/ 448955 w 1204329"/>
                    <a:gd name="connsiteY2" fmla="*/ 228003 h 493047"/>
                    <a:gd name="connsiteX3" fmla="*/ 369442 w 1204329"/>
                    <a:gd name="connsiteY3" fmla="*/ 281012 h 493047"/>
                    <a:gd name="connsiteX4" fmla="*/ 303181 w 1204329"/>
                    <a:gd name="connsiteY4" fmla="*/ 334021 h 493047"/>
                    <a:gd name="connsiteX5" fmla="*/ 236920 w 1204329"/>
                    <a:gd name="connsiteY5" fmla="*/ 400281 h 493047"/>
                    <a:gd name="connsiteX6" fmla="*/ 170659 w 1204329"/>
                    <a:gd name="connsiteY6" fmla="*/ 440038 h 493047"/>
                    <a:gd name="connsiteX7" fmla="*/ 130903 w 1204329"/>
                    <a:gd name="connsiteY7" fmla="*/ 466542 h 493047"/>
                    <a:gd name="connsiteX8" fmla="*/ 51390 w 1204329"/>
                    <a:gd name="connsiteY8" fmla="*/ 493047 h 493047"/>
                    <a:gd name="connsiteX9" fmla="*/ 24885 w 1204329"/>
                    <a:gd name="connsiteY9" fmla="*/ 347273 h 493047"/>
                    <a:gd name="connsiteX10" fmla="*/ 64642 w 1204329"/>
                    <a:gd name="connsiteY10" fmla="*/ 281012 h 493047"/>
                    <a:gd name="connsiteX11" fmla="*/ 91146 w 1204329"/>
                    <a:gd name="connsiteY11" fmla="*/ 241255 h 493047"/>
                    <a:gd name="connsiteX12" fmla="*/ 170659 w 1204329"/>
                    <a:gd name="connsiteY12" fmla="*/ 201499 h 493047"/>
                    <a:gd name="connsiteX13" fmla="*/ 250172 w 1204329"/>
                    <a:gd name="connsiteY13" fmla="*/ 135238 h 493047"/>
                    <a:gd name="connsiteX14" fmla="*/ 276677 w 1204329"/>
                    <a:gd name="connsiteY14" fmla="*/ 108734 h 493047"/>
                    <a:gd name="connsiteX15" fmla="*/ 329685 w 1204329"/>
                    <a:gd name="connsiteY15" fmla="*/ 82229 h 493047"/>
                    <a:gd name="connsiteX16" fmla="*/ 409198 w 1204329"/>
                    <a:gd name="connsiteY16" fmla="*/ 42473 h 493047"/>
                    <a:gd name="connsiteX17" fmla="*/ 448955 w 1204329"/>
                    <a:gd name="connsiteY17" fmla="*/ 15968 h 493047"/>
                    <a:gd name="connsiteX18" fmla="*/ 806764 w 1204329"/>
                    <a:gd name="connsiteY18" fmla="*/ 15968 h 493047"/>
                    <a:gd name="connsiteX19" fmla="*/ 926033 w 1204329"/>
                    <a:gd name="connsiteY19" fmla="*/ 42473 h 493047"/>
                    <a:gd name="connsiteX20" fmla="*/ 1005546 w 1204329"/>
                    <a:gd name="connsiteY20" fmla="*/ 68977 h 493047"/>
                    <a:gd name="connsiteX21" fmla="*/ 1045303 w 1204329"/>
                    <a:gd name="connsiteY21" fmla="*/ 95481 h 493047"/>
                    <a:gd name="connsiteX22" fmla="*/ 1071807 w 1204329"/>
                    <a:gd name="connsiteY22" fmla="*/ 121986 h 493047"/>
                    <a:gd name="connsiteX23" fmla="*/ 1111564 w 1204329"/>
                    <a:gd name="connsiteY23" fmla="*/ 135238 h 493047"/>
                    <a:gd name="connsiteX24" fmla="*/ 1151320 w 1204329"/>
                    <a:gd name="connsiteY24" fmla="*/ 161742 h 493047"/>
                    <a:gd name="connsiteX25" fmla="*/ 1204329 w 1204329"/>
                    <a:gd name="connsiteY25" fmla="*/ 228003 h 493047"/>
                    <a:gd name="connsiteX26" fmla="*/ 1191077 w 1204329"/>
                    <a:gd name="connsiteY26" fmla="*/ 320768 h 493047"/>
                    <a:gd name="connsiteX27" fmla="*/ 1164572 w 1204329"/>
                    <a:gd name="connsiteY27" fmla="*/ 347273 h 493047"/>
                    <a:gd name="connsiteX28" fmla="*/ 1098311 w 1204329"/>
                    <a:gd name="connsiteY28" fmla="*/ 334021 h 493047"/>
                    <a:gd name="connsiteX29" fmla="*/ 1018798 w 1204329"/>
                    <a:gd name="connsiteY29" fmla="*/ 307516 h 493047"/>
                    <a:gd name="connsiteX30" fmla="*/ 979042 w 1204329"/>
                    <a:gd name="connsiteY30" fmla="*/ 281012 h 493047"/>
                    <a:gd name="connsiteX31" fmla="*/ 939285 w 1204329"/>
                    <a:gd name="connsiteY31" fmla="*/ 267760 h 493047"/>
                    <a:gd name="connsiteX32" fmla="*/ 912781 w 1204329"/>
                    <a:gd name="connsiteY32" fmla="*/ 241255 h 493047"/>
                    <a:gd name="connsiteX33" fmla="*/ 873024 w 1204329"/>
                    <a:gd name="connsiteY33" fmla="*/ 228003 h 493047"/>
                    <a:gd name="connsiteX34" fmla="*/ 727250 w 1204329"/>
                    <a:gd name="connsiteY34" fmla="*/ 201499 h 493047"/>
                    <a:gd name="connsiteX35" fmla="*/ 674242 w 1204329"/>
                    <a:gd name="connsiteY35" fmla="*/ 188247 h 493047"/>
                    <a:gd name="connsiteX36" fmla="*/ 581477 w 1204329"/>
                    <a:gd name="connsiteY36" fmla="*/ 201499 h 493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1204329" h="493047">
                      <a:moveTo>
                        <a:pt x="700746" y="188247"/>
                      </a:moveTo>
                      <a:cubicBezTo>
                        <a:pt x="643320" y="192664"/>
                        <a:pt x="585359" y="192516"/>
                        <a:pt x="528468" y="201499"/>
                      </a:cubicBezTo>
                      <a:cubicBezTo>
                        <a:pt x="500872" y="205856"/>
                        <a:pt x="448955" y="228003"/>
                        <a:pt x="448955" y="228003"/>
                      </a:cubicBezTo>
                      <a:cubicBezTo>
                        <a:pt x="422451" y="245673"/>
                        <a:pt x="391967" y="258488"/>
                        <a:pt x="369442" y="281012"/>
                      </a:cubicBezTo>
                      <a:cubicBezTo>
                        <a:pt x="331675" y="318778"/>
                        <a:pt x="353333" y="300585"/>
                        <a:pt x="303181" y="334021"/>
                      </a:cubicBezTo>
                      <a:cubicBezTo>
                        <a:pt x="257744" y="402177"/>
                        <a:pt x="300028" y="349795"/>
                        <a:pt x="236920" y="400281"/>
                      </a:cubicBezTo>
                      <a:cubicBezTo>
                        <a:pt x="184944" y="441862"/>
                        <a:pt x="239704" y="417023"/>
                        <a:pt x="170659" y="440038"/>
                      </a:cubicBezTo>
                      <a:cubicBezTo>
                        <a:pt x="157407" y="448873"/>
                        <a:pt x="145457" y="460073"/>
                        <a:pt x="130903" y="466542"/>
                      </a:cubicBezTo>
                      <a:cubicBezTo>
                        <a:pt x="105373" y="477889"/>
                        <a:pt x="51390" y="493047"/>
                        <a:pt x="51390" y="493047"/>
                      </a:cubicBezTo>
                      <a:cubicBezTo>
                        <a:pt x="-28123" y="466541"/>
                        <a:pt x="2744" y="491194"/>
                        <a:pt x="24885" y="347273"/>
                      </a:cubicBezTo>
                      <a:cubicBezTo>
                        <a:pt x="32557" y="297406"/>
                        <a:pt x="36784" y="315834"/>
                        <a:pt x="64642" y="281012"/>
                      </a:cubicBezTo>
                      <a:cubicBezTo>
                        <a:pt x="74592" y="268575"/>
                        <a:pt x="79884" y="252517"/>
                        <a:pt x="91146" y="241255"/>
                      </a:cubicBezTo>
                      <a:cubicBezTo>
                        <a:pt x="116835" y="215566"/>
                        <a:pt x="138325" y="212277"/>
                        <a:pt x="170659" y="201499"/>
                      </a:cubicBezTo>
                      <a:cubicBezTo>
                        <a:pt x="253702" y="90775"/>
                        <a:pt x="167387" y="184908"/>
                        <a:pt x="250172" y="135238"/>
                      </a:cubicBezTo>
                      <a:cubicBezTo>
                        <a:pt x="260886" y="128810"/>
                        <a:pt x="266281" y="115665"/>
                        <a:pt x="276677" y="108734"/>
                      </a:cubicBezTo>
                      <a:cubicBezTo>
                        <a:pt x="293114" y="97776"/>
                        <a:pt x="312533" y="92030"/>
                        <a:pt x="329685" y="82229"/>
                      </a:cubicBezTo>
                      <a:cubicBezTo>
                        <a:pt x="401612" y="41128"/>
                        <a:pt x="336312" y="66768"/>
                        <a:pt x="409198" y="42473"/>
                      </a:cubicBezTo>
                      <a:cubicBezTo>
                        <a:pt x="422450" y="33638"/>
                        <a:pt x="434042" y="21561"/>
                        <a:pt x="448955" y="15968"/>
                      </a:cubicBezTo>
                      <a:cubicBezTo>
                        <a:pt x="543325" y="-19421"/>
                        <a:pt x="783320" y="14902"/>
                        <a:pt x="806764" y="15968"/>
                      </a:cubicBezTo>
                      <a:cubicBezTo>
                        <a:pt x="844585" y="23533"/>
                        <a:pt x="888610" y="31246"/>
                        <a:pt x="926033" y="42473"/>
                      </a:cubicBezTo>
                      <a:cubicBezTo>
                        <a:pt x="952793" y="50501"/>
                        <a:pt x="982300" y="53480"/>
                        <a:pt x="1005546" y="68977"/>
                      </a:cubicBezTo>
                      <a:cubicBezTo>
                        <a:pt x="1018798" y="77812"/>
                        <a:pt x="1032866" y="85531"/>
                        <a:pt x="1045303" y="95481"/>
                      </a:cubicBezTo>
                      <a:cubicBezTo>
                        <a:pt x="1055059" y="103286"/>
                        <a:pt x="1061093" y="115558"/>
                        <a:pt x="1071807" y="121986"/>
                      </a:cubicBezTo>
                      <a:cubicBezTo>
                        <a:pt x="1083785" y="129173"/>
                        <a:pt x="1098312" y="130821"/>
                        <a:pt x="1111564" y="135238"/>
                      </a:cubicBezTo>
                      <a:cubicBezTo>
                        <a:pt x="1124816" y="144073"/>
                        <a:pt x="1138883" y="151792"/>
                        <a:pt x="1151320" y="161742"/>
                      </a:cubicBezTo>
                      <a:cubicBezTo>
                        <a:pt x="1178293" y="183321"/>
                        <a:pt x="1184651" y="198487"/>
                        <a:pt x="1204329" y="228003"/>
                      </a:cubicBezTo>
                      <a:cubicBezTo>
                        <a:pt x="1199912" y="258925"/>
                        <a:pt x="1200955" y="291135"/>
                        <a:pt x="1191077" y="320768"/>
                      </a:cubicBezTo>
                      <a:cubicBezTo>
                        <a:pt x="1187126" y="332621"/>
                        <a:pt x="1176941" y="345506"/>
                        <a:pt x="1164572" y="347273"/>
                      </a:cubicBezTo>
                      <a:cubicBezTo>
                        <a:pt x="1142274" y="350459"/>
                        <a:pt x="1120042" y="339948"/>
                        <a:pt x="1098311" y="334021"/>
                      </a:cubicBezTo>
                      <a:cubicBezTo>
                        <a:pt x="1071357" y="326670"/>
                        <a:pt x="1018798" y="307516"/>
                        <a:pt x="1018798" y="307516"/>
                      </a:cubicBezTo>
                      <a:cubicBezTo>
                        <a:pt x="1005546" y="298681"/>
                        <a:pt x="993288" y="288135"/>
                        <a:pt x="979042" y="281012"/>
                      </a:cubicBezTo>
                      <a:cubicBezTo>
                        <a:pt x="966548" y="274765"/>
                        <a:pt x="951263" y="274947"/>
                        <a:pt x="939285" y="267760"/>
                      </a:cubicBezTo>
                      <a:cubicBezTo>
                        <a:pt x="928571" y="261332"/>
                        <a:pt x="923495" y="247683"/>
                        <a:pt x="912781" y="241255"/>
                      </a:cubicBezTo>
                      <a:cubicBezTo>
                        <a:pt x="900803" y="234068"/>
                        <a:pt x="886456" y="231841"/>
                        <a:pt x="873024" y="228003"/>
                      </a:cubicBezTo>
                      <a:cubicBezTo>
                        <a:pt x="794122" y="205460"/>
                        <a:pt x="830484" y="220269"/>
                        <a:pt x="727250" y="201499"/>
                      </a:cubicBezTo>
                      <a:cubicBezTo>
                        <a:pt x="709331" y="198241"/>
                        <a:pt x="691911" y="192664"/>
                        <a:pt x="674242" y="188247"/>
                      </a:cubicBezTo>
                      <a:cubicBezTo>
                        <a:pt x="590372" y="202225"/>
                        <a:pt x="621599" y="201499"/>
                        <a:pt x="581477" y="201499"/>
                      </a:cubicBezTo>
                    </a:path>
                  </a:pathLst>
                </a:custGeom>
                <a:solidFill>
                  <a:srgbClr val="FF66F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493" name="フリーフォーム 492"/>
                <p:cNvSpPr/>
                <p:nvPr/>
              </p:nvSpPr>
              <p:spPr>
                <a:xfrm>
                  <a:off x="4122235" y="3844323"/>
                  <a:ext cx="1204329" cy="493047"/>
                </a:xfrm>
                <a:custGeom>
                  <a:avLst/>
                  <a:gdLst>
                    <a:gd name="connsiteX0" fmla="*/ 700746 w 1204329"/>
                    <a:gd name="connsiteY0" fmla="*/ 188247 h 493047"/>
                    <a:gd name="connsiteX1" fmla="*/ 528468 w 1204329"/>
                    <a:gd name="connsiteY1" fmla="*/ 201499 h 493047"/>
                    <a:gd name="connsiteX2" fmla="*/ 448955 w 1204329"/>
                    <a:gd name="connsiteY2" fmla="*/ 228003 h 493047"/>
                    <a:gd name="connsiteX3" fmla="*/ 369442 w 1204329"/>
                    <a:gd name="connsiteY3" fmla="*/ 281012 h 493047"/>
                    <a:gd name="connsiteX4" fmla="*/ 303181 w 1204329"/>
                    <a:gd name="connsiteY4" fmla="*/ 334021 h 493047"/>
                    <a:gd name="connsiteX5" fmla="*/ 236920 w 1204329"/>
                    <a:gd name="connsiteY5" fmla="*/ 400281 h 493047"/>
                    <a:gd name="connsiteX6" fmla="*/ 170659 w 1204329"/>
                    <a:gd name="connsiteY6" fmla="*/ 440038 h 493047"/>
                    <a:gd name="connsiteX7" fmla="*/ 130903 w 1204329"/>
                    <a:gd name="connsiteY7" fmla="*/ 466542 h 493047"/>
                    <a:gd name="connsiteX8" fmla="*/ 51390 w 1204329"/>
                    <a:gd name="connsiteY8" fmla="*/ 493047 h 493047"/>
                    <a:gd name="connsiteX9" fmla="*/ 24885 w 1204329"/>
                    <a:gd name="connsiteY9" fmla="*/ 347273 h 493047"/>
                    <a:gd name="connsiteX10" fmla="*/ 64642 w 1204329"/>
                    <a:gd name="connsiteY10" fmla="*/ 281012 h 493047"/>
                    <a:gd name="connsiteX11" fmla="*/ 91146 w 1204329"/>
                    <a:gd name="connsiteY11" fmla="*/ 241255 h 493047"/>
                    <a:gd name="connsiteX12" fmla="*/ 170659 w 1204329"/>
                    <a:gd name="connsiteY12" fmla="*/ 201499 h 493047"/>
                    <a:gd name="connsiteX13" fmla="*/ 250172 w 1204329"/>
                    <a:gd name="connsiteY13" fmla="*/ 135238 h 493047"/>
                    <a:gd name="connsiteX14" fmla="*/ 276677 w 1204329"/>
                    <a:gd name="connsiteY14" fmla="*/ 108734 h 493047"/>
                    <a:gd name="connsiteX15" fmla="*/ 329685 w 1204329"/>
                    <a:gd name="connsiteY15" fmla="*/ 82229 h 493047"/>
                    <a:gd name="connsiteX16" fmla="*/ 409198 w 1204329"/>
                    <a:gd name="connsiteY16" fmla="*/ 42473 h 493047"/>
                    <a:gd name="connsiteX17" fmla="*/ 448955 w 1204329"/>
                    <a:gd name="connsiteY17" fmla="*/ 15968 h 493047"/>
                    <a:gd name="connsiteX18" fmla="*/ 806764 w 1204329"/>
                    <a:gd name="connsiteY18" fmla="*/ 15968 h 493047"/>
                    <a:gd name="connsiteX19" fmla="*/ 926033 w 1204329"/>
                    <a:gd name="connsiteY19" fmla="*/ 42473 h 493047"/>
                    <a:gd name="connsiteX20" fmla="*/ 1005546 w 1204329"/>
                    <a:gd name="connsiteY20" fmla="*/ 68977 h 493047"/>
                    <a:gd name="connsiteX21" fmla="*/ 1045303 w 1204329"/>
                    <a:gd name="connsiteY21" fmla="*/ 95481 h 493047"/>
                    <a:gd name="connsiteX22" fmla="*/ 1071807 w 1204329"/>
                    <a:gd name="connsiteY22" fmla="*/ 121986 h 493047"/>
                    <a:gd name="connsiteX23" fmla="*/ 1111564 w 1204329"/>
                    <a:gd name="connsiteY23" fmla="*/ 135238 h 493047"/>
                    <a:gd name="connsiteX24" fmla="*/ 1151320 w 1204329"/>
                    <a:gd name="connsiteY24" fmla="*/ 161742 h 493047"/>
                    <a:gd name="connsiteX25" fmla="*/ 1204329 w 1204329"/>
                    <a:gd name="connsiteY25" fmla="*/ 228003 h 493047"/>
                    <a:gd name="connsiteX26" fmla="*/ 1191077 w 1204329"/>
                    <a:gd name="connsiteY26" fmla="*/ 320768 h 493047"/>
                    <a:gd name="connsiteX27" fmla="*/ 1164572 w 1204329"/>
                    <a:gd name="connsiteY27" fmla="*/ 347273 h 493047"/>
                    <a:gd name="connsiteX28" fmla="*/ 1098311 w 1204329"/>
                    <a:gd name="connsiteY28" fmla="*/ 334021 h 493047"/>
                    <a:gd name="connsiteX29" fmla="*/ 1018798 w 1204329"/>
                    <a:gd name="connsiteY29" fmla="*/ 307516 h 493047"/>
                    <a:gd name="connsiteX30" fmla="*/ 979042 w 1204329"/>
                    <a:gd name="connsiteY30" fmla="*/ 281012 h 493047"/>
                    <a:gd name="connsiteX31" fmla="*/ 939285 w 1204329"/>
                    <a:gd name="connsiteY31" fmla="*/ 267760 h 493047"/>
                    <a:gd name="connsiteX32" fmla="*/ 912781 w 1204329"/>
                    <a:gd name="connsiteY32" fmla="*/ 241255 h 493047"/>
                    <a:gd name="connsiteX33" fmla="*/ 873024 w 1204329"/>
                    <a:gd name="connsiteY33" fmla="*/ 228003 h 493047"/>
                    <a:gd name="connsiteX34" fmla="*/ 727250 w 1204329"/>
                    <a:gd name="connsiteY34" fmla="*/ 201499 h 493047"/>
                    <a:gd name="connsiteX35" fmla="*/ 674242 w 1204329"/>
                    <a:gd name="connsiteY35" fmla="*/ 188247 h 493047"/>
                    <a:gd name="connsiteX36" fmla="*/ 581477 w 1204329"/>
                    <a:gd name="connsiteY36" fmla="*/ 201499 h 493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1204329" h="493047">
                      <a:moveTo>
                        <a:pt x="700746" y="188247"/>
                      </a:moveTo>
                      <a:cubicBezTo>
                        <a:pt x="643320" y="192664"/>
                        <a:pt x="585359" y="192516"/>
                        <a:pt x="528468" y="201499"/>
                      </a:cubicBezTo>
                      <a:cubicBezTo>
                        <a:pt x="500872" y="205856"/>
                        <a:pt x="448955" y="228003"/>
                        <a:pt x="448955" y="228003"/>
                      </a:cubicBezTo>
                      <a:cubicBezTo>
                        <a:pt x="422451" y="245673"/>
                        <a:pt x="391967" y="258488"/>
                        <a:pt x="369442" y="281012"/>
                      </a:cubicBezTo>
                      <a:cubicBezTo>
                        <a:pt x="331675" y="318778"/>
                        <a:pt x="353333" y="300585"/>
                        <a:pt x="303181" y="334021"/>
                      </a:cubicBezTo>
                      <a:cubicBezTo>
                        <a:pt x="257744" y="402177"/>
                        <a:pt x="300028" y="349795"/>
                        <a:pt x="236920" y="400281"/>
                      </a:cubicBezTo>
                      <a:cubicBezTo>
                        <a:pt x="184944" y="441862"/>
                        <a:pt x="239704" y="417023"/>
                        <a:pt x="170659" y="440038"/>
                      </a:cubicBezTo>
                      <a:cubicBezTo>
                        <a:pt x="157407" y="448873"/>
                        <a:pt x="145457" y="460073"/>
                        <a:pt x="130903" y="466542"/>
                      </a:cubicBezTo>
                      <a:cubicBezTo>
                        <a:pt x="105373" y="477889"/>
                        <a:pt x="51390" y="493047"/>
                        <a:pt x="51390" y="493047"/>
                      </a:cubicBezTo>
                      <a:cubicBezTo>
                        <a:pt x="-28123" y="466541"/>
                        <a:pt x="2744" y="491194"/>
                        <a:pt x="24885" y="347273"/>
                      </a:cubicBezTo>
                      <a:cubicBezTo>
                        <a:pt x="32557" y="297406"/>
                        <a:pt x="36784" y="315834"/>
                        <a:pt x="64642" y="281012"/>
                      </a:cubicBezTo>
                      <a:cubicBezTo>
                        <a:pt x="74592" y="268575"/>
                        <a:pt x="79884" y="252517"/>
                        <a:pt x="91146" y="241255"/>
                      </a:cubicBezTo>
                      <a:cubicBezTo>
                        <a:pt x="116835" y="215566"/>
                        <a:pt x="138325" y="212277"/>
                        <a:pt x="170659" y="201499"/>
                      </a:cubicBezTo>
                      <a:cubicBezTo>
                        <a:pt x="253702" y="90775"/>
                        <a:pt x="167387" y="184908"/>
                        <a:pt x="250172" y="135238"/>
                      </a:cubicBezTo>
                      <a:cubicBezTo>
                        <a:pt x="260886" y="128810"/>
                        <a:pt x="266281" y="115665"/>
                        <a:pt x="276677" y="108734"/>
                      </a:cubicBezTo>
                      <a:cubicBezTo>
                        <a:pt x="293114" y="97776"/>
                        <a:pt x="312533" y="92030"/>
                        <a:pt x="329685" y="82229"/>
                      </a:cubicBezTo>
                      <a:cubicBezTo>
                        <a:pt x="401612" y="41128"/>
                        <a:pt x="336312" y="66768"/>
                        <a:pt x="409198" y="42473"/>
                      </a:cubicBezTo>
                      <a:cubicBezTo>
                        <a:pt x="422450" y="33638"/>
                        <a:pt x="434042" y="21561"/>
                        <a:pt x="448955" y="15968"/>
                      </a:cubicBezTo>
                      <a:cubicBezTo>
                        <a:pt x="543325" y="-19421"/>
                        <a:pt x="783320" y="14902"/>
                        <a:pt x="806764" y="15968"/>
                      </a:cubicBezTo>
                      <a:cubicBezTo>
                        <a:pt x="844585" y="23533"/>
                        <a:pt x="888610" y="31246"/>
                        <a:pt x="926033" y="42473"/>
                      </a:cubicBezTo>
                      <a:cubicBezTo>
                        <a:pt x="952793" y="50501"/>
                        <a:pt x="982300" y="53480"/>
                        <a:pt x="1005546" y="68977"/>
                      </a:cubicBezTo>
                      <a:cubicBezTo>
                        <a:pt x="1018798" y="77812"/>
                        <a:pt x="1032866" y="85531"/>
                        <a:pt x="1045303" y="95481"/>
                      </a:cubicBezTo>
                      <a:cubicBezTo>
                        <a:pt x="1055059" y="103286"/>
                        <a:pt x="1061093" y="115558"/>
                        <a:pt x="1071807" y="121986"/>
                      </a:cubicBezTo>
                      <a:cubicBezTo>
                        <a:pt x="1083785" y="129173"/>
                        <a:pt x="1098312" y="130821"/>
                        <a:pt x="1111564" y="135238"/>
                      </a:cubicBezTo>
                      <a:cubicBezTo>
                        <a:pt x="1124816" y="144073"/>
                        <a:pt x="1138883" y="151792"/>
                        <a:pt x="1151320" y="161742"/>
                      </a:cubicBezTo>
                      <a:cubicBezTo>
                        <a:pt x="1178293" y="183321"/>
                        <a:pt x="1184651" y="198487"/>
                        <a:pt x="1204329" y="228003"/>
                      </a:cubicBezTo>
                      <a:cubicBezTo>
                        <a:pt x="1199912" y="258925"/>
                        <a:pt x="1200955" y="291135"/>
                        <a:pt x="1191077" y="320768"/>
                      </a:cubicBezTo>
                      <a:cubicBezTo>
                        <a:pt x="1187126" y="332621"/>
                        <a:pt x="1176941" y="345506"/>
                        <a:pt x="1164572" y="347273"/>
                      </a:cubicBezTo>
                      <a:cubicBezTo>
                        <a:pt x="1142274" y="350459"/>
                        <a:pt x="1120042" y="339948"/>
                        <a:pt x="1098311" y="334021"/>
                      </a:cubicBezTo>
                      <a:cubicBezTo>
                        <a:pt x="1071357" y="326670"/>
                        <a:pt x="1018798" y="307516"/>
                        <a:pt x="1018798" y="307516"/>
                      </a:cubicBezTo>
                      <a:cubicBezTo>
                        <a:pt x="1005546" y="298681"/>
                        <a:pt x="993288" y="288135"/>
                        <a:pt x="979042" y="281012"/>
                      </a:cubicBezTo>
                      <a:cubicBezTo>
                        <a:pt x="966548" y="274765"/>
                        <a:pt x="951263" y="274947"/>
                        <a:pt x="939285" y="267760"/>
                      </a:cubicBezTo>
                      <a:cubicBezTo>
                        <a:pt x="928571" y="261332"/>
                        <a:pt x="923495" y="247683"/>
                        <a:pt x="912781" y="241255"/>
                      </a:cubicBezTo>
                      <a:cubicBezTo>
                        <a:pt x="900803" y="234068"/>
                        <a:pt x="886456" y="231841"/>
                        <a:pt x="873024" y="228003"/>
                      </a:cubicBezTo>
                      <a:cubicBezTo>
                        <a:pt x="794122" y="205460"/>
                        <a:pt x="830484" y="220269"/>
                        <a:pt x="727250" y="201499"/>
                      </a:cubicBezTo>
                      <a:cubicBezTo>
                        <a:pt x="709331" y="198241"/>
                        <a:pt x="691911" y="192664"/>
                        <a:pt x="674242" y="188247"/>
                      </a:cubicBezTo>
                      <a:cubicBezTo>
                        <a:pt x="590372" y="202225"/>
                        <a:pt x="621599" y="201499"/>
                        <a:pt x="581477" y="201499"/>
                      </a:cubicBezTo>
                    </a:path>
                  </a:pathLst>
                </a:custGeom>
                <a:solidFill>
                  <a:srgbClr val="FF66F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</p:grpSp>
          <p:sp>
            <p:nvSpPr>
              <p:cNvPr id="491" name="正方形/長方形 490"/>
              <p:cNvSpPr/>
              <p:nvPr/>
            </p:nvSpPr>
            <p:spPr>
              <a:xfrm>
                <a:off x="3211081" y="1525873"/>
                <a:ext cx="3110384" cy="1353091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ja-JP" altLang="en-US" sz="2000" b="0" cap="none" spc="0" dirty="0" smtClean="0">
                    <a:ln w="18415" cmpd="sng">
                      <a:solidFill>
                        <a:sysClr val="windowText" lastClr="000000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</a:rPr>
                  <a:t>もんだい</a:t>
                </a:r>
                <a:endParaRPr lang="ja-JP" altLang="en-US" sz="2000" b="0" cap="none" spc="0" dirty="0">
                  <a:ln w="18415" cmpd="sng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268" name="グループ化 267"/>
            <p:cNvGrpSpPr/>
            <p:nvPr/>
          </p:nvGrpSpPr>
          <p:grpSpPr>
            <a:xfrm>
              <a:off x="5436096" y="240208"/>
              <a:ext cx="1455374" cy="1384722"/>
              <a:chOff x="2744777" y="1484784"/>
              <a:chExt cx="4050390" cy="4682851"/>
            </a:xfrm>
          </p:grpSpPr>
          <p:grpSp>
            <p:nvGrpSpPr>
              <p:cNvPr id="477" name="グループ化 476"/>
              <p:cNvGrpSpPr/>
              <p:nvPr/>
            </p:nvGrpSpPr>
            <p:grpSpPr>
              <a:xfrm>
                <a:off x="2744777" y="1484784"/>
                <a:ext cx="4050390" cy="4682851"/>
                <a:chOff x="2668961" y="1844824"/>
                <a:chExt cx="4050390" cy="4682851"/>
              </a:xfrm>
            </p:grpSpPr>
            <p:sp>
              <p:nvSpPr>
                <p:cNvPr id="482" name="フリーフォーム 481"/>
                <p:cNvSpPr/>
                <p:nvPr/>
              </p:nvSpPr>
              <p:spPr>
                <a:xfrm>
                  <a:off x="2668961" y="1844824"/>
                  <a:ext cx="4050390" cy="4682851"/>
                </a:xfrm>
                <a:custGeom>
                  <a:avLst/>
                  <a:gdLst>
                    <a:gd name="connsiteX0" fmla="*/ 1277497 w 4050390"/>
                    <a:gd name="connsiteY0" fmla="*/ 35515 h 4334120"/>
                    <a:gd name="connsiteX1" fmla="*/ 747410 w 4050390"/>
                    <a:gd name="connsiteY1" fmla="*/ 287306 h 4334120"/>
                    <a:gd name="connsiteX2" fmla="*/ 349845 w 4050390"/>
                    <a:gd name="connsiteY2" fmla="*/ 936663 h 4334120"/>
                    <a:gd name="connsiteX3" fmla="*/ 190819 w 4050390"/>
                    <a:gd name="connsiteY3" fmla="*/ 2672698 h 4334120"/>
                    <a:gd name="connsiteX4" fmla="*/ 204071 w 4050390"/>
                    <a:gd name="connsiteY4" fmla="*/ 4209950 h 4334120"/>
                    <a:gd name="connsiteX5" fmla="*/ 270332 w 4050390"/>
                    <a:gd name="connsiteY5" fmla="*/ 4249706 h 4334120"/>
                    <a:gd name="connsiteX6" fmla="*/ 3649637 w 4050390"/>
                    <a:gd name="connsiteY6" fmla="*/ 4302715 h 4334120"/>
                    <a:gd name="connsiteX7" fmla="*/ 4020697 w 4050390"/>
                    <a:gd name="connsiteY7" fmla="*/ 4249706 h 4334120"/>
                    <a:gd name="connsiteX8" fmla="*/ 3967689 w 4050390"/>
                    <a:gd name="connsiteY8" fmla="*/ 4156941 h 4334120"/>
                    <a:gd name="connsiteX9" fmla="*/ 3914680 w 4050390"/>
                    <a:gd name="connsiteY9" fmla="*/ 2526924 h 4334120"/>
                    <a:gd name="connsiteX10" fmla="*/ 3768906 w 4050390"/>
                    <a:gd name="connsiteY10" fmla="*/ 578854 h 4334120"/>
                    <a:gd name="connsiteX11" fmla="*/ 2152141 w 4050390"/>
                    <a:gd name="connsiteY11" fmla="*/ 22263 h 4334120"/>
                    <a:gd name="connsiteX12" fmla="*/ 1065463 w 4050390"/>
                    <a:gd name="connsiteY12" fmla="*/ 101776 h 4334120"/>
                    <a:gd name="connsiteX13" fmla="*/ 1065463 w 4050390"/>
                    <a:gd name="connsiteY13" fmla="*/ 101776 h 43341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4050390" h="4334120">
                      <a:moveTo>
                        <a:pt x="1277497" y="35515"/>
                      </a:moveTo>
                      <a:cubicBezTo>
                        <a:pt x="1089758" y="86315"/>
                        <a:pt x="902019" y="137115"/>
                        <a:pt x="747410" y="287306"/>
                      </a:cubicBezTo>
                      <a:cubicBezTo>
                        <a:pt x="592801" y="437497"/>
                        <a:pt x="442610" y="539098"/>
                        <a:pt x="349845" y="936663"/>
                      </a:cubicBezTo>
                      <a:cubicBezTo>
                        <a:pt x="257080" y="1334228"/>
                        <a:pt x="215115" y="2127150"/>
                        <a:pt x="190819" y="2672698"/>
                      </a:cubicBezTo>
                      <a:cubicBezTo>
                        <a:pt x="166523" y="3218246"/>
                        <a:pt x="190819" y="3947115"/>
                        <a:pt x="204071" y="4209950"/>
                      </a:cubicBezTo>
                      <a:cubicBezTo>
                        <a:pt x="217323" y="4472785"/>
                        <a:pt x="-303929" y="4234245"/>
                        <a:pt x="270332" y="4249706"/>
                      </a:cubicBezTo>
                      <a:cubicBezTo>
                        <a:pt x="844593" y="4265167"/>
                        <a:pt x="3024576" y="4302715"/>
                        <a:pt x="3649637" y="4302715"/>
                      </a:cubicBezTo>
                      <a:cubicBezTo>
                        <a:pt x="4274698" y="4302715"/>
                        <a:pt x="3967688" y="4274002"/>
                        <a:pt x="4020697" y="4249706"/>
                      </a:cubicBezTo>
                      <a:cubicBezTo>
                        <a:pt x="4073706" y="4225410"/>
                        <a:pt x="3985359" y="4444071"/>
                        <a:pt x="3967689" y="4156941"/>
                      </a:cubicBezTo>
                      <a:cubicBezTo>
                        <a:pt x="3950020" y="3869811"/>
                        <a:pt x="3947811" y="3123272"/>
                        <a:pt x="3914680" y="2526924"/>
                      </a:cubicBezTo>
                      <a:cubicBezTo>
                        <a:pt x="3881550" y="1930576"/>
                        <a:pt x="4062663" y="996298"/>
                        <a:pt x="3768906" y="578854"/>
                      </a:cubicBezTo>
                      <a:cubicBezTo>
                        <a:pt x="3475150" y="161411"/>
                        <a:pt x="2602715" y="101776"/>
                        <a:pt x="2152141" y="22263"/>
                      </a:cubicBezTo>
                      <a:cubicBezTo>
                        <a:pt x="1701567" y="-57250"/>
                        <a:pt x="1065463" y="101776"/>
                        <a:pt x="1065463" y="101776"/>
                      </a:cubicBezTo>
                      <a:lnTo>
                        <a:pt x="1065463" y="101776"/>
                      </a:lnTo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483" name="円/楕円 482"/>
                <p:cNvSpPr/>
                <p:nvPr/>
              </p:nvSpPr>
              <p:spPr>
                <a:xfrm>
                  <a:off x="3539968" y="2708920"/>
                  <a:ext cx="864096" cy="864096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484" name="弦 483"/>
                <p:cNvSpPr/>
                <p:nvPr/>
              </p:nvSpPr>
              <p:spPr>
                <a:xfrm rot="17413514">
                  <a:off x="3511875" y="2740803"/>
                  <a:ext cx="863204" cy="848977"/>
                </a:xfrm>
                <a:prstGeom prst="chord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485" name="円/楕円 484"/>
                <p:cNvSpPr/>
                <p:nvPr/>
              </p:nvSpPr>
              <p:spPr>
                <a:xfrm>
                  <a:off x="4913988" y="2708920"/>
                  <a:ext cx="864096" cy="864096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486" name="弦 485"/>
                <p:cNvSpPr/>
                <p:nvPr/>
              </p:nvSpPr>
              <p:spPr>
                <a:xfrm rot="17413514">
                  <a:off x="4885895" y="2740803"/>
                  <a:ext cx="863204" cy="848977"/>
                </a:xfrm>
                <a:prstGeom prst="chord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487" name="円/楕円 486"/>
                <p:cNvSpPr/>
                <p:nvPr/>
              </p:nvSpPr>
              <p:spPr>
                <a:xfrm>
                  <a:off x="3779912" y="2996952"/>
                  <a:ext cx="360040" cy="28803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488" name="円/楕円 487"/>
                <p:cNvSpPr/>
                <p:nvPr/>
              </p:nvSpPr>
              <p:spPr>
                <a:xfrm>
                  <a:off x="5137477" y="3021275"/>
                  <a:ext cx="360040" cy="28803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</p:grpSp>
          <p:grpSp>
            <p:nvGrpSpPr>
              <p:cNvPr id="478" name="グループ化 477"/>
              <p:cNvGrpSpPr/>
              <p:nvPr/>
            </p:nvGrpSpPr>
            <p:grpSpPr>
              <a:xfrm>
                <a:off x="4333282" y="3948385"/>
                <a:ext cx="880011" cy="701173"/>
                <a:chOff x="4109793" y="3844323"/>
                <a:chExt cx="1216771" cy="701173"/>
              </a:xfrm>
            </p:grpSpPr>
            <p:sp>
              <p:nvSpPr>
                <p:cNvPr id="480" name="フリーフォーム 479"/>
                <p:cNvSpPr/>
                <p:nvPr/>
              </p:nvSpPr>
              <p:spPr>
                <a:xfrm>
                  <a:off x="4109793" y="4052449"/>
                  <a:ext cx="1204329" cy="493047"/>
                </a:xfrm>
                <a:custGeom>
                  <a:avLst/>
                  <a:gdLst>
                    <a:gd name="connsiteX0" fmla="*/ 700746 w 1204329"/>
                    <a:gd name="connsiteY0" fmla="*/ 188247 h 493047"/>
                    <a:gd name="connsiteX1" fmla="*/ 528468 w 1204329"/>
                    <a:gd name="connsiteY1" fmla="*/ 201499 h 493047"/>
                    <a:gd name="connsiteX2" fmla="*/ 448955 w 1204329"/>
                    <a:gd name="connsiteY2" fmla="*/ 228003 h 493047"/>
                    <a:gd name="connsiteX3" fmla="*/ 369442 w 1204329"/>
                    <a:gd name="connsiteY3" fmla="*/ 281012 h 493047"/>
                    <a:gd name="connsiteX4" fmla="*/ 303181 w 1204329"/>
                    <a:gd name="connsiteY4" fmla="*/ 334021 h 493047"/>
                    <a:gd name="connsiteX5" fmla="*/ 236920 w 1204329"/>
                    <a:gd name="connsiteY5" fmla="*/ 400281 h 493047"/>
                    <a:gd name="connsiteX6" fmla="*/ 170659 w 1204329"/>
                    <a:gd name="connsiteY6" fmla="*/ 440038 h 493047"/>
                    <a:gd name="connsiteX7" fmla="*/ 130903 w 1204329"/>
                    <a:gd name="connsiteY7" fmla="*/ 466542 h 493047"/>
                    <a:gd name="connsiteX8" fmla="*/ 51390 w 1204329"/>
                    <a:gd name="connsiteY8" fmla="*/ 493047 h 493047"/>
                    <a:gd name="connsiteX9" fmla="*/ 24885 w 1204329"/>
                    <a:gd name="connsiteY9" fmla="*/ 347273 h 493047"/>
                    <a:gd name="connsiteX10" fmla="*/ 64642 w 1204329"/>
                    <a:gd name="connsiteY10" fmla="*/ 281012 h 493047"/>
                    <a:gd name="connsiteX11" fmla="*/ 91146 w 1204329"/>
                    <a:gd name="connsiteY11" fmla="*/ 241255 h 493047"/>
                    <a:gd name="connsiteX12" fmla="*/ 170659 w 1204329"/>
                    <a:gd name="connsiteY12" fmla="*/ 201499 h 493047"/>
                    <a:gd name="connsiteX13" fmla="*/ 250172 w 1204329"/>
                    <a:gd name="connsiteY13" fmla="*/ 135238 h 493047"/>
                    <a:gd name="connsiteX14" fmla="*/ 276677 w 1204329"/>
                    <a:gd name="connsiteY14" fmla="*/ 108734 h 493047"/>
                    <a:gd name="connsiteX15" fmla="*/ 329685 w 1204329"/>
                    <a:gd name="connsiteY15" fmla="*/ 82229 h 493047"/>
                    <a:gd name="connsiteX16" fmla="*/ 409198 w 1204329"/>
                    <a:gd name="connsiteY16" fmla="*/ 42473 h 493047"/>
                    <a:gd name="connsiteX17" fmla="*/ 448955 w 1204329"/>
                    <a:gd name="connsiteY17" fmla="*/ 15968 h 493047"/>
                    <a:gd name="connsiteX18" fmla="*/ 806764 w 1204329"/>
                    <a:gd name="connsiteY18" fmla="*/ 15968 h 493047"/>
                    <a:gd name="connsiteX19" fmla="*/ 926033 w 1204329"/>
                    <a:gd name="connsiteY19" fmla="*/ 42473 h 493047"/>
                    <a:gd name="connsiteX20" fmla="*/ 1005546 w 1204329"/>
                    <a:gd name="connsiteY20" fmla="*/ 68977 h 493047"/>
                    <a:gd name="connsiteX21" fmla="*/ 1045303 w 1204329"/>
                    <a:gd name="connsiteY21" fmla="*/ 95481 h 493047"/>
                    <a:gd name="connsiteX22" fmla="*/ 1071807 w 1204329"/>
                    <a:gd name="connsiteY22" fmla="*/ 121986 h 493047"/>
                    <a:gd name="connsiteX23" fmla="*/ 1111564 w 1204329"/>
                    <a:gd name="connsiteY23" fmla="*/ 135238 h 493047"/>
                    <a:gd name="connsiteX24" fmla="*/ 1151320 w 1204329"/>
                    <a:gd name="connsiteY24" fmla="*/ 161742 h 493047"/>
                    <a:gd name="connsiteX25" fmla="*/ 1204329 w 1204329"/>
                    <a:gd name="connsiteY25" fmla="*/ 228003 h 493047"/>
                    <a:gd name="connsiteX26" fmla="*/ 1191077 w 1204329"/>
                    <a:gd name="connsiteY26" fmla="*/ 320768 h 493047"/>
                    <a:gd name="connsiteX27" fmla="*/ 1164572 w 1204329"/>
                    <a:gd name="connsiteY27" fmla="*/ 347273 h 493047"/>
                    <a:gd name="connsiteX28" fmla="*/ 1098311 w 1204329"/>
                    <a:gd name="connsiteY28" fmla="*/ 334021 h 493047"/>
                    <a:gd name="connsiteX29" fmla="*/ 1018798 w 1204329"/>
                    <a:gd name="connsiteY29" fmla="*/ 307516 h 493047"/>
                    <a:gd name="connsiteX30" fmla="*/ 979042 w 1204329"/>
                    <a:gd name="connsiteY30" fmla="*/ 281012 h 493047"/>
                    <a:gd name="connsiteX31" fmla="*/ 939285 w 1204329"/>
                    <a:gd name="connsiteY31" fmla="*/ 267760 h 493047"/>
                    <a:gd name="connsiteX32" fmla="*/ 912781 w 1204329"/>
                    <a:gd name="connsiteY32" fmla="*/ 241255 h 493047"/>
                    <a:gd name="connsiteX33" fmla="*/ 873024 w 1204329"/>
                    <a:gd name="connsiteY33" fmla="*/ 228003 h 493047"/>
                    <a:gd name="connsiteX34" fmla="*/ 727250 w 1204329"/>
                    <a:gd name="connsiteY34" fmla="*/ 201499 h 493047"/>
                    <a:gd name="connsiteX35" fmla="*/ 674242 w 1204329"/>
                    <a:gd name="connsiteY35" fmla="*/ 188247 h 493047"/>
                    <a:gd name="connsiteX36" fmla="*/ 581477 w 1204329"/>
                    <a:gd name="connsiteY36" fmla="*/ 201499 h 493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1204329" h="493047">
                      <a:moveTo>
                        <a:pt x="700746" y="188247"/>
                      </a:moveTo>
                      <a:cubicBezTo>
                        <a:pt x="643320" y="192664"/>
                        <a:pt x="585359" y="192516"/>
                        <a:pt x="528468" y="201499"/>
                      </a:cubicBezTo>
                      <a:cubicBezTo>
                        <a:pt x="500872" y="205856"/>
                        <a:pt x="448955" y="228003"/>
                        <a:pt x="448955" y="228003"/>
                      </a:cubicBezTo>
                      <a:cubicBezTo>
                        <a:pt x="422451" y="245673"/>
                        <a:pt x="391967" y="258488"/>
                        <a:pt x="369442" y="281012"/>
                      </a:cubicBezTo>
                      <a:cubicBezTo>
                        <a:pt x="331675" y="318778"/>
                        <a:pt x="353333" y="300585"/>
                        <a:pt x="303181" y="334021"/>
                      </a:cubicBezTo>
                      <a:cubicBezTo>
                        <a:pt x="257744" y="402177"/>
                        <a:pt x="300028" y="349795"/>
                        <a:pt x="236920" y="400281"/>
                      </a:cubicBezTo>
                      <a:cubicBezTo>
                        <a:pt x="184944" y="441862"/>
                        <a:pt x="239704" y="417023"/>
                        <a:pt x="170659" y="440038"/>
                      </a:cubicBezTo>
                      <a:cubicBezTo>
                        <a:pt x="157407" y="448873"/>
                        <a:pt x="145457" y="460073"/>
                        <a:pt x="130903" y="466542"/>
                      </a:cubicBezTo>
                      <a:cubicBezTo>
                        <a:pt x="105373" y="477889"/>
                        <a:pt x="51390" y="493047"/>
                        <a:pt x="51390" y="493047"/>
                      </a:cubicBezTo>
                      <a:cubicBezTo>
                        <a:pt x="-28123" y="466541"/>
                        <a:pt x="2744" y="491194"/>
                        <a:pt x="24885" y="347273"/>
                      </a:cubicBezTo>
                      <a:cubicBezTo>
                        <a:pt x="32557" y="297406"/>
                        <a:pt x="36784" y="315834"/>
                        <a:pt x="64642" y="281012"/>
                      </a:cubicBezTo>
                      <a:cubicBezTo>
                        <a:pt x="74592" y="268575"/>
                        <a:pt x="79884" y="252517"/>
                        <a:pt x="91146" y="241255"/>
                      </a:cubicBezTo>
                      <a:cubicBezTo>
                        <a:pt x="116835" y="215566"/>
                        <a:pt x="138325" y="212277"/>
                        <a:pt x="170659" y="201499"/>
                      </a:cubicBezTo>
                      <a:cubicBezTo>
                        <a:pt x="253702" y="90775"/>
                        <a:pt x="167387" y="184908"/>
                        <a:pt x="250172" y="135238"/>
                      </a:cubicBezTo>
                      <a:cubicBezTo>
                        <a:pt x="260886" y="128810"/>
                        <a:pt x="266281" y="115665"/>
                        <a:pt x="276677" y="108734"/>
                      </a:cubicBezTo>
                      <a:cubicBezTo>
                        <a:pt x="293114" y="97776"/>
                        <a:pt x="312533" y="92030"/>
                        <a:pt x="329685" y="82229"/>
                      </a:cubicBezTo>
                      <a:cubicBezTo>
                        <a:pt x="401612" y="41128"/>
                        <a:pt x="336312" y="66768"/>
                        <a:pt x="409198" y="42473"/>
                      </a:cubicBezTo>
                      <a:cubicBezTo>
                        <a:pt x="422450" y="33638"/>
                        <a:pt x="434042" y="21561"/>
                        <a:pt x="448955" y="15968"/>
                      </a:cubicBezTo>
                      <a:cubicBezTo>
                        <a:pt x="543325" y="-19421"/>
                        <a:pt x="783320" y="14902"/>
                        <a:pt x="806764" y="15968"/>
                      </a:cubicBezTo>
                      <a:cubicBezTo>
                        <a:pt x="844585" y="23533"/>
                        <a:pt x="888610" y="31246"/>
                        <a:pt x="926033" y="42473"/>
                      </a:cubicBezTo>
                      <a:cubicBezTo>
                        <a:pt x="952793" y="50501"/>
                        <a:pt x="982300" y="53480"/>
                        <a:pt x="1005546" y="68977"/>
                      </a:cubicBezTo>
                      <a:cubicBezTo>
                        <a:pt x="1018798" y="77812"/>
                        <a:pt x="1032866" y="85531"/>
                        <a:pt x="1045303" y="95481"/>
                      </a:cubicBezTo>
                      <a:cubicBezTo>
                        <a:pt x="1055059" y="103286"/>
                        <a:pt x="1061093" y="115558"/>
                        <a:pt x="1071807" y="121986"/>
                      </a:cubicBezTo>
                      <a:cubicBezTo>
                        <a:pt x="1083785" y="129173"/>
                        <a:pt x="1098312" y="130821"/>
                        <a:pt x="1111564" y="135238"/>
                      </a:cubicBezTo>
                      <a:cubicBezTo>
                        <a:pt x="1124816" y="144073"/>
                        <a:pt x="1138883" y="151792"/>
                        <a:pt x="1151320" y="161742"/>
                      </a:cubicBezTo>
                      <a:cubicBezTo>
                        <a:pt x="1178293" y="183321"/>
                        <a:pt x="1184651" y="198487"/>
                        <a:pt x="1204329" y="228003"/>
                      </a:cubicBezTo>
                      <a:cubicBezTo>
                        <a:pt x="1199912" y="258925"/>
                        <a:pt x="1200955" y="291135"/>
                        <a:pt x="1191077" y="320768"/>
                      </a:cubicBezTo>
                      <a:cubicBezTo>
                        <a:pt x="1187126" y="332621"/>
                        <a:pt x="1176941" y="345506"/>
                        <a:pt x="1164572" y="347273"/>
                      </a:cubicBezTo>
                      <a:cubicBezTo>
                        <a:pt x="1142274" y="350459"/>
                        <a:pt x="1120042" y="339948"/>
                        <a:pt x="1098311" y="334021"/>
                      </a:cubicBezTo>
                      <a:cubicBezTo>
                        <a:pt x="1071357" y="326670"/>
                        <a:pt x="1018798" y="307516"/>
                        <a:pt x="1018798" y="307516"/>
                      </a:cubicBezTo>
                      <a:cubicBezTo>
                        <a:pt x="1005546" y="298681"/>
                        <a:pt x="993288" y="288135"/>
                        <a:pt x="979042" y="281012"/>
                      </a:cubicBezTo>
                      <a:cubicBezTo>
                        <a:pt x="966548" y="274765"/>
                        <a:pt x="951263" y="274947"/>
                        <a:pt x="939285" y="267760"/>
                      </a:cubicBezTo>
                      <a:cubicBezTo>
                        <a:pt x="928571" y="261332"/>
                        <a:pt x="923495" y="247683"/>
                        <a:pt x="912781" y="241255"/>
                      </a:cubicBezTo>
                      <a:cubicBezTo>
                        <a:pt x="900803" y="234068"/>
                        <a:pt x="886456" y="231841"/>
                        <a:pt x="873024" y="228003"/>
                      </a:cubicBezTo>
                      <a:cubicBezTo>
                        <a:pt x="794122" y="205460"/>
                        <a:pt x="830484" y="220269"/>
                        <a:pt x="727250" y="201499"/>
                      </a:cubicBezTo>
                      <a:cubicBezTo>
                        <a:pt x="709331" y="198241"/>
                        <a:pt x="691911" y="192664"/>
                        <a:pt x="674242" y="188247"/>
                      </a:cubicBezTo>
                      <a:cubicBezTo>
                        <a:pt x="590372" y="202225"/>
                        <a:pt x="621599" y="201499"/>
                        <a:pt x="581477" y="201499"/>
                      </a:cubicBezTo>
                    </a:path>
                  </a:pathLst>
                </a:custGeom>
                <a:solidFill>
                  <a:srgbClr val="FF66F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481" name="フリーフォーム 480"/>
                <p:cNvSpPr/>
                <p:nvPr/>
              </p:nvSpPr>
              <p:spPr>
                <a:xfrm>
                  <a:off x="4122235" y="3844323"/>
                  <a:ext cx="1204329" cy="493047"/>
                </a:xfrm>
                <a:custGeom>
                  <a:avLst/>
                  <a:gdLst>
                    <a:gd name="connsiteX0" fmla="*/ 700746 w 1204329"/>
                    <a:gd name="connsiteY0" fmla="*/ 188247 h 493047"/>
                    <a:gd name="connsiteX1" fmla="*/ 528468 w 1204329"/>
                    <a:gd name="connsiteY1" fmla="*/ 201499 h 493047"/>
                    <a:gd name="connsiteX2" fmla="*/ 448955 w 1204329"/>
                    <a:gd name="connsiteY2" fmla="*/ 228003 h 493047"/>
                    <a:gd name="connsiteX3" fmla="*/ 369442 w 1204329"/>
                    <a:gd name="connsiteY3" fmla="*/ 281012 h 493047"/>
                    <a:gd name="connsiteX4" fmla="*/ 303181 w 1204329"/>
                    <a:gd name="connsiteY4" fmla="*/ 334021 h 493047"/>
                    <a:gd name="connsiteX5" fmla="*/ 236920 w 1204329"/>
                    <a:gd name="connsiteY5" fmla="*/ 400281 h 493047"/>
                    <a:gd name="connsiteX6" fmla="*/ 170659 w 1204329"/>
                    <a:gd name="connsiteY6" fmla="*/ 440038 h 493047"/>
                    <a:gd name="connsiteX7" fmla="*/ 130903 w 1204329"/>
                    <a:gd name="connsiteY7" fmla="*/ 466542 h 493047"/>
                    <a:gd name="connsiteX8" fmla="*/ 51390 w 1204329"/>
                    <a:gd name="connsiteY8" fmla="*/ 493047 h 493047"/>
                    <a:gd name="connsiteX9" fmla="*/ 24885 w 1204329"/>
                    <a:gd name="connsiteY9" fmla="*/ 347273 h 493047"/>
                    <a:gd name="connsiteX10" fmla="*/ 64642 w 1204329"/>
                    <a:gd name="connsiteY10" fmla="*/ 281012 h 493047"/>
                    <a:gd name="connsiteX11" fmla="*/ 91146 w 1204329"/>
                    <a:gd name="connsiteY11" fmla="*/ 241255 h 493047"/>
                    <a:gd name="connsiteX12" fmla="*/ 170659 w 1204329"/>
                    <a:gd name="connsiteY12" fmla="*/ 201499 h 493047"/>
                    <a:gd name="connsiteX13" fmla="*/ 250172 w 1204329"/>
                    <a:gd name="connsiteY13" fmla="*/ 135238 h 493047"/>
                    <a:gd name="connsiteX14" fmla="*/ 276677 w 1204329"/>
                    <a:gd name="connsiteY14" fmla="*/ 108734 h 493047"/>
                    <a:gd name="connsiteX15" fmla="*/ 329685 w 1204329"/>
                    <a:gd name="connsiteY15" fmla="*/ 82229 h 493047"/>
                    <a:gd name="connsiteX16" fmla="*/ 409198 w 1204329"/>
                    <a:gd name="connsiteY16" fmla="*/ 42473 h 493047"/>
                    <a:gd name="connsiteX17" fmla="*/ 448955 w 1204329"/>
                    <a:gd name="connsiteY17" fmla="*/ 15968 h 493047"/>
                    <a:gd name="connsiteX18" fmla="*/ 806764 w 1204329"/>
                    <a:gd name="connsiteY18" fmla="*/ 15968 h 493047"/>
                    <a:gd name="connsiteX19" fmla="*/ 926033 w 1204329"/>
                    <a:gd name="connsiteY19" fmla="*/ 42473 h 493047"/>
                    <a:gd name="connsiteX20" fmla="*/ 1005546 w 1204329"/>
                    <a:gd name="connsiteY20" fmla="*/ 68977 h 493047"/>
                    <a:gd name="connsiteX21" fmla="*/ 1045303 w 1204329"/>
                    <a:gd name="connsiteY21" fmla="*/ 95481 h 493047"/>
                    <a:gd name="connsiteX22" fmla="*/ 1071807 w 1204329"/>
                    <a:gd name="connsiteY22" fmla="*/ 121986 h 493047"/>
                    <a:gd name="connsiteX23" fmla="*/ 1111564 w 1204329"/>
                    <a:gd name="connsiteY23" fmla="*/ 135238 h 493047"/>
                    <a:gd name="connsiteX24" fmla="*/ 1151320 w 1204329"/>
                    <a:gd name="connsiteY24" fmla="*/ 161742 h 493047"/>
                    <a:gd name="connsiteX25" fmla="*/ 1204329 w 1204329"/>
                    <a:gd name="connsiteY25" fmla="*/ 228003 h 493047"/>
                    <a:gd name="connsiteX26" fmla="*/ 1191077 w 1204329"/>
                    <a:gd name="connsiteY26" fmla="*/ 320768 h 493047"/>
                    <a:gd name="connsiteX27" fmla="*/ 1164572 w 1204329"/>
                    <a:gd name="connsiteY27" fmla="*/ 347273 h 493047"/>
                    <a:gd name="connsiteX28" fmla="*/ 1098311 w 1204329"/>
                    <a:gd name="connsiteY28" fmla="*/ 334021 h 493047"/>
                    <a:gd name="connsiteX29" fmla="*/ 1018798 w 1204329"/>
                    <a:gd name="connsiteY29" fmla="*/ 307516 h 493047"/>
                    <a:gd name="connsiteX30" fmla="*/ 979042 w 1204329"/>
                    <a:gd name="connsiteY30" fmla="*/ 281012 h 493047"/>
                    <a:gd name="connsiteX31" fmla="*/ 939285 w 1204329"/>
                    <a:gd name="connsiteY31" fmla="*/ 267760 h 493047"/>
                    <a:gd name="connsiteX32" fmla="*/ 912781 w 1204329"/>
                    <a:gd name="connsiteY32" fmla="*/ 241255 h 493047"/>
                    <a:gd name="connsiteX33" fmla="*/ 873024 w 1204329"/>
                    <a:gd name="connsiteY33" fmla="*/ 228003 h 493047"/>
                    <a:gd name="connsiteX34" fmla="*/ 727250 w 1204329"/>
                    <a:gd name="connsiteY34" fmla="*/ 201499 h 493047"/>
                    <a:gd name="connsiteX35" fmla="*/ 674242 w 1204329"/>
                    <a:gd name="connsiteY35" fmla="*/ 188247 h 493047"/>
                    <a:gd name="connsiteX36" fmla="*/ 581477 w 1204329"/>
                    <a:gd name="connsiteY36" fmla="*/ 201499 h 493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1204329" h="493047">
                      <a:moveTo>
                        <a:pt x="700746" y="188247"/>
                      </a:moveTo>
                      <a:cubicBezTo>
                        <a:pt x="643320" y="192664"/>
                        <a:pt x="585359" y="192516"/>
                        <a:pt x="528468" y="201499"/>
                      </a:cubicBezTo>
                      <a:cubicBezTo>
                        <a:pt x="500872" y="205856"/>
                        <a:pt x="448955" y="228003"/>
                        <a:pt x="448955" y="228003"/>
                      </a:cubicBezTo>
                      <a:cubicBezTo>
                        <a:pt x="422451" y="245673"/>
                        <a:pt x="391967" y="258488"/>
                        <a:pt x="369442" y="281012"/>
                      </a:cubicBezTo>
                      <a:cubicBezTo>
                        <a:pt x="331675" y="318778"/>
                        <a:pt x="353333" y="300585"/>
                        <a:pt x="303181" y="334021"/>
                      </a:cubicBezTo>
                      <a:cubicBezTo>
                        <a:pt x="257744" y="402177"/>
                        <a:pt x="300028" y="349795"/>
                        <a:pt x="236920" y="400281"/>
                      </a:cubicBezTo>
                      <a:cubicBezTo>
                        <a:pt x="184944" y="441862"/>
                        <a:pt x="239704" y="417023"/>
                        <a:pt x="170659" y="440038"/>
                      </a:cubicBezTo>
                      <a:cubicBezTo>
                        <a:pt x="157407" y="448873"/>
                        <a:pt x="145457" y="460073"/>
                        <a:pt x="130903" y="466542"/>
                      </a:cubicBezTo>
                      <a:cubicBezTo>
                        <a:pt x="105373" y="477889"/>
                        <a:pt x="51390" y="493047"/>
                        <a:pt x="51390" y="493047"/>
                      </a:cubicBezTo>
                      <a:cubicBezTo>
                        <a:pt x="-28123" y="466541"/>
                        <a:pt x="2744" y="491194"/>
                        <a:pt x="24885" y="347273"/>
                      </a:cubicBezTo>
                      <a:cubicBezTo>
                        <a:pt x="32557" y="297406"/>
                        <a:pt x="36784" y="315834"/>
                        <a:pt x="64642" y="281012"/>
                      </a:cubicBezTo>
                      <a:cubicBezTo>
                        <a:pt x="74592" y="268575"/>
                        <a:pt x="79884" y="252517"/>
                        <a:pt x="91146" y="241255"/>
                      </a:cubicBezTo>
                      <a:cubicBezTo>
                        <a:pt x="116835" y="215566"/>
                        <a:pt x="138325" y="212277"/>
                        <a:pt x="170659" y="201499"/>
                      </a:cubicBezTo>
                      <a:cubicBezTo>
                        <a:pt x="253702" y="90775"/>
                        <a:pt x="167387" y="184908"/>
                        <a:pt x="250172" y="135238"/>
                      </a:cubicBezTo>
                      <a:cubicBezTo>
                        <a:pt x="260886" y="128810"/>
                        <a:pt x="266281" y="115665"/>
                        <a:pt x="276677" y="108734"/>
                      </a:cubicBezTo>
                      <a:cubicBezTo>
                        <a:pt x="293114" y="97776"/>
                        <a:pt x="312533" y="92030"/>
                        <a:pt x="329685" y="82229"/>
                      </a:cubicBezTo>
                      <a:cubicBezTo>
                        <a:pt x="401612" y="41128"/>
                        <a:pt x="336312" y="66768"/>
                        <a:pt x="409198" y="42473"/>
                      </a:cubicBezTo>
                      <a:cubicBezTo>
                        <a:pt x="422450" y="33638"/>
                        <a:pt x="434042" y="21561"/>
                        <a:pt x="448955" y="15968"/>
                      </a:cubicBezTo>
                      <a:cubicBezTo>
                        <a:pt x="543325" y="-19421"/>
                        <a:pt x="783320" y="14902"/>
                        <a:pt x="806764" y="15968"/>
                      </a:cubicBezTo>
                      <a:cubicBezTo>
                        <a:pt x="844585" y="23533"/>
                        <a:pt x="888610" y="31246"/>
                        <a:pt x="926033" y="42473"/>
                      </a:cubicBezTo>
                      <a:cubicBezTo>
                        <a:pt x="952793" y="50501"/>
                        <a:pt x="982300" y="53480"/>
                        <a:pt x="1005546" y="68977"/>
                      </a:cubicBezTo>
                      <a:cubicBezTo>
                        <a:pt x="1018798" y="77812"/>
                        <a:pt x="1032866" y="85531"/>
                        <a:pt x="1045303" y="95481"/>
                      </a:cubicBezTo>
                      <a:cubicBezTo>
                        <a:pt x="1055059" y="103286"/>
                        <a:pt x="1061093" y="115558"/>
                        <a:pt x="1071807" y="121986"/>
                      </a:cubicBezTo>
                      <a:cubicBezTo>
                        <a:pt x="1083785" y="129173"/>
                        <a:pt x="1098312" y="130821"/>
                        <a:pt x="1111564" y="135238"/>
                      </a:cubicBezTo>
                      <a:cubicBezTo>
                        <a:pt x="1124816" y="144073"/>
                        <a:pt x="1138883" y="151792"/>
                        <a:pt x="1151320" y="161742"/>
                      </a:cubicBezTo>
                      <a:cubicBezTo>
                        <a:pt x="1178293" y="183321"/>
                        <a:pt x="1184651" y="198487"/>
                        <a:pt x="1204329" y="228003"/>
                      </a:cubicBezTo>
                      <a:cubicBezTo>
                        <a:pt x="1199912" y="258925"/>
                        <a:pt x="1200955" y="291135"/>
                        <a:pt x="1191077" y="320768"/>
                      </a:cubicBezTo>
                      <a:cubicBezTo>
                        <a:pt x="1187126" y="332621"/>
                        <a:pt x="1176941" y="345506"/>
                        <a:pt x="1164572" y="347273"/>
                      </a:cubicBezTo>
                      <a:cubicBezTo>
                        <a:pt x="1142274" y="350459"/>
                        <a:pt x="1120042" y="339948"/>
                        <a:pt x="1098311" y="334021"/>
                      </a:cubicBezTo>
                      <a:cubicBezTo>
                        <a:pt x="1071357" y="326670"/>
                        <a:pt x="1018798" y="307516"/>
                        <a:pt x="1018798" y="307516"/>
                      </a:cubicBezTo>
                      <a:cubicBezTo>
                        <a:pt x="1005546" y="298681"/>
                        <a:pt x="993288" y="288135"/>
                        <a:pt x="979042" y="281012"/>
                      </a:cubicBezTo>
                      <a:cubicBezTo>
                        <a:pt x="966548" y="274765"/>
                        <a:pt x="951263" y="274947"/>
                        <a:pt x="939285" y="267760"/>
                      </a:cubicBezTo>
                      <a:cubicBezTo>
                        <a:pt x="928571" y="261332"/>
                        <a:pt x="923495" y="247683"/>
                        <a:pt x="912781" y="241255"/>
                      </a:cubicBezTo>
                      <a:cubicBezTo>
                        <a:pt x="900803" y="234068"/>
                        <a:pt x="886456" y="231841"/>
                        <a:pt x="873024" y="228003"/>
                      </a:cubicBezTo>
                      <a:cubicBezTo>
                        <a:pt x="794122" y="205460"/>
                        <a:pt x="830484" y="220269"/>
                        <a:pt x="727250" y="201499"/>
                      </a:cubicBezTo>
                      <a:cubicBezTo>
                        <a:pt x="709331" y="198241"/>
                        <a:pt x="691911" y="192664"/>
                        <a:pt x="674242" y="188247"/>
                      </a:cubicBezTo>
                      <a:cubicBezTo>
                        <a:pt x="590372" y="202225"/>
                        <a:pt x="621599" y="201499"/>
                        <a:pt x="581477" y="201499"/>
                      </a:cubicBezTo>
                    </a:path>
                  </a:pathLst>
                </a:custGeom>
                <a:solidFill>
                  <a:srgbClr val="FF66F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</p:grpSp>
          <p:sp>
            <p:nvSpPr>
              <p:cNvPr id="479" name="正方形/長方形 478"/>
              <p:cNvSpPr/>
              <p:nvPr/>
            </p:nvSpPr>
            <p:spPr>
              <a:xfrm>
                <a:off x="3211081" y="1525873"/>
                <a:ext cx="3110384" cy="1353091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ja-JP" altLang="en-US" sz="2000" b="0" cap="none" spc="0" dirty="0" smtClean="0">
                    <a:ln w="18415" cmpd="sng">
                      <a:solidFill>
                        <a:sysClr val="windowText" lastClr="000000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</a:rPr>
                  <a:t>もんだい</a:t>
                </a:r>
                <a:endParaRPr lang="ja-JP" altLang="en-US" sz="2000" b="0" cap="none" spc="0" dirty="0">
                  <a:ln w="18415" cmpd="sng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269" name="グループ化 268"/>
            <p:cNvGrpSpPr/>
            <p:nvPr/>
          </p:nvGrpSpPr>
          <p:grpSpPr>
            <a:xfrm>
              <a:off x="7164288" y="223672"/>
              <a:ext cx="1455374" cy="1384722"/>
              <a:chOff x="2744777" y="1484784"/>
              <a:chExt cx="4050390" cy="4682851"/>
            </a:xfrm>
          </p:grpSpPr>
          <p:grpSp>
            <p:nvGrpSpPr>
              <p:cNvPr id="465" name="グループ化 464"/>
              <p:cNvGrpSpPr/>
              <p:nvPr/>
            </p:nvGrpSpPr>
            <p:grpSpPr>
              <a:xfrm>
                <a:off x="2744777" y="1484784"/>
                <a:ext cx="4050390" cy="4682851"/>
                <a:chOff x="2668961" y="1844824"/>
                <a:chExt cx="4050390" cy="4682851"/>
              </a:xfrm>
            </p:grpSpPr>
            <p:sp>
              <p:nvSpPr>
                <p:cNvPr id="470" name="フリーフォーム 469"/>
                <p:cNvSpPr/>
                <p:nvPr/>
              </p:nvSpPr>
              <p:spPr>
                <a:xfrm>
                  <a:off x="2668961" y="1844824"/>
                  <a:ext cx="4050390" cy="4682851"/>
                </a:xfrm>
                <a:custGeom>
                  <a:avLst/>
                  <a:gdLst>
                    <a:gd name="connsiteX0" fmla="*/ 1277497 w 4050390"/>
                    <a:gd name="connsiteY0" fmla="*/ 35515 h 4334120"/>
                    <a:gd name="connsiteX1" fmla="*/ 747410 w 4050390"/>
                    <a:gd name="connsiteY1" fmla="*/ 287306 h 4334120"/>
                    <a:gd name="connsiteX2" fmla="*/ 349845 w 4050390"/>
                    <a:gd name="connsiteY2" fmla="*/ 936663 h 4334120"/>
                    <a:gd name="connsiteX3" fmla="*/ 190819 w 4050390"/>
                    <a:gd name="connsiteY3" fmla="*/ 2672698 h 4334120"/>
                    <a:gd name="connsiteX4" fmla="*/ 204071 w 4050390"/>
                    <a:gd name="connsiteY4" fmla="*/ 4209950 h 4334120"/>
                    <a:gd name="connsiteX5" fmla="*/ 270332 w 4050390"/>
                    <a:gd name="connsiteY5" fmla="*/ 4249706 h 4334120"/>
                    <a:gd name="connsiteX6" fmla="*/ 3649637 w 4050390"/>
                    <a:gd name="connsiteY6" fmla="*/ 4302715 h 4334120"/>
                    <a:gd name="connsiteX7" fmla="*/ 4020697 w 4050390"/>
                    <a:gd name="connsiteY7" fmla="*/ 4249706 h 4334120"/>
                    <a:gd name="connsiteX8" fmla="*/ 3967689 w 4050390"/>
                    <a:gd name="connsiteY8" fmla="*/ 4156941 h 4334120"/>
                    <a:gd name="connsiteX9" fmla="*/ 3914680 w 4050390"/>
                    <a:gd name="connsiteY9" fmla="*/ 2526924 h 4334120"/>
                    <a:gd name="connsiteX10" fmla="*/ 3768906 w 4050390"/>
                    <a:gd name="connsiteY10" fmla="*/ 578854 h 4334120"/>
                    <a:gd name="connsiteX11" fmla="*/ 2152141 w 4050390"/>
                    <a:gd name="connsiteY11" fmla="*/ 22263 h 4334120"/>
                    <a:gd name="connsiteX12" fmla="*/ 1065463 w 4050390"/>
                    <a:gd name="connsiteY12" fmla="*/ 101776 h 4334120"/>
                    <a:gd name="connsiteX13" fmla="*/ 1065463 w 4050390"/>
                    <a:gd name="connsiteY13" fmla="*/ 101776 h 43341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4050390" h="4334120">
                      <a:moveTo>
                        <a:pt x="1277497" y="35515"/>
                      </a:moveTo>
                      <a:cubicBezTo>
                        <a:pt x="1089758" y="86315"/>
                        <a:pt x="902019" y="137115"/>
                        <a:pt x="747410" y="287306"/>
                      </a:cubicBezTo>
                      <a:cubicBezTo>
                        <a:pt x="592801" y="437497"/>
                        <a:pt x="442610" y="539098"/>
                        <a:pt x="349845" y="936663"/>
                      </a:cubicBezTo>
                      <a:cubicBezTo>
                        <a:pt x="257080" y="1334228"/>
                        <a:pt x="215115" y="2127150"/>
                        <a:pt x="190819" y="2672698"/>
                      </a:cubicBezTo>
                      <a:cubicBezTo>
                        <a:pt x="166523" y="3218246"/>
                        <a:pt x="190819" y="3947115"/>
                        <a:pt x="204071" y="4209950"/>
                      </a:cubicBezTo>
                      <a:cubicBezTo>
                        <a:pt x="217323" y="4472785"/>
                        <a:pt x="-303929" y="4234245"/>
                        <a:pt x="270332" y="4249706"/>
                      </a:cubicBezTo>
                      <a:cubicBezTo>
                        <a:pt x="844593" y="4265167"/>
                        <a:pt x="3024576" y="4302715"/>
                        <a:pt x="3649637" y="4302715"/>
                      </a:cubicBezTo>
                      <a:cubicBezTo>
                        <a:pt x="4274698" y="4302715"/>
                        <a:pt x="3967688" y="4274002"/>
                        <a:pt x="4020697" y="4249706"/>
                      </a:cubicBezTo>
                      <a:cubicBezTo>
                        <a:pt x="4073706" y="4225410"/>
                        <a:pt x="3985359" y="4444071"/>
                        <a:pt x="3967689" y="4156941"/>
                      </a:cubicBezTo>
                      <a:cubicBezTo>
                        <a:pt x="3950020" y="3869811"/>
                        <a:pt x="3947811" y="3123272"/>
                        <a:pt x="3914680" y="2526924"/>
                      </a:cubicBezTo>
                      <a:cubicBezTo>
                        <a:pt x="3881550" y="1930576"/>
                        <a:pt x="4062663" y="996298"/>
                        <a:pt x="3768906" y="578854"/>
                      </a:cubicBezTo>
                      <a:cubicBezTo>
                        <a:pt x="3475150" y="161411"/>
                        <a:pt x="2602715" y="101776"/>
                        <a:pt x="2152141" y="22263"/>
                      </a:cubicBezTo>
                      <a:cubicBezTo>
                        <a:pt x="1701567" y="-57250"/>
                        <a:pt x="1065463" y="101776"/>
                        <a:pt x="1065463" y="101776"/>
                      </a:cubicBezTo>
                      <a:lnTo>
                        <a:pt x="1065463" y="101776"/>
                      </a:lnTo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471" name="円/楕円 470"/>
                <p:cNvSpPr/>
                <p:nvPr/>
              </p:nvSpPr>
              <p:spPr>
                <a:xfrm>
                  <a:off x="3539968" y="2708920"/>
                  <a:ext cx="864096" cy="864096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472" name="弦 471"/>
                <p:cNvSpPr/>
                <p:nvPr/>
              </p:nvSpPr>
              <p:spPr>
                <a:xfrm rot="17413514">
                  <a:off x="3511875" y="2740803"/>
                  <a:ext cx="863204" cy="848977"/>
                </a:xfrm>
                <a:prstGeom prst="chord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473" name="円/楕円 472"/>
                <p:cNvSpPr/>
                <p:nvPr/>
              </p:nvSpPr>
              <p:spPr>
                <a:xfrm>
                  <a:off x="4913988" y="2708920"/>
                  <a:ext cx="864096" cy="864096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474" name="弦 473"/>
                <p:cNvSpPr/>
                <p:nvPr/>
              </p:nvSpPr>
              <p:spPr>
                <a:xfrm rot="17413514">
                  <a:off x="4885895" y="2740803"/>
                  <a:ext cx="863204" cy="848977"/>
                </a:xfrm>
                <a:prstGeom prst="chord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475" name="円/楕円 474"/>
                <p:cNvSpPr/>
                <p:nvPr/>
              </p:nvSpPr>
              <p:spPr>
                <a:xfrm>
                  <a:off x="3779912" y="2996952"/>
                  <a:ext cx="360040" cy="28803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476" name="円/楕円 475"/>
                <p:cNvSpPr/>
                <p:nvPr/>
              </p:nvSpPr>
              <p:spPr>
                <a:xfrm>
                  <a:off x="5137477" y="3021275"/>
                  <a:ext cx="360040" cy="28803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</p:grpSp>
          <p:grpSp>
            <p:nvGrpSpPr>
              <p:cNvPr id="466" name="グループ化 465"/>
              <p:cNvGrpSpPr/>
              <p:nvPr/>
            </p:nvGrpSpPr>
            <p:grpSpPr>
              <a:xfrm>
                <a:off x="4333282" y="3948385"/>
                <a:ext cx="880011" cy="701173"/>
                <a:chOff x="4109793" y="3844323"/>
                <a:chExt cx="1216771" cy="701173"/>
              </a:xfrm>
            </p:grpSpPr>
            <p:sp>
              <p:nvSpPr>
                <p:cNvPr id="468" name="フリーフォーム 467"/>
                <p:cNvSpPr/>
                <p:nvPr/>
              </p:nvSpPr>
              <p:spPr>
                <a:xfrm>
                  <a:off x="4109793" y="4052449"/>
                  <a:ext cx="1204329" cy="493047"/>
                </a:xfrm>
                <a:custGeom>
                  <a:avLst/>
                  <a:gdLst>
                    <a:gd name="connsiteX0" fmla="*/ 700746 w 1204329"/>
                    <a:gd name="connsiteY0" fmla="*/ 188247 h 493047"/>
                    <a:gd name="connsiteX1" fmla="*/ 528468 w 1204329"/>
                    <a:gd name="connsiteY1" fmla="*/ 201499 h 493047"/>
                    <a:gd name="connsiteX2" fmla="*/ 448955 w 1204329"/>
                    <a:gd name="connsiteY2" fmla="*/ 228003 h 493047"/>
                    <a:gd name="connsiteX3" fmla="*/ 369442 w 1204329"/>
                    <a:gd name="connsiteY3" fmla="*/ 281012 h 493047"/>
                    <a:gd name="connsiteX4" fmla="*/ 303181 w 1204329"/>
                    <a:gd name="connsiteY4" fmla="*/ 334021 h 493047"/>
                    <a:gd name="connsiteX5" fmla="*/ 236920 w 1204329"/>
                    <a:gd name="connsiteY5" fmla="*/ 400281 h 493047"/>
                    <a:gd name="connsiteX6" fmla="*/ 170659 w 1204329"/>
                    <a:gd name="connsiteY6" fmla="*/ 440038 h 493047"/>
                    <a:gd name="connsiteX7" fmla="*/ 130903 w 1204329"/>
                    <a:gd name="connsiteY7" fmla="*/ 466542 h 493047"/>
                    <a:gd name="connsiteX8" fmla="*/ 51390 w 1204329"/>
                    <a:gd name="connsiteY8" fmla="*/ 493047 h 493047"/>
                    <a:gd name="connsiteX9" fmla="*/ 24885 w 1204329"/>
                    <a:gd name="connsiteY9" fmla="*/ 347273 h 493047"/>
                    <a:gd name="connsiteX10" fmla="*/ 64642 w 1204329"/>
                    <a:gd name="connsiteY10" fmla="*/ 281012 h 493047"/>
                    <a:gd name="connsiteX11" fmla="*/ 91146 w 1204329"/>
                    <a:gd name="connsiteY11" fmla="*/ 241255 h 493047"/>
                    <a:gd name="connsiteX12" fmla="*/ 170659 w 1204329"/>
                    <a:gd name="connsiteY12" fmla="*/ 201499 h 493047"/>
                    <a:gd name="connsiteX13" fmla="*/ 250172 w 1204329"/>
                    <a:gd name="connsiteY13" fmla="*/ 135238 h 493047"/>
                    <a:gd name="connsiteX14" fmla="*/ 276677 w 1204329"/>
                    <a:gd name="connsiteY14" fmla="*/ 108734 h 493047"/>
                    <a:gd name="connsiteX15" fmla="*/ 329685 w 1204329"/>
                    <a:gd name="connsiteY15" fmla="*/ 82229 h 493047"/>
                    <a:gd name="connsiteX16" fmla="*/ 409198 w 1204329"/>
                    <a:gd name="connsiteY16" fmla="*/ 42473 h 493047"/>
                    <a:gd name="connsiteX17" fmla="*/ 448955 w 1204329"/>
                    <a:gd name="connsiteY17" fmla="*/ 15968 h 493047"/>
                    <a:gd name="connsiteX18" fmla="*/ 806764 w 1204329"/>
                    <a:gd name="connsiteY18" fmla="*/ 15968 h 493047"/>
                    <a:gd name="connsiteX19" fmla="*/ 926033 w 1204329"/>
                    <a:gd name="connsiteY19" fmla="*/ 42473 h 493047"/>
                    <a:gd name="connsiteX20" fmla="*/ 1005546 w 1204329"/>
                    <a:gd name="connsiteY20" fmla="*/ 68977 h 493047"/>
                    <a:gd name="connsiteX21" fmla="*/ 1045303 w 1204329"/>
                    <a:gd name="connsiteY21" fmla="*/ 95481 h 493047"/>
                    <a:gd name="connsiteX22" fmla="*/ 1071807 w 1204329"/>
                    <a:gd name="connsiteY22" fmla="*/ 121986 h 493047"/>
                    <a:gd name="connsiteX23" fmla="*/ 1111564 w 1204329"/>
                    <a:gd name="connsiteY23" fmla="*/ 135238 h 493047"/>
                    <a:gd name="connsiteX24" fmla="*/ 1151320 w 1204329"/>
                    <a:gd name="connsiteY24" fmla="*/ 161742 h 493047"/>
                    <a:gd name="connsiteX25" fmla="*/ 1204329 w 1204329"/>
                    <a:gd name="connsiteY25" fmla="*/ 228003 h 493047"/>
                    <a:gd name="connsiteX26" fmla="*/ 1191077 w 1204329"/>
                    <a:gd name="connsiteY26" fmla="*/ 320768 h 493047"/>
                    <a:gd name="connsiteX27" fmla="*/ 1164572 w 1204329"/>
                    <a:gd name="connsiteY27" fmla="*/ 347273 h 493047"/>
                    <a:gd name="connsiteX28" fmla="*/ 1098311 w 1204329"/>
                    <a:gd name="connsiteY28" fmla="*/ 334021 h 493047"/>
                    <a:gd name="connsiteX29" fmla="*/ 1018798 w 1204329"/>
                    <a:gd name="connsiteY29" fmla="*/ 307516 h 493047"/>
                    <a:gd name="connsiteX30" fmla="*/ 979042 w 1204329"/>
                    <a:gd name="connsiteY30" fmla="*/ 281012 h 493047"/>
                    <a:gd name="connsiteX31" fmla="*/ 939285 w 1204329"/>
                    <a:gd name="connsiteY31" fmla="*/ 267760 h 493047"/>
                    <a:gd name="connsiteX32" fmla="*/ 912781 w 1204329"/>
                    <a:gd name="connsiteY32" fmla="*/ 241255 h 493047"/>
                    <a:gd name="connsiteX33" fmla="*/ 873024 w 1204329"/>
                    <a:gd name="connsiteY33" fmla="*/ 228003 h 493047"/>
                    <a:gd name="connsiteX34" fmla="*/ 727250 w 1204329"/>
                    <a:gd name="connsiteY34" fmla="*/ 201499 h 493047"/>
                    <a:gd name="connsiteX35" fmla="*/ 674242 w 1204329"/>
                    <a:gd name="connsiteY35" fmla="*/ 188247 h 493047"/>
                    <a:gd name="connsiteX36" fmla="*/ 581477 w 1204329"/>
                    <a:gd name="connsiteY36" fmla="*/ 201499 h 493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1204329" h="493047">
                      <a:moveTo>
                        <a:pt x="700746" y="188247"/>
                      </a:moveTo>
                      <a:cubicBezTo>
                        <a:pt x="643320" y="192664"/>
                        <a:pt x="585359" y="192516"/>
                        <a:pt x="528468" y="201499"/>
                      </a:cubicBezTo>
                      <a:cubicBezTo>
                        <a:pt x="500872" y="205856"/>
                        <a:pt x="448955" y="228003"/>
                        <a:pt x="448955" y="228003"/>
                      </a:cubicBezTo>
                      <a:cubicBezTo>
                        <a:pt x="422451" y="245673"/>
                        <a:pt x="391967" y="258488"/>
                        <a:pt x="369442" y="281012"/>
                      </a:cubicBezTo>
                      <a:cubicBezTo>
                        <a:pt x="331675" y="318778"/>
                        <a:pt x="353333" y="300585"/>
                        <a:pt x="303181" y="334021"/>
                      </a:cubicBezTo>
                      <a:cubicBezTo>
                        <a:pt x="257744" y="402177"/>
                        <a:pt x="300028" y="349795"/>
                        <a:pt x="236920" y="400281"/>
                      </a:cubicBezTo>
                      <a:cubicBezTo>
                        <a:pt x="184944" y="441862"/>
                        <a:pt x="239704" y="417023"/>
                        <a:pt x="170659" y="440038"/>
                      </a:cubicBezTo>
                      <a:cubicBezTo>
                        <a:pt x="157407" y="448873"/>
                        <a:pt x="145457" y="460073"/>
                        <a:pt x="130903" y="466542"/>
                      </a:cubicBezTo>
                      <a:cubicBezTo>
                        <a:pt x="105373" y="477889"/>
                        <a:pt x="51390" y="493047"/>
                        <a:pt x="51390" y="493047"/>
                      </a:cubicBezTo>
                      <a:cubicBezTo>
                        <a:pt x="-28123" y="466541"/>
                        <a:pt x="2744" y="491194"/>
                        <a:pt x="24885" y="347273"/>
                      </a:cubicBezTo>
                      <a:cubicBezTo>
                        <a:pt x="32557" y="297406"/>
                        <a:pt x="36784" y="315834"/>
                        <a:pt x="64642" y="281012"/>
                      </a:cubicBezTo>
                      <a:cubicBezTo>
                        <a:pt x="74592" y="268575"/>
                        <a:pt x="79884" y="252517"/>
                        <a:pt x="91146" y="241255"/>
                      </a:cubicBezTo>
                      <a:cubicBezTo>
                        <a:pt x="116835" y="215566"/>
                        <a:pt x="138325" y="212277"/>
                        <a:pt x="170659" y="201499"/>
                      </a:cubicBezTo>
                      <a:cubicBezTo>
                        <a:pt x="253702" y="90775"/>
                        <a:pt x="167387" y="184908"/>
                        <a:pt x="250172" y="135238"/>
                      </a:cubicBezTo>
                      <a:cubicBezTo>
                        <a:pt x="260886" y="128810"/>
                        <a:pt x="266281" y="115665"/>
                        <a:pt x="276677" y="108734"/>
                      </a:cubicBezTo>
                      <a:cubicBezTo>
                        <a:pt x="293114" y="97776"/>
                        <a:pt x="312533" y="92030"/>
                        <a:pt x="329685" y="82229"/>
                      </a:cubicBezTo>
                      <a:cubicBezTo>
                        <a:pt x="401612" y="41128"/>
                        <a:pt x="336312" y="66768"/>
                        <a:pt x="409198" y="42473"/>
                      </a:cubicBezTo>
                      <a:cubicBezTo>
                        <a:pt x="422450" y="33638"/>
                        <a:pt x="434042" y="21561"/>
                        <a:pt x="448955" y="15968"/>
                      </a:cubicBezTo>
                      <a:cubicBezTo>
                        <a:pt x="543325" y="-19421"/>
                        <a:pt x="783320" y="14902"/>
                        <a:pt x="806764" y="15968"/>
                      </a:cubicBezTo>
                      <a:cubicBezTo>
                        <a:pt x="844585" y="23533"/>
                        <a:pt x="888610" y="31246"/>
                        <a:pt x="926033" y="42473"/>
                      </a:cubicBezTo>
                      <a:cubicBezTo>
                        <a:pt x="952793" y="50501"/>
                        <a:pt x="982300" y="53480"/>
                        <a:pt x="1005546" y="68977"/>
                      </a:cubicBezTo>
                      <a:cubicBezTo>
                        <a:pt x="1018798" y="77812"/>
                        <a:pt x="1032866" y="85531"/>
                        <a:pt x="1045303" y="95481"/>
                      </a:cubicBezTo>
                      <a:cubicBezTo>
                        <a:pt x="1055059" y="103286"/>
                        <a:pt x="1061093" y="115558"/>
                        <a:pt x="1071807" y="121986"/>
                      </a:cubicBezTo>
                      <a:cubicBezTo>
                        <a:pt x="1083785" y="129173"/>
                        <a:pt x="1098312" y="130821"/>
                        <a:pt x="1111564" y="135238"/>
                      </a:cubicBezTo>
                      <a:cubicBezTo>
                        <a:pt x="1124816" y="144073"/>
                        <a:pt x="1138883" y="151792"/>
                        <a:pt x="1151320" y="161742"/>
                      </a:cubicBezTo>
                      <a:cubicBezTo>
                        <a:pt x="1178293" y="183321"/>
                        <a:pt x="1184651" y="198487"/>
                        <a:pt x="1204329" y="228003"/>
                      </a:cubicBezTo>
                      <a:cubicBezTo>
                        <a:pt x="1199912" y="258925"/>
                        <a:pt x="1200955" y="291135"/>
                        <a:pt x="1191077" y="320768"/>
                      </a:cubicBezTo>
                      <a:cubicBezTo>
                        <a:pt x="1187126" y="332621"/>
                        <a:pt x="1176941" y="345506"/>
                        <a:pt x="1164572" y="347273"/>
                      </a:cubicBezTo>
                      <a:cubicBezTo>
                        <a:pt x="1142274" y="350459"/>
                        <a:pt x="1120042" y="339948"/>
                        <a:pt x="1098311" y="334021"/>
                      </a:cubicBezTo>
                      <a:cubicBezTo>
                        <a:pt x="1071357" y="326670"/>
                        <a:pt x="1018798" y="307516"/>
                        <a:pt x="1018798" y="307516"/>
                      </a:cubicBezTo>
                      <a:cubicBezTo>
                        <a:pt x="1005546" y="298681"/>
                        <a:pt x="993288" y="288135"/>
                        <a:pt x="979042" y="281012"/>
                      </a:cubicBezTo>
                      <a:cubicBezTo>
                        <a:pt x="966548" y="274765"/>
                        <a:pt x="951263" y="274947"/>
                        <a:pt x="939285" y="267760"/>
                      </a:cubicBezTo>
                      <a:cubicBezTo>
                        <a:pt x="928571" y="261332"/>
                        <a:pt x="923495" y="247683"/>
                        <a:pt x="912781" y="241255"/>
                      </a:cubicBezTo>
                      <a:cubicBezTo>
                        <a:pt x="900803" y="234068"/>
                        <a:pt x="886456" y="231841"/>
                        <a:pt x="873024" y="228003"/>
                      </a:cubicBezTo>
                      <a:cubicBezTo>
                        <a:pt x="794122" y="205460"/>
                        <a:pt x="830484" y="220269"/>
                        <a:pt x="727250" y="201499"/>
                      </a:cubicBezTo>
                      <a:cubicBezTo>
                        <a:pt x="709331" y="198241"/>
                        <a:pt x="691911" y="192664"/>
                        <a:pt x="674242" y="188247"/>
                      </a:cubicBezTo>
                      <a:cubicBezTo>
                        <a:pt x="590372" y="202225"/>
                        <a:pt x="621599" y="201499"/>
                        <a:pt x="581477" y="201499"/>
                      </a:cubicBezTo>
                    </a:path>
                  </a:pathLst>
                </a:custGeom>
                <a:solidFill>
                  <a:srgbClr val="FF66F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469" name="フリーフォーム 468"/>
                <p:cNvSpPr/>
                <p:nvPr/>
              </p:nvSpPr>
              <p:spPr>
                <a:xfrm>
                  <a:off x="4122235" y="3844323"/>
                  <a:ext cx="1204329" cy="493047"/>
                </a:xfrm>
                <a:custGeom>
                  <a:avLst/>
                  <a:gdLst>
                    <a:gd name="connsiteX0" fmla="*/ 700746 w 1204329"/>
                    <a:gd name="connsiteY0" fmla="*/ 188247 h 493047"/>
                    <a:gd name="connsiteX1" fmla="*/ 528468 w 1204329"/>
                    <a:gd name="connsiteY1" fmla="*/ 201499 h 493047"/>
                    <a:gd name="connsiteX2" fmla="*/ 448955 w 1204329"/>
                    <a:gd name="connsiteY2" fmla="*/ 228003 h 493047"/>
                    <a:gd name="connsiteX3" fmla="*/ 369442 w 1204329"/>
                    <a:gd name="connsiteY3" fmla="*/ 281012 h 493047"/>
                    <a:gd name="connsiteX4" fmla="*/ 303181 w 1204329"/>
                    <a:gd name="connsiteY4" fmla="*/ 334021 h 493047"/>
                    <a:gd name="connsiteX5" fmla="*/ 236920 w 1204329"/>
                    <a:gd name="connsiteY5" fmla="*/ 400281 h 493047"/>
                    <a:gd name="connsiteX6" fmla="*/ 170659 w 1204329"/>
                    <a:gd name="connsiteY6" fmla="*/ 440038 h 493047"/>
                    <a:gd name="connsiteX7" fmla="*/ 130903 w 1204329"/>
                    <a:gd name="connsiteY7" fmla="*/ 466542 h 493047"/>
                    <a:gd name="connsiteX8" fmla="*/ 51390 w 1204329"/>
                    <a:gd name="connsiteY8" fmla="*/ 493047 h 493047"/>
                    <a:gd name="connsiteX9" fmla="*/ 24885 w 1204329"/>
                    <a:gd name="connsiteY9" fmla="*/ 347273 h 493047"/>
                    <a:gd name="connsiteX10" fmla="*/ 64642 w 1204329"/>
                    <a:gd name="connsiteY10" fmla="*/ 281012 h 493047"/>
                    <a:gd name="connsiteX11" fmla="*/ 91146 w 1204329"/>
                    <a:gd name="connsiteY11" fmla="*/ 241255 h 493047"/>
                    <a:gd name="connsiteX12" fmla="*/ 170659 w 1204329"/>
                    <a:gd name="connsiteY12" fmla="*/ 201499 h 493047"/>
                    <a:gd name="connsiteX13" fmla="*/ 250172 w 1204329"/>
                    <a:gd name="connsiteY13" fmla="*/ 135238 h 493047"/>
                    <a:gd name="connsiteX14" fmla="*/ 276677 w 1204329"/>
                    <a:gd name="connsiteY14" fmla="*/ 108734 h 493047"/>
                    <a:gd name="connsiteX15" fmla="*/ 329685 w 1204329"/>
                    <a:gd name="connsiteY15" fmla="*/ 82229 h 493047"/>
                    <a:gd name="connsiteX16" fmla="*/ 409198 w 1204329"/>
                    <a:gd name="connsiteY16" fmla="*/ 42473 h 493047"/>
                    <a:gd name="connsiteX17" fmla="*/ 448955 w 1204329"/>
                    <a:gd name="connsiteY17" fmla="*/ 15968 h 493047"/>
                    <a:gd name="connsiteX18" fmla="*/ 806764 w 1204329"/>
                    <a:gd name="connsiteY18" fmla="*/ 15968 h 493047"/>
                    <a:gd name="connsiteX19" fmla="*/ 926033 w 1204329"/>
                    <a:gd name="connsiteY19" fmla="*/ 42473 h 493047"/>
                    <a:gd name="connsiteX20" fmla="*/ 1005546 w 1204329"/>
                    <a:gd name="connsiteY20" fmla="*/ 68977 h 493047"/>
                    <a:gd name="connsiteX21" fmla="*/ 1045303 w 1204329"/>
                    <a:gd name="connsiteY21" fmla="*/ 95481 h 493047"/>
                    <a:gd name="connsiteX22" fmla="*/ 1071807 w 1204329"/>
                    <a:gd name="connsiteY22" fmla="*/ 121986 h 493047"/>
                    <a:gd name="connsiteX23" fmla="*/ 1111564 w 1204329"/>
                    <a:gd name="connsiteY23" fmla="*/ 135238 h 493047"/>
                    <a:gd name="connsiteX24" fmla="*/ 1151320 w 1204329"/>
                    <a:gd name="connsiteY24" fmla="*/ 161742 h 493047"/>
                    <a:gd name="connsiteX25" fmla="*/ 1204329 w 1204329"/>
                    <a:gd name="connsiteY25" fmla="*/ 228003 h 493047"/>
                    <a:gd name="connsiteX26" fmla="*/ 1191077 w 1204329"/>
                    <a:gd name="connsiteY26" fmla="*/ 320768 h 493047"/>
                    <a:gd name="connsiteX27" fmla="*/ 1164572 w 1204329"/>
                    <a:gd name="connsiteY27" fmla="*/ 347273 h 493047"/>
                    <a:gd name="connsiteX28" fmla="*/ 1098311 w 1204329"/>
                    <a:gd name="connsiteY28" fmla="*/ 334021 h 493047"/>
                    <a:gd name="connsiteX29" fmla="*/ 1018798 w 1204329"/>
                    <a:gd name="connsiteY29" fmla="*/ 307516 h 493047"/>
                    <a:gd name="connsiteX30" fmla="*/ 979042 w 1204329"/>
                    <a:gd name="connsiteY30" fmla="*/ 281012 h 493047"/>
                    <a:gd name="connsiteX31" fmla="*/ 939285 w 1204329"/>
                    <a:gd name="connsiteY31" fmla="*/ 267760 h 493047"/>
                    <a:gd name="connsiteX32" fmla="*/ 912781 w 1204329"/>
                    <a:gd name="connsiteY32" fmla="*/ 241255 h 493047"/>
                    <a:gd name="connsiteX33" fmla="*/ 873024 w 1204329"/>
                    <a:gd name="connsiteY33" fmla="*/ 228003 h 493047"/>
                    <a:gd name="connsiteX34" fmla="*/ 727250 w 1204329"/>
                    <a:gd name="connsiteY34" fmla="*/ 201499 h 493047"/>
                    <a:gd name="connsiteX35" fmla="*/ 674242 w 1204329"/>
                    <a:gd name="connsiteY35" fmla="*/ 188247 h 493047"/>
                    <a:gd name="connsiteX36" fmla="*/ 581477 w 1204329"/>
                    <a:gd name="connsiteY36" fmla="*/ 201499 h 493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1204329" h="493047">
                      <a:moveTo>
                        <a:pt x="700746" y="188247"/>
                      </a:moveTo>
                      <a:cubicBezTo>
                        <a:pt x="643320" y="192664"/>
                        <a:pt x="585359" y="192516"/>
                        <a:pt x="528468" y="201499"/>
                      </a:cubicBezTo>
                      <a:cubicBezTo>
                        <a:pt x="500872" y="205856"/>
                        <a:pt x="448955" y="228003"/>
                        <a:pt x="448955" y="228003"/>
                      </a:cubicBezTo>
                      <a:cubicBezTo>
                        <a:pt x="422451" y="245673"/>
                        <a:pt x="391967" y="258488"/>
                        <a:pt x="369442" y="281012"/>
                      </a:cubicBezTo>
                      <a:cubicBezTo>
                        <a:pt x="331675" y="318778"/>
                        <a:pt x="353333" y="300585"/>
                        <a:pt x="303181" y="334021"/>
                      </a:cubicBezTo>
                      <a:cubicBezTo>
                        <a:pt x="257744" y="402177"/>
                        <a:pt x="300028" y="349795"/>
                        <a:pt x="236920" y="400281"/>
                      </a:cubicBezTo>
                      <a:cubicBezTo>
                        <a:pt x="184944" y="441862"/>
                        <a:pt x="239704" y="417023"/>
                        <a:pt x="170659" y="440038"/>
                      </a:cubicBezTo>
                      <a:cubicBezTo>
                        <a:pt x="157407" y="448873"/>
                        <a:pt x="145457" y="460073"/>
                        <a:pt x="130903" y="466542"/>
                      </a:cubicBezTo>
                      <a:cubicBezTo>
                        <a:pt x="105373" y="477889"/>
                        <a:pt x="51390" y="493047"/>
                        <a:pt x="51390" y="493047"/>
                      </a:cubicBezTo>
                      <a:cubicBezTo>
                        <a:pt x="-28123" y="466541"/>
                        <a:pt x="2744" y="491194"/>
                        <a:pt x="24885" y="347273"/>
                      </a:cubicBezTo>
                      <a:cubicBezTo>
                        <a:pt x="32557" y="297406"/>
                        <a:pt x="36784" y="315834"/>
                        <a:pt x="64642" y="281012"/>
                      </a:cubicBezTo>
                      <a:cubicBezTo>
                        <a:pt x="74592" y="268575"/>
                        <a:pt x="79884" y="252517"/>
                        <a:pt x="91146" y="241255"/>
                      </a:cubicBezTo>
                      <a:cubicBezTo>
                        <a:pt x="116835" y="215566"/>
                        <a:pt x="138325" y="212277"/>
                        <a:pt x="170659" y="201499"/>
                      </a:cubicBezTo>
                      <a:cubicBezTo>
                        <a:pt x="253702" y="90775"/>
                        <a:pt x="167387" y="184908"/>
                        <a:pt x="250172" y="135238"/>
                      </a:cubicBezTo>
                      <a:cubicBezTo>
                        <a:pt x="260886" y="128810"/>
                        <a:pt x="266281" y="115665"/>
                        <a:pt x="276677" y="108734"/>
                      </a:cubicBezTo>
                      <a:cubicBezTo>
                        <a:pt x="293114" y="97776"/>
                        <a:pt x="312533" y="92030"/>
                        <a:pt x="329685" y="82229"/>
                      </a:cubicBezTo>
                      <a:cubicBezTo>
                        <a:pt x="401612" y="41128"/>
                        <a:pt x="336312" y="66768"/>
                        <a:pt x="409198" y="42473"/>
                      </a:cubicBezTo>
                      <a:cubicBezTo>
                        <a:pt x="422450" y="33638"/>
                        <a:pt x="434042" y="21561"/>
                        <a:pt x="448955" y="15968"/>
                      </a:cubicBezTo>
                      <a:cubicBezTo>
                        <a:pt x="543325" y="-19421"/>
                        <a:pt x="783320" y="14902"/>
                        <a:pt x="806764" y="15968"/>
                      </a:cubicBezTo>
                      <a:cubicBezTo>
                        <a:pt x="844585" y="23533"/>
                        <a:pt x="888610" y="31246"/>
                        <a:pt x="926033" y="42473"/>
                      </a:cubicBezTo>
                      <a:cubicBezTo>
                        <a:pt x="952793" y="50501"/>
                        <a:pt x="982300" y="53480"/>
                        <a:pt x="1005546" y="68977"/>
                      </a:cubicBezTo>
                      <a:cubicBezTo>
                        <a:pt x="1018798" y="77812"/>
                        <a:pt x="1032866" y="85531"/>
                        <a:pt x="1045303" y="95481"/>
                      </a:cubicBezTo>
                      <a:cubicBezTo>
                        <a:pt x="1055059" y="103286"/>
                        <a:pt x="1061093" y="115558"/>
                        <a:pt x="1071807" y="121986"/>
                      </a:cubicBezTo>
                      <a:cubicBezTo>
                        <a:pt x="1083785" y="129173"/>
                        <a:pt x="1098312" y="130821"/>
                        <a:pt x="1111564" y="135238"/>
                      </a:cubicBezTo>
                      <a:cubicBezTo>
                        <a:pt x="1124816" y="144073"/>
                        <a:pt x="1138883" y="151792"/>
                        <a:pt x="1151320" y="161742"/>
                      </a:cubicBezTo>
                      <a:cubicBezTo>
                        <a:pt x="1178293" y="183321"/>
                        <a:pt x="1184651" y="198487"/>
                        <a:pt x="1204329" y="228003"/>
                      </a:cubicBezTo>
                      <a:cubicBezTo>
                        <a:pt x="1199912" y="258925"/>
                        <a:pt x="1200955" y="291135"/>
                        <a:pt x="1191077" y="320768"/>
                      </a:cubicBezTo>
                      <a:cubicBezTo>
                        <a:pt x="1187126" y="332621"/>
                        <a:pt x="1176941" y="345506"/>
                        <a:pt x="1164572" y="347273"/>
                      </a:cubicBezTo>
                      <a:cubicBezTo>
                        <a:pt x="1142274" y="350459"/>
                        <a:pt x="1120042" y="339948"/>
                        <a:pt x="1098311" y="334021"/>
                      </a:cubicBezTo>
                      <a:cubicBezTo>
                        <a:pt x="1071357" y="326670"/>
                        <a:pt x="1018798" y="307516"/>
                        <a:pt x="1018798" y="307516"/>
                      </a:cubicBezTo>
                      <a:cubicBezTo>
                        <a:pt x="1005546" y="298681"/>
                        <a:pt x="993288" y="288135"/>
                        <a:pt x="979042" y="281012"/>
                      </a:cubicBezTo>
                      <a:cubicBezTo>
                        <a:pt x="966548" y="274765"/>
                        <a:pt x="951263" y="274947"/>
                        <a:pt x="939285" y="267760"/>
                      </a:cubicBezTo>
                      <a:cubicBezTo>
                        <a:pt x="928571" y="261332"/>
                        <a:pt x="923495" y="247683"/>
                        <a:pt x="912781" y="241255"/>
                      </a:cubicBezTo>
                      <a:cubicBezTo>
                        <a:pt x="900803" y="234068"/>
                        <a:pt x="886456" y="231841"/>
                        <a:pt x="873024" y="228003"/>
                      </a:cubicBezTo>
                      <a:cubicBezTo>
                        <a:pt x="794122" y="205460"/>
                        <a:pt x="830484" y="220269"/>
                        <a:pt x="727250" y="201499"/>
                      </a:cubicBezTo>
                      <a:cubicBezTo>
                        <a:pt x="709331" y="198241"/>
                        <a:pt x="691911" y="192664"/>
                        <a:pt x="674242" y="188247"/>
                      </a:cubicBezTo>
                      <a:cubicBezTo>
                        <a:pt x="590372" y="202225"/>
                        <a:pt x="621599" y="201499"/>
                        <a:pt x="581477" y="201499"/>
                      </a:cubicBezTo>
                    </a:path>
                  </a:pathLst>
                </a:custGeom>
                <a:solidFill>
                  <a:srgbClr val="FF66F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</p:grpSp>
          <p:sp>
            <p:nvSpPr>
              <p:cNvPr id="467" name="正方形/長方形 466"/>
              <p:cNvSpPr/>
              <p:nvPr/>
            </p:nvSpPr>
            <p:spPr>
              <a:xfrm>
                <a:off x="3211081" y="1525873"/>
                <a:ext cx="3110384" cy="1353091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ja-JP" altLang="en-US" sz="2000" b="0" cap="none" spc="0" dirty="0" smtClean="0">
                    <a:ln w="18415" cmpd="sng">
                      <a:solidFill>
                        <a:sysClr val="windowText" lastClr="000000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</a:rPr>
                  <a:t>もんだい</a:t>
                </a:r>
                <a:endParaRPr lang="ja-JP" altLang="en-US" sz="2000" b="0" cap="none" spc="0" dirty="0">
                  <a:ln w="18415" cmpd="sng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270" name="グループ化 269"/>
            <p:cNvGrpSpPr/>
            <p:nvPr/>
          </p:nvGrpSpPr>
          <p:grpSpPr>
            <a:xfrm>
              <a:off x="269460" y="1837840"/>
              <a:ext cx="1455374" cy="1384722"/>
              <a:chOff x="2744777" y="1484784"/>
              <a:chExt cx="4050390" cy="4682851"/>
            </a:xfrm>
          </p:grpSpPr>
          <p:grpSp>
            <p:nvGrpSpPr>
              <p:cNvPr id="453" name="グループ化 452"/>
              <p:cNvGrpSpPr/>
              <p:nvPr/>
            </p:nvGrpSpPr>
            <p:grpSpPr>
              <a:xfrm>
                <a:off x="2744777" y="1484784"/>
                <a:ext cx="4050390" cy="4682851"/>
                <a:chOff x="2668961" y="1844824"/>
                <a:chExt cx="4050390" cy="4682851"/>
              </a:xfrm>
            </p:grpSpPr>
            <p:sp>
              <p:nvSpPr>
                <p:cNvPr id="458" name="フリーフォーム 457"/>
                <p:cNvSpPr/>
                <p:nvPr/>
              </p:nvSpPr>
              <p:spPr>
                <a:xfrm>
                  <a:off x="2668961" y="1844824"/>
                  <a:ext cx="4050390" cy="4682851"/>
                </a:xfrm>
                <a:custGeom>
                  <a:avLst/>
                  <a:gdLst>
                    <a:gd name="connsiteX0" fmla="*/ 1277497 w 4050390"/>
                    <a:gd name="connsiteY0" fmla="*/ 35515 h 4334120"/>
                    <a:gd name="connsiteX1" fmla="*/ 747410 w 4050390"/>
                    <a:gd name="connsiteY1" fmla="*/ 287306 h 4334120"/>
                    <a:gd name="connsiteX2" fmla="*/ 349845 w 4050390"/>
                    <a:gd name="connsiteY2" fmla="*/ 936663 h 4334120"/>
                    <a:gd name="connsiteX3" fmla="*/ 190819 w 4050390"/>
                    <a:gd name="connsiteY3" fmla="*/ 2672698 h 4334120"/>
                    <a:gd name="connsiteX4" fmla="*/ 204071 w 4050390"/>
                    <a:gd name="connsiteY4" fmla="*/ 4209950 h 4334120"/>
                    <a:gd name="connsiteX5" fmla="*/ 270332 w 4050390"/>
                    <a:gd name="connsiteY5" fmla="*/ 4249706 h 4334120"/>
                    <a:gd name="connsiteX6" fmla="*/ 3649637 w 4050390"/>
                    <a:gd name="connsiteY6" fmla="*/ 4302715 h 4334120"/>
                    <a:gd name="connsiteX7" fmla="*/ 4020697 w 4050390"/>
                    <a:gd name="connsiteY7" fmla="*/ 4249706 h 4334120"/>
                    <a:gd name="connsiteX8" fmla="*/ 3967689 w 4050390"/>
                    <a:gd name="connsiteY8" fmla="*/ 4156941 h 4334120"/>
                    <a:gd name="connsiteX9" fmla="*/ 3914680 w 4050390"/>
                    <a:gd name="connsiteY9" fmla="*/ 2526924 h 4334120"/>
                    <a:gd name="connsiteX10" fmla="*/ 3768906 w 4050390"/>
                    <a:gd name="connsiteY10" fmla="*/ 578854 h 4334120"/>
                    <a:gd name="connsiteX11" fmla="*/ 2152141 w 4050390"/>
                    <a:gd name="connsiteY11" fmla="*/ 22263 h 4334120"/>
                    <a:gd name="connsiteX12" fmla="*/ 1065463 w 4050390"/>
                    <a:gd name="connsiteY12" fmla="*/ 101776 h 4334120"/>
                    <a:gd name="connsiteX13" fmla="*/ 1065463 w 4050390"/>
                    <a:gd name="connsiteY13" fmla="*/ 101776 h 43341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4050390" h="4334120">
                      <a:moveTo>
                        <a:pt x="1277497" y="35515"/>
                      </a:moveTo>
                      <a:cubicBezTo>
                        <a:pt x="1089758" y="86315"/>
                        <a:pt x="902019" y="137115"/>
                        <a:pt x="747410" y="287306"/>
                      </a:cubicBezTo>
                      <a:cubicBezTo>
                        <a:pt x="592801" y="437497"/>
                        <a:pt x="442610" y="539098"/>
                        <a:pt x="349845" y="936663"/>
                      </a:cubicBezTo>
                      <a:cubicBezTo>
                        <a:pt x="257080" y="1334228"/>
                        <a:pt x="215115" y="2127150"/>
                        <a:pt x="190819" y="2672698"/>
                      </a:cubicBezTo>
                      <a:cubicBezTo>
                        <a:pt x="166523" y="3218246"/>
                        <a:pt x="190819" y="3947115"/>
                        <a:pt x="204071" y="4209950"/>
                      </a:cubicBezTo>
                      <a:cubicBezTo>
                        <a:pt x="217323" y="4472785"/>
                        <a:pt x="-303929" y="4234245"/>
                        <a:pt x="270332" y="4249706"/>
                      </a:cubicBezTo>
                      <a:cubicBezTo>
                        <a:pt x="844593" y="4265167"/>
                        <a:pt x="3024576" y="4302715"/>
                        <a:pt x="3649637" y="4302715"/>
                      </a:cubicBezTo>
                      <a:cubicBezTo>
                        <a:pt x="4274698" y="4302715"/>
                        <a:pt x="3967688" y="4274002"/>
                        <a:pt x="4020697" y="4249706"/>
                      </a:cubicBezTo>
                      <a:cubicBezTo>
                        <a:pt x="4073706" y="4225410"/>
                        <a:pt x="3985359" y="4444071"/>
                        <a:pt x="3967689" y="4156941"/>
                      </a:cubicBezTo>
                      <a:cubicBezTo>
                        <a:pt x="3950020" y="3869811"/>
                        <a:pt x="3947811" y="3123272"/>
                        <a:pt x="3914680" y="2526924"/>
                      </a:cubicBezTo>
                      <a:cubicBezTo>
                        <a:pt x="3881550" y="1930576"/>
                        <a:pt x="4062663" y="996298"/>
                        <a:pt x="3768906" y="578854"/>
                      </a:cubicBezTo>
                      <a:cubicBezTo>
                        <a:pt x="3475150" y="161411"/>
                        <a:pt x="2602715" y="101776"/>
                        <a:pt x="2152141" y="22263"/>
                      </a:cubicBezTo>
                      <a:cubicBezTo>
                        <a:pt x="1701567" y="-57250"/>
                        <a:pt x="1065463" y="101776"/>
                        <a:pt x="1065463" y="101776"/>
                      </a:cubicBezTo>
                      <a:lnTo>
                        <a:pt x="1065463" y="101776"/>
                      </a:lnTo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459" name="円/楕円 458"/>
                <p:cNvSpPr/>
                <p:nvPr/>
              </p:nvSpPr>
              <p:spPr>
                <a:xfrm>
                  <a:off x="3539968" y="2708920"/>
                  <a:ext cx="864096" cy="864096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460" name="弦 459"/>
                <p:cNvSpPr/>
                <p:nvPr/>
              </p:nvSpPr>
              <p:spPr>
                <a:xfrm rot="17413514">
                  <a:off x="3511875" y="2740803"/>
                  <a:ext cx="863204" cy="848977"/>
                </a:xfrm>
                <a:prstGeom prst="chord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461" name="円/楕円 460"/>
                <p:cNvSpPr/>
                <p:nvPr/>
              </p:nvSpPr>
              <p:spPr>
                <a:xfrm>
                  <a:off x="4913988" y="2708920"/>
                  <a:ext cx="864096" cy="864096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462" name="弦 461"/>
                <p:cNvSpPr/>
                <p:nvPr/>
              </p:nvSpPr>
              <p:spPr>
                <a:xfrm rot="17413514">
                  <a:off x="4885895" y="2740803"/>
                  <a:ext cx="863204" cy="848977"/>
                </a:xfrm>
                <a:prstGeom prst="chord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463" name="円/楕円 462"/>
                <p:cNvSpPr/>
                <p:nvPr/>
              </p:nvSpPr>
              <p:spPr>
                <a:xfrm>
                  <a:off x="3779912" y="2996952"/>
                  <a:ext cx="360040" cy="28803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464" name="円/楕円 463"/>
                <p:cNvSpPr/>
                <p:nvPr/>
              </p:nvSpPr>
              <p:spPr>
                <a:xfrm>
                  <a:off x="5137477" y="3021275"/>
                  <a:ext cx="360040" cy="28803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</p:grpSp>
          <p:grpSp>
            <p:nvGrpSpPr>
              <p:cNvPr id="454" name="グループ化 453"/>
              <p:cNvGrpSpPr/>
              <p:nvPr/>
            </p:nvGrpSpPr>
            <p:grpSpPr>
              <a:xfrm>
                <a:off x="4333282" y="3948385"/>
                <a:ext cx="880011" cy="701173"/>
                <a:chOff x="4109793" y="3844323"/>
                <a:chExt cx="1216771" cy="701173"/>
              </a:xfrm>
            </p:grpSpPr>
            <p:sp>
              <p:nvSpPr>
                <p:cNvPr id="456" name="フリーフォーム 455"/>
                <p:cNvSpPr/>
                <p:nvPr/>
              </p:nvSpPr>
              <p:spPr>
                <a:xfrm>
                  <a:off x="4109793" y="4052449"/>
                  <a:ext cx="1204329" cy="493047"/>
                </a:xfrm>
                <a:custGeom>
                  <a:avLst/>
                  <a:gdLst>
                    <a:gd name="connsiteX0" fmla="*/ 700746 w 1204329"/>
                    <a:gd name="connsiteY0" fmla="*/ 188247 h 493047"/>
                    <a:gd name="connsiteX1" fmla="*/ 528468 w 1204329"/>
                    <a:gd name="connsiteY1" fmla="*/ 201499 h 493047"/>
                    <a:gd name="connsiteX2" fmla="*/ 448955 w 1204329"/>
                    <a:gd name="connsiteY2" fmla="*/ 228003 h 493047"/>
                    <a:gd name="connsiteX3" fmla="*/ 369442 w 1204329"/>
                    <a:gd name="connsiteY3" fmla="*/ 281012 h 493047"/>
                    <a:gd name="connsiteX4" fmla="*/ 303181 w 1204329"/>
                    <a:gd name="connsiteY4" fmla="*/ 334021 h 493047"/>
                    <a:gd name="connsiteX5" fmla="*/ 236920 w 1204329"/>
                    <a:gd name="connsiteY5" fmla="*/ 400281 h 493047"/>
                    <a:gd name="connsiteX6" fmla="*/ 170659 w 1204329"/>
                    <a:gd name="connsiteY6" fmla="*/ 440038 h 493047"/>
                    <a:gd name="connsiteX7" fmla="*/ 130903 w 1204329"/>
                    <a:gd name="connsiteY7" fmla="*/ 466542 h 493047"/>
                    <a:gd name="connsiteX8" fmla="*/ 51390 w 1204329"/>
                    <a:gd name="connsiteY8" fmla="*/ 493047 h 493047"/>
                    <a:gd name="connsiteX9" fmla="*/ 24885 w 1204329"/>
                    <a:gd name="connsiteY9" fmla="*/ 347273 h 493047"/>
                    <a:gd name="connsiteX10" fmla="*/ 64642 w 1204329"/>
                    <a:gd name="connsiteY10" fmla="*/ 281012 h 493047"/>
                    <a:gd name="connsiteX11" fmla="*/ 91146 w 1204329"/>
                    <a:gd name="connsiteY11" fmla="*/ 241255 h 493047"/>
                    <a:gd name="connsiteX12" fmla="*/ 170659 w 1204329"/>
                    <a:gd name="connsiteY12" fmla="*/ 201499 h 493047"/>
                    <a:gd name="connsiteX13" fmla="*/ 250172 w 1204329"/>
                    <a:gd name="connsiteY13" fmla="*/ 135238 h 493047"/>
                    <a:gd name="connsiteX14" fmla="*/ 276677 w 1204329"/>
                    <a:gd name="connsiteY14" fmla="*/ 108734 h 493047"/>
                    <a:gd name="connsiteX15" fmla="*/ 329685 w 1204329"/>
                    <a:gd name="connsiteY15" fmla="*/ 82229 h 493047"/>
                    <a:gd name="connsiteX16" fmla="*/ 409198 w 1204329"/>
                    <a:gd name="connsiteY16" fmla="*/ 42473 h 493047"/>
                    <a:gd name="connsiteX17" fmla="*/ 448955 w 1204329"/>
                    <a:gd name="connsiteY17" fmla="*/ 15968 h 493047"/>
                    <a:gd name="connsiteX18" fmla="*/ 806764 w 1204329"/>
                    <a:gd name="connsiteY18" fmla="*/ 15968 h 493047"/>
                    <a:gd name="connsiteX19" fmla="*/ 926033 w 1204329"/>
                    <a:gd name="connsiteY19" fmla="*/ 42473 h 493047"/>
                    <a:gd name="connsiteX20" fmla="*/ 1005546 w 1204329"/>
                    <a:gd name="connsiteY20" fmla="*/ 68977 h 493047"/>
                    <a:gd name="connsiteX21" fmla="*/ 1045303 w 1204329"/>
                    <a:gd name="connsiteY21" fmla="*/ 95481 h 493047"/>
                    <a:gd name="connsiteX22" fmla="*/ 1071807 w 1204329"/>
                    <a:gd name="connsiteY22" fmla="*/ 121986 h 493047"/>
                    <a:gd name="connsiteX23" fmla="*/ 1111564 w 1204329"/>
                    <a:gd name="connsiteY23" fmla="*/ 135238 h 493047"/>
                    <a:gd name="connsiteX24" fmla="*/ 1151320 w 1204329"/>
                    <a:gd name="connsiteY24" fmla="*/ 161742 h 493047"/>
                    <a:gd name="connsiteX25" fmla="*/ 1204329 w 1204329"/>
                    <a:gd name="connsiteY25" fmla="*/ 228003 h 493047"/>
                    <a:gd name="connsiteX26" fmla="*/ 1191077 w 1204329"/>
                    <a:gd name="connsiteY26" fmla="*/ 320768 h 493047"/>
                    <a:gd name="connsiteX27" fmla="*/ 1164572 w 1204329"/>
                    <a:gd name="connsiteY27" fmla="*/ 347273 h 493047"/>
                    <a:gd name="connsiteX28" fmla="*/ 1098311 w 1204329"/>
                    <a:gd name="connsiteY28" fmla="*/ 334021 h 493047"/>
                    <a:gd name="connsiteX29" fmla="*/ 1018798 w 1204329"/>
                    <a:gd name="connsiteY29" fmla="*/ 307516 h 493047"/>
                    <a:gd name="connsiteX30" fmla="*/ 979042 w 1204329"/>
                    <a:gd name="connsiteY30" fmla="*/ 281012 h 493047"/>
                    <a:gd name="connsiteX31" fmla="*/ 939285 w 1204329"/>
                    <a:gd name="connsiteY31" fmla="*/ 267760 h 493047"/>
                    <a:gd name="connsiteX32" fmla="*/ 912781 w 1204329"/>
                    <a:gd name="connsiteY32" fmla="*/ 241255 h 493047"/>
                    <a:gd name="connsiteX33" fmla="*/ 873024 w 1204329"/>
                    <a:gd name="connsiteY33" fmla="*/ 228003 h 493047"/>
                    <a:gd name="connsiteX34" fmla="*/ 727250 w 1204329"/>
                    <a:gd name="connsiteY34" fmla="*/ 201499 h 493047"/>
                    <a:gd name="connsiteX35" fmla="*/ 674242 w 1204329"/>
                    <a:gd name="connsiteY35" fmla="*/ 188247 h 493047"/>
                    <a:gd name="connsiteX36" fmla="*/ 581477 w 1204329"/>
                    <a:gd name="connsiteY36" fmla="*/ 201499 h 493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1204329" h="493047">
                      <a:moveTo>
                        <a:pt x="700746" y="188247"/>
                      </a:moveTo>
                      <a:cubicBezTo>
                        <a:pt x="643320" y="192664"/>
                        <a:pt x="585359" y="192516"/>
                        <a:pt x="528468" y="201499"/>
                      </a:cubicBezTo>
                      <a:cubicBezTo>
                        <a:pt x="500872" y="205856"/>
                        <a:pt x="448955" y="228003"/>
                        <a:pt x="448955" y="228003"/>
                      </a:cubicBezTo>
                      <a:cubicBezTo>
                        <a:pt x="422451" y="245673"/>
                        <a:pt x="391967" y="258488"/>
                        <a:pt x="369442" y="281012"/>
                      </a:cubicBezTo>
                      <a:cubicBezTo>
                        <a:pt x="331675" y="318778"/>
                        <a:pt x="353333" y="300585"/>
                        <a:pt x="303181" y="334021"/>
                      </a:cubicBezTo>
                      <a:cubicBezTo>
                        <a:pt x="257744" y="402177"/>
                        <a:pt x="300028" y="349795"/>
                        <a:pt x="236920" y="400281"/>
                      </a:cubicBezTo>
                      <a:cubicBezTo>
                        <a:pt x="184944" y="441862"/>
                        <a:pt x="239704" y="417023"/>
                        <a:pt x="170659" y="440038"/>
                      </a:cubicBezTo>
                      <a:cubicBezTo>
                        <a:pt x="157407" y="448873"/>
                        <a:pt x="145457" y="460073"/>
                        <a:pt x="130903" y="466542"/>
                      </a:cubicBezTo>
                      <a:cubicBezTo>
                        <a:pt x="105373" y="477889"/>
                        <a:pt x="51390" y="493047"/>
                        <a:pt x="51390" y="493047"/>
                      </a:cubicBezTo>
                      <a:cubicBezTo>
                        <a:pt x="-28123" y="466541"/>
                        <a:pt x="2744" y="491194"/>
                        <a:pt x="24885" y="347273"/>
                      </a:cubicBezTo>
                      <a:cubicBezTo>
                        <a:pt x="32557" y="297406"/>
                        <a:pt x="36784" y="315834"/>
                        <a:pt x="64642" y="281012"/>
                      </a:cubicBezTo>
                      <a:cubicBezTo>
                        <a:pt x="74592" y="268575"/>
                        <a:pt x="79884" y="252517"/>
                        <a:pt x="91146" y="241255"/>
                      </a:cubicBezTo>
                      <a:cubicBezTo>
                        <a:pt x="116835" y="215566"/>
                        <a:pt x="138325" y="212277"/>
                        <a:pt x="170659" y="201499"/>
                      </a:cubicBezTo>
                      <a:cubicBezTo>
                        <a:pt x="253702" y="90775"/>
                        <a:pt x="167387" y="184908"/>
                        <a:pt x="250172" y="135238"/>
                      </a:cubicBezTo>
                      <a:cubicBezTo>
                        <a:pt x="260886" y="128810"/>
                        <a:pt x="266281" y="115665"/>
                        <a:pt x="276677" y="108734"/>
                      </a:cubicBezTo>
                      <a:cubicBezTo>
                        <a:pt x="293114" y="97776"/>
                        <a:pt x="312533" y="92030"/>
                        <a:pt x="329685" y="82229"/>
                      </a:cubicBezTo>
                      <a:cubicBezTo>
                        <a:pt x="401612" y="41128"/>
                        <a:pt x="336312" y="66768"/>
                        <a:pt x="409198" y="42473"/>
                      </a:cubicBezTo>
                      <a:cubicBezTo>
                        <a:pt x="422450" y="33638"/>
                        <a:pt x="434042" y="21561"/>
                        <a:pt x="448955" y="15968"/>
                      </a:cubicBezTo>
                      <a:cubicBezTo>
                        <a:pt x="543325" y="-19421"/>
                        <a:pt x="783320" y="14902"/>
                        <a:pt x="806764" y="15968"/>
                      </a:cubicBezTo>
                      <a:cubicBezTo>
                        <a:pt x="844585" y="23533"/>
                        <a:pt x="888610" y="31246"/>
                        <a:pt x="926033" y="42473"/>
                      </a:cubicBezTo>
                      <a:cubicBezTo>
                        <a:pt x="952793" y="50501"/>
                        <a:pt x="982300" y="53480"/>
                        <a:pt x="1005546" y="68977"/>
                      </a:cubicBezTo>
                      <a:cubicBezTo>
                        <a:pt x="1018798" y="77812"/>
                        <a:pt x="1032866" y="85531"/>
                        <a:pt x="1045303" y="95481"/>
                      </a:cubicBezTo>
                      <a:cubicBezTo>
                        <a:pt x="1055059" y="103286"/>
                        <a:pt x="1061093" y="115558"/>
                        <a:pt x="1071807" y="121986"/>
                      </a:cubicBezTo>
                      <a:cubicBezTo>
                        <a:pt x="1083785" y="129173"/>
                        <a:pt x="1098312" y="130821"/>
                        <a:pt x="1111564" y="135238"/>
                      </a:cubicBezTo>
                      <a:cubicBezTo>
                        <a:pt x="1124816" y="144073"/>
                        <a:pt x="1138883" y="151792"/>
                        <a:pt x="1151320" y="161742"/>
                      </a:cubicBezTo>
                      <a:cubicBezTo>
                        <a:pt x="1178293" y="183321"/>
                        <a:pt x="1184651" y="198487"/>
                        <a:pt x="1204329" y="228003"/>
                      </a:cubicBezTo>
                      <a:cubicBezTo>
                        <a:pt x="1199912" y="258925"/>
                        <a:pt x="1200955" y="291135"/>
                        <a:pt x="1191077" y="320768"/>
                      </a:cubicBezTo>
                      <a:cubicBezTo>
                        <a:pt x="1187126" y="332621"/>
                        <a:pt x="1176941" y="345506"/>
                        <a:pt x="1164572" y="347273"/>
                      </a:cubicBezTo>
                      <a:cubicBezTo>
                        <a:pt x="1142274" y="350459"/>
                        <a:pt x="1120042" y="339948"/>
                        <a:pt x="1098311" y="334021"/>
                      </a:cubicBezTo>
                      <a:cubicBezTo>
                        <a:pt x="1071357" y="326670"/>
                        <a:pt x="1018798" y="307516"/>
                        <a:pt x="1018798" y="307516"/>
                      </a:cubicBezTo>
                      <a:cubicBezTo>
                        <a:pt x="1005546" y="298681"/>
                        <a:pt x="993288" y="288135"/>
                        <a:pt x="979042" y="281012"/>
                      </a:cubicBezTo>
                      <a:cubicBezTo>
                        <a:pt x="966548" y="274765"/>
                        <a:pt x="951263" y="274947"/>
                        <a:pt x="939285" y="267760"/>
                      </a:cubicBezTo>
                      <a:cubicBezTo>
                        <a:pt x="928571" y="261332"/>
                        <a:pt x="923495" y="247683"/>
                        <a:pt x="912781" y="241255"/>
                      </a:cubicBezTo>
                      <a:cubicBezTo>
                        <a:pt x="900803" y="234068"/>
                        <a:pt x="886456" y="231841"/>
                        <a:pt x="873024" y="228003"/>
                      </a:cubicBezTo>
                      <a:cubicBezTo>
                        <a:pt x="794122" y="205460"/>
                        <a:pt x="830484" y="220269"/>
                        <a:pt x="727250" y="201499"/>
                      </a:cubicBezTo>
                      <a:cubicBezTo>
                        <a:pt x="709331" y="198241"/>
                        <a:pt x="691911" y="192664"/>
                        <a:pt x="674242" y="188247"/>
                      </a:cubicBezTo>
                      <a:cubicBezTo>
                        <a:pt x="590372" y="202225"/>
                        <a:pt x="621599" y="201499"/>
                        <a:pt x="581477" y="201499"/>
                      </a:cubicBezTo>
                    </a:path>
                  </a:pathLst>
                </a:custGeom>
                <a:solidFill>
                  <a:srgbClr val="FF66F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457" name="フリーフォーム 456"/>
                <p:cNvSpPr/>
                <p:nvPr/>
              </p:nvSpPr>
              <p:spPr>
                <a:xfrm>
                  <a:off x="4122235" y="3844323"/>
                  <a:ext cx="1204329" cy="493047"/>
                </a:xfrm>
                <a:custGeom>
                  <a:avLst/>
                  <a:gdLst>
                    <a:gd name="connsiteX0" fmla="*/ 700746 w 1204329"/>
                    <a:gd name="connsiteY0" fmla="*/ 188247 h 493047"/>
                    <a:gd name="connsiteX1" fmla="*/ 528468 w 1204329"/>
                    <a:gd name="connsiteY1" fmla="*/ 201499 h 493047"/>
                    <a:gd name="connsiteX2" fmla="*/ 448955 w 1204329"/>
                    <a:gd name="connsiteY2" fmla="*/ 228003 h 493047"/>
                    <a:gd name="connsiteX3" fmla="*/ 369442 w 1204329"/>
                    <a:gd name="connsiteY3" fmla="*/ 281012 h 493047"/>
                    <a:gd name="connsiteX4" fmla="*/ 303181 w 1204329"/>
                    <a:gd name="connsiteY4" fmla="*/ 334021 h 493047"/>
                    <a:gd name="connsiteX5" fmla="*/ 236920 w 1204329"/>
                    <a:gd name="connsiteY5" fmla="*/ 400281 h 493047"/>
                    <a:gd name="connsiteX6" fmla="*/ 170659 w 1204329"/>
                    <a:gd name="connsiteY6" fmla="*/ 440038 h 493047"/>
                    <a:gd name="connsiteX7" fmla="*/ 130903 w 1204329"/>
                    <a:gd name="connsiteY7" fmla="*/ 466542 h 493047"/>
                    <a:gd name="connsiteX8" fmla="*/ 51390 w 1204329"/>
                    <a:gd name="connsiteY8" fmla="*/ 493047 h 493047"/>
                    <a:gd name="connsiteX9" fmla="*/ 24885 w 1204329"/>
                    <a:gd name="connsiteY9" fmla="*/ 347273 h 493047"/>
                    <a:gd name="connsiteX10" fmla="*/ 64642 w 1204329"/>
                    <a:gd name="connsiteY10" fmla="*/ 281012 h 493047"/>
                    <a:gd name="connsiteX11" fmla="*/ 91146 w 1204329"/>
                    <a:gd name="connsiteY11" fmla="*/ 241255 h 493047"/>
                    <a:gd name="connsiteX12" fmla="*/ 170659 w 1204329"/>
                    <a:gd name="connsiteY12" fmla="*/ 201499 h 493047"/>
                    <a:gd name="connsiteX13" fmla="*/ 250172 w 1204329"/>
                    <a:gd name="connsiteY13" fmla="*/ 135238 h 493047"/>
                    <a:gd name="connsiteX14" fmla="*/ 276677 w 1204329"/>
                    <a:gd name="connsiteY14" fmla="*/ 108734 h 493047"/>
                    <a:gd name="connsiteX15" fmla="*/ 329685 w 1204329"/>
                    <a:gd name="connsiteY15" fmla="*/ 82229 h 493047"/>
                    <a:gd name="connsiteX16" fmla="*/ 409198 w 1204329"/>
                    <a:gd name="connsiteY16" fmla="*/ 42473 h 493047"/>
                    <a:gd name="connsiteX17" fmla="*/ 448955 w 1204329"/>
                    <a:gd name="connsiteY17" fmla="*/ 15968 h 493047"/>
                    <a:gd name="connsiteX18" fmla="*/ 806764 w 1204329"/>
                    <a:gd name="connsiteY18" fmla="*/ 15968 h 493047"/>
                    <a:gd name="connsiteX19" fmla="*/ 926033 w 1204329"/>
                    <a:gd name="connsiteY19" fmla="*/ 42473 h 493047"/>
                    <a:gd name="connsiteX20" fmla="*/ 1005546 w 1204329"/>
                    <a:gd name="connsiteY20" fmla="*/ 68977 h 493047"/>
                    <a:gd name="connsiteX21" fmla="*/ 1045303 w 1204329"/>
                    <a:gd name="connsiteY21" fmla="*/ 95481 h 493047"/>
                    <a:gd name="connsiteX22" fmla="*/ 1071807 w 1204329"/>
                    <a:gd name="connsiteY22" fmla="*/ 121986 h 493047"/>
                    <a:gd name="connsiteX23" fmla="*/ 1111564 w 1204329"/>
                    <a:gd name="connsiteY23" fmla="*/ 135238 h 493047"/>
                    <a:gd name="connsiteX24" fmla="*/ 1151320 w 1204329"/>
                    <a:gd name="connsiteY24" fmla="*/ 161742 h 493047"/>
                    <a:gd name="connsiteX25" fmla="*/ 1204329 w 1204329"/>
                    <a:gd name="connsiteY25" fmla="*/ 228003 h 493047"/>
                    <a:gd name="connsiteX26" fmla="*/ 1191077 w 1204329"/>
                    <a:gd name="connsiteY26" fmla="*/ 320768 h 493047"/>
                    <a:gd name="connsiteX27" fmla="*/ 1164572 w 1204329"/>
                    <a:gd name="connsiteY27" fmla="*/ 347273 h 493047"/>
                    <a:gd name="connsiteX28" fmla="*/ 1098311 w 1204329"/>
                    <a:gd name="connsiteY28" fmla="*/ 334021 h 493047"/>
                    <a:gd name="connsiteX29" fmla="*/ 1018798 w 1204329"/>
                    <a:gd name="connsiteY29" fmla="*/ 307516 h 493047"/>
                    <a:gd name="connsiteX30" fmla="*/ 979042 w 1204329"/>
                    <a:gd name="connsiteY30" fmla="*/ 281012 h 493047"/>
                    <a:gd name="connsiteX31" fmla="*/ 939285 w 1204329"/>
                    <a:gd name="connsiteY31" fmla="*/ 267760 h 493047"/>
                    <a:gd name="connsiteX32" fmla="*/ 912781 w 1204329"/>
                    <a:gd name="connsiteY32" fmla="*/ 241255 h 493047"/>
                    <a:gd name="connsiteX33" fmla="*/ 873024 w 1204329"/>
                    <a:gd name="connsiteY33" fmla="*/ 228003 h 493047"/>
                    <a:gd name="connsiteX34" fmla="*/ 727250 w 1204329"/>
                    <a:gd name="connsiteY34" fmla="*/ 201499 h 493047"/>
                    <a:gd name="connsiteX35" fmla="*/ 674242 w 1204329"/>
                    <a:gd name="connsiteY35" fmla="*/ 188247 h 493047"/>
                    <a:gd name="connsiteX36" fmla="*/ 581477 w 1204329"/>
                    <a:gd name="connsiteY36" fmla="*/ 201499 h 493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1204329" h="493047">
                      <a:moveTo>
                        <a:pt x="700746" y="188247"/>
                      </a:moveTo>
                      <a:cubicBezTo>
                        <a:pt x="643320" y="192664"/>
                        <a:pt x="585359" y="192516"/>
                        <a:pt x="528468" y="201499"/>
                      </a:cubicBezTo>
                      <a:cubicBezTo>
                        <a:pt x="500872" y="205856"/>
                        <a:pt x="448955" y="228003"/>
                        <a:pt x="448955" y="228003"/>
                      </a:cubicBezTo>
                      <a:cubicBezTo>
                        <a:pt x="422451" y="245673"/>
                        <a:pt x="391967" y="258488"/>
                        <a:pt x="369442" y="281012"/>
                      </a:cubicBezTo>
                      <a:cubicBezTo>
                        <a:pt x="331675" y="318778"/>
                        <a:pt x="353333" y="300585"/>
                        <a:pt x="303181" y="334021"/>
                      </a:cubicBezTo>
                      <a:cubicBezTo>
                        <a:pt x="257744" y="402177"/>
                        <a:pt x="300028" y="349795"/>
                        <a:pt x="236920" y="400281"/>
                      </a:cubicBezTo>
                      <a:cubicBezTo>
                        <a:pt x="184944" y="441862"/>
                        <a:pt x="239704" y="417023"/>
                        <a:pt x="170659" y="440038"/>
                      </a:cubicBezTo>
                      <a:cubicBezTo>
                        <a:pt x="157407" y="448873"/>
                        <a:pt x="145457" y="460073"/>
                        <a:pt x="130903" y="466542"/>
                      </a:cubicBezTo>
                      <a:cubicBezTo>
                        <a:pt x="105373" y="477889"/>
                        <a:pt x="51390" y="493047"/>
                        <a:pt x="51390" y="493047"/>
                      </a:cubicBezTo>
                      <a:cubicBezTo>
                        <a:pt x="-28123" y="466541"/>
                        <a:pt x="2744" y="491194"/>
                        <a:pt x="24885" y="347273"/>
                      </a:cubicBezTo>
                      <a:cubicBezTo>
                        <a:pt x="32557" y="297406"/>
                        <a:pt x="36784" y="315834"/>
                        <a:pt x="64642" y="281012"/>
                      </a:cubicBezTo>
                      <a:cubicBezTo>
                        <a:pt x="74592" y="268575"/>
                        <a:pt x="79884" y="252517"/>
                        <a:pt x="91146" y="241255"/>
                      </a:cubicBezTo>
                      <a:cubicBezTo>
                        <a:pt x="116835" y="215566"/>
                        <a:pt x="138325" y="212277"/>
                        <a:pt x="170659" y="201499"/>
                      </a:cubicBezTo>
                      <a:cubicBezTo>
                        <a:pt x="253702" y="90775"/>
                        <a:pt x="167387" y="184908"/>
                        <a:pt x="250172" y="135238"/>
                      </a:cubicBezTo>
                      <a:cubicBezTo>
                        <a:pt x="260886" y="128810"/>
                        <a:pt x="266281" y="115665"/>
                        <a:pt x="276677" y="108734"/>
                      </a:cubicBezTo>
                      <a:cubicBezTo>
                        <a:pt x="293114" y="97776"/>
                        <a:pt x="312533" y="92030"/>
                        <a:pt x="329685" y="82229"/>
                      </a:cubicBezTo>
                      <a:cubicBezTo>
                        <a:pt x="401612" y="41128"/>
                        <a:pt x="336312" y="66768"/>
                        <a:pt x="409198" y="42473"/>
                      </a:cubicBezTo>
                      <a:cubicBezTo>
                        <a:pt x="422450" y="33638"/>
                        <a:pt x="434042" y="21561"/>
                        <a:pt x="448955" y="15968"/>
                      </a:cubicBezTo>
                      <a:cubicBezTo>
                        <a:pt x="543325" y="-19421"/>
                        <a:pt x="783320" y="14902"/>
                        <a:pt x="806764" y="15968"/>
                      </a:cubicBezTo>
                      <a:cubicBezTo>
                        <a:pt x="844585" y="23533"/>
                        <a:pt x="888610" y="31246"/>
                        <a:pt x="926033" y="42473"/>
                      </a:cubicBezTo>
                      <a:cubicBezTo>
                        <a:pt x="952793" y="50501"/>
                        <a:pt x="982300" y="53480"/>
                        <a:pt x="1005546" y="68977"/>
                      </a:cubicBezTo>
                      <a:cubicBezTo>
                        <a:pt x="1018798" y="77812"/>
                        <a:pt x="1032866" y="85531"/>
                        <a:pt x="1045303" y="95481"/>
                      </a:cubicBezTo>
                      <a:cubicBezTo>
                        <a:pt x="1055059" y="103286"/>
                        <a:pt x="1061093" y="115558"/>
                        <a:pt x="1071807" y="121986"/>
                      </a:cubicBezTo>
                      <a:cubicBezTo>
                        <a:pt x="1083785" y="129173"/>
                        <a:pt x="1098312" y="130821"/>
                        <a:pt x="1111564" y="135238"/>
                      </a:cubicBezTo>
                      <a:cubicBezTo>
                        <a:pt x="1124816" y="144073"/>
                        <a:pt x="1138883" y="151792"/>
                        <a:pt x="1151320" y="161742"/>
                      </a:cubicBezTo>
                      <a:cubicBezTo>
                        <a:pt x="1178293" y="183321"/>
                        <a:pt x="1184651" y="198487"/>
                        <a:pt x="1204329" y="228003"/>
                      </a:cubicBezTo>
                      <a:cubicBezTo>
                        <a:pt x="1199912" y="258925"/>
                        <a:pt x="1200955" y="291135"/>
                        <a:pt x="1191077" y="320768"/>
                      </a:cubicBezTo>
                      <a:cubicBezTo>
                        <a:pt x="1187126" y="332621"/>
                        <a:pt x="1176941" y="345506"/>
                        <a:pt x="1164572" y="347273"/>
                      </a:cubicBezTo>
                      <a:cubicBezTo>
                        <a:pt x="1142274" y="350459"/>
                        <a:pt x="1120042" y="339948"/>
                        <a:pt x="1098311" y="334021"/>
                      </a:cubicBezTo>
                      <a:cubicBezTo>
                        <a:pt x="1071357" y="326670"/>
                        <a:pt x="1018798" y="307516"/>
                        <a:pt x="1018798" y="307516"/>
                      </a:cubicBezTo>
                      <a:cubicBezTo>
                        <a:pt x="1005546" y="298681"/>
                        <a:pt x="993288" y="288135"/>
                        <a:pt x="979042" y="281012"/>
                      </a:cubicBezTo>
                      <a:cubicBezTo>
                        <a:pt x="966548" y="274765"/>
                        <a:pt x="951263" y="274947"/>
                        <a:pt x="939285" y="267760"/>
                      </a:cubicBezTo>
                      <a:cubicBezTo>
                        <a:pt x="928571" y="261332"/>
                        <a:pt x="923495" y="247683"/>
                        <a:pt x="912781" y="241255"/>
                      </a:cubicBezTo>
                      <a:cubicBezTo>
                        <a:pt x="900803" y="234068"/>
                        <a:pt x="886456" y="231841"/>
                        <a:pt x="873024" y="228003"/>
                      </a:cubicBezTo>
                      <a:cubicBezTo>
                        <a:pt x="794122" y="205460"/>
                        <a:pt x="830484" y="220269"/>
                        <a:pt x="727250" y="201499"/>
                      </a:cubicBezTo>
                      <a:cubicBezTo>
                        <a:pt x="709331" y="198241"/>
                        <a:pt x="691911" y="192664"/>
                        <a:pt x="674242" y="188247"/>
                      </a:cubicBezTo>
                      <a:cubicBezTo>
                        <a:pt x="590372" y="202225"/>
                        <a:pt x="621599" y="201499"/>
                        <a:pt x="581477" y="201499"/>
                      </a:cubicBezTo>
                    </a:path>
                  </a:pathLst>
                </a:custGeom>
                <a:solidFill>
                  <a:srgbClr val="FF66F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</p:grpSp>
          <p:sp>
            <p:nvSpPr>
              <p:cNvPr id="455" name="正方形/長方形 454"/>
              <p:cNvSpPr/>
              <p:nvPr/>
            </p:nvSpPr>
            <p:spPr>
              <a:xfrm>
                <a:off x="3211081" y="1525873"/>
                <a:ext cx="3110384" cy="1353091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ja-JP" altLang="en-US" sz="2000" b="0" cap="none" spc="0" dirty="0" smtClean="0">
                    <a:ln w="18415" cmpd="sng">
                      <a:solidFill>
                        <a:sysClr val="windowText" lastClr="000000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</a:rPr>
                  <a:t>もんだい</a:t>
                </a:r>
                <a:endParaRPr lang="ja-JP" altLang="en-US" sz="2000" b="0" cap="none" spc="0" dirty="0">
                  <a:ln w="18415" cmpd="sng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271" name="グループ化 270"/>
            <p:cNvGrpSpPr/>
            <p:nvPr/>
          </p:nvGrpSpPr>
          <p:grpSpPr>
            <a:xfrm>
              <a:off x="1953877" y="1840824"/>
              <a:ext cx="1455374" cy="1384722"/>
              <a:chOff x="2744777" y="1484784"/>
              <a:chExt cx="4050390" cy="4682851"/>
            </a:xfrm>
          </p:grpSpPr>
          <p:grpSp>
            <p:nvGrpSpPr>
              <p:cNvPr id="441" name="グループ化 440"/>
              <p:cNvGrpSpPr/>
              <p:nvPr/>
            </p:nvGrpSpPr>
            <p:grpSpPr>
              <a:xfrm>
                <a:off x="2744777" y="1484784"/>
                <a:ext cx="4050390" cy="4682851"/>
                <a:chOff x="2668961" y="1844824"/>
                <a:chExt cx="4050390" cy="4682851"/>
              </a:xfrm>
            </p:grpSpPr>
            <p:sp>
              <p:nvSpPr>
                <p:cNvPr id="446" name="フリーフォーム 445"/>
                <p:cNvSpPr/>
                <p:nvPr/>
              </p:nvSpPr>
              <p:spPr>
                <a:xfrm>
                  <a:off x="2668961" y="1844824"/>
                  <a:ext cx="4050390" cy="4682851"/>
                </a:xfrm>
                <a:custGeom>
                  <a:avLst/>
                  <a:gdLst>
                    <a:gd name="connsiteX0" fmla="*/ 1277497 w 4050390"/>
                    <a:gd name="connsiteY0" fmla="*/ 35515 h 4334120"/>
                    <a:gd name="connsiteX1" fmla="*/ 747410 w 4050390"/>
                    <a:gd name="connsiteY1" fmla="*/ 287306 h 4334120"/>
                    <a:gd name="connsiteX2" fmla="*/ 349845 w 4050390"/>
                    <a:gd name="connsiteY2" fmla="*/ 936663 h 4334120"/>
                    <a:gd name="connsiteX3" fmla="*/ 190819 w 4050390"/>
                    <a:gd name="connsiteY3" fmla="*/ 2672698 h 4334120"/>
                    <a:gd name="connsiteX4" fmla="*/ 204071 w 4050390"/>
                    <a:gd name="connsiteY4" fmla="*/ 4209950 h 4334120"/>
                    <a:gd name="connsiteX5" fmla="*/ 270332 w 4050390"/>
                    <a:gd name="connsiteY5" fmla="*/ 4249706 h 4334120"/>
                    <a:gd name="connsiteX6" fmla="*/ 3649637 w 4050390"/>
                    <a:gd name="connsiteY6" fmla="*/ 4302715 h 4334120"/>
                    <a:gd name="connsiteX7" fmla="*/ 4020697 w 4050390"/>
                    <a:gd name="connsiteY7" fmla="*/ 4249706 h 4334120"/>
                    <a:gd name="connsiteX8" fmla="*/ 3967689 w 4050390"/>
                    <a:gd name="connsiteY8" fmla="*/ 4156941 h 4334120"/>
                    <a:gd name="connsiteX9" fmla="*/ 3914680 w 4050390"/>
                    <a:gd name="connsiteY9" fmla="*/ 2526924 h 4334120"/>
                    <a:gd name="connsiteX10" fmla="*/ 3768906 w 4050390"/>
                    <a:gd name="connsiteY10" fmla="*/ 578854 h 4334120"/>
                    <a:gd name="connsiteX11" fmla="*/ 2152141 w 4050390"/>
                    <a:gd name="connsiteY11" fmla="*/ 22263 h 4334120"/>
                    <a:gd name="connsiteX12" fmla="*/ 1065463 w 4050390"/>
                    <a:gd name="connsiteY12" fmla="*/ 101776 h 4334120"/>
                    <a:gd name="connsiteX13" fmla="*/ 1065463 w 4050390"/>
                    <a:gd name="connsiteY13" fmla="*/ 101776 h 43341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4050390" h="4334120">
                      <a:moveTo>
                        <a:pt x="1277497" y="35515"/>
                      </a:moveTo>
                      <a:cubicBezTo>
                        <a:pt x="1089758" y="86315"/>
                        <a:pt x="902019" y="137115"/>
                        <a:pt x="747410" y="287306"/>
                      </a:cubicBezTo>
                      <a:cubicBezTo>
                        <a:pt x="592801" y="437497"/>
                        <a:pt x="442610" y="539098"/>
                        <a:pt x="349845" y="936663"/>
                      </a:cubicBezTo>
                      <a:cubicBezTo>
                        <a:pt x="257080" y="1334228"/>
                        <a:pt x="215115" y="2127150"/>
                        <a:pt x="190819" y="2672698"/>
                      </a:cubicBezTo>
                      <a:cubicBezTo>
                        <a:pt x="166523" y="3218246"/>
                        <a:pt x="190819" y="3947115"/>
                        <a:pt x="204071" y="4209950"/>
                      </a:cubicBezTo>
                      <a:cubicBezTo>
                        <a:pt x="217323" y="4472785"/>
                        <a:pt x="-303929" y="4234245"/>
                        <a:pt x="270332" y="4249706"/>
                      </a:cubicBezTo>
                      <a:cubicBezTo>
                        <a:pt x="844593" y="4265167"/>
                        <a:pt x="3024576" y="4302715"/>
                        <a:pt x="3649637" y="4302715"/>
                      </a:cubicBezTo>
                      <a:cubicBezTo>
                        <a:pt x="4274698" y="4302715"/>
                        <a:pt x="3967688" y="4274002"/>
                        <a:pt x="4020697" y="4249706"/>
                      </a:cubicBezTo>
                      <a:cubicBezTo>
                        <a:pt x="4073706" y="4225410"/>
                        <a:pt x="3985359" y="4444071"/>
                        <a:pt x="3967689" y="4156941"/>
                      </a:cubicBezTo>
                      <a:cubicBezTo>
                        <a:pt x="3950020" y="3869811"/>
                        <a:pt x="3947811" y="3123272"/>
                        <a:pt x="3914680" y="2526924"/>
                      </a:cubicBezTo>
                      <a:cubicBezTo>
                        <a:pt x="3881550" y="1930576"/>
                        <a:pt x="4062663" y="996298"/>
                        <a:pt x="3768906" y="578854"/>
                      </a:cubicBezTo>
                      <a:cubicBezTo>
                        <a:pt x="3475150" y="161411"/>
                        <a:pt x="2602715" y="101776"/>
                        <a:pt x="2152141" y="22263"/>
                      </a:cubicBezTo>
                      <a:cubicBezTo>
                        <a:pt x="1701567" y="-57250"/>
                        <a:pt x="1065463" y="101776"/>
                        <a:pt x="1065463" y="101776"/>
                      </a:cubicBezTo>
                      <a:lnTo>
                        <a:pt x="1065463" y="101776"/>
                      </a:lnTo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447" name="円/楕円 446"/>
                <p:cNvSpPr/>
                <p:nvPr/>
              </p:nvSpPr>
              <p:spPr>
                <a:xfrm>
                  <a:off x="3539968" y="2708920"/>
                  <a:ext cx="864096" cy="864096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448" name="弦 447"/>
                <p:cNvSpPr/>
                <p:nvPr/>
              </p:nvSpPr>
              <p:spPr>
                <a:xfrm rot="17413514">
                  <a:off x="3511875" y="2740803"/>
                  <a:ext cx="863204" cy="848977"/>
                </a:xfrm>
                <a:prstGeom prst="chord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449" name="円/楕円 448"/>
                <p:cNvSpPr/>
                <p:nvPr/>
              </p:nvSpPr>
              <p:spPr>
                <a:xfrm>
                  <a:off x="4913988" y="2708920"/>
                  <a:ext cx="864096" cy="864096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450" name="弦 449"/>
                <p:cNvSpPr/>
                <p:nvPr/>
              </p:nvSpPr>
              <p:spPr>
                <a:xfrm rot="17413514">
                  <a:off x="4885895" y="2740803"/>
                  <a:ext cx="863204" cy="848977"/>
                </a:xfrm>
                <a:prstGeom prst="chord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451" name="円/楕円 450"/>
                <p:cNvSpPr/>
                <p:nvPr/>
              </p:nvSpPr>
              <p:spPr>
                <a:xfrm>
                  <a:off x="3779912" y="2996952"/>
                  <a:ext cx="360040" cy="28803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452" name="円/楕円 451"/>
                <p:cNvSpPr/>
                <p:nvPr/>
              </p:nvSpPr>
              <p:spPr>
                <a:xfrm>
                  <a:off x="5137477" y="3021275"/>
                  <a:ext cx="360040" cy="28803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</p:grpSp>
          <p:grpSp>
            <p:nvGrpSpPr>
              <p:cNvPr id="442" name="グループ化 441"/>
              <p:cNvGrpSpPr/>
              <p:nvPr/>
            </p:nvGrpSpPr>
            <p:grpSpPr>
              <a:xfrm>
                <a:off x="4333282" y="3948385"/>
                <a:ext cx="880011" cy="701173"/>
                <a:chOff x="4109793" y="3844323"/>
                <a:chExt cx="1216771" cy="701173"/>
              </a:xfrm>
            </p:grpSpPr>
            <p:sp>
              <p:nvSpPr>
                <p:cNvPr id="444" name="フリーフォーム 443"/>
                <p:cNvSpPr/>
                <p:nvPr/>
              </p:nvSpPr>
              <p:spPr>
                <a:xfrm>
                  <a:off x="4109793" y="4052449"/>
                  <a:ext cx="1204329" cy="493047"/>
                </a:xfrm>
                <a:custGeom>
                  <a:avLst/>
                  <a:gdLst>
                    <a:gd name="connsiteX0" fmla="*/ 700746 w 1204329"/>
                    <a:gd name="connsiteY0" fmla="*/ 188247 h 493047"/>
                    <a:gd name="connsiteX1" fmla="*/ 528468 w 1204329"/>
                    <a:gd name="connsiteY1" fmla="*/ 201499 h 493047"/>
                    <a:gd name="connsiteX2" fmla="*/ 448955 w 1204329"/>
                    <a:gd name="connsiteY2" fmla="*/ 228003 h 493047"/>
                    <a:gd name="connsiteX3" fmla="*/ 369442 w 1204329"/>
                    <a:gd name="connsiteY3" fmla="*/ 281012 h 493047"/>
                    <a:gd name="connsiteX4" fmla="*/ 303181 w 1204329"/>
                    <a:gd name="connsiteY4" fmla="*/ 334021 h 493047"/>
                    <a:gd name="connsiteX5" fmla="*/ 236920 w 1204329"/>
                    <a:gd name="connsiteY5" fmla="*/ 400281 h 493047"/>
                    <a:gd name="connsiteX6" fmla="*/ 170659 w 1204329"/>
                    <a:gd name="connsiteY6" fmla="*/ 440038 h 493047"/>
                    <a:gd name="connsiteX7" fmla="*/ 130903 w 1204329"/>
                    <a:gd name="connsiteY7" fmla="*/ 466542 h 493047"/>
                    <a:gd name="connsiteX8" fmla="*/ 51390 w 1204329"/>
                    <a:gd name="connsiteY8" fmla="*/ 493047 h 493047"/>
                    <a:gd name="connsiteX9" fmla="*/ 24885 w 1204329"/>
                    <a:gd name="connsiteY9" fmla="*/ 347273 h 493047"/>
                    <a:gd name="connsiteX10" fmla="*/ 64642 w 1204329"/>
                    <a:gd name="connsiteY10" fmla="*/ 281012 h 493047"/>
                    <a:gd name="connsiteX11" fmla="*/ 91146 w 1204329"/>
                    <a:gd name="connsiteY11" fmla="*/ 241255 h 493047"/>
                    <a:gd name="connsiteX12" fmla="*/ 170659 w 1204329"/>
                    <a:gd name="connsiteY12" fmla="*/ 201499 h 493047"/>
                    <a:gd name="connsiteX13" fmla="*/ 250172 w 1204329"/>
                    <a:gd name="connsiteY13" fmla="*/ 135238 h 493047"/>
                    <a:gd name="connsiteX14" fmla="*/ 276677 w 1204329"/>
                    <a:gd name="connsiteY14" fmla="*/ 108734 h 493047"/>
                    <a:gd name="connsiteX15" fmla="*/ 329685 w 1204329"/>
                    <a:gd name="connsiteY15" fmla="*/ 82229 h 493047"/>
                    <a:gd name="connsiteX16" fmla="*/ 409198 w 1204329"/>
                    <a:gd name="connsiteY16" fmla="*/ 42473 h 493047"/>
                    <a:gd name="connsiteX17" fmla="*/ 448955 w 1204329"/>
                    <a:gd name="connsiteY17" fmla="*/ 15968 h 493047"/>
                    <a:gd name="connsiteX18" fmla="*/ 806764 w 1204329"/>
                    <a:gd name="connsiteY18" fmla="*/ 15968 h 493047"/>
                    <a:gd name="connsiteX19" fmla="*/ 926033 w 1204329"/>
                    <a:gd name="connsiteY19" fmla="*/ 42473 h 493047"/>
                    <a:gd name="connsiteX20" fmla="*/ 1005546 w 1204329"/>
                    <a:gd name="connsiteY20" fmla="*/ 68977 h 493047"/>
                    <a:gd name="connsiteX21" fmla="*/ 1045303 w 1204329"/>
                    <a:gd name="connsiteY21" fmla="*/ 95481 h 493047"/>
                    <a:gd name="connsiteX22" fmla="*/ 1071807 w 1204329"/>
                    <a:gd name="connsiteY22" fmla="*/ 121986 h 493047"/>
                    <a:gd name="connsiteX23" fmla="*/ 1111564 w 1204329"/>
                    <a:gd name="connsiteY23" fmla="*/ 135238 h 493047"/>
                    <a:gd name="connsiteX24" fmla="*/ 1151320 w 1204329"/>
                    <a:gd name="connsiteY24" fmla="*/ 161742 h 493047"/>
                    <a:gd name="connsiteX25" fmla="*/ 1204329 w 1204329"/>
                    <a:gd name="connsiteY25" fmla="*/ 228003 h 493047"/>
                    <a:gd name="connsiteX26" fmla="*/ 1191077 w 1204329"/>
                    <a:gd name="connsiteY26" fmla="*/ 320768 h 493047"/>
                    <a:gd name="connsiteX27" fmla="*/ 1164572 w 1204329"/>
                    <a:gd name="connsiteY27" fmla="*/ 347273 h 493047"/>
                    <a:gd name="connsiteX28" fmla="*/ 1098311 w 1204329"/>
                    <a:gd name="connsiteY28" fmla="*/ 334021 h 493047"/>
                    <a:gd name="connsiteX29" fmla="*/ 1018798 w 1204329"/>
                    <a:gd name="connsiteY29" fmla="*/ 307516 h 493047"/>
                    <a:gd name="connsiteX30" fmla="*/ 979042 w 1204329"/>
                    <a:gd name="connsiteY30" fmla="*/ 281012 h 493047"/>
                    <a:gd name="connsiteX31" fmla="*/ 939285 w 1204329"/>
                    <a:gd name="connsiteY31" fmla="*/ 267760 h 493047"/>
                    <a:gd name="connsiteX32" fmla="*/ 912781 w 1204329"/>
                    <a:gd name="connsiteY32" fmla="*/ 241255 h 493047"/>
                    <a:gd name="connsiteX33" fmla="*/ 873024 w 1204329"/>
                    <a:gd name="connsiteY33" fmla="*/ 228003 h 493047"/>
                    <a:gd name="connsiteX34" fmla="*/ 727250 w 1204329"/>
                    <a:gd name="connsiteY34" fmla="*/ 201499 h 493047"/>
                    <a:gd name="connsiteX35" fmla="*/ 674242 w 1204329"/>
                    <a:gd name="connsiteY35" fmla="*/ 188247 h 493047"/>
                    <a:gd name="connsiteX36" fmla="*/ 581477 w 1204329"/>
                    <a:gd name="connsiteY36" fmla="*/ 201499 h 493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1204329" h="493047">
                      <a:moveTo>
                        <a:pt x="700746" y="188247"/>
                      </a:moveTo>
                      <a:cubicBezTo>
                        <a:pt x="643320" y="192664"/>
                        <a:pt x="585359" y="192516"/>
                        <a:pt x="528468" y="201499"/>
                      </a:cubicBezTo>
                      <a:cubicBezTo>
                        <a:pt x="500872" y="205856"/>
                        <a:pt x="448955" y="228003"/>
                        <a:pt x="448955" y="228003"/>
                      </a:cubicBezTo>
                      <a:cubicBezTo>
                        <a:pt x="422451" y="245673"/>
                        <a:pt x="391967" y="258488"/>
                        <a:pt x="369442" y="281012"/>
                      </a:cubicBezTo>
                      <a:cubicBezTo>
                        <a:pt x="331675" y="318778"/>
                        <a:pt x="353333" y="300585"/>
                        <a:pt x="303181" y="334021"/>
                      </a:cubicBezTo>
                      <a:cubicBezTo>
                        <a:pt x="257744" y="402177"/>
                        <a:pt x="300028" y="349795"/>
                        <a:pt x="236920" y="400281"/>
                      </a:cubicBezTo>
                      <a:cubicBezTo>
                        <a:pt x="184944" y="441862"/>
                        <a:pt x="239704" y="417023"/>
                        <a:pt x="170659" y="440038"/>
                      </a:cubicBezTo>
                      <a:cubicBezTo>
                        <a:pt x="157407" y="448873"/>
                        <a:pt x="145457" y="460073"/>
                        <a:pt x="130903" y="466542"/>
                      </a:cubicBezTo>
                      <a:cubicBezTo>
                        <a:pt x="105373" y="477889"/>
                        <a:pt x="51390" y="493047"/>
                        <a:pt x="51390" y="493047"/>
                      </a:cubicBezTo>
                      <a:cubicBezTo>
                        <a:pt x="-28123" y="466541"/>
                        <a:pt x="2744" y="491194"/>
                        <a:pt x="24885" y="347273"/>
                      </a:cubicBezTo>
                      <a:cubicBezTo>
                        <a:pt x="32557" y="297406"/>
                        <a:pt x="36784" y="315834"/>
                        <a:pt x="64642" y="281012"/>
                      </a:cubicBezTo>
                      <a:cubicBezTo>
                        <a:pt x="74592" y="268575"/>
                        <a:pt x="79884" y="252517"/>
                        <a:pt x="91146" y="241255"/>
                      </a:cubicBezTo>
                      <a:cubicBezTo>
                        <a:pt x="116835" y="215566"/>
                        <a:pt x="138325" y="212277"/>
                        <a:pt x="170659" y="201499"/>
                      </a:cubicBezTo>
                      <a:cubicBezTo>
                        <a:pt x="253702" y="90775"/>
                        <a:pt x="167387" y="184908"/>
                        <a:pt x="250172" y="135238"/>
                      </a:cubicBezTo>
                      <a:cubicBezTo>
                        <a:pt x="260886" y="128810"/>
                        <a:pt x="266281" y="115665"/>
                        <a:pt x="276677" y="108734"/>
                      </a:cubicBezTo>
                      <a:cubicBezTo>
                        <a:pt x="293114" y="97776"/>
                        <a:pt x="312533" y="92030"/>
                        <a:pt x="329685" y="82229"/>
                      </a:cubicBezTo>
                      <a:cubicBezTo>
                        <a:pt x="401612" y="41128"/>
                        <a:pt x="336312" y="66768"/>
                        <a:pt x="409198" y="42473"/>
                      </a:cubicBezTo>
                      <a:cubicBezTo>
                        <a:pt x="422450" y="33638"/>
                        <a:pt x="434042" y="21561"/>
                        <a:pt x="448955" y="15968"/>
                      </a:cubicBezTo>
                      <a:cubicBezTo>
                        <a:pt x="543325" y="-19421"/>
                        <a:pt x="783320" y="14902"/>
                        <a:pt x="806764" y="15968"/>
                      </a:cubicBezTo>
                      <a:cubicBezTo>
                        <a:pt x="844585" y="23533"/>
                        <a:pt x="888610" y="31246"/>
                        <a:pt x="926033" y="42473"/>
                      </a:cubicBezTo>
                      <a:cubicBezTo>
                        <a:pt x="952793" y="50501"/>
                        <a:pt x="982300" y="53480"/>
                        <a:pt x="1005546" y="68977"/>
                      </a:cubicBezTo>
                      <a:cubicBezTo>
                        <a:pt x="1018798" y="77812"/>
                        <a:pt x="1032866" y="85531"/>
                        <a:pt x="1045303" y="95481"/>
                      </a:cubicBezTo>
                      <a:cubicBezTo>
                        <a:pt x="1055059" y="103286"/>
                        <a:pt x="1061093" y="115558"/>
                        <a:pt x="1071807" y="121986"/>
                      </a:cubicBezTo>
                      <a:cubicBezTo>
                        <a:pt x="1083785" y="129173"/>
                        <a:pt x="1098312" y="130821"/>
                        <a:pt x="1111564" y="135238"/>
                      </a:cubicBezTo>
                      <a:cubicBezTo>
                        <a:pt x="1124816" y="144073"/>
                        <a:pt x="1138883" y="151792"/>
                        <a:pt x="1151320" y="161742"/>
                      </a:cubicBezTo>
                      <a:cubicBezTo>
                        <a:pt x="1178293" y="183321"/>
                        <a:pt x="1184651" y="198487"/>
                        <a:pt x="1204329" y="228003"/>
                      </a:cubicBezTo>
                      <a:cubicBezTo>
                        <a:pt x="1199912" y="258925"/>
                        <a:pt x="1200955" y="291135"/>
                        <a:pt x="1191077" y="320768"/>
                      </a:cubicBezTo>
                      <a:cubicBezTo>
                        <a:pt x="1187126" y="332621"/>
                        <a:pt x="1176941" y="345506"/>
                        <a:pt x="1164572" y="347273"/>
                      </a:cubicBezTo>
                      <a:cubicBezTo>
                        <a:pt x="1142274" y="350459"/>
                        <a:pt x="1120042" y="339948"/>
                        <a:pt x="1098311" y="334021"/>
                      </a:cubicBezTo>
                      <a:cubicBezTo>
                        <a:pt x="1071357" y="326670"/>
                        <a:pt x="1018798" y="307516"/>
                        <a:pt x="1018798" y="307516"/>
                      </a:cubicBezTo>
                      <a:cubicBezTo>
                        <a:pt x="1005546" y="298681"/>
                        <a:pt x="993288" y="288135"/>
                        <a:pt x="979042" y="281012"/>
                      </a:cubicBezTo>
                      <a:cubicBezTo>
                        <a:pt x="966548" y="274765"/>
                        <a:pt x="951263" y="274947"/>
                        <a:pt x="939285" y="267760"/>
                      </a:cubicBezTo>
                      <a:cubicBezTo>
                        <a:pt x="928571" y="261332"/>
                        <a:pt x="923495" y="247683"/>
                        <a:pt x="912781" y="241255"/>
                      </a:cubicBezTo>
                      <a:cubicBezTo>
                        <a:pt x="900803" y="234068"/>
                        <a:pt x="886456" y="231841"/>
                        <a:pt x="873024" y="228003"/>
                      </a:cubicBezTo>
                      <a:cubicBezTo>
                        <a:pt x="794122" y="205460"/>
                        <a:pt x="830484" y="220269"/>
                        <a:pt x="727250" y="201499"/>
                      </a:cubicBezTo>
                      <a:cubicBezTo>
                        <a:pt x="709331" y="198241"/>
                        <a:pt x="691911" y="192664"/>
                        <a:pt x="674242" y="188247"/>
                      </a:cubicBezTo>
                      <a:cubicBezTo>
                        <a:pt x="590372" y="202225"/>
                        <a:pt x="621599" y="201499"/>
                        <a:pt x="581477" y="201499"/>
                      </a:cubicBezTo>
                    </a:path>
                  </a:pathLst>
                </a:custGeom>
                <a:solidFill>
                  <a:srgbClr val="FF66F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445" name="フリーフォーム 444"/>
                <p:cNvSpPr/>
                <p:nvPr/>
              </p:nvSpPr>
              <p:spPr>
                <a:xfrm>
                  <a:off x="4122235" y="3844323"/>
                  <a:ext cx="1204329" cy="493047"/>
                </a:xfrm>
                <a:custGeom>
                  <a:avLst/>
                  <a:gdLst>
                    <a:gd name="connsiteX0" fmla="*/ 700746 w 1204329"/>
                    <a:gd name="connsiteY0" fmla="*/ 188247 h 493047"/>
                    <a:gd name="connsiteX1" fmla="*/ 528468 w 1204329"/>
                    <a:gd name="connsiteY1" fmla="*/ 201499 h 493047"/>
                    <a:gd name="connsiteX2" fmla="*/ 448955 w 1204329"/>
                    <a:gd name="connsiteY2" fmla="*/ 228003 h 493047"/>
                    <a:gd name="connsiteX3" fmla="*/ 369442 w 1204329"/>
                    <a:gd name="connsiteY3" fmla="*/ 281012 h 493047"/>
                    <a:gd name="connsiteX4" fmla="*/ 303181 w 1204329"/>
                    <a:gd name="connsiteY4" fmla="*/ 334021 h 493047"/>
                    <a:gd name="connsiteX5" fmla="*/ 236920 w 1204329"/>
                    <a:gd name="connsiteY5" fmla="*/ 400281 h 493047"/>
                    <a:gd name="connsiteX6" fmla="*/ 170659 w 1204329"/>
                    <a:gd name="connsiteY6" fmla="*/ 440038 h 493047"/>
                    <a:gd name="connsiteX7" fmla="*/ 130903 w 1204329"/>
                    <a:gd name="connsiteY7" fmla="*/ 466542 h 493047"/>
                    <a:gd name="connsiteX8" fmla="*/ 51390 w 1204329"/>
                    <a:gd name="connsiteY8" fmla="*/ 493047 h 493047"/>
                    <a:gd name="connsiteX9" fmla="*/ 24885 w 1204329"/>
                    <a:gd name="connsiteY9" fmla="*/ 347273 h 493047"/>
                    <a:gd name="connsiteX10" fmla="*/ 64642 w 1204329"/>
                    <a:gd name="connsiteY10" fmla="*/ 281012 h 493047"/>
                    <a:gd name="connsiteX11" fmla="*/ 91146 w 1204329"/>
                    <a:gd name="connsiteY11" fmla="*/ 241255 h 493047"/>
                    <a:gd name="connsiteX12" fmla="*/ 170659 w 1204329"/>
                    <a:gd name="connsiteY12" fmla="*/ 201499 h 493047"/>
                    <a:gd name="connsiteX13" fmla="*/ 250172 w 1204329"/>
                    <a:gd name="connsiteY13" fmla="*/ 135238 h 493047"/>
                    <a:gd name="connsiteX14" fmla="*/ 276677 w 1204329"/>
                    <a:gd name="connsiteY14" fmla="*/ 108734 h 493047"/>
                    <a:gd name="connsiteX15" fmla="*/ 329685 w 1204329"/>
                    <a:gd name="connsiteY15" fmla="*/ 82229 h 493047"/>
                    <a:gd name="connsiteX16" fmla="*/ 409198 w 1204329"/>
                    <a:gd name="connsiteY16" fmla="*/ 42473 h 493047"/>
                    <a:gd name="connsiteX17" fmla="*/ 448955 w 1204329"/>
                    <a:gd name="connsiteY17" fmla="*/ 15968 h 493047"/>
                    <a:gd name="connsiteX18" fmla="*/ 806764 w 1204329"/>
                    <a:gd name="connsiteY18" fmla="*/ 15968 h 493047"/>
                    <a:gd name="connsiteX19" fmla="*/ 926033 w 1204329"/>
                    <a:gd name="connsiteY19" fmla="*/ 42473 h 493047"/>
                    <a:gd name="connsiteX20" fmla="*/ 1005546 w 1204329"/>
                    <a:gd name="connsiteY20" fmla="*/ 68977 h 493047"/>
                    <a:gd name="connsiteX21" fmla="*/ 1045303 w 1204329"/>
                    <a:gd name="connsiteY21" fmla="*/ 95481 h 493047"/>
                    <a:gd name="connsiteX22" fmla="*/ 1071807 w 1204329"/>
                    <a:gd name="connsiteY22" fmla="*/ 121986 h 493047"/>
                    <a:gd name="connsiteX23" fmla="*/ 1111564 w 1204329"/>
                    <a:gd name="connsiteY23" fmla="*/ 135238 h 493047"/>
                    <a:gd name="connsiteX24" fmla="*/ 1151320 w 1204329"/>
                    <a:gd name="connsiteY24" fmla="*/ 161742 h 493047"/>
                    <a:gd name="connsiteX25" fmla="*/ 1204329 w 1204329"/>
                    <a:gd name="connsiteY25" fmla="*/ 228003 h 493047"/>
                    <a:gd name="connsiteX26" fmla="*/ 1191077 w 1204329"/>
                    <a:gd name="connsiteY26" fmla="*/ 320768 h 493047"/>
                    <a:gd name="connsiteX27" fmla="*/ 1164572 w 1204329"/>
                    <a:gd name="connsiteY27" fmla="*/ 347273 h 493047"/>
                    <a:gd name="connsiteX28" fmla="*/ 1098311 w 1204329"/>
                    <a:gd name="connsiteY28" fmla="*/ 334021 h 493047"/>
                    <a:gd name="connsiteX29" fmla="*/ 1018798 w 1204329"/>
                    <a:gd name="connsiteY29" fmla="*/ 307516 h 493047"/>
                    <a:gd name="connsiteX30" fmla="*/ 979042 w 1204329"/>
                    <a:gd name="connsiteY30" fmla="*/ 281012 h 493047"/>
                    <a:gd name="connsiteX31" fmla="*/ 939285 w 1204329"/>
                    <a:gd name="connsiteY31" fmla="*/ 267760 h 493047"/>
                    <a:gd name="connsiteX32" fmla="*/ 912781 w 1204329"/>
                    <a:gd name="connsiteY32" fmla="*/ 241255 h 493047"/>
                    <a:gd name="connsiteX33" fmla="*/ 873024 w 1204329"/>
                    <a:gd name="connsiteY33" fmla="*/ 228003 h 493047"/>
                    <a:gd name="connsiteX34" fmla="*/ 727250 w 1204329"/>
                    <a:gd name="connsiteY34" fmla="*/ 201499 h 493047"/>
                    <a:gd name="connsiteX35" fmla="*/ 674242 w 1204329"/>
                    <a:gd name="connsiteY35" fmla="*/ 188247 h 493047"/>
                    <a:gd name="connsiteX36" fmla="*/ 581477 w 1204329"/>
                    <a:gd name="connsiteY36" fmla="*/ 201499 h 493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1204329" h="493047">
                      <a:moveTo>
                        <a:pt x="700746" y="188247"/>
                      </a:moveTo>
                      <a:cubicBezTo>
                        <a:pt x="643320" y="192664"/>
                        <a:pt x="585359" y="192516"/>
                        <a:pt x="528468" y="201499"/>
                      </a:cubicBezTo>
                      <a:cubicBezTo>
                        <a:pt x="500872" y="205856"/>
                        <a:pt x="448955" y="228003"/>
                        <a:pt x="448955" y="228003"/>
                      </a:cubicBezTo>
                      <a:cubicBezTo>
                        <a:pt x="422451" y="245673"/>
                        <a:pt x="391967" y="258488"/>
                        <a:pt x="369442" y="281012"/>
                      </a:cubicBezTo>
                      <a:cubicBezTo>
                        <a:pt x="331675" y="318778"/>
                        <a:pt x="353333" y="300585"/>
                        <a:pt x="303181" y="334021"/>
                      </a:cubicBezTo>
                      <a:cubicBezTo>
                        <a:pt x="257744" y="402177"/>
                        <a:pt x="300028" y="349795"/>
                        <a:pt x="236920" y="400281"/>
                      </a:cubicBezTo>
                      <a:cubicBezTo>
                        <a:pt x="184944" y="441862"/>
                        <a:pt x="239704" y="417023"/>
                        <a:pt x="170659" y="440038"/>
                      </a:cubicBezTo>
                      <a:cubicBezTo>
                        <a:pt x="157407" y="448873"/>
                        <a:pt x="145457" y="460073"/>
                        <a:pt x="130903" y="466542"/>
                      </a:cubicBezTo>
                      <a:cubicBezTo>
                        <a:pt x="105373" y="477889"/>
                        <a:pt x="51390" y="493047"/>
                        <a:pt x="51390" y="493047"/>
                      </a:cubicBezTo>
                      <a:cubicBezTo>
                        <a:pt x="-28123" y="466541"/>
                        <a:pt x="2744" y="491194"/>
                        <a:pt x="24885" y="347273"/>
                      </a:cubicBezTo>
                      <a:cubicBezTo>
                        <a:pt x="32557" y="297406"/>
                        <a:pt x="36784" y="315834"/>
                        <a:pt x="64642" y="281012"/>
                      </a:cubicBezTo>
                      <a:cubicBezTo>
                        <a:pt x="74592" y="268575"/>
                        <a:pt x="79884" y="252517"/>
                        <a:pt x="91146" y="241255"/>
                      </a:cubicBezTo>
                      <a:cubicBezTo>
                        <a:pt x="116835" y="215566"/>
                        <a:pt x="138325" y="212277"/>
                        <a:pt x="170659" y="201499"/>
                      </a:cubicBezTo>
                      <a:cubicBezTo>
                        <a:pt x="253702" y="90775"/>
                        <a:pt x="167387" y="184908"/>
                        <a:pt x="250172" y="135238"/>
                      </a:cubicBezTo>
                      <a:cubicBezTo>
                        <a:pt x="260886" y="128810"/>
                        <a:pt x="266281" y="115665"/>
                        <a:pt x="276677" y="108734"/>
                      </a:cubicBezTo>
                      <a:cubicBezTo>
                        <a:pt x="293114" y="97776"/>
                        <a:pt x="312533" y="92030"/>
                        <a:pt x="329685" y="82229"/>
                      </a:cubicBezTo>
                      <a:cubicBezTo>
                        <a:pt x="401612" y="41128"/>
                        <a:pt x="336312" y="66768"/>
                        <a:pt x="409198" y="42473"/>
                      </a:cubicBezTo>
                      <a:cubicBezTo>
                        <a:pt x="422450" y="33638"/>
                        <a:pt x="434042" y="21561"/>
                        <a:pt x="448955" y="15968"/>
                      </a:cubicBezTo>
                      <a:cubicBezTo>
                        <a:pt x="543325" y="-19421"/>
                        <a:pt x="783320" y="14902"/>
                        <a:pt x="806764" y="15968"/>
                      </a:cubicBezTo>
                      <a:cubicBezTo>
                        <a:pt x="844585" y="23533"/>
                        <a:pt x="888610" y="31246"/>
                        <a:pt x="926033" y="42473"/>
                      </a:cubicBezTo>
                      <a:cubicBezTo>
                        <a:pt x="952793" y="50501"/>
                        <a:pt x="982300" y="53480"/>
                        <a:pt x="1005546" y="68977"/>
                      </a:cubicBezTo>
                      <a:cubicBezTo>
                        <a:pt x="1018798" y="77812"/>
                        <a:pt x="1032866" y="85531"/>
                        <a:pt x="1045303" y="95481"/>
                      </a:cubicBezTo>
                      <a:cubicBezTo>
                        <a:pt x="1055059" y="103286"/>
                        <a:pt x="1061093" y="115558"/>
                        <a:pt x="1071807" y="121986"/>
                      </a:cubicBezTo>
                      <a:cubicBezTo>
                        <a:pt x="1083785" y="129173"/>
                        <a:pt x="1098312" y="130821"/>
                        <a:pt x="1111564" y="135238"/>
                      </a:cubicBezTo>
                      <a:cubicBezTo>
                        <a:pt x="1124816" y="144073"/>
                        <a:pt x="1138883" y="151792"/>
                        <a:pt x="1151320" y="161742"/>
                      </a:cubicBezTo>
                      <a:cubicBezTo>
                        <a:pt x="1178293" y="183321"/>
                        <a:pt x="1184651" y="198487"/>
                        <a:pt x="1204329" y="228003"/>
                      </a:cubicBezTo>
                      <a:cubicBezTo>
                        <a:pt x="1199912" y="258925"/>
                        <a:pt x="1200955" y="291135"/>
                        <a:pt x="1191077" y="320768"/>
                      </a:cubicBezTo>
                      <a:cubicBezTo>
                        <a:pt x="1187126" y="332621"/>
                        <a:pt x="1176941" y="345506"/>
                        <a:pt x="1164572" y="347273"/>
                      </a:cubicBezTo>
                      <a:cubicBezTo>
                        <a:pt x="1142274" y="350459"/>
                        <a:pt x="1120042" y="339948"/>
                        <a:pt x="1098311" y="334021"/>
                      </a:cubicBezTo>
                      <a:cubicBezTo>
                        <a:pt x="1071357" y="326670"/>
                        <a:pt x="1018798" y="307516"/>
                        <a:pt x="1018798" y="307516"/>
                      </a:cubicBezTo>
                      <a:cubicBezTo>
                        <a:pt x="1005546" y="298681"/>
                        <a:pt x="993288" y="288135"/>
                        <a:pt x="979042" y="281012"/>
                      </a:cubicBezTo>
                      <a:cubicBezTo>
                        <a:pt x="966548" y="274765"/>
                        <a:pt x="951263" y="274947"/>
                        <a:pt x="939285" y="267760"/>
                      </a:cubicBezTo>
                      <a:cubicBezTo>
                        <a:pt x="928571" y="261332"/>
                        <a:pt x="923495" y="247683"/>
                        <a:pt x="912781" y="241255"/>
                      </a:cubicBezTo>
                      <a:cubicBezTo>
                        <a:pt x="900803" y="234068"/>
                        <a:pt x="886456" y="231841"/>
                        <a:pt x="873024" y="228003"/>
                      </a:cubicBezTo>
                      <a:cubicBezTo>
                        <a:pt x="794122" y="205460"/>
                        <a:pt x="830484" y="220269"/>
                        <a:pt x="727250" y="201499"/>
                      </a:cubicBezTo>
                      <a:cubicBezTo>
                        <a:pt x="709331" y="198241"/>
                        <a:pt x="691911" y="192664"/>
                        <a:pt x="674242" y="188247"/>
                      </a:cubicBezTo>
                      <a:cubicBezTo>
                        <a:pt x="590372" y="202225"/>
                        <a:pt x="621599" y="201499"/>
                        <a:pt x="581477" y="201499"/>
                      </a:cubicBezTo>
                    </a:path>
                  </a:pathLst>
                </a:custGeom>
                <a:solidFill>
                  <a:srgbClr val="FF66F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</p:grpSp>
          <p:sp>
            <p:nvSpPr>
              <p:cNvPr id="443" name="正方形/長方形 442"/>
              <p:cNvSpPr/>
              <p:nvPr/>
            </p:nvSpPr>
            <p:spPr>
              <a:xfrm>
                <a:off x="3211081" y="1525873"/>
                <a:ext cx="3110384" cy="1353091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ja-JP" altLang="en-US" sz="2000" b="0" cap="none" spc="0" dirty="0" smtClean="0">
                    <a:ln w="18415" cmpd="sng">
                      <a:solidFill>
                        <a:sysClr val="windowText" lastClr="000000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</a:rPr>
                  <a:t>もんだい</a:t>
                </a:r>
                <a:endParaRPr lang="ja-JP" altLang="en-US" sz="2000" b="0" cap="none" spc="0" dirty="0">
                  <a:ln w="18415" cmpd="sng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272" name="グループ化 271"/>
            <p:cNvGrpSpPr/>
            <p:nvPr/>
          </p:nvGrpSpPr>
          <p:grpSpPr>
            <a:xfrm>
              <a:off x="3725844" y="1837840"/>
              <a:ext cx="1455374" cy="1384722"/>
              <a:chOff x="2744777" y="1484784"/>
              <a:chExt cx="4050390" cy="4682851"/>
            </a:xfrm>
          </p:grpSpPr>
          <p:grpSp>
            <p:nvGrpSpPr>
              <p:cNvPr id="429" name="グループ化 428"/>
              <p:cNvGrpSpPr/>
              <p:nvPr/>
            </p:nvGrpSpPr>
            <p:grpSpPr>
              <a:xfrm>
                <a:off x="2744777" y="1484784"/>
                <a:ext cx="4050390" cy="4682851"/>
                <a:chOff x="2668961" y="1844824"/>
                <a:chExt cx="4050390" cy="4682851"/>
              </a:xfrm>
            </p:grpSpPr>
            <p:sp>
              <p:nvSpPr>
                <p:cNvPr id="434" name="フリーフォーム 433"/>
                <p:cNvSpPr/>
                <p:nvPr/>
              </p:nvSpPr>
              <p:spPr>
                <a:xfrm>
                  <a:off x="2668961" y="1844824"/>
                  <a:ext cx="4050390" cy="4682851"/>
                </a:xfrm>
                <a:custGeom>
                  <a:avLst/>
                  <a:gdLst>
                    <a:gd name="connsiteX0" fmla="*/ 1277497 w 4050390"/>
                    <a:gd name="connsiteY0" fmla="*/ 35515 h 4334120"/>
                    <a:gd name="connsiteX1" fmla="*/ 747410 w 4050390"/>
                    <a:gd name="connsiteY1" fmla="*/ 287306 h 4334120"/>
                    <a:gd name="connsiteX2" fmla="*/ 349845 w 4050390"/>
                    <a:gd name="connsiteY2" fmla="*/ 936663 h 4334120"/>
                    <a:gd name="connsiteX3" fmla="*/ 190819 w 4050390"/>
                    <a:gd name="connsiteY3" fmla="*/ 2672698 h 4334120"/>
                    <a:gd name="connsiteX4" fmla="*/ 204071 w 4050390"/>
                    <a:gd name="connsiteY4" fmla="*/ 4209950 h 4334120"/>
                    <a:gd name="connsiteX5" fmla="*/ 270332 w 4050390"/>
                    <a:gd name="connsiteY5" fmla="*/ 4249706 h 4334120"/>
                    <a:gd name="connsiteX6" fmla="*/ 3649637 w 4050390"/>
                    <a:gd name="connsiteY6" fmla="*/ 4302715 h 4334120"/>
                    <a:gd name="connsiteX7" fmla="*/ 4020697 w 4050390"/>
                    <a:gd name="connsiteY7" fmla="*/ 4249706 h 4334120"/>
                    <a:gd name="connsiteX8" fmla="*/ 3967689 w 4050390"/>
                    <a:gd name="connsiteY8" fmla="*/ 4156941 h 4334120"/>
                    <a:gd name="connsiteX9" fmla="*/ 3914680 w 4050390"/>
                    <a:gd name="connsiteY9" fmla="*/ 2526924 h 4334120"/>
                    <a:gd name="connsiteX10" fmla="*/ 3768906 w 4050390"/>
                    <a:gd name="connsiteY10" fmla="*/ 578854 h 4334120"/>
                    <a:gd name="connsiteX11" fmla="*/ 2152141 w 4050390"/>
                    <a:gd name="connsiteY11" fmla="*/ 22263 h 4334120"/>
                    <a:gd name="connsiteX12" fmla="*/ 1065463 w 4050390"/>
                    <a:gd name="connsiteY12" fmla="*/ 101776 h 4334120"/>
                    <a:gd name="connsiteX13" fmla="*/ 1065463 w 4050390"/>
                    <a:gd name="connsiteY13" fmla="*/ 101776 h 43341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4050390" h="4334120">
                      <a:moveTo>
                        <a:pt x="1277497" y="35515"/>
                      </a:moveTo>
                      <a:cubicBezTo>
                        <a:pt x="1089758" y="86315"/>
                        <a:pt x="902019" y="137115"/>
                        <a:pt x="747410" y="287306"/>
                      </a:cubicBezTo>
                      <a:cubicBezTo>
                        <a:pt x="592801" y="437497"/>
                        <a:pt x="442610" y="539098"/>
                        <a:pt x="349845" y="936663"/>
                      </a:cubicBezTo>
                      <a:cubicBezTo>
                        <a:pt x="257080" y="1334228"/>
                        <a:pt x="215115" y="2127150"/>
                        <a:pt x="190819" y="2672698"/>
                      </a:cubicBezTo>
                      <a:cubicBezTo>
                        <a:pt x="166523" y="3218246"/>
                        <a:pt x="190819" y="3947115"/>
                        <a:pt x="204071" y="4209950"/>
                      </a:cubicBezTo>
                      <a:cubicBezTo>
                        <a:pt x="217323" y="4472785"/>
                        <a:pt x="-303929" y="4234245"/>
                        <a:pt x="270332" y="4249706"/>
                      </a:cubicBezTo>
                      <a:cubicBezTo>
                        <a:pt x="844593" y="4265167"/>
                        <a:pt x="3024576" y="4302715"/>
                        <a:pt x="3649637" y="4302715"/>
                      </a:cubicBezTo>
                      <a:cubicBezTo>
                        <a:pt x="4274698" y="4302715"/>
                        <a:pt x="3967688" y="4274002"/>
                        <a:pt x="4020697" y="4249706"/>
                      </a:cubicBezTo>
                      <a:cubicBezTo>
                        <a:pt x="4073706" y="4225410"/>
                        <a:pt x="3985359" y="4444071"/>
                        <a:pt x="3967689" y="4156941"/>
                      </a:cubicBezTo>
                      <a:cubicBezTo>
                        <a:pt x="3950020" y="3869811"/>
                        <a:pt x="3947811" y="3123272"/>
                        <a:pt x="3914680" y="2526924"/>
                      </a:cubicBezTo>
                      <a:cubicBezTo>
                        <a:pt x="3881550" y="1930576"/>
                        <a:pt x="4062663" y="996298"/>
                        <a:pt x="3768906" y="578854"/>
                      </a:cubicBezTo>
                      <a:cubicBezTo>
                        <a:pt x="3475150" y="161411"/>
                        <a:pt x="2602715" y="101776"/>
                        <a:pt x="2152141" y="22263"/>
                      </a:cubicBezTo>
                      <a:cubicBezTo>
                        <a:pt x="1701567" y="-57250"/>
                        <a:pt x="1065463" y="101776"/>
                        <a:pt x="1065463" y="101776"/>
                      </a:cubicBezTo>
                      <a:lnTo>
                        <a:pt x="1065463" y="101776"/>
                      </a:lnTo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435" name="円/楕円 434"/>
                <p:cNvSpPr/>
                <p:nvPr/>
              </p:nvSpPr>
              <p:spPr>
                <a:xfrm>
                  <a:off x="3539968" y="2708920"/>
                  <a:ext cx="864096" cy="864096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436" name="弦 435"/>
                <p:cNvSpPr/>
                <p:nvPr/>
              </p:nvSpPr>
              <p:spPr>
                <a:xfrm rot="17413514">
                  <a:off x="3511875" y="2740803"/>
                  <a:ext cx="863204" cy="848977"/>
                </a:xfrm>
                <a:prstGeom prst="chord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437" name="円/楕円 436"/>
                <p:cNvSpPr/>
                <p:nvPr/>
              </p:nvSpPr>
              <p:spPr>
                <a:xfrm>
                  <a:off x="4913988" y="2708920"/>
                  <a:ext cx="864096" cy="864096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438" name="弦 437"/>
                <p:cNvSpPr/>
                <p:nvPr/>
              </p:nvSpPr>
              <p:spPr>
                <a:xfrm rot="17413514">
                  <a:off x="4885895" y="2740803"/>
                  <a:ext cx="863204" cy="848977"/>
                </a:xfrm>
                <a:prstGeom prst="chord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439" name="円/楕円 438"/>
                <p:cNvSpPr/>
                <p:nvPr/>
              </p:nvSpPr>
              <p:spPr>
                <a:xfrm>
                  <a:off x="3779912" y="2996952"/>
                  <a:ext cx="360040" cy="28803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440" name="円/楕円 439"/>
                <p:cNvSpPr/>
                <p:nvPr/>
              </p:nvSpPr>
              <p:spPr>
                <a:xfrm>
                  <a:off x="5137477" y="3021275"/>
                  <a:ext cx="360040" cy="28803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</p:grpSp>
          <p:grpSp>
            <p:nvGrpSpPr>
              <p:cNvPr id="430" name="グループ化 429"/>
              <p:cNvGrpSpPr/>
              <p:nvPr/>
            </p:nvGrpSpPr>
            <p:grpSpPr>
              <a:xfrm>
                <a:off x="4333282" y="3948385"/>
                <a:ext cx="880011" cy="701173"/>
                <a:chOff x="4109793" y="3844323"/>
                <a:chExt cx="1216771" cy="701173"/>
              </a:xfrm>
            </p:grpSpPr>
            <p:sp>
              <p:nvSpPr>
                <p:cNvPr id="432" name="フリーフォーム 431"/>
                <p:cNvSpPr/>
                <p:nvPr/>
              </p:nvSpPr>
              <p:spPr>
                <a:xfrm>
                  <a:off x="4109793" y="4052449"/>
                  <a:ext cx="1204329" cy="493047"/>
                </a:xfrm>
                <a:custGeom>
                  <a:avLst/>
                  <a:gdLst>
                    <a:gd name="connsiteX0" fmla="*/ 700746 w 1204329"/>
                    <a:gd name="connsiteY0" fmla="*/ 188247 h 493047"/>
                    <a:gd name="connsiteX1" fmla="*/ 528468 w 1204329"/>
                    <a:gd name="connsiteY1" fmla="*/ 201499 h 493047"/>
                    <a:gd name="connsiteX2" fmla="*/ 448955 w 1204329"/>
                    <a:gd name="connsiteY2" fmla="*/ 228003 h 493047"/>
                    <a:gd name="connsiteX3" fmla="*/ 369442 w 1204329"/>
                    <a:gd name="connsiteY3" fmla="*/ 281012 h 493047"/>
                    <a:gd name="connsiteX4" fmla="*/ 303181 w 1204329"/>
                    <a:gd name="connsiteY4" fmla="*/ 334021 h 493047"/>
                    <a:gd name="connsiteX5" fmla="*/ 236920 w 1204329"/>
                    <a:gd name="connsiteY5" fmla="*/ 400281 h 493047"/>
                    <a:gd name="connsiteX6" fmla="*/ 170659 w 1204329"/>
                    <a:gd name="connsiteY6" fmla="*/ 440038 h 493047"/>
                    <a:gd name="connsiteX7" fmla="*/ 130903 w 1204329"/>
                    <a:gd name="connsiteY7" fmla="*/ 466542 h 493047"/>
                    <a:gd name="connsiteX8" fmla="*/ 51390 w 1204329"/>
                    <a:gd name="connsiteY8" fmla="*/ 493047 h 493047"/>
                    <a:gd name="connsiteX9" fmla="*/ 24885 w 1204329"/>
                    <a:gd name="connsiteY9" fmla="*/ 347273 h 493047"/>
                    <a:gd name="connsiteX10" fmla="*/ 64642 w 1204329"/>
                    <a:gd name="connsiteY10" fmla="*/ 281012 h 493047"/>
                    <a:gd name="connsiteX11" fmla="*/ 91146 w 1204329"/>
                    <a:gd name="connsiteY11" fmla="*/ 241255 h 493047"/>
                    <a:gd name="connsiteX12" fmla="*/ 170659 w 1204329"/>
                    <a:gd name="connsiteY12" fmla="*/ 201499 h 493047"/>
                    <a:gd name="connsiteX13" fmla="*/ 250172 w 1204329"/>
                    <a:gd name="connsiteY13" fmla="*/ 135238 h 493047"/>
                    <a:gd name="connsiteX14" fmla="*/ 276677 w 1204329"/>
                    <a:gd name="connsiteY14" fmla="*/ 108734 h 493047"/>
                    <a:gd name="connsiteX15" fmla="*/ 329685 w 1204329"/>
                    <a:gd name="connsiteY15" fmla="*/ 82229 h 493047"/>
                    <a:gd name="connsiteX16" fmla="*/ 409198 w 1204329"/>
                    <a:gd name="connsiteY16" fmla="*/ 42473 h 493047"/>
                    <a:gd name="connsiteX17" fmla="*/ 448955 w 1204329"/>
                    <a:gd name="connsiteY17" fmla="*/ 15968 h 493047"/>
                    <a:gd name="connsiteX18" fmla="*/ 806764 w 1204329"/>
                    <a:gd name="connsiteY18" fmla="*/ 15968 h 493047"/>
                    <a:gd name="connsiteX19" fmla="*/ 926033 w 1204329"/>
                    <a:gd name="connsiteY19" fmla="*/ 42473 h 493047"/>
                    <a:gd name="connsiteX20" fmla="*/ 1005546 w 1204329"/>
                    <a:gd name="connsiteY20" fmla="*/ 68977 h 493047"/>
                    <a:gd name="connsiteX21" fmla="*/ 1045303 w 1204329"/>
                    <a:gd name="connsiteY21" fmla="*/ 95481 h 493047"/>
                    <a:gd name="connsiteX22" fmla="*/ 1071807 w 1204329"/>
                    <a:gd name="connsiteY22" fmla="*/ 121986 h 493047"/>
                    <a:gd name="connsiteX23" fmla="*/ 1111564 w 1204329"/>
                    <a:gd name="connsiteY23" fmla="*/ 135238 h 493047"/>
                    <a:gd name="connsiteX24" fmla="*/ 1151320 w 1204329"/>
                    <a:gd name="connsiteY24" fmla="*/ 161742 h 493047"/>
                    <a:gd name="connsiteX25" fmla="*/ 1204329 w 1204329"/>
                    <a:gd name="connsiteY25" fmla="*/ 228003 h 493047"/>
                    <a:gd name="connsiteX26" fmla="*/ 1191077 w 1204329"/>
                    <a:gd name="connsiteY26" fmla="*/ 320768 h 493047"/>
                    <a:gd name="connsiteX27" fmla="*/ 1164572 w 1204329"/>
                    <a:gd name="connsiteY27" fmla="*/ 347273 h 493047"/>
                    <a:gd name="connsiteX28" fmla="*/ 1098311 w 1204329"/>
                    <a:gd name="connsiteY28" fmla="*/ 334021 h 493047"/>
                    <a:gd name="connsiteX29" fmla="*/ 1018798 w 1204329"/>
                    <a:gd name="connsiteY29" fmla="*/ 307516 h 493047"/>
                    <a:gd name="connsiteX30" fmla="*/ 979042 w 1204329"/>
                    <a:gd name="connsiteY30" fmla="*/ 281012 h 493047"/>
                    <a:gd name="connsiteX31" fmla="*/ 939285 w 1204329"/>
                    <a:gd name="connsiteY31" fmla="*/ 267760 h 493047"/>
                    <a:gd name="connsiteX32" fmla="*/ 912781 w 1204329"/>
                    <a:gd name="connsiteY32" fmla="*/ 241255 h 493047"/>
                    <a:gd name="connsiteX33" fmla="*/ 873024 w 1204329"/>
                    <a:gd name="connsiteY33" fmla="*/ 228003 h 493047"/>
                    <a:gd name="connsiteX34" fmla="*/ 727250 w 1204329"/>
                    <a:gd name="connsiteY34" fmla="*/ 201499 h 493047"/>
                    <a:gd name="connsiteX35" fmla="*/ 674242 w 1204329"/>
                    <a:gd name="connsiteY35" fmla="*/ 188247 h 493047"/>
                    <a:gd name="connsiteX36" fmla="*/ 581477 w 1204329"/>
                    <a:gd name="connsiteY36" fmla="*/ 201499 h 493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1204329" h="493047">
                      <a:moveTo>
                        <a:pt x="700746" y="188247"/>
                      </a:moveTo>
                      <a:cubicBezTo>
                        <a:pt x="643320" y="192664"/>
                        <a:pt x="585359" y="192516"/>
                        <a:pt x="528468" y="201499"/>
                      </a:cubicBezTo>
                      <a:cubicBezTo>
                        <a:pt x="500872" y="205856"/>
                        <a:pt x="448955" y="228003"/>
                        <a:pt x="448955" y="228003"/>
                      </a:cubicBezTo>
                      <a:cubicBezTo>
                        <a:pt x="422451" y="245673"/>
                        <a:pt x="391967" y="258488"/>
                        <a:pt x="369442" y="281012"/>
                      </a:cubicBezTo>
                      <a:cubicBezTo>
                        <a:pt x="331675" y="318778"/>
                        <a:pt x="353333" y="300585"/>
                        <a:pt x="303181" y="334021"/>
                      </a:cubicBezTo>
                      <a:cubicBezTo>
                        <a:pt x="257744" y="402177"/>
                        <a:pt x="300028" y="349795"/>
                        <a:pt x="236920" y="400281"/>
                      </a:cubicBezTo>
                      <a:cubicBezTo>
                        <a:pt x="184944" y="441862"/>
                        <a:pt x="239704" y="417023"/>
                        <a:pt x="170659" y="440038"/>
                      </a:cubicBezTo>
                      <a:cubicBezTo>
                        <a:pt x="157407" y="448873"/>
                        <a:pt x="145457" y="460073"/>
                        <a:pt x="130903" y="466542"/>
                      </a:cubicBezTo>
                      <a:cubicBezTo>
                        <a:pt x="105373" y="477889"/>
                        <a:pt x="51390" y="493047"/>
                        <a:pt x="51390" y="493047"/>
                      </a:cubicBezTo>
                      <a:cubicBezTo>
                        <a:pt x="-28123" y="466541"/>
                        <a:pt x="2744" y="491194"/>
                        <a:pt x="24885" y="347273"/>
                      </a:cubicBezTo>
                      <a:cubicBezTo>
                        <a:pt x="32557" y="297406"/>
                        <a:pt x="36784" y="315834"/>
                        <a:pt x="64642" y="281012"/>
                      </a:cubicBezTo>
                      <a:cubicBezTo>
                        <a:pt x="74592" y="268575"/>
                        <a:pt x="79884" y="252517"/>
                        <a:pt x="91146" y="241255"/>
                      </a:cubicBezTo>
                      <a:cubicBezTo>
                        <a:pt x="116835" y="215566"/>
                        <a:pt x="138325" y="212277"/>
                        <a:pt x="170659" y="201499"/>
                      </a:cubicBezTo>
                      <a:cubicBezTo>
                        <a:pt x="253702" y="90775"/>
                        <a:pt x="167387" y="184908"/>
                        <a:pt x="250172" y="135238"/>
                      </a:cubicBezTo>
                      <a:cubicBezTo>
                        <a:pt x="260886" y="128810"/>
                        <a:pt x="266281" y="115665"/>
                        <a:pt x="276677" y="108734"/>
                      </a:cubicBezTo>
                      <a:cubicBezTo>
                        <a:pt x="293114" y="97776"/>
                        <a:pt x="312533" y="92030"/>
                        <a:pt x="329685" y="82229"/>
                      </a:cubicBezTo>
                      <a:cubicBezTo>
                        <a:pt x="401612" y="41128"/>
                        <a:pt x="336312" y="66768"/>
                        <a:pt x="409198" y="42473"/>
                      </a:cubicBezTo>
                      <a:cubicBezTo>
                        <a:pt x="422450" y="33638"/>
                        <a:pt x="434042" y="21561"/>
                        <a:pt x="448955" y="15968"/>
                      </a:cubicBezTo>
                      <a:cubicBezTo>
                        <a:pt x="543325" y="-19421"/>
                        <a:pt x="783320" y="14902"/>
                        <a:pt x="806764" y="15968"/>
                      </a:cubicBezTo>
                      <a:cubicBezTo>
                        <a:pt x="844585" y="23533"/>
                        <a:pt x="888610" y="31246"/>
                        <a:pt x="926033" y="42473"/>
                      </a:cubicBezTo>
                      <a:cubicBezTo>
                        <a:pt x="952793" y="50501"/>
                        <a:pt x="982300" y="53480"/>
                        <a:pt x="1005546" y="68977"/>
                      </a:cubicBezTo>
                      <a:cubicBezTo>
                        <a:pt x="1018798" y="77812"/>
                        <a:pt x="1032866" y="85531"/>
                        <a:pt x="1045303" y="95481"/>
                      </a:cubicBezTo>
                      <a:cubicBezTo>
                        <a:pt x="1055059" y="103286"/>
                        <a:pt x="1061093" y="115558"/>
                        <a:pt x="1071807" y="121986"/>
                      </a:cubicBezTo>
                      <a:cubicBezTo>
                        <a:pt x="1083785" y="129173"/>
                        <a:pt x="1098312" y="130821"/>
                        <a:pt x="1111564" y="135238"/>
                      </a:cubicBezTo>
                      <a:cubicBezTo>
                        <a:pt x="1124816" y="144073"/>
                        <a:pt x="1138883" y="151792"/>
                        <a:pt x="1151320" y="161742"/>
                      </a:cubicBezTo>
                      <a:cubicBezTo>
                        <a:pt x="1178293" y="183321"/>
                        <a:pt x="1184651" y="198487"/>
                        <a:pt x="1204329" y="228003"/>
                      </a:cubicBezTo>
                      <a:cubicBezTo>
                        <a:pt x="1199912" y="258925"/>
                        <a:pt x="1200955" y="291135"/>
                        <a:pt x="1191077" y="320768"/>
                      </a:cubicBezTo>
                      <a:cubicBezTo>
                        <a:pt x="1187126" y="332621"/>
                        <a:pt x="1176941" y="345506"/>
                        <a:pt x="1164572" y="347273"/>
                      </a:cubicBezTo>
                      <a:cubicBezTo>
                        <a:pt x="1142274" y="350459"/>
                        <a:pt x="1120042" y="339948"/>
                        <a:pt x="1098311" y="334021"/>
                      </a:cubicBezTo>
                      <a:cubicBezTo>
                        <a:pt x="1071357" y="326670"/>
                        <a:pt x="1018798" y="307516"/>
                        <a:pt x="1018798" y="307516"/>
                      </a:cubicBezTo>
                      <a:cubicBezTo>
                        <a:pt x="1005546" y="298681"/>
                        <a:pt x="993288" y="288135"/>
                        <a:pt x="979042" y="281012"/>
                      </a:cubicBezTo>
                      <a:cubicBezTo>
                        <a:pt x="966548" y="274765"/>
                        <a:pt x="951263" y="274947"/>
                        <a:pt x="939285" y="267760"/>
                      </a:cubicBezTo>
                      <a:cubicBezTo>
                        <a:pt x="928571" y="261332"/>
                        <a:pt x="923495" y="247683"/>
                        <a:pt x="912781" y="241255"/>
                      </a:cubicBezTo>
                      <a:cubicBezTo>
                        <a:pt x="900803" y="234068"/>
                        <a:pt x="886456" y="231841"/>
                        <a:pt x="873024" y="228003"/>
                      </a:cubicBezTo>
                      <a:cubicBezTo>
                        <a:pt x="794122" y="205460"/>
                        <a:pt x="830484" y="220269"/>
                        <a:pt x="727250" y="201499"/>
                      </a:cubicBezTo>
                      <a:cubicBezTo>
                        <a:pt x="709331" y="198241"/>
                        <a:pt x="691911" y="192664"/>
                        <a:pt x="674242" y="188247"/>
                      </a:cubicBezTo>
                      <a:cubicBezTo>
                        <a:pt x="590372" y="202225"/>
                        <a:pt x="621599" y="201499"/>
                        <a:pt x="581477" y="201499"/>
                      </a:cubicBezTo>
                    </a:path>
                  </a:pathLst>
                </a:custGeom>
                <a:solidFill>
                  <a:srgbClr val="FF66F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433" name="フリーフォーム 432"/>
                <p:cNvSpPr/>
                <p:nvPr/>
              </p:nvSpPr>
              <p:spPr>
                <a:xfrm>
                  <a:off x="4122235" y="3844323"/>
                  <a:ext cx="1204329" cy="493047"/>
                </a:xfrm>
                <a:custGeom>
                  <a:avLst/>
                  <a:gdLst>
                    <a:gd name="connsiteX0" fmla="*/ 700746 w 1204329"/>
                    <a:gd name="connsiteY0" fmla="*/ 188247 h 493047"/>
                    <a:gd name="connsiteX1" fmla="*/ 528468 w 1204329"/>
                    <a:gd name="connsiteY1" fmla="*/ 201499 h 493047"/>
                    <a:gd name="connsiteX2" fmla="*/ 448955 w 1204329"/>
                    <a:gd name="connsiteY2" fmla="*/ 228003 h 493047"/>
                    <a:gd name="connsiteX3" fmla="*/ 369442 w 1204329"/>
                    <a:gd name="connsiteY3" fmla="*/ 281012 h 493047"/>
                    <a:gd name="connsiteX4" fmla="*/ 303181 w 1204329"/>
                    <a:gd name="connsiteY4" fmla="*/ 334021 h 493047"/>
                    <a:gd name="connsiteX5" fmla="*/ 236920 w 1204329"/>
                    <a:gd name="connsiteY5" fmla="*/ 400281 h 493047"/>
                    <a:gd name="connsiteX6" fmla="*/ 170659 w 1204329"/>
                    <a:gd name="connsiteY6" fmla="*/ 440038 h 493047"/>
                    <a:gd name="connsiteX7" fmla="*/ 130903 w 1204329"/>
                    <a:gd name="connsiteY7" fmla="*/ 466542 h 493047"/>
                    <a:gd name="connsiteX8" fmla="*/ 51390 w 1204329"/>
                    <a:gd name="connsiteY8" fmla="*/ 493047 h 493047"/>
                    <a:gd name="connsiteX9" fmla="*/ 24885 w 1204329"/>
                    <a:gd name="connsiteY9" fmla="*/ 347273 h 493047"/>
                    <a:gd name="connsiteX10" fmla="*/ 64642 w 1204329"/>
                    <a:gd name="connsiteY10" fmla="*/ 281012 h 493047"/>
                    <a:gd name="connsiteX11" fmla="*/ 91146 w 1204329"/>
                    <a:gd name="connsiteY11" fmla="*/ 241255 h 493047"/>
                    <a:gd name="connsiteX12" fmla="*/ 170659 w 1204329"/>
                    <a:gd name="connsiteY12" fmla="*/ 201499 h 493047"/>
                    <a:gd name="connsiteX13" fmla="*/ 250172 w 1204329"/>
                    <a:gd name="connsiteY13" fmla="*/ 135238 h 493047"/>
                    <a:gd name="connsiteX14" fmla="*/ 276677 w 1204329"/>
                    <a:gd name="connsiteY14" fmla="*/ 108734 h 493047"/>
                    <a:gd name="connsiteX15" fmla="*/ 329685 w 1204329"/>
                    <a:gd name="connsiteY15" fmla="*/ 82229 h 493047"/>
                    <a:gd name="connsiteX16" fmla="*/ 409198 w 1204329"/>
                    <a:gd name="connsiteY16" fmla="*/ 42473 h 493047"/>
                    <a:gd name="connsiteX17" fmla="*/ 448955 w 1204329"/>
                    <a:gd name="connsiteY17" fmla="*/ 15968 h 493047"/>
                    <a:gd name="connsiteX18" fmla="*/ 806764 w 1204329"/>
                    <a:gd name="connsiteY18" fmla="*/ 15968 h 493047"/>
                    <a:gd name="connsiteX19" fmla="*/ 926033 w 1204329"/>
                    <a:gd name="connsiteY19" fmla="*/ 42473 h 493047"/>
                    <a:gd name="connsiteX20" fmla="*/ 1005546 w 1204329"/>
                    <a:gd name="connsiteY20" fmla="*/ 68977 h 493047"/>
                    <a:gd name="connsiteX21" fmla="*/ 1045303 w 1204329"/>
                    <a:gd name="connsiteY21" fmla="*/ 95481 h 493047"/>
                    <a:gd name="connsiteX22" fmla="*/ 1071807 w 1204329"/>
                    <a:gd name="connsiteY22" fmla="*/ 121986 h 493047"/>
                    <a:gd name="connsiteX23" fmla="*/ 1111564 w 1204329"/>
                    <a:gd name="connsiteY23" fmla="*/ 135238 h 493047"/>
                    <a:gd name="connsiteX24" fmla="*/ 1151320 w 1204329"/>
                    <a:gd name="connsiteY24" fmla="*/ 161742 h 493047"/>
                    <a:gd name="connsiteX25" fmla="*/ 1204329 w 1204329"/>
                    <a:gd name="connsiteY25" fmla="*/ 228003 h 493047"/>
                    <a:gd name="connsiteX26" fmla="*/ 1191077 w 1204329"/>
                    <a:gd name="connsiteY26" fmla="*/ 320768 h 493047"/>
                    <a:gd name="connsiteX27" fmla="*/ 1164572 w 1204329"/>
                    <a:gd name="connsiteY27" fmla="*/ 347273 h 493047"/>
                    <a:gd name="connsiteX28" fmla="*/ 1098311 w 1204329"/>
                    <a:gd name="connsiteY28" fmla="*/ 334021 h 493047"/>
                    <a:gd name="connsiteX29" fmla="*/ 1018798 w 1204329"/>
                    <a:gd name="connsiteY29" fmla="*/ 307516 h 493047"/>
                    <a:gd name="connsiteX30" fmla="*/ 979042 w 1204329"/>
                    <a:gd name="connsiteY30" fmla="*/ 281012 h 493047"/>
                    <a:gd name="connsiteX31" fmla="*/ 939285 w 1204329"/>
                    <a:gd name="connsiteY31" fmla="*/ 267760 h 493047"/>
                    <a:gd name="connsiteX32" fmla="*/ 912781 w 1204329"/>
                    <a:gd name="connsiteY32" fmla="*/ 241255 h 493047"/>
                    <a:gd name="connsiteX33" fmla="*/ 873024 w 1204329"/>
                    <a:gd name="connsiteY33" fmla="*/ 228003 h 493047"/>
                    <a:gd name="connsiteX34" fmla="*/ 727250 w 1204329"/>
                    <a:gd name="connsiteY34" fmla="*/ 201499 h 493047"/>
                    <a:gd name="connsiteX35" fmla="*/ 674242 w 1204329"/>
                    <a:gd name="connsiteY35" fmla="*/ 188247 h 493047"/>
                    <a:gd name="connsiteX36" fmla="*/ 581477 w 1204329"/>
                    <a:gd name="connsiteY36" fmla="*/ 201499 h 493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1204329" h="493047">
                      <a:moveTo>
                        <a:pt x="700746" y="188247"/>
                      </a:moveTo>
                      <a:cubicBezTo>
                        <a:pt x="643320" y="192664"/>
                        <a:pt x="585359" y="192516"/>
                        <a:pt x="528468" y="201499"/>
                      </a:cubicBezTo>
                      <a:cubicBezTo>
                        <a:pt x="500872" y="205856"/>
                        <a:pt x="448955" y="228003"/>
                        <a:pt x="448955" y="228003"/>
                      </a:cubicBezTo>
                      <a:cubicBezTo>
                        <a:pt x="422451" y="245673"/>
                        <a:pt x="391967" y="258488"/>
                        <a:pt x="369442" y="281012"/>
                      </a:cubicBezTo>
                      <a:cubicBezTo>
                        <a:pt x="331675" y="318778"/>
                        <a:pt x="353333" y="300585"/>
                        <a:pt x="303181" y="334021"/>
                      </a:cubicBezTo>
                      <a:cubicBezTo>
                        <a:pt x="257744" y="402177"/>
                        <a:pt x="300028" y="349795"/>
                        <a:pt x="236920" y="400281"/>
                      </a:cubicBezTo>
                      <a:cubicBezTo>
                        <a:pt x="184944" y="441862"/>
                        <a:pt x="239704" y="417023"/>
                        <a:pt x="170659" y="440038"/>
                      </a:cubicBezTo>
                      <a:cubicBezTo>
                        <a:pt x="157407" y="448873"/>
                        <a:pt x="145457" y="460073"/>
                        <a:pt x="130903" y="466542"/>
                      </a:cubicBezTo>
                      <a:cubicBezTo>
                        <a:pt x="105373" y="477889"/>
                        <a:pt x="51390" y="493047"/>
                        <a:pt x="51390" y="493047"/>
                      </a:cubicBezTo>
                      <a:cubicBezTo>
                        <a:pt x="-28123" y="466541"/>
                        <a:pt x="2744" y="491194"/>
                        <a:pt x="24885" y="347273"/>
                      </a:cubicBezTo>
                      <a:cubicBezTo>
                        <a:pt x="32557" y="297406"/>
                        <a:pt x="36784" y="315834"/>
                        <a:pt x="64642" y="281012"/>
                      </a:cubicBezTo>
                      <a:cubicBezTo>
                        <a:pt x="74592" y="268575"/>
                        <a:pt x="79884" y="252517"/>
                        <a:pt x="91146" y="241255"/>
                      </a:cubicBezTo>
                      <a:cubicBezTo>
                        <a:pt x="116835" y="215566"/>
                        <a:pt x="138325" y="212277"/>
                        <a:pt x="170659" y="201499"/>
                      </a:cubicBezTo>
                      <a:cubicBezTo>
                        <a:pt x="253702" y="90775"/>
                        <a:pt x="167387" y="184908"/>
                        <a:pt x="250172" y="135238"/>
                      </a:cubicBezTo>
                      <a:cubicBezTo>
                        <a:pt x="260886" y="128810"/>
                        <a:pt x="266281" y="115665"/>
                        <a:pt x="276677" y="108734"/>
                      </a:cubicBezTo>
                      <a:cubicBezTo>
                        <a:pt x="293114" y="97776"/>
                        <a:pt x="312533" y="92030"/>
                        <a:pt x="329685" y="82229"/>
                      </a:cubicBezTo>
                      <a:cubicBezTo>
                        <a:pt x="401612" y="41128"/>
                        <a:pt x="336312" y="66768"/>
                        <a:pt x="409198" y="42473"/>
                      </a:cubicBezTo>
                      <a:cubicBezTo>
                        <a:pt x="422450" y="33638"/>
                        <a:pt x="434042" y="21561"/>
                        <a:pt x="448955" y="15968"/>
                      </a:cubicBezTo>
                      <a:cubicBezTo>
                        <a:pt x="543325" y="-19421"/>
                        <a:pt x="783320" y="14902"/>
                        <a:pt x="806764" y="15968"/>
                      </a:cubicBezTo>
                      <a:cubicBezTo>
                        <a:pt x="844585" y="23533"/>
                        <a:pt x="888610" y="31246"/>
                        <a:pt x="926033" y="42473"/>
                      </a:cubicBezTo>
                      <a:cubicBezTo>
                        <a:pt x="952793" y="50501"/>
                        <a:pt x="982300" y="53480"/>
                        <a:pt x="1005546" y="68977"/>
                      </a:cubicBezTo>
                      <a:cubicBezTo>
                        <a:pt x="1018798" y="77812"/>
                        <a:pt x="1032866" y="85531"/>
                        <a:pt x="1045303" y="95481"/>
                      </a:cubicBezTo>
                      <a:cubicBezTo>
                        <a:pt x="1055059" y="103286"/>
                        <a:pt x="1061093" y="115558"/>
                        <a:pt x="1071807" y="121986"/>
                      </a:cubicBezTo>
                      <a:cubicBezTo>
                        <a:pt x="1083785" y="129173"/>
                        <a:pt x="1098312" y="130821"/>
                        <a:pt x="1111564" y="135238"/>
                      </a:cubicBezTo>
                      <a:cubicBezTo>
                        <a:pt x="1124816" y="144073"/>
                        <a:pt x="1138883" y="151792"/>
                        <a:pt x="1151320" y="161742"/>
                      </a:cubicBezTo>
                      <a:cubicBezTo>
                        <a:pt x="1178293" y="183321"/>
                        <a:pt x="1184651" y="198487"/>
                        <a:pt x="1204329" y="228003"/>
                      </a:cubicBezTo>
                      <a:cubicBezTo>
                        <a:pt x="1199912" y="258925"/>
                        <a:pt x="1200955" y="291135"/>
                        <a:pt x="1191077" y="320768"/>
                      </a:cubicBezTo>
                      <a:cubicBezTo>
                        <a:pt x="1187126" y="332621"/>
                        <a:pt x="1176941" y="345506"/>
                        <a:pt x="1164572" y="347273"/>
                      </a:cubicBezTo>
                      <a:cubicBezTo>
                        <a:pt x="1142274" y="350459"/>
                        <a:pt x="1120042" y="339948"/>
                        <a:pt x="1098311" y="334021"/>
                      </a:cubicBezTo>
                      <a:cubicBezTo>
                        <a:pt x="1071357" y="326670"/>
                        <a:pt x="1018798" y="307516"/>
                        <a:pt x="1018798" y="307516"/>
                      </a:cubicBezTo>
                      <a:cubicBezTo>
                        <a:pt x="1005546" y="298681"/>
                        <a:pt x="993288" y="288135"/>
                        <a:pt x="979042" y="281012"/>
                      </a:cubicBezTo>
                      <a:cubicBezTo>
                        <a:pt x="966548" y="274765"/>
                        <a:pt x="951263" y="274947"/>
                        <a:pt x="939285" y="267760"/>
                      </a:cubicBezTo>
                      <a:cubicBezTo>
                        <a:pt x="928571" y="261332"/>
                        <a:pt x="923495" y="247683"/>
                        <a:pt x="912781" y="241255"/>
                      </a:cubicBezTo>
                      <a:cubicBezTo>
                        <a:pt x="900803" y="234068"/>
                        <a:pt x="886456" y="231841"/>
                        <a:pt x="873024" y="228003"/>
                      </a:cubicBezTo>
                      <a:cubicBezTo>
                        <a:pt x="794122" y="205460"/>
                        <a:pt x="830484" y="220269"/>
                        <a:pt x="727250" y="201499"/>
                      </a:cubicBezTo>
                      <a:cubicBezTo>
                        <a:pt x="709331" y="198241"/>
                        <a:pt x="691911" y="192664"/>
                        <a:pt x="674242" y="188247"/>
                      </a:cubicBezTo>
                      <a:cubicBezTo>
                        <a:pt x="590372" y="202225"/>
                        <a:pt x="621599" y="201499"/>
                        <a:pt x="581477" y="201499"/>
                      </a:cubicBezTo>
                    </a:path>
                  </a:pathLst>
                </a:custGeom>
                <a:solidFill>
                  <a:srgbClr val="FF66F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</p:grpSp>
          <p:sp>
            <p:nvSpPr>
              <p:cNvPr id="431" name="正方形/長方形 430"/>
              <p:cNvSpPr/>
              <p:nvPr/>
            </p:nvSpPr>
            <p:spPr>
              <a:xfrm>
                <a:off x="3211081" y="1525873"/>
                <a:ext cx="3110384" cy="1353091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ja-JP" altLang="en-US" sz="2000" b="0" cap="none" spc="0" dirty="0" smtClean="0">
                    <a:ln w="18415" cmpd="sng">
                      <a:solidFill>
                        <a:sysClr val="windowText" lastClr="000000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</a:rPr>
                  <a:t>もんだい</a:t>
                </a:r>
                <a:endParaRPr lang="ja-JP" altLang="en-US" sz="2000" b="0" cap="none" spc="0" dirty="0">
                  <a:ln w="18415" cmpd="sng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273" name="グループ化 272"/>
            <p:cNvGrpSpPr/>
            <p:nvPr/>
          </p:nvGrpSpPr>
          <p:grpSpPr>
            <a:xfrm>
              <a:off x="5454036" y="1817400"/>
              <a:ext cx="1455374" cy="1384722"/>
              <a:chOff x="2744777" y="1484784"/>
              <a:chExt cx="4050390" cy="4682851"/>
            </a:xfrm>
          </p:grpSpPr>
          <p:grpSp>
            <p:nvGrpSpPr>
              <p:cNvPr id="417" name="グループ化 416"/>
              <p:cNvGrpSpPr/>
              <p:nvPr/>
            </p:nvGrpSpPr>
            <p:grpSpPr>
              <a:xfrm>
                <a:off x="2744777" y="1484784"/>
                <a:ext cx="4050390" cy="4682851"/>
                <a:chOff x="2668961" y="1844824"/>
                <a:chExt cx="4050390" cy="4682851"/>
              </a:xfrm>
            </p:grpSpPr>
            <p:sp>
              <p:nvSpPr>
                <p:cNvPr id="422" name="フリーフォーム 421"/>
                <p:cNvSpPr/>
                <p:nvPr/>
              </p:nvSpPr>
              <p:spPr>
                <a:xfrm>
                  <a:off x="2668961" y="1844824"/>
                  <a:ext cx="4050390" cy="4682851"/>
                </a:xfrm>
                <a:custGeom>
                  <a:avLst/>
                  <a:gdLst>
                    <a:gd name="connsiteX0" fmla="*/ 1277497 w 4050390"/>
                    <a:gd name="connsiteY0" fmla="*/ 35515 h 4334120"/>
                    <a:gd name="connsiteX1" fmla="*/ 747410 w 4050390"/>
                    <a:gd name="connsiteY1" fmla="*/ 287306 h 4334120"/>
                    <a:gd name="connsiteX2" fmla="*/ 349845 w 4050390"/>
                    <a:gd name="connsiteY2" fmla="*/ 936663 h 4334120"/>
                    <a:gd name="connsiteX3" fmla="*/ 190819 w 4050390"/>
                    <a:gd name="connsiteY3" fmla="*/ 2672698 h 4334120"/>
                    <a:gd name="connsiteX4" fmla="*/ 204071 w 4050390"/>
                    <a:gd name="connsiteY4" fmla="*/ 4209950 h 4334120"/>
                    <a:gd name="connsiteX5" fmla="*/ 270332 w 4050390"/>
                    <a:gd name="connsiteY5" fmla="*/ 4249706 h 4334120"/>
                    <a:gd name="connsiteX6" fmla="*/ 3649637 w 4050390"/>
                    <a:gd name="connsiteY6" fmla="*/ 4302715 h 4334120"/>
                    <a:gd name="connsiteX7" fmla="*/ 4020697 w 4050390"/>
                    <a:gd name="connsiteY7" fmla="*/ 4249706 h 4334120"/>
                    <a:gd name="connsiteX8" fmla="*/ 3967689 w 4050390"/>
                    <a:gd name="connsiteY8" fmla="*/ 4156941 h 4334120"/>
                    <a:gd name="connsiteX9" fmla="*/ 3914680 w 4050390"/>
                    <a:gd name="connsiteY9" fmla="*/ 2526924 h 4334120"/>
                    <a:gd name="connsiteX10" fmla="*/ 3768906 w 4050390"/>
                    <a:gd name="connsiteY10" fmla="*/ 578854 h 4334120"/>
                    <a:gd name="connsiteX11" fmla="*/ 2152141 w 4050390"/>
                    <a:gd name="connsiteY11" fmla="*/ 22263 h 4334120"/>
                    <a:gd name="connsiteX12" fmla="*/ 1065463 w 4050390"/>
                    <a:gd name="connsiteY12" fmla="*/ 101776 h 4334120"/>
                    <a:gd name="connsiteX13" fmla="*/ 1065463 w 4050390"/>
                    <a:gd name="connsiteY13" fmla="*/ 101776 h 43341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4050390" h="4334120">
                      <a:moveTo>
                        <a:pt x="1277497" y="35515"/>
                      </a:moveTo>
                      <a:cubicBezTo>
                        <a:pt x="1089758" y="86315"/>
                        <a:pt x="902019" y="137115"/>
                        <a:pt x="747410" y="287306"/>
                      </a:cubicBezTo>
                      <a:cubicBezTo>
                        <a:pt x="592801" y="437497"/>
                        <a:pt x="442610" y="539098"/>
                        <a:pt x="349845" y="936663"/>
                      </a:cubicBezTo>
                      <a:cubicBezTo>
                        <a:pt x="257080" y="1334228"/>
                        <a:pt x="215115" y="2127150"/>
                        <a:pt x="190819" y="2672698"/>
                      </a:cubicBezTo>
                      <a:cubicBezTo>
                        <a:pt x="166523" y="3218246"/>
                        <a:pt x="190819" y="3947115"/>
                        <a:pt x="204071" y="4209950"/>
                      </a:cubicBezTo>
                      <a:cubicBezTo>
                        <a:pt x="217323" y="4472785"/>
                        <a:pt x="-303929" y="4234245"/>
                        <a:pt x="270332" y="4249706"/>
                      </a:cubicBezTo>
                      <a:cubicBezTo>
                        <a:pt x="844593" y="4265167"/>
                        <a:pt x="3024576" y="4302715"/>
                        <a:pt x="3649637" y="4302715"/>
                      </a:cubicBezTo>
                      <a:cubicBezTo>
                        <a:pt x="4274698" y="4302715"/>
                        <a:pt x="3967688" y="4274002"/>
                        <a:pt x="4020697" y="4249706"/>
                      </a:cubicBezTo>
                      <a:cubicBezTo>
                        <a:pt x="4073706" y="4225410"/>
                        <a:pt x="3985359" y="4444071"/>
                        <a:pt x="3967689" y="4156941"/>
                      </a:cubicBezTo>
                      <a:cubicBezTo>
                        <a:pt x="3950020" y="3869811"/>
                        <a:pt x="3947811" y="3123272"/>
                        <a:pt x="3914680" y="2526924"/>
                      </a:cubicBezTo>
                      <a:cubicBezTo>
                        <a:pt x="3881550" y="1930576"/>
                        <a:pt x="4062663" y="996298"/>
                        <a:pt x="3768906" y="578854"/>
                      </a:cubicBezTo>
                      <a:cubicBezTo>
                        <a:pt x="3475150" y="161411"/>
                        <a:pt x="2602715" y="101776"/>
                        <a:pt x="2152141" y="22263"/>
                      </a:cubicBezTo>
                      <a:cubicBezTo>
                        <a:pt x="1701567" y="-57250"/>
                        <a:pt x="1065463" y="101776"/>
                        <a:pt x="1065463" y="101776"/>
                      </a:cubicBezTo>
                      <a:lnTo>
                        <a:pt x="1065463" y="101776"/>
                      </a:lnTo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423" name="円/楕円 422"/>
                <p:cNvSpPr/>
                <p:nvPr/>
              </p:nvSpPr>
              <p:spPr>
                <a:xfrm>
                  <a:off x="3539968" y="2708920"/>
                  <a:ext cx="864096" cy="864096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424" name="弦 423"/>
                <p:cNvSpPr/>
                <p:nvPr/>
              </p:nvSpPr>
              <p:spPr>
                <a:xfrm rot="17413514">
                  <a:off x="3511875" y="2740803"/>
                  <a:ext cx="863204" cy="848977"/>
                </a:xfrm>
                <a:prstGeom prst="chord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425" name="円/楕円 424"/>
                <p:cNvSpPr/>
                <p:nvPr/>
              </p:nvSpPr>
              <p:spPr>
                <a:xfrm>
                  <a:off x="4913988" y="2708920"/>
                  <a:ext cx="864096" cy="864096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426" name="弦 425"/>
                <p:cNvSpPr/>
                <p:nvPr/>
              </p:nvSpPr>
              <p:spPr>
                <a:xfrm rot="17413514">
                  <a:off x="4885895" y="2740803"/>
                  <a:ext cx="863204" cy="848977"/>
                </a:xfrm>
                <a:prstGeom prst="chord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427" name="円/楕円 426"/>
                <p:cNvSpPr/>
                <p:nvPr/>
              </p:nvSpPr>
              <p:spPr>
                <a:xfrm>
                  <a:off x="3779912" y="2996952"/>
                  <a:ext cx="360040" cy="28803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428" name="円/楕円 427"/>
                <p:cNvSpPr/>
                <p:nvPr/>
              </p:nvSpPr>
              <p:spPr>
                <a:xfrm>
                  <a:off x="5137477" y="3021275"/>
                  <a:ext cx="360040" cy="28803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</p:grpSp>
          <p:grpSp>
            <p:nvGrpSpPr>
              <p:cNvPr id="418" name="グループ化 417"/>
              <p:cNvGrpSpPr/>
              <p:nvPr/>
            </p:nvGrpSpPr>
            <p:grpSpPr>
              <a:xfrm>
                <a:off x="4333282" y="3948385"/>
                <a:ext cx="880011" cy="701173"/>
                <a:chOff x="4109793" y="3844323"/>
                <a:chExt cx="1216771" cy="701173"/>
              </a:xfrm>
            </p:grpSpPr>
            <p:sp>
              <p:nvSpPr>
                <p:cNvPr id="420" name="フリーフォーム 419"/>
                <p:cNvSpPr/>
                <p:nvPr/>
              </p:nvSpPr>
              <p:spPr>
                <a:xfrm>
                  <a:off x="4109793" y="4052449"/>
                  <a:ext cx="1204329" cy="493047"/>
                </a:xfrm>
                <a:custGeom>
                  <a:avLst/>
                  <a:gdLst>
                    <a:gd name="connsiteX0" fmla="*/ 700746 w 1204329"/>
                    <a:gd name="connsiteY0" fmla="*/ 188247 h 493047"/>
                    <a:gd name="connsiteX1" fmla="*/ 528468 w 1204329"/>
                    <a:gd name="connsiteY1" fmla="*/ 201499 h 493047"/>
                    <a:gd name="connsiteX2" fmla="*/ 448955 w 1204329"/>
                    <a:gd name="connsiteY2" fmla="*/ 228003 h 493047"/>
                    <a:gd name="connsiteX3" fmla="*/ 369442 w 1204329"/>
                    <a:gd name="connsiteY3" fmla="*/ 281012 h 493047"/>
                    <a:gd name="connsiteX4" fmla="*/ 303181 w 1204329"/>
                    <a:gd name="connsiteY4" fmla="*/ 334021 h 493047"/>
                    <a:gd name="connsiteX5" fmla="*/ 236920 w 1204329"/>
                    <a:gd name="connsiteY5" fmla="*/ 400281 h 493047"/>
                    <a:gd name="connsiteX6" fmla="*/ 170659 w 1204329"/>
                    <a:gd name="connsiteY6" fmla="*/ 440038 h 493047"/>
                    <a:gd name="connsiteX7" fmla="*/ 130903 w 1204329"/>
                    <a:gd name="connsiteY7" fmla="*/ 466542 h 493047"/>
                    <a:gd name="connsiteX8" fmla="*/ 51390 w 1204329"/>
                    <a:gd name="connsiteY8" fmla="*/ 493047 h 493047"/>
                    <a:gd name="connsiteX9" fmla="*/ 24885 w 1204329"/>
                    <a:gd name="connsiteY9" fmla="*/ 347273 h 493047"/>
                    <a:gd name="connsiteX10" fmla="*/ 64642 w 1204329"/>
                    <a:gd name="connsiteY10" fmla="*/ 281012 h 493047"/>
                    <a:gd name="connsiteX11" fmla="*/ 91146 w 1204329"/>
                    <a:gd name="connsiteY11" fmla="*/ 241255 h 493047"/>
                    <a:gd name="connsiteX12" fmla="*/ 170659 w 1204329"/>
                    <a:gd name="connsiteY12" fmla="*/ 201499 h 493047"/>
                    <a:gd name="connsiteX13" fmla="*/ 250172 w 1204329"/>
                    <a:gd name="connsiteY13" fmla="*/ 135238 h 493047"/>
                    <a:gd name="connsiteX14" fmla="*/ 276677 w 1204329"/>
                    <a:gd name="connsiteY14" fmla="*/ 108734 h 493047"/>
                    <a:gd name="connsiteX15" fmla="*/ 329685 w 1204329"/>
                    <a:gd name="connsiteY15" fmla="*/ 82229 h 493047"/>
                    <a:gd name="connsiteX16" fmla="*/ 409198 w 1204329"/>
                    <a:gd name="connsiteY16" fmla="*/ 42473 h 493047"/>
                    <a:gd name="connsiteX17" fmla="*/ 448955 w 1204329"/>
                    <a:gd name="connsiteY17" fmla="*/ 15968 h 493047"/>
                    <a:gd name="connsiteX18" fmla="*/ 806764 w 1204329"/>
                    <a:gd name="connsiteY18" fmla="*/ 15968 h 493047"/>
                    <a:gd name="connsiteX19" fmla="*/ 926033 w 1204329"/>
                    <a:gd name="connsiteY19" fmla="*/ 42473 h 493047"/>
                    <a:gd name="connsiteX20" fmla="*/ 1005546 w 1204329"/>
                    <a:gd name="connsiteY20" fmla="*/ 68977 h 493047"/>
                    <a:gd name="connsiteX21" fmla="*/ 1045303 w 1204329"/>
                    <a:gd name="connsiteY21" fmla="*/ 95481 h 493047"/>
                    <a:gd name="connsiteX22" fmla="*/ 1071807 w 1204329"/>
                    <a:gd name="connsiteY22" fmla="*/ 121986 h 493047"/>
                    <a:gd name="connsiteX23" fmla="*/ 1111564 w 1204329"/>
                    <a:gd name="connsiteY23" fmla="*/ 135238 h 493047"/>
                    <a:gd name="connsiteX24" fmla="*/ 1151320 w 1204329"/>
                    <a:gd name="connsiteY24" fmla="*/ 161742 h 493047"/>
                    <a:gd name="connsiteX25" fmla="*/ 1204329 w 1204329"/>
                    <a:gd name="connsiteY25" fmla="*/ 228003 h 493047"/>
                    <a:gd name="connsiteX26" fmla="*/ 1191077 w 1204329"/>
                    <a:gd name="connsiteY26" fmla="*/ 320768 h 493047"/>
                    <a:gd name="connsiteX27" fmla="*/ 1164572 w 1204329"/>
                    <a:gd name="connsiteY27" fmla="*/ 347273 h 493047"/>
                    <a:gd name="connsiteX28" fmla="*/ 1098311 w 1204329"/>
                    <a:gd name="connsiteY28" fmla="*/ 334021 h 493047"/>
                    <a:gd name="connsiteX29" fmla="*/ 1018798 w 1204329"/>
                    <a:gd name="connsiteY29" fmla="*/ 307516 h 493047"/>
                    <a:gd name="connsiteX30" fmla="*/ 979042 w 1204329"/>
                    <a:gd name="connsiteY30" fmla="*/ 281012 h 493047"/>
                    <a:gd name="connsiteX31" fmla="*/ 939285 w 1204329"/>
                    <a:gd name="connsiteY31" fmla="*/ 267760 h 493047"/>
                    <a:gd name="connsiteX32" fmla="*/ 912781 w 1204329"/>
                    <a:gd name="connsiteY32" fmla="*/ 241255 h 493047"/>
                    <a:gd name="connsiteX33" fmla="*/ 873024 w 1204329"/>
                    <a:gd name="connsiteY33" fmla="*/ 228003 h 493047"/>
                    <a:gd name="connsiteX34" fmla="*/ 727250 w 1204329"/>
                    <a:gd name="connsiteY34" fmla="*/ 201499 h 493047"/>
                    <a:gd name="connsiteX35" fmla="*/ 674242 w 1204329"/>
                    <a:gd name="connsiteY35" fmla="*/ 188247 h 493047"/>
                    <a:gd name="connsiteX36" fmla="*/ 581477 w 1204329"/>
                    <a:gd name="connsiteY36" fmla="*/ 201499 h 493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1204329" h="493047">
                      <a:moveTo>
                        <a:pt x="700746" y="188247"/>
                      </a:moveTo>
                      <a:cubicBezTo>
                        <a:pt x="643320" y="192664"/>
                        <a:pt x="585359" y="192516"/>
                        <a:pt x="528468" y="201499"/>
                      </a:cubicBezTo>
                      <a:cubicBezTo>
                        <a:pt x="500872" y="205856"/>
                        <a:pt x="448955" y="228003"/>
                        <a:pt x="448955" y="228003"/>
                      </a:cubicBezTo>
                      <a:cubicBezTo>
                        <a:pt x="422451" y="245673"/>
                        <a:pt x="391967" y="258488"/>
                        <a:pt x="369442" y="281012"/>
                      </a:cubicBezTo>
                      <a:cubicBezTo>
                        <a:pt x="331675" y="318778"/>
                        <a:pt x="353333" y="300585"/>
                        <a:pt x="303181" y="334021"/>
                      </a:cubicBezTo>
                      <a:cubicBezTo>
                        <a:pt x="257744" y="402177"/>
                        <a:pt x="300028" y="349795"/>
                        <a:pt x="236920" y="400281"/>
                      </a:cubicBezTo>
                      <a:cubicBezTo>
                        <a:pt x="184944" y="441862"/>
                        <a:pt x="239704" y="417023"/>
                        <a:pt x="170659" y="440038"/>
                      </a:cubicBezTo>
                      <a:cubicBezTo>
                        <a:pt x="157407" y="448873"/>
                        <a:pt x="145457" y="460073"/>
                        <a:pt x="130903" y="466542"/>
                      </a:cubicBezTo>
                      <a:cubicBezTo>
                        <a:pt x="105373" y="477889"/>
                        <a:pt x="51390" y="493047"/>
                        <a:pt x="51390" y="493047"/>
                      </a:cubicBezTo>
                      <a:cubicBezTo>
                        <a:pt x="-28123" y="466541"/>
                        <a:pt x="2744" y="491194"/>
                        <a:pt x="24885" y="347273"/>
                      </a:cubicBezTo>
                      <a:cubicBezTo>
                        <a:pt x="32557" y="297406"/>
                        <a:pt x="36784" y="315834"/>
                        <a:pt x="64642" y="281012"/>
                      </a:cubicBezTo>
                      <a:cubicBezTo>
                        <a:pt x="74592" y="268575"/>
                        <a:pt x="79884" y="252517"/>
                        <a:pt x="91146" y="241255"/>
                      </a:cubicBezTo>
                      <a:cubicBezTo>
                        <a:pt x="116835" y="215566"/>
                        <a:pt x="138325" y="212277"/>
                        <a:pt x="170659" y="201499"/>
                      </a:cubicBezTo>
                      <a:cubicBezTo>
                        <a:pt x="253702" y="90775"/>
                        <a:pt x="167387" y="184908"/>
                        <a:pt x="250172" y="135238"/>
                      </a:cubicBezTo>
                      <a:cubicBezTo>
                        <a:pt x="260886" y="128810"/>
                        <a:pt x="266281" y="115665"/>
                        <a:pt x="276677" y="108734"/>
                      </a:cubicBezTo>
                      <a:cubicBezTo>
                        <a:pt x="293114" y="97776"/>
                        <a:pt x="312533" y="92030"/>
                        <a:pt x="329685" y="82229"/>
                      </a:cubicBezTo>
                      <a:cubicBezTo>
                        <a:pt x="401612" y="41128"/>
                        <a:pt x="336312" y="66768"/>
                        <a:pt x="409198" y="42473"/>
                      </a:cubicBezTo>
                      <a:cubicBezTo>
                        <a:pt x="422450" y="33638"/>
                        <a:pt x="434042" y="21561"/>
                        <a:pt x="448955" y="15968"/>
                      </a:cubicBezTo>
                      <a:cubicBezTo>
                        <a:pt x="543325" y="-19421"/>
                        <a:pt x="783320" y="14902"/>
                        <a:pt x="806764" y="15968"/>
                      </a:cubicBezTo>
                      <a:cubicBezTo>
                        <a:pt x="844585" y="23533"/>
                        <a:pt x="888610" y="31246"/>
                        <a:pt x="926033" y="42473"/>
                      </a:cubicBezTo>
                      <a:cubicBezTo>
                        <a:pt x="952793" y="50501"/>
                        <a:pt x="982300" y="53480"/>
                        <a:pt x="1005546" y="68977"/>
                      </a:cubicBezTo>
                      <a:cubicBezTo>
                        <a:pt x="1018798" y="77812"/>
                        <a:pt x="1032866" y="85531"/>
                        <a:pt x="1045303" y="95481"/>
                      </a:cubicBezTo>
                      <a:cubicBezTo>
                        <a:pt x="1055059" y="103286"/>
                        <a:pt x="1061093" y="115558"/>
                        <a:pt x="1071807" y="121986"/>
                      </a:cubicBezTo>
                      <a:cubicBezTo>
                        <a:pt x="1083785" y="129173"/>
                        <a:pt x="1098312" y="130821"/>
                        <a:pt x="1111564" y="135238"/>
                      </a:cubicBezTo>
                      <a:cubicBezTo>
                        <a:pt x="1124816" y="144073"/>
                        <a:pt x="1138883" y="151792"/>
                        <a:pt x="1151320" y="161742"/>
                      </a:cubicBezTo>
                      <a:cubicBezTo>
                        <a:pt x="1178293" y="183321"/>
                        <a:pt x="1184651" y="198487"/>
                        <a:pt x="1204329" y="228003"/>
                      </a:cubicBezTo>
                      <a:cubicBezTo>
                        <a:pt x="1199912" y="258925"/>
                        <a:pt x="1200955" y="291135"/>
                        <a:pt x="1191077" y="320768"/>
                      </a:cubicBezTo>
                      <a:cubicBezTo>
                        <a:pt x="1187126" y="332621"/>
                        <a:pt x="1176941" y="345506"/>
                        <a:pt x="1164572" y="347273"/>
                      </a:cubicBezTo>
                      <a:cubicBezTo>
                        <a:pt x="1142274" y="350459"/>
                        <a:pt x="1120042" y="339948"/>
                        <a:pt x="1098311" y="334021"/>
                      </a:cubicBezTo>
                      <a:cubicBezTo>
                        <a:pt x="1071357" y="326670"/>
                        <a:pt x="1018798" y="307516"/>
                        <a:pt x="1018798" y="307516"/>
                      </a:cubicBezTo>
                      <a:cubicBezTo>
                        <a:pt x="1005546" y="298681"/>
                        <a:pt x="993288" y="288135"/>
                        <a:pt x="979042" y="281012"/>
                      </a:cubicBezTo>
                      <a:cubicBezTo>
                        <a:pt x="966548" y="274765"/>
                        <a:pt x="951263" y="274947"/>
                        <a:pt x="939285" y="267760"/>
                      </a:cubicBezTo>
                      <a:cubicBezTo>
                        <a:pt x="928571" y="261332"/>
                        <a:pt x="923495" y="247683"/>
                        <a:pt x="912781" y="241255"/>
                      </a:cubicBezTo>
                      <a:cubicBezTo>
                        <a:pt x="900803" y="234068"/>
                        <a:pt x="886456" y="231841"/>
                        <a:pt x="873024" y="228003"/>
                      </a:cubicBezTo>
                      <a:cubicBezTo>
                        <a:pt x="794122" y="205460"/>
                        <a:pt x="830484" y="220269"/>
                        <a:pt x="727250" y="201499"/>
                      </a:cubicBezTo>
                      <a:cubicBezTo>
                        <a:pt x="709331" y="198241"/>
                        <a:pt x="691911" y="192664"/>
                        <a:pt x="674242" y="188247"/>
                      </a:cubicBezTo>
                      <a:cubicBezTo>
                        <a:pt x="590372" y="202225"/>
                        <a:pt x="621599" y="201499"/>
                        <a:pt x="581477" y="201499"/>
                      </a:cubicBezTo>
                    </a:path>
                  </a:pathLst>
                </a:custGeom>
                <a:solidFill>
                  <a:srgbClr val="FF66F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421" name="フリーフォーム 420"/>
                <p:cNvSpPr/>
                <p:nvPr/>
              </p:nvSpPr>
              <p:spPr>
                <a:xfrm>
                  <a:off x="4122235" y="3844323"/>
                  <a:ext cx="1204329" cy="493047"/>
                </a:xfrm>
                <a:custGeom>
                  <a:avLst/>
                  <a:gdLst>
                    <a:gd name="connsiteX0" fmla="*/ 700746 w 1204329"/>
                    <a:gd name="connsiteY0" fmla="*/ 188247 h 493047"/>
                    <a:gd name="connsiteX1" fmla="*/ 528468 w 1204329"/>
                    <a:gd name="connsiteY1" fmla="*/ 201499 h 493047"/>
                    <a:gd name="connsiteX2" fmla="*/ 448955 w 1204329"/>
                    <a:gd name="connsiteY2" fmla="*/ 228003 h 493047"/>
                    <a:gd name="connsiteX3" fmla="*/ 369442 w 1204329"/>
                    <a:gd name="connsiteY3" fmla="*/ 281012 h 493047"/>
                    <a:gd name="connsiteX4" fmla="*/ 303181 w 1204329"/>
                    <a:gd name="connsiteY4" fmla="*/ 334021 h 493047"/>
                    <a:gd name="connsiteX5" fmla="*/ 236920 w 1204329"/>
                    <a:gd name="connsiteY5" fmla="*/ 400281 h 493047"/>
                    <a:gd name="connsiteX6" fmla="*/ 170659 w 1204329"/>
                    <a:gd name="connsiteY6" fmla="*/ 440038 h 493047"/>
                    <a:gd name="connsiteX7" fmla="*/ 130903 w 1204329"/>
                    <a:gd name="connsiteY7" fmla="*/ 466542 h 493047"/>
                    <a:gd name="connsiteX8" fmla="*/ 51390 w 1204329"/>
                    <a:gd name="connsiteY8" fmla="*/ 493047 h 493047"/>
                    <a:gd name="connsiteX9" fmla="*/ 24885 w 1204329"/>
                    <a:gd name="connsiteY9" fmla="*/ 347273 h 493047"/>
                    <a:gd name="connsiteX10" fmla="*/ 64642 w 1204329"/>
                    <a:gd name="connsiteY10" fmla="*/ 281012 h 493047"/>
                    <a:gd name="connsiteX11" fmla="*/ 91146 w 1204329"/>
                    <a:gd name="connsiteY11" fmla="*/ 241255 h 493047"/>
                    <a:gd name="connsiteX12" fmla="*/ 170659 w 1204329"/>
                    <a:gd name="connsiteY12" fmla="*/ 201499 h 493047"/>
                    <a:gd name="connsiteX13" fmla="*/ 250172 w 1204329"/>
                    <a:gd name="connsiteY13" fmla="*/ 135238 h 493047"/>
                    <a:gd name="connsiteX14" fmla="*/ 276677 w 1204329"/>
                    <a:gd name="connsiteY14" fmla="*/ 108734 h 493047"/>
                    <a:gd name="connsiteX15" fmla="*/ 329685 w 1204329"/>
                    <a:gd name="connsiteY15" fmla="*/ 82229 h 493047"/>
                    <a:gd name="connsiteX16" fmla="*/ 409198 w 1204329"/>
                    <a:gd name="connsiteY16" fmla="*/ 42473 h 493047"/>
                    <a:gd name="connsiteX17" fmla="*/ 448955 w 1204329"/>
                    <a:gd name="connsiteY17" fmla="*/ 15968 h 493047"/>
                    <a:gd name="connsiteX18" fmla="*/ 806764 w 1204329"/>
                    <a:gd name="connsiteY18" fmla="*/ 15968 h 493047"/>
                    <a:gd name="connsiteX19" fmla="*/ 926033 w 1204329"/>
                    <a:gd name="connsiteY19" fmla="*/ 42473 h 493047"/>
                    <a:gd name="connsiteX20" fmla="*/ 1005546 w 1204329"/>
                    <a:gd name="connsiteY20" fmla="*/ 68977 h 493047"/>
                    <a:gd name="connsiteX21" fmla="*/ 1045303 w 1204329"/>
                    <a:gd name="connsiteY21" fmla="*/ 95481 h 493047"/>
                    <a:gd name="connsiteX22" fmla="*/ 1071807 w 1204329"/>
                    <a:gd name="connsiteY22" fmla="*/ 121986 h 493047"/>
                    <a:gd name="connsiteX23" fmla="*/ 1111564 w 1204329"/>
                    <a:gd name="connsiteY23" fmla="*/ 135238 h 493047"/>
                    <a:gd name="connsiteX24" fmla="*/ 1151320 w 1204329"/>
                    <a:gd name="connsiteY24" fmla="*/ 161742 h 493047"/>
                    <a:gd name="connsiteX25" fmla="*/ 1204329 w 1204329"/>
                    <a:gd name="connsiteY25" fmla="*/ 228003 h 493047"/>
                    <a:gd name="connsiteX26" fmla="*/ 1191077 w 1204329"/>
                    <a:gd name="connsiteY26" fmla="*/ 320768 h 493047"/>
                    <a:gd name="connsiteX27" fmla="*/ 1164572 w 1204329"/>
                    <a:gd name="connsiteY27" fmla="*/ 347273 h 493047"/>
                    <a:gd name="connsiteX28" fmla="*/ 1098311 w 1204329"/>
                    <a:gd name="connsiteY28" fmla="*/ 334021 h 493047"/>
                    <a:gd name="connsiteX29" fmla="*/ 1018798 w 1204329"/>
                    <a:gd name="connsiteY29" fmla="*/ 307516 h 493047"/>
                    <a:gd name="connsiteX30" fmla="*/ 979042 w 1204329"/>
                    <a:gd name="connsiteY30" fmla="*/ 281012 h 493047"/>
                    <a:gd name="connsiteX31" fmla="*/ 939285 w 1204329"/>
                    <a:gd name="connsiteY31" fmla="*/ 267760 h 493047"/>
                    <a:gd name="connsiteX32" fmla="*/ 912781 w 1204329"/>
                    <a:gd name="connsiteY32" fmla="*/ 241255 h 493047"/>
                    <a:gd name="connsiteX33" fmla="*/ 873024 w 1204329"/>
                    <a:gd name="connsiteY33" fmla="*/ 228003 h 493047"/>
                    <a:gd name="connsiteX34" fmla="*/ 727250 w 1204329"/>
                    <a:gd name="connsiteY34" fmla="*/ 201499 h 493047"/>
                    <a:gd name="connsiteX35" fmla="*/ 674242 w 1204329"/>
                    <a:gd name="connsiteY35" fmla="*/ 188247 h 493047"/>
                    <a:gd name="connsiteX36" fmla="*/ 581477 w 1204329"/>
                    <a:gd name="connsiteY36" fmla="*/ 201499 h 493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1204329" h="493047">
                      <a:moveTo>
                        <a:pt x="700746" y="188247"/>
                      </a:moveTo>
                      <a:cubicBezTo>
                        <a:pt x="643320" y="192664"/>
                        <a:pt x="585359" y="192516"/>
                        <a:pt x="528468" y="201499"/>
                      </a:cubicBezTo>
                      <a:cubicBezTo>
                        <a:pt x="500872" y="205856"/>
                        <a:pt x="448955" y="228003"/>
                        <a:pt x="448955" y="228003"/>
                      </a:cubicBezTo>
                      <a:cubicBezTo>
                        <a:pt x="422451" y="245673"/>
                        <a:pt x="391967" y="258488"/>
                        <a:pt x="369442" y="281012"/>
                      </a:cubicBezTo>
                      <a:cubicBezTo>
                        <a:pt x="331675" y="318778"/>
                        <a:pt x="353333" y="300585"/>
                        <a:pt x="303181" y="334021"/>
                      </a:cubicBezTo>
                      <a:cubicBezTo>
                        <a:pt x="257744" y="402177"/>
                        <a:pt x="300028" y="349795"/>
                        <a:pt x="236920" y="400281"/>
                      </a:cubicBezTo>
                      <a:cubicBezTo>
                        <a:pt x="184944" y="441862"/>
                        <a:pt x="239704" y="417023"/>
                        <a:pt x="170659" y="440038"/>
                      </a:cubicBezTo>
                      <a:cubicBezTo>
                        <a:pt x="157407" y="448873"/>
                        <a:pt x="145457" y="460073"/>
                        <a:pt x="130903" y="466542"/>
                      </a:cubicBezTo>
                      <a:cubicBezTo>
                        <a:pt x="105373" y="477889"/>
                        <a:pt x="51390" y="493047"/>
                        <a:pt x="51390" y="493047"/>
                      </a:cubicBezTo>
                      <a:cubicBezTo>
                        <a:pt x="-28123" y="466541"/>
                        <a:pt x="2744" y="491194"/>
                        <a:pt x="24885" y="347273"/>
                      </a:cubicBezTo>
                      <a:cubicBezTo>
                        <a:pt x="32557" y="297406"/>
                        <a:pt x="36784" y="315834"/>
                        <a:pt x="64642" y="281012"/>
                      </a:cubicBezTo>
                      <a:cubicBezTo>
                        <a:pt x="74592" y="268575"/>
                        <a:pt x="79884" y="252517"/>
                        <a:pt x="91146" y="241255"/>
                      </a:cubicBezTo>
                      <a:cubicBezTo>
                        <a:pt x="116835" y="215566"/>
                        <a:pt x="138325" y="212277"/>
                        <a:pt x="170659" y="201499"/>
                      </a:cubicBezTo>
                      <a:cubicBezTo>
                        <a:pt x="253702" y="90775"/>
                        <a:pt x="167387" y="184908"/>
                        <a:pt x="250172" y="135238"/>
                      </a:cubicBezTo>
                      <a:cubicBezTo>
                        <a:pt x="260886" y="128810"/>
                        <a:pt x="266281" y="115665"/>
                        <a:pt x="276677" y="108734"/>
                      </a:cubicBezTo>
                      <a:cubicBezTo>
                        <a:pt x="293114" y="97776"/>
                        <a:pt x="312533" y="92030"/>
                        <a:pt x="329685" y="82229"/>
                      </a:cubicBezTo>
                      <a:cubicBezTo>
                        <a:pt x="401612" y="41128"/>
                        <a:pt x="336312" y="66768"/>
                        <a:pt x="409198" y="42473"/>
                      </a:cubicBezTo>
                      <a:cubicBezTo>
                        <a:pt x="422450" y="33638"/>
                        <a:pt x="434042" y="21561"/>
                        <a:pt x="448955" y="15968"/>
                      </a:cubicBezTo>
                      <a:cubicBezTo>
                        <a:pt x="543325" y="-19421"/>
                        <a:pt x="783320" y="14902"/>
                        <a:pt x="806764" y="15968"/>
                      </a:cubicBezTo>
                      <a:cubicBezTo>
                        <a:pt x="844585" y="23533"/>
                        <a:pt x="888610" y="31246"/>
                        <a:pt x="926033" y="42473"/>
                      </a:cubicBezTo>
                      <a:cubicBezTo>
                        <a:pt x="952793" y="50501"/>
                        <a:pt x="982300" y="53480"/>
                        <a:pt x="1005546" y="68977"/>
                      </a:cubicBezTo>
                      <a:cubicBezTo>
                        <a:pt x="1018798" y="77812"/>
                        <a:pt x="1032866" y="85531"/>
                        <a:pt x="1045303" y="95481"/>
                      </a:cubicBezTo>
                      <a:cubicBezTo>
                        <a:pt x="1055059" y="103286"/>
                        <a:pt x="1061093" y="115558"/>
                        <a:pt x="1071807" y="121986"/>
                      </a:cubicBezTo>
                      <a:cubicBezTo>
                        <a:pt x="1083785" y="129173"/>
                        <a:pt x="1098312" y="130821"/>
                        <a:pt x="1111564" y="135238"/>
                      </a:cubicBezTo>
                      <a:cubicBezTo>
                        <a:pt x="1124816" y="144073"/>
                        <a:pt x="1138883" y="151792"/>
                        <a:pt x="1151320" y="161742"/>
                      </a:cubicBezTo>
                      <a:cubicBezTo>
                        <a:pt x="1178293" y="183321"/>
                        <a:pt x="1184651" y="198487"/>
                        <a:pt x="1204329" y="228003"/>
                      </a:cubicBezTo>
                      <a:cubicBezTo>
                        <a:pt x="1199912" y="258925"/>
                        <a:pt x="1200955" y="291135"/>
                        <a:pt x="1191077" y="320768"/>
                      </a:cubicBezTo>
                      <a:cubicBezTo>
                        <a:pt x="1187126" y="332621"/>
                        <a:pt x="1176941" y="345506"/>
                        <a:pt x="1164572" y="347273"/>
                      </a:cubicBezTo>
                      <a:cubicBezTo>
                        <a:pt x="1142274" y="350459"/>
                        <a:pt x="1120042" y="339948"/>
                        <a:pt x="1098311" y="334021"/>
                      </a:cubicBezTo>
                      <a:cubicBezTo>
                        <a:pt x="1071357" y="326670"/>
                        <a:pt x="1018798" y="307516"/>
                        <a:pt x="1018798" y="307516"/>
                      </a:cubicBezTo>
                      <a:cubicBezTo>
                        <a:pt x="1005546" y="298681"/>
                        <a:pt x="993288" y="288135"/>
                        <a:pt x="979042" y="281012"/>
                      </a:cubicBezTo>
                      <a:cubicBezTo>
                        <a:pt x="966548" y="274765"/>
                        <a:pt x="951263" y="274947"/>
                        <a:pt x="939285" y="267760"/>
                      </a:cubicBezTo>
                      <a:cubicBezTo>
                        <a:pt x="928571" y="261332"/>
                        <a:pt x="923495" y="247683"/>
                        <a:pt x="912781" y="241255"/>
                      </a:cubicBezTo>
                      <a:cubicBezTo>
                        <a:pt x="900803" y="234068"/>
                        <a:pt x="886456" y="231841"/>
                        <a:pt x="873024" y="228003"/>
                      </a:cubicBezTo>
                      <a:cubicBezTo>
                        <a:pt x="794122" y="205460"/>
                        <a:pt x="830484" y="220269"/>
                        <a:pt x="727250" y="201499"/>
                      </a:cubicBezTo>
                      <a:cubicBezTo>
                        <a:pt x="709331" y="198241"/>
                        <a:pt x="691911" y="192664"/>
                        <a:pt x="674242" y="188247"/>
                      </a:cubicBezTo>
                      <a:cubicBezTo>
                        <a:pt x="590372" y="202225"/>
                        <a:pt x="621599" y="201499"/>
                        <a:pt x="581477" y="201499"/>
                      </a:cubicBezTo>
                    </a:path>
                  </a:pathLst>
                </a:custGeom>
                <a:solidFill>
                  <a:srgbClr val="FF66F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</p:grpSp>
          <p:sp>
            <p:nvSpPr>
              <p:cNvPr id="419" name="正方形/長方形 418"/>
              <p:cNvSpPr/>
              <p:nvPr/>
            </p:nvSpPr>
            <p:spPr>
              <a:xfrm>
                <a:off x="3211081" y="1525873"/>
                <a:ext cx="3110384" cy="1353091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ja-JP" altLang="en-US" sz="2000" b="0" cap="none" spc="0" dirty="0" smtClean="0">
                    <a:ln w="18415" cmpd="sng">
                      <a:solidFill>
                        <a:sysClr val="windowText" lastClr="000000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</a:rPr>
                  <a:t>もんだい</a:t>
                </a:r>
                <a:endParaRPr lang="ja-JP" altLang="en-US" sz="2000" b="0" cap="none" spc="0" dirty="0">
                  <a:ln w="18415" cmpd="sng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274" name="グループ化 273"/>
            <p:cNvGrpSpPr/>
            <p:nvPr/>
          </p:nvGrpSpPr>
          <p:grpSpPr>
            <a:xfrm>
              <a:off x="7182228" y="1800864"/>
              <a:ext cx="1455374" cy="1384722"/>
              <a:chOff x="2744777" y="1484784"/>
              <a:chExt cx="4050390" cy="4682851"/>
            </a:xfrm>
          </p:grpSpPr>
          <p:grpSp>
            <p:nvGrpSpPr>
              <p:cNvPr id="405" name="グループ化 404"/>
              <p:cNvGrpSpPr/>
              <p:nvPr/>
            </p:nvGrpSpPr>
            <p:grpSpPr>
              <a:xfrm>
                <a:off x="2744777" y="1484784"/>
                <a:ext cx="4050390" cy="4682851"/>
                <a:chOff x="2668961" y="1844824"/>
                <a:chExt cx="4050390" cy="4682851"/>
              </a:xfrm>
            </p:grpSpPr>
            <p:sp>
              <p:nvSpPr>
                <p:cNvPr id="410" name="フリーフォーム 409"/>
                <p:cNvSpPr/>
                <p:nvPr/>
              </p:nvSpPr>
              <p:spPr>
                <a:xfrm>
                  <a:off x="2668961" y="1844824"/>
                  <a:ext cx="4050390" cy="4682851"/>
                </a:xfrm>
                <a:custGeom>
                  <a:avLst/>
                  <a:gdLst>
                    <a:gd name="connsiteX0" fmla="*/ 1277497 w 4050390"/>
                    <a:gd name="connsiteY0" fmla="*/ 35515 h 4334120"/>
                    <a:gd name="connsiteX1" fmla="*/ 747410 w 4050390"/>
                    <a:gd name="connsiteY1" fmla="*/ 287306 h 4334120"/>
                    <a:gd name="connsiteX2" fmla="*/ 349845 w 4050390"/>
                    <a:gd name="connsiteY2" fmla="*/ 936663 h 4334120"/>
                    <a:gd name="connsiteX3" fmla="*/ 190819 w 4050390"/>
                    <a:gd name="connsiteY3" fmla="*/ 2672698 h 4334120"/>
                    <a:gd name="connsiteX4" fmla="*/ 204071 w 4050390"/>
                    <a:gd name="connsiteY4" fmla="*/ 4209950 h 4334120"/>
                    <a:gd name="connsiteX5" fmla="*/ 270332 w 4050390"/>
                    <a:gd name="connsiteY5" fmla="*/ 4249706 h 4334120"/>
                    <a:gd name="connsiteX6" fmla="*/ 3649637 w 4050390"/>
                    <a:gd name="connsiteY6" fmla="*/ 4302715 h 4334120"/>
                    <a:gd name="connsiteX7" fmla="*/ 4020697 w 4050390"/>
                    <a:gd name="connsiteY7" fmla="*/ 4249706 h 4334120"/>
                    <a:gd name="connsiteX8" fmla="*/ 3967689 w 4050390"/>
                    <a:gd name="connsiteY8" fmla="*/ 4156941 h 4334120"/>
                    <a:gd name="connsiteX9" fmla="*/ 3914680 w 4050390"/>
                    <a:gd name="connsiteY9" fmla="*/ 2526924 h 4334120"/>
                    <a:gd name="connsiteX10" fmla="*/ 3768906 w 4050390"/>
                    <a:gd name="connsiteY10" fmla="*/ 578854 h 4334120"/>
                    <a:gd name="connsiteX11" fmla="*/ 2152141 w 4050390"/>
                    <a:gd name="connsiteY11" fmla="*/ 22263 h 4334120"/>
                    <a:gd name="connsiteX12" fmla="*/ 1065463 w 4050390"/>
                    <a:gd name="connsiteY12" fmla="*/ 101776 h 4334120"/>
                    <a:gd name="connsiteX13" fmla="*/ 1065463 w 4050390"/>
                    <a:gd name="connsiteY13" fmla="*/ 101776 h 43341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4050390" h="4334120">
                      <a:moveTo>
                        <a:pt x="1277497" y="35515"/>
                      </a:moveTo>
                      <a:cubicBezTo>
                        <a:pt x="1089758" y="86315"/>
                        <a:pt x="902019" y="137115"/>
                        <a:pt x="747410" y="287306"/>
                      </a:cubicBezTo>
                      <a:cubicBezTo>
                        <a:pt x="592801" y="437497"/>
                        <a:pt x="442610" y="539098"/>
                        <a:pt x="349845" y="936663"/>
                      </a:cubicBezTo>
                      <a:cubicBezTo>
                        <a:pt x="257080" y="1334228"/>
                        <a:pt x="215115" y="2127150"/>
                        <a:pt x="190819" y="2672698"/>
                      </a:cubicBezTo>
                      <a:cubicBezTo>
                        <a:pt x="166523" y="3218246"/>
                        <a:pt x="190819" y="3947115"/>
                        <a:pt x="204071" y="4209950"/>
                      </a:cubicBezTo>
                      <a:cubicBezTo>
                        <a:pt x="217323" y="4472785"/>
                        <a:pt x="-303929" y="4234245"/>
                        <a:pt x="270332" y="4249706"/>
                      </a:cubicBezTo>
                      <a:cubicBezTo>
                        <a:pt x="844593" y="4265167"/>
                        <a:pt x="3024576" y="4302715"/>
                        <a:pt x="3649637" y="4302715"/>
                      </a:cubicBezTo>
                      <a:cubicBezTo>
                        <a:pt x="4274698" y="4302715"/>
                        <a:pt x="3967688" y="4274002"/>
                        <a:pt x="4020697" y="4249706"/>
                      </a:cubicBezTo>
                      <a:cubicBezTo>
                        <a:pt x="4073706" y="4225410"/>
                        <a:pt x="3985359" y="4444071"/>
                        <a:pt x="3967689" y="4156941"/>
                      </a:cubicBezTo>
                      <a:cubicBezTo>
                        <a:pt x="3950020" y="3869811"/>
                        <a:pt x="3947811" y="3123272"/>
                        <a:pt x="3914680" y="2526924"/>
                      </a:cubicBezTo>
                      <a:cubicBezTo>
                        <a:pt x="3881550" y="1930576"/>
                        <a:pt x="4062663" y="996298"/>
                        <a:pt x="3768906" y="578854"/>
                      </a:cubicBezTo>
                      <a:cubicBezTo>
                        <a:pt x="3475150" y="161411"/>
                        <a:pt x="2602715" y="101776"/>
                        <a:pt x="2152141" y="22263"/>
                      </a:cubicBezTo>
                      <a:cubicBezTo>
                        <a:pt x="1701567" y="-57250"/>
                        <a:pt x="1065463" y="101776"/>
                        <a:pt x="1065463" y="101776"/>
                      </a:cubicBezTo>
                      <a:lnTo>
                        <a:pt x="1065463" y="101776"/>
                      </a:lnTo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411" name="円/楕円 410"/>
                <p:cNvSpPr/>
                <p:nvPr/>
              </p:nvSpPr>
              <p:spPr>
                <a:xfrm>
                  <a:off x="3539968" y="2708920"/>
                  <a:ext cx="864096" cy="864096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412" name="弦 411"/>
                <p:cNvSpPr/>
                <p:nvPr/>
              </p:nvSpPr>
              <p:spPr>
                <a:xfrm rot="17413514">
                  <a:off x="3511875" y="2740803"/>
                  <a:ext cx="863204" cy="848977"/>
                </a:xfrm>
                <a:prstGeom prst="chord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413" name="円/楕円 412"/>
                <p:cNvSpPr/>
                <p:nvPr/>
              </p:nvSpPr>
              <p:spPr>
                <a:xfrm>
                  <a:off x="4913988" y="2708920"/>
                  <a:ext cx="864096" cy="864096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414" name="弦 413"/>
                <p:cNvSpPr/>
                <p:nvPr/>
              </p:nvSpPr>
              <p:spPr>
                <a:xfrm rot="17413514">
                  <a:off x="4885895" y="2740803"/>
                  <a:ext cx="863204" cy="848977"/>
                </a:xfrm>
                <a:prstGeom prst="chord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415" name="円/楕円 414"/>
                <p:cNvSpPr/>
                <p:nvPr/>
              </p:nvSpPr>
              <p:spPr>
                <a:xfrm>
                  <a:off x="3779912" y="2996952"/>
                  <a:ext cx="360040" cy="28803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416" name="円/楕円 415"/>
                <p:cNvSpPr/>
                <p:nvPr/>
              </p:nvSpPr>
              <p:spPr>
                <a:xfrm>
                  <a:off x="5137477" y="3021275"/>
                  <a:ext cx="360040" cy="28803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</p:grpSp>
          <p:grpSp>
            <p:nvGrpSpPr>
              <p:cNvPr id="406" name="グループ化 405"/>
              <p:cNvGrpSpPr/>
              <p:nvPr/>
            </p:nvGrpSpPr>
            <p:grpSpPr>
              <a:xfrm>
                <a:off x="4333282" y="3948385"/>
                <a:ext cx="880011" cy="701173"/>
                <a:chOff x="4109793" y="3844323"/>
                <a:chExt cx="1216771" cy="701173"/>
              </a:xfrm>
            </p:grpSpPr>
            <p:sp>
              <p:nvSpPr>
                <p:cNvPr id="408" name="フリーフォーム 407"/>
                <p:cNvSpPr/>
                <p:nvPr/>
              </p:nvSpPr>
              <p:spPr>
                <a:xfrm>
                  <a:off x="4109793" y="4052449"/>
                  <a:ext cx="1204329" cy="493047"/>
                </a:xfrm>
                <a:custGeom>
                  <a:avLst/>
                  <a:gdLst>
                    <a:gd name="connsiteX0" fmla="*/ 700746 w 1204329"/>
                    <a:gd name="connsiteY0" fmla="*/ 188247 h 493047"/>
                    <a:gd name="connsiteX1" fmla="*/ 528468 w 1204329"/>
                    <a:gd name="connsiteY1" fmla="*/ 201499 h 493047"/>
                    <a:gd name="connsiteX2" fmla="*/ 448955 w 1204329"/>
                    <a:gd name="connsiteY2" fmla="*/ 228003 h 493047"/>
                    <a:gd name="connsiteX3" fmla="*/ 369442 w 1204329"/>
                    <a:gd name="connsiteY3" fmla="*/ 281012 h 493047"/>
                    <a:gd name="connsiteX4" fmla="*/ 303181 w 1204329"/>
                    <a:gd name="connsiteY4" fmla="*/ 334021 h 493047"/>
                    <a:gd name="connsiteX5" fmla="*/ 236920 w 1204329"/>
                    <a:gd name="connsiteY5" fmla="*/ 400281 h 493047"/>
                    <a:gd name="connsiteX6" fmla="*/ 170659 w 1204329"/>
                    <a:gd name="connsiteY6" fmla="*/ 440038 h 493047"/>
                    <a:gd name="connsiteX7" fmla="*/ 130903 w 1204329"/>
                    <a:gd name="connsiteY7" fmla="*/ 466542 h 493047"/>
                    <a:gd name="connsiteX8" fmla="*/ 51390 w 1204329"/>
                    <a:gd name="connsiteY8" fmla="*/ 493047 h 493047"/>
                    <a:gd name="connsiteX9" fmla="*/ 24885 w 1204329"/>
                    <a:gd name="connsiteY9" fmla="*/ 347273 h 493047"/>
                    <a:gd name="connsiteX10" fmla="*/ 64642 w 1204329"/>
                    <a:gd name="connsiteY10" fmla="*/ 281012 h 493047"/>
                    <a:gd name="connsiteX11" fmla="*/ 91146 w 1204329"/>
                    <a:gd name="connsiteY11" fmla="*/ 241255 h 493047"/>
                    <a:gd name="connsiteX12" fmla="*/ 170659 w 1204329"/>
                    <a:gd name="connsiteY12" fmla="*/ 201499 h 493047"/>
                    <a:gd name="connsiteX13" fmla="*/ 250172 w 1204329"/>
                    <a:gd name="connsiteY13" fmla="*/ 135238 h 493047"/>
                    <a:gd name="connsiteX14" fmla="*/ 276677 w 1204329"/>
                    <a:gd name="connsiteY14" fmla="*/ 108734 h 493047"/>
                    <a:gd name="connsiteX15" fmla="*/ 329685 w 1204329"/>
                    <a:gd name="connsiteY15" fmla="*/ 82229 h 493047"/>
                    <a:gd name="connsiteX16" fmla="*/ 409198 w 1204329"/>
                    <a:gd name="connsiteY16" fmla="*/ 42473 h 493047"/>
                    <a:gd name="connsiteX17" fmla="*/ 448955 w 1204329"/>
                    <a:gd name="connsiteY17" fmla="*/ 15968 h 493047"/>
                    <a:gd name="connsiteX18" fmla="*/ 806764 w 1204329"/>
                    <a:gd name="connsiteY18" fmla="*/ 15968 h 493047"/>
                    <a:gd name="connsiteX19" fmla="*/ 926033 w 1204329"/>
                    <a:gd name="connsiteY19" fmla="*/ 42473 h 493047"/>
                    <a:gd name="connsiteX20" fmla="*/ 1005546 w 1204329"/>
                    <a:gd name="connsiteY20" fmla="*/ 68977 h 493047"/>
                    <a:gd name="connsiteX21" fmla="*/ 1045303 w 1204329"/>
                    <a:gd name="connsiteY21" fmla="*/ 95481 h 493047"/>
                    <a:gd name="connsiteX22" fmla="*/ 1071807 w 1204329"/>
                    <a:gd name="connsiteY22" fmla="*/ 121986 h 493047"/>
                    <a:gd name="connsiteX23" fmla="*/ 1111564 w 1204329"/>
                    <a:gd name="connsiteY23" fmla="*/ 135238 h 493047"/>
                    <a:gd name="connsiteX24" fmla="*/ 1151320 w 1204329"/>
                    <a:gd name="connsiteY24" fmla="*/ 161742 h 493047"/>
                    <a:gd name="connsiteX25" fmla="*/ 1204329 w 1204329"/>
                    <a:gd name="connsiteY25" fmla="*/ 228003 h 493047"/>
                    <a:gd name="connsiteX26" fmla="*/ 1191077 w 1204329"/>
                    <a:gd name="connsiteY26" fmla="*/ 320768 h 493047"/>
                    <a:gd name="connsiteX27" fmla="*/ 1164572 w 1204329"/>
                    <a:gd name="connsiteY27" fmla="*/ 347273 h 493047"/>
                    <a:gd name="connsiteX28" fmla="*/ 1098311 w 1204329"/>
                    <a:gd name="connsiteY28" fmla="*/ 334021 h 493047"/>
                    <a:gd name="connsiteX29" fmla="*/ 1018798 w 1204329"/>
                    <a:gd name="connsiteY29" fmla="*/ 307516 h 493047"/>
                    <a:gd name="connsiteX30" fmla="*/ 979042 w 1204329"/>
                    <a:gd name="connsiteY30" fmla="*/ 281012 h 493047"/>
                    <a:gd name="connsiteX31" fmla="*/ 939285 w 1204329"/>
                    <a:gd name="connsiteY31" fmla="*/ 267760 h 493047"/>
                    <a:gd name="connsiteX32" fmla="*/ 912781 w 1204329"/>
                    <a:gd name="connsiteY32" fmla="*/ 241255 h 493047"/>
                    <a:gd name="connsiteX33" fmla="*/ 873024 w 1204329"/>
                    <a:gd name="connsiteY33" fmla="*/ 228003 h 493047"/>
                    <a:gd name="connsiteX34" fmla="*/ 727250 w 1204329"/>
                    <a:gd name="connsiteY34" fmla="*/ 201499 h 493047"/>
                    <a:gd name="connsiteX35" fmla="*/ 674242 w 1204329"/>
                    <a:gd name="connsiteY35" fmla="*/ 188247 h 493047"/>
                    <a:gd name="connsiteX36" fmla="*/ 581477 w 1204329"/>
                    <a:gd name="connsiteY36" fmla="*/ 201499 h 493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1204329" h="493047">
                      <a:moveTo>
                        <a:pt x="700746" y="188247"/>
                      </a:moveTo>
                      <a:cubicBezTo>
                        <a:pt x="643320" y="192664"/>
                        <a:pt x="585359" y="192516"/>
                        <a:pt x="528468" y="201499"/>
                      </a:cubicBezTo>
                      <a:cubicBezTo>
                        <a:pt x="500872" y="205856"/>
                        <a:pt x="448955" y="228003"/>
                        <a:pt x="448955" y="228003"/>
                      </a:cubicBezTo>
                      <a:cubicBezTo>
                        <a:pt x="422451" y="245673"/>
                        <a:pt x="391967" y="258488"/>
                        <a:pt x="369442" y="281012"/>
                      </a:cubicBezTo>
                      <a:cubicBezTo>
                        <a:pt x="331675" y="318778"/>
                        <a:pt x="353333" y="300585"/>
                        <a:pt x="303181" y="334021"/>
                      </a:cubicBezTo>
                      <a:cubicBezTo>
                        <a:pt x="257744" y="402177"/>
                        <a:pt x="300028" y="349795"/>
                        <a:pt x="236920" y="400281"/>
                      </a:cubicBezTo>
                      <a:cubicBezTo>
                        <a:pt x="184944" y="441862"/>
                        <a:pt x="239704" y="417023"/>
                        <a:pt x="170659" y="440038"/>
                      </a:cubicBezTo>
                      <a:cubicBezTo>
                        <a:pt x="157407" y="448873"/>
                        <a:pt x="145457" y="460073"/>
                        <a:pt x="130903" y="466542"/>
                      </a:cubicBezTo>
                      <a:cubicBezTo>
                        <a:pt x="105373" y="477889"/>
                        <a:pt x="51390" y="493047"/>
                        <a:pt x="51390" y="493047"/>
                      </a:cubicBezTo>
                      <a:cubicBezTo>
                        <a:pt x="-28123" y="466541"/>
                        <a:pt x="2744" y="491194"/>
                        <a:pt x="24885" y="347273"/>
                      </a:cubicBezTo>
                      <a:cubicBezTo>
                        <a:pt x="32557" y="297406"/>
                        <a:pt x="36784" y="315834"/>
                        <a:pt x="64642" y="281012"/>
                      </a:cubicBezTo>
                      <a:cubicBezTo>
                        <a:pt x="74592" y="268575"/>
                        <a:pt x="79884" y="252517"/>
                        <a:pt x="91146" y="241255"/>
                      </a:cubicBezTo>
                      <a:cubicBezTo>
                        <a:pt x="116835" y="215566"/>
                        <a:pt x="138325" y="212277"/>
                        <a:pt x="170659" y="201499"/>
                      </a:cubicBezTo>
                      <a:cubicBezTo>
                        <a:pt x="253702" y="90775"/>
                        <a:pt x="167387" y="184908"/>
                        <a:pt x="250172" y="135238"/>
                      </a:cubicBezTo>
                      <a:cubicBezTo>
                        <a:pt x="260886" y="128810"/>
                        <a:pt x="266281" y="115665"/>
                        <a:pt x="276677" y="108734"/>
                      </a:cubicBezTo>
                      <a:cubicBezTo>
                        <a:pt x="293114" y="97776"/>
                        <a:pt x="312533" y="92030"/>
                        <a:pt x="329685" y="82229"/>
                      </a:cubicBezTo>
                      <a:cubicBezTo>
                        <a:pt x="401612" y="41128"/>
                        <a:pt x="336312" y="66768"/>
                        <a:pt x="409198" y="42473"/>
                      </a:cubicBezTo>
                      <a:cubicBezTo>
                        <a:pt x="422450" y="33638"/>
                        <a:pt x="434042" y="21561"/>
                        <a:pt x="448955" y="15968"/>
                      </a:cubicBezTo>
                      <a:cubicBezTo>
                        <a:pt x="543325" y="-19421"/>
                        <a:pt x="783320" y="14902"/>
                        <a:pt x="806764" y="15968"/>
                      </a:cubicBezTo>
                      <a:cubicBezTo>
                        <a:pt x="844585" y="23533"/>
                        <a:pt x="888610" y="31246"/>
                        <a:pt x="926033" y="42473"/>
                      </a:cubicBezTo>
                      <a:cubicBezTo>
                        <a:pt x="952793" y="50501"/>
                        <a:pt x="982300" y="53480"/>
                        <a:pt x="1005546" y="68977"/>
                      </a:cubicBezTo>
                      <a:cubicBezTo>
                        <a:pt x="1018798" y="77812"/>
                        <a:pt x="1032866" y="85531"/>
                        <a:pt x="1045303" y="95481"/>
                      </a:cubicBezTo>
                      <a:cubicBezTo>
                        <a:pt x="1055059" y="103286"/>
                        <a:pt x="1061093" y="115558"/>
                        <a:pt x="1071807" y="121986"/>
                      </a:cubicBezTo>
                      <a:cubicBezTo>
                        <a:pt x="1083785" y="129173"/>
                        <a:pt x="1098312" y="130821"/>
                        <a:pt x="1111564" y="135238"/>
                      </a:cubicBezTo>
                      <a:cubicBezTo>
                        <a:pt x="1124816" y="144073"/>
                        <a:pt x="1138883" y="151792"/>
                        <a:pt x="1151320" y="161742"/>
                      </a:cubicBezTo>
                      <a:cubicBezTo>
                        <a:pt x="1178293" y="183321"/>
                        <a:pt x="1184651" y="198487"/>
                        <a:pt x="1204329" y="228003"/>
                      </a:cubicBezTo>
                      <a:cubicBezTo>
                        <a:pt x="1199912" y="258925"/>
                        <a:pt x="1200955" y="291135"/>
                        <a:pt x="1191077" y="320768"/>
                      </a:cubicBezTo>
                      <a:cubicBezTo>
                        <a:pt x="1187126" y="332621"/>
                        <a:pt x="1176941" y="345506"/>
                        <a:pt x="1164572" y="347273"/>
                      </a:cubicBezTo>
                      <a:cubicBezTo>
                        <a:pt x="1142274" y="350459"/>
                        <a:pt x="1120042" y="339948"/>
                        <a:pt x="1098311" y="334021"/>
                      </a:cubicBezTo>
                      <a:cubicBezTo>
                        <a:pt x="1071357" y="326670"/>
                        <a:pt x="1018798" y="307516"/>
                        <a:pt x="1018798" y="307516"/>
                      </a:cubicBezTo>
                      <a:cubicBezTo>
                        <a:pt x="1005546" y="298681"/>
                        <a:pt x="993288" y="288135"/>
                        <a:pt x="979042" y="281012"/>
                      </a:cubicBezTo>
                      <a:cubicBezTo>
                        <a:pt x="966548" y="274765"/>
                        <a:pt x="951263" y="274947"/>
                        <a:pt x="939285" y="267760"/>
                      </a:cubicBezTo>
                      <a:cubicBezTo>
                        <a:pt x="928571" y="261332"/>
                        <a:pt x="923495" y="247683"/>
                        <a:pt x="912781" y="241255"/>
                      </a:cubicBezTo>
                      <a:cubicBezTo>
                        <a:pt x="900803" y="234068"/>
                        <a:pt x="886456" y="231841"/>
                        <a:pt x="873024" y="228003"/>
                      </a:cubicBezTo>
                      <a:cubicBezTo>
                        <a:pt x="794122" y="205460"/>
                        <a:pt x="830484" y="220269"/>
                        <a:pt x="727250" y="201499"/>
                      </a:cubicBezTo>
                      <a:cubicBezTo>
                        <a:pt x="709331" y="198241"/>
                        <a:pt x="691911" y="192664"/>
                        <a:pt x="674242" y="188247"/>
                      </a:cubicBezTo>
                      <a:cubicBezTo>
                        <a:pt x="590372" y="202225"/>
                        <a:pt x="621599" y="201499"/>
                        <a:pt x="581477" y="201499"/>
                      </a:cubicBezTo>
                    </a:path>
                  </a:pathLst>
                </a:custGeom>
                <a:solidFill>
                  <a:srgbClr val="FF66F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409" name="フリーフォーム 408"/>
                <p:cNvSpPr/>
                <p:nvPr/>
              </p:nvSpPr>
              <p:spPr>
                <a:xfrm>
                  <a:off x="4122235" y="3844323"/>
                  <a:ext cx="1204329" cy="493047"/>
                </a:xfrm>
                <a:custGeom>
                  <a:avLst/>
                  <a:gdLst>
                    <a:gd name="connsiteX0" fmla="*/ 700746 w 1204329"/>
                    <a:gd name="connsiteY0" fmla="*/ 188247 h 493047"/>
                    <a:gd name="connsiteX1" fmla="*/ 528468 w 1204329"/>
                    <a:gd name="connsiteY1" fmla="*/ 201499 h 493047"/>
                    <a:gd name="connsiteX2" fmla="*/ 448955 w 1204329"/>
                    <a:gd name="connsiteY2" fmla="*/ 228003 h 493047"/>
                    <a:gd name="connsiteX3" fmla="*/ 369442 w 1204329"/>
                    <a:gd name="connsiteY3" fmla="*/ 281012 h 493047"/>
                    <a:gd name="connsiteX4" fmla="*/ 303181 w 1204329"/>
                    <a:gd name="connsiteY4" fmla="*/ 334021 h 493047"/>
                    <a:gd name="connsiteX5" fmla="*/ 236920 w 1204329"/>
                    <a:gd name="connsiteY5" fmla="*/ 400281 h 493047"/>
                    <a:gd name="connsiteX6" fmla="*/ 170659 w 1204329"/>
                    <a:gd name="connsiteY6" fmla="*/ 440038 h 493047"/>
                    <a:gd name="connsiteX7" fmla="*/ 130903 w 1204329"/>
                    <a:gd name="connsiteY7" fmla="*/ 466542 h 493047"/>
                    <a:gd name="connsiteX8" fmla="*/ 51390 w 1204329"/>
                    <a:gd name="connsiteY8" fmla="*/ 493047 h 493047"/>
                    <a:gd name="connsiteX9" fmla="*/ 24885 w 1204329"/>
                    <a:gd name="connsiteY9" fmla="*/ 347273 h 493047"/>
                    <a:gd name="connsiteX10" fmla="*/ 64642 w 1204329"/>
                    <a:gd name="connsiteY10" fmla="*/ 281012 h 493047"/>
                    <a:gd name="connsiteX11" fmla="*/ 91146 w 1204329"/>
                    <a:gd name="connsiteY11" fmla="*/ 241255 h 493047"/>
                    <a:gd name="connsiteX12" fmla="*/ 170659 w 1204329"/>
                    <a:gd name="connsiteY12" fmla="*/ 201499 h 493047"/>
                    <a:gd name="connsiteX13" fmla="*/ 250172 w 1204329"/>
                    <a:gd name="connsiteY13" fmla="*/ 135238 h 493047"/>
                    <a:gd name="connsiteX14" fmla="*/ 276677 w 1204329"/>
                    <a:gd name="connsiteY14" fmla="*/ 108734 h 493047"/>
                    <a:gd name="connsiteX15" fmla="*/ 329685 w 1204329"/>
                    <a:gd name="connsiteY15" fmla="*/ 82229 h 493047"/>
                    <a:gd name="connsiteX16" fmla="*/ 409198 w 1204329"/>
                    <a:gd name="connsiteY16" fmla="*/ 42473 h 493047"/>
                    <a:gd name="connsiteX17" fmla="*/ 448955 w 1204329"/>
                    <a:gd name="connsiteY17" fmla="*/ 15968 h 493047"/>
                    <a:gd name="connsiteX18" fmla="*/ 806764 w 1204329"/>
                    <a:gd name="connsiteY18" fmla="*/ 15968 h 493047"/>
                    <a:gd name="connsiteX19" fmla="*/ 926033 w 1204329"/>
                    <a:gd name="connsiteY19" fmla="*/ 42473 h 493047"/>
                    <a:gd name="connsiteX20" fmla="*/ 1005546 w 1204329"/>
                    <a:gd name="connsiteY20" fmla="*/ 68977 h 493047"/>
                    <a:gd name="connsiteX21" fmla="*/ 1045303 w 1204329"/>
                    <a:gd name="connsiteY21" fmla="*/ 95481 h 493047"/>
                    <a:gd name="connsiteX22" fmla="*/ 1071807 w 1204329"/>
                    <a:gd name="connsiteY22" fmla="*/ 121986 h 493047"/>
                    <a:gd name="connsiteX23" fmla="*/ 1111564 w 1204329"/>
                    <a:gd name="connsiteY23" fmla="*/ 135238 h 493047"/>
                    <a:gd name="connsiteX24" fmla="*/ 1151320 w 1204329"/>
                    <a:gd name="connsiteY24" fmla="*/ 161742 h 493047"/>
                    <a:gd name="connsiteX25" fmla="*/ 1204329 w 1204329"/>
                    <a:gd name="connsiteY25" fmla="*/ 228003 h 493047"/>
                    <a:gd name="connsiteX26" fmla="*/ 1191077 w 1204329"/>
                    <a:gd name="connsiteY26" fmla="*/ 320768 h 493047"/>
                    <a:gd name="connsiteX27" fmla="*/ 1164572 w 1204329"/>
                    <a:gd name="connsiteY27" fmla="*/ 347273 h 493047"/>
                    <a:gd name="connsiteX28" fmla="*/ 1098311 w 1204329"/>
                    <a:gd name="connsiteY28" fmla="*/ 334021 h 493047"/>
                    <a:gd name="connsiteX29" fmla="*/ 1018798 w 1204329"/>
                    <a:gd name="connsiteY29" fmla="*/ 307516 h 493047"/>
                    <a:gd name="connsiteX30" fmla="*/ 979042 w 1204329"/>
                    <a:gd name="connsiteY30" fmla="*/ 281012 h 493047"/>
                    <a:gd name="connsiteX31" fmla="*/ 939285 w 1204329"/>
                    <a:gd name="connsiteY31" fmla="*/ 267760 h 493047"/>
                    <a:gd name="connsiteX32" fmla="*/ 912781 w 1204329"/>
                    <a:gd name="connsiteY32" fmla="*/ 241255 h 493047"/>
                    <a:gd name="connsiteX33" fmla="*/ 873024 w 1204329"/>
                    <a:gd name="connsiteY33" fmla="*/ 228003 h 493047"/>
                    <a:gd name="connsiteX34" fmla="*/ 727250 w 1204329"/>
                    <a:gd name="connsiteY34" fmla="*/ 201499 h 493047"/>
                    <a:gd name="connsiteX35" fmla="*/ 674242 w 1204329"/>
                    <a:gd name="connsiteY35" fmla="*/ 188247 h 493047"/>
                    <a:gd name="connsiteX36" fmla="*/ 581477 w 1204329"/>
                    <a:gd name="connsiteY36" fmla="*/ 201499 h 493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1204329" h="493047">
                      <a:moveTo>
                        <a:pt x="700746" y="188247"/>
                      </a:moveTo>
                      <a:cubicBezTo>
                        <a:pt x="643320" y="192664"/>
                        <a:pt x="585359" y="192516"/>
                        <a:pt x="528468" y="201499"/>
                      </a:cubicBezTo>
                      <a:cubicBezTo>
                        <a:pt x="500872" y="205856"/>
                        <a:pt x="448955" y="228003"/>
                        <a:pt x="448955" y="228003"/>
                      </a:cubicBezTo>
                      <a:cubicBezTo>
                        <a:pt x="422451" y="245673"/>
                        <a:pt x="391967" y="258488"/>
                        <a:pt x="369442" y="281012"/>
                      </a:cubicBezTo>
                      <a:cubicBezTo>
                        <a:pt x="331675" y="318778"/>
                        <a:pt x="353333" y="300585"/>
                        <a:pt x="303181" y="334021"/>
                      </a:cubicBezTo>
                      <a:cubicBezTo>
                        <a:pt x="257744" y="402177"/>
                        <a:pt x="300028" y="349795"/>
                        <a:pt x="236920" y="400281"/>
                      </a:cubicBezTo>
                      <a:cubicBezTo>
                        <a:pt x="184944" y="441862"/>
                        <a:pt x="239704" y="417023"/>
                        <a:pt x="170659" y="440038"/>
                      </a:cubicBezTo>
                      <a:cubicBezTo>
                        <a:pt x="157407" y="448873"/>
                        <a:pt x="145457" y="460073"/>
                        <a:pt x="130903" y="466542"/>
                      </a:cubicBezTo>
                      <a:cubicBezTo>
                        <a:pt x="105373" y="477889"/>
                        <a:pt x="51390" y="493047"/>
                        <a:pt x="51390" y="493047"/>
                      </a:cubicBezTo>
                      <a:cubicBezTo>
                        <a:pt x="-28123" y="466541"/>
                        <a:pt x="2744" y="491194"/>
                        <a:pt x="24885" y="347273"/>
                      </a:cubicBezTo>
                      <a:cubicBezTo>
                        <a:pt x="32557" y="297406"/>
                        <a:pt x="36784" y="315834"/>
                        <a:pt x="64642" y="281012"/>
                      </a:cubicBezTo>
                      <a:cubicBezTo>
                        <a:pt x="74592" y="268575"/>
                        <a:pt x="79884" y="252517"/>
                        <a:pt x="91146" y="241255"/>
                      </a:cubicBezTo>
                      <a:cubicBezTo>
                        <a:pt x="116835" y="215566"/>
                        <a:pt x="138325" y="212277"/>
                        <a:pt x="170659" y="201499"/>
                      </a:cubicBezTo>
                      <a:cubicBezTo>
                        <a:pt x="253702" y="90775"/>
                        <a:pt x="167387" y="184908"/>
                        <a:pt x="250172" y="135238"/>
                      </a:cubicBezTo>
                      <a:cubicBezTo>
                        <a:pt x="260886" y="128810"/>
                        <a:pt x="266281" y="115665"/>
                        <a:pt x="276677" y="108734"/>
                      </a:cubicBezTo>
                      <a:cubicBezTo>
                        <a:pt x="293114" y="97776"/>
                        <a:pt x="312533" y="92030"/>
                        <a:pt x="329685" y="82229"/>
                      </a:cubicBezTo>
                      <a:cubicBezTo>
                        <a:pt x="401612" y="41128"/>
                        <a:pt x="336312" y="66768"/>
                        <a:pt x="409198" y="42473"/>
                      </a:cubicBezTo>
                      <a:cubicBezTo>
                        <a:pt x="422450" y="33638"/>
                        <a:pt x="434042" y="21561"/>
                        <a:pt x="448955" y="15968"/>
                      </a:cubicBezTo>
                      <a:cubicBezTo>
                        <a:pt x="543325" y="-19421"/>
                        <a:pt x="783320" y="14902"/>
                        <a:pt x="806764" y="15968"/>
                      </a:cubicBezTo>
                      <a:cubicBezTo>
                        <a:pt x="844585" y="23533"/>
                        <a:pt x="888610" y="31246"/>
                        <a:pt x="926033" y="42473"/>
                      </a:cubicBezTo>
                      <a:cubicBezTo>
                        <a:pt x="952793" y="50501"/>
                        <a:pt x="982300" y="53480"/>
                        <a:pt x="1005546" y="68977"/>
                      </a:cubicBezTo>
                      <a:cubicBezTo>
                        <a:pt x="1018798" y="77812"/>
                        <a:pt x="1032866" y="85531"/>
                        <a:pt x="1045303" y="95481"/>
                      </a:cubicBezTo>
                      <a:cubicBezTo>
                        <a:pt x="1055059" y="103286"/>
                        <a:pt x="1061093" y="115558"/>
                        <a:pt x="1071807" y="121986"/>
                      </a:cubicBezTo>
                      <a:cubicBezTo>
                        <a:pt x="1083785" y="129173"/>
                        <a:pt x="1098312" y="130821"/>
                        <a:pt x="1111564" y="135238"/>
                      </a:cubicBezTo>
                      <a:cubicBezTo>
                        <a:pt x="1124816" y="144073"/>
                        <a:pt x="1138883" y="151792"/>
                        <a:pt x="1151320" y="161742"/>
                      </a:cubicBezTo>
                      <a:cubicBezTo>
                        <a:pt x="1178293" y="183321"/>
                        <a:pt x="1184651" y="198487"/>
                        <a:pt x="1204329" y="228003"/>
                      </a:cubicBezTo>
                      <a:cubicBezTo>
                        <a:pt x="1199912" y="258925"/>
                        <a:pt x="1200955" y="291135"/>
                        <a:pt x="1191077" y="320768"/>
                      </a:cubicBezTo>
                      <a:cubicBezTo>
                        <a:pt x="1187126" y="332621"/>
                        <a:pt x="1176941" y="345506"/>
                        <a:pt x="1164572" y="347273"/>
                      </a:cubicBezTo>
                      <a:cubicBezTo>
                        <a:pt x="1142274" y="350459"/>
                        <a:pt x="1120042" y="339948"/>
                        <a:pt x="1098311" y="334021"/>
                      </a:cubicBezTo>
                      <a:cubicBezTo>
                        <a:pt x="1071357" y="326670"/>
                        <a:pt x="1018798" y="307516"/>
                        <a:pt x="1018798" y="307516"/>
                      </a:cubicBezTo>
                      <a:cubicBezTo>
                        <a:pt x="1005546" y="298681"/>
                        <a:pt x="993288" y="288135"/>
                        <a:pt x="979042" y="281012"/>
                      </a:cubicBezTo>
                      <a:cubicBezTo>
                        <a:pt x="966548" y="274765"/>
                        <a:pt x="951263" y="274947"/>
                        <a:pt x="939285" y="267760"/>
                      </a:cubicBezTo>
                      <a:cubicBezTo>
                        <a:pt x="928571" y="261332"/>
                        <a:pt x="923495" y="247683"/>
                        <a:pt x="912781" y="241255"/>
                      </a:cubicBezTo>
                      <a:cubicBezTo>
                        <a:pt x="900803" y="234068"/>
                        <a:pt x="886456" y="231841"/>
                        <a:pt x="873024" y="228003"/>
                      </a:cubicBezTo>
                      <a:cubicBezTo>
                        <a:pt x="794122" y="205460"/>
                        <a:pt x="830484" y="220269"/>
                        <a:pt x="727250" y="201499"/>
                      </a:cubicBezTo>
                      <a:cubicBezTo>
                        <a:pt x="709331" y="198241"/>
                        <a:pt x="691911" y="192664"/>
                        <a:pt x="674242" y="188247"/>
                      </a:cubicBezTo>
                      <a:cubicBezTo>
                        <a:pt x="590372" y="202225"/>
                        <a:pt x="621599" y="201499"/>
                        <a:pt x="581477" y="201499"/>
                      </a:cubicBezTo>
                    </a:path>
                  </a:pathLst>
                </a:custGeom>
                <a:solidFill>
                  <a:srgbClr val="FF66F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</p:grpSp>
          <p:sp>
            <p:nvSpPr>
              <p:cNvPr id="407" name="正方形/長方形 406"/>
              <p:cNvSpPr/>
              <p:nvPr/>
            </p:nvSpPr>
            <p:spPr>
              <a:xfrm>
                <a:off x="3211081" y="1525873"/>
                <a:ext cx="3110384" cy="1353091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ja-JP" altLang="en-US" sz="2000" b="0" cap="none" spc="0" dirty="0" smtClean="0">
                    <a:ln w="18415" cmpd="sng">
                      <a:solidFill>
                        <a:sysClr val="windowText" lastClr="000000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</a:rPr>
                  <a:t>もんだい</a:t>
                </a:r>
                <a:endParaRPr lang="ja-JP" altLang="en-US" sz="2000" b="0" cap="none" spc="0" dirty="0">
                  <a:ln w="18415" cmpd="sng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275" name="グループ化 274"/>
            <p:cNvGrpSpPr/>
            <p:nvPr/>
          </p:nvGrpSpPr>
          <p:grpSpPr>
            <a:xfrm>
              <a:off x="321431" y="3426016"/>
              <a:ext cx="1455374" cy="1384722"/>
              <a:chOff x="2744777" y="1484784"/>
              <a:chExt cx="4050390" cy="4682851"/>
            </a:xfrm>
          </p:grpSpPr>
          <p:grpSp>
            <p:nvGrpSpPr>
              <p:cNvPr id="393" name="グループ化 392"/>
              <p:cNvGrpSpPr/>
              <p:nvPr/>
            </p:nvGrpSpPr>
            <p:grpSpPr>
              <a:xfrm>
                <a:off x="2744777" y="1484784"/>
                <a:ext cx="4050390" cy="4682851"/>
                <a:chOff x="2668961" y="1844824"/>
                <a:chExt cx="4050390" cy="4682851"/>
              </a:xfrm>
            </p:grpSpPr>
            <p:sp>
              <p:nvSpPr>
                <p:cNvPr id="398" name="フリーフォーム 397"/>
                <p:cNvSpPr/>
                <p:nvPr/>
              </p:nvSpPr>
              <p:spPr>
                <a:xfrm>
                  <a:off x="2668961" y="1844824"/>
                  <a:ext cx="4050390" cy="4682851"/>
                </a:xfrm>
                <a:custGeom>
                  <a:avLst/>
                  <a:gdLst>
                    <a:gd name="connsiteX0" fmla="*/ 1277497 w 4050390"/>
                    <a:gd name="connsiteY0" fmla="*/ 35515 h 4334120"/>
                    <a:gd name="connsiteX1" fmla="*/ 747410 w 4050390"/>
                    <a:gd name="connsiteY1" fmla="*/ 287306 h 4334120"/>
                    <a:gd name="connsiteX2" fmla="*/ 349845 w 4050390"/>
                    <a:gd name="connsiteY2" fmla="*/ 936663 h 4334120"/>
                    <a:gd name="connsiteX3" fmla="*/ 190819 w 4050390"/>
                    <a:gd name="connsiteY3" fmla="*/ 2672698 h 4334120"/>
                    <a:gd name="connsiteX4" fmla="*/ 204071 w 4050390"/>
                    <a:gd name="connsiteY4" fmla="*/ 4209950 h 4334120"/>
                    <a:gd name="connsiteX5" fmla="*/ 270332 w 4050390"/>
                    <a:gd name="connsiteY5" fmla="*/ 4249706 h 4334120"/>
                    <a:gd name="connsiteX6" fmla="*/ 3649637 w 4050390"/>
                    <a:gd name="connsiteY6" fmla="*/ 4302715 h 4334120"/>
                    <a:gd name="connsiteX7" fmla="*/ 4020697 w 4050390"/>
                    <a:gd name="connsiteY7" fmla="*/ 4249706 h 4334120"/>
                    <a:gd name="connsiteX8" fmla="*/ 3967689 w 4050390"/>
                    <a:gd name="connsiteY8" fmla="*/ 4156941 h 4334120"/>
                    <a:gd name="connsiteX9" fmla="*/ 3914680 w 4050390"/>
                    <a:gd name="connsiteY9" fmla="*/ 2526924 h 4334120"/>
                    <a:gd name="connsiteX10" fmla="*/ 3768906 w 4050390"/>
                    <a:gd name="connsiteY10" fmla="*/ 578854 h 4334120"/>
                    <a:gd name="connsiteX11" fmla="*/ 2152141 w 4050390"/>
                    <a:gd name="connsiteY11" fmla="*/ 22263 h 4334120"/>
                    <a:gd name="connsiteX12" fmla="*/ 1065463 w 4050390"/>
                    <a:gd name="connsiteY12" fmla="*/ 101776 h 4334120"/>
                    <a:gd name="connsiteX13" fmla="*/ 1065463 w 4050390"/>
                    <a:gd name="connsiteY13" fmla="*/ 101776 h 43341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4050390" h="4334120">
                      <a:moveTo>
                        <a:pt x="1277497" y="35515"/>
                      </a:moveTo>
                      <a:cubicBezTo>
                        <a:pt x="1089758" y="86315"/>
                        <a:pt x="902019" y="137115"/>
                        <a:pt x="747410" y="287306"/>
                      </a:cubicBezTo>
                      <a:cubicBezTo>
                        <a:pt x="592801" y="437497"/>
                        <a:pt x="442610" y="539098"/>
                        <a:pt x="349845" y="936663"/>
                      </a:cubicBezTo>
                      <a:cubicBezTo>
                        <a:pt x="257080" y="1334228"/>
                        <a:pt x="215115" y="2127150"/>
                        <a:pt x="190819" y="2672698"/>
                      </a:cubicBezTo>
                      <a:cubicBezTo>
                        <a:pt x="166523" y="3218246"/>
                        <a:pt x="190819" y="3947115"/>
                        <a:pt x="204071" y="4209950"/>
                      </a:cubicBezTo>
                      <a:cubicBezTo>
                        <a:pt x="217323" y="4472785"/>
                        <a:pt x="-303929" y="4234245"/>
                        <a:pt x="270332" y="4249706"/>
                      </a:cubicBezTo>
                      <a:cubicBezTo>
                        <a:pt x="844593" y="4265167"/>
                        <a:pt x="3024576" y="4302715"/>
                        <a:pt x="3649637" y="4302715"/>
                      </a:cubicBezTo>
                      <a:cubicBezTo>
                        <a:pt x="4274698" y="4302715"/>
                        <a:pt x="3967688" y="4274002"/>
                        <a:pt x="4020697" y="4249706"/>
                      </a:cubicBezTo>
                      <a:cubicBezTo>
                        <a:pt x="4073706" y="4225410"/>
                        <a:pt x="3985359" y="4444071"/>
                        <a:pt x="3967689" y="4156941"/>
                      </a:cubicBezTo>
                      <a:cubicBezTo>
                        <a:pt x="3950020" y="3869811"/>
                        <a:pt x="3947811" y="3123272"/>
                        <a:pt x="3914680" y="2526924"/>
                      </a:cubicBezTo>
                      <a:cubicBezTo>
                        <a:pt x="3881550" y="1930576"/>
                        <a:pt x="4062663" y="996298"/>
                        <a:pt x="3768906" y="578854"/>
                      </a:cubicBezTo>
                      <a:cubicBezTo>
                        <a:pt x="3475150" y="161411"/>
                        <a:pt x="2602715" y="101776"/>
                        <a:pt x="2152141" y="22263"/>
                      </a:cubicBezTo>
                      <a:cubicBezTo>
                        <a:pt x="1701567" y="-57250"/>
                        <a:pt x="1065463" y="101776"/>
                        <a:pt x="1065463" y="101776"/>
                      </a:cubicBezTo>
                      <a:lnTo>
                        <a:pt x="1065463" y="101776"/>
                      </a:lnTo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399" name="円/楕円 398"/>
                <p:cNvSpPr/>
                <p:nvPr/>
              </p:nvSpPr>
              <p:spPr>
                <a:xfrm>
                  <a:off x="3539968" y="2708920"/>
                  <a:ext cx="864096" cy="864096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400" name="弦 399"/>
                <p:cNvSpPr/>
                <p:nvPr/>
              </p:nvSpPr>
              <p:spPr>
                <a:xfrm rot="17413514">
                  <a:off x="3511875" y="2740803"/>
                  <a:ext cx="863204" cy="848977"/>
                </a:xfrm>
                <a:prstGeom prst="chord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401" name="円/楕円 400"/>
                <p:cNvSpPr/>
                <p:nvPr/>
              </p:nvSpPr>
              <p:spPr>
                <a:xfrm>
                  <a:off x="4913988" y="2708920"/>
                  <a:ext cx="864096" cy="864096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402" name="弦 401"/>
                <p:cNvSpPr/>
                <p:nvPr/>
              </p:nvSpPr>
              <p:spPr>
                <a:xfrm rot="17413514">
                  <a:off x="4885895" y="2740803"/>
                  <a:ext cx="863204" cy="848977"/>
                </a:xfrm>
                <a:prstGeom prst="chord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403" name="円/楕円 402"/>
                <p:cNvSpPr/>
                <p:nvPr/>
              </p:nvSpPr>
              <p:spPr>
                <a:xfrm>
                  <a:off x="3779912" y="2996952"/>
                  <a:ext cx="360040" cy="28803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404" name="円/楕円 403"/>
                <p:cNvSpPr/>
                <p:nvPr/>
              </p:nvSpPr>
              <p:spPr>
                <a:xfrm>
                  <a:off x="5137477" y="3021275"/>
                  <a:ext cx="360040" cy="28803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</p:grpSp>
          <p:grpSp>
            <p:nvGrpSpPr>
              <p:cNvPr id="394" name="グループ化 393"/>
              <p:cNvGrpSpPr/>
              <p:nvPr/>
            </p:nvGrpSpPr>
            <p:grpSpPr>
              <a:xfrm>
                <a:off x="4333282" y="3948385"/>
                <a:ext cx="880011" cy="701173"/>
                <a:chOff x="4109793" y="3844323"/>
                <a:chExt cx="1216771" cy="701173"/>
              </a:xfrm>
            </p:grpSpPr>
            <p:sp>
              <p:nvSpPr>
                <p:cNvPr id="396" name="フリーフォーム 395"/>
                <p:cNvSpPr/>
                <p:nvPr/>
              </p:nvSpPr>
              <p:spPr>
                <a:xfrm>
                  <a:off x="4109793" y="4052449"/>
                  <a:ext cx="1204329" cy="493047"/>
                </a:xfrm>
                <a:custGeom>
                  <a:avLst/>
                  <a:gdLst>
                    <a:gd name="connsiteX0" fmla="*/ 700746 w 1204329"/>
                    <a:gd name="connsiteY0" fmla="*/ 188247 h 493047"/>
                    <a:gd name="connsiteX1" fmla="*/ 528468 w 1204329"/>
                    <a:gd name="connsiteY1" fmla="*/ 201499 h 493047"/>
                    <a:gd name="connsiteX2" fmla="*/ 448955 w 1204329"/>
                    <a:gd name="connsiteY2" fmla="*/ 228003 h 493047"/>
                    <a:gd name="connsiteX3" fmla="*/ 369442 w 1204329"/>
                    <a:gd name="connsiteY3" fmla="*/ 281012 h 493047"/>
                    <a:gd name="connsiteX4" fmla="*/ 303181 w 1204329"/>
                    <a:gd name="connsiteY4" fmla="*/ 334021 h 493047"/>
                    <a:gd name="connsiteX5" fmla="*/ 236920 w 1204329"/>
                    <a:gd name="connsiteY5" fmla="*/ 400281 h 493047"/>
                    <a:gd name="connsiteX6" fmla="*/ 170659 w 1204329"/>
                    <a:gd name="connsiteY6" fmla="*/ 440038 h 493047"/>
                    <a:gd name="connsiteX7" fmla="*/ 130903 w 1204329"/>
                    <a:gd name="connsiteY7" fmla="*/ 466542 h 493047"/>
                    <a:gd name="connsiteX8" fmla="*/ 51390 w 1204329"/>
                    <a:gd name="connsiteY8" fmla="*/ 493047 h 493047"/>
                    <a:gd name="connsiteX9" fmla="*/ 24885 w 1204329"/>
                    <a:gd name="connsiteY9" fmla="*/ 347273 h 493047"/>
                    <a:gd name="connsiteX10" fmla="*/ 64642 w 1204329"/>
                    <a:gd name="connsiteY10" fmla="*/ 281012 h 493047"/>
                    <a:gd name="connsiteX11" fmla="*/ 91146 w 1204329"/>
                    <a:gd name="connsiteY11" fmla="*/ 241255 h 493047"/>
                    <a:gd name="connsiteX12" fmla="*/ 170659 w 1204329"/>
                    <a:gd name="connsiteY12" fmla="*/ 201499 h 493047"/>
                    <a:gd name="connsiteX13" fmla="*/ 250172 w 1204329"/>
                    <a:gd name="connsiteY13" fmla="*/ 135238 h 493047"/>
                    <a:gd name="connsiteX14" fmla="*/ 276677 w 1204329"/>
                    <a:gd name="connsiteY14" fmla="*/ 108734 h 493047"/>
                    <a:gd name="connsiteX15" fmla="*/ 329685 w 1204329"/>
                    <a:gd name="connsiteY15" fmla="*/ 82229 h 493047"/>
                    <a:gd name="connsiteX16" fmla="*/ 409198 w 1204329"/>
                    <a:gd name="connsiteY16" fmla="*/ 42473 h 493047"/>
                    <a:gd name="connsiteX17" fmla="*/ 448955 w 1204329"/>
                    <a:gd name="connsiteY17" fmla="*/ 15968 h 493047"/>
                    <a:gd name="connsiteX18" fmla="*/ 806764 w 1204329"/>
                    <a:gd name="connsiteY18" fmla="*/ 15968 h 493047"/>
                    <a:gd name="connsiteX19" fmla="*/ 926033 w 1204329"/>
                    <a:gd name="connsiteY19" fmla="*/ 42473 h 493047"/>
                    <a:gd name="connsiteX20" fmla="*/ 1005546 w 1204329"/>
                    <a:gd name="connsiteY20" fmla="*/ 68977 h 493047"/>
                    <a:gd name="connsiteX21" fmla="*/ 1045303 w 1204329"/>
                    <a:gd name="connsiteY21" fmla="*/ 95481 h 493047"/>
                    <a:gd name="connsiteX22" fmla="*/ 1071807 w 1204329"/>
                    <a:gd name="connsiteY22" fmla="*/ 121986 h 493047"/>
                    <a:gd name="connsiteX23" fmla="*/ 1111564 w 1204329"/>
                    <a:gd name="connsiteY23" fmla="*/ 135238 h 493047"/>
                    <a:gd name="connsiteX24" fmla="*/ 1151320 w 1204329"/>
                    <a:gd name="connsiteY24" fmla="*/ 161742 h 493047"/>
                    <a:gd name="connsiteX25" fmla="*/ 1204329 w 1204329"/>
                    <a:gd name="connsiteY25" fmla="*/ 228003 h 493047"/>
                    <a:gd name="connsiteX26" fmla="*/ 1191077 w 1204329"/>
                    <a:gd name="connsiteY26" fmla="*/ 320768 h 493047"/>
                    <a:gd name="connsiteX27" fmla="*/ 1164572 w 1204329"/>
                    <a:gd name="connsiteY27" fmla="*/ 347273 h 493047"/>
                    <a:gd name="connsiteX28" fmla="*/ 1098311 w 1204329"/>
                    <a:gd name="connsiteY28" fmla="*/ 334021 h 493047"/>
                    <a:gd name="connsiteX29" fmla="*/ 1018798 w 1204329"/>
                    <a:gd name="connsiteY29" fmla="*/ 307516 h 493047"/>
                    <a:gd name="connsiteX30" fmla="*/ 979042 w 1204329"/>
                    <a:gd name="connsiteY30" fmla="*/ 281012 h 493047"/>
                    <a:gd name="connsiteX31" fmla="*/ 939285 w 1204329"/>
                    <a:gd name="connsiteY31" fmla="*/ 267760 h 493047"/>
                    <a:gd name="connsiteX32" fmla="*/ 912781 w 1204329"/>
                    <a:gd name="connsiteY32" fmla="*/ 241255 h 493047"/>
                    <a:gd name="connsiteX33" fmla="*/ 873024 w 1204329"/>
                    <a:gd name="connsiteY33" fmla="*/ 228003 h 493047"/>
                    <a:gd name="connsiteX34" fmla="*/ 727250 w 1204329"/>
                    <a:gd name="connsiteY34" fmla="*/ 201499 h 493047"/>
                    <a:gd name="connsiteX35" fmla="*/ 674242 w 1204329"/>
                    <a:gd name="connsiteY35" fmla="*/ 188247 h 493047"/>
                    <a:gd name="connsiteX36" fmla="*/ 581477 w 1204329"/>
                    <a:gd name="connsiteY36" fmla="*/ 201499 h 493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1204329" h="493047">
                      <a:moveTo>
                        <a:pt x="700746" y="188247"/>
                      </a:moveTo>
                      <a:cubicBezTo>
                        <a:pt x="643320" y="192664"/>
                        <a:pt x="585359" y="192516"/>
                        <a:pt x="528468" y="201499"/>
                      </a:cubicBezTo>
                      <a:cubicBezTo>
                        <a:pt x="500872" y="205856"/>
                        <a:pt x="448955" y="228003"/>
                        <a:pt x="448955" y="228003"/>
                      </a:cubicBezTo>
                      <a:cubicBezTo>
                        <a:pt x="422451" y="245673"/>
                        <a:pt x="391967" y="258488"/>
                        <a:pt x="369442" y="281012"/>
                      </a:cubicBezTo>
                      <a:cubicBezTo>
                        <a:pt x="331675" y="318778"/>
                        <a:pt x="353333" y="300585"/>
                        <a:pt x="303181" y="334021"/>
                      </a:cubicBezTo>
                      <a:cubicBezTo>
                        <a:pt x="257744" y="402177"/>
                        <a:pt x="300028" y="349795"/>
                        <a:pt x="236920" y="400281"/>
                      </a:cubicBezTo>
                      <a:cubicBezTo>
                        <a:pt x="184944" y="441862"/>
                        <a:pt x="239704" y="417023"/>
                        <a:pt x="170659" y="440038"/>
                      </a:cubicBezTo>
                      <a:cubicBezTo>
                        <a:pt x="157407" y="448873"/>
                        <a:pt x="145457" y="460073"/>
                        <a:pt x="130903" y="466542"/>
                      </a:cubicBezTo>
                      <a:cubicBezTo>
                        <a:pt x="105373" y="477889"/>
                        <a:pt x="51390" y="493047"/>
                        <a:pt x="51390" y="493047"/>
                      </a:cubicBezTo>
                      <a:cubicBezTo>
                        <a:pt x="-28123" y="466541"/>
                        <a:pt x="2744" y="491194"/>
                        <a:pt x="24885" y="347273"/>
                      </a:cubicBezTo>
                      <a:cubicBezTo>
                        <a:pt x="32557" y="297406"/>
                        <a:pt x="36784" y="315834"/>
                        <a:pt x="64642" y="281012"/>
                      </a:cubicBezTo>
                      <a:cubicBezTo>
                        <a:pt x="74592" y="268575"/>
                        <a:pt x="79884" y="252517"/>
                        <a:pt x="91146" y="241255"/>
                      </a:cubicBezTo>
                      <a:cubicBezTo>
                        <a:pt x="116835" y="215566"/>
                        <a:pt x="138325" y="212277"/>
                        <a:pt x="170659" y="201499"/>
                      </a:cubicBezTo>
                      <a:cubicBezTo>
                        <a:pt x="253702" y="90775"/>
                        <a:pt x="167387" y="184908"/>
                        <a:pt x="250172" y="135238"/>
                      </a:cubicBezTo>
                      <a:cubicBezTo>
                        <a:pt x="260886" y="128810"/>
                        <a:pt x="266281" y="115665"/>
                        <a:pt x="276677" y="108734"/>
                      </a:cubicBezTo>
                      <a:cubicBezTo>
                        <a:pt x="293114" y="97776"/>
                        <a:pt x="312533" y="92030"/>
                        <a:pt x="329685" y="82229"/>
                      </a:cubicBezTo>
                      <a:cubicBezTo>
                        <a:pt x="401612" y="41128"/>
                        <a:pt x="336312" y="66768"/>
                        <a:pt x="409198" y="42473"/>
                      </a:cubicBezTo>
                      <a:cubicBezTo>
                        <a:pt x="422450" y="33638"/>
                        <a:pt x="434042" y="21561"/>
                        <a:pt x="448955" y="15968"/>
                      </a:cubicBezTo>
                      <a:cubicBezTo>
                        <a:pt x="543325" y="-19421"/>
                        <a:pt x="783320" y="14902"/>
                        <a:pt x="806764" y="15968"/>
                      </a:cubicBezTo>
                      <a:cubicBezTo>
                        <a:pt x="844585" y="23533"/>
                        <a:pt x="888610" y="31246"/>
                        <a:pt x="926033" y="42473"/>
                      </a:cubicBezTo>
                      <a:cubicBezTo>
                        <a:pt x="952793" y="50501"/>
                        <a:pt x="982300" y="53480"/>
                        <a:pt x="1005546" y="68977"/>
                      </a:cubicBezTo>
                      <a:cubicBezTo>
                        <a:pt x="1018798" y="77812"/>
                        <a:pt x="1032866" y="85531"/>
                        <a:pt x="1045303" y="95481"/>
                      </a:cubicBezTo>
                      <a:cubicBezTo>
                        <a:pt x="1055059" y="103286"/>
                        <a:pt x="1061093" y="115558"/>
                        <a:pt x="1071807" y="121986"/>
                      </a:cubicBezTo>
                      <a:cubicBezTo>
                        <a:pt x="1083785" y="129173"/>
                        <a:pt x="1098312" y="130821"/>
                        <a:pt x="1111564" y="135238"/>
                      </a:cubicBezTo>
                      <a:cubicBezTo>
                        <a:pt x="1124816" y="144073"/>
                        <a:pt x="1138883" y="151792"/>
                        <a:pt x="1151320" y="161742"/>
                      </a:cubicBezTo>
                      <a:cubicBezTo>
                        <a:pt x="1178293" y="183321"/>
                        <a:pt x="1184651" y="198487"/>
                        <a:pt x="1204329" y="228003"/>
                      </a:cubicBezTo>
                      <a:cubicBezTo>
                        <a:pt x="1199912" y="258925"/>
                        <a:pt x="1200955" y="291135"/>
                        <a:pt x="1191077" y="320768"/>
                      </a:cubicBezTo>
                      <a:cubicBezTo>
                        <a:pt x="1187126" y="332621"/>
                        <a:pt x="1176941" y="345506"/>
                        <a:pt x="1164572" y="347273"/>
                      </a:cubicBezTo>
                      <a:cubicBezTo>
                        <a:pt x="1142274" y="350459"/>
                        <a:pt x="1120042" y="339948"/>
                        <a:pt x="1098311" y="334021"/>
                      </a:cubicBezTo>
                      <a:cubicBezTo>
                        <a:pt x="1071357" y="326670"/>
                        <a:pt x="1018798" y="307516"/>
                        <a:pt x="1018798" y="307516"/>
                      </a:cubicBezTo>
                      <a:cubicBezTo>
                        <a:pt x="1005546" y="298681"/>
                        <a:pt x="993288" y="288135"/>
                        <a:pt x="979042" y="281012"/>
                      </a:cubicBezTo>
                      <a:cubicBezTo>
                        <a:pt x="966548" y="274765"/>
                        <a:pt x="951263" y="274947"/>
                        <a:pt x="939285" y="267760"/>
                      </a:cubicBezTo>
                      <a:cubicBezTo>
                        <a:pt x="928571" y="261332"/>
                        <a:pt x="923495" y="247683"/>
                        <a:pt x="912781" y="241255"/>
                      </a:cubicBezTo>
                      <a:cubicBezTo>
                        <a:pt x="900803" y="234068"/>
                        <a:pt x="886456" y="231841"/>
                        <a:pt x="873024" y="228003"/>
                      </a:cubicBezTo>
                      <a:cubicBezTo>
                        <a:pt x="794122" y="205460"/>
                        <a:pt x="830484" y="220269"/>
                        <a:pt x="727250" y="201499"/>
                      </a:cubicBezTo>
                      <a:cubicBezTo>
                        <a:pt x="709331" y="198241"/>
                        <a:pt x="691911" y="192664"/>
                        <a:pt x="674242" y="188247"/>
                      </a:cubicBezTo>
                      <a:cubicBezTo>
                        <a:pt x="590372" y="202225"/>
                        <a:pt x="621599" y="201499"/>
                        <a:pt x="581477" y="201499"/>
                      </a:cubicBezTo>
                    </a:path>
                  </a:pathLst>
                </a:custGeom>
                <a:solidFill>
                  <a:srgbClr val="FF66F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397" name="フリーフォーム 396"/>
                <p:cNvSpPr/>
                <p:nvPr/>
              </p:nvSpPr>
              <p:spPr>
                <a:xfrm>
                  <a:off x="4122235" y="3844323"/>
                  <a:ext cx="1204329" cy="493047"/>
                </a:xfrm>
                <a:custGeom>
                  <a:avLst/>
                  <a:gdLst>
                    <a:gd name="connsiteX0" fmla="*/ 700746 w 1204329"/>
                    <a:gd name="connsiteY0" fmla="*/ 188247 h 493047"/>
                    <a:gd name="connsiteX1" fmla="*/ 528468 w 1204329"/>
                    <a:gd name="connsiteY1" fmla="*/ 201499 h 493047"/>
                    <a:gd name="connsiteX2" fmla="*/ 448955 w 1204329"/>
                    <a:gd name="connsiteY2" fmla="*/ 228003 h 493047"/>
                    <a:gd name="connsiteX3" fmla="*/ 369442 w 1204329"/>
                    <a:gd name="connsiteY3" fmla="*/ 281012 h 493047"/>
                    <a:gd name="connsiteX4" fmla="*/ 303181 w 1204329"/>
                    <a:gd name="connsiteY4" fmla="*/ 334021 h 493047"/>
                    <a:gd name="connsiteX5" fmla="*/ 236920 w 1204329"/>
                    <a:gd name="connsiteY5" fmla="*/ 400281 h 493047"/>
                    <a:gd name="connsiteX6" fmla="*/ 170659 w 1204329"/>
                    <a:gd name="connsiteY6" fmla="*/ 440038 h 493047"/>
                    <a:gd name="connsiteX7" fmla="*/ 130903 w 1204329"/>
                    <a:gd name="connsiteY7" fmla="*/ 466542 h 493047"/>
                    <a:gd name="connsiteX8" fmla="*/ 51390 w 1204329"/>
                    <a:gd name="connsiteY8" fmla="*/ 493047 h 493047"/>
                    <a:gd name="connsiteX9" fmla="*/ 24885 w 1204329"/>
                    <a:gd name="connsiteY9" fmla="*/ 347273 h 493047"/>
                    <a:gd name="connsiteX10" fmla="*/ 64642 w 1204329"/>
                    <a:gd name="connsiteY10" fmla="*/ 281012 h 493047"/>
                    <a:gd name="connsiteX11" fmla="*/ 91146 w 1204329"/>
                    <a:gd name="connsiteY11" fmla="*/ 241255 h 493047"/>
                    <a:gd name="connsiteX12" fmla="*/ 170659 w 1204329"/>
                    <a:gd name="connsiteY12" fmla="*/ 201499 h 493047"/>
                    <a:gd name="connsiteX13" fmla="*/ 250172 w 1204329"/>
                    <a:gd name="connsiteY13" fmla="*/ 135238 h 493047"/>
                    <a:gd name="connsiteX14" fmla="*/ 276677 w 1204329"/>
                    <a:gd name="connsiteY14" fmla="*/ 108734 h 493047"/>
                    <a:gd name="connsiteX15" fmla="*/ 329685 w 1204329"/>
                    <a:gd name="connsiteY15" fmla="*/ 82229 h 493047"/>
                    <a:gd name="connsiteX16" fmla="*/ 409198 w 1204329"/>
                    <a:gd name="connsiteY16" fmla="*/ 42473 h 493047"/>
                    <a:gd name="connsiteX17" fmla="*/ 448955 w 1204329"/>
                    <a:gd name="connsiteY17" fmla="*/ 15968 h 493047"/>
                    <a:gd name="connsiteX18" fmla="*/ 806764 w 1204329"/>
                    <a:gd name="connsiteY18" fmla="*/ 15968 h 493047"/>
                    <a:gd name="connsiteX19" fmla="*/ 926033 w 1204329"/>
                    <a:gd name="connsiteY19" fmla="*/ 42473 h 493047"/>
                    <a:gd name="connsiteX20" fmla="*/ 1005546 w 1204329"/>
                    <a:gd name="connsiteY20" fmla="*/ 68977 h 493047"/>
                    <a:gd name="connsiteX21" fmla="*/ 1045303 w 1204329"/>
                    <a:gd name="connsiteY21" fmla="*/ 95481 h 493047"/>
                    <a:gd name="connsiteX22" fmla="*/ 1071807 w 1204329"/>
                    <a:gd name="connsiteY22" fmla="*/ 121986 h 493047"/>
                    <a:gd name="connsiteX23" fmla="*/ 1111564 w 1204329"/>
                    <a:gd name="connsiteY23" fmla="*/ 135238 h 493047"/>
                    <a:gd name="connsiteX24" fmla="*/ 1151320 w 1204329"/>
                    <a:gd name="connsiteY24" fmla="*/ 161742 h 493047"/>
                    <a:gd name="connsiteX25" fmla="*/ 1204329 w 1204329"/>
                    <a:gd name="connsiteY25" fmla="*/ 228003 h 493047"/>
                    <a:gd name="connsiteX26" fmla="*/ 1191077 w 1204329"/>
                    <a:gd name="connsiteY26" fmla="*/ 320768 h 493047"/>
                    <a:gd name="connsiteX27" fmla="*/ 1164572 w 1204329"/>
                    <a:gd name="connsiteY27" fmla="*/ 347273 h 493047"/>
                    <a:gd name="connsiteX28" fmla="*/ 1098311 w 1204329"/>
                    <a:gd name="connsiteY28" fmla="*/ 334021 h 493047"/>
                    <a:gd name="connsiteX29" fmla="*/ 1018798 w 1204329"/>
                    <a:gd name="connsiteY29" fmla="*/ 307516 h 493047"/>
                    <a:gd name="connsiteX30" fmla="*/ 979042 w 1204329"/>
                    <a:gd name="connsiteY30" fmla="*/ 281012 h 493047"/>
                    <a:gd name="connsiteX31" fmla="*/ 939285 w 1204329"/>
                    <a:gd name="connsiteY31" fmla="*/ 267760 h 493047"/>
                    <a:gd name="connsiteX32" fmla="*/ 912781 w 1204329"/>
                    <a:gd name="connsiteY32" fmla="*/ 241255 h 493047"/>
                    <a:gd name="connsiteX33" fmla="*/ 873024 w 1204329"/>
                    <a:gd name="connsiteY33" fmla="*/ 228003 h 493047"/>
                    <a:gd name="connsiteX34" fmla="*/ 727250 w 1204329"/>
                    <a:gd name="connsiteY34" fmla="*/ 201499 h 493047"/>
                    <a:gd name="connsiteX35" fmla="*/ 674242 w 1204329"/>
                    <a:gd name="connsiteY35" fmla="*/ 188247 h 493047"/>
                    <a:gd name="connsiteX36" fmla="*/ 581477 w 1204329"/>
                    <a:gd name="connsiteY36" fmla="*/ 201499 h 493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1204329" h="493047">
                      <a:moveTo>
                        <a:pt x="700746" y="188247"/>
                      </a:moveTo>
                      <a:cubicBezTo>
                        <a:pt x="643320" y="192664"/>
                        <a:pt x="585359" y="192516"/>
                        <a:pt x="528468" y="201499"/>
                      </a:cubicBezTo>
                      <a:cubicBezTo>
                        <a:pt x="500872" y="205856"/>
                        <a:pt x="448955" y="228003"/>
                        <a:pt x="448955" y="228003"/>
                      </a:cubicBezTo>
                      <a:cubicBezTo>
                        <a:pt x="422451" y="245673"/>
                        <a:pt x="391967" y="258488"/>
                        <a:pt x="369442" y="281012"/>
                      </a:cubicBezTo>
                      <a:cubicBezTo>
                        <a:pt x="331675" y="318778"/>
                        <a:pt x="353333" y="300585"/>
                        <a:pt x="303181" y="334021"/>
                      </a:cubicBezTo>
                      <a:cubicBezTo>
                        <a:pt x="257744" y="402177"/>
                        <a:pt x="300028" y="349795"/>
                        <a:pt x="236920" y="400281"/>
                      </a:cubicBezTo>
                      <a:cubicBezTo>
                        <a:pt x="184944" y="441862"/>
                        <a:pt x="239704" y="417023"/>
                        <a:pt x="170659" y="440038"/>
                      </a:cubicBezTo>
                      <a:cubicBezTo>
                        <a:pt x="157407" y="448873"/>
                        <a:pt x="145457" y="460073"/>
                        <a:pt x="130903" y="466542"/>
                      </a:cubicBezTo>
                      <a:cubicBezTo>
                        <a:pt x="105373" y="477889"/>
                        <a:pt x="51390" y="493047"/>
                        <a:pt x="51390" y="493047"/>
                      </a:cubicBezTo>
                      <a:cubicBezTo>
                        <a:pt x="-28123" y="466541"/>
                        <a:pt x="2744" y="491194"/>
                        <a:pt x="24885" y="347273"/>
                      </a:cubicBezTo>
                      <a:cubicBezTo>
                        <a:pt x="32557" y="297406"/>
                        <a:pt x="36784" y="315834"/>
                        <a:pt x="64642" y="281012"/>
                      </a:cubicBezTo>
                      <a:cubicBezTo>
                        <a:pt x="74592" y="268575"/>
                        <a:pt x="79884" y="252517"/>
                        <a:pt x="91146" y="241255"/>
                      </a:cubicBezTo>
                      <a:cubicBezTo>
                        <a:pt x="116835" y="215566"/>
                        <a:pt x="138325" y="212277"/>
                        <a:pt x="170659" y="201499"/>
                      </a:cubicBezTo>
                      <a:cubicBezTo>
                        <a:pt x="253702" y="90775"/>
                        <a:pt x="167387" y="184908"/>
                        <a:pt x="250172" y="135238"/>
                      </a:cubicBezTo>
                      <a:cubicBezTo>
                        <a:pt x="260886" y="128810"/>
                        <a:pt x="266281" y="115665"/>
                        <a:pt x="276677" y="108734"/>
                      </a:cubicBezTo>
                      <a:cubicBezTo>
                        <a:pt x="293114" y="97776"/>
                        <a:pt x="312533" y="92030"/>
                        <a:pt x="329685" y="82229"/>
                      </a:cubicBezTo>
                      <a:cubicBezTo>
                        <a:pt x="401612" y="41128"/>
                        <a:pt x="336312" y="66768"/>
                        <a:pt x="409198" y="42473"/>
                      </a:cubicBezTo>
                      <a:cubicBezTo>
                        <a:pt x="422450" y="33638"/>
                        <a:pt x="434042" y="21561"/>
                        <a:pt x="448955" y="15968"/>
                      </a:cubicBezTo>
                      <a:cubicBezTo>
                        <a:pt x="543325" y="-19421"/>
                        <a:pt x="783320" y="14902"/>
                        <a:pt x="806764" y="15968"/>
                      </a:cubicBezTo>
                      <a:cubicBezTo>
                        <a:pt x="844585" y="23533"/>
                        <a:pt x="888610" y="31246"/>
                        <a:pt x="926033" y="42473"/>
                      </a:cubicBezTo>
                      <a:cubicBezTo>
                        <a:pt x="952793" y="50501"/>
                        <a:pt x="982300" y="53480"/>
                        <a:pt x="1005546" y="68977"/>
                      </a:cubicBezTo>
                      <a:cubicBezTo>
                        <a:pt x="1018798" y="77812"/>
                        <a:pt x="1032866" y="85531"/>
                        <a:pt x="1045303" y="95481"/>
                      </a:cubicBezTo>
                      <a:cubicBezTo>
                        <a:pt x="1055059" y="103286"/>
                        <a:pt x="1061093" y="115558"/>
                        <a:pt x="1071807" y="121986"/>
                      </a:cubicBezTo>
                      <a:cubicBezTo>
                        <a:pt x="1083785" y="129173"/>
                        <a:pt x="1098312" y="130821"/>
                        <a:pt x="1111564" y="135238"/>
                      </a:cubicBezTo>
                      <a:cubicBezTo>
                        <a:pt x="1124816" y="144073"/>
                        <a:pt x="1138883" y="151792"/>
                        <a:pt x="1151320" y="161742"/>
                      </a:cubicBezTo>
                      <a:cubicBezTo>
                        <a:pt x="1178293" y="183321"/>
                        <a:pt x="1184651" y="198487"/>
                        <a:pt x="1204329" y="228003"/>
                      </a:cubicBezTo>
                      <a:cubicBezTo>
                        <a:pt x="1199912" y="258925"/>
                        <a:pt x="1200955" y="291135"/>
                        <a:pt x="1191077" y="320768"/>
                      </a:cubicBezTo>
                      <a:cubicBezTo>
                        <a:pt x="1187126" y="332621"/>
                        <a:pt x="1176941" y="345506"/>
                        <a:pt x="1164572" y="347273"/>
                      </a:cubicBezTo>
                      <a:cubicBezTo>
                        <a:pt x="1142274" y="350459"/>
                        <a:pt x="1120042" y="339948"/>
                        <a:pt x="1098311" y="334021"/>
                      </a:cubicBezTo>
                      <a:cubicBezTo>
                        <a:pt x="1071357" y="326670"/>
                        <a:pt x="1018798" y="307516"/>
                        <a:pt x="1018798" y="307516"/>
                      </a:cubicBezTo>
                      <a:cubicBezTo>
                        <a:pt x="1005546" y="298681"/>
                        <a:pt x="993288" y="288135"/>
                        <a:pt x="979042" y="281012"/>
                      </a:cubicBezTo>
                      <a:cubicBezTo>
                        <a:pt x="966548" y="274765"/>
                        <a:pt x="951263" y="274947"/>
                        <a:pt x="939285" y="267760"/>
                      </a:cubicBezTo>
                      <a:cubicBezTo>
                        <a:pt x="928571" y="261332"/>
                        <a:pt x="923495" y="247683"/>
                        <a:pt x="912781" y="241255"/>
                      </a:cubicBezTo>
                      <a:cubicBezTo>
                        <a:pt x="900803" y="234068"/>
                        <a:pt x="886456" y="231841"/>
                        <a:pt x="873024" y="228003"/>
                      </a:cubicBezTo>
                      <a:cubicBezTo>
                        <a:pt x="794122" y="205460"/>
                        <a:pt x="830484" y="220269"/>
                        <a:pt x="727250" y="201499"/>
                      </a:cubicBezTo>
                      <a:cubicBezTo>
                        <a:pt x="709331" y="198241"/>
                        <a:pt x="691911" y="192664"/>
                        <a:pt x="674242" y="188247"/>
                      </a:cubicBezTo>
                      <a:cubicBezTo>
                        <a:pt x="590372" y="202225"/>
                        <a:pt x="621599" y="201499"/>
                        <a:pt x="581477" y="201499"/>
                      </a:cubicBezTo>
                    </a:path>
                  </a:pathLst>
                </a:custGeom>
                <a:solidFill>
                  <a:srgbClr val="FF66F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</p:grpSp>
          <p:sp>
            <p:nvSpPr>
              <p:cNvPr id="395" name="正方形/長方形 394"/>
              <p:cNvSpPr/>
              <p:nvPr/>
            </p:nvSpPr>
            <p:spPr>
              <a:xfrm>
                <a:off x="3211081" y="1525873"/>
                <a:ext cx="3110384" cy="1353091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ja-JP" altLang="en-US" sz="2000" b="0" cap="none" spc="0" dirty="0" smtClean="0">
                    <a:ln w="18415" cmpd="sng">
                      <a:solidFill>
                        <a:sysClr val="windowText" lastClr="000000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</a:rPr>
                  <a:t>もんだい</a:t>
                </a:r>
                <a:endParaRPr lang="ja-JP" altLang="en-US" sz="2000" b="0" cap="none" spc="0" dirty="0">
                  <a:ln w="18415" cmpd="sng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276" name="グループ化 275"/>
            <p:cNvGrpSpPr/>
            <p:nvPr/>
          </p:nvGrpSpPr>
          <p:grpSpPr>
            <a:xfrm>
              <a:off x="2005848" y="3429000"/>
              <a:ext cx="1455374" cy="1384722"/>
              <a:chOff x="2744777" y="1484784"/>
              <a:chExt cx="4050390" cy="4682851"/>
            </a:xfrm>
          </p:grpSpPr>
          <p:grpSp>
            <p:nvGrpSpPr>
              <p:cNvPr id="381" name="グループ化 380"/>
              <p:cNvGrpSpPr/>
              <p:nvPr/>
            </p:nvGrpSpPr>
            <p:grpSpPr>
              <a:xfrm>
                <a:off x="2744777" y="1484784"/>
                <a:ext cx="4050390" cy="4682851"/>
                <a:chOff x="2668961" y="1844824"/>
                <a:chExt cx="4050390" cy="4682851"/>
              </a:xfrm>
            </p:grpSpPr>
            <p:sp>
              <p:nvSpPr>
                <p:cNvPr id="386" name="フリーフォーム 385"/>
                <p:cNvSpPr/>
                <p:nvPr/>
              </p:nvSpPr>
              <p:spPr>
                <a:xfrm>
                  <a:off x="2668961" y="1844824"/>
                  <a:ext cx="4050390" cy="4682851"/>
                </a:xfrm>
                <a:custGeom>
                  <a:avLst/>
                  <a:gdLst>
                    <a:gd name="connsiteX0" fmla="*/ 1277497 w 4050390"/>
                    <a:gd name="connsiteY0" fmla="*/ 35515 h 4334120"/>
                    <a:gd name="connsiteX1" fmla="*/ 747410 w 4050390"/>
                    <a:gd name="connsiteY1" fmla="*/ 287306 h 4334120"/>
                    <a:gd name="connsiteX2" fmla="*/ 349845 w 4050390"/>
                    <a:gd name="connsiteY2" fmla="*/ 936663 h 4334120"/>
                    <a:gd name="connsiteX3" fmla="*/ 190819 w 4050390"/>
                    <a:gd name="connsiteY3" fmla="*/ 2672698 h 4334120"/>
                    <a:gd name="connsiteX4" fmla="*/ 204071 w 4050390"/>
                    <a:gd name="connsiteY4" fmla="*/ 4209950 h 4334120"/>
                    <a:gd name="connsiteX5" fmla="*/ 270332 w 4050390"/>
                    <a:gd name="connsiteY5" fmla="*/ 4249706 h 4334120"/>
                    <a:gd name="connsiteX6" fmla="*/ 3649637 w 4050390"/>
                    <a:gd name="connsiteY6" fmla="*/ 4302715 h 4334120"/>
                    <a:gd name="connsiteX7" fmla="*/ 4020697 w 4050390"/>
                    <a:gd name="connsiteY7" fmla="*/ 4249706 h 4334120"/>
                    <a:gd name="connsiteX8" fmla="*/ 3967689 w 4050390"/>
                    <a:gd name="connsiteY8" fmla="*/ 4156941 h 4334120"/>
                    <a:gd name="connsiteX9" fmla="*/ 3914680 w 4050390"/>
                    <a:gd name="connsiteY9" fmla="*/ 2526924 h 4334120"/>
                    <a:gd name="connsiteX10" fmla="*/ 3768906 w 4050390"/>
                    <a:gd name="connsiteY10" fmla="*/ 578854 h 4334120"/>
                    <a:gd name="connsiteX11" fmla="*/ 2152141 w 4050390"/>
                    <a:gd name="connsiteY11" fmla="*/ 22263 h 4334120"/>
                    <a:gd name="connsiteX12" fmla="*/ 1065463 w 4050390"/>
                    <a:gd name="connsiteY12" fmla="*/ 101776 h 4334120"/>
                    <a:gd name="connsiteX13" fmla="*/ 1065463 w 4050390"/>
                    <a:gd name="connsiteY13" fmla="*/ 101776 h 43341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4050390" h="4334120">
                      <a:moveTo>
                        <a:pt x="1277497" y="35515"/>
                      </a:moveTo>
                      <a:cubicBezTo>
                        <a:pt x="1089758" y="86315"/>
                        <a:pt x="902019" y="137115"/>
                        <a:pt x="747410" y="287306"/>
                      </a:cubicBezTo>
                      <a:cubicBezTo>
                        <a:pt x="592801" y="437497"/>
                        <a:pt x="442610" y="539098"/>
                        <a:pt x="349845" y="936663"/>
                      </a:cubicBezTo>
                      <a:cubicBezTo>
                        <a:pt x="257080" y="1334228"/>
                        <a:pt x="215115" y="2127150"/>
                        <a:pt x="190819" y="2672698"/>
                      </a:cubicBezTo>
                      <a:cubicBezTo>
                        <a:pt x="166523" y="3218246"/>
                        <a:pt x="190819" y="3947115"/>
                        <a:pt x="204071" y="4209950"/>
                      </a:cubicBezTo>
                      <a:cubicBezTo>
                        <a:pt x="217323" y="4472785"/>
                        <a:pt x="-303929" y="4234245"/>
                        <a:pt x="270332" y="4249706"/>
                      </a:cubicBezTo>
                      <a:cubicBezTo>
                        <a:pt x="844593" y="4265167"/>
                        <a:pt x="3024576" y="4302715"/>
                        <a:pt x="3649637" y="4302715"/>
                      </a:cubicBezTo>
                      <a:cubicBezTo>
                        <a:pt x="4274698" y="4302715"/>
                        <a:pt x="3967688" y="4274002"/>
                        <a:pt x="4020697" y="4249706"/>
                      </a:cubicBezTo>
                      <a:cubicBezTo>
                        <a:pt x="4073706" y="4225410"/>
                        <a:pt x="3985359" y="4444071"/>
                        <a:pt x="3967689" y="4156941"/>
                      </a:cubicBezTo>
                      <a:cubicBezTo>
                        <a:pt x="3950020" y="3869811"/>
                        <a:pt x="3947811" y="3123272"/>
                        <a:pt x="3914680" y="2526924"/>
                      </a:cubicBezTo>
                      <a:cubicBezTo>
                        <a:pt x="3881550" y="1930576"/>
                        <a:pt x="4062663" y="996298"/>
                        <a:pt x="3768906" y="578854"/>
                      </a:cubicBezTo>
                      <a:cubicBezTo>
                        <a:pt x="3475150" y="161411"/>
                        <a:pt x="2602715" y="101776"/>
                        <a:pt x="2152141" y="22263"/>
                      </a:cubicBezTo>
                      <a:cubicBezTo>
                        <a:pt x="1701567" y="-57250"/>
                        <a:pt x="1065463" y="101776"/>
                        <a:pt x="1065463" y="101776"/>
                      </a:cubicBezTo>
                      <a:lnTo>
                        <a:pt x="1065463" y="101776"/>
                      </a:lnTo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387" name="円/楕円 386"/>
                <p:cNvSpPr/>
                <p:nvPr/>
              </p:nvSpPr>
              <p:spPr>
                <a:xfrm>
                  <a:off x="3539968" y="2708920"/>
                  <a:ext cx="864096" cy="864096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388" name="弦 387"/>
                <p:cNvSpPr/>
                <p:nvPr/>
              </p:nvSpPr>
              <p:spPr>
                <a:xfrm rot="17413514">
                  <a:off x="3511875" y="2740803"/>
                  <a:ext cx="863204" cy="848977"/>
                </a:xfrm>
                <a:prstGeom prst="chord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389" name="円/楕円 388"/>
                <p:cNvSpPr/>
                <p:nvPr/>
              </p:nvSpPr>
              <p:spPr>
                <a:xfrm>
                  <a:off x="4913988" y="2708920"/>
                  <a:ext cx="864096" cy="864096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390" name="弦 389"/>
                <p:cNvSpPr/>
                <p:nvPr/>
              </p:nvSpPr>
              <p:spPr>
                <a:xfrm rot="17413514">
                  <a:off x="4885895" y="2740803"/>
                  <a:ext cx="863204" cy="848977"/>
                </a:xfrm>
                <a:prstGeom prst="chord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391" name="円/楕円 390"/>
                <p:cNvSpPr/>
                <p:nvPr/>
              </p:nvSpPr>
              <p:spPr>
                <a:xfrm>
                  <a:off x="3779912" y="2996952"/>
                  <a:ext cx="360040" cy="28803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392" name="円/楕円 391"/>
                <p:cNvSpPr/>
                <p:nvPr/>
              </p:nvSpPr>
              <p:spPr>
                <a:xfrm>
                  <a:off x="5137477" y="3021275"/>
                  <a:ext cx="360040" cy="28803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</p:grpSp>
          <p:grpSp>
            <p:nvGrpSpPr>
              <p:cNvPr id="382" name="グループ化 381"/>
              <p:cNvGrpSpPr/>
              <p:nvPr/>
            </p:nvGrpSpPr>
            <p:grpSpPr>
              <a:xfrm>
                <a:off x="4333282" y="3948385"/>
                <a:ext cx="880011" cy="701173"/>
                <a:chOff x="4109793" y="3844323"/>
                <a:chExt cx="1216771" cy="701173"/>
              </a:xfrm>
            </p:grpSpPr>
            <p:sp>
              <p:nvSpPr>
                <p:cNvPr id="384" name="フリーフォーム 383"/>
                <p:cNvSpPr/>
                <p:nvPr/>
              </p:nvSpPr>
              <p:spPr>
                <a:xfrm>
                  <a:off x="4109793" y="4052449"/>
                  <a:ext cx="1204329" cy="493047"/>
                </a:xfrm>
                <a:custGeom>
                  <a:avLst/>
                  <a:gdLst>
                    <a:gd name="connsiteX0" fmla="*/ 700746 w 1204329"/>
                    <a:gd name="connsiteY0" fmla="*/ 188247 h 493047"/>
                    <a:gd name="connsiteX1" fmla="*/ 528468 w 1204329"/>
                    <a:gd name="connsiteY1" fmla="*/ 201499 h 493047"/>
                    <a:gd name="connsiteX2" fmla="*/ 448955 w 1204329"/>
                    <a:gd name="connsiteY2" fmla="*/ 228003 h 493047"/>
                    <a:gd name="connsiteX3" fmla="*/ 369442 w 1204329"/>
                    <a:gd name="connsiteY3" fmla="*/ 281012 h 493047"/>
                    <a:gd name="connsiteX4" fmla="*/ 303181 w 1204329"/>
                    <a:gd name="connsiteY4" fmla="*/ 334021 h 493047"/>
                    <a:gd name="connsiteX5" fmla="*/ 236920 w 1204329"/>
                    <a:gd name="connsiteY5" fmla="*/ 400281 h 493047"/>
                    <a:gd name="connsiteX6" fmla="*/ 170659 w 1204329"/>
                    <a:gd name="connsiteY6" fmla="*/ 440038 h 493047"/>
                    <a:gd name="connsiteX7" fmla="*/ 130903 w 1204329"/>
                    <a:gd name="connsiteY7" fmla="*/ 466542 h 493047"/>
                    <a:gd name="connsiteX8" fmla="*/ 51390 w 1204329"/>
                    <a:gd name="connsiteY8" fmla="*/ 493047 h 493047"/>
                    <a:gd name="connsiteX9" fmla="*/ 24885 w 1204329"/>
                    <a:gd name="connsiteY9" fmla="*/ 347273 h 493047"/>
                    <a:gd name="connsiteX10" fmla="*/ 64642 w 1204329"/>
                    <a:gd name="connsiteY10" fmla="*/ 281012 h 493047"/>
                    <a:gd name="connsiteX11" fmla="*/ 91146 w 1204329"/>
                    <a:gd name="connsiteY11" fmla="*/ 241255 h 493047"/>
                    <a:gd name="connsiteX12" fmla="*/ 170659 w 1204329"/>
                    <a:gd name="connsiteY12" fmla="*/ 201499 h 493047"/>
                    <a:gd name="connsiteX13" fmla="*/ 250172 w 1204329"/>
                    <a:gd name="connsiteY13" fmla="*/ 135238 h 493047"/>
                    <a:gd name="connsiteX14" fmla="*/ 276677 w 1204329"/>
                    <a:gd name="connsiteY14" fmla="*/ 108734 h 493047"/>
                    <a:gd name="connsiteX15" fmla="*/ 329685 w 1204329"/>
                    <a:gd name="connsiteY15" fmla="*/ 82229 h 493047"/>
                    <a:gd name="connsiteX16" fmla="*/ 409198 w 1204329"/>
                    <a:gd name="connsiteY16" fmla="*/ 42473 h 493047"/>
                    <a:gd name="connsiteX17" fmla="*/ 448955 w 1204329"/>
                    <a:gd name="connsiteY17" fmla="*/ 15968 h 493047"/>
                    <a:gd name="connsiteX18" fmla="*/ 806764 w 1204329"/>
                    <a:gd name="connsiteY18" fmla="*/ 15968 h 493047"/>
                    <a:gd name="connsiteX19" fmla="*/ 926033 w 1204329"/>
                    <a:gd name="connsiteY19" fmla="*/ 42473 h 493047"/>
                    <a:gd name="connsiteX20" fmla="*/ 1005546 w 1204329"/>
                    <a:gd name="connsiteY20" fmla="*/ 68977 h 493047"/>
                    <a:gd name="connsiteX21" fmla="*/ 1045303 w 1204329"/>
                    <a:gd name="connsiteY21" fmla="*/ 95481 h 493047"/>
                    <a:gd name="connsiteX22" fmla="*/ 1071807 w 1204329"/>
                    <a:gd name="connsiteY22" fmla="*/ 121986 h 493047"/>
                    <a:gd name="connsiteX23" fmla="*/ 1111564 w 1204329"/>
                    <a:gd name="connsiteY23" fmla="*/ 135238 h 493047"/>
                    <a:gd name="connsiteX24" fmla="*/ 1151320 w 1204329"/>
                    <a:gd name="connsiteY24" fmla="*/ 161742 h 493047"/>
                    <a:gd name="connsiteX25" fmla="*/ 1204329 w 1204329"/>
                    <a:gd name="connsiteY25" fmla="*/ 228003 h 493047"/>
                    <a:gd name="connsiteX26" fmla="*/ 1191077 w 1204329"/>
                    <a:gd name="connsiteY26" fmla="*/ 320768 h 493047"/>
                    <a:gd name="connsiteX27" fmla="*/ 1164572 w 1204329"/>
                    <a:gd name="connsiteY27" fmla="*/ 347273 h 493047"/>
                    <a:gd name="connsiteX28" fmla="*/ 1098311 w 1204329"/>
                    <a:gd name="connsiteY28" fmla="*/ 334021 h 493047"/>
                    <a:gd name="connsiteX29" fmla="*/ 1018798 w 1204329"/>
                    <a:gd name="connsiteY29" fmla="*/ 307516 h 493047"/>
                    <a:gd name="connsiteX30" fmla="*/ 979042 w 1204329"/>
                    <a:gd name="connsiteY30" fmla="*/ 281012 h 493047"/>
                    <a:gd name="connsiteX31" fmla="*/ 939285 w 1204329"/>
                    <a:gd name="connsiteY31" fmla="*/ 267760 h 493047"/>
                    <a:gd name="connsiteX32" fmla="*/ 912781 w 1204329"/>
                    <a:gd name="connsiteY32" fmla="*/ 241255 h 493047"/>
                    <a:gd name="connsiteX33" fmla="*/ 873024 w 1204329"/>
                    <a:gd name="connsiteY33" fmla="*/ 228003 h 493047"/>
                    <a:gd name="connsiteX34" fmla="*/ 727250 w 1204329"/>
                    <a:gd name="connsiteY34" fmla="*/ 201499 h 493047"/>
                    <a:gd name="connsiteX35" fmla="*/ 674242 w 1204329"/>
                    <a:gd name="connsiteY35" fmla="*/ 188247 h 493047"/>
                    <a:gd name="connsiteX36" fmla="*/ 581477 w 1204329"/>
                    <a:gd name="connsiteY36" fmla="*/ 201499 h 493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1204329" h="493047">
                      <a:moveTo>
                        <a:pt x="700746" y="188247"/>
                      </a:moveTo>
                      <a:cubicBezTo>
                        <a:pt x="643320" y="192664"/>
                        <a:pt x="585359" y="192516"/>
                        <a:pt x="528468" y="201499"/>
                      </a:cubicBezTo>
                      <a:cubicBezTo>
                        <a:pt x="500872" y="205856"/>
                        <a:pt x="448955" y="228003"/>
                        <a:pt x="448955" y="228003"/>
                      </a:cubicBezTo>
                      <a:cubicBezTo>
                        <a:pt x="422451" y="245673"/>
                        <a:pt x="391967" y="258488"/>
                        <a:pt x="369442" y="281012"/>
                      </a:cubicBezTo>
                      <a:cubicBezTo>
                        <a:pt x="331675" y="318778"/>
                        <a:pt x="353333" y="300585"/>
                        <a:pt x="303181" y="334021"/>
                      </a:cubicBezTo>
                      <a:cubicBezTo>
                        <a:pt x="257744" y="402177"/>
                        <a:pt x="300028" y="349795"/>
                        <a:pt x="236920" y="400281"/>
                      </a:cubicBezTo>
                      <a:cubicBezTo>
                        <a:pt x="184944" y="441862"/>
                        <a:pt x="239704" y="417023"/>
                        <a:pt x="170659" y="440038"/>
                      </a:cubicBezTo>
                      <a:cubicBezTo>
                        <a:pt x="157407" y="448873"/>
                        <a:pt x="145457" y="460073"/>
                        <a:pt x="130903" y="466542"/>
                      </a:cubicBezTo>
                      <a:cubicBezTo>
                        <a:pt x="105373" y="477889"/>
                        <a:pt x="51390" y="493047"/>
                        <a:pt x="51390" y="493047"/>
                      </a:cubicBezTo>
                      <a:cubicBezTo>
                        <a:pt x="-28123" y="466541"/>
                        <a:pt x="2744" y="491194"/>
                        <a:pt x="24885" y="347273"/>
                      </a:cubicBezTo>
                      <a:cubicBezTo>
                        <a:pt x="32557" y="297406"/>
                        <a:pt x="36784" y="315834"/>
                        <a:pt x="64642" y="281012"/>
                      </a:cubicBezTo>
                      <a:cubicBezTo>
                        <a:pt x="74592" y="268575"/>
                        <a:pt x="79884" y="252517"/>
                        <a:pt x="91146" y="241255"/>
                      </a:cubicBezTo>
                      <a:cubicBezTo>
                        <a:pt x="116835" y="215566"/>
                        <a:pt x="138325" y="212277"/>
                        <a:pt x="170659" y="201499"/>
                      </a:cubicBezTo>
                      <a:cubicBezTo>
                        <a:pt x="253702" y="90775"/>
                        <a:pt x="167387" y="184908"/>
                        <a:pt x="250172" y="135238"/>
                      </a:cubicBezTo>
                      <a:cubicBezTo>
                        <a:pt x="260886" y="128810"/>
                        <a:pt x="266281" y="115665"/>
                        <a:pt x="276677" y="108734"/>
                      </a:cubicBezTo>
                      <a:cubicBezTo>
                        <a:pt x="293114" y="97776"/>
                        <a:pt x="312533" y="92030"/>
                        <a:pt x="329685" y="82229"/>
                      </a:cubicBezTo>
                      <a:cubicBezTo>
                        <a:pt x="401612" y="41128"/>
                        <a:pt x="336312" y="66768"/>
                        <a:pt x="409198" y="42473"/>
                      </a:cubicBezTo>
                      <a:cubicBezTo>
                        <a:pt x="422450" y="33638"/>
                        <a:pt x="434042" y="21561"/>
                        <a:pt x="448955" y="15968"/>
                      </a:cubicBezTo>
                      <a:cubicBezTo>
                        <a:pt x="543325" y="-19421"/>
                        <a:pt x="783320" y="14902"/>
                        <a:pt x="806764" y="15968"/>
                      </a:cubicBezTo>
                      <a:cubicBezTo>
                        <a:pt x="844585" y="23533"/>
                        <a:pt x="888610" y="31246"/>
                        <a:pt x="926033" y="42473"/>
                      </a:cubicBezTo>
                      <a:cubicBezTo>
                        <a:pt x="952793" y="50501"/>
                        <a:pt x="982300" y="53480"/>
                        <a:pt x="1005546" y="68977"/>
                      </a:cubicBezTo>
                      <a:cubicBezTo>
                        <a:pt x="1018798" y="77812"/>
                        <a:pt x="1032866" y="85531"/>
                        <a:pt x="1045303" y="95481"/>
                      </a:cubicBezTo>
                      <a:cubicBezTo>
                        <a:pt x="1055059" y="103286"/>
                        <a:pt x="1061093" y="115558"/>
                        <a:pt x="1071807" y="121986"/>
                      </a:cubicBezTo>
                      <a:cubicBezTo>
                        <a:pt x="1083785" y="129173"/>
                        <a:pt x="1098312" y="130821"/>
                        <a:pt x="1111564" y="135238"/>
                      </a:cubicBezTo>
                      <a:cubicBezTo>
                        <a:pt x="1124816" y="144073"/>
                        <a:pt x="1138883" y="151792"/>
                        <a:pt x="1151320" y="161742"/>
                      </a:cubicBezTo>
                      <a:cubicBezTo>
                        <a:pt x="1178293" y="183321"/>
                        <a:pt x="1184651" y="198487"/>
                        <a:pt x="1204329" y="228003"/>
                      </a:cubicBezTo>
                      <a:cubicBezTo>
                        <a:pt x="1199912" y="258925"/>
                        <a:pt x="1200955" y="291135"/>
                        <a:pt x="1191077" y="320768"/>
                      </a:cubicBezTo>
                      <a:cubicBezTo>
                        <a:pt x="1187126" y="332621"/>
                        <a:pt x="1176941" y="345506"/>
                        <a:pt x="1164572" y="347273"/>
                      </a:cubicBezTo>
                      <a:cubicBezTo>
                        <a:pt x="1142274" y="350459"/>
                        <a:pt x="1120042" y="339948"/>
                        <a:pt x="1098311" y="334021"/>
                      </a:cubicBezTo>
                      <a:cubicBezTo>
                        <a:pt x="1071357" y="326670"/>
                        <a:pt x="1018798" y="307516"/>
                        <a:pt x="1018798" y="307516"/>
                      </a:cubicBezTo>
                      <a:cubicBezTo>
                        <a:pt x="1005546" y="298681"/>
                        <a:pt x="993288" y="288135"/>
                        <a:pt x="979042" y="281012"/>
                      </a:cubicBezTo>
                      <a:cubicBezTo>
                        <a:pt x="966548" y="274765"/>
                        <a:pt x="951263" y="274947"/>
                        <a:pt x="939285" y="267760"/>
                      </a:cubicBezTo>
                      <a:cubicBezTo>
                        <a:pt x="928571" y="261332"/>
                        <a:pt x="923495" y="247683"/>
                        <a:pt x="912781" y="241255"/>
                      </a:cubicBezTo>
                      <a:cubicBezTo>
                        <a:pt x="900803" y="234068"/>
                        <a:pt x="886456" y="231841"/>
                        <a:pt x="873024" y="228003"/>
                      </a:cubicBezTo>
                      <a:cubicBezTo>
                        <a:pt x="794122" y="205460"/>
                        <a:pt x="830484" y="220269"/>
                        <a:pt x="727250" y="201499"/>
                      </a:cubicBezTo>
                      <a:cubicBezTo>
                        <a:pt x="709331" y="198241"/>
                        <a:pt x="691911" y="192664"/>
                        <a:pt x="674242" y="188247"/>
                      </a:cubicBezTo>
                      <a:cubicBezTo>
                        <a:pt x="590372" y="202225"/>
                        <a:pt x="621599" y="201499"/>
                        <a:pt x="581477" y="201499"/>
                      </a:cubicBezTo>
                    </a:path>
                  </a:pathLst>
                </a:custGeom>
                <a:solidFill>
                  <a:srgbClr val="FF66F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385" name="フリーフォーム 384"/>
                <p:cNvSpPr/>
                <p:nvPr/>
              </p:nvSpPr>
              <p:spPr>
                <a:xfrm>
                  <a:off x="4122235" y="3844323"/>
                  <a:ext cx="1204329" cy="493047"/>
                </a:xfrm>
                <a:custGeom>
                  <a:avLst/>
                  <a:gdLst>
                    <a:gd name="connsiteX0" fmla="*/ 700746 w 1204329"/>
                    <a:gd name="connsiteY0" fmla="*/ 188247 h 493047"/>
                    <a:gd name="connsiteX1" fmla="*/ 528468 w 1204329"/>
                    <a:gd name="connsiteY1" fmla="*/ 201499 h 493047"/>
                    <a:gd name="connsiteX2" fmla="*/ 448955 w 1204329"/>
                    <a:gd name="connsiteY2" fmla="*/ 228003 h 493047"/>
                    <a:gd name="connsiteX3" fmla="*/ 369442 w 1204329"/>
                    <a:gd name="connsiteY3" fmla="*/ 281012 h 493047"/>
                    <a:gd name="connsiteX4" fmla="*/ 303181 w 1204329"/>
                    <a:gd name="connsiteY4" fmla="*/ 334021 h 493047"/>
                    <a:gd name="connsiteX5" fmla="*/ 236920 w 1204329"/>
                    <a:gd name="connsiteY5" fmla="*/ 400281 h 493047"/>
                    <a:gd name="connsiteX6" fmla="*/ 170659 w 1204329"/>
                    <a:gd name="connsiteY6" fmla="*/ 440038 h 493047"/>
                    <a:gd name="connsiteX7" fmla="*/ 130903 w 1204329"/>
                    <a:gd name="connsiteY7" fmla="*/ 466542 h 493047"/>
                    <a:gd name="connsiteX8" fmla="*/ 51390 w 1204329"/>
                    <a:gd name="connsiteY8" fmla="*/ 493047 h 493047"/>
                    <a:gd name="connsiteX9" fmla="*/ 24885 w 1204329"/>
                    <a:gd name="connsiteY9" fmla="*/ 347273 h 493047"/>
                    <a:gd name="connsiteX10" fmla="*/ 64642 w 1204329"/>
                    <a:gd name="connsiteY10" fmla="*/ 281012 h 493047"/>
                    <a:gd name="connsiteX11" fmla="*/ 91146 w 1204329"/>
                    <a:gd name="connsiteY11" fmla="*/ 241255 h 493047"/>
                    <a:gd name="connsiteX12" fmla="*/ 170659 w 1204329"/>
                    <a:gd name="connsiteY12" fmla="*/ 201499 h 493047"/>
                    <a:gd name="connsiteX13" fmla="*/ 250172 w 1204329"/>
                    <a:gd name="connsiteY13" fmla="*/ 135238 h 493047"/>
                    <a:gd name="connsiteX14" fmla="*/ 276677 w 1204329"/>
                    <a:gd name="connsiteY14" fmla="*/ 108734 h 493047"/>
                    <a:gd name="connsiteX15" fmla="*/ 329685 w 1204329"/>
                    <a:gd name="connsiteY15" fmla="*/ 82229 h 493047"/>
                    <a:gd name="connsiteX16" fmla="*/ 409198 w 1204329"/>
                    <a:gd name="connsiteY16" fmla="*/ 42473 h 493047"/>
                    <a:gd name="connsiteX17" fmla="*/ 448955 w 1204329"/>
                    <a:gd name="connsiteY17" fmla="*/ 15968 h 493047"/>
                    <a:gd name="connsiteX18" fmla="*/ 806764 w 1204329"/>
                    <a:gd name="connsiteY18" fmla="*/ 15968 h 493047"/>
                    <a:gd name="connsiteX19" fmla="*/ 926033 w 1204329"/>
                    <a:gd name="connsiteY19" fmla="*/ 42473 h 493047"/>
                    <a:gd name="connsiteX20" fmla="*/ 1005546 w 1204329"/>
                    <a:gd name="connsiteY20" fmla="*/ 68977 h 493047"/>
                    <a:gd name="connsiteX21" fmla="*/ 1045303 w 1204329"/>
                    <a:gd name="connsiteY21" fmla="*/ 95481 h 493047"/>
                    <a:gd name="connsiteX22" fmla="*/ 1071807 w 1204329"/>
                    <a:gd name="connsiteY22" fmla="*/ 121986 h 493047"/>
                    <a:gd name="connsiteX23" fmla="*/ 1111564 w 1204329"/>
                    <a:gd name="connsiteY23" fmla="*/ 135238 h 493047"/>
                    <a:gd name="connsiteX24" fmla="*/ 1151320 w 1204329"/>
                    <a:gd name="connsiteY24" fmla="*/ 161742 h 493047"/>
                    <a:gd name="connsiteX25" fmla="*/ 1204329 w 1204329"/>
                    <a:gd name="connsiteY25" fmla="*/ 228003 h 493047"/>
                    <a:gd name="connsiteX26" fmla="*/ 1191077 w 1204329"/>
                    <a:gd name="connsiteY26" fmla="*/ 320768 h 493047"/>
                    <a:gd name="connsiteX27" fmla="*/ 1164572 w 1204329"/>
                    <a:gd name="connsiteY27" fmla="*/ 347273 h 493047"/>
                    <a:gd name="connsiteX28" fmla="*/ 1098311 w 1204329"/>
                    <a:gd name="connsiteY28" fmla="*/ 334021 h 493047"/>
                    <a:gd name="connsiteX29" fmla="*/ 1018798 w 1204329"/>
                    <a:gd name="connsiteY29" fmla="*/ 307516 h 493047"/>
                    <a:gd name="connsiteX30" fmla="*/ 979042 w 1204329"/>
                    <a:gd name="connsiteY30" fmla="*/ 281012 h 493047"/>
                    <a:gd name="connsiteX31" fmla="*/ 939285 w 1204329"/>
                    <a:gd name="connsiteY31" fmla="*/ 267760 h 493047"/>
                    <a:gd name="connsiteX32" fmla="*/ 912781 w 1204329"/>
                    <a:gd name="connsiteY32" fmla="*/ 241255 h 493047"/>
                    <a:gd name="connsiteX33" fmla="*/ 873024 w 1204329"/>
                    <a:gd name="connsiteY33" fmla="*/ 228003 h 493047"/>
                    <a:gd name="connsiteX34" fmla="*/ 727250 w 1204329"/>
                    <a:gd name="connsiteY34" fmla="*/ 201499 h 493047"/>
                    <a:gd name="connsiteX35" fmla="*/ 674242 w 1204329"/>
                    <a:gd name="connsiteY35" fmla="*/ 188247 h 493047"/>
                    <a:gd name="connsiteX36" fmla="*/ 581477 w 1204329"/>
                    <a:gd name="connsiteY36" fmla="*/ 201499 h 493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1204329" h="493047">
                      <a:moveTo>
                        <a:pt x="700746" y="188247"/>
                      </a:moveTo>
                      <a:cubicBezTo>
                        <a:pt x="643320" y="192664"/>
                        <a:pt x="585359" y="192516"/>
                        <a:pt x="528468" y="201499"/>
                      </a:cubicBezTo>
                      <a:cubicBezTo>
                        <a:pt x="500872" y="205856"/>
                        <a:pt x="448955" y="228003"/>
                        <a:pt x="448955" y="228003"/>
                      </a:cubicBezTo>
                      <a:cubicBezTo>
                        <a:pt x="422451" y="245673"/>
                        <a:pt x="391967" y="258488"/>
                        <a:pt x="369442" y="281012"/>
                      </a:cubicBezTo>
                      <a:cubicBezTo>
                        <a:pt x="331675" y="318778"/>
                        <a:pt x="353333" y="300585"/>
                        <a:pt x="303181" y="334021"/>
                      </a:cubicBezTo>
                      <a:cubicBezTo>
                        <a:pt x="257744" y="402177"/>
                        <a:pt x="300028" y="349795"/>
                        <a:pt x="236920" y="400281"/>
                      </a:cubicBezTo>
                      <a:cubicBezTo>
                        <a:pt x="184944" y="441862"/>
                        <a:pt x="239704" y="417023"/>
                        <a:pt x="170659" y="440038"/>
                      </a:cubicBezTo>
                      <a:cubicBezTo>
                        <a:pt x="157407" y="448873"/>
                        <a:pt x="145457" y="460073"/>
                        <a:pt x="130903" y="466542"/>
                      </a:cubicBezTo>
                      <a:cubicBezTo>
                        <a:pt x="105373" y="477889"/>
                        <a:pt x="51390" y="493047"/>
                        <a:pt x="51390" y="493047"/>
                      </a:cubicBezTo>
                      <a:cubicBezTo>
                        <a:pt x="-28123" y="466541"/>
                        <a:pt x="2744" y="491194"/>
                        <a:pt x="24885" y="347273"/>
                      </a:cubicBezTo>
                      <a:cubicBezTo>
                        <a:pt x="32557" y="297406"/>
                        <a:pt x="36784" y="315834"/>
                        <a:pt x="64642" y="281012"/>
                      </a:cubicBezTo>
                      <a:cubicBezTo>
                        <a:pt x="74592" y="268575"/>
                        <a:pt x="79884" y="252517"/>
                        <a:pt x="91146" y="241255"/>
                      </a:cubicBezTo>
                      <a:cubicBezTo>
                        <a:pt x="116835" y="215566"/>
                        <a:pt x="138325" y="212277"/>
                        <a:pt x="170659" y="201499"/>
                      </a:cubicBezTo>
                      <a:cubicBezTo>
                        <a:pt x="253702" y="90775"/>
                        <a:pt x="167387" y="184908"/>
                        <a:pt x="250172" y="135238"/>
                      </a:cubicBezTo>
                      <a:cubicBezTo>
                        <a:pt x="260886" y="128810"/>
                        <a:pt x="266281" y="115665"/>
                        <a:pt x="276677" y="108734"/>
                      </a:cubicBezTo>
                      <a:cubicBezTo>
                        <a:pt x="293114" y="97776"/>
                        <a:pt x="312533" y="92030"/>
                        <a:pt x="329685" y="82229"/>
                      </a:cubicBezTo>
                      <a:cubicBezTo>
                        <a:pt x="401612" y="41128"/>
                        <a:pt x="336312" y="66768"/>
                        <a:pt x="409198" y="42473"/>
                      </a:cubicBezTo>
                      <a:cubicBezTo>
                        <a:pt x="422450" y="33638"/>
                        <a:pt x="434042" y="21561"/>
                        <a:pt x="448955" y="15968"/>
                      </a:cubicBezTo>
                      <a:cubicBezTo>
                        <a:pt x="543325" y="-19421"/>
                        <a:pt x="783320" y="14902"/>
                        <a:pt x="806764" y="15968"/>
                      </a:cubicBezTo>
                      <a:cubicBezTo>
                        <a:pt x="844585" y="23533"/>
                        <a:pt x="888610" y="31246"/>
                        <a:pt x="926033" y="42473"/>
                      </a:cubicBezTo>
                      <a:cubicBezTo>
                        <a:pt x="952793" y="50501"/>
                        <a:pt x="982300" y="53480"/>
                        <a:pt x="1005546" y="68977"/>
                      </a:cubicBezTo>
                      <a:cubicBezTo>
                        <a:pt x="1018798" y="77812"/>
                        <a:pt x="1032866" y="85531"/>
                        <a:pt x="1045303" y="95481"/>
                      </a:cubicBezTo>
                      <a:cubicBezTo>
                        <a:pt x="1055059" y="103286"/>
                        <a:pt x="1061093" y="115558"/>
                        <a:pt x="1071807" y="121986"/>
                      </a:cubicBezTo>
                      <a:cubicBezTo>
                        <a:pt x="1083785" y="129173"/>
                        <a:pt x="1098312" y="130821"/>
                        <a:pt x="1111564" y="135238"/>
                      </a:cubicBezTo>
                      <a:cubicBezTo>
                        <a:pt x="1124816" y="144073"/>
                        <a:pt x="1138883" y="151792"/>
                        <a:pt x="1151320" y="161742"/>
                      </a:cubicBezTo>
                      <a:cubicBezTo>
                        <a:pt x="1178293" y="183321"/>
                        <a:pt x="1184651" y="198487"/>
                        <a:pt x="1204329" y="228003"/>
                      </a:cubicBezTo>
                      <a:cubicBezTo>
                        <a:pt x="1199912" y="258925"/>
                        <a:pt x="1200955" y="291135"/>
                        <a:pt x="1191077" y="320768"/>
                      </a:cubicBezTo>
                      <a:cubicBezTo>
                        <a:pt x="1187126" y="332621"/>
                        <a:pt x="1176941" y="345506"/>
                        <a:pt x="1164572" y="347273"/>
                      </a:cubicBezTo>
                      <a:cubicBezTo>
                        <a:pt x="1142274" y="350459"/>
                        <a:pt x="1120042" y="339948"/>
                        <a:pt x="1098311" y="334021"/>
                      </a:cubicBezTo>
                      <a:cubicBezTo>
                        <a:pt x="1071357" y="326670"/>
                        <a:pt x="1018798" y="307516"/>
                        <a:pt x="1018798" y="307516"/>
                      </a:cubicBezTo>
                      <a:cubicBezTo>
                        <a:pt x="1005546" y="298681"/>
                        <a:pt x="993288" y="288135"/>
                        <a:pt x="979042" y="281012"/>
                      </a:cubicBezTo>
                      <a:cubicBezTo>
                        <a:pt x="966548" y="274765"/>
                        <a:pt x="951263" y="274947"/>
                        <a:pt x="939285" y="267760"/>
                      </a:cubicBezTo>
                      <a:cubicBezTo>
                        <a:pt x="928571" y="261332"/>
                        <a:pt x="923495" y="247683"/>
                        <a:pt x="912781" y="241255"/>
                      </a:cubicBezTo>
                      <a:cubicBezTo>
                        <a:pt x="900803" y="234068"/>
                        <a:pt x="886456" y="231841"/>
                        <a:pt x="873024" y="228003"/>
                      </a:cubicBezTo>
                      <a:cubicBezTo>
                        <a:pt x="794122" y="205460"/>
                        <a:pt x="830484" y="220269"/>
                        <a:pt x="727250" y="201499"/>
                      </a:cubicBezTo>
                      <a:cubicBezTo>
                        <a:pt x="709331" y="198241"/>
                        <a:pt x="691911" y="192664"/>
                        <a:pt x="674242" y="188247"/>
                      </a:cubicBezTo>
                      <a:cubicBezTo>
                        <a:pt x="590372" y="202225"/>
                        <a:pt x="621599" y="201499"/>
                        <a:pt x="581477" y="201499"/>
                      </a:cubicBezTo>
                    </a:path>
                  </a:pathLst>
                </a:custGeom>
                <a:solidFill>
                  <a:srgbClr val="FF66F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</p:grpSp>
          <p:sp>
            <p:nvSpPr>
              <p:cNvPr id="383" name="正方形/長方形 382"/>
              <p:cNvSpPr/>
              <p:nvPr/>
            </p:nvSpPr>
            <p:spPr>
              <a:xfrm>
                <a:off x="3211081" y="1525873"/>
                <a:ext cx="3110384" cy="1353091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ja-JP" altLang="en-US" sz="2000" b="0" cap="none" spc="0" dirty="0" smtClean="0">
                    <a:ln w="18415" cmpd="sng">
                      <a:solidFill>
                        <a:sysClr val="windowText" lastClr="000000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</a:rPr>
                  <a:t>もんだい</a:t>
                </a:r>
                <a:endParaRPr lang="ja-JP" altLang="en-US" sz="2000" b="0" cap="none" spc="0" dirty="0">
                  <a:ln w="18415" cmpd="sng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277" name="グループ化 276"/>
            <p:cNvGrpSpPr/>
            <p:nvPr/>
          </p:nvGrpSpPr>
          <p:grpSpPr>
            <a:xfrm>
              <a:off x="3777815" y="3426016"/>
              <a:ext cx="1455374" cy="1384722"/>
              <a:chOff x="2744777" y="1484784"/>
              <a:chExt cx="4050390" cy="4682851"/>
            </a:xfrm>
          </p:grpSpPr>
          <p:grpSp>
            <p:nvGrpSpPr>
              <p:cNvPr id="369" name="グループ化 368"/>
              <p:cNvGrpSpPr/>
              <p:nvPr/>
            </p:nvGrpSpPr>
            <p:grpSpPr>
              <a:xfrm>
                <a:off x="2744777" y="1484784"/>
                <a:ext cx="4050390" cy="4682851"/>
                <a:chOff x="2668961" y="1844824"/>
                <a:chExt cx="4050390" cy="4682851"/>
              </a:xfrm>
            </p:grpSpPr>
            <p:sp>
              <p:nvSpPr>
                <p:cNvPr id="374" name="フリーフォーム 373"/>
                <p:cNvSpPr/>
                <p:nvPr/>
              </p:nvSpPr>
              <p:spPr>
                <a:xfrm>
                  <a:off x="2668961" y="1844824"/>
                  <a:ext cx="4050390" cy="4682851"/>
                </a:xfrm>
                <a:custGeom>
                  <a:avLst/>
                  <a:gdLst>
                    <a:gd name="connsiteX0" fmla="*/ 1277497 w 4050390"/>
                    <a:gd name="connsiteY0" fmla="*/ 35515 h 4334120"/>
                    <a:gd name="connsiteX1" fmla="*/ 747410 w 4050390"/>
                    <a:gd name="connsiteY1" fmla="*/ 287306 h 4334120"/>
                    <a:gd name="connsiteX2" fmla="*/ 349845 w 4050390"/>
                    <a:gd name="connsiteY2" fmla="*/ 936663 h 4334120"/>
                    <a:gd name="connsiteX3" fmla="*/ 190819 w 4050390"/>
                    <a:gd name="connsiteY3" fmla="*/ 2672698 h 4334120"/>
                    <a:gd name="connsiteX4" fmla="*/ 204071 w 4050390"/>
                    <a:gd name="connsiteY4" fmla="*/ 4209950 h 4334120"/>
                    <a:gd name="connsiteX5" fmla="*/ 270332 w 4050390"/>
                    <a:gd name="connsiteY5" fmla="*/ 4249706 h 4334120"/>
                    <a:gd name="connsiteX6" fmla="*/ 3649637 w 4050390"/>
                    <a:gd name="connsiteY6" fmla="*/ 4302715 h 4334120"/>
                    <a:gd name="connsiteX7" fmla="*/ 4020697 w 4050390"/>
                    <a:gd name="connsiteY7" fmla="*/ 4249706 h 4334120"/>
                    <a:gd name="connsiteX8" fmla="*/ 3967689 w 4050390"/>
                    <a:gd name="connsiteY8" fmla="*/ 4156941 h 4334120"/>
                    <a:gd name="connsiteX9" fmla="*/ 3914680 w 4050390"/>
                    <a:gd name="connsiteY9" fmla="*/ 2526924 h 4334120"/>
                    <a:gd name="connsiteX10" fmla="*/ 3768906 w 4050390"/>
                    <a:gd name="connsiteY10" fmla="*/ 578854 h 4334120"/>
                    <a:gd name="connsiteX11" fmla="*/ 2152141 w 4050390"/>
                    <a:gd name="connsiteY11" fmla="*/ 22263 h 4334120"/>
                    <a:gd name="connsiteX12" fmla="*/ 1065463 w 4050390"/>
                    <a:gd name="connsiteY12" fmla="*/ 101776 h 4334120"/>
                    <a:gd name="connsiteX13" fmla="*/ 1065463 w 4050390"/>
                    <a:gd name="connsiteY13" fmla="*/ 101776 h 43341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4050390" h="4334120">
                      <a:moveTo>
                        <a:pt x="1277497" y="35515"/>
                      </a:moveTo>
                      <a:cubicBezTo>
                        <a:pt x="1089758" y="86315"/>
                        <a:pt x="902019" y="137115"/>
                        <a:pt x="747410" y="287306"/>
                      </a:cubicBezTo>
                      <a:cubicBezTo>
                        <a:pt x="592801" y="437497"/>
                        <a:pt x="442610" y="539098"/>
                        <a:pt x="349845" y="936663"/>
                      </a:cubicBezTo>
                      <a:cubicBezTo>
                        <a:pt x="257080" y="1334228"/>
                        <a:pt x="215115" y="2127150"/>
                        <a:pt x="190819" y="2672698"/>
                      </a:cubicBezTo>
                      <a:cubicBezTo>
                        <a:pt x="166523" y="3218246"/>
                        <a:pt x="190819" y="3947115"/>
                        <a:pt x="204071" y="4209950"/>
                      </a:cubicBezTo>
                      <a:cubicBezTo>
                        <a:pt x="217323" y="4472785"/>
                        <a:pt x="-303929" y="4234245"/>
                        <a:pt x="270332" y="4249706"/>
                      </a:cubicBezTo>
                      <a:cubicBezTo>
                        <a:pt x="844593" y="4265167"/>
                        <a:pt x="3024576" y="4302715"/>
                        <a:pt x="3649637" y="4302715"/>
                      </a:cubicBezTo>
                      <a:cubicBezTo>
                        <a:pt x="4274698" y="4302715"/>
                        <a:pt x="3967688" y="4274002"/>
                        <a:pt x="4020697" y="4249706"/>
                      </a:cubicBezTo>
                      <a:cubicBezTo>
                        <a:pt x="4073706" y="4225410"/>
                        <a:pt x="3985359" y="4444071"/>
                        <a:pt x="3967689" y="4156941"/>
                      </a:cubicBezTo>
                      <a:cubicBezTo>
                        <a:pt x="3950020" y="3869811"/>
                        <a:pt x="3947811" y="3123272"/>
                        <a:pt x="3914680" y="2526924"/>
                      </a:cubicBezTo>
                      <a:cubicBezTo>
                        <a:pt x="3881550" y="1930576"/>
                        <a:pt x="4062663" y="996298"/>
                        <a:pt x="3768906" y="578854"/>
                      </a:cubicBezTo>
                      <a:cubicBezTo>
                        <a:pt x="3475150" y="161411"/>
                        <a:pt x="2602715" y="101776"/>
                        <a:pt x="2152141" y="22263"/>
                      </a:cubicBezTo>
                      <a:cubicBezTo>
                        <a:pt x="1701567" y="-57250"/>
                        <a:pt x="1065463" y="101776"/>
                        <a:pt x="1065463" y="101776"/>
                      </a:cubicBezTo>
                      <a:lnTo>
                        <a:pt x="1065463" y="101776"/>
                      </a:lnTo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375" name="円/楕円 374"/>
                <p:cNvSpPr/>
                <p:nvPr/>
              </p:nvSpPr>
              <p:spPr>
                <a:xfrm>
                  <a:off x="3539968" y="2708920"/>
                  <a:ext cx="864096" cy="864096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376" name="弦 375"/>
                <p:cNvSpPr/>
                <p:nvPr/>
              </p:nvSpPr>
              <p:spPr>
                <a:xfrm rot="17413514">
                  <a:off x="3511875" y="2740803"/>
                  <a:ext cx="863204" cy="848977"/>
                </a:xfrm>
                <a:prstGeom prst="chord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377" name="円/楕円 376"/>
                <p:cNvSpPr/>
                <p:nvPr/>
              </p:nvSpPr>
              <p:spPr>
                <a:xfrm>
                  <a:off x="4913988" y="2708920"/>
                  <a:ext cx="864096" cy="864096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378" name="弦 377"/>
                <p:cNvSpPr/>
                <p:nvPr/>
              </p:nvSpPr>
              <p:spPr>
                <a:xfrm rot="17413514">
                  <a:off x="4885895" y="2740803"/>
                  <a:ext cx="863204" cy="848977"/>
                </a:xfrm>
                <a:prstGeom prst="chord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379" name="円/楕円 378"/>
                <p:cNvSpPr/>
                <p:nvPr/>
              </p:nvSpPr>
              <p:spPr>
                <a:xfrm>
                  <a:off x="3779912" y="2996952"/>
                  <a:ext cx="360040" cy="28803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380" name="円/楕円 379"/>
                <p:cNvSpPr/>
                <p:nvPr/>
              </p:nvSpPr>
              <p:spPr>
                <a:xfrm>
                  <a:off x="5137477" y="3021275"/>
                  <a:ext cx="360040" cy="28803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</p:grpSp>
          <p:grpSp>
            <p:nvGrpSpPr>
              <p:cNvPr id="370" name="グループ化 369"/>
              <p:cNvGrpSpPr/>
              <p:nvPr/>
            </p:nvGrpSpPr>
            <p:grpSpPr>
              <a:xfrm>
                <a:off x="4333282" y="3948385"/>
                <a:ext cx="880011" cy="701173"/>
                <a:chOff x="4109793" y="3844323"/>
                <a:chExt cx="1216771" cy="701173"/>
              </a:xfrm>
            </p:grpSpPr>
            <p:sp>
              <p:nvSpPr>
                <p:cNvPr id="372" name="フリーフォーム 371"/>
                <p:cNvSpPr/>
                <p:nvPr/>
              </p:nvSpPr>
              <p:spPr>
                <a:xfrm>
                  <a:off x="4109793" y="4052449"/>
                  <a:ext cx="1204329" cy="493047"/>
                </a:xfrm>
                <a:custGeom>
                  <a:avLst/>
                  <a:gdLst>
                    <a:gd name="connsiteX0" fmla="*/ 700746 w 1204329"/>
                    <a:gd name="connsiteY0" fmla="*/ 188247 h 493047"/>
                    <a:gd name="connsiteX1" fmla="*/ 528468 w 1204329"/>
                    <a:gd name="connsiteY1" fmla="*/ 201499 h 493047"/>
                    <a:gd name="connsiteX2" fmla="*/ 448955 w 1204329"/>
                    <a:gd name="connsiteY2" fmla="*/ 228003 h 493047"/>
                    <a:gd name="connsiteX3" fmla="*/ 369442 w 1204329"/>
                    <a:gd name="connsiteY3" fmla="*/ 281012 h 493047"/>
                    <a:gd name="connsiteX4" fmla="*/ 303181 w 1204329"/>
                    <a:gd name="connsiteY4" fmla="*/ 334021 h 493047"/>
                    <a:gd name="connsiteX5" fmla="*/ 236920 w 1204329"/>
                    <a:gd name="connsiteY5" fmla="*/ 400281 h 493047"/>
                    <a:gd name="connsiteX6" fmla="*/ 170659 w 1204329"/>
                    <a:gd name="connsiteY6" fmla="*/ 440038 h 493047"/>
                    <a:gd name="connsiteX7" fmla="*/ 130903 w 1204329"/>
                    <a:gd name="connsiteY7" fmla="*/ 466542 h 493047"/>
                    <a:gd name="connsiteX8" fmla="*/ 51390 w 1204329"/>
                    <a:gd name="connsiteY8" fmla="*/ 493047 h 493047"/>
                    <a:gd name="connsiteX9" fmla="*/ 24885 w 1204329"/>
                    <a:gd name="connsiteY9" fmla="*/ 347273 h 493047"/>
                    <a:gd name="connsiteX10" fmla="*/ 64642 w 1204329"/>
                    <a:gd name="connsiteY10" fmla="*/ 281012 h 493047"/>
                    <a:gd name="connsiteX11" fmla="*/ 91146 w 1204329"/>
                    <a:gd name="connsiteY11" fmla="*/ 241255 h 493047"/>
                    <a:gd name="connsiteX12" fmla="*/ 170659 w 1204329"/>
                    <a:gd name="connsiteY12" fmla="*/ 201499 h 493047"/>
                    <a:gd name="connsiteX13" fmla="*/ 250172 w 1204329"/>
                    <a:gd name="connsiteY13" fmla="*/ 135238 h 493047"/>
                    <a:gd name="connsiteX14" fmla="*/ 276677 w 1204329"/>
                    <a:gd name="connsiteY14" fmla="*/ 108734 h 493047"/>
                    <a:gd name="connsiteX15" fmla="*/ 329685 w 1204329"/>
                    <a:gd name="connsiteY15" fmla="*/ 82229 h 493047"/>
                    <a:gd name="connsiteX16" fmla="*/ 409198 w 1204329"/>
                    <a:gd name="connsiteY16" fmla="*/ 42473 h 493047"/>
                    <a:gd name="connsiteX17" fmla="*/ 448955 w 1204329"/>
                    <a:gd name="connsiteY17" fmla="*/ 15968 h 493047"/>
                    <a:gd name="connsiteX18" fmla="*/ 806764 w 1204329"/>
                    <a:gd name="connsiteY18" fmla="*/ 15968 h 493047"/>
                    <a:gd name="connsiteX19" fmla="*/ 926033 w 1204329"/>
                    <a:gd name="connsiteY19" fmla="*/ 42473 h 493047"/>
                    <a:gd name="connsiteX20" fmla="*/ 1005546 w 1204329"/>
                    <a:gd name="connsiteY20" fmla="*/ 68977 h 493047"/>
                    <a:gd name="connsiteX21" fmla="*/ 1045303 w 1204329"/>
                    <a:gd name="connsiteY21" fmla="*/ 95481 h 493047"/>
                    <a:gd name="connsiteX22" fmla="*/ 1071807 w 1204329"/>
                    <a:gd name="connsiteY22" fmla="*/ 121986 h 493047"/>
                    <a:gd name="connsiteX23" fmla="*/ 1111564 w 1204329"/>
                    <a:gd name="connsiteY23" fmla="*/ 135238 h 493047"/>
                    <a:gd name="connsiteX24" fmla="*/ 1151320 w 1204329"/>
                    <a:gd name="connsiteY24" fmla="*/ 161742 h 493047"/>
                    <a:gd name="connsiteX25" fmla="*/ 1204329 w 1204329"/>
                    <a:gd name="connsiteY25" fmla="*/ 228003 h 493047"/>
                    <a:gd name="connsiteX26" fmla="*/ 1191077 w 1204329"/>
                    <a:gd name="connsiteY26" fmla="*/ 320768 h 493047"/>
                    <a:gd name="connsiteX27" fmla="*/ 1164572 w 1204329"/>
                    <a:gd name="connsiteY27" fmla="*/ 347273 h 493047"/>
                    <a:gd name="connsiteX28" fmla="*/ 1098311 w 1204329"/>
                    <a:gd name="connsiteY28" fmla="*/ 334021 h 493047"/>
                    <a:gd name="connsiteX29" fmla="*/ 1018798 w 1204329"/>
                    <a:gd name="connsiteY29" fmla="*/ 307516 h 493047"/>
                    <a:gd name="connsiteX30" fmla="*/ 979042 w 1204329"/>
                    <a:gd name="connsiteY30" fmla="*/ 281012 h 493047"/>
                    <a:gd name="connsiteX31" fmla="*/ 939285 w 1204329"/>
                    <a:gd name="connsiteY31" fmla="*/ 267760 h 493047"/>
                    <a:gd name="connsiteX32" fmla="*/ 912781 w 1204329"/>
                    <a:gd name="connsiteY32" fmla="*/ 241255 h 493047"/>
                    <a:gd name="connsiteX33" fmla="*/ 873024 w 1204329"/>
                    <a:gd name="connsiteY33" fmla="*/ 228003 h 493047"/>
                    <a:gd name="connsiteX34" fmla="*/ 727250 w 1204329"/>
                    <a:gd name="connsiteY34" fmla="*/ 201499 h 493047"/>
                    <a:gd name="connsiteX35" fmla="*/ 674242 w 1204329"/>
                    <a:gd name="connsiteY35" fmla="*/ 188247 h 493047"/>
                    <a:gd name="connsiteX36" fmla="*/ 581477 w 1204329"/>
                    <a:gd name="connsiteY36" fmla="*/ 201499 h 493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1204329" h="493047">
                      <a:moveTo>
                        <a:pt x="700746" y="188247"/>
                      </a:moveTo>
                      <a:cubicBezTo>
                        <a:pt x="643320" y="192664"/>
                        <a:pt x="585359" y="192516"/>
                        <a:pt x="528468" y="201499"/>
                      </a:cubicBezTo>
                      <a:cubicBezTo>
                        <a:pt x="500872" y="205856"/>
                        <a:pt x="448955" y="228003"/>
                        <a:pt x="448955" y="228003"/>
                      </a:cubicBezTo>
                      <a:cubicBezTo>
                        <a:pt x="422451" y="245673"/>
                        <a:pt x="391967" y="258488"/>
                        <a:pt x="369442" y="281012"/>
                      </a:cubicBezTo>
                      <a:cubicBezTo>
                        <a:pt x="331675" y="318778"/>
                        <a:pt x="353333" y="300585"/>
                        <a:pt x="303181" y="334021"/>
                      </a:cubicBezTo>
                      <a:cubicBezTo>
                        <a:pt x="257744" y="402177"/>
                        <a:pt x="300028" y="349795"/>
                        <a:pt x="236920" y="400281"/>
                      </a:cubicBezTo>
                      <a:cubicBezTo>
                        <a:pt x="184944" y="441862"/>
                        <a:pt x="239704" y="417023"/>
                        <a:pt x="170659" y="440038"/>
                      </a:cubicBezTo>
                      <a:cubicBezTo>
                        <a:pt x="157407" y="448873"/>
                        <a:pt x="145457" y="460073"/>
                        <a:pt x="130903" y="466542"/>
                      </a:cubicBezTo>
                      <a:cubicBezTo>
                        <a:pt x="105373" y="477889"/>
                        <a:pt x="51390" y="493047"/>
                        <a:pt x="51390" y="493047"/>
                      </a:cubicBezTo>
                      <a:cubicBezTo>
                        <a:pt x="-28123" y="466541"/>
                        <a:pt x="2744" y="491194"/>
                        <a:pt x="24885" y="347273"/>
                      </a:cubicBezTo>
                      <a:cubicBezTo>
                        <a:pt x="32557" y="297406"/>
                        <a:pt x="36784" y="315834"/>
                        <a:pt x="64642" y="281012"/>
                      </a:cubicBezTo>
                      <a:cubicBezTo>
                        <a:pt x="74592" y="268575"/>
                        <a:pt x="79884" y="252517"/>
                        <a:pt x="91146" y="241255"/>
                      </a:cubicBezTo>
                      <a:cubicBezTo>
                        <a:pt x="116835" y="215566"/>
                        <a:pt x="138325" y="212277"/>
                        <a:pt x="170659" y="201499"/>
                      </a:cubicBezTo>
                      <a:cubicBezTo>
                        <a:pt x="253702" y="90775"/>
                        <a:pt x="167387" y="184908"/>
                        <a:pt x="250172" y="135238"/>
                      </a:cubicBezTo>
                      <a:cubicBezTo>
                        <a:pt x="260886" y="128810"/>
                        <a:pt x="266281" y="115665"/>
                        <a:pt x="276677" y="108734"/>
                      </a:cubicBezTo>
                      <a:cubicBezTo>
                        <a:pt x="293114" y="97776"/>
                        <a:pt x="312533" y="92030"/>
                        <a:pt x="329685" y="82229"/>
                      </a:cubicBezTo>
                      <a:cubicBezTo>
                        <a:pt x="401612" y="41128"/>
                        <a:pt x="336312" y="66768"/>
                        <a:pt x="409198" y="42473"/>
                      </a:cubicBezTo>
                      <a:cubicBezTo>
                        <a:pt x="422450" y="33638"/>
                        <a:pt x="434042" y="21561"/>
                        <a:pt x="448955" y="15968"/>
                      </a:cubicBezTo>
                      <a:cubicBezTo>
                        <a:pt x="543325" y="-19421"/>
                        <a:pt x="783320" y="14902"/>
                        <a:pt x="806764" y="15968"/>
                      </a:cubicBezTo>
                      <a:cubicBezTo>
                        <a:pt x="844585" y="23533"/>
                        <a:pt x="888610" y="31246"/>
                        <a:pt x="926033" y="42473"/>
                      </a:cubicBezTo>
                      <a:cubicBezTo>
                        <a:pt x="952793" y="50501"/>
                        <a:pt x="982300" y="53480"/>
                        <a:pt x="1005546" y="68977"/>
                      </a:cubicBezTo>
                      <a:cubicBezTo>
                        <a:pt x="1018798" y="77812"/>
                        <a:pt x="1032866" y="85531"/>
                        <a:pt x="1045303" y="95481"/>
                      </a:cubicBezTo>
                      <a:cubicBezTo>
                        <a:pt x="1055059" y="103286"/>
                        <a:pt x="1061093" y="115558"/>
                        <a:pt x="1071807" y="121986"/>
                      </a:cubicBezTo>
                      <a:cubicBezTo>
                        <a:pt x="1083785" y="129173"/>
                        <a:pt x="1098312" y="130821"/>
                        <a:pt x="1111564" y="135238"/>
                      </a:cubicBezTo>
                      <a:cubicBezTo>
                        <a:pt x="1124816" y="144073"/>
                        <a:pt x="1138883" y="151792"/>
                        <a:pt x="1151320" y="161742"/>
                      </a:cubicBezTo>
                      <a:cubicBezTo>
                        <a:pt x="1178293" y="183321"/>
                        <a:pt x="1184651" y="198487"/>
                        <a:pt x="1204329" y="228003"/>
                      </a:cubicBezTo>
                      <a:cubicBezTo>
                        <a:pt x="1199912" y="258925"/>
                        <a:pt x="1200955" y="291135"/>
                        <a:pt x="1191077" y="320768"/>
                      </a:cubicBezTo>
                      <a:cubicBezTo>
                        <a:pt x="1187126" y="332621"/>
                        <a:pt x="1176941" y="345506"/>
                        <a:pt x="1164572" y="347273"/>
                      </a:cubicBezTo>
                      <a:cubicBezTo>
                        <a:pt x="1142274" y="350459"/>
                        <a:pt x="1120042" y="339948"/>
                        <a:pt x="1098311" y="334021"/>
                      </a:cubicBezTo>
                      <a:cubicBezTo>
                        <a:pt x="1071357" y="326670"/>
                        <a:pt x="1018798" y="307516"/>
                        <a:pt x="1018798" y="307516"/>
                      </a:cubicBezTo>
                      <a:cubicBezTo>
                        <a:pt x="1005546" y="298681"/>
                        <a:pt x="993288" y="288135"/>
                        <a:pt x="979042" y="281012"/>
                      </a:cubicBezTo>
                      <a:cubicBezTo>
                        <a:pt x="966548" y="274765"/>
                        <a:pt x="951263" y="274947"/>
                        <a:pt x="939285" y="267760"/>
                      </a:cubicBezTo>
                      <a:cubicBezTo>
                        <a:pt x="928571" y="261332"/>
                        <a:pt x="923495" y="247683"/>
                        <a:pt x="912781" y="241255"/>
                      </a:cubicBezTo>
                      <a:cubicBezTo>
                        <a:pt x="900803" y="234068"/>
                        <a:pt x="886456" y="231841"/>
                        <a:pt x="873024" y="228003"/>
                      </a:cubicBezTo>
                      <a:cubicBezTo>
                        <a:pt x="794122" y="205460"/>
                        <a:pt x="830484" y="220269"/>
                        <a:pt x="727250" y="201499"/>
                      </a:cubicBezTo>
                      <a:cubicBezTo>
                        <a:pt x="709331" y="198241"/>
                        <a:pt x="691911" y="192664"/>
                        <a:pt x="674242" y="188247"/>
                      </a:cubicBezTo>
                      <a:cubicBezTo>
                        <a:pt x="590372" y="202225"/>
                        <a:pt x="621599" y="201499"/>
                        <a:pt x="581477" y="201499"/>
                      </a:cubicBezTo>
                    </a:path>
                  </a:pathLst>
                </a:custGeom>
                <a:solidFill>
                  <a:srgbClr val="FF66F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373" name="フリーフォーム 372"/>
                <p:cNvSpPr/>
                <p:nvPr/>
              </p:nvSpPr>
              <p:spPr>
                <a:xfrm>
                  <a:off x="4122235" y="3844323"/>
                  <a:ext cx="1204329" cy="493047"/>
                </a:xfrm>
                <a:custGeom>
                  <a:avLst/>
                  <a:gdLst>
                    <a:gd name="connsiteX0" fmla="*/ 700746 w 1204329"/>
                    <a:gd name="connsiteY0" fmla="*/ 188247 h 493047"/>
                    <a:gd name="connsiteX1" fmla="*/ 528468 w 1204329"/>
                    <a:gd name="connsiteY1" fmla="*/ 201499 h 493047"/>
                    <a:gd name="connsiteX2" fmla="*/ 448955 w 1204329"/>
                    <a:gd name="connsiteY2" fmla="*/ 228003 h 493047"/>
                    <a:gd name="connsiteX3" fmla="*/ 369442 w 1204329"/>
                    <a:gd name="connsiteY3" fmla="*/ 281012 h 493047"/>
                    <a:gd name="connsiteX4" fmla="*/ 303181 w 1204329"/>
                    <a:gd name="connsiteY4" fmla="*/ 334021 h 493047"/>
                    <a:gd name="connsiteX5" fmla="*/ 236920 w 1204329"/>
                    <a:gd name="connsiteY5" fmla="*/ 400281 h 493047"/>
                    <a:gd name="connsiteX6" fmla="*/ 170659 w 1204329"/>
                    <a:gd name="connsiteY6" fmla="*/ 440038 h 493047"/>
                    <a:gd name="connsiteX7" fmla="*/ 130903 w 1204329"/>
                    <a:gd name="connsiteY7" fmla="*/ 466542 h 493047"/>
                    <a:gd name="connsiteX8" fmla="*/ 51390 w 1204329"/>
                    <a:gd name="connsiteY8" fmla="*/ 493047 h 493047"/>
                    <a:gd name="connsiteX9" fmla="*/ 24885 w 1204329"/>
                    <a:gd name="connsiteY9" fmla="*/ 347273 h 493047"/>
                    <a:gd name="connsiteX10" fmla="*/ 64642 w 1204329"/>
                    <a:gd name="connsiteY10" fmla="*/ 281012 h 493047"/>
                    <a:gd name="connsiteX11" fmla="*/ 91146 w 1204329"/>
                    <a:gd name="connsiteY11" fmla="*/ 241255 h 493047"/>
                    <a:gd name="connsiteX12" fmla="*/ 170659 w 1204329"/>
                    <a:gd name="connsiteY12" fmla="*/ 201499 h 493047"/>
                    <a:gd name="connsiteX13" fmla="*/ 250172 w 1204329"/>
                    <a:gd name="connsiteY13" fmla="*/ 135238 h 493047"/>
                    <a:gd name="connsiteX14" fmla="*/ 276677 w 1204329"/>
                    <a:gd name="connsiteY14" fmla="*/ 108734 h 493047"/>
                    <a:gd name="connsiteX15" fmla="*/ 329685 w 1204329"/>
                    <a:gd name="connsiteY15" fmla="*/ 82229 h 493047"/>
                    <a:gd name="connsiteX16" fmla="*/ 409198 w 1204329"/>
                    <a:gd name="connsiteY16" fmla="*/ 42473 h 493047"/>
                    <a:gd name="connsiteX17" fmla="*/ 448955 w 1204329"/>
                    <a:gd name="connsiteY17" fmla="*/ 15968 h 493047"/>
                    <a:gd name="connsiteX18" fmla="*/ 806764 w 1204329"/>
                    <a:gd name="connsiteY18" fmla="*/ 15968 h 493047"/>
                    <a:gd name="connsiteX19" fmla="*/ 926033 w 1204329"/>
                    <a:gd name="connsiteY19" fmla="*/ 42473 h 493047"/>
                    <a:gd name="connsiteX20" fmla="*/ 1005546 w 1204329"/>
                    <a:gd name="connsiteY20" fmla="*/ 68977 h 493047"/>
                    <a:gd name="connsiteX21" fmla="*/ 1045303 w 1204329"/>
                    <a:gd name="connsiteY21" fmla="*/ 95481 h 493047"/>
                    <a:gd name="connsiteX22" fmla="*/ 1071807 w 1204329"/>
                    <a:gd name="connsiteY22" fmla="*/ 121986 h 493047"/>
                    <a:gd name="connsiteX23" fmla="*/ 1111564 w 1204329"/>
                    <a:gd name="connsiteY23" fmla="*/ 135238 h 493047"/>
                    <a:gd name="connsiteX24" fmla="*/ 1151320 w 1204329"/>
                    <a:gd name="connsiteY24" fmla="*/ 161742 h 493047"/>
                    <a:gd name="connsiteX25" fmla="*/ 1204329 w 1204329"/>
                    <a:gd name="connsiteY25" fmla="*/ 228003 h 493047"/>
                    <a:gd name="connsiteX26" fmla="*/ 1191077 w 1204329"/>
                    <a:gd name="connsiteY26" fmla="*/ 320768 h 493047"/>
                    <a:gd name="connsiteX27" fmla="*/ 1164572 w 1204329"/>
                    <a:gd name="connsiteY27" fmla="*/ 347273 h 493047"/>
                    <a:gd name="connsiteX28" fmla="*/ 1098311 w 1204329"/>
                    <a:gd name="connsiteY28" fmla="*/ 334021 h 493047"/>
                    <a:gd name="connsiteX29" fmla="*/ 1018798 w 1204329"/>
                    <a:gd name="connsiteY29" fmla="*/ 307516 h 493047"/>
                    <a:gd name="connsiteX30" fmla="*/ 979042 w 1204329"/>
                    <a:gd name="connsiteY30" fmla="*/ 281012 h 493047"/>
                    <a:gd name="connsiteX31" fmla="*/ 939285 w 1204329"/>
                    <a:gd name="connsiteY31" fmla="*/ 267760 h 493047"/>
                    <a:gd name="connsiteX32" fmla="*/ 912781 w 1204329"/>
                    <a:gd name="connsiteY32" fmla="*/ 241255 h 493047"/>
                    <a:gd name="connsiteX33" fmla="*/ 873024 w 1204329"/>
                    <a:gd name="connsiteY33" fmla="*/ 228003 h 493047"/>
                    <a:gd name="connsiteX34" fmla="*/ 727250 w 1204329"/>
                    <a:gd name="connsiteY34" fmla="*/ 201499 h 493047"/>
                    <a:gd name="connsiteX35" fmla="*/ 674242 w 1204329"/>
                    <a:gd name="connsiteY35" fmla="*/ 188247 h 493047"/>
                    <a:gd name="connsiteX36" fmla="*/ 581477 w 1204329"/>
                    <a:gd name="connsiteY36" fmla="*/ 201499 h 493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1204329" h="493047">
                      <a:moveTo>
                        <a:pt x="700746" y="188247"/>
                      </a:moveTo>
                      <a:cubicBezTo>
                        <a:pt x="643320" y="192664"/>
                        <a:pt x="585359" y="192516"/>
                        <a:pt x="528468" y="201499"/>
                      </a:cubicBezTo>
                      <a:cubicBezTo>
                        <a:pt x="500872" y="205856"/>
                        <a:pt x="448955" y="228003"/>
                        <a:pt x="448955" y="228003"/>
                      </a:cubicBezTo>
                      <a:cubicBezTo>
                        <a:pt x="422451" y="245673"/>
                        <a:pt x="391967" y="258488"/>
                        <a:pt x="369442" y="281012"/>
                      </a:cubicBezTo>
                      <a:cubicBezTo>
                        <a:pt x="331675" y="318778"/>
                        <a:pt x="353333" y="300585"/>
                        <a:pt x="303181" y="334021"/>
                      </a:cubicBezTo>
                      <a:cubicBezTo>
                        <a:pt x="257744" y="402177"/>
                        <a:pt x="300028" y="349795"/>
                        <a:pt x="236920" y="400281"/>
                      </a:cubicBezTo>
                      <a:cubicBezTo>
                        <a:pt x="184944" y="441862"/>
                        <a:pt x="239704" y="417023"/>
                        <a:pt x="170659" y="440038"/>
                      </a:cubicBezTo>
                      <a:cubicBezTo>
                        <a:pt x="157407" y="448873"/>
                        <a:pt x="145457" y="460073"/>
                        <a:pt x="130903" y="466542"/>
                      </a:cubicBezTo>
                      <a:cubicBezTo>
                        <a:pt x="105373" y="477889"/>
                        <a:pt x="51390" y="493047"/>
                        <a:pt x="51390" y="493047"/>
                      </a:cubicBezTo>
                      <a:cubicBezTo>
                        <a:pt x="-28123" y="466541"/>
                        <a:pt x="2744" y="491194"/>
                        <a:pt x="24885" y="347273"/>
                      </a:cubicBezTo>
                      <a:cubicBezTo>
                        <a:pt x="32557" y="297406"/>
                        <a:pt x="36784" y="315834"/>
                        <a:pt x="64642" y="281012"/>
                      </a:cubicBezTo>
                      <a:cubicBezTo>
                        <a:pt x="74592" y="268575"/>
                        <a:pt x="79884" y="252517"/>
                        <a:pt x="91146" y="241255"/>
                      </a:cubicBezTo>
                      <a:cubicBezTo>
                        <a:pt x="116835" y="215566"/>
                        <a:pt x="138325" y="212277"/>
                        <a:pt x="170659" y="201499"/>
                      </a:cubicBezTo>
                      <a:cubicBezTo>
                        <a:pt x="253702" y="90775"/>
                        <a:pt x="167387" y="184908"/>
                        <a:pt x="250172" y="135238"/>
                      </a:cubicBezTo>
                      <a:cubicBezTo>
                        <a:pt x="260886" y="128810"/>
                        <a:pt x="266281" y="115665"/>
                        <a:pt x="276677" y="108734"/>
                      </a:cubicBezTo>
                      <a:cubicBezTo>
                        <a:pt x="293114" y="97776"/>
                        <a:pt x="312533" y="92030"/>
                        <a:pt x="329685" y="82229"/>
                      </a:cubicBezTo>
                      <a:cubicBezTo>
                        <a:pt x="401612" y="41128"/>
                        <a:pt x="336312" y="66768"/>
                        <a:pt x="409198" y="42473"/>
                      </a:cubicBezTo>
                      <a:cubicBezTo>
                        <a:pt x="422450" y="33638"/>
                        <a:pt x="434042" y="21561"/>
                        <a:pt x="448955" y="15968"/>
                      </a:cubicBezTo>
                      <a:cubicBezTo>
                        <a:pt x="543325" y="-19421"/>
                        <a:pt x="783320" y="14902"/>
                        <a:pt x="806764" y="15968"/>
                      </a:cubicBezTo>
                      <a:cubicBezTo>
                        <a:pt x="844585" y="23533"/>
                        <a:pt x="888610" y="31246"/>
                        <a:pt x="926033" y="42473"/>
                      </a:cubicBezTo>
                      <a:cubicBezTo>
                        <a:pt x="952793" y="50501"/>
                        <a:pt x="982300" y="53480"/>
                        <a:pt x="1005546" y="68977"/>
                      </a:cubicBezTo>
                      <a:cubicBezTo>
                        <a:pt x="1018798" y="77812"/>
                        <a:pt x="1032866" y="85531"/>
                        <a:pt x="1045303" y="95481"/>
                      </a:cubicBezTo>
                      <a:cubicBezTo>
                        <a:pt x="1055059" y="103286"/>
                        <a:pt x="1061093" y="115558"/>
                        <a:pt x="1071807" y="121986"/>
                      </a:cubicBezTo>
                      <a:cubicBezTo>
                        <a:pt x="1083785" y="129173"/>
                        <a:pt x="1098312" y="130821"/>
                        <a:pt x="1111564" y="135238"/>
                      </a:cubicBezTo>
                      <a:cubicBezTo>
                        <a:pt x="1124816" y="144073"/>
                        <a:pt x="1138883" y="151792"/>
                        <a:pt x="1151320" y="161742"/>
                      </a:cubicBezTo>
                      <a:cubicBezTo>
                        <a:pt x="1178293" y="183321"/>
                        <a:pt x="1184651" y="198487"/>
                        <a:pt x="1204329" y="228003"/>
                      </a:cubicBezTo>
                      <a:cubicBezTo>
                        <a:pt x="1199912" y="258925"/>
                        <a:pt x="1200955" y="291135"/>
                        <a:pt x="1191077" y="320768"/>
                      </a:cubicBezTo>
                      <a:cubicBezTo>
                        <a:pt x="1187126" y="332621"/>
                        <a:pt x="1176941" y="345506"/>
                        <a:pt x="1164572" y="347273"/>
                      </a:cubicBezTo>
                      <a:cubicBezTo>
                        <a:pt x="1142274" y="350459"/>
                        <a:pt x="1120042" y="339948"/>
                        <a:pt x="1098311" y="334021"/>
                      </a:cubicBezTo>
                      <a:cubicBezTo>
                        <a:pt x="1071357" y="326670"/>
                        <a:pt x="1018798" y="307516"/>
                        <a:pt x="1018798" y="307516"/>
                      </a:cubicBezTo>
                      <a:cubicBezTo>
                        <a:pt x="1005546" y="298681"/>
                        <a:pt x="993288" y="288135"/>
                        <a:pt x="979042" y="281012"/>
                      </a:cubicBezTo>
                      <a:cubicBezTo>
                        <a:pt x="966548" y="274765"/>
                        <a:pt x="951263" y="274947"/>
                        <a:pt x="939285" y="267760"/>
                      </a:cubicBezTo>
                      <a:cubicBezTo>
                        <a:pt x="928571" y="261332"/>
                        <a:pt x="923495" y="247683"/>
                        <a:pt x="912781" y="241255"/>
                      </a:cubicBezTo>
                      <a:cubicBezTo>
                        <a:pt x="900803" y="234068"/>
                        <a:pt x="886456" y="231841"/>
                        <a:pt x="873024" y="228003"/>
                      </a:cubicBezTo>
                      <a:cubicBezTo>
                        <a:pt x="794122" y="205460"/>
                        <a:pt x="830484" y="220269"/>
                        <a:pt x="727250" y="201499"/>
                      </a:cubicBezTo>
                      <a:cubicBezTo>
                        <a:pt x="709331" y="198241"/>
                        <a:pt x="691911" y="192664"/>
                        <a:pt x="674242" y="188247"/>
                      </a:cubicBezTo>
                      <a:cubicBezTo>
                        <a:pt x="590372" y="202225"/>
                        <a:pt x="621599" y="201499"/>
                        <a:pt x="581477" y="201499"/>
                      </a:cubicBezTo>
                    </a:path>
                  </a:pathLst>
                </a:custGeom>
                <a:solidFill>
                  <a:srgbClr val="FF66F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</p:grpSp>
          <p:sp>
            <p:nvSpPr>
              <p:cNvPr id="371" name="正方形/長方形 370"/>
              <p:cNvSpPr/>
              <p:nvPr/>
            </p:nvSpPr>
            <p:spPr>
              <a:xfrm>
                <a:off x="3211081" y="1525873"/>
                <a:ext cx="3110384" cy="1353091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ja-JP" altLang="en-US" sz="2000" b="0" cap="none" spc="0" dirty="0" smtClean="0">
                    <a:ln w="18415" cmpd="sng">
                      <a:solidFill>
                        <a:sysClr val="windowText" lastClr="000000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</a:rPr>
                  <a:t>もんだい</a:t>
                </a:r>
                <a:endParaRPr lang="ja-JP" altLang="en-US" sz="2000" b="0" cap="none" spc="0" dirty="0">
                  <a:ln w="18415" cmpd="sng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278" name="グループ化 277"/>
            <p:cNvGrpSpPr/>
            <p:nvPr/>
          </p:nvGrpSpPr>
          <p:grpSpPr>
            <a:xfrm>
              <a:off x="5506007" y="3405576"/>
              <a:ext cx="1455374" cy="1384722"/>
              <a:chOff x="2744777" y="1484784"/>
              <a:chExt cx="4050390" cy="4682851"/>
            </a:xfrm>
          </p:grpSpPr>
          <p:grpSp>
            <p:nvGrpSpPr>
              <p:cNvPr id="357" name="グループ化 356"/>
              <p:cNvGrpSpPr/>
              <p:nvPr/>
            </p:nvGrpSpPr>
            <p:grpSpPr>
              <a:xfrm>
                <a:off x="2744777" y="1484784"/>
                <a:ext cx="4050390" cy="4682851"/>
                <a:chOff x="2668961" y="1844824"/>
                <a:chExt cx="4050390" cy="4682851"/>
              </a:xfrm>
            </p:grpSpPr>
            <p:sp>
              <p:nvSpPr>
                <p:cNvPr id="362" name="フリーフォーム 361"/>
                <p:cNvSpPr/>
                <p:nvPr/>
              </p:nvSpPr>
              <p:spPr>
                <a:xfrm>
                  <a:off x="2668961" y="1844824"/>
                  <a:ext cx="4050390" cy="4682851"/>
                </a:xfrm>
                <a:custGeom>
                  <a:avLst/>
                  <a:gdLst>
                    <a:gd name="connsiteX0" fmla="*/ 1277497 w 4050390"/>
                    <a:gd name="connsiteY0" fmla="*/ 35515 h 4334120"/>
                    <a:gd name="connsiteX1" fmla="*/ 747410 w 4050390"/>
                    <a:gd name="connsiteY1" fmla="*/ 287306 h 4334120"/>
                    <a:gd name="connsiteX2" fmla="*/ 349845 w 4050390"/>
                    <a:gd name="connsiteY2" fmla="*/ 936663 h 4334120"/>
                    <a:gd name="connsiteX3" fmla="*/ 190819 w 4050390"/>
                    <a:gd name="connsiteY3" fmla="*/ 2672698 h 4334120"/>
                    <a:gd name="connsiteX4" fmla="*/ 204071 w 4050390"/>
                    <a:gd name="connsiteY4" fmla="*/ 4209950 h 4334120"/>
                    <a:gd name="connsiteX5" fmla="*/ 270332 w 4050390"/>
                    <a:gd name="connsiteY5" fmla="*/ 4249706 h 4334120"/>
                    <a:gd name="connsiteX6" fmla="*/ 3649637 w 4050390"/>
                    <a:gd name="connsiteY6" fmla="*/ 4302715 h 4334120"/>
                    <a:gd name="connsiteX7" fmla="*/ 4020697 w 4050390"/>
                    <a:gd name="connsiteY7" fmla="*/ 4249706 h 4334120"/>
                    <a:gd name="connsiteX8" fmla="*/ 3967689 w 4050390"/>
                    <a:gd name="connsiteY8" fmla="*/ 4156941 h 4334120"/>
                    <a:gd name="connsiteX9" fmla="*/ 3914680 w 4050390"/>
                    <a:gd name="connsiteY9" fmla="*/ 2526924 h 4334120"/>
                    <a:gd name="connsiteX10" fmla="*/ 3768906 w 4050390"/>
                    <a:gd name="connsiteY10" fmla="*/ 578854 h 4334120"/>
                    <a:gd name="connsiteX11" fmla="*/ 2152141 w 4050390"/>
                    <a:gd name="connsiteY11" fmla="*/ 22263 h 4334120"/>
                    <a:gd name="connsiteX12" fmla="*/ 1065463 w 4050390"/>
                    <a:gd name="connsiteY12" fmla="*/ 101776 h 4334120"/>
                    <a:gd name="connsiteX13" fmla="*/ 1065463 w 4050390"/>
                    <a:gd name="connsiteY13" fmla="*/ 101776 h 43341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4050390" h="4334120">
                      <a:moveTo>
                        <a:pt x="1277497" y="35515"/>
                      </a:moveTo>
                      <a:cubicBezTo>
                        <a:pt x="1089758" y="86315"/>
                        <a:pt x="902019" y="137115"/>
                        <a:pt x="747410" y="287306"/>
                      </a:cubicBezTo>
                      <a:cubicBezTo>
                        <a:pt x="592801" y="437497"/>
                        <a:pt x="442610" y="539098"/>
                        <a:pt x="349845" y="936663"/>
                      </a:cubicBezTo>
                      <a:cubicBezTo>
                        <a:pt x="257080" y="1334228"/>
                        <a:pt x="215115" y="2127150"/>
                        <a:pt x="190819" y="2672698"/>
                      </a:cubicBezTo>
                      <a:cubicBezTo>
                        <a:pt x="166523" y="3218246"/>
                        <a:pt x="190819" y="3947115"/>
                        <a:pt x="204071" y="4209950"/>
                      </a:cubicBezTo>
                      <a:cubicBezTo>
                        <a:pt x="217323" y="4472785"/>
                        <a:pt x="-303929" y="4234245"/>
                        <a:pt x="270332" y="4249706"/>
                      </a:cubicBezTo>
                      <a:cubicBezTo>
                        <a:pt x="844593" y="4265167"/>
                        <a:pt x="3024576" y="4302715"/>
                        <a:pt x="3649637" y="4302715"/>
                      </a:cubicBezTo>
                      <a:cubicBezTo>
                        <a:pt x="4274698" y="4302715"/>
                        <a:pt x="3967688" y="4274002"/>
                        <a:pt x="4020697" y="4249706"/>
                      </a:cubicBezTo>
                      <a:cubicBezTo>
                        <a:pt x="4073706" y="4225410"/>
                        <a:pt x="3985359" y="4444071"/>
                        <a:pt x="3967689" y="4156941"/>
                      </a:cubicBezTo>
                      <a:cubicBezTo>
                        <a:pt x="3950020" y="3869811"/>
                        <a:pt x="3947811" y="3123272"/>
                        <a:pt x="3914680" y="2526924"/>
                      </a:cubicBezTo>
                      <a:cubicBezTo>
                        <a:pt x="3881550" y="1930576"/>
                        <a:pt x="4062663" y="996298"/>
                        <a:pt x="3768906" y="578854"/>
                      </a:cubicBezTo>
                      <a:cubicBezTo>
                        <a:pt x="3475150" y="161411"/>
                        <a:pt x="2602715" y="101776"/>
                        <a:pt x="2152141" y="22263"/>
                      </a:cubicBezTo>
                      <a:cubicBezTo>
                        <a:pt x="1701567" y="-57250"/>
                        <a:pt x="1065463" y="101776"/>
                        <a:pt x="1065463" y="101776"/>
                      </a:cubicBezTo>
                      <a:lnTo>
                        <a:pt x="1065463" y="101776"/>
                      </a:lnTo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363" name="円/楕円 362"/>
                <p:cNvSpPr/>
                <p:nvPr/>
              </p:nvSpPr>
              <p:spPr>
                <a:xfrm>
                  <a:off x="3539968" y="2708920"/>
                  <a:ext cx="864096" cy="864096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364" name="弦 363"/>
                <p:cNvSpPr/>
                <p:nvPr/>
              </p:nvSpPr>
              <p:spPr>
                <a:xfrm rot="17413514">
                  <a:off x="3511875" y="2740803"/>
                  <a:ext cx="863204" cy="848977"/>
                </a:xfrm>
                <a:prstGeom prst="chord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365" name="円/楕円 364"/>
                <p:cNvSpPr/>
                <p:nvPr/>
              </p:nvSpPr>
              <p:spPr>
                <a:xfrm>
                  <a:off x="4913988" y="2708920"/>
                  <a:ext cx="864096" cy="864096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366" name="弦 365"/>
                <p:cNvSpPr/>
                <p:nvPr/>
              </p:nvSpPr>
              <p:spPr>
                <a:xfrm rot="17413514">
                  <a:off x="4885895" y="2740803"/>
                  <a:ext cx="863204" cy="848977"/>
                </a:xfrm>
                <a:prstGeom prst="chord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367" name="円/楕円 366"/>
                <p:cNvSpPr/>
                <p:nvPr/>
              </p:nvSpPr>
              <p:spPr>
                <a:xfrm>
                  <a:off x="3779912" y="2996952"/>
                  <a:ext cx="360040" cy="28803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368" name="円/楕円 367"/>
                <p:cNvSpPr/>
                <p:nvPr/>
              </p:nvSpPr>
              <p:spPr>
                <a:xfrm>
                  <a:off x="5137477" y="3021275"/>
                  <a:ext cx="360040" cy="28803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</p:grpSp>
          <p:grpSp>
            <p:nvGrpSpPr>
              <p:cNvPr id="358" name="グループ化 357"/>
              <p:cNvGrpSpPr/>
              <p:nvPr/>
            </p:nvGrpSpPr>
            <p:grpSpPr>
              <a:xfrm>
                <a:off x="4333282" y="3948385"/>
                <a:ext cx="880011" cy="701173"/>
                <a:chOff x="4109793" y="3844323"/>
                <a:chExt cx="1216771" cy="701173"/>
              </a:xfrm>
            </p:grpSpPr>
            <p:sp>
              <p:nvSpPr>
                <p:cNvPr id="360" name="フリーフォーム 359"/>
                <p:cNvSpPr/>
                <p:nvPr/>
              </p:nvSpPr>
              <p:spPr>
                <a:xfrm>
                  <a:off x="4109793" y="4052449"/>
                  <a:ext cx="1204329" cy="493047"/>
                </a:xfrm>
                <a:custGeom>
                  <a:avLst/>
                  <a:gdLst>
                    <a:gd name="connsiteX0" fmla="*/ 700746 w 1204329"/>
                    <a:gd name="connsiteY0" fmla="*/ 188247 h 493047"/>
                    <a:gd name="connsiteX1" fmla="*/ 528468 w 1204329"/>
                    <a:gd name="connsiteY1" fmla="*/ 201499 h 493047"/>
                    <a:gd name="connsiteX2" fmla="*/ 448955 w 1204329"/>
                    <a:gd name="connsiteY2" fmla="*/ 228003 h 493047"/>
                    <a:gd name="connsiteX3" fmla="*/ 369442 w 1204329"/>
                    <a:gd name="connsiteY3" fmla="*/ 281012 h 493047"/>
                    <a:gd name="connsiteX4" fmla="*/ 303181 w 1204329"/>
                    <a:gd name="connsiteY4" fmla="*/ 334021 h 493047"/>
                    <a:gd name="connsiteX5" fmla="*/ 236920 w 1204329"/>
                    <a:gd name="connsiteY5" fmla="*/ 400281 h 493047"/>
                    <a:gd name="connsiteX6" fmla="*/ 170659 w 1204329"/>
                    <a:gd name="connsiteY6" fmla="*/ 440038 h 493047"/>
                    <a:gd name="connsiteX7" fmla="*/ 130903 w 1204329"/>
                    <a:gd name="connsiteY7" fmla="*/ 466542 h 493047"/>
                    <a:gd name="connsiteX8" fmla="*/ 51390 w 1204329"/>
                    <a:gd name="connsiteY8" fmla="*/ 493047 h 493047"/>
                    <a:gd name="connsiteX9" fmla="*/ 24885 w 1204329"/>
                    <a:gd name="connsiteY9" fmla="*/ 347273 h 493047"/>
                    <a:gd name="connsiteX10" fmla="*/ 64642 w 1204329"/>
                    <a:gd name="connsiteY10" fmla="*/ 281012 h 493047"/>
                    <a:gd name="connsiteX11" fmla="*/ 91146 w 1204329"/>
                    <a:gd name="connsiteY11" fmla="*/ 241255 h 493047"/>
                    <a:gd name="connsiteX12" fmla="*/ 170659 w 1204329"/>
                    <a:gd name="connsiteY12" fmla="*/ 201499 h 493047"/>
                    <a:gd name="connsiteX13" fmla="*/ 250172 w 1204329"/>
                    <a:gd name="connsiteY13" fmla="*/ 135238 h 493047"/>
                    <a:gd name="connsiteX14" fmla="*/ 276677 w 1204329"/>
                    <a:gd name="connsiteY14" fmla="*/ 108734 h 493047"/>
                    <a:gd name="connsiteX15" fmla="*/ 329685 w 1204329"/>
                    <a:gd name="connsiteY15" fmla="*/ 82229 h 493047"/>
                    <a:gd name="connsiteX16" fmla="*/ 409198 w 1204329"/>
                    <a:gd name="connsiteY16" fmla="*/ 42473 h 493047"/>
                    <a:gd name="connsiteX17" fmla="*/ 448955 w 1204329"/>
                    <a:gd name="connsiteY17" fmla="*/ 15968 h 493047"/>
                    <a:gd name="connsiteX18" fmla="*/ 806764 w 1204329"/>
                    <a:gd name="connsiteY18" fmla="*/ 15968 h 493047"/>
                    <a:gd name="connsiteX19" fmla="*/ 926033 w 1204329"/>
                    <a:gd name="connsiteY19" fmla="*/ 42473 h 493047"/>
                    <a:gd name="connsiteX20" fmla="*/ 1005546 w 1204329"/>
                    <a:gd name="connsiteY20" fmla="*/ 68977 h 493047"/>
                    <a:gd name="connsiteX21" fmla="*/ 1045303 w 1204329"/>
                    <a:gd name="connsiteY21" fmla="*/ 95481 h 493047"/>
                    <a:gd name="connsiteX22" fmla="*/ 1071807 w 1204329"/>
                    <a:gd name="connsiteY22" fmla="*/ 121986 h 493047"/>
                    <a:gd name="connsiteX23" fmla="*/ 1111564 w 1204329"/>
                    <a:gd name="connsiteY23" fmla="*/ 135238 h 493047"/>
                    <a:gd name="connsiteX24" fmla="*/ 1151320 w 1204329"/>
                    <a:gd name="connsiteY24" fmla="*/ 161742 h 493047"/>
                    <a:gd name="connsiteX25" fmla="*/ 1204329 w 1204329"/>
                    <a:gd name="connsiteY25" fmla="*/ 228003 h 493047"/>
                    <a:gd name="connsiteX26" fmla="*/ 1191077 w 1204329"/>
                    <a:gd name="connsiteY26" fmla="*/ 320768 h 493047"/>
                    <a:gd name="connsiteX27" fmla="*/ 1164572 w 1204329"/>
                    <a:gd name="connsiteY27" fmla="*/ 347273 h 493047"/>
                    <a:gd name="connsiteX28" fmla="*/ 1098311 w 1204329"/>
                    <a:gd name="connsiteY28" fmla="*/ 334021 h 493047"/>
                    <a:gd name="connsiteX29" fmla="*/ 1018798 w 1204329"/>
                    <a:gd name="connsiteY29" fmla="*/ 307516 h 493047"/>
                    <a:gd name="connsiteX30" fmla="*/ 979042 w 1204329"/>
                    <a:gd name="connsiteY30" fmla="*/ 281012 h 493047"/>
                    <a:gd name="connsiteX31" fmla="*/ 939285 w 1204329"/>
                    <a:gd name="connsiteY31" fmla="*/ 267760 h 493047"/>
                    <a:gd name="connsiteX32" fmla="*/ 912781 w 1204329"/>
                    <a:gd name="connsiteY32" fmla="*/ 241255 h 493047"/>
                    <a:gd name="connsiteX33" fmla="*/ 873024 w 1204329"/>
                    <a:gd name="connsiteY33" fmla="*/ 228003 h 493047"/>
                    <a:gd name="connsiteX34" fmla="*/ 727250 w 1204329"/>
                    <a:gd name="connsiteY34" fmla="*/ 201499 h 493047"/>
                    <a:gd name="connsiteX35" fmla="*/ 674242 w 1204329"/>
                    <a:gd name="connsiteY35" fmla="*/ 188247 h 493047"/>
                    <a:gd name="connsiteX36" fmla="*/ 581477 w 1204329"/>
                    <a:gd name="connsiteY36" fmla="*/ 201499 h 493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1204329" h="493047">
                      <a:moveTo>
                        <a:pt x="700746" y="188247"/>
                      </a:moveTo>
                      <a:cubicBezTo>
                        <a:pt x="643320" y="192664"/>
                        <a:pt x="585359" y="192516"/>
                        <a:pt x="528468" y="201499"/>
                      </a:cubicBezTo>
                      <a:cubicBezTo>
                        <a:pt x="500872" y="205856"/>
                        <a:pt x="448955" y="228003"/>
                        <a:pt x="448955" y="228003"/>
                      </a:cubicBezTo>
                      <a:cubicBezTo>
                        <a:pt x="422451" y="245673"/>
                        <a:pt x="391967" y="258488"/>
                        <a:pt x="369442" y="281012"/>
                      </a:cubicBezTo>
                      <a:cubicBezTo>
                        <a:pt x="331675" y="318778"/>
                        <a:pt x="353333" y="300585"/>
                        <a:pt x="303181" y="334021"/>
                      </a:cubicBezTo>
                      <a:cubicBezTo>
                        <a:pt x="257744" y="402177"/>
                        <a:pt x="300028" y="349795"/>
                        <a:pt x="236920" y="400281"/>
                      </a:cubicBezTo>
                      <a:cubicBezTo>
                        <a:pt x="184944" y="441862"/>
                        <a:pt x="239704" y="417023"/>
                        <a:pt x="170659" y="440038"/>
                      </a:cubicBezTo>
                      <a:cubicBezTo>
                        <a:pt x="157407" y="448873"/>
                        <a:pt x="145457" y="460073"/>
                        <a:pt x="130903" y="466542"/>
                      </a:cubicBezTo>
                      <a:cubicBezTo>
                        <a:pt x="105373" y="477889"/>
                        <a:pt x="51390" y="493047"/>
                        <a:pt x="51390" y="493047"/>
                      </a:cubicBezTo>
                      <a:cubicBezTo>
                        <a:pt x="-28123" y="466541"/>
                        <a:pt x="2744" y="491194"/>
                        <a:pt x="24885" y="347273"/>
                      </a:cubicBezTo>
                      <a:cubicBezTo>
                        <a:pt x="32557" y="297406"/>
                        <a:pt x="36784" y="315834"/>
                        <a:pt x="64642" y="281012"/>
                      </a:cubicBezTo>
                      <a:cubicBezTo>
                        <a:pt x="74592" y="268575"/>
                        <a:pt x="79884" y="252517"/>
                        <a:pt x="91146" y="241255"/>
                      </a:cubicBezTo>
                      <a:cubicBezTo>
                        <a:pt x="116835" y="215566"/>
                        <a:pt x="138325" y="212277"/>
                        <a:pt x="170659" y="201499"/>
                      </a:cubicBezTo>
                      <a:cubicBezTo>
                        <a:pt x="253702" y="90775"/>
                        <a:pt x="167387" y="184908"/>
                        <a:pt x="250172" y="135238"/>
                      </a:cubicBezTo>
                      <a:cubicBezTo>
                        <a:pt x="260886" y="128810"/>
                        <a:pt x="266281" y="115665"/>
                        <a:pt x="276677" y="108734"/>
                      </a:cubicBezTo>
                      <a:cubicBezTo>
                        <a:pt x="293114" y="97776"/>
                        <a:pt x="312533" y="92030"/>
                        <a:pt x="329685" y="82229"/>
                      </a:cubicBezTo>
                      <a:cubicBezTo>
                        <a:pt x="401612" y="41128"/>
                        <a:pt x="336312" y="66768"/>
                        <a:pt x="409198" y="42473"/>
                      </a:cubicBezTo>
                      <a:cubicBezTo>
                        <a:pt x="422450" y="33638"/>
                        <a:pt x="434042" y="21561"/>
                        <a:pt x="448955" y="15968"/>
                      </a:cubicBezTo>
                      <a:cubicBezTo>
                        <a:pt x="543325" y="-19421"/>
                        <a:pt x="783320" y="14902"/>
                        <a:pt x="806764" y="15968"/>
                      </a:cubicBezTo>
                      <a:cubicBezTo>
                        <a:pt x="844585" y="23533"/>
                        <a:pt x="888610" y="31246"/>
                        <a:pt x="926033" y="42473"/>
                      </a:cubicBezTo>
                      <a:cubicBezTo>
                        <a:pt x="952793" y="50501"/>
                        <a:pt x="982300" y="53480"/>
                        <a:pt x="1005546" y="68977"/>
                      </a:cubicBezTo>
                      <a:cubicBezTo>
                        <a:pt x="1018798" y="77812"/>
                        <a:pt x="1032866" y="85531"/>
                        <a:pt x="1045303" y="95481"/>
                      </a:cubicBezTo>
                      <a:cubicBezTo>
                        <a:pt x="1055059" y="103286"/>
                        <a:pt x="1061093" y="115558"/>
                        <a:pt x="1071807" y="121986"/>
                      </a:cubicBezTo>
                      <a:cubicBezTo>
                        <a:pt x="1083785" y="129173"/>
                        <a:pt x="1098312" y="130821"/>
                        <a:pt x="1111564" y="135238"/>
                      </a:cubicBezTo>
                      <a:cubicBezTo>
                        <a:pt x="1124816" y="144073"/>
                        <a:pt x="1138883" y="151792"/>
                        <a:pt x="1151320" y="161742"/>
                      </a:cubicBezTo>
                      <a:cubicBezTo>
                        <a:pt x="1178293" y="183321"/>
                        <a:pt x="1184651" y="198487"/>
                        <a:pt x="1204329" y="228003"/>
                      </a:cubicBezTo>
                      <a:cubicBezTo>
                        <a:pt x="1199912" y="258925"/>
                        <a:pt x="1200955" y="291135"/>
                        <a:pt x="1191077" y="320768"/>
                      </a:cubicBezTo>
                      <a:cubicBezTo>
                        <a:pt x="1187126" y="332621"/>
                        <a:pt x="1176941" y="345506"/>
                        <a:pt x="1164572" y="347273"/>
                      </a:cubicBezTo>
                      <a:cubicBezTo>
                        <a:pt x="1142274" y="350459"/>
                        <a:pt x="1120042" y="339948"/>
                        <a:pt x="1098311" y="334021"/>
                      </a:cubicBezTo>
                      <a:cubicBezTo>
                        <a:pt x="1071357" y="326670"/>
                        <a:pt x="1018798" y="307516"/>
                        <a:pt x="1018798" y="307516"/>
                      </a:cubicBezTo>
                      <a:cubicBezTo>
                        <a:pt x="1005546" y="298681"/>
                        <a:pt x="993288" y="288135"/>
                        <a:pt x="979042" y="281012"/>
                      </a:cubicBezTo>
                      <a:cubicBezTo>
                        <a:pt x="966548" y="274765"/>
                        <a:pt x="951263" y="274947"/>
                        <a:pt x="939285" y="267760"/>
                      </a:cubicBezTo>
                      <a:cubicBezTo>
                        <a:pt x="928571" y="261332"/>
                        <a:pt x="923495" y="247683"/>
                        <a:pt x="912781" y="241255"/>
                      </a:cubicBezTo>
                      <a:cubicBezTo>
                        <a:pt x="900803" y="234068"/>
                        <a:pt x="886456" y="231841"/>
                        <a:pt x="873024" y="228003"/>
                      </a:cubicBezTo>
                      <a:cubicBezTo>
                        <a:pt x="794122" y="205460"/>
                        <a:pt x="830484" y="220269"/>
                        <a:pt x="727250" y="201499"/>
                      </a:cubicBezTo>
                      <a:cubicBezTo>
                        <a:pt x="709331" y="198241"/>
                        <a:pt x="691911" y="192664"/>
                        <a:pt x="674242" y="188247"/>
                      </a:cubicBezTo>
                      <a:cubicBezTo>
                        <a:pt x="590372" y="202225"/>
                        <a:pt x="621599" y="201499"/>
                        <a:pt x="581477" y="201499"/>
                      </a:cubicBezTo>
                    </a:path>
                  </a:pathLst>
                </a:custGeom>
                <a:solidFill>
                  <a:srgbClr val="FF66F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361" name="フリーフォーム 360"/>
                <p:cNvSpPr/>
                <p:nvPr/>
              </p:nvSpPr>
              <p:spPr>
                <a:xfrm>
                  <a:off x="4122235" y="3844323"/>
                  <a:ext cx="1204329" cy="493047"/>
                </a:xfrm>
                <a:custGeom>
                  <a:avLst/>
                  <a:gdLst>
                    <a:gd name="connsiteX0" fmla="*/ 700746 w 1204329"/>
                    <a:gd name="connsiteY0" fmla="*/ 188247 h 493047"/>
                    <a:gd name="connsiteX1" fmla="*/ 528468 w 1204329"/>
                    <a:gd name="connsiteY1" fmla="*/ 201499 h 493047"/>
                    <a:gd name="connsiteX2" fmla="*/ 448955 w 1204329"/>
                    <a:gd name="connsiteY2" fmla="*/ 228003 h 493047"/>
                    <a:gd name="connsiteX3" fmla="*/ 369442 w 1204329"/>
                    <a:gd name="connsiteY3" fmla="*/ 281012 h 493047"/>
                    <a:gd name="connsiteX4" fmla="*/ 303181 w 1204329"/>
                    <a:gd name="connsiteY4" fmla="*/ 334021 h 493047"/>
                    <a:gd name="connsiteX5" fmla="*/ 236920 w 1204329"/>
                    <a:gd name="connsiteY5" fmla="*/ 400281 h 493047"/>
                    <a:gd name="connsiteX6" fmla="*/ 170659 w 1204329"/>
                    <a:gd name="connsiteY6" fmla="*/ 440038 h 493047"/>
                    <a:gd name="connsiteX7" fmla="*/ 130903 w 1204329"/>
                    <a:gd name="connsiteY7" fmla="*/ 466542 h 493047"/>
                    <a:gd name="connsiteX8" fmla="*/ 51390 w 1204329"/>
                    <a:gd name="connsiteY8" fmla="*/ 493047 h 493047"/>
                    <a:gd name="connsiteX9" fmla="*/ 24885 w 1204329"/>
                    <a:gd name="connsiteY9" fmla="*/ 347273 h 493047"/>
                    <a:gd name="connsiteX10" fmla="*/ 64642 w 1204329"/>
                    <a:gd name="connsiteY10" fmla="*/ 281012 h 493047"/>
                    <a:gd name="connsiteX11" fmla="*/ 91146 w 1204329"/>
                    <a:gd name="connsiteY11" fmla="*/ 241255 h 493047"/>
                    <a:gd name="connsiteX12" fmla="*/ 170659 w 1204329"/>
                    <a:gd name="connsiteY12" fmla="*/ 201499 h 493047"/>
                    <a:gd name="connsiteX13" fmla="*/ 250172 w 1204329"/>
                    <a:gd name="connsiteY13" fmla="*/ 135238 h 493047"/>
                    <a:gd name="connsiteX14" fmla="*/ 276677 w 1204329"/>
                    <a:gd name="connsiteY14" fmla="*/ 108734 h 493047"/>
                    <a:gd name="connsiteX15" fmla="*/ 329685 w 1204329"/>
                    <a:gd name="connsiteY15" fmla="*/ 82229 h 493047"/>
                    <a:gd name="connsiteX16" fmla="*/ 409198 w 1204329"/>
                    <a:gd name="connsiteY16" fmla="*/ 42473 h 493047"/>
                    <a:gd name="connsiteX17" fmla="*/ 448955 w 1204329"/>
                    <a:gd name="connsiteY17" fmla="*/ 15968 h 493047"/>
                    <a:gd name="connsiteX18" fmla="*/ 806764 w 1204329"/>
                    <a:gd name="connsiteY18" fmla="*/ 15968 h 493047"/>
                    <a:gd name="connsiteX19" fmla="*/ 926033 w 1204329"/>
                    <a:gd name="connsiteY19" fmla="*/ 42473 h 493047"/>
                    <a:gd name="connsiteX20" fmla="*/ 1005546 w 1204329"/>
                    <a:gd name="connsiteY20" fmla="*/ 68977 h 493047"/>
                    <a:gd name="connsiteX21" fmla="*/ 1045303 w 1204329"/>
                    <a:gd name="connsiteY21" fmla="*/ 95481 h 493047"/>
                    <a:gd name="connsiteX22" fmla="*/ 1071807 w 1204329"/>
                    <a:gd name="connsiteY22" fmla="*/ 121986 h 493047"/>
                    <a:gd name="connsiteX23" fmla="*/ 1111564 w 1204329"/>
                    <a:gd name="connsiteY23" fmla="*/ 135238 h 493047"/>
                    <a:gd name="connsiteX24" fmla="*/ 1151320 w 1204329"/>
                    <a:gd name="connsiteY24" fmla="*/ 161742 h 493047"/>
                    <a:gd name="connsiteX25" fmla="*/ 1204329 w 1204329"/>
                    <a:gd name="connsiteY25" fmla="*/ 228003 h 493047"/>
                    <a:gd name="connsiteX26" fmla="*/ 1191077 w 1204329"/>
                    <a:gd name="connsiteY26" fmla="*/ 320768 h 493047"/>
                    <a:gd name="connsiteX27" fmla="*/ 1164572 w 1204329"/>
                    <a:gd name="connsiteY27" fmla="*/ 347273 h 493047"/>
                    <a:gd name="connsiteX28" fmla="*/ 1098311 w 1204329"/>
                    <a:gd name="connsiteY28" fmla="*/ 334021 h 493047"/>
                    <a:gd name="connsiteX29" fmla="*/ 1018798 w 1204329"/>
                    <a:gd name="connsiteY29" fmla="*/ 307516 h 493047"/>
                    <a:gd name="connsiteX30" fmla="*/ 979042 w 1204329"/>
                    <a:gd name="connsiteY30" fmla="*/ 281012 h 493047"/>
                    <a:gd name="connsiteX31" fmla="*/ 939285 w 1204329"/>
                    <a:gd name="connsiteY31" fmla="*/ 267760 h 493047"/>
                    <a:gd name="connsiteX32" fmla="*/ 912781 w 1204329"/>
                    <a:gd name="connsiteY32" fmla="*/ 241255 h 493047"/>
                    <a:gd name="connsiteX33" fmla="*/ 873024 w 1204329"/>
                    <a:gd name="connsiteY33" fmla="*/ 228003 h 493047"/>
                    <a:gd name="connsiteX34" fmla="*/ 727250 w 1204329"/>
                    <a:gd name="connsiteY34" fmla="*/ 201499 h 493047"/>
                    <a:gd name="connsiteX35" fmla="*/ 674242 w 1204329"/>
                    <a:gd name="connsiteY35" fmla="*/ 188247 h 493047"/>
                    <a:gd name="connsiteX36" fmla="*/ 581477 w 1204329"/>
                    <a:gd name="connsiteY36" fmla="*/ 201499 h 493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1204329" h="493047">
                      <a:moveTo>
                        <a:pt x="700746" y="188247"/>
                      </a:moveTo>
                      <a:cubicBezTo>
                        <a:pt x="643320" y="192664"/>
                        <a:pt x="585359" y="192516"/>
                        <a:pt x="528468" y="201499"/>
                      </a:cubicBezTo>
                      <a:cubicBezTo>
                        <a:pt x="500872" y="205856"/>
                        <a:pt x="448955" y="228003"/>
                        <a:pt x="448955" y="228003"/>
                      </a:cubicBezTo>
                      <a:cubicBezTo>
                        <a:pt x="422451" y="245673"/>
                        <a:pt x="391967" y="258488"/>
                        <a:pt x="369442" y="281012"/>
                      </a:cubicBezTo>
                      <a:cubicBezTo>
                        <a:pt x="331675" y="318778"/>
                        <a:pt x="353333" y="300585"/>
                        <a:pt x="303181" y="334021"/>
                      </a:cubicBezTo>
                      <a:cubicBezTo>
                        <a:pt x="257744" y="402177"/>
                        <a:pt x="300028" y="349795"/>
                        <a:pt x="236920" y="400281"/>
                      </a:cubicBezTo>
                      <a:cubicBezTo>
                        <a:pt x="184944" y="441862"/>
                        <a:pt x="239704" y="417023"/>
                        <a:pt x="170659" y="440038"/>
                      </a:cubicBezTo>
                      <a:cubicBezTo>
                        <a:pt x="157407" y="448873"/>
                        <a:pt x="145457" y="460073"/>
                        <a:pt x="130903" y="466542"/>
                      </a:cubicBezTo>
                      <a:cubicBezTo>
                        <a:pt x="105373" y="477889"/>
                        <a:pt x="51390" y="493047"/>
                        <a:pt x="51390" y="493047"/>
                      </a:cubicBezTo>
                      <a:cubicBezTo>
                        <a:pt x="-28123" y="466541"/>
                        <a:pt x="2744" y="491194"/>
                        <a:pt x="24885" y="347273"/>
                      </a:cubicBezTo>
                      <a:cubicBezTo>
                        <a:pt x="32557" y="297406"/>
                        <a:pt x="36784" y="315834"/>
                        <a:pt x="64642" y="281012"/>
                      </a:cubicBezTo>
                      <a:cubicBezTo>
                        <a:pt x="74592" y="268575"/>
                        <a:pt x="79884" y="252517"/>
                        <a:pt x="91146" y="241255"/>
                      </a:cubicBezTo>
                      <a:cubicBezTo>
                        <a:pt x="116835" y="215566"/>
                        <a:pt x="138325" y="212277"/>
                        <a:pt x="170659" y="201499"/>
                      </a:cubicBezTo>
                      <a:cubicBezTo>
                        <a:pt x="253702" y="90775"/>
                        <a:pt x="167387" y="184908"/>
                        <a:pt x="250172" y="135238"/>
                      </a:cubicBezTo>
                      <a:cubicBezTo>
                        <a:pt x="260886" y="128810"/>
                        <a:pt x="266281" y="115665"/>
                        <a:pt x="276677" y="108734"/>
                      </a:cubicBezTo>
                      <a:cubicBezTo>
                        <a:pt x="293114" y="97776"/>
                        <a:pt x="312533" y="92030"/>
                        <a:pt x="329685" y="82229"/>
                      </a:cubicBezTo>
                      <a:cubicBezTo>
                        <a:pt x="401612" y="41128"/>
                        <a:pt x="336312" y="66768"/>
                        <a:pt x="409198" y="42473"/>
                      </a:cubicBezTo>
                      <a:cubicBezTo>
                        <a:pt x="422450" y="33638"/>
                        <a:pt x="434042" y="21561"/>
                        <a:pt x="448955" y="15968"/>
                      </a:cubicBezTo>
                      <a:cubicBezTo>
                        <a:pt x="543325" y="-19421"/>
                        <a:pt x="783320" y="14902"/>
                        <a:pt x="806764" y="15968"/>
                      </a:cubicBezTo>
                      <a:cubicBezTo>
                        <a:pt x="844585" y="23533"/>
                        <a:pt x="888610" y="31246"/>
                        <a:pt x="926033" y="42473"/>
                      </a:cubicBezTo>
                      <a:cubicBezTo>
                        <a:pt x="952793" y="50501"/>
                        <a:pt x="982300" y="53480"/>
                        <a:pt x="1005546" y="68977"/>
                      </a:cubicBezTo>
                      <a:cubicBezTo>
                        <a:pt x="1018798" y="77812"/>
                        <a:pt x="1032866" y="85531"/>
                        <a:pt x="1045303" y="95481"/>
                      </a:cubicBezTo>
                      <a:cubicBezTo>
                        <a:pt x="1055059" y="103286"/>
                        <a:pt x="1061093" y="115558"/>
                        <a:pt x="1071807" y="121986"/>
                      </a:cubicBezTo>
                      <a:cubicBezTo>
                        <a:pt x="1083785" y="129173"/>
                        <a:pt x="1098312" y="130821"/>
                        <a:pt x="1111564" y="135238"/>
                      </a:cubicBezTo>
                      <a:cubicBezTo>
                        <a:pt x="1124816" y="144073"/>
                        <a:pt x="1138883" y="151792"/>
                        <a:pt x="1151320" y="161742"/>
                      </a:cubicBezTo>
                      <a:cubicBezTo>
                        <a:pt x="1178293" y="183321"/>
                        <a:pt x="1184651" y="198487"/>
                        <a:pt x="1204329" y="228003"/>
                      </a:cubicBezTo>
                      <a:cubicBezTo>
                        <a:pt x="1199912" y="258925"/>
                        <a:pt x="1200955" y="291135"/>
                        <a:pt x="1191077" y="320768"/>
                      </a:cubicBezTo>
                      <a:cubicBezTo>
                        <a:pt x="1187126" y="332621"/>
                        <a:pt x="1176941" y="345506"/>
                        <a:pt x="1164572" y="347273"/>
                      </a:cubicBezTo>
                      <a:cubicBezTo>
                        <a:pt x="1142274" y="350459"/>
                        <a:pt x="1120042" y="339948"/>
                        <a:pt x="1098311" y="334021"/>
                      </a:cubicBezTo>
                      <a:cubicBezTo>
                        <a:pt x="1071357" y="326670"/>
                        <a:pt x="1018798" y="307516"/>
                        <a:pt x="1018798" y="307516"/>
                      </a:cubicBezTo>
                      <a:cubicBezTo>
                        <a:pt x="1005546" y="298681"/>
                        <a:pt x="993288" y="288135"/>
                        <a:pt x="979042" y="281012"/>
                      </a:cubicBezTo>
                      <a:cubicBezTo>
                        <a:pt x="966548" y="274765"/>
                        <a:pt x="951263" y="274947"/>
                        <a:pt x="939285" y="267760"/>
                      </a:cubicBezTo>
                      <a:cubicBezTo>
                        <a:pt x="928571" y="261332"/>
                        <a:pt x="923495" y="247683"/>
                        <a:pt x="912781" y="241255"/>
                      </a:cubicBezTo>
                      <a:cubicBezTo>
                        <a:pt x="900803" y="234068"/>
                        <a:pt x="886456" y="231841"/>
                        <a:pt x="873024" y="228003"/>
                      </a:cubicBezTo>
                      <a:cubicBezTo>
                        <a:pt x="794122" y="205460"/>
                        <a:pt x="830484" y="220269"/>
                        <a:pt x="727250" y="201499"/>
                      </a:cubicBezTo>
                      <a:cubicBezTo>
                        <a:pt x="709331" y="198241"/>
                        <a:pt x="691911" y="192664"/>
                        <a:pt x="674242" y="188247"/>
                      </a:cubicBezTo>
                      <a:cubicBezTo>
                        <a:pt x="590372" y="202225"/>
                        <a:pt x="621599" y="201499"/>
                        <a:pt x="581477" y="201499"/>
                      </a:cubicBezTo>
                    </a:path>
                  </a:pathLst>
                </a:custGeom>
                <a:solidFill>
                  <a:srgbClr val="FF66F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</p:grpSp>
          <p:sp>
            <p:nvSpPr>
              <p:cNvPr id="359" name="正方形/長方形 358"/>
              <p:cNvSpPr/>
              <p:nvPr/>
            </p:nvSpPr>
            <p:spPr>
              <a:xfrm>
                <a:off x="3211081" y="1525873"/>
                <a:ext cx="3110384" cy="1353091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ja-JP" altLang="en-US" sz="2000" b="0" cap="none" spc="0" dirty="0" smtClean="0">
                    <a:ln w="18415" cmpd="sng">
                      <a:solidFill>
                        <a:sysClr val="windowText" lastClr="000000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</a:rPr>
                  <a:t>もんだい</a:t>
                </a:r>
                <a:endParaRPr lang="ja-JP" altLang="en-US" sz="2000" b="0" cap="none" spc="0" dirty="0">
                  <a:ln w="18415" cmpd="sng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279" name="グループ化 278"/>
            <p:cNvGrpSpPr/>
            <p:nvPr/>
          </p:nvGrpSpPr>
          <p:grpSpPr>
            <a:xfrm>
              <a:off x="7234199" y="3389040"/>
              <a:ext cx="1455374" cy="1384722"/>
              <a:chOff x="2744777" y="1484784"/>
              <a:chExt cx="4050390" cy="4682851"/>
            </a:xfrm>
          </p:grpSpPr>
          <p:grpSp>
            <p:nvGrpSpPr>
              <p:cNvPr id="345" name="グループ化 344"/>
              <p:cNvGrpSpPr/>
              <p:nvPr/>
            </p:nvGrpSpPr>
            <p:grpSpPr>
              <a:xfrm>
                <a:off x="2744777" y="1484784"/>
                <a:ext cx="4050390" cy="4682851"/>
                <a:chOff x="2668961" y="1844824"/>
                <a:chExt cx="4050390" cy="4682851"/>
              </a:xfrm>
            </p:grpSpPr>
            <p:sp>
              <p:nvSpPr>
                <p:cNvPr id="350" name="フリーフォーム 349"/>
                <p:cNvSpPr/>
                <p:nvPr/>
              </p:nvSpPr>
              <p:spPr>
                <a:xfrm>
                  <a:off x="2668961" y="1844824"/>
                  <a:ext cx="4050390" cy="4682851"/>
                </a:xfrm>
                <a:custGeom>
                  <a:avLst/>
                  <a:gdLst>
                    <a:gd name="connsiteX0" fmla="*/ 1277497 w 4050390"/>
                    <a:gd name="connsiteY0" fmla="*/ 35515 h 4334120"/>
                    <a:gd name="connsiteX1" fmla="*/ 747410 w 4050390"/>
                    <a:gd name="connsiteY1" fmla="*/ 287306 h 4334120"/>
                    <a:gd name="connsiteX2" fmla="*/ 349845 w 4050390"/>
                    <a:gd name="connsiteY2" fmla="*/ 936663 h 4334120"/>
                    <a:gd name="connsiteX3" fmla="*/ 190819 w 4050390"/>
                    <a:gd name="connsiteY3" fmla="*/ 2672698 h 4334120"/>
                    <a:gd name="connsiteX4" fmla="*/ 204071 w 4050390"/>
                    <a:gd name="connsiteY4" fmla="*/ 4209950 h 4334120"/>
                    <a:gd name="connsiteX5" fmla="*/ 270332 w 4050390"/>
                    <a:gd name="connsiteY5" fmla="*/ 4249706 h 4334120"/>
                    <a:gd name="connsiteX6" fmla="*/ 3649637 w 4050390"/>
                    <a:gd name="connsiteY6" fmla="*/ 4302715 h 4334120"/>
                    <a:gd name="connsiteX7" fmla="*/ 4020697 w 4050390"/>
                    <a:gd name="connsiteY7" fmla="*/ 4249706 h 4334120"/>
                    <a:gd name="connsiteX8" fmla="*/ 3967689 w 4050390"/>
                    <a:gd name="connsiteY8" fmla="*/ 4156941 h 4334120"/>
                    <a:gd name="connsiteX9" fmla="*/ 3914680 w 4050390"/>
                    <a:gd name="connsiteY9" fmla="*/ 2526924 h 4334120"/>
                    <a:gd name="connsiteX10" fmla="*/ 3768906 w 4050390"/>
                    <a:gd name="connsiteY10" fmla="*/ 578854 h 4334120"/>
                    <a:gd name="connsiteX11" fmla="*/ 2152141 w 4050390"/>
                    <a:gd name="connsiteY11" fmla="*/ 22263 h 4334120"/>
                    <a:gd name="connsiteX12" fmla="*/ 1065463 w 4050390"/>
                    <a:gd name="connsiteY12" fmla="*/ 101776 h 4334120"/>
                    <a:gd name="connsiteX13" fmla="*/ 1065463 w 4050390"/>
                    <a:gd name="connsiteY13" fmla="*/ 101776 h 43341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4050390" h="4334120">
                      <a:moveTo>
                        <a:pt x="1277497" y="35515"/>
                      </a:moveTo>
                      <a:cubicBezTo>
                        <a:pt x="1089758" y="86315"/>
                        <a:pt x="902019" y="137115"/>
                        <a:pt x="747410" y="287306"/>
                      </a:cubicBezTo>
                      <a:cubicBezTo>
                        <a:pt x="592801" y="437497"/>
                        <a:pt x="442610" y="539098"/>
                        <a:pt x="349845" y="936663"/>
                      </a:cubicBezTo>
                      <a:cubicBezTo>
                        <a:pt x="257080" y="1334228"/>
                        <a:pt x="215115" y="2127150"/>
                        <a:pt x="190819" y="2672698"/>
                      </a:cubicBezTo>
                      <a:cubicBezTo>
                        <a:pt x="166523" y="3218246"/>
                        <a:pt x="190819" y="3947115"/>
                        <a:pt x="204071" y="4209950"/>
                      </a:cubicBezTo>
                      <a:cubicBezTo>
                        <a:pt x="217323" y="4472785"/>
                        <a:pt x="-303929" y="4234245"/>
                        <a:pt x="270332" y="4249706"/>
                      </a:cubicBezTo>
                      <a:cubicBezTo>
                        <a:pt x="844593" y="4265167"/>
                        <a:pt x="3024576" y="4302715"/>
                        <a:pt x="3649637" y="4302715"/>
                      </a:cubicBezTo>
                      <a:cubicBezTo>
                        <a:pt x="4274698" y="4302715"/>
                        <a:pt x="3967688" y="4274002"/>
                        <a:pt x="4020697" y="4249706"/>
                      </a:cubicBezTo>
                      <a:cubicBezTo>
                        <a:pt x="4073706" y="4225410"/>
                        <a:pt x="3985359" y="4444071"/>
                        <a:pt x="3967689" y="4156941"/>
                      </a:cubicBezTo>
                      <a:cubicBezTo>
                        <a:pt x="3950020" y="3869811"/>
                        <a:pt x="3947811" y="3123272"/>
                        <a:pt x="3914680" y="2526924"/>
                      </a:cubicBezTo>
                      <a:cubicBezTo>
                        <a:pt x="3881550" y="1930576"/>
                        <a:pt x="4062663" y="996298"/>
                        <a:pt x="3768906" y="578854"/>
                      </a:cubicBezTo>
                      <a:cubicBezTo>
                        <a:pt x="3475150" y="161411"/>
                        <a:pt x="2602715" y="101776"/>
                        <a:pt x="2152141" y="22263"/>
                      </a:cubicBezTo>
                      <a:cubicBezTo>
                        <a:pt x="1701567" y="-57250"/>
                        <a:pt x="1065463" y="101776"/>
                        <a:pt x="1065463" y="101776"/>
                      </a:cubicBezTo>
                      <a:lnTo>
                        <a:pt x="1065463" y="101776"/>
                      </a:lnTo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351" name="円/楕円 350"/>
                <p:cNvSpPr/>
                <p:nvPr/>
              </p:nvSpPr>
              <p:spPr>
                <a:xfrm>
                  <a:off x="3539968" y="2708920"/>
                  <a:ext cx="864096" cy="864096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352" name="弦 351"/>
                <p:cNvSpPr/>
                <p:nvPr/>
              </p:nvSpPr>
              <p:spPr>
                <a:xfrm rot="17413514">
                  <a:off x="3511875" y="2740803"/>
                  <a:ext cx="863204" cy="848977"/>
                </a:xfrm>
                <a:prstGeom prst="chord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353" name="円/楕円 352"/>
                <p:cNvSpPr/>
                <p:nvPr/>
              </p:nvSpPr>
              <p:spPr>
                <a:xfrm>
                  <a:off x="4913988" y="2708920"/>
                  <a:ext cx="864096" cy="864096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354" name="弦 353"/>
                <p:cNvSpPr/>
                <p:nvPr/>
              </p:nvSpPr>
              <p:spPr>
                <a:xfrm rot="17413514">
                  <a:off x="4885895" y="2740803"/>
                  <a:ext cx="863204" cy="848977"/>
                </a:xfrm>
                <a:prstGeom prst="chord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355" name="円/楕円 354"/>
                <p:cNvSpPr/>
                <p:nvPr/>
              </p:nvSpPr>
              <p:spPr>
                <a:xfrm>
                  <a:off x="3779912" y="2996952"/>
                  <a:ext cx="360040" cy="28803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356" name="円/楕円 355"/>
                <p:cNvSpPr/>
                <p:nvPr/>
              </p:nvSpPr>
              <p:spPr>
                <a:xfrm>
                  <a:off x="5137477" y="3021275"/>
                  <a:ext cx="360040" cy="28803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</p:grpSp>
          <p:grpSp>
            <p:nvGrpSpPr>
              <p:cNvPr id="346" name="グループ化 345"/>
              <p:cNvGrpSpPr/>
              <p:nvPr/>
            </p:nvGrpSpPr>
            <p:grpSpPr>
              <a:xfrm>
                <a:off x="4333282" y="3948385"/>
                <a:ext cx="880011" cy="701173"/>
                <a:chOff x="4109793" y="3844323"/>
                <a:chExt cx="1216771" cy="701173"/>
              </a:xfrm>
            </p:grpSpPr>
            <p:sp>
              <p:nvSpPr>
                <p:cNvPr id="348" name="フリーフォーム 347"/>
                <p:cNvSpPr/>
                <p:nvPr/>
              </p:nvSpPr>
              <p:spPr>
                <a:xfrm>
                  <a:off x="4109793" y="4052449"/>
                  <a:ext cx="1204329" cy="493047"/>
                </a:xfrm>
                <a:custGeom>
                  <a:avLst/>
                  <a:gdLst>
                    <a:gd name="connsiteX0" fmla="*/ 700746 w 1204329"/>
                    <a:gd name="connsiteY0" fmla="*/ 188247 h 493047"/>
                    <a:gd name="connsiteX1" fmla="*/ 528468 w 1204329"/>
                    <a:gd name="connsiteY1" fmla="*/ 201499 h 493047"/>
                    <a:gd name="connsiteX2" fmla="*/ 448955 w 1204329"/>
                    <a:gd name="connsiteY2" fmla="*/ 228003 h 493047"/>
                    <a:gd name="connsiteX3" fmla="*/ 369442 w 1204329"/>
                    <a:gd name="connsiteY3" fmla="*/ 281012 h 493047"/>
                    <a:gd name="connsiteX4" fmla="*/ 303181 w 1204329"/>
                    <a:gd name="connsiteY4" fmla="*/ 334021 h 493047"/>
                    <a:gd name="connsiteX5" fmla="*/ 236920 w 1204329"/>
                    <a:gd name="connsiteY5" fmla="*/ 400281 h 493047"/>
                    <a:gd name="connsiteX6" fmla="*/ 170659 w 1204329"/>
                    <a:gd name="connsiteY6" fmla="*/ 440038 h 493047"/>
                    <a:gd name="connsiteX7" fmla="*/ 130903 w 1204329"/>
                    <a:gd name="connsiteY7" fmla="*/ 466542 h 493047"/>
                    <a:gd name="connsiteX8" fmla="*/ 51390 w 1204329"/>
                    <a:gd name="connsiteY8" fmla="*/ 493047 h 493047"/>
                    <a:gd name="connsiteX9" fmla="*/ 24885 w 1204329"/>
                    <a:gd name="connsiteY9" fmla="*/ 347273 h 493047"/>
                    <a:gd name="connsiteX10" fmla="*/ 64642 w 1204329"/>
                    <a:gd name="connsiteY10" fmla="*/ 281012 h 493047"/>
                    <a:gd name="connsiteX11" fmla="*/ 91146 w 1204329"/>
                    <a:gd name="connsiteY11" fmla="*/ 241255 h 493047"/>
                    <a:gd name="connsiteX12" fmla="*/ 170659 w 1204329"/>
                    <a:gd name="connsiteY12" fmla="*/ 201499 h 493047"/>
                    <a:gd name="connsiteX13" fmla="*/ 250172 w 1204329"/>
                    <a:gd name="connsiteY13" fmla="*/ 135238 h 493047"/>
                    <a:gd name="connsiteX14" fmla="*/ 276677 w 1204329"/>
                    <a:gd name="connsiteY14" fmla="*/ 108734 h 493047"/>
                    <a:gd name="connsiteX15" fmla="*/ 329685 w 1204329"/>
                    <a:gd name="connsiteY15" fmla="*/ 82229 h 493047"/>
                    <a:gd name="connsiteX16" fmla="*/ 409198 w 1204329"/>
                    <a:gd name="connsiteY16" fmla="*/ 42473 h 493047"/>
                    <a:gd name="connsiteX17" fmla="*/ 448955 w 1204329"/>
                    <a:gd name="connsiteY17" fmla="*/ 15968 h 493047"/>
                    <a:gd name="connsiteX18" fmla="*/ 806764 w 1204329"/>
                    <a:gd name="connsiteY18" fmla="*/ 15968 h 493047"/>
                    <a:gd name="connsiteX19" fmla="*/ 926033 w 1204329"/>
                    <a:gd name="connsiteY19" fmla="*/ 42473 h 493047"/>
                    <a:gd name="connsiteX20" fmla="*/ 1005546 w 1204329"/>
                    <a:gd name="connsiteY20" fmla="*/ 68977 h 493047"/>
                    <a:gd name="connsiteX21" fmla="*/ 1045303 w 1204329"/>
                    <a:gd name="connsiteY21" fmla="*/ 95481 h 493047"/>
                    <a:gd name="connsiteX22" fmla="*/ 1071807 w 1204329"/>
                    <a:gd name="connsiteY22" fmla="*/ 121986 h 493047"/>
                    <a:gd name="connsiteX23" fmla="*/ 1111564 w 1204329"/>
                    <a:gd name="connsiteY23" fmla="*/ 135238 h 493047"/>
                    <a:gd name="connsiteX24" fmla="*/ 1151320 w 1204329"/>
                    <a:gd name="connsiteY24" fmla="*/ 161742 h 493047"/>
                    <a:gd name="connsiteX25" fmla="*/ 1204329 w 1204329"/>
                    <a:gd name="connsiteY25" fmla="*/ 228003 h 493047"/>
                    <a:gd name="connsiteX26" fmla="*/ 1191077 w 1204329"/>
                    <a:gd name="connsiteY26" fmla="*/ 320768 h 493047"/>
                    <a:gd name="connsiteX27" fmla="*/ 1164572 w 1204329"/>
                    <a:gd name="connsiteY27" fmla="*/ 347273 h 493047"/>
                    <a:gd name="connsiteX28" fmla="*/ 1098311 w 1204329"/>
                    <a:gd name="connsiteY28" fmla="*/ 334021 h 493047"/>
                    <a:gd name="connsiteX29" fmla="*/ 1018798 w 1204329"/>
                    <a:gd name="connsiteY29" fmla="*/ 307516 h 493047"/>
                    <a:gd name="connsiteX30" fmla="*/ 979042 w 1204329"/>
                    <a:gd name="connsiteY30" fmla="*/ 281012 h 493047"/>
                    <a:gd name="connsiteX31" fmla="*/ 939285 w 1204329"/>
                    <a:gd name="connsiteY31" fmla="*/ 267760 h 493047"/>
                    <a:gd name="connsiteX32" fmla="*/ 912781 w 1204329"/>
                    <a:gd name="connsiteY32" fmla="*/ 241255 h 493047"/>
                    <a:gd name="connsiteX33" fmla="*/ 873024 w 1204329"/>
                    <a:gd name="connsiteY33" fmla="*/ 228003 h 493047"/>
                    <a:gd name="connsiteX34" fmla="*/ 727250 w 1204329"/>
                    <a:gd name="connsiteY34" fmla="*/ 201499 h 493047"/>
                    <a:gd name="connsiteX35" fmla="*/ 674242 w 1204329"/>
                    <a:gd name="connsiteY35" fmla="*/ 188247 h 493047"/>
                    <a:gd name="connsiteX36" fmla="*/ 581477 w 1204329"/>
                    <a:gd name="connsiteY36" fmla="*/ 201499 h 493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1204329" h="493047">
                      <a:moveTo>
                        <a:pt x="700746" y="188247"/>
                      </a:moveTo>
                      <a:cubicBezTo>
                        <a:pt x="643320" y="192664"/>
                        <a:pt x="585359" y="192516"/>
                        <a:pt x="528468" y="201499"/>
                      </a:cubicBezTo>
                      <a:cubicBezTo>
                        <a:pt x="500872" y="205856"/>
                        <a:pt x="448955" y="228003"/>
                        <a:pt x="448955" y="228003"/>
                      </a:cubicBezTo>
                      <a:cubicBezTo>
                        <a:pt x="422451" y="245673"/>
                        <a:pt x="391967" y="258488"/>
                        <a:pt x="369442" y="281012"/>
                      </a:cubicBezTo>
                      <a:cubicBezTo>
                        <a:pt x="331675" y="318778"/>
                        <a:pt x="353333" y="300585"/>
                        <a:pt x="303181" y="334021"/>
                      </a:cubicBezTo>
                      <a:cubicBezTo>
                        <a:pt x="257744" y="402177"/>
                        <a:pt x="300028" y="349795"/>
                        <a:pt x="236920" y="400281"/>
                      </a:cubicBezTo>
                      <a:cubicBezTo>
                        <a:pt x="184944" y="441862"/>
                        <a:pt x="239704" y="417023"/>
                        <a:pt x="170659" y="440038"/>
                      </a:cubicBezTo>
                      <a:cubicBezTo>
                        <a:pt x="157407" y="448873"/>
                        <a:pt x="145457" y="460073"/>
                        <a:pt x="130903" y="466542"/>
                      </a:cubicBezTo>
                      <a:cubicBezTo>
                        <a:pt x="105373" y="477889"/>
                        <a:pt x="51390" y="493047"/>
                        <a:pt x="51390" y="493047"/>
                      </a:cubicBezTo>
                      <a:cubicBezTo>
                        <a:pt x="-28123" y="466541"/>
                        <a:pt x="2744" y="491194"/>
                        <a:pt x="24885" y="347273"/>
                      </a:cubicBezTo>
                      <a:cubicBezTo>
                        <a:pt x="32557" y="297406"/>
                        <a:pt x="36784" y="315834"/>
                        <a:pt x="64642" y="281012"/>
                      </a:cubicBezTo>
                      <a:cubicBezTo>
                        <a:pt x="74592" y="268575"/>
                        <a:pt x="79884" y="252517"/>
                        <a:pt x="91146" y="241255"/>
                      </a:cubicBezTo>
                      <a:cubicBezTo>
                        <a:pt x="116835" y="215566"/>
                        <a:pt x="138325" y="212277"/>
                        <a:pt x="170659" y="201499"/>
                      </a:cubicBezTo>
                      <a:cubicBezTo>
                        <a:pt x="253702" y="90775"/>
                        <a:pt x="167387" y="184908"/>
                        <a:pt x="250172" y="135238"/>
                      </a:cubicBezTo>
                      <a:cubicBezTo>
                        <a:pt x="260886" y="128810"/>
                        <a:pt x="266281" y="115665"/>
                        <a:pt x="276677" y="108734"/>
                      </a:cubicBezTo>
                      <a:cubicBezTo>
                        <a:pt x="293114" y="97776"/>
                        <a:pt x="312533" y="92030"/>
                        <a:pt x="329685" y="82229"/>
                      </a:cubicBezTo>
                      <a:cubicBezTo>
                        <a:pt x="401612" y="41128"/>
                        <a:pt x="336312" y="66768"/>
                        <a:pt x="409198" y="42473"/>
                      </a:cubicBezTo>
                      <a:cubicBezTo>
                        <a:pt x="422450" y="33638"/>
                        <a:pt x="434042" y="21561"/>
                        <a:pt x="448955" y="15968"/>
                      </a:cubicBezTo>
                      <a:cubicBezTo>
                        <a:pt x="543325" y="-19421"/>
                        <a:pt x="783320" y="14902"/>
                        <a:pt x="806764" y="15968"/>
                      </a:cubicBezTo>
                      <a:cubicBezTo>
                        <a:pt x="844585" y="23533"/>
                        <a:pt x="888610" y="31246"/>
                        <a:pt x="926033" y="42473"/>
                      </a:cubicBezTo>
                      <a:cubicBezTo>
                        <a:pt x="952793" y="50501"/>
                        <a:pt x="982300" y="53480"/>
                        <a:pt x="1005546" y="68977"/>
                      </a:cubicBezTo>
                      <a:cubicBezTo>
                        <a:pt x="1018798" y="77812"/>
                        <a:pt x="1032866" y="85531"/>
                        <a:pt x="1045303" y="95481"/>
                      </a:cubicBezTo>
                      <a:cubicBezTo>
                        <a:pt x="1055059" y="103286"/>
                        <a:pt x="1061093" y="115558"/>
                        <a:pt x="1071807" y="121986"/>
                      </a:cubicBezTo>
                      <a:cubicBezTo>
                        <a:pt x="1083785" y="129173"/>
                        <a:pt x="1098312" y="130821"/>
                        <a:pt x="1111564" y="135238"/>
                      </a:cubicBezTo>
                      <a:cubicBezTo>
                        <a:pt x="1124816" y="144073"/>
                        <a:pt x="1138883" y="151792"/>
                        <a:pt x="1151320" y="161742"/>
                      </a:cubicBezTo>
                      <a:cubicBezTo>
                        <a:pt x="1178293" y="183321"/>
                        <a:pt x="1184651" y="198487"/>
                        <a:pt x="1204329" y="228003"/>
                      </a:cubicBezTo>
                      <a:cubicBezTo>
                        <a:pt x="1199912" y="258925"/>
                        <a:pt x="1200955" y="291135"/>
                        <a:pt x="1191077" y="320768"/>
                      </a:cubicBezTo>
                      <a:cubicBezTo>
                        <a:pt x="1187126" y="332621"/>
                        <a:pt x="1176941" y="345506"/>
                        <a:pt x="1164572" y="347273"/>
                      </a:cubicBezTo>
                      <a:cubicBezTo>
                        <a:pt x="1142274" y="350459"/>
                        <a:pt x="1120042" y="339948"/>
                        <a:pt x="1098311" y="334021"/>
                      </a:cubicBezTo>
                      <a:cubicBezTo>
                        <a:pt x="1071357" y="326670"/>
                        <a:pt x="1018798" y="307516"/>
                        <a:pt x="1018798" y="307516"/>
                      </a:cubicBezTo>
                      <a:cubicBezTo>
                        <a:pt x="1005546" y="298681"/>
                        <a:pt x="993288" y="288135"/>
                        <a:pt x="979042" y="281012"/>
                      </a:cubicBezTo>
                      <a:cubicBezTo>
                        <a:pt x="966548" y="274765"/>
                        <a:pt x="951263" y="274947"/>
                        <a:pt x="939285" y="267760"/>
                      </a:cubicBezTo>
                      <a:cubicBezTo>
                        <a:pt x="928571" y="261332"/>
                        <a:pt x="923495" y="247683"/>
                        <a:pt x="912781" y="241255"/>
                      </a:cubicBezTo>
                      <a:cubicBezTo>
                        <a:pt x="900803" y="234068"/>
                        <a:pt x="886456" y="231841"/>
                        <a:pt x="873024" y="228003"/>
                      </a:cubicBezTo>
                      <a:cubicBezTo>
                        <a:pt x="794122" y="205460"/>
                        <a:pt x="830484" y="220269"/>
                        <a:pt x="727250" y="201499"/>
                      </a:cubicBezTo>
                      <a:cubicBezTo>
                        <a:pt x="709331" y="198241"/>
                        <a:pt x="691911" y="192664"/>
                        <a:pt x="674242" y="188247"/>
                      </a:cubicBezTo>
                      <a:cubicBezTo>
                        <a:pt x="590372" y="202225"/>
                        <a:pt x="621599" y="201499"/>
                        <a:pt x="581477" y="201499"/>
                      </a:cubicBezTo>
                    </a:path>
                  </a:pathLst>
                </a:custGeom>
                <a:solidFill>
                  <a:srgbClr val="FF66F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349" name="フリーフォーム 348"/>
                <p:cNvSpPr/>
                <p:nvPr/>
              </p:nvSpPr>
              <p:spPr>
                <a:xfrm>
                  <a:off x="4122235" y="3844323"/>
                  <a:ext cx="1204329" cy="493047"/>
                </a:xfrm>
                <a:custGeom>
                  <a:avLst/>
                  <a:gdLst>
                    <a:gd name="connsiteX0" fmla="*/ 700746 w 1204329"/>
                    <a:gd name="connsiteY0" fmla="*/ 188247 h 493047"/>
                    <a:gd name="connsiteX1" fmla="*/ 528468 w 1204329"/>
                    <a:gd name="connsiteY1" fmla="*/ 201499 h 493047"/>
                    <a:gd name="connsiteX2" fmla="*/ 448955 w 1204329"/>
                    <a:gd name="connsiteY2" fmla="*/ 228003 h 493047"/>
                    <a:gd name="connsiteX3" fmla="*/ 369442 w 1204329"/>
                    <a:gd name="connsiteY3" fmla="*/ 281012 h 493047"/>
                    <a:gd name="connsiteX4" fmla="*/ 303181 w 1204329"/>
                    <a:gd name="connsiteY4" fmla="*/ 334021 h 493047"/>
                    <a:gd name="connsiteX5" fmla="*/ 236920 w 1204329"/>
                    <a:gd name="connsiteY5" fmla="*/ 400281 h 493047"/>
                    <a:gd name="connsiteX6" fmla="*/ 170659 w 1204329"/>
                    <a:gd name="connsiteY6" fmla="*/ 440038 h 493047"/>
                    <a:gd name="connsiteX7" fmla="*/ 130903 w 1204329"/>
                    <a:gd name="connsiteY7" fmla="*/ 466542 h 493047"/>
                    <a:gd name="connsiteX8" fmla="*/ 51390 w 1204329"/>
                    <a:gd name="connsiteY8" fmla="*/ 493047 h 493047"/>
                    <a:gd name="connsiteX9" fmla="*/ 24885 w 1204329"/>
                    <a:gd name="connsiteY9" fmla="*/ 347273 h 493047"/>
                    <a:gd name="connsiteX10" fmla="*/ 64642 w 1204329"/>
                    <a:gd name="connsiteY10" fmla="*/ 281012 h 493047"/>
                    <a:gd name="connsiteX11" fmla="*/ 91146 w 1204329"/>
                    <a:gd name="connsiteY11" fmla="*/ 241255 h 493047"/>
                    <a:gd name="connsiteX12" fmla="*/ 170659 w 1204329"/>
                    <a:gd name="connsiteY12" fmla="*/ 201499 h 493047"/>
                    <a:gd name="connsiteX13" fmla="*/ 250172 w 1204329"/>
                    <a:gd name="connsiteY13" fmla="*/ 135238 h 493047"/>
                    <a:gd name="connsiteX14" fmla="*/ 276677 w 1204329"/>
                    <a:gd name="connsiteY14" fmla="*/ 108734 h 493047"/>
                    <a:gd name="connsiteX15" fmla="*/ 329685 w 1204329"/>
                    <a:gd name="connsiteY15" fmla="*/ 82229 h 493047"/>
                    <a:gd name="connsiteX16" fmla="*/ 409198 w 1204329"/>
                    <a:gd name="connsiteY16" fmla="*/ 42473 h 493047"/>
                    <a:gd name="connsiteX17" fmla="*/ 448955 w 1204329"/>
                    <a:gd name="connsiteY17" fmla="*/ 15968 h 493047"/>
                    <a:gd name="connsiteX18" fmla="*/ 806764 w 1204329"/>
                    <a:gd name="connsiteY18" fmla="*/ 15968 h 493047"/>
                    <a:gd name="connsiteX19" fmla="*/ 926033 w 1204329"/>
                    <a:gd name="connsiteY19" fmla="*/ 42473 h 493047"/>
                    <a:gd name="connsiteX20" fmla="*/ 1005546 w 1204329"/>
                    <a:gd name="connsiteY20" fmla="*/ 68977 h 493047"/>
                    <a:gd name="connsiteX21" fmla="*/ 1045303 w 1204329"/>
                    <a:gd name="connsiteY21" fmla="*/ 95481 h 493047"/>
                    <a:gd name="connsiteX22" fmla="*/ 1071807 w 1204329"/>
                    <a:gd name="connsiteY22" fmla="*/ 121986 h 493047"/>
                    <a:gd name="connsiteX23" fmla="*/ 1111564 w 1204329"/>
                    <a:gd name="connsiteY23" fmla="*/ 135238 h 493047"/>
                    <a:gd name="connsiteX24" fmla="*/ 1151320 w 1204329"/>
                    <a:gd name="connsiteY24" fmla="*/ 161742 h 493047"/>
                    <a:gd name="connsiteX25" fmla="*/ 1204329 w 1204329"/>
                    <a:gd name="connsiteY25" fmla="*/ 228003 h 493047"/>
                    <a:gd name="connsiteX26" fmla="*/ 1191077 w 1204329"/>
                    <a:gd name="connsiteY26" fmla="*/ 320768 h 493047"/>
                    <a:gd name="connsiteX27" fmla="*/ 1164572 w 1204329"/>
                    <a:gd name="connsiteY27" fmla="*/ 347273 h 493047"/>
                    <a:gd name="connsiteX28" fmla="*/ 1098311 w 1204329"/>
                    <a:gd name="connsiteY28" fmla="*/ 334021 h 493047"/>
                    <a:gd name="connsiteX29" fmla="*/ 1018798 w 1204329"/>
                    <a:gd name="connsiteY29" fmla="*/ 307516 h 493047"/>
                    <a:gd name="connsiteX30" fmla="*/ 979042 w 1204329"/>
                    <a:gd name="connsiteY30" fmla="*/ 281012 h 493047"/>
                    <a:gd name="connsiteX31" fmla="*/ 939285 w 1204329"/>
                    <a:gd name="connsiteY31" fmla="*/ 267760 h 493047"/>
                    <a:gd name="connsiteX32" fmla="*/ 912781 w 1204329"/>
                    <a:gd name="connsiteY32" fmla="*/ 241255 h 493047"/>
                    <a:gd name="connsiteX33" fmla="*/ 873024 w 1204329"/>
                    <a:gd name="connsiteY33" fmla="*/ 228003 h 493047"/>
                    <a:gd name="connsiteX34" fmla="*/ 727250 w 1204329"/>
                    <a:gd name="connsiteY34" fmla="*/ 201499 h 493047"/>
                    <a:gd name="connsiteX35" fmla="*/ 674242 w 1204329"/>
                    <a:gd name="connsiteY35" fmla="*/ 188247 h 493047"/>
                    <a:gd name="connsiteX36" fmla="*/ 581477 w 1204329"/>
                    <a:gd name="connsiteY36" fmla="*/ 201499 h 493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1204329" h="493047">
                      <a:moveTo>
                        <a:pt x="700746" y="188247"/>
                      </a:moveTo>
                      <a:cubicBezTo>
                        <a:pt x="643320" y="192664"/>
                        <a:pt x="585359" y="192516"/>
                        <a:pt x="528468" y="201499"/>
                      </a:cubicBezTo>
                      <a:cubicBezTo>
                        <a:pt x="500872" y="205856"/>
                        <a:pt x="448955" y="228003"/>
                        <a:pt x="448955" y="228003"/>
                      </a:cubicBezTo>
                      <a:cubicBezTo>
                        <a:pt x="422451" y="245673"/>
                        <a:pt x="391967" y="258488"/>
                        <a:pt x="369442" y="281012"/>
                      </a:cubicBezTo>
                      <a:cubicBezTo>
                        <a:pt x="331675" y="318778"/>
                        <a:pt x="353333" y="300585"/>
                        <a:pt x="303181" y="334021"/>
                      </a:cubicBezTo>
                      <a:cubicBezTo>
                        <a:pt x="257744" y="402177"/>
                        <a:pt x="300028" y="349795"/>
                        <a:pt x="236920" y="400281"/>
                      </a:cubicBezTo>
                      <a:cubicBezTo>
                        <a:pt x="184944" y="441862"/>
                        <a:pt x="239704" y="417023"/>
                        <a:pt x="170659" y="440038"/>
                      </a:cubicBezTo>
                      <a:cubicBezTo>
                        <a:pt x="157407" y="448873"/>
                        <a:pt x="145457" y="460073"/>
                        <a:pt x="130903" y="466542"/>
                      </a:cubicBezTo>
                      <a:cubicBezTo>
                        <a:pt x="105373" y="477889"/>
                        <a:pt x="51390" y="493047"/>
                        <a:pt x="51390" y="493047"/>
                      </a:cubicBezTo>
                      <a:cubicBezTo>
                        <a:pt x="-28123" y="466541"/>
                        <a:pt x="2744" y="491194"/>
                        <a:pt x="24885" y="347273"/>
                      </a:cubicBezTo>
                      <a:cubicBezTo>
                        <a:pt x="32557" y="297406"/>
                        <a:pt x="36784" y="315834"/>
                        <a:pt x="64642" y="281012"/>
                      </a:cubicBezTo>
                      <a:cubicBezTo>
                        <a:pt x="74592" y="268575"/>
                        <a:pt x="79884" y="252517"/>
                        <a:pt x="91146" y="241255"/>
                      </a:cubicBezTo>
                      <a:cubicBezTo>
                        <a:pt x="116835" y="215566"/>
                        <a:pt x="138325" y="212277"/>
                        <a:pt x="170659" y="201499"/>
                      </a:cubicBezTo>
                      <a:cubicBezTo>
                        <a:pt x="253702" y="90775"/>
                        <a:pt x="167387" y="184908"/>
                        <a:pt x="250172" y="135238"/>
                      </a:cubicBezTo>
                      <a:cubicBezTo>
                        <a:pt x="260886" y="128810"/>
                        <a:pt x="266281" y="115665"/>
                        <a:pt x="276677" y="108734"/>
                      </a:cubicBezTo>
                      <a:cubicBezTo>
                        <a:pt x="293114" y="97776"/>
                        <a:pt x="312533" y="92030"/>
                        <a:pt x="329685" y="82229"/>
                      </a:cubicBezTo>
                      <a:cubicBezTo>
                        <a:pt x="401612" y="41128"/>
                        <a:pt x="336312" y="66768"/>
                        <a:pt x="409198" y="42473"/>
                      </a:cubicBezTo>
                      <a:cubicBezTo>
                        <a:pt x="422450" y="33638"/>
                        <a:pt x="434042" y="21561"/>
                        <a:pt x="448955" y="15968"/>
                      </a:cubicBezTo>
                      <a:cubicBezTo>
                        <a:pt x="543325" y="-19421"/>
                        <a:pt x="783320" y="14902"/>
                        <a:pt x="806764" y="15968"/>
                      </a:cubicBezTo>
                      <a:cubicBezTo>
                        <a:pt x="844585" y="23533"/>
                        <a:pt x="888610" y="31246"/>
                        <a:pt x="926033" y="42473"/>
                      </a:cubicBezTo>
                      <a:cubicBezTo>
                        <a:pt x="952793" y="50501"/>
                        <a:pt x="982300" y="53480"/>
                        <a:pt x="1005546" y="68977"/>
                      </a:cubicBezTo>
                      <a:cubicBezTo>
                        <a:pt x="1018798" y="77812"/>
                        <a:pt x="1032866" y="85531"/>
                        <a:pt x="1045303" y="95481"/>
                      </a:cubicBezTo>
                      <a:cubicBezTo>
                        <a:pt x="1055059" y="103286"/>
                        <a:pt x="1061093" y="115558"/>
                        <a:pt x="1071807" y="121986"/>
                      </a:cubicBezTo>
                      <a:cubicBezTo>
                        <a:pt x="1083785" y="129173"/>
                        <a:pt x="1098312" y="130821"/>
                        <a:pt x="1111564" y="135238"/>
                      </a:cubicBezTo>
                      <a:cubicBezTo>
                        <a:pt x="1124816" y="144073"/>
                        <a:pt x="1138883" y="151792"/>
                        <a:pt x="1151320" y="161742"/>
                      </a:cubicBezTo>
                      <a:cubicBezTo>
                        <a:pt x="1178293" y="183321"/>
                        <a:pt x="1184651" y="198487"/>
                        <a:pt x="1204329" y="228003"/>
                      </a:cubicBezTo>
                      <a:cubicBezTo>
                        <a:pt x="1199912" y="258925"/>
                        <a:pt x="1200955" y="291135"/>
                        <a:pt x="1191077" y="320768"/>
                      </a:cubicBezTo>
                      <a:cubicBezTo>
                        <a:pt x="1187126" y="332621"/>
                        <a:pt x="1176941" y="345506"/>
                        <a:pt x="1164572" y="347273"/>
                      </a:cubicBezTo>
                      <a:cubicBezTo>
                        <a:pt x="1142274" y="350459"/>
                        <a:pt x="1120042" y="339948"/>
                        <a:pt x="1098311" y="334021"/>
                      </a:cubicBezTo>
                      <a:cubicBezTo>
                        <a:pt x="1071357" y="326670"/>
                        <a:pt x="1018798" y="307516"/>
                        <a:pt x="1018798" y="307516"/>
                      </a:cubicBezTo>
                      <a:cubicBezTo>
                        <a:pt x="1005546" y="298681"/>
                        <a:pt x="993288" y="288135"/>
                        <a:pt x="979042" y="281012"/>
                      </a:cubicBezTo>
                      <a:cubicBezTo>
                        <a:pt x="966548" y="274765"/>
                        <a:pt x="951263" y="274947"/>
                        <a:pt x="939285" y="267760"/>
                      </a:cubicBezTo>
                      <a:cubicBezTo>
                        <a:pt x="928571" y="261332"/>
                        <a:pt x="923495" y="247683"/>
                        <a:pt x="912781" y="241255"/>
                      </a:cubicBezTo>
                      <a:cubicBezTo>
                        <a:pt x="900803" y="234068"/>
                        <a:pt x="886456" y="231841"/>
                        <a:pt x="873024" y="228003"/>
                      </a:cubicBezTo>
                      <a:cubicBezTo>
                        <a:pt x="794122" y="205460"/>
                        <a:pt x="830484" y="220269"/>
                        <a:pt x="727250" y="201499"/>
                      </a:cubicBezTo>
                      <a:cubicBezTo>
                        <a:pt x="709331" y="198241"/>
                        <a:pt x="691911" y="192664"/>
                        <a:pt x="674242" y="188247"/>
                      </a:cubicBezTo>
                      <a:cubicBezTo>
                        <a:pt x="590372" y="202225"/>
                        <a:pt x="621599" y="201499"/>
                        <a:pt x="581477" y="201499"/>
                      </a:cubicBezTo>
                    </a:path>
                  </a:pathLst>
                </a:custGeom>
                <a:solidFill>
                  <a:srgbClr val="FF66F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</p:grpSp>
          <p:sp>
            <p:nvSpPr>
              <p:cNvPr id="347" name="正方形/長方形 346"/>
              <p:cNvSpPr/>
              <p:nvPr/>
            </p:nvSpPr>
            <p:spPr>
              <a:xfrm>
                <a:off x="3211081" y="1525873"/>
                <a:ext cx="3110384" cy="1353091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ja-JP" altLang="en-US" sz="2000" b="0" cap="none" spc="0" dirty="0" smtClean="0">
                    <a:ln w="18415" cmpd="sng">
                      <a:solidFill>
                        <a:sysClr val="windowText" lastClr="000000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</a:rPr>
                  <a:t>もんだい</a:t>
                </a:r>
                <a:endParaRPr lang="ja-JP" altLang="en-US" sz="2000" b="0" cap="none" spc="0" dirty="0">
                  <a:ln w="18415" cmpd="sng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280" name="グループ化 279"/>
            <p:cNvGrpSpPr/>
            <p:nvPr/>
          </p:nvGrpSpPr>
          <p:grpSpPr>
            <a:xfrm>
              <a:off x="403920" y="5082200"/>
              <a:ext cx="1455374" cy="1384722"/>
              <a:chOff x="2744777" y="1484784"/>
              <a:chExt cx="4050390" cy="4682851"/>
            </a:xfrm>
          </p:grpSpPr>
          <p:grpSp>
            <p:nvGrpSpPr>
              <p:cNvPr id="333" name="グループ化 332"/>
              <p:cNvGrpSpPr/>
              <p:nvPr/>
            </p:nvGrpSpPr>
            <p:grpSpPr>
              <a:xfrm>
                <a:off x="2744777" y="1484784"/>
                <a:ext cx="4050390" cy="4682851"/>
                <a:chOff x="2668961" y="1844824"/>
                <a:chExt cx="4050390" cy="4682851"/>
              </a:xfrm>
            </p:grpSpPr>
            <p:sp>
              <p:nvSpPr>
                <p:cNvPr id="338" name="フリーフォーム 337"/>
                <p:cNvSpPr/>
                <p:nvPr/>
              </p:nvSpPr>
              <p:spPr>
                <a:xfrm>
                  <a:off x="2668961" y="1844824"/>
                  <a:ext cx="4050390" cy="4682851"/>
                </a:xfrm>
                <a:custGeom>
                  <a:avLst/>
                  <a:gdLst>
                    <a:gd name="connsiteX0" fmla="*/ 1277497 w 4050390"/>
                    <a:gd name="connsiteY0" fmla="*/ 35515 h 4334120"/>
                    <a:gd name="connsiteX1" fmla="*/ 747410 w 4050390"/>
                    <a:gd name="connsiteY1" fmla="*/ 287306 h 4334120"/>
                    <a:gd name="connsiteX2" fmla="*/ 349845 w 4050390"/>
                    <a:gd name="connsiteY2" fmla="*/ 936663 h 4334120"/>
                    <a:gd name="connsiteX3" fmla="*/ 190819 w 4050390"/>
                    <a:gd name="connsiteY3" fmla="*/ 2672698 h 4334120"/>
                    <a:gd name="connsiteX4" fmla="*/ 204071 w 4050390"/>
                    <a:gd name="connsiteY4" fmla="*/ 4209950 h 4334120"/>
                    <a:gd name="connsiteX5" fmla="*/ 270332 w 4050390"/>
                    <a:gd name="connsiteY5" fmla="*/ 4249706 h 4334120"/>
                    <a:gd name="connsiteX6" fmla="*/ 3649637 w 4050390"/>
                    <a:gd name="connsiteY6" fmla="*/ 4302715 h 4334120"/>
                    <a:gd name="connsiteX7" fmla="*/ 4020697 w 4050390"/>
                    <a:gd name="connsiteY7" fmla="*/ 4249706 h 4334120"/>
                    <a:gd name="connsiteX8" fmla="*/ 3967689 w 4050390"/>
                    <a:gd name="connsiteY8" fmla="*/ 4156941 h 4334120"/>
                    <a:gd name="connsiteX9" fmla="*/ 3914680 w 4050390"/>
                    <a:gd name="connsiteY9" fmla="*/ 2526924 h 4334120"/>
                    <a:gd name="connsiteX10" fmla="*/ 3768906 w 4050390"/>
                    <a:gd name="connsiteY10" fmla="*/ 578854 h 4334120"/>
                    <a:gd name="connsiteX11" fmla="*/ 2152141 w 4050390"/>
                    <a:gd name="connsiteY11" fmla="*/ 22263 h 4334120"/>
                    <a:gd name="connsiteX12" fmla="*/ 1065463 w 4050390"/>
                    <a:gd name="connsiteY12" fmla="*/ 101776 h 4334120"/>
                    <a:gd name="connsiteX13" fmla="*/ 1065463 w 4050390"/>
                    <a:gd name="connsiteY13" fmla="*/ 101776 h 43341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4050390" h="4334120">
                      <a:moveTo>
                        <a:pt x="1277497" y="35515"/>
                      </a:moveTo>
                      <a:cubicBezTo>
                        <a:pt x="1089758" y="86315"/>
                        <a:pt x="902019" y="137115"/>
                        <a:pt x="747410" y="287306"/>
                      </a:cubicBezTo>
                      <a:cubicBezTo>
                        <a:pt x="592801" y="437497"/>
                        <a:pt x="442610" y="539098"/>
                        <a:pt x="349845" y="936663"/>
                      </a:cubicBezTo>
                      <a:cubicBezTo>
                        <a:pt x="257080" y="1334228"/>
                        <a:pt x="215115" y="2127150"/>
                        <a:pt x="190819" y="2672698"/>
                      </a:cubicBezTo>
                      <a:cubicBezTo>
                        <a:pt x="166523" y="3218246"/>
                        <a:pt x="190819" y="3947115"/>
                        <a:pt x="204071" y="4209950"/>
                      </a:cubicBezTo>
                      <a:cubicBezTo>
                        <a:pt x="217323" y="4472785"/>
                        <a:pt x="-303929" y="4234245"/>
                        <a:pt x="270332" y="4249706"/>
                      </a:cubicBezTo>
                      <a:cubicBezTo>
                        <a:pt x="844593" y="4265167"/>
                        <a:pt x="3024576" y="4302715"/>
                        <a:pt x="3649637" y="4302715"/>
                      </a:cubicBezTo>
                      <a:cubicBezTo>
                        <a:pt x="4274698" y="4302715"/>
                        <a:pt x="3967688" y="4274002"/>
                        <a:pt x="4020697" y="4249706"/>
                      </a:cubicBezTo>
                      <a:cubicBezTo>
                        <a:pt x="4073706" y="4225410"/>
                        <a:pt x="3985359" y="4444071"/>
                        <a:pt x="3967689" y="4156941"/>
                      </a:cubicBezTo>
                      <a:cubicBezTo>
                        <a:pt x="3950020" y="3869811"/>
                        <a:pt x="3947811" y="3123272"/>
                        <a:pt x="3914680" y="2526924"/>
                      </a:cubicBezTo>
                      <a:cubicBezTo>
                        <a:pt x="3881550" y="1930576"/>
                        <a:pt x="4062663" y="996298"/>
                        <a:pt x="3768906" y="578854"/>
                      </a:cubicBezTo>
                      <a:cubicBezTo>
                        <a:pt x="3475150" y="161411"/>
                        <a:pt x="2602715" y="101776"/>
                        <a:pt x="2152141" y="22263"/>
                      </a:cubicBezTo>
                      <a:cubicBezTo>
                        <a:pt x="1701567" y="-57250"/>
                        <a:pt x="1065463" y="101776"/>
                        <a:pt x="1065463" y="101776"/>
                      </a:cubicBezTo>
                      <a:lnTo>
                        <a:pt x="1065463" y="101776"/>
                      </a:lnTo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339" name="円/楕円 338"/>
                <p:cNvSpPr/>
                <p:nvPr/>
              </p:nvSpPr>
              <p:spPr>
                <a:xfrm>
                  <a:off x="3539968" y="2708920"/>
                  <a:ext cx="864096" cy="864096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340" name="弦 339"/>
                <p:cNvSpPr/>
                <p:nvPr/>
              </p:nvSpPr>
              <p:spPr>
                <a:xfrm rot="17413514">
                  <a:off x="3511875" y="2740803"/>
                  <a:ext cx="863204" cy="848977"/>
                </a:xfrm>
                <a:prstGeom prst="chord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341" name="円/楕円 340"/>
                <p:cNvSpPr/>
                <p:nvPr/>
              </p:nvSpPr>
              <p:spPr>
                <a:xfrm>
                  <a:off x="4913988" y="2708920"/>
                  <a:ext cx="864096" cy="864096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342" name="弦 341"/>
                <p:cNvSpPr/>
                <p:nvPr/>
              </p:nvSpPr>
              <p:spPr>
                <a:xfrm rot="17413514">
                  <a:off x="4885895" y="2740803"/>
                  <a:ext cx="863204" cy="848977"/>
                </a:xfrm>
                <a:prstGeom prst="chord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343" name="円/楕円 342"/>
                <p:cNvSpPr/>
                <p:nvPr/>
              </p:nvSpPr>
              <p:spPr>
                <a:xfrm>
                  <a:off x="3779912" y="2996952"/>
                  <a:ext cx="360040" cy="28803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344" name="円/楕円 343"/>
                <p:cNvSpPr/>
                <p:nvPr/>
              </p:nvSpPr>
              <p:spPr>
                <a:xfrm>
                  <a:off x="5137477" y="3021275"/>
                  <a:ext cx="360040" cy="28803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</p:grpSp>
          <p:grpSp>
            <p:nvGrpSpPr>
              <p:cNvPr id="334" name="グループ化 333"/>
              <p:cNvGrpSpPr/>
              <p:nvPr/>
            </p:nvGrpSpPr>
            <p:grpSpPr>
              <a:xfrm>
                <a:off x="4333282" y="3948385"/>
                <a:ext cx="880011" cy="701173"/>
                <a:chOff x="4109793" y="3844323"/>
                <a:chExt cx="1216771" cy="701173"/>
              </a:xfrm>
            </p:grpSpPr>
            <p:sp>
              <p:nvSpPr>
                <p:cNvPr id="336" name="フリーフォーム 335"/>
                <p:cNvSpPr/>
                <p:nvPr/>
              </p:nvSpPr>
              <p:spPr>
                <a:xfrm>
                  <a:off x="4109793" y="4052449"/>
                  <a:ext cx="1204329" cy="493047"/>
                </a:xfrm>
                <a:custGeom>
                  <a:avLst/>
                  <a:gdLst>
                    <a:gd name="connsiteX0" fmla="*/ 700746 w 1204329"/>
                    <a:gd name="connsiteY0" fmla="*/ 188247 h 493047"/>
                    <a:gd name="connsiteX1" fmla="*/ 528468 w 1204329"/>
                    <a:gd name="connsiteY1" fmla="*/ 201499 h 493047"/>
                    <a:gd name="connsiteX2" fmla="*/ 448955 w 1204329"/>
                    <a:gd name="connsiteY2" fmla="*/ 228003 h 493047"/>
                    <a:gd name="connsiteX3" fmla="*/ 369442 w 1204329"/>
                    <a:gd name="connsiteY3" fmla="*/ 281012 h 493047"/>
                    <a:gd name="connsiteX4" fmla="*/ 303181 w 1204329"/>
                    <a:gd name="connsiteY4" fmla="*/ 334021 h 493047"/>
                    <a:gd name="connsiteX5" fmla="*/ 236920 w 1204329"/>
                    <a:gd name="connsiteY5" fmla="*/ 400281 h 493047"/>
                    <a:gd name="connsiteX6" fmla="*/ 170659 w 1204329"/>
                    <a:gd name="connsiteY6" fmla="*/ 440038 h 493047"/>
                    <a:gd name="connsiteX7" fmla="*/ 130903 w 1204329"/>
                    <a:gd name="connsiteY7" fmla="*/ 466542 h 493047"/>
                    <a:gd name="connsiteX8" fmla="*/ 51390 w 1204329"/>
                    <a:gd name="connsiteY8" fmla="*/ 493047 h 493047"/>
                    <a:gd name="connsiteX9" fmla="*/ 24885 w 1204329"/>
                    <a:gd name="connsiteY9" fmla="*/ 347273 h 493047"/>
                    <a:gd name="connsiteX10" fmla="*/ 64642 w 1204329"/>
                    <a:gd name="connsiteY10" fmla="*/ 281012 h 493047"/>
                    <a:gd name="connsiteX11" fmla="*/ 91146 w 1204329"/>
                    <a:gd name="connsiteY11" fmla="*/ 241255 h 493047"/>
                    <a:gd name="connsiteX12" fmla="*/ 170659 w 1204329"/>
                    <a:gd name="connsiteY12" fmla="*/ 201499 h 493047"/>
                    <a:gd name="connsiteX13" fmla="*/ 250172 w 1204329"/>
                    <a:gd name="connsiteY13" fmla="*/ 135238 h 493047"/>
                    <a:gd name="connsiteX14" fmla="*/ 276677 w 1204329"/>
                    <a:gd name="connsiteY14" fmla="*/ 108734 h 493047"/>
                    <a:gd name="connsiteX15" fmla="*/ 329685 w 1204329"/>
                    <a:gd name="connsiteY15" fmla="*/ 82229 h 493047"/>
                    <a:gd name="connsiteX16" fmla="*/ 409198 w 1204329"/>
                    <a:gd name="connsiteY16" fmla="*/ 42473 h 493047"/>
                    <a:gd name="connsiteX17" fmla="*/ 448955 w 1204329"/>
                    <a:gd name="connsiteY17" fmla="*/ 15968 h 493047"/>
                    <a:gd name="connsiteX18" fmla="*/ 806764 w 1204329"/>
                    <a:gd name="connsiteY18" fmla="*/ 15968 h 493047"/>
                    <a:gd name="connsiteX19" fmla="*/ 926033 w 1204329"/>
                    <a:gd name="connsiteY19" fmla="*/ 42473 h 493047"/>
                    <a:gd name="connsiteX20" fmla="*/ 1005546 w 1204329"/>
                    <a:gd name="connsiteY20" fmla="*/ 68977 h 493047"/>
                    <a:gd name="connsiteX21" fmla="*/ 1045303 w 1204329"/>
                    <a:gd name="connsiteY21" fmla="*/ 95481 h 493047"/>
                    <a:gd name="connsiteX22" fmla="*/ 1071807 w 1204329"/>
                    <a:gd name="connsiteY22" fmla="*/ 121986 h 493047"/>
                    <a:gd name="connsiteX23" fmla="*/ 1111564 w 1204329"/>
                    <a:gd name="connsiteY23" fmla="*/ 135238 h 493047"/>
                    <a:gd name="connsiteX24" fmla="*/ 1151320 w 1204329"/>
                    <a:gd name="connsiteY24" fmla="*/ 161742 h 493047"/>
                    <a:gd name="connsiteX25" fmla="*/ 1204329 w 1204329"/>
                    <a:gd name="connsiteY25" fmla="*/ 228003 h 493047"/>
                    <a:gd name="connsiteX26" fmla="*/ 1191077 w 1204329"/>
                    <a:gd name="connsiteY26" fmla="*/ 320768 h 493047"/>
                    <a:gd name="connsiteX27" fmla="*/ 1164572 w 1204329"/>
                    <a:gd name="connsiteY27" fmla="*/ 347273 h 493047"/>
                    <a:gd name="connsiteX28" fmla="*/ 1098311 w 1204329"/>
                    <a:gd name="connsiteY28" fmla="*/ 334021 h 493047"/>
                    <a:gd name="connsiteX29" fmla="*/ 1018798 w 1204329"/>
                    <a:gd name="connsiteY29" fmla="*/ 307516 h 493047"/>
                    <a:gd name="connsiteX30" fmla="*/ 979042 w 1204329"/>
                    <a:gd name="connsiteY30" fmla="*/ 281012 h 493047"/>
                    <a:gd name="connsiteX31" fmla="*/ 939285 w 1204329"/>
                    <a:gd name="connsiteY31" fmla="*/ 267760 h 493047"/>
                    <a:gd name="connsiteX32" fmla="*/ 912781 w 1204329"/>
                    <a:gd name="connsiteY32" fmla="*/ 241255 h 493047"/>
                    <a:gd name="connsiteX33" fmla="*/ 873024 w 1204329"/>
                    <a:gd name="connsiteY33" fmla="*/ 228003 h 493047"/>
                    <a:gd name="connsiteX34" fmla="*/ 727250 w 1204329"/>
                    <a:gd name="connsiteY34" fmla="*/ 201499 h 493047"/>
                    <a:gd name="connsiteX35" fmla="*/ 674242 w 1204329"/>
                    <a:gd name="connsiteY35" fmla="*/ 188247 h 493047"/>
                    <a:gd name="connsiteX36" fmla="*/ 581477 w 1204329"/>
                    <a:gd name="connsiteY36" fmla="*/ 201499 h 493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1204329" h="493047">
                      <a:moveTo>
                        <a:pt x="700746" y="188247"/>
                      </a:moveTo>
                      <a:cubicBezTo>
                        <a:pt x="643320" y="192664"/>
                        <a:pt x="585359" y="192516"/>
                        <a:pt x="528468" y="201499"/>
                      </a:cubicBezTo>
                      <a:cubicBezTo>
                        <a:pt x="500872" y="205856"/>
                        <a:pt x="448955" y="228003"/>
                        <a:pt x="448955" y="228003"/>
                      </a:cubicBezTo>
                      <a:cubicBezTo>
                        <a:pt x="422451" y="245673"/>
                        <a:pt x="391967" y="258488"/>
                        <a:pt x="369442" y="281012"/>
                      </a:cubicBezTo>
                      <a:cubicBezTo>
                        <a:pt x="331675" y="318778"/>
                        <a:pt x="353333" y="300585"/>
                        <a:pt x="303181" y="334021"/>
                      </a:cubicBezTo>
                      <a:cubicBezTo>
                        <a:pt x="257744" y="402177"/>
                        <a:pt x="300028" y="349795"/>
                        <a:pt x="236920" y="400281"/>
                      </a:cubicBezTo>
                      <a:cubicBezTo>
                        <a:pt x="184944" y="441862"/>
                        <a:pt x="239704" y="417023"/>
                        <a:pt x="170659" y="440038"/>
                      </a:cubicBezTo>
                      <a:cubicBezTo>
                        <a:pt x="157407" y="448873"/>
                        <a:pt x="145457" y="460073"/>
                        <a:pt x="130903" y="466542"/>
                      </a:cubicBezTo>
                      <a:cubicBezTo>
                        <a:pt x="105373" y="477889"/>
                        <a:pt x="51390" y="493047"/>
                        <a:pt x="51390" y="493047"/>
                      </a:cubicBezTo>
                      <a:cubicBezTo>
                        <a:pt x="-28123" y="466541"/>
                        <a:pt x="2744" y="491194"/>
                        <a:pt x="24885" y="347273"/>
                      </a:cubicBezTo>
                      <a:cubicBezTo>
                        <a:pt x="32557" y="297406"/>
                        <a:pt x="36784" y="315834"/>
                        <a:pt x="64642" y="281012"/>
                      </a:cubicBezTo>
                      <a:cubicBezTo>
                        <a:pt x="74592" y="268575"/>
                        <a:pt x="79884" y="252517"/>
                        <a:pt x="91146" y="241255"/>
                      </a:cubicBezTo>
                      <a:cubicBezTo>
                        <a:pt x="116835" y="215566"/>
                        <a:pt x="138325" y="212277"/>
                        <a:pt x="170659" y="201499"/>
                      </a:cubicBezTo>
                      <a:cubicBezTo>
                        <a:pt x="253702" y="90775"/>
                        <a:pt x="167387" y="184908"/>
                        <a:pt x="250172" y="135238"/>
                      </a:cubicBezTo>
                      <a:cubicBezTo>
                        <a:pt x="260886" y="128810"/>
                        <a:pt x="266281" y="115665"/>
                        <a:pt x="276677" y="108734"/>
                      </a:cubicBezTo>
                      <a:cubicBezTo>
                        <a:pt x="293114" y="97776"/>
                        <a:pt x="312533" y="92030"/>
                        <a:pt x="329685" y="82229"/>
                      </a:cubicBezTo>
                      <a:cubicBezTo>
                        <a:pt x="401612" y="41128"/>
                        <a:pt x="336312" y="66768"/>
                        <a:pt x="409198" y="42473"/>
                      </a:cubicBezTo>
                      <a:cubicBezTo>
                        <a:pt x="422450" y="33638"/>
                        <a:pt x="434042" y="21561"/>
                        <a:pt x="448955" y="15968"/>
                      </a:cubicBezTo>
                      <a:cubicBezTo>
                        <a:pt x="543325" y="-19421"/>
                        <a:pt x="783320" y="14902"/>
                        <a:pt x="806764" y="15968"/>
                      </a:cubicBezTo>
                      <a:cubicBezTo>
                        <a:pt x="844585" y="23533"/>
                        <a:pt x="888610" y="31246"/>
                        <a:pt x="926033" y="42473"/>
                      </a:cubicBezTo>
                      <a:cubicBezTo>
                        <a:pt x="952793" y="50501"/>
                        <a:pt x="982300" y="53480"/>
                        <a:pt x="1005546" y="68977"/>
                      </a:cubicBezTo>
                      <a:cubicBezTo>
                        <a:pt x="1018798" y="77812"/>
                        <a:pt x="1032866" y="85531"/>
                        <a:pt x="1045303" y="95481"/>
                      </a:cubicBezTo>
                      <a:cubicBezTo>
                        <a:pt x="1055059" y="103286"/>
                        <a:pt x="1061093" y="115558"/>
                        <a:pt x="1071807" y="121986"/>
                      </a:cubicBezTo>
                      <a:cubicBezTo>
                        <a:pt x="1083785" y="129173"/>
                        <a:pt x="1098312" y="130821"/>
                        <a:pt x="1111564" y="135238"/>
                      </a:cubicBezTo>
                      <a:cubicBezTo>
                        <a:pt x="1124816" y="144073"/>
                        <a:pt x="1138883" y="151792"/>
                        <a:pt x="1151320" y="161742"/>
                      </a:cubicBezTo>
                      <a:cubicBezTo>
                        <a:pt x="1178293" y="183321"/>
                        <a:pt x="1184651" y="198487"/>
                        <a:pt x="1204329" y="228003"/>
                      </a:cubicBezTo>
                      <a:cubicBezTo>
                        <a:pt x="1199912" y="258925"/>
                        <a:pt x="1200955" y="291135"/>
                        <a:pt x="1191077" y="320768"/>
                      </a:cubicBezTo>
                      <a:cubicBezTo>
                        <a:pt x="1187126" y="332621"/>
                        <a:pt x="1176941" y="345506"/>
                        <a:pt x="1164572" y="347273"/>
                      </a:cubicBezTo>
                      <a:cubicBezTo>
                        <a:pt x="1142274" y="350459"/>
                        <a:pt x="1120042" y="339948"/>
                        <a:pt x="1098311" y="334021"/>
                      </a:cubicBezTo>
                      <a:cubicBezTo>
                        <a:pt x="1071357" y="326670"/>
                        <a:pt x="1018798" y="307516"/>
                        <a:pt x="1018798" y="307516"/>
                      </a:cubicBezTo>
                      <a:cubicBezTo>
                        <a:pt x="1005546" y="298681"/>
                        <a:pt x="993288" y="288135"/>
                        <a:pt x="979042" y="281012"/>
                      </a:cubicBezTo>
                      <a:cubicBezTo>
                        <a:pt x="966548" y="274765"/>
                        <a:pt x="951263" y="274947"/>
                        <a:pt x="939285" y="267760"/>
                      </a:cubicBezTo>
                      <a:cubicBezTo>
                        <a:pt x="928571" y="261332"/>
                        <a:pt x="923495" y="247683"/>
                        <a:pt x="912781" y="241255"/>
                      </a:cubicBezTo>
                      <a:cubicBezTo>
                        <a:pt x="900803" y="234068"/>
                        <a:pt x="886456" y="231841"/>
                        <a:pt x="873024" y="228003"/>
                      </a:cubicBezTo>
                      <a:cubicBezTo>
                        <a:pt x="794122" y="205460"/>
                        <a:pt x="830484" y="220269"/>
                        <a:pt x="727250" y="201499"/>
                      </a:cubicBezTo>
                      <a:cubicBezTo>
                        <a:pt x="709331" y="198241"/>
                        <a:pt x="691911" y="192664"/>
                        <a:pt x="674242" y="188247"/>
                      </a:cubicBezTo>
                      <a:cubicBezTo>
                        <a:pt x="590372" y="202225"/>
                        <a:pt x="621599" y="201499"/>
                        <a:pt x="581477" y="201499"/>
                      </a:cubicBezTo>
                    </a:path>
                  </a:pathLst>
                </a:custGeom>
                <a:solidFill>
                  <a:srgbClr val="FF66F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337" name="フリーフォーム 336"/>
                <p:cNvSpPr/>
                <p:nvPr/>
              </p:nvSpPr>
              <p:spPr>
                <a:xfrm>
                  <a:off x="4122235" y="3844323"/>
                  <a:ext cx="1204329" cy="493047"/>
                </a:xfrm>
                <a:custGeom>
                  <a:avLst/>
                  <a:gdLst>
                    <a:gd name="connsiteX0" fmla="*/ 700746 w 1204329"/>
                    <a:gd name="connsiteY0" fmla="*/ 188247 h 493047"/>
                    <a:gd name="connsiteX1" fmla="*/ 528468 w 1204329"/>
                    <a:gd name="connsiteY1" fmla="*/ 201499 h 493047"/>
                    <a:gd name="connsiteX2" fmla="*/ 448955 w 1204329"/>
                    <a:gd name="connsiteY2" fmla="*/ 228003 h 493047"/>
                    <a:gd name="connsiteX3" fmla="*/ 369442 w 1204329"/>
                    <a:gd name="connsiteY3" fmla="*/ 281012 h 493047"/>
                    <a:gd name="connsiteX4" fmla="*/ 303181 w 1204329"/>
                    <a:gd name="connsiteY4" fmla="*/ 334021 h 493047"/>
                    <a:gd name="connsiteX5" fmla="*/ 236920 w 1204329"/>
                    <a:gd name="connsiteY5" fmla="*/ 400281 h 493047"/>
                    <a:gd name="connsiteX6" fmla="*/ 170659 w 1204329"/>
                    <a:gd name="connsiteY6" fmla="*/ 440038 h 493047"/>
                    <a:gd name="connsiteX7" fmla="*/ 130903 w 1204329"/>
                    <a:gd name="connsiteY7" fmla="*/ 466542 h 493047"/>
                    <a:gd name="connsiteX8" fmla="*/ 51390 w 1204329"/>
                    <a:gd name="connsiteY8" fmla="*/ 493047 h 493047"/>
                    <a:gd name="connsiteX9" fmla="*/ 24885 w 1204329"/>
                    <a:gd name="connsiteY9" fmla="*/ 347273 h 493047"/>
                    <a:gd name="connsiteX10" fmla="*/ 64642 w 1204329"/>
                    <a:gd name="connsiteY10" fmla="*/ 281012 h 493047"/>
                    <a:gd name="connsiteX11" fmla="*/ 91146 w 1204329"/>
                    <a:gd name="connsiteY11" fmla="*/ 241255 h 493047"/>
                    <a:gd name="connsiteX12" fmla="*/ 170659 w 1204329"/>
                    <a:gd name="connsiteY12" fmla="*/ 201499 h 493047"/>
                    <a:gd name="connsiteX13" fmla="*/ 250172 w 1204329"/>
                    <a:gd name="connsiteY13" fmla="*/ 135238 h 493047"/>
                    <a:gd name="connsiteX14" fmla="*/ 276677 w 1204329"/>
                    <a:gd name="connsiteY14" fmla="*/ 108734 h 493047"/>
                    <a:gd name="connsiteX15" fmla="*/ 329685 w 1204329"/>
                    <a:gd name="connsiteY15" fmla="*/ 82229 h 493047"/>
                    <a:gd name="connsiteX16" fmla="*/ 409198 w 1204329"/>
                    <a:gd name="connsiteY16" fmla="*/ 42473 h 493047"/>
                    <a:gd name="connsiteX17" fmla="*/ 448955 w 1204329"/>
                    <a:gd name="connsiteY17" fmla="*/ 15968 h 493047"/>
                    <a:gd name="connsiteX18" fmla="*/ 806764 w 1204329"/>
                    <a:gd name="connsiteY18" fmla="*/ 15968 h 493047"/>
                    <a:gd name="connsiteX19" fmla="*/ 926033 w 1204329"/>
                    <a:gd name="connsiteY19" fmla="*/ 42473 h 493047"/>
                    <a:gd name="connsiteX20" fmla="*/ 1005546 w 1204329"/>
                    <a:gd name="connsiteY20" fmla="*/ 68977 h 493047"/>
                    <a:gd name="connsiteX21" fmla="*/ 1045303 w 1204329"/>
                    <a:gd name="connsiteY21" fmla="*/ 95481 h 493047"/>
                    <a:gd name="connsiteX22" fmla="*/ 1071807 w 1204329"/>
                    <a:gd name="connsiteY22" fmla="*/ 121986 h 493047"/>
                    <a:gd name="connsiteX23" fmla="*/ 1111564 w 1204329"/>
                    <a:gd name="connsiteY23" fmla="*/ 135238 h 493047"/>
                    <a:gd name="connsiteX24" fmla="*/ 1151320 w 1204329"/>
                    <a:gd name="connsiteY24" fmla="*/ 161742 h 493047"/>
                    <a:gd name="connsiteX25" fmla="*/ 1204329 w 1204329"/>
                    <a:gd name="connsiteY25" fmla="*/ 228003 h 493047"/>
                    <a:gd name="connsiteX26" fmla="*/ 1191077 w 1204329"/>
                    <a:gd name="connsiteY26" fmla="*/ 320768 h 493047"/>
                    <a:gd name="connsiteX27" fmla="*/ 1164572 w 1204329"/>
                    <a:gd name="connsiteY27" fmla="*/ 347273 h 493047"/>
                    <a:gd name="connsiteX28" fmla="*/ 1098311 w 1204329"/>
                    <a:gd name="connsiteY28" fmla="*/ 334021 h 493047"/>
                    <a:gd name="connsiteX29" fmla="*/ 1018798 w 1204329"/>
                    <a:gd name="connsiteY29" fmla="*/ 307516 h 493047"/>
                    <a:gd name="connsiteX30" fmla="*/ 979042 w 1204329"/>
                    <a:gd name="connsiteY30" fmla="*/ 281012 h 493047"/>
                    <a:gd name="connsiteX31" fmla="*/ 939285 w 1204329"/>
                    <a:gd name="connsiteY31" fmla="*/ 267760 h 493047"/>
                    <a:gd name="connsiteX32" fmla="*/ 912781 w 1204329"/>
                    <a:gd name="connsiteY32" fmla="*/ 241255 h 493047"/>
                    <a:gd name="connsiteX33" fmla="*/ 873024 w 1204329"/>
                    <a:gd name="connsiteY33" fmla="*/ 228003 h 493047"/>
                    <a:gd name="connsiteX34" fmla="*/ 727250 w 1204329"/>
                    <a:gd name="connsiteY34" fmla="*/ 201499 h 493047"/>
                    <a:gd name="connsiteX35" fmla="*/ 674242 w 1204329"/>
                    <a:gd name="connsiteY35" fmla="*/ 188247 h 493047"/>
                    <a:gd name="connsiteX36" fmla="*/ 581477 w 1204329"/>
                    <a:gd name="connsiteY36" fmla="*/ 201499 h 493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1204329" h="493047">
                      <a:moveTo>
                        <a:pt x="700746" y="188247"/>
                      </a:moveTo>
                      <a:cubicBezTo>
                        <a:pt x="643320" y="192664"/>
                        <a:pt x="585359" y="192516"/>
                        <a:pt x="528468" y="201499"/>
                      </a:cubicBezTo>
                      <a:cubicBezTo>
                        <a:pt x="500872" y="205856"/>
                        <a:pt x="448955" y="228003"/>
                        <a:pt x="448955" y="228003"/>
                      </a:cubicBezTo>
                      <a:cubicBezTo>
                        <a:pt x="422451" y="245673"/>
                        <a:pt x="391967" y="258488"/>
                        <a:pt x="369442" y="281012"/>
                      </a:cubicBezTo>
                      <a:cubicBezTo>
                        <a:pt x="331675" y="318778"/>
                        <a:pt x="353333" y="300585"/>
                        <a:pt x="303181" y="334021"/>
                      </a:cubicBezTo>
                      <a:cubicBezTo>
                        <a:pt x="257744" y="402177"/>
                        <a:pt x="300028" y="349795"/>
                        <a:pt x="236920" y="400281"/>
                      </a:cubicBezTo>
                      <a:cubicBezTo>
                        <a:pt x="184944" y="441862"/>
                        <a:pt x="239704" y="417023"/>
                        <a:pt x="170659" y="440038"/>
                      </a:cubicBezTo>
                      <a:cubicBezTo>
                        <a:pt x="157407" y="448873"/>
                        <a:pt x="145457" y="460073"/>
                        <a:pt x="130903" y="466542"/>
                      </a:cubicBezTo>
                      <a:cubicBezTo>
                        <a:pt x="105373" y="477889"/>
                        <a:pt x="51390" y="493047"/>
                        <a:pt x="51390" y="493047"/>
                      </a:cubicBezTo>
                      <a:cubicBezTo>
                        <a:pt x="-28123" y="466541"/>
                        <a:pt x="2744" y="491194"/>
                        <a:pt x="24885" y="347273"/>
                      </a:cubicBezTo>
                      <a:cubicBezTo>
                        <a:pt x="32557" y="297406"/>
                        <a:pt x="36784" y="315834"/>
                        <a:pt x="64642" y="281012"/>
                      </a:cubicBezTo>
                      <a:cubicBezTo>
                        <a:pt x="74592" y="268575"/>
                        <a:pt x="79884" y="252517"/>
                        <a:pt x="91146" y="241255"/>
                      </a:cubicBezTo>
                      <a:cubicBezTo>
                        <a:pt x="116835" y="215566"/>
                        <a:pt x="138325" y="212277"/>
                        <a:pt x="170659" y="201499"/>
                      </a:cubicBezTo>
                      <a:cubicBezTo>
                        <a:pt x="253702" y="90775"/>
                        <a:pt x="167387" y="184908"/>
                        <a:pt x="250172" y="135238"/>
                      </a:cubicBezTo>
                      <a:cubicBezTo>
                        <a:pt x="260886" y="128810"/>
                        <a:pt x="266281" y="115665"/>
                        <a:pt x="276677" y="108734"/>
                      </a:cubicBezTo>
                      <a:cubicBezTo>
                        <a:pt x="293114" y="97776"/>
                        <a:pt x="312533" y="92030"/>
                        <a:pt x="329685" y="82229"/>
                      </a:cubicBezTo>
                      <a:cubicBezTo>
                        <a:pt x="401612" y="41128"/>
                        <a:pt x="336312" y="66768"/>
                        <a:pt x="409198" y="42473"/>
                      </a:cubicBezTo>
                      <a:cubicBezTo>
                        <a:pt x="422450" y="33638"/>
                        <a:pt x="434042" y="21561"/>
                        <a:pt x="448955" y="15968"/>
                      </a:cubicBezTo>
                      <a:cubicBezTo>
                        <a:pt x="543325" y="-19421"/>
                        <a:pt x="783320" y="14902"/>
                        <a:pt x="806764" y="15968"/>
                      </a:cubicBezTo>
                      <a:cubicBezTo>
                        <a:pt x="844585" y="23533"/>
                        <a:pt x="888610" y="31246"/>
                        <a:pt x="926033" y="42473"/>
                      </a:cubicBezTo>
                      <a:cubicBezTo>
                        <a:pt x="952793" y="50501"/>
                        <a:pt x="982300" y="53480"/>
                        <a:pt x="1005546" y="68977"/>
                      </a:cubicBezTo>
                      <a:cubicBezTo>
                        <a:pt x="1018798" y="77812"/>
                        <a:pt x="1032866" y="85531"/>
                        <a:pt x="1045303" y="95481"/>
                      </a:cubicBezTo>
                      <a:cubicBezTo>
                        <a:pt x="1055059" y="103286"/>
                        <a:pt x="1061093" y="115558"/>
                        <a:pt x="1071807" y="121986"/>
                      </a:cubicBezTo>
                      <a:cubicBezTo>
                        <a:pt x="1083785" y="129173"/>
                        <a:pt x="1098312" y="130821"/>
                        <a:pt x="1111564" y="135238"/>
                      </a:cubicBezTo>
                      <a:cubicBezTo>
                        <a:pt x="1124816" y="144073"/>
                        <a:pt x="1138883" y="151792"/>
                        <a:pt x="1151320" y="161742"/>
                      </a:cubicBezTo>
                      <a:cubicBezTo>
                        <a:pt x="1178293" y="183321"/>
                        <a:pt x="1184651" y="198487"/>
                        <a:pt x="1204329" y="228003"/>
                      </a:cubicBezTo>
                      <a:cubicBezTo>
                        <a:pt x="1199912" y="258925"/>
                        <a:pt x="1200955" y="291135"/>
                        <a:pt x="1191077" y="320768"/>
                      </a:cubicBezTo>
                      <a:cubicBezTo>
                        <a:pt x="1187126" y="332621"/>
                        <a:pt x="1176941" y="345506"/>
                        <a:pt x="1164572" y="347273"/>
                      </a:cubicBezTo>
                      <a:cubicBezTo>
                        <a:pt x="1142274" y="350459"/>
                        <a:pt x="1120042" y="339948"/>
                        <a:pt x="1098311" y="334021"/>
                      </a:cubicBezTo>
                      <a:cubicBezTo>
                        <a:pt x="1071357" y="326670"/>
                        <a:pt x="1018798" y="307516"/>
                        <a:pt x="1018798" y="307516"/>
                      </a:cubicBezTo>
                      <a:cubicBezTo>
                        <a:pt x="1005546" y="298681"/>
                        <a:pt x="993288" y="288135"/>
                        <a:pt x="979042" y="281012"/>
                      </a:cubicBezTo>
                      <a:cubicBezTo>
                        <a:pt x="966548" y="274765"/>
                        <a:pt x="951263" y="274947"/>
                        <a:pt x="939285" y="267760"/>
                      </a:cubicBezTo>
                      <a:cubicBezTo>
                        <a:pt x="928571" y="261332"/>
                        <a:pt x="923495" y="247683"/>
                        <a:pt x="912781" y="241255"/>
                      </a:cubicBezTo>
                      <a:cubicBezTo>
                        <a:pt x="900803" y="234068"/>
                        <a:pt x="886456" y="231841"/>
                        <a:pt x="873024" y="228003"/>
                      </a:cubicBezTo>
                      <a:cubicBezTo>
                        <a:pt x="794122" y="205460"/>
                        <a:pt x="830484" y="220269"/>
                        <a:pt x="727250" y="201499"/>
                      </a:cubicBezTo>
                      <a:cubicBezTo>
                        <a:pt x="709331" y="198241"/>
                        <a:pt x="691911" y="192664"/>
                        <a:pt x="674242" y="188247"/>
                      </a:cubicBezTo>
                      <a:cubicBezTo>
                        <a:pt x="590372" y="202225"/>
                        <a:pt x="621599" y="201499"/>
                        <a:pt x="581477" y="201499"/>
                      </a:cubicBezTo>
                    </a:path>
                  </a:pathLst>
                </a:custGeom>
                <a:solidFill>
                  <a:srgbClr val="FF66F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</p:grpSp>
          <p:sp>
            <p:nvSpPr>
              <p:cNvPr id="335" name="正方形/長方形 334"/>
              <p:cNvSpPr/>
              <p:nvPr/>
            </p:nvSpPr>
            <p:spPr>
              <a:xfrm>
                <a:off x="3211081" y="1525873"/>
                <a:ext cx="3110384" cy="1353091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ja-JP" altLang="en-US" sz="2000" b="0" cap="none" spc="0" dirty="0" smtClean="0">
                    <a:ln w="18415" cmpd="sng">
                      <a:solidFill>
                        <a:sysClr val="windowText" lastClr="000000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</a:rPr>
                  <a:t>もんだい</a:t>
                </a:r>
                <a:endParaRPr lang="ja-JP" altLang="en-US" sz="2000" b="0" cap="none" spc="0" dirty="0">
                  <a:ln w="18415" cmpd="sng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281" name="グループ化 280"/>
            <p:cNvGrpSpPr/>
            <p:nvPr/>
          </p:nvGrpSpPr>
          <p:grpSpPr>
            <a:xfrm>
              <a:off x="2088337" y="5085184"/>
              <a:ext cx="1455374" cy="1384722"/>
              <a:chOff x="2744777" y="1484784"/>
              <a:chExt cx="4050390" cy="4682851"/>
            </a:xfrm>
          </p:grpSpPr>
          <p:grpSp>
            <p:nvGrpSpPr>
              <p:cNvPr id="321" name="グループ化 320"/>
              <p:cNvGrpSpPr/>
              <p:nvPr/>
            </p:nvGrpSpPr>
            <p:grpSpPr>
              <a:xfrm>
                <a:off x="2744777" y="1484784"/>
                <a:ext cx="4050390" cy="4682851"/>
                <a:chOff x="2668961" y="1844824"/>
                <a:chExt cx="4050390" cy="4682851"/>
              </a:xfrm>
            </p:grpSpPr>
            <p:sp>
              <p:nvSpPr>
                <p:cNvPr id="326" name="フリーフォーム 325"/>
                <p:cNvSpPr/>
                <p:nvPr/>
              </p:nvSpPr>
              <p:spPr>
                <a:xfrm>
                  <a:off x="2668961" y="1844824"/>
                  <a:ext cx="4050390" cy="4682851"/>
                </a:xfrm>
                <a:custGeom>
                  <a:avLst/>
                  <a:gdLst>
                    <a:gd name="connsiteX0" fmla="*/ 1277497 w 4050390"/>
                    <a:gd name="connsiteY0" fmla="*/ 35515 h 4334120"/>
                    <a:gd name="connsiteX1" fmla="*/ 747410 w 4050390"/>
                    <a:gd name="connsiteY1" fmla="*/ 287306 h 4334120"/>
                    <a:gd name="connsiteX2" fmla="*/ 349845 w 4050390"/>
                    <a:gd name="connsiteY2" fmla="*/ 936663 h 4334120"/>
                    <a:gd name="connsiteX3" fmla="*/ 190819 w 4050390"/>
                    <a:gd name="connsiteY3" fmla="*/ 2672698 h 4334120"/>
                    <a:gd name="connsiteX4" fmla="*/ 204071 w 4050390"/>
                    <a:gd name="connsiteY4" fmla="*/ 4209950 h 4334120"/>
                    <a:gd name="connsiteX5" fmla="*/ 270332 w 4050390"/>
                    <a:gd name="connsiteY5" fmla="*/ 4249706 h 4334120"/>
                    <a:gd name="connsiteX6" fmla="*/ 3649637 w 4050390"/>
                    <a:gd name="connsiteY6" fmla="*/ 4302715 h 4334120"/>
                    <a:gd name="connsiteX7" fmla="*/ 4020697 w 4050390"/>
                    <a:gd name="connsiteY7" fmla="*/ 4249706 h 4334120"/>
                    <a:gd name="connsiteX8" fmla="*/ 3967689 w 4050390"/>
                    <a:gd name="connsiteY8" fmla="*/ 4156941 h 4334120"/>
                    <a:gd name="connsiteX9" fmla="*/ 3914680 w 4050390"/>
                    <a:gd name="connsiteY9" fmla="*/ 2526924 h 4334120"/>
                    <a:gd name="connsiteX10" fmla="*/ 3768906 w 4050390"/>
                    <a:gd name="connsiteY10" fmla="*/ 578854 h 4334120"/>
                    <a:gd name="connsiteX11" fmla="*/ 2152141 w 4050390"/>
                    <a:gd name="connsiteY11" fmla="*/ 22263 h 4334120"/>
                    <a:gd name="connsiteX12" fmla="*/ 1065463 w 4050390"/>
                    <a:gd name="connsiteY12" fmla="*/ 101776 h 4334120"/>
                    <a:gd name="connsiteX13" fmla="*/ 1065463 w 4050390"/>
                    <a:gd name="connsiteY13" fmla="*/ 101776 h 43341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4050390" h="4334120">
                      <a:moveTo>
                        <a:pt x="1277497" y="35515"/>
                      </a:moveTo>
                      <a:cubicBezTo>
                        <a:pt x="1089758" y="86315"/>
                        <a:pt x="902019" y="137115"/>
                        <a:pt x="747410" y="287306"/>
                      </a:cubicBezTo>
                      <a:cubicBezTo>
                        <a:pt x="592801" y="437497"/>
                        <a:pt x="442610" y="539098"/>
                        <a:pt x="349845" y="936663"/>
                      </a:cubicBezTo>
                      <a:cubicBezTo>
                        <a:pt x="257080" y="1334228"/>
                        <a:pt x="215115" y="2127150"/>
                        <a:pt x="190819" y="2672698"/>
                      </a:cubicBezTo>
                      <a:cubicBezTo>
                        <a:pt x="166523" y="3218246"/>
                        <a:pt x="190819" y="3947115"/>
                        <a:pt x="204071" y="4209950"/>
                      </a:cubicBezTo>
                      <a:cubicBezTo>
                        <a:pt x="217323" y="4472785"/>
                        <a:pt x="-303929" y="4234245"/>
                        <a:pt x="270332" y="4249706"/>
                      </a:cubicBezTo>
                      <a:cubicBezTo>
                        <a:pt x="844593" y="4265167"/>
                        <a:pt x="3024576" y="4302715"/>
                        <a:pt x="3649637" y="4302715"/>
                      </a:cubicBezTo>
                      <a:cubicBezTo>
                        <a:pt x="4274698" y="4302715"/>
                        <a:pt x="3967688" y="4274002"/>
                        <a:pt x="4020697" y="4249706"/>
                      </a:cubicBezTo>
                      <a:cubicBezTo>
                        <a:pt x="4073706" y="4225410"/>
                        <a:pt x="3985359" y="4444071"/>
                        <a:pt x="3967689" y="4156941"/>
                      </a:cubicBezTo>
                      <a:cubicBezTo>
                        <a:pt x="3950020" y="3869811"/>
                        <a:pt x="3947811" y="3123272"/>
                        <a:pt x="3914680" y="2526924"/>
                      </a:cubicBezTo>
                      <a:cubicBezTo>
                        <a:pt x="3881550" y="1930576"/>
                        <a:pt x="4062663" y="996298"/>
                        <a:pt x="3768906" y="578854"/>
                      </a:cubicBezTo>
                      <a:cubicBezTo>
                        <a:pt x="3475150" y="161411"/>
                        <a:pt x="2602715" y="101776"/>
                        <a:pt x="2152141" y="22263"/>
                      </a:cubicBezTo>
                      <a:cubicBezTo>
                        <a:pt x="1701567" y="-57250"/>
                        <a:pt x="1065463" y="101776"/>
                        <a:pt x="1065463" y="101776"/>
                      </a:cubicBezTo>
                      <a:lnTo>
                        <a:pt x="1065463" y="101776"/>
                      </a:lnTo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327" name="円/楕円 326"/>
                <p:cNvSpPr/>
                <p:nvPr/>
              </p:nvSpPr>
              <p:spPr>
                <a:xfrm>
                  <a:off x="3539968" y="2708920"/>
                  <a:ext cx="864096" cy="864096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328" name="弦 327"/>
                <p:cNvSpPr/>
                <p:nvPr/>
              </p:nvSpPr>
              <p:spPr>
                <a:xfrm rot="17413514">
                  <a:off x="3511875" y="2740803"/>
                  <a:ext cx="863204" cy="848977"/>
                </a:xfrm>
                <a:prstGeom prst="chord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329" name="円/楕円 328"/>
                <p:cNvSpPr/>
                <p:nvPr/>
              </p:nvSpPr>
              <p:spPr>
                <a:xfrm>
                  <a:off x="4913988" y="2708920"/>
                  <a:ext cx="864096" cy="864096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330" name="弦 329"/>
                <p:cNvSpPr/>
                <p:nvPr/>
              </p:nvSpPr>
              <p:spPr>
                <a:xfrm rot="17413514">
                  <a:off x="4885895" y="2740803"/>
                  <a:ext cx="863204" cy="848977"/>
                </a:xfrm>
                <a:prstGeom prst="chord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331" name="円/楕円 330"/>
                <p:cNvSpPr/>
                <p:nvPr/>
              </p:nvSpPr>
              <p:spPr>
                <a:xfrm>
                  <a:off x="3779912" y="2996952"/>
                  <a:ext cx="360040" cy="28803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332" name="円/楕円 331"/>
                <p:cNvSpPr/>
                <p:nvPr/>
              </p:nvSpPr>
              <p:spPr>
                <a:xfrm>
                  <a:off x="5137477" y="3021275"/>
                  <a:ext cx="360040" cy="28803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</p:grpSp>
          <p:grpSp>
            <p:nvGrpSpPr>
              <p:cNvPr id="322" name="グループ化 321"/>
              <p:cNvGrpSpPr/>
              <p:nvPr/>
            </p:nvGrpSpPr>
            <p:grpSpPr>
              <a:xfrm>
                <a:off x="4333282" y="3948385"/>
                <a:ext cx="880011" cy="701173"/>
                <a:chOff x="4109793" y="3844323"/>
                <a:chExt cx="1216771" cy="701173"/>
              </a:xfrm>
            </p:grpSpPr>
            <p:sp>
              <p:nvSpPr>
                <p:cNvPr id="324" name="フリーフォーム 323"/>
                <p:cNvSpPr/>
                <p:nvPr/>
              </p:nvSpPr>
              <p:spPr>
                <a:xfrm>
                  <a:off x="4109793" y="4052449"/>
                  <a:ext cx="1204329" cy="493047"/>
                </a:xfrm>
                <a:custGeom>
                  <a:avLst/>
                  <a:gdLst>
                    <a:gd name="connsiteX0" fmla="*/ 700746 w 1204329"/>
                    <a:gd name="connsiteY0" fmla="*/ 188247 h 493047"/>
                    <a:gd name="connsiteX1" fmla="*/ 528468 w 1204329"/>
                    <a:gd name="connsiteY1" fmla="*/ 201499 h 493047"/>
                    <a:gd name="connsiteX2" fmla="*/ 448955 w 1204329"/>
                    <a:gd name="connsiteY2" fmla="*/ 228003 h 493047"/>
                    <a:gd name="connsiteX3" fmla="*/ 369442 w 1204329"/>
                    <a:gd name="connsiteY3" fmla="*/ 281012 h 493047"/>
                    <a:gd name="connsiteX4" fmla="*/ 303181 w 1204329"/>
                    <a:gd name="connsiteY4" fmla="*/ 334021 h 493047"/>
                    <a:gd name="connsiteX5" fmla="*/ 236920 w 1204329"/>
                    <a:gd name="connsiteY5" fmla="*/ 400281 h 493047"/>
                    <a:gd name="connsiteX6" fmla="*/ 170659 w 1204329"/>
                    <a:gd name="connsiteY6" fmla="*/ 440038 h 493047"/>
                    <a:gd name="connsiteX7" fmla="*/ 130903 w 1204329"/>
                    <a:gd name="connsiteY7" fmla="*/ 466542 h 493047"/>
                    <a:gd name="connsiteX8" fmla="*/ 51390 w 1204329"/>
                    <a:gd name="connsiteY8" fmla="*/ 493047 h 493047"/>
                    <a:gd name="connsiteX9" fmla="*/ 24885 w 1204329"/>
                    <a:gd name="connsiteY9" fmla="*/ 347273 h 493047"/>
                    <a:gd name="connsiteX10" fmla="*/ 64642 w 1204329"/>
                    <a:gd name="connsiteY10" fmla="*/ 281012 h 493047"/>
                    <a:gd name="connsiteX11" fmla="*/ 91146 w 1204329"/>
                    <a:gd name="connsiteY11" fmla="*/ 241255 h 493047"/>
                    <a:gd name="connsiteX12" fmla="*/ 170659 w 1204329"/>
                    <a:gd name="connsiteY12" fmla="*/ 201499 h 493047"/>
                    <a:gd name="connsiteX13" fmla="*/ 250172 w 1204329"/>
                    <a:gd name="connsiteY13" fmla="*/ 135238 h 493047"/>
                    <a:gd name="connsiteX14" fmla="*/ 276677 w 1204329"/>
                    <a:gd name="connsiteY14" fmla="*/ 108734 h 493047"/>
                    <a:gd name="connsiteX15" fmla="*/ 329685 w 1204329"/>
                    <a:gd name="connsiteY15" fmla="*/ 82229 h 493047"/>
                    <a:gd name="connsiteX16" fmla="*/ 409198 w 1204329"/>
                    <a:gd name="connsiteY16" fmla="*/ 42473 h 493047"/>
                    <a:gd name="connsiteX17" fmla="*/ 448955 w 1204329"/>
                    <a:gd name="connsiteY17" fmla="*/ 15968 h 493047"/>
                    <a:gd name="connsiteX18" fmla="*/ 806764 w 1204329"/>
                    <a:gd name="connsiteY18" fmla="*/ 15968 h 493047"/>
                    <a:gd name="connsiteX19" fmla="*/ 926033 w 1204329"/>
                    <a:gd name="connsiteY19" fmla="*/ 42473 h 493047"/>
                    <a:gd name="connsiteX20" fmla="*/ 1005546 w 1204329"/>
                    <a:gd name="connsiteY20" fmla="*/ 68977 h 493047"/>
                    <a:gd name="connsiteX21" fmla="*/ 1045303 w 1204329"/>
                    <a:gd name="connsiteY21" fmla="*/ 95481 h 493047"/>
                    <a:gd name="connsiteX22" fmla="*/ 1071807 w 1204329"/>
                    <a:gd name="connsiteY22" fmla="*/ 121986 h 493047"/>
                    <a:gd name="connsiteX23" fmla="*/ 1111564 w 1204329"/>
                    <a:gd name="connsiteY23" fmla="*/ 135238 h 493047"/>
                    <a:gd name="connsiteX24" fmla="*/ 1151320 w 1204329"/>
                    <a:gd name="connsiteY24" fmla="*/ 161742 h 493047"/>
                    <a:gd name="connsiteX25" fmla="*/ 1204329 w 1204329"/>
                    <a:gd name="connsiteY25" fmla="*/ 228003 h 493047"/>
                    <a:gd name="connsiteX26" fmla="*/ 1191077 w 1204329"/>
                    <a:gd name="connsiteY26" fmla="*/ 320768 h 493047"/>
                    <a:gd name="connsiteX27" fmla="*/ 1164572 w 1204329"/>
                    <a:gd name="connsiteY27" fmla="*/ 347273 h 493047"/>
                    <a:gd name="connsiteX28" fmla="*/ 1098311 w 1204329"/>
                    <a:gd name="connsiteY28" fmla="*/ 334021 h 493047"/>
                    <a:gd name="connsiteX29" fmla="*/ 1018798 w 1204329"/>
                    <a:gd name="connsiteY29" fmla="*/ 307516 h 493047"/>
                    <a:gd name="connsiteX30" fmla="*/ 979042 w 1204329"/>
                    <a:gd name="connsiteY30" fmla="*/ 281012 h 493047"/>
                    <a:gd name="connsiteX31" fmla="*/ 939285 w 1204329"/>
                    <a:gd name="connsiteY31" fmla="*/ 267760 h 493047"/>
                    <a:gd name="connsiteX32" fmla="*/ 912781 w 1204329"/>
                    <a:gd name="connsiteY32" fmla="*/ 241255 h 493047"/>
                    <a:gd name="connsiteX33" fmla="*/ 873024 w 1204329"/>
                    <a:gd name="connsiteY33" fmla="*/ 228003 h 493047"/>
                    <a:gd name="connsiteX34" fmla="*/ 727250 w 1204329"/>
                    <a:gd name="connsiteY34" fmla="*/ 201499 h 493047"/>
                    <a:gd name="connsiteX35" fmla="*/ 674242 w 1204329"/>
                    <a:gd name="connsiteY35" fmla="*/ 188247 h 493047"/>
                    <a:gd name="connsiteX36" fmla="*/ 581477 w 1204329"/>
                    <a:gd name="connsiteY36" fmla="*/ 201499 h 493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1204329" h="493047">
                      <a:moveTo>
                        <a:pt x="700746" y="188247"/>
                      </a:moveTo>
                      <a:cubicBezTo>
                        <a:pt x="643320" y="192664"/>
                        <a:pt x="585359" y="192516"/>
                        <a:pt x="528468" y="201499"/>
                      </a:cubicBezTo>
                      <a:cubicBezTo>
                        <a:pt x="500872" y="205856"/>
                        <a:pt x="448955" y="228003"/>
                        <a:pt x="448955" y="228003"/>
                      </a:cubicBezTo>
                      <a:cubicBezTo>
                        <a:pt x="422451" y="245673"/>
                        <a:pt x="391967" y="258488"/>
                        <a:pt x="369442" y="281012"/>
                      </a:cubicBezTo>
                      <a:cubicBezTo>
                        <a:pt x="331675" y="318778"/>
                        <a:pt x="353333" y="300585"/>
                        <a:pt x="303181" y="334021"/>
                      </a:cubicBezTo>
                      <a:cubicBezTo>
                        <a:pt x="257744" y="402177"/>
                        <a:pt x="300028" y="349795"/>
                        <a:pt x="236920" y="400281"/>
                      </a:cubicBezTo>
                      <a:cubicBezTo>
                        <a:pt x="184944" y="441862"/>
                        <a:pt x="239704" y="417023"/>
                        <a:pt x="170659" y="440038"/>
                      </a:cubicBezTo>
                      <a:cubicBezTo>
                        <a:pt x="157407" y="448873"/>
                        <a:pt x="145457" y="460073"/>
                        <a:pt x="130903" y="466542"/>
                      </a:cubicBezTo>
                      <a:cubicBezTo>
                        <a:pt x="105373" y="477889"/>
                        <a:pt x="51390" y="493047"/>
                        <a:pt x="51390" y="493047"/>
                      </a:cubicBezTo>
                      <a:cubicBezTo>
                        <a:pt x="-28123" y="466541"/>
                        <a:pt x="2744" y="491194"/>
                        <a:pt x="24885" y="347273"/>
                      </a:cubicBezTo>
                      <a:cubicBezTo>
                        <a:pt x="32557" y="297406"/>
                        <a:pt x="36784" y="315834"/>
                        <a:pt x="64642" y="281012"/>
                      </a:cubicBezTo>
                      <a:cubicBezTo>
                        <a:pt x="74592" y="268575"/>
                        <a:pt x="79884" y="252517"/>
                        <a:pt x="91146" y="241255"/>
                      </a:cubicBezTo>
                      <a:cubicBezTo>
                        <a:pt x="116835" y="215566"/>
                        <a:pt x="138325" y="212277"/>
                        <a:pt x="170659" y="201499"/>
                      </a:cubicBezTo>
                      <a:cubicBezTo>
                        <a:pt x="253702" y="90775"/>
                        <a:pt x="167387" y="184908"/>
                        <a:pt x="250172" y="135238"/>
                      </a:cubicBezTo>
                      <a:cubicBezTo>
                        <a:pt x="260886" y="128810"/>
                        <a:pt x="266281" y="115665"/>
                        <a:pt x="276677" y="108734"/>
                      </a:cubicBezTo>
                      <a:cubicBezTo>
                        <a:pt x="293114" y="97776"/>
                        <a:pt x="312533" y="92030"/>
                        <a:pt x="329685" y="82229"/>
                      </a:cubicBezTo>
                      <a:cubicBezTo>
                        <a:pt x="401612" y="41128"/>
                        <a:pt x="336312" y="66768"/>
                        <a:pt x="409198" y="42473"/>
                      </a:cubicBezTo>
                      <a:cubicBezTo>
                        <a:pt x="422450" y="33638"/>
                        <a:pt x="434042" y="21561"/>
                        <a:pt x="448955" y="15968"/>
                      </a:cubicBezTo>
                      <a:cubicBezTo>
                        <a:pt x="543325" y="-19421"/>
                        <a:pt x="783320" y="14902"/>
                        <a:pt x="806764" y="15968"/>
                      </a:cubicBezTo>
                      <a:cubicBezTo>
                        <a:pt x="844585" y="23533"/>
                        <a:pt x="888610" y="31246"/>
                        <a:pt x="926033" y="42473"/>
                      </a:cubicBezTo>
                      <a:cubicBezTo>
                        <a:pt x="952793" y="50501"/>
                        <a:pt x="982300" y="53480"/>
                        <a:pt x="1005546" y="68977"/>
                      </a:cubicBezTo>
                      <a:cubicBezTo>
                        <a:pt x="1018798" y="77812"/>
                        <a:pt x="1032866" y="85531"/>
                        <a:pt x="1045303" y="95481"/>
                      </a:cubicBezTo>
                      <a:cubicBezTo>
                        <a:pt x="1055059" y="103286"/>
                        <a:pt x="1061093" y="115558"/>
                        <a:pt x="1071807" y="121986"/>
                      </a:cubicBezTo>
                      <a:cubicBezTo>
                        <a:pt x="1083785" y="129173"/>
                        <a:pt x="1098312" y="130821"/>
                        <a:pt x="1111564" y="135238"/>
                      </a:cubicBezTo>
                      <a:cubicBezTo>
                        <a:pt x="1124816" y="144073"/>
                        <a:pt x="1138883" y="151792"/>
                        <a:pt x="1151320" y="161742"/>
                      </a:cubicBezTo>
                      <a:cubicBezTo>
                        <a:pt x="1178293" y="183321"/>
                        <a:pt x="1184651" y="198487"/>
                        <a:pt x="1204329" y="228003"/>
                      </a:cubicBezTo>
                      <a:cubicBezTo>
                        <a:pt x="1199912" y="258925"/>
                        <a:pt x="1200955" y="291135"/>
                        <a:pt x="1191077" y="320768"/>
                      </a:cubicBezTo>
                      <a:cubicBezTo>
                        <a:pt x="1187126" y="332621"/>
                        <a:pt x="1176941" y="345506"/>
                        <a:pt x="1164572" y="347273"/>
                      </a:cubicBezTo>
                      <a:cubicBezTo>
                        <a:pt x="1142274" y="350459"/>
                        <a:pt x="1120042" y="339948"/>
                        <a:pt x="1098311" y="334021"/>
                      </a:cubicBezTo>
                      <a:cubicBezTo>
                        <a:pt x="1071357" y="326670"/>
                        <a:pt x="1018798" y="307516"/>
                        <a:pt x="1018798" y="307516"/>
                      </a:cubicBezTo>
                      <a:cubicBezTo>
                        <a:pt x="1005546" y="298681"/>
                        <a:pt x="993288" y="288135"/>
                        <a:pt x="979042" y="281012"/>
                      </a:cubicBezTo>
                      <a:cubicBezTo>
                        <a:pt x="966548" y="274765"/>
                        <a:pt x="951263" y="274947"/>
                        <a:pt x="939285" y="267760"/>
                      </a:cubicBezTo>
                      <a:cubicBezTo>
                        <a:pt x="928571" y="261332"/>
                        <a:pt x="923495" y="247683"/>
                        <a:pt x="912781" y="241255"/>
                      </a:cubicBezTo>
                      <a:cubicBezTo>
                        <a:pt x="900803" y="234068"/>
                        <a:pt x="886456" y="231841"/>
                        <a:pt x="873024" y="228003"/>
                      </a:cubicBezTo>
                      <a:cubicBezTo>
                        <a:pt x="794122" y="205460"/>
                        <a:pt x="830484" y="220269"/>
                        <a:pt x="727250" y="201499"/>
                      </a:cubicBezTo>
                      <a:cubicBezTo>
                        <a:pt x="709331" y="198241"/>
                        <a:pt x="691911" y="192664"/>
                        <a:pt x="674242" y="188247"/>
                      </a:cubicBezTo>
                      <a:cubicBezTo>
                        <a:pt x="590372" y="202225"/>
                        <a:pt x="621599" y="201499"/>
                        <a:pt x="581477" y="201499"/>
                      </a:cubicBezTo>
                    </a:path>
                  </a:pathLst>
                </a:custGeom>
                <a:solidFill>
                  <a:srgbClr val="FF66F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325" name="フリーフォーム 324"/>
                <p:cNvSpPr/>
                <p:nvPr/>
              </p:nvSpPr>
              <p:spPr>
                <a:xfrm>
                  <a:off x="4122235" y="3844323"/>
                  <a:ext cx="1204329" cy="493047"/>
                </a:xfrm>
                <a:custGeom>
                  <a:avLst/>
                  <a:gdLst>
                    <a:gd name="connsiteX0" fmla="*/ 700746 w 1204329"/>
                    <a:gd name="connsiteY0" fmla="*/ 188247 h 493047"/>
                    <a:gd name="connsiteX1" fmla="*/ 528468 w 1204329"/>
                    <a:gd name="connsiteY1" fmla="*/ 201499 h 493047"/>
                    <a:gd name="connsiteX2" fmla="*/ 448955 w 1204329"/>
                    <a:gd name="connsiteY2" fmla="*/ 228003 h 493047"/>
                    <a:gd name="connsiteX3" fmla="*/ 369442 w 1204329"/>
                    <a:gd name="connsiteY3" fmla="*/ 281012 h 493047"/>
                    <a:gd name="connsiteX4" fmla="*/ 303181 w 1204329"/>
                    <a:gd name="connsiteY4" fmla="*/ 334021 h 493047"/>
                    <a:gd name="connsiteX5" fmla="*/ 236920 w 1204329"/>
                    <a:gd name="connsiteY5" fmla="*/ 400281 h 493047"/>
                    <a:gd name="connsiteX6" fmla="*/ 170659 w 1204329"/>
                    <a:gd name="connsiteY6" fmla="*/ 440038 h 493047"/>
                    <a:gd name="connsiteX7" fmla="*/ 130903 w 1204329"/>
                    <a:gd name="connsiteY7" fmla="*/ 466542 h 493047"/>
                    <a:gd name="connsiteX8" fmla="*/ 51390 w 1204329"/>
                    <a:gd name="connsiteY8" fmla="*/ 493047 h 493047"/>
                    <a:gd name="connsiteX9" fmla="*/ 24885 w 1204329"/>
                    <a:gd name="connsiteY9" fmla="*/ 347273 h 493047"/>
                    <a:gd name="connsiteX10" fmla="*/ 64642 w 1204329"/>
                    <a:gd name="connsiteY10" fmla="*/ 281012 h 493047"/>
                    <a:gd name="connsiteX11" fmla="*/ 91146 w 1204329"/>
                    <a:gd name="connsiteY11" fmla="*/ 241255 h 493047"/>
                    <a:gd name="connsiteX12" fmla="*/ 170659 w 1204329"/>
                    <a:gd name="connsiteY12" fmla="*/ 201499 h 493047"/>
                    <a:gd name="connsiteX13" fmla="*/ 250172 w 1204329"/>
                    <a:gd name="connsiteY13" fmla="*/ 135238 h 493047"/>
                    <a:gd name="connsiteX14" fmla="*/ 276677 w 1204329"/>
                    <a:gd name="connsiteY14" fmla="*/ 108734 h 493047"/>
                    <a:gd name="connsiteX15" fmla="*/ 329685 w 1204329"/>
                    <a:gd name="connsiteY15" fmla="*/ 82229 h 493047"/>
                    <a:gd name="connsiteX16" fmla="*/ 409198 w 1204329"/>
                    <a:gd name="connsiteY16" fmla="*/ 42473 h 493047"/>
                    <a:gd name="connsiteX17" fmla="*/ 448955 w 1204329"/>
                    <a:gd name="connsiteY17" fmla="*/ 15968 h 493047"/>
                    <a:gd name="connsiteX18" fmla="*/ 806764 w 1204329"/>
                    <a:gd name="connsiteY18" fmla="*/ 15968 h 493047"/>
                    <a:gd name="connsiteX19" fmla="*/ 926033 w 1204329"/>
                    <a:gd name="connsiteY19" fmla="*/ 42473 h 493047"/>
                    <a:gd name="connsiteX20" fmla="*/ 1005546 w 1204329"/>
                    <a:gd name="connsiteY20" fmla="*/ 68977 h 493047"/>
                    <a:gd name="connsiteX21" fmla="*/ 1045303 w 1204329"/>
                    <a:gd name="connsiteY21" fmla="*/ 95481 h 493047"/>
                    <a:gd name="connsiteX22" fmla="*/ 1071807 w 1204329"/>
                    <a:gd name="connsiteY22" fmla="*/ 121986 h 493047"/>
                    <a:gd name="connsiteX23" fmla="*/ 1111564 w 1204329"/>
                    <a:gd name="connsiteY23" fmla="*/ 135238 h 493047"/>
                    <a:gd name="connsiteX24" fmla="*/ 1151320 w 1204329"/>
                    <a:gd name="connsiteY24" fmla="*/ 161742 h 493047"/>
                    <a:gd name="connsiteX25" fmla="*/ 1204329 w 1204329"/>
                    <a:gd name="connsiteY25" fmla="*/ 228003 h 493047"/>
                    <a:gd name="connsiteX26" fmla="*/ 1191077 w 1204329"/>
                    <a:gd name="connsiteY26" fmla="*/ 320768 h 493047"/>
                    <a:gd name="connsiteX27" fmla="*/ 1164572 w 1204329"/>
                    <a:gd name="connsiteY27" fmla="*/ 347273 h 493047"/>
                    <a:gd name="connsiteX28" fmla="*/ 1098311 w 1204329"/>
                    <a:gd name="connsiteY28" fmla="*/ 334021 h 493047"/>
                    <a:gd name="connsiteX29" fmla="*/ 1018798 w 1204329"/>
                    <a:gd name="connsiteY29" fmla="*/ 307516 h 493047"/>
                    <a:gd name="connsiteX30" fmla="*/ 979042 w 1204329"/>
                    <a:gd name="connsiteY30" fmla="*/ 281012 h 493047"/>
                    <a:gd name="connsiteX31" fmla="*/ 939285 w 1204329"/>
                    <a:gd name="connsiteY31" fmla="*/ 267760 h 493047"/>
                    <a:gd name="connsiteX32" fmla="*/ 912781 w 1204329"/>
                    <a:gd name="connsiteY32" fmla="*/ 241255 h 493047"/>
                    <a:gd name="connsiteX33" fmla="*/ 873024 w 1204329"/>
                    <a:gd name="connsiteY33" fmla="*/ 228003 h 493047"/>
                    <a:gd name="connsiteX34" fmla="*/ 727250 w 1204329"/>
                    <a:gd name="connsiteY34" fmla="*/ 201499 h 493047"/>
                    <a:gd name="connsiteX35" fmla="*/ 674242 w 1204329"/>
                    <a:gd name="connsiteY35" fmla="*/ 188247 h 493047"/>
                    <a:gd name="connsiteX36" fmla="*/ 581477 w 1204329"/>
                    <a:gd name="connsiteY36" fmla="*/ 201499 h 493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1204329" h="493047">
                      <a:moveTo>
                        <a:pt x="700746" y="188247"/>
                      </a:moveTo>
                      <a:cubicBezTo>
                        <a:pt x="643320" y="192664"/>
                        <a:pt x="585359" y="192516"/>
                        <a:pt x="528468" y="201499"/>
                      </a:cubicBezTo>
                      <a:cubicBezTo>
                        <a:pt x="500872" y="205856"/>
                        <a:pt x="448955" y="228003"/>
                        <a:pt x="448955" y="228003"/>
                      </a:cubicBezTo>
                      <a:cubicBezTo>
                        <a:pt x="422451" y="245673"/>
                        <a:pt x="391967" y="258488"/>
                        <a:pt x="369442" y="281012"/>
                      </a:cubicBezTo>
                      <a:cubicBezTo>
                        <a:pt x="331675" y="318778"/>
                        <a:pt x="353333" y="300585"/>
                        <a:pt x="303181" y="334021"/>
                      </a:cubicBezTo>
                      <a:cubicBezTo>
                        <a:pt x="257744" y="402177"/>
                        <a:pt x="300028" y="349795"/>
                        <a:pt x="236920" y="400281"/>
                      </a:cubicBezTo>
                      <a:cubicBezTo>
                        <a:pt x="184944" y="441862"/>
                        <a:pt x="239704" y="417023"/>
                        <a:pt x="170659" y="440038"/>
                      </a:cubicBezTo>
                      <a:cubicBezTo>
                        <a:pt x="157407" y="448873"/>
                        <a:pt x="145457" y="460073"/>
                        <a:pt x="130903" y="466542"/>
                      </a:cubicBezTo>
                      <a:cubicBezTo>
                        <a:pt x="105373" y="477889"/>
                        <a:pt x="51390" y="493047"/>
                        <a:pt x="51390" y="493047"/>
                      </a:cubicBezTo>
                      <a:cubicBezTo>
                        <a:pt x="-28123" y="466541"/>
                        <a:pt x="2744" y="491194"/>
                        <a:pt x="24885" y="347273"/>
                      </a:cubicBezTo>
                      <a:cubicBezTo>
                        <a:pt x="32557" y="297406"/>
                        <a:pt x="36784" y="315834"/>
                        <a:pt x="64642" y="281012"/>
                      </a:cubicBezTo>
                      <a:cubicBezTo>
                        <a:pt x="74592" y="268575"/>
                        <a:pt x="79884" y="252517"/>
                        <a:pt x="91146" y="241255"/>
                      </a:cubicBezTo>
                      <a:cubicBezTo>
                        <a:pt x="116835" y="215566"/>
                        <a:pt x="138325" y="212277"/>
                        <a:pt x="170659" y="201499"/>
                      </a:cubicBezTo>
                      <a:cubicBezTo>
                        <a:pt x="253702" y="90775"/>
                        <a:pt x="167387" y="184908"/>
                        <a:pt x="250172" y="135238"/>
                      </a:cubicBezTo>
                      <a:cubicBezTo>
                        <a:pt x="260886" y="128810"/>
                        <a:pt x="266281" y="115665"/>
                        <a:pt x="276677" y="108734"/>
                      </a:cubicBezTo>
                      <a:cubicBezTo>
                        <a:pt x="293114" y="97776"/>
                        <a:pt x="312533" y="92030"/>
                        <a:pt x="329685" y="82229"/>
                      </a:cubicBezTo>
                      <a:cubicBezTo>
                        <a:pt x="401612" y="41128"/>
                        <a:pt x="336312" y="66768"/>
                        <a:pt x="409198" y="42473"/>
                      </a:cubicBezTo>
                      <a:cubicBezTo>
                        <a:pt x="422450" y="33638"/>
                        <a:pt x="434042" y="21561"/>
                        <a:pt x="448955" y="15968"/>
                      </a:cubicBezTo>
                      <a:cubicBezTo>
                        <a:pt x="543325" y="-19421"/>
                        <a:pt x="783320" y="14902"/>
                        <a:pt x="806764" y="15968"/>
                      </a:cubicBezTo>
                      <a:cubicBezTo>
                        <a:pt x="844585" y="23533"/>
                        <a:pt x="888610" y="31246"/>
                        <a:pt x="926033" y="42473"/>
                      </a:cubicBezTo>
                      <a:cubicBezTo>
                        <a:pt x="952793" y="50501"/>
                        <a:pt x="982300" y="53480"/>
                        <a:pt x="1005546" y="68977"/>
                      </a:cubicBezTo>
                      <a:cubicBezTo>
                        <a:pt x="1018798" y="77812"/>
                        <a:pt x="1032866" y="85531"/>
                        <a:pt x="1045303" y="95481"/>
                      </a:cubicBezTo>
                      <a:cubicBezTo>
                        <a:pt x="1055059" y="103286"/>
                        <a:pt x="1061093" y="115558"/>
                        <a:pt x="1071807" y="121986"/>
                      </a:cubicBezTo>
                      <a:cubicBezTo>
                        <a:pt x="1083785" y="129173"/>
                        <a:pt x="1098312" y="130821"/>
                        <a:pt x="1111564" y="135238"/>
                      </a:cubicBezTo>
                      <a:cubicBezTo>
                        <a:pt x="1124816" y="144073"/>
                        <a:pt x="1138883" y="151792"/>
                        <a:pt x="1151320" y="161742"/>
                      </a:cubicBezTo>
                      <a:cubicBezTo>
                        <a:pt x="1178293" y="183321"/>
                        <a:pt x="1184651" y="198487"/>
                        <a:pt x="1204329" y="228003"/>
                      </a:cubicBezTo>
                      <a:cubicBezTo>
                        <a:pt x="1199912" y="258925"/>
                        <a:pt x="1200955" y="291135"/>
                        <a:pt x="1191077" y="320768"/>
                      </a:cubicBezTo>
                      <a:cubicBezTo>
                        <a:pt x="1187126" y="332621"/>
                        <a:pt x="1176941" y="345506"/>
                        <a:pt x="1164572" y="347273"/>
                      </a:cubicBezTo>
                      <a:cubicBezTo>
                        <a:pt x="1142274" y="350459"/>
                        <a:pt x="1120042" y="339948"/>
                        <a:pt x="1098311" y="334021"/>
                      </a:cubicBezTo>
                      <a:cubicBezTo>
                        <a:pt x="1071357" y="326670"/>
                        <a:pt x="1018798" y="307516"/>
                        <a:pt x="1018798" y="307516"/>
                      </a:cubicBezTo>
                      <a:cubicBezTo>
                        <a:pt x="1005546" y="298681"/>
                        <a:pt x="993288" y="288135"/>
                        <a:pt x="979042" y="281012"/>
                      </a:cubicBezTo>
                      <a:cubicBezTo>
                        <a:pt x="966548" y="274765"/>
                        <a:pt x="951263" y="274947"/>
                        <a:pt x="939285" y="267760"/>
                      </a:cubicBezTo>
                      <a:cubicBezTo>
                        <a:pt x="928571" y="261332"/>
                        <a:pt x="923495" y="247683"/>
                        <a:pt x="912781" y="241255"/>
                      </a:cubicBezTo>
                      <a:cubicBezTo>
                        <a:pt x="900803" y="234068"/>
                        <a:pt x="886456" y="231841"/>
                        <a:pt x="873024" y="228003"/>
                      </a:cubicBezTo>
                      <a:cubicBezTo>
                        <a:pt x="794122" y="205460"/>
                        <a:pt x="830484" y="220269"/>
                        <a:pt x="727250" y="201499"/>
                      </a:cubicBezTo>
                      <a:cubicBezTo>
                        <a:pt x="709331" y="198241"/>
                        <a:pt x="691911" y="192664"/>
                        <a:pt x="674242" y="188247"/>
                      </a:cubicBezTo>
                      <a:cubicBezTo>
                        <a:pt x="590372" y="202225"/>
                        <a:pt x="621599" y="201499"/>
                        <a:pt x="581477" y="201499"/>
                      </a:cubicBezTo>
                    </a:path>
                  </a:pathLst>
                </a:custGeom>
                <a:solidFill>
                  <a:srgbClr val="FF66F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</p:grpSp>
          <p:sp>
            <p:nvSpPr>
              <p:cNvPr id="323" name="正方形/長方形 322"/>
              <p:cNvSpPr/>
              <p:nvPr/>
            </p:nvSpPr>
            <p:spPr>
              <a:xfrm>
                <a:off x="3211081" y="1525873"/>
                <a:ext cx="3110384" cy="1353091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ja-JP" altLang="en-US" sz="2000" b="0" cap="none" spc="0" dirty="0" smtClean="0">
                    <a:ln w="18415" cmpd="sng">
                      <a:solidFill>
                        <a:sysClr val="windowText" lastClr="000000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</a:rPr>
                  <a:t>もんだい</a:t>
                </a:r>
                <a:endParaRPr lang="ja-JP" altLang="en-US" sz="2000" b="0" cap="none" spc="0" dirty="0">
                  <a:ln w="18415" cmpd="sng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282" name="グループ化 281"/>
            <p:cNvGrpSpPr/>
            <p:nvPr/>
          </p:nvGrpSpPr>
          <p:grpSpPr>
            <a:xfrm>
              <a:off x="3860304" y="5082200"/>
              <a:ext cx="1455374" cy="1384722"/>
              <a:chOff x="2744777" y="1484784"/>
              <a:chExt cx="4050390" cy="4682851"/>
            </a:xfrm>
          </p:grpSpPr>
          <p:grpSp>
            <p:nvGrpSpPr>
              <p:cNvPr id="309" name="グループ化 308"/>
              <p:cNvGrpSpPr/>
              <p:nvPr/>
            </p:nvGrpSpPr>
            <p:grpSpPr>
              <a:xfrm>
                <a:off x="2744777" y="1484784"/>
                <a:ext cx="4050390" cy="4682851"/>
                <a:chOff x="2668961" y="1844824"/>
                <a:chExt cx="4050390" cy="4682851"/>
              </a:xfrm>
            </p:grpSpPr>
            <p:sp>
              <p:nvSpPr>
                <p:cNvPr id="314" name="フリーフォーム 313"/>
                <p:cNvSpPr/>
                <p:nvPr/>
              </p:nvSpPr>
              <p:spPr>
                <a:xfrm>
                  <a:off x="2668961" y="1844824"/>
                  <a:ext cx="4050390" cy="4682851"/>
                </a:xfrm>
                <a:custGeom>
                  <a:avLst/>
                  <a:gdLst>
                    <a:gd name="connsiteX0" fmla="*/ 1277497 w 4050390"/>
                    <a:gd name="connsiteY0" fmla="*/ 35515 h 4334120"/>
                    <a:gd name="connsiteX1" fmla="*/ 747410 w 4050390"/>
                    <a:gd name="connsiteY1" fmla="*/ 287306 h 4334120"/>
                    <a:gd name="connsiteX2" fmla="*/ 349845 w 4050390"/>
                    <a:gd name="connsiteY2" fmla="*/ 936663 h 4334120"/>
                    <a:gd name="connsiteX3" fmla="*/ 190819 w 4050390"/>
                    <a:gd name="connsiteY3" fmla="*/ 2672698 h 4334120"/>
                    <a:gd name="connsiteX4" fmla="*/ 204071 w 4050390"/>
                    <a:gd name="connsiteY4" fmla="*/ 4209950 h 4334120"/>
                    <a:gd name="connsiteX5" fmla="*/ 270332 w 4050390"/>
                    <a:gd name="connsiteY5" fmla="*/ 4249706 h 4334120"/>
                    <a:gd name="connsiteX6" fmla="*/ 3649637 w 4050390"/>
                    <a:gd name="connsiteY6" fmla="*/ 4302715 h 4334120"/>
                    <a:gd name="connsiteX7" fmla="*/ 4020697 w 4050390"/>
                    <a:gd name="connsiteY7" fmla="*/ 4249706 h 4334120"/>
                    <a:gd name="connsiteX8" fmla="*/ 3967689 w 4050390"/>
                    <a:gd name="connsiteY8" fmla="*/ 4156941 h 4334120"/>
                    <a:gd name="connsiteX9" fmla="*/ 3914680 w 4050390"/>
                    <a:gd name="connsiteY9" fmla="*/ 2526924 h 4334120"/>
                    <a:gd name="connsiteX10" fmla="*/ 3768906 w 4050390"/>
                    <a:gd name="connsiteY10" fmla="*/ 578854 h 4334120"/>
                    <a:gd name="connsiteX11" fmla="*/ 2152141 w 4050390"/>
                    <a:gd name="connsiteY11" fmla="*/ 22263 h 4334120"/>
                    <a:gd name="connsiteX12" fmla="*/ 1065463 w 4050390"/>
                    <a:gd name="connsiteY12" fmla="*/ 101776 h 4334120"/>
                    <a:gd name="connsiteX13" fmla="*/ 1065463 w 4050390"/>
                    <a:gd name="connsiteY13" fmla="*/ 101776 h 43341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4050390" h="4334120">
                      <a:moveTo>
                        <a:pt x="1277497" y="35515"/>
                      </a:moveTo>
                      <a:cubicBezTo>
                        <a:pt x="1089758" y="86315"/>
                        <a:pt x="902019" y="137115"/>
                        <a:pt x="747410" y="287306"/>
                      </a:cubicBezTo>
                      <a:cubicBezTo>
                        <a:pt x="592801" y="437497"/>
                        <a:pt x="442610" y="539098"/>
                        <a:pt x="349845" y="936663"/>
                      </a:cubicBezTo>
                      <a:cubicBezTo>
                        <a:pt x="257080" y="1334228"/>
                        <a:pt x="215115" y="2127150"/>
                        <a:pt x="190819" y="2672698"/>
                      </a:cubicBezTo>
                      <a:cubicBezTo>
                        <a:pt x="166523" y="3218246"/>
                        <a:pt x="190819" y="3947115"/>
                        <a:pt x="204071" y="4209950"/>
                      </a:cubicBezTo>
                      <a:cubicBezTo>
                        <a:pt x="217323" y="4472785"/>
                        <a:pt x="-303929" y="4234245"/>
                        <a:pt x="270332" y="4249706"/>
                      </a:cubicBezTo>
                      <a:cubicBezTo>
                        <a:pt x="844593" y="4265167"/>
                        <a:pt x="3024576" y="4302715"/>
                        <a:pt x="3649637" y="4302715"/>
                      </a:cubicBezTo>
                      <a:cubicBezTo>
                        <a:pt x="4274698" y="4302715"/>
                        <a:pt x="3967688" y="4274002"/>
                        <a:pt x="4020697" y="4249706"/>
                      </a:cubicBezTo>
                      <a:cubicBezTo>
                        <a:pt x="4073706" y="4225410"/>
                        <a:pt x="3985359" y="4444071"/>
                        <a:pt x="3967689" y="4156941"/>
                      </a:cubicBezTo>
                      <a:cubicBezTo>
                        <a:pt x="3950020" y="3869811"/>
                        <a:pt x="3947811" y="3123272"/>
                        <a:pt x="3914680" y="2526924"/>
                      </a:cubicBezTo>
                      <a:cubicBezTo>
                        <a:pt x="3881550" y="1930576"/>
                        <a:pt x="4062663" y="996298"/>
                        <a:pt x="3768906" y="578854"/>
                      </a:cubicBezTo>
                      <a:cubicBezTo>
                        <a:pt x="3475150" y="161411"/>
                        <a:pt x="2602715" y="101776"/>
                        <a:pt x="2152141" y="22263"/>
                      </a:cubicBezTo>
                      <a:cubicBezTo>
                        <a:pt x="1701567" y="-57250"/>
                        <a:pt x="1065463" y="101776"/>
                        <a:pt x="1065463" y="101776"/>
                      </a:cubicBezTo>
                      <a:lnTo>
                        <a:pt x="1065463" y="101776"/>
                      </a:lnTo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315" name="円/楕円 314"/>
                <p:cNvSpPr/>
                <p:nvPr/>
              </p:nvSpPr>
              <p:spPr>
                <a:xfrm>
                  <a:off x="3539968" y="2708920"/>
                  <a:ext cx="864096" cy="864096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316" name="弦 315"/>
                <p:cNvSpPr/>
                <p:nvPr/>
              </p:nvSpPr>
              <p:spPr>
                <a:xfrm rot="17413514">
                  <a:off x="3511875" y="2740803"/>
                  <a:ext cx="863204" cy="848977"/>
                </a:xfrm>
                <a:prstGeom prst="chord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317" name="円/楕円 316"/>
                <p:cNvSpPr/>
                <p:nvPr/>
              </p:nvSpPr>
              <p:spPr>
                <a:xfrm>
                  <a:off x="4913988" y="2708920"/>
                  <a:ext cx="864096" cy="864096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318" name="弦 317"/>
                <p:cNvSpPr/>
                <p:nvPr/>
              </p:nvSpPr>
              <p:spPr>
                <a:xfrm rot="17413514">
                  <a:off x="4885895" y="2740803"/>
                  <a:ext cx="863204" cy="848977"/>
                </a:xfrm>
                <a:prstGeom prst="chord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319" name="円/楕円 318"/>
                <p:cNvSpPr/>
                <p:nvPr/>
              </p:nvSpPr>
              <p:spPr>
                <a:xfrm>
                  <a:off x="3779912" y="2996952"/>
                  <a:ext cx="360040" cy="28803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320" name="円/楕円 319"/>
                <p:cNvSpPr/>
                <p:nvPr/>
              </p:nvSpPr>
              <p:spPr>
                <a:xfrm>
                  <a:off x="5137477" y="3021275"/>
                  <a:ext cx="360040" cy="28803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</p:grpSp>
          <p:grpSp>
            <p:nvGrpSpPr>
              <p:cNvPr id="310" name="グループ化 309"/>
              <p:cNvGrpSpPr/>
              <p:nvPr/>
            </p:nvGrpSpPr>
            <p:grpSpPr>
              <a:xfrm>
                <a:off x="4333282" y="3948385"/>
                <a:ext cx="880011" cy="701173"/>
                <a:chOff x="4109793" y="3844323"/>
                <a:chExt cx="1216771" cy="701173"/>
              </a:xfrm>
            </p:grpSpPr>
            <p:sp>
              <p:nvSpPr>
                <p:cNvPr id="312" name="フリーフォーム 311"/>
                <p:cNvSpPr/>
                <p:nvPr/>
              </p:nvSpPr>
              <p:spPr>
                <a:xfrm>
                  <a:off x="4109793" y="4052449"/>
                  <a:ext cx="1204329" cy="493047"/>
                </a:xfrm>
                <a:custGeom>
                  <a:avLst/>
                  <a:gdLst>
                    <a:gd name="connsiteX0" fmla="*/ 700746 w 1204329"/>
                    <a:gd name="connsiteY0" fmla="*/ 188247 h 493047"/>
                    <a:gd name="connsiteX1" fmla="*/ 528468 w 1204329"/>
                    <a:gd name="connsiteY1" fmla="*/ 201499 h 493047"/>
                    <a:gd name="connsiteX2" fmla="*/ 448955 w 1204329"/>
                    <a:gd name="connsiteY2" fmla="*/ 228003 h 493047"/>
                    <a:gd name="connsiteX3" fmla="*/ 369442 w 1204329"/>
                    <a:gd name="connsiteY3" fmla="*/ 281012 h 493047"/>
                    <a:gd name="connsiteX4" fmla="*/ 303181 w 1204329"/>
                    <a:gd name="connsiteY4" fmla="*/ 334021 h 493047"/>
                    <a:gd name="connsiteX5" fmla="*/ 236920 w 1204329"/>
                    <a:gd name="connsiteY5" fmla="*/ 400281 h 493047"/>
                    <a:gd name="connsiteX6" fmla="*/ 170659 w 1204329"/>
                    <a:gd name="connsiteY6" fmla="*/ 440038 h 493047"/>
                    <a:gd name="connsiteX7" fmla="*/ 130903 w 1204329"/>
                    <a:gd name="connsiteY7" fmla="*/ 466542 h 493047"/>
                    <a:gd name="connsiteX8" fmla="*/ 51390 w 1204329"/>
                    <a:gd name="connsiteY8" fmla="*/ 493047 h 493047"/>
                    <a:gd name="connsiteX9" fmla="*/ 24885 w 1204329"/>
                    <a:gd name="connsiteY9" fmla="*/ 347273 h 493047"/>
                    <a:gd name="connsiteX10" fmla="*/ 64642 w 1204329"/>
                    <a:gd name="connsiteY10" fmla="*/ 281012 h 493047"/>
                    <a:gd name="connsiteX11" fmla="*/ 91146 w 1204329"/>
                    <a:gd name="connsiteY11" fmla="*/ 241255 h 493047"/>
                    <a:gd name="connsiteX12" fmla="*/ 170659 w 1204329"/>
                    <a:gd name="connsiteY12" fmla="*/ 201499 h 493047"/>
                    <a:gd name="connsiteX13" fmla="*/ 250172 w 1204329"/>
                    <a:gd name="connsiteY13" fmla="*/ 135238 h 493047"/>
                    <a:gd name="connsiteX14" fmla="*/ 276677 w 1204329"/>
                    <a:gd name="connsiteY14" fmla="*/ 108734 h 493047"/>
                    <a:gd name="connsiteX15" fmla="*/ 329685 w 1204329"/>
                    <a:gd name="connsiteY15" fmla="*/ 82229 h 493047"/>
                    <a:gd name="connsiteX16" fmla="*/ 409198 w 1204329"/>
                    <a:gd name="connsiteY16" fmla="*/ 42473 h 493047"/>
                    <a:gd name="connsiteX17" fmla="*/ 448955 w 1204329"/>
                    <a:gd name="connsiteY17" fmla="*/ 15968 h 493047"/>
                    <a:gd name="connsiteX18" fmla="*/ 806764 w 1204329"/>
                    <a:gd name="connsiteY18" fmla="*/ 15968 h 493047"/>
                    <a:gd name="connsiteX19" fmla="*/ 926033 w 1204329"/>
                    <a:gd name="connsiteY19" fmla="*/ 42473 h 493047"/>
                    <a:gd name="connsiteX20" fmla="*/ 1005546 w 1204329"/>
                    <a:gd name="connsiteY20" fmla="*/ 68977 h 493047"/>
                    <a:gd name="connsiteX21" fmla="*/ 1045303 w 1204329"/>
                    <a:gd name="connsiteY21" fmla="*/ 95481 h 493047"/>
                    <a:gd name="connsiteX22" fmla="*/ 1071807 w 1204329"/>
                    <a:gd name="connsiteY22" fmla="*/ 121986 h 493047"/>
                    <a:gd name="connsiteX23" fmla="*/ 1111564 w 1204329"/>
                    <a:gd name="connsiteY23" fmla="*/ 135238 h 493047"/>
                    <a:gd name="connsiteX24" fmla="*/ 1151320 w 1204329"/>
                    <a:gd name="connsiteY24" fmla="*/ 161742 h 493047"/>
                    <a:gd name="connsiteX25" fmla="*/ 1204329 w 1204329"/>
                    <a:gd name="connsiteY25" fmla="*/ 228003 h 493047"/>
                    <a:gd name="connsiteX26" fmla="*/ 1191077 w 1204329"/>
                    <a:gd name="connsiteY26" fmla="*/ 320768 h 493047"/>
                    <a:gd name="connsiteX27" fmla="*/ 1164572 w 1204329"/>
                    <a:gd name="connsiteY27" fmla="*/ 347273 h 493047"/>
                    <a:gd name="connsiteX28" fmla="*/ 1098311 w 1204329"/>
                    <a:gd name="connsiteY28" fmla="*/ 334021 h 493047"/>
                    <a:gd name="connsiteX29" fmla="*/ 1018798 w 1204329"/>
                    <a:gd name="connsiteY29" fmla="*/ 307516 h 493047"/>
                    <a:gd name="connsiteX30" fmla="*/ 979042 w 1204329"/>
                    <a:gd name="connsiteY30" fmla="*/ 281012 h 493047"/>
                    <a:gd name="connsiteX31" fmla="*/ 939285 w 1204329"/>
                    <a:gd name="connsiteY31" fmla="*/ 267760 h 493047"/>
                    <a:gd name="connsiteX32" fmla="*/ 912781 w 1204329"/>
                    <a:gd name="connsiteY32" fmla="*/ 241255 h 493047"/>
                    <a:gd name="connsiteX33" fmla="*/ 873024 w 1204329"/>
                    <a:gd name="connsiteY33" fmla="*/ 228003 h 493047"/>
                    <a:gd name="connsiteX34" fmla="*/ 727250 w 1204329"/>
                    <a:gd name="connsiteY34" fmla="*/ 201499 h 493047"/>
                    <a:gd name="connsiteX35" fmla="*/ 674242 w 1204329"/>
                    <a:gd name="connsiteY35" fmla="*/ 188247 h 493047"/>
                    <a:gd name="connsiteX36" fmla="*/ 581477 w 1204329"/>
                    <a:gd name="connsiteY36" fmla="*/ 201499 h 493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1204329" h="493047">
                      <a:moveTo>
                        <a:pt x="700746" y="188247"/>
                      </a:moveTo>
                      <a:cubicBezTo>
                        <a:pt x="643320" y="192664"/>
                        <a:pt x="585359" y="192516"/>
                        <a:pt x="528468" y="201499"/>
                      </a:cubicBezTo>
                      <a:cubicBezTo>
                        <a:pt x="500872" y="205856"/>
                        <a:pt x="448955" y="228003"/>
                        <a:pt x="448955" y="228003"/>
                      </a:cubicBezTo>
                      <a:cubicBezTo>
                        <a:pt x="422451" y="245673"/>
                        <a:pt x="391967" y="258488"/>
                        <a:pt x="369442" y="281012"/>
                      </a:cubicBezTo>
                      <a:cubicBezTo>
                        <a:pt x="331675" y="318778"/>
                        <a:pt x="353333" y="300585"/>
                        <a:pt x="303181" y="334021"/>
                      </a:cubicBezTo>
                      <a:cubicBezTo>
                        <a:pt x="257744" y="402177"/>
                        <a:pt x="300028" y="349795"/>
                        <a:pt x="236920" y="400281"/>
                      </a:cubicBezTo>
                      <a:cubicBezTo>
                        <a:pt x="184944" y="441862"/>
                        <a:pt x="239704" y="417023"/>
                        <a:pt x="170659" y="440038"/>
                      </a:cubicBezTo>
                      <a:cubicBezTo>
                        <a:pt x="157407" y="448873"/>
                        <a:pt x="145457" y="460073"/>
                        <a:pt x="130903" y="466542"/>
                      </a:cubicBezTo>
                      <a:cubicBezTo>
                        <a:pt x="105373" y="477889"/>
                        <a:pt x="51390" y="493047"/>
                        <a:pt x="51390" y="493047"/>
                      </a:cubicBezTo>
                      <a:cubicBezTo>
                        <a:pt x="-28123" y="466541"/>
                        <a:pt x="2744" y="491194"/>
                        <a:pt x="24885" y="347273"/>
                      </a:cubicBezTo>
                      <a:cubicBezTo>
                        <a:pt x="32557" y="297406"/>
                        <a:pt x="36784" y="315834"/>
                        <a:pt x="64642" y="281012"/>
                      </a:cubicBezTo>
                      <a:cubicBezTo>
                        <a:pt x="74592" y="268575"/>
                        <a:pt x="79884" y="252517"/>
                        <a:pt x="91146" y="241255"/>
                      </a:cubicBezTo>
                      <a:cubicBezTo>
                        <a:pt x="116835" y="215566"/>
                        <a:pt x="138325" y="212277"/>
                        <a:pt x="170659" y="201499"/>
                      </a:cubicBezTo>
                      <a:cubicBezTo>
                        <a:pt x="253702" y="90775"/>
                        <a:pt x="167387" y="184908"/>
                        <a:pt x="250172" y="135238"/>
                      </a:cubicBezTo>
                      <a:cubicBezTo>
                        <a:pt x="260886" y="128810"/>
                        <a:pt x="266281" y="115665"/>
                        <a:pt x="276677" y="108734"/>
                      </a:cubicBezTo>
                      <a:cubicBezTo>
                        <a:pt x="293114" y="97776"/>
                        <a:pt x="312533" y="92030"/>
                        <a:pt x="329685" y="82229"/>
                      </a:cubicBezTo>
                      <a:cubicBezTo>
                        <a:pt x="401612" y="41128"/>
                        <a:pt x="336312" y="66768"/>
                        <a:pt x="409198" y="42473"/>
                      </a:cubicBezTo>
                      <a:cubicBezTo>
                        <a:pt x="422450" y="33638"/>
                        <a:pt x="434042" y="21561"/>
                        <a:pt x="448955" y="15968"/>
                      </a:cubicBezTo>
                      <a:cubicBezTo>
                        <a:pt x="543325" y="-19421"/>
                        <a:pt x="783320" y="14902"/>
                        <a:pt x="806764" y="15968"/>
                      </a:cubicBezTo>
                      <a:cubicBezTo>
                        <a:pt x="844585" y="23533"/>
                        <a:pt x="888610" y="31246"/>
                        <a:pt x="926033" y="42473"/>
                      </a:cubicBezTo>
                      <a:cubicBezTo>
                        <a:pt x="952793" y="50501"/>
                        <a:pt x="982300" y="53480"/>
                        <a:pt x="1005546" y="68977"/>
                      </a:cubicBezTo>
                      <a:cubicBezTo>
                        <a:pt x="1018798" y="77812"/>
                        <a:pt x="1032866" y="85531"/>
                        <a:pt x="1045303" y="95481"/>
                      </a:cubicBezTo>
                      <a:cubicBezTo>
                        <a:pt x="1055059" y="103286"/>
                        <a:pt x="1061093" y="115558"/>
                        <a:pt x="1071807" y="121986"/>
                      </a:cubicBezTo>
                      <a:cubicBezTo>
                        <a:pt x="1083785" y="129173"/>
                        <a:pt x="1098312" y="130821"/>
                        <a:pt x="1111564" y="135238"/>
                      </a:cubicBezTo>
                      <a:cubicBezTo>
                        <a:pt x="1124816" y="144073"/>
                        <a:pt x="1138883" y="151792"/>
                        <a:pt x="1151320" y="161742"/>
                      </a:cubicBezTo>
                      <a:cubicBezTo>
                        <a:pt x="1178293" y="183321"/>
                        <a:pt x="1184651" y="198487"/>
                        <a:pt x="1204329" y="228003"/>
                      </a:cubicBezTo>
                      <a:cubicBezTo>
                        <a:pt x="1199912" y="258925"/>
                        <a:pt x="1200955" y="291135"/>
                        <a:pt x="1191077" y="320768"/>
                      </a:cubicBezTo>
                      <a:cubicBezTo>
                        <a:pt x="1187126" y="332621"/>
                        <a:pt x="1176941" y="345506"/>
                        <a:pt x="1164572" y="347273"/>
                      </a:cubicBezTo>
                      <a:cubicBezTo>
                        <a:pt x="1142274" y="350459"/>
                        <a:pt x="1120042" y="339948"/>
                        <a:pt x="1098311" y="334021"/>
                      </a:cubicBezTo>
                      <a:cubicBezTo>
                        <a:pt x="1071357" y="326670"/>
                        <a:pt x="1018798" y="307516"/>
                        <a:pt x="1018798" y="307516"/>
                      </a:cubicBezTo>
                      <a:cubicBezTo>
                        <a:pt x="1005546" y="298681"/>
                        <a:pt x="993288" y="288135"/>
                        <a:pt x="979042" y="281012"/>
                      </a:cubicBezTo>
                      <a:cubicBezTo>
                        <a:pt x="966548" y="274765"/>
                        <a:pt x="951263" y="274947"/>
                        <a:pt x="939285" y="267760"/>
                      </a:cubicBezTo>
                      <a:cubicBezTo>
                        <a:pt x="928571" y="261332"/>
                        <a:pt x="923495" y="247683"/>
                        <a:pt x="912781" y="241255"/>
                      </a:cubicBezTo>
                      <a:cubicBezTo>
                        <a:pt x="900803" y="234068"/>
                        <a:pt x="886456" y="231841"/>
                        <a:pt x="873024" y="228003"/>
                      </a:cubicBezTo>
                      <a:cubicBezTo>
                        <a:pt x="794122" y="205460"/>
                        <a:pt x="830484" y="220269"/>
                        <a:pt x="727250" y="201499"/>
                      </a:cubicBezTo>
                      <a:cubicBezTo>
                        <a:pt x="709331" y="198241"/>
                        <a:pt x="691911" y="192664"/>
                        <a:pt x="674242" y="188247"/>
                      </a:cubicBezTo>
                      <a:cubicBezTo>
                        <a:pt x="590372" y="202225"/>
                        <a:pt x="621599" y="201499"/>
                        <a:pt x="581477" y="201499"/>
                      </a:cubicBezTo>
                    </a:path>
                  </a:pathLst>
                </a:custGeom>
                <a:solidFill>
                  <a:srgbClr val="FF66F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313" name="フリーフォーム 312"/>
                <p:cNvSpPr/>
                <p:nvPr/>
              </p:nvSpPr>
              <p:spPr>
                <a:xfrm>
                  <a:off x="4122235" y="3844323"/>
                  <a:ext cx="1204329" cy="493047"/>
                </a:xfrm>
                <a:custGeom>
                  <a:avLst/>
                  <a:gdLst>
                    <a:gd name="connsiteX0" fmla="*/ 700746 w 1204329"/>
                    <a:gd name="connsiteY0" fmla="*/ 188247 h 493047"/>
                    <a:gd name="connsiteX1" fmla="*/ 528468 w 1204329"/>
                    <a:gd name="connsiteY1" fmla="*/ 201499 h 493047"/>
                    <a:gd name="connsiteX2" fmla="*/ 448955 w 1204329"/>
                    <a:gd name="connsiteY2" fmla="*/ 228003 h 493047"/>
                    <a:gd name="connsiteX3" fmla="*/ 369442 w 1204329"/>
                    <a:gd name="connsiteY3" fmla="*/ 281012 h 493047"/>
                    <a:gd name="connsiteX4" fmla="*/ 303181 w 1204329"/>
                    <a:gd name="connsiteY4" fmla="*/ 334021 h 493047"/>
                    <a:gd name="connsiteX5" fmla="*/ 236920 w 1204329"/>
                    <a:gd name="connsiteY5" fmla="*/ 400281 h 493047"/>
                    <a:gd name="connsiteX6" fmla="*/ 170659 w 1204329"/>
                    <a:gd name="connsiteY6" fmla="*/ 440038 h 493047"/>
                    <a:gd name="connsiteX7" fmla="*/ 130903 w 1204329"/>
                    <a:gd name="connsiteY7" fmla="*/ 466542 h 493047"/>
                    <a:gd name="connsiteX8" fmla="*/ 51390 w 1204329"/>
                    <a:gd name="connsiteY8" fmla="*/ 493047 h 493047"/>
                    <a:gd name="connsiteX9" fmla="*/ 24885 w 1204329"/>
                    <a:gd name="connsiteY9" fmla="*/ 347273 h 493047"/>
                    <a:gd name="connsiteX10" fmla="*/ 64642 w 1204329"/>
                    <a:gd name="connsiteY10" fmla="*/ 281012 h 493047"/>
                    <a:gd name="connsiteX11" fmla="*/ 91146 w 1204329"/>
                    <a:gd name="connsiteY11" fmla="*/ 241255 h 493047"/>
                    <a:gd name="connsiteX12" fmla="*/ 170659 w 1204329"/>
                    <a:gd name="connsiteY12" fmla="*/ 201499 h 493047"/>
                    <a:gd name="connsiteX13" fmla="*/ 250172 w 1204329"/>
                    <a:gd name="connsiteY13" fmla="*/ 135238 h 493047"/>
                    <a:gd name="connsiteX14" fmla="*/ 276677 w 1204329"/>
                    <a:gd name="connsiteY14" fmla="*/ 108734 h 493047"/>
                    <a:gd name="connsiteX15" fmla="*/ 329685 w 1204329"/>
                    <a:gd name="connsiteY15" fmla="*/ 82229 h 493047"/>
                    <a:gd name="connsiteX16" fmla="*/ 409198 w 1204329"/>
                    <a:gd name="connsiteY16" fmla="*/ 42473 h 493047"/>
                    <a:gd name="connsiteX17" fmla="*/ 448955 w 1204329"/>
                    <a:gd name="connsiteY17" fmla="*/ 15968 h 493047"/>
                    <a:gd name="connsiteX18" fmla="*/ 806764 w 1204329"/>
                    <a:gd name="connsiteY18" fmla="*/ 15968 h 493047"/>
                    <a:gd name="connsiteX19" fmla="*/ 926033 w 1204329"/>
                    <a:gd name="connsiteY19" fmla="*/ 42473 h 493047"/>
                    <a:gd name="connsiteX20" fmla="*/ 1005546 w 1204329"/>
                    <a:gd name="connsiteY20" fmla="*/ 68977 h 493047"/>
                    <a:gd name="connsiteX21" fmla="*/ 1045303 w 1204329"/>
                    <a:gd name="connsiteY21" fmla="*/ 95481 h 493047"/>
                    <a:gd name="connsiteX22" fmla="*/ 1071807 w 1204329"/>
                    <a:gd name="connsiteY22" fmla="*/ 121986 h 493047"/>
                    <a:gd name="connsiteX23" fmla="*/ 1111564 w 1204329"/>
                    <a:gd name="connsiteY23" fmla="*/ 135238 h 493047"/>
                    <a:gd name="connsiteX24" fmla="*/ 1151320 w 1204329"/>
                    <a:gd name="connsiteY24" fmla="*/ 161742 h 493047"/>
                    <a:gd name="connsiteX25" fmla="*/ 1204329 w 1204329"/>
                    <a:gd name="connsiteY25" fmla="*/ 228003 h 493047"/>
                    <a:gd name="connsiteX26" fmla="*/ 1191077 w 1204329"/>
                    <a:gd name="connsiteY26" fmla="*/ 320768 h 493047"/>
                    <a:gd name="connsiteX27" fmla="*/ 1164572 w 1204329"/>
                    <a:gd name="connsiteY27" fmla="*/ 347273 h 493047"/>
                    <a:gd name="connsiteX28" fmla="*/ 1098311 w 1204329"/>
                    <a:gd name="connsiteY28" fmla="*/ 334021 h 493047"/>
                    <a:gd name="connsiteX29" fmla="*/ 1018798 w 1204329"/>
                    <a:gd name="connsiteY29" fmla="*/ 307516 h 493047"/>
                    <a:gd name="connsiteX30" fmla="*/ 979042 w 1204329"/>
                    <a:gd name="connsiteY30" fmla="*/ 281012 h 493047"/>
                    <a:gd name="connsiteX31" fmla="*/ 939285 w 1204329"/>
                    <a:gd name="connsiteY31" fmla="*/ 267760 h 493047"/>
                    <a:gd name="connsiteX32" fmla="*/ 912781 w 1204329"/>
                    <a:gd name="connsiteY32" fmla="*/ 241255 h 493047"/>
                    <a:gd name="connsiteX33" fmla="*/ 873024 w 1204329"/>
                    <a:gd name="connsiteY33" fmla="*/ 228003 h 493047"/>
                    <a:gd name="connsiteX34" fmla="*/ 727250 w 1204329"/>
                    <a:gd name="connsiteY34" fmla="*/ 201499 h 493047"/>
                    <a:gd name="connsiteX35" fmla="*/ 674242 w 1204329"/>
                    <a:gd name="connsiteY35" fmla="*/ 188247 h 493047"/>
                    <a:gd name="connsiteX36" fmla="*/ 581477 w 1204329"/>
                    <a:gd name="connsiteY36" fmla="*/ 201499 h 493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1204329" h="493047">
                      <a:moveTo>
                        <a:pt x="700746" y="188247"/>
                      </a:moveTo>
                      <a:cubicBezTo>
                        <a:pt x="643320" y="192664"/>
                        <a:pt x="585359" y="192516"/>
                        <a:pt x="528468" y="201499"/>
                      </a:cubicBezTo>
                      <a:cubicBezTo>
                        <a:pt x="500872" y="205856"/>
                        <a:pt x="448955" y="228003"/>
                        <a:pt x="448955" y="228003"/>
                      </a:cubicBezTo>
                      <a:cubicBezTo>
                        <a:pt x="422451" y="245673"/>
                        <a:pt x="391967" y="258488"/>
                        <a:pt x="369442" y="281012"/>
                      </a:cubicBezTo>
                      <a:cubicBezTo>
                        <a:pt x="331675" y="318778"/>
                        <a:pt x="353333" y="300585"/>
                        <a:pt x="303181" y="334021"/>
                      </a:cubicBezTo>
                      <a:cubicBezTo>
                        <a:pt x="257744" y="402177"/>
                        <a:pt x="300028" y="349795"/>
                        <a:pt x="236920" y="400281"/>
                      </a:cubicBezTo>
                      <a:cubicBezTo>
                        <a:pt x="184944" y="441862"/>
                        <a:pt x="239704" y="417023"/>
                        <a:pt x="170659" y="440038"/>
                      </a:cubicBezTo>
                      <a:cubicBezTo>
                        <a:pt x="157407" y="448873"/>
                        <a:pt x="145457" y="460073"/>
                        <a:pt x="130903" y="466542"/>
                      </a:cubicBezTo>
                      <a:cubicBezTo>
                        <a:pt x="105373" y="477889"/>
                        <a:pt x="51390" y="493047"/>
                        <a:pt x="51390" y="493047"/>
                      </a:cubicBezTo>
                      <a:cubicBezTo>
                        <a:pt x="-28123" y="466541"/>
                        <a:pt x="2744" y="491194"/>
                        <a:pt x="24885" y="347273"/>
                      </a:cubicBezTo>
                      <a:cubicBezTo>
                        <a:pt x="32557" y="297406"/>
                        <a:pt x="36784" y="315834"/>
                        <a:pt x="64642" y="281012"/>
                      </a:cubicBezTo>
                      <a:cubicBezTo>
                        <a:pt x="74592" y="268575"/>
                        <a:pt x="79884" y="252517"/>
                        <a:pt x="91146" y="241255"/>
                      </a:cubicBezTo>
                      <a:cubicBezTo>
                        <a:pt x="116835" y="215566"/>
                        <a:pt x="138325" y="212277"/>
                        <a:pt x="170659" y="201499"/>
                      </a:cubicBezTo>
                      <a:cubicBezTo>
                        <a:pt x="253702" y="90775"/>
                        <a:pt x="167387" y="184908"/>
                        <a:pt x="250172" y="135238"/>
                      </a:cubicBezTo>
                      <a:cubicBezTo>
                        <a:pt x="260886" y="128810"/>
                        <a:pt x="266281" y="115665"/>
                        <a:pt x="276677" y="108734"/>
                      </a:cubicBezTo>
                      <a:cubicBezTo>
                        <a:pt x="293114" y="97776"/>
                        <a:pt x="312533" y="92030"/>
                        <a:pt x="329685" y="82229"/>
                      </a:cubicBezTo>
                      <a:cubicBezTo>
                        <a:pt x="401612" y="41128"/>
                        <a:pt x="336312" y="66768"/>
                        <a:pt x="409198" y="42473"/>
                      </a:cubicBezTo>
                      <a:cubicBezTo>
                        <a:pt x="422450" y="33638"/>
                        <a:pt x="434042" y="21561"/>
                        <a:pt x="448955" y="15968"/>
                      </a:cubicBezTo>
                      <a:cubicBezTo>
                        <a:pt x="543325" y="-19421"/>
                        <a:pt x="783320" y="14902"/>
                        <a:pt x="806764" y="15968"/>
                      </a:cubicBezTo>
                      <a:cubicBezTo>
                        <a:pt x="844585" y="23533"/>
                        <a:pt x="888610" y="31246"/>
                        <a:pt x="926033" y="42473"/>
                      </a:cubicBezTo>
                      <a:cubicBezTo>
                        <a:pt x="952793" y="50501"/>
                        <a:pt x="982300" y="53480"/>
                        <a:pt x="1005546" y="68977"/>
                      </a:cubicBezTo>
                      <a:cubicBezTo>
                        <a:pt x="1018798" y="77812"/>
                        <a:pt x="1032866" y="85531"/>
                        <a:pt x="1045303" y="95481"/>
                      </a:cubicBezTo>
                      <a:cubicBezTo>
                        <a:pt x="1055059" y="103286"/>
                        <a:pt x="1061093" y="115558"/>
                        <a:pt x="1071807" y="121986"/>
                      </a:cubicBezTo>
                      <a:cubicBezTo>
                        <a:pt x="1083785" y="129173"/>
                        <a:pt x="1098312" y="130821"/>
                        <a:pt x="1111564" y="135238"/>
                      </a:cubicBezTo>
                      <a:cubicBezTo>
                        <a:pt x="1124816" y="144073"/>
                        <a:pt x="1138883" y="151792"/>
                        <a:pt x="1151320" y="161742"/>
                      </a:cubicBezTo>
                      <a:cubicBezTo>
                        <a:pt x="1178293" y="183321"/>
                        <a:pt x="1184651" y="198487"/>
                        <a:pt x="1204329" y="228003"/>
                      </a:cubicBezTo>
                      <a:cubicBezTo>
                        <a:pt x="1199912" y="258925"/>
                        <a:pt x="1200955" y="291135"/>
                        <a:pt x="1191077" y="320768"/>
                      </a:cubicBezTo>
                      <a:cubicBezTo>
                        <a:pt x="1187126" y="332621"/>
                        <a:pt x="1176941" y="345506"/>
                        <a:pt x="1164572" y="347273"/>
                      </a:cubicBezTo>
                      <a:cubicBezTo>
                        <a:pt x="1142274" y="350459"/>
                        <a:pt x="1120042" y="339948"/>
                        <a:pt x="1098311" y="334021"/>
                      </a:cubicBezTo>
                      <a:cubicBezTo>
                        <a:pt x="1071357" y="326670"/>
                        <a:pt x="1018798" y="307516"/>
                        <a:pt x="1018798" y="307516"/>
                      </a:cubicBezTo>
                      <a:cubicBezTo>
                        <a:pt x="1005546" y="298681"/>
                        <a:pt x="993288" y="288135"/>
                        <a:pt x="979042" y="281012"/>
                      </a:cubicBezTo>
                      <a:cubicBezTo>
                        <a:pt x="966548" y="274765"/>
                        <a:pt x="951263" y="274947"/>
                        <a:pt x="939285" y="267760"/>
                      </a:cubicBezTo>
                      <a:cubicBezTo>
                        <a:pt x="928571" y="261332"/>
                        <a:pt x="923495" y="247683"/>
                        <a:pt x="912781" y="241255"/>
                      </a:cubicBezTo>
                      <a:cubicBezTo>
                        <a:pt x="900803" y="234068"/>
                        <a:pt x="886456" y="231841"/>
                        <a:pt x="873024" y="228003"/>
                      </a:cubicBezTo>
                      <a:cubicBezTo>
                        <a:pt x="794122" y="205460"/>
                        <a:pt x="830484" y="220269"/>
                        <a:pt x="727250" y="201499"/>
                      </a:cubicBezTo>
                      <a:cubicBezTo>
                        <a:pt x="709331" y="198241"/>
                        <a:pt x="691911" y="192664"/>
                        <a:pt x="674242" y="188247"/>
                      </a:cubicBezTo>
                      <a:cubicBezTo>
                        <a:pt x="590372" y="202225"/>
                        <a:pt x="621599" y="201499"/>
                        <a:pt x="581477" y="201499"/>
                      </a:cubicBezTo>
                    </a:path>
                  </a:pathLst>
                </a:custGeom>
                <a:solidFill>
                  <a:srgbClr val="FF66F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</p:grpSp>
          <p:sp>
            <p:nvSpPr>
              <p:cNvPr id="311" name="正方形/長方形 310"/>
              <p:cNvSpPr/>
              <p:nvPr/>
            </p:nvSpPr>
            <p:spPr>
              <a:xfrm>
                <a:off x="3211081" y="1525873"/>
                <a:ext cx="3110384" cy="1353091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ja-JP" altLang="en-US" sz="2000" b="0" cap="none" spc="0" dirty="0" smtClean="0">
                    <a:ln w="18415" cmpd="sng">
                      <a:solidFill>
                        <a:sysClr val="windowText" lastClr="000000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</a:rPr>
                  <a:t>もんだい</a:t>
                </a:r>
                <a:endParaRPr lang="ja-JP" altLang="en-US" sz="2000" b="0" cap="none" spc="0" dirty="0">
                  <a:ln w="18415" cmpd="sng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283" name="グループ化 282"/>
            <p:cNvGrpSpPr/>
            <p:nvPr/>
          </p:nvGrpSpPr>
          <p:grpSpPr>
            <a:xfrm>
              <a:off x="5588496" y="5061760"/>
              <a:ext cx="1455374" cy="1384722"/>
              <a:chOff x="2744777" y="1484784"/>
              <a:chExt cx="4050390" cy="4682851"/>
            </a:xfrm>
          </p:grpSpPr>
          <p:grpSp>
            <p:nvGrpSpPr>
              <p:cNvPr id="297" name="グループ化 296"/>
              <p:cNvGrpSpPr/>
              <p:nvPr/>
            </p:nvGrpSpPr>
            <p:grpSpPr>
              <a:xfrm>
                <a:off x="2744777" y="1484784"/>
                <a:ext cx="4050390" cy="4682851"/>
                <a:chOff x="2668961" y="1844824"/>
                <a:chExt cx="4050390" cy="4682851"/>
              </a:xfrm>
            </p:grpSpPr>
            <p:sp>
              <p:nvSpPr>
                <p:cNvPr id="302" name="フリーフォーム 301"/>
                <p:cNvSpPr/>
                <p:nvPr/>
              </p:nvSpPr>
              <p:spPr>
                <a:xfrm>
                  <a:off x="2668961" y="1844824"/>
                  <a:ext cx="4050390" cy="4682851"/>
                </a:xfrm>
                <a:custGeom>
                  <a:avLst/>
                  <a:gdLst>
                    <a:gd name="connsiteX0" fmla="*/ 1277497 w 4050390"/>
                    <a:gd name="connsiteY0" fmla="*/ 35515 h 4334120"/>
                    <a:gd name="connsiteX1" fmla="*/ 747410 w 4050390"/>
                    <a:gd name="connsiteY1" fmla="*/ 287306 h 4334120"/>
                    <a:gd name="connsiteX2" fmla="*/ 349845 w 4050390"/>
                    <a:gd name="connsiteY2" fmla="*/ 936663 h 4334120"/>
                    <a:gd name="connsiteX3" fmla="*/ 190819 w 4050390"/>
                    <a:gd name="connsiteY3" fmla="*/ 2672698 h 4334120"/>
                    <a:gd name="connsiteX4" fmla="*/ 204071 w 4050390"/>
                    <a:gd name="connsiteY4" fmla="*/ 4209950 h 4334120"/>
                    <a:gd name="connsiteX5" fmla="*/ 270332 w 4050390"/>
                    <a:gd name="connsiteY5" fmla="*/ 4249706 h 4334120"/>
                    <a:gd name="connsiteX6" fmla="*/ 3649637 w 4050390"/>
                    <a:gd name="connsiteY6" fmla="*/ 4302715 h 4334120"/>
                    <a:gd name="connsiteX7" fmla="*/ 4020697 w 4050390"/>
                    <a:gd name="connsiteY7" fmla="*/ 4249706 h 4334120"/>
                    <a:gd name="connsiteX8" fmla="*/ 3967689 w 4050390"/>
                    <a:gd name="connsiteY8" fmla="*/ 4156941 h 4334120"/>
                    <a:gd name="connsiteX9" fmla="*/ 3914680 w 4050390"/>
                    <a:gd name="connsiteY9" fmla="*/ 2526924 h 4334120"/>
                    <a:gd name="connsiteX10" fmla="*/ 3768906 w 4050390"/>
                    <a:gd name="connsiteY10" fmla="*/ 578854 h 4334120"/>
                    <a:gd name="connsiteX11" fmla="*/ 2152141 w 4050390"/>
                    <a:gd name="connsiteY11" fmla="*/ 22263 h 4334120"/>
                    <a:gd name="connsiteX12" fmla="*/ 1065463 w 4050390"/>
                    <a:gd name="connsiteY12" fmla="*/ 101776 h 4334120"/>
                    <a:gd name="connsiteX13" fmla="*/ 1065463 w 4050390"/>
                    <a:gd name="connsiteY13" fmla="*/ 101776 h 43341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4050390" h="4334120">
                      <a:moveTo>
                        <a:pt x="1277497" y="35515"/>
                      </a:moveTo>
                      <a:cubicBezTo>
                        <a:pt x="1089758" y="86315"/>
                        <a:pt x="902019" y="137115"/>
                        <a:pt x="747410" y="287306"/>
                      </a:cubicBezTo>
                      <a:cubicBezTo>
                        <a:pt x="592801" y="437497"/>
                        <a:pt x="442610" y="539098"/>
                        <a:pt x="349845" y="936663"/>
                      </a:cubicBezTo>
                      <a:cubicBezTo>
                        <a:pt x="257080" y="1334228"/>
                        <a:pt x="215115" y="2127150"/>
                        <a:pt x="190819" y="2672698"/>
                      </a:cubicBezTo>
                      <a:cubicBezTo>
                        <a:pt x="166523" y="3218246"/>
                        <a:pt x="190819" y="3947115"/>
                        <a:pt x="204071" y="4209950"/>
                      </a:cubicBezTo>
                      <a:cubicBezTo>
                        <a:pt x="217323" y="4472785"/>
                        <a:pt x="-303929" y="4234245"/>
                        <a:pt x="270332" y="4249706"/>
                      </a:cubicBezTo>
                      <a:cubicBezTo>
                        <a:pt x="844593" y="4265167"/>
                        <a:pt x="3024576" y="4302715"/>
                        <a:pt x="3649637" y="4302715"/>
                      </a:cubicBezTo>
                      <a:cubicBezTo>
                        <a:pt x="4274698" y="4302715"/>
                        <a:pt x="3967688" y="4274002"/>
                        <a:pt x="4020697" y="4249706"/>
                      </a:cubicBezTo>
                      <a:cubicBezTo>
                        <a:pt x="4073706" y="4225410"/>
                        <a:pt x="3985359" y="4444071"/>
                        <a:pt x="3967689" y="4156941"/>
                      </a:cubicBezTo>
                      <a:cubicBezTo>
                        <a:pt x="3950020" y="3869811"/>
                        <a:pt x="3947811" y="3123272"/>
                        <a:pt x="3914680" y="2526924"/>
                      </a:cubicBezTo>
                      <a:cubicBezTo>
                        <a:pt x="3881550" y="1930576"/>
                        <a:pt x="4062663" y="996298"/>
                        <a:pt x="3768906" y="578854"/>
                      </a:cubicBezTo>
                      <a:cubicBezTo>
                        <a:pt x="3475150" y="161411"/>
                        <a:pt x="2602715" y="101776"/>
                        <a:pt x="2152141" y="22263"/>
                      </a:cubicBezTo>
                      <a:cubicBezTo>
                        <a:pt x="1701567" y="-57250"/>
                        <a:pt x="1065463" y="101776"/>
                        <a:pt x="1065463" y="101776"/>
                      </a:cubicBezTo>
                      <a:lnTo>
                        <a:pt x="1065463" y="101776"/>
                      </a:lnTo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303" name="円/楕円 302"/>
                <p:cNvSpPr/>
                <p:nvPr/>
              </p:nvSpPr>
              <p:spPr>
                <a:xfrm>
                  <a:off x="3539968" y="2708920"/>
                  <a:ext cx="864096" cy="864096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304" name="弦 303"/>
                <p:cNvSpPr/>
                <p:nvPr/>
              </p:nvSpPr>
              <p:spPr>
                <a:xfrm rot="17413514">
                  <a:off x="3511875" y="2740803"/>
                  <a:ext cx="863204" cy="848977"/>
                </a:xfrm>
                <a:prstGeom prst="chord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305" name="円/楕円 304"/>
                <p:cNvSpPr/>
                <p:nvPr/>
              </p:nvSpPr>
              <p:spPr>
                <a:xfrm>
                  <a:off x="4913988" y="2708920"/>
                  <a:ext cx="864096" cy="864096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306" name="弦 305"/>
                <p:cNvSpPr/>
                <p:nvPr/>
              </p:nvSpPr>
              <p:spPr>
                <a:xfrm rot="17413514">
                  <a:off x="4885895" y="2740803"/>
                  <a:ext cx="863204" cy="848977"/>
                </a:xfrm>
                <a:prstGeom prst="chord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307" name="円/楕円 306"/>
                <p:cNvSpPr/>
                <p:nvPr/>
              </p:nvSpPr>
              <p:spPr>
                <a:xfrm>
                  <a:off x="3779912" y="2996952"/>
                  <a:ext cx="360040" cy="28803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308" name="円/楕円 307"/>
                <p:cNvSpPr/>
                <p:nvPr/>
              </p:nvSpPr>
              <p:spPr>
                <a:xfrm>
                  <a:off x="5137477" y="3021275"/>
                  <a:ext cx="360040" cy="28803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</p:grpSp>
          <p:grpSp>
            <p:nvGrpSpPr>
              <p:cNvPr id="298" name="グループ化 297"/>
              <p:cNvGrpSpPr/>
              <p:nvPr/>
            </p:nvGrpSpPr>
            <p:grpSpPr>
              <a:xfrm>
                <a:off x="4333282" y="3948385"/>
                <a:ext cx="880011" cy="701173"/>
                <a:chOff x="4109793" y="3844323"/>
                <a:chExt cx="1216771" cy="701173"/>
              </a:xfrm>
            </p:grpSpPr>
            <p:sp>
              <p:nvSpPr>
                <p:cNvPr id="300" name="フリーフォーム 299"/>
                <p:cNvSpPr/>
                <p:nvPr/>
              </p:nvSpPr>
              <p:spPr>
                <a:xfrm>
                  <a:off x="4109793" y="4052449"/>
                  <a:ext cx="1204329" cy="493047"/>
                </a:xfrm>
                <a:custGeom>
                  <a:avLst/>
                  <a:gdLst>
                    <a:gd name="connsiteX0" fmla="*/ 700746 w 1204329"/>
                    <a:gd name="connsiteY0" fmla="*/ 188247 h 493047"/>
                    <a:gd name="connsiteX1" fmla="*/ 528468 w 1204329"/>
                    <a:gd name="connsiteY1" fmla="*/ 201499 h 493047"/>
                    <a:gd name="connsiteX2" fmla="*/ 448955 w 1204329"/>
                    <a:gd name="connsiteY2" fmla="*/ 228003 h 493047"/>
                    <a:gd name="connsiteX3" fmla="*/ 369442 w 1204329"/>
                    <a:gd name="connsiteY3" fmla="*/ 281012 h 493047"/>
                    <a:gd name="connsiteX4" fmla="*/ 303181 w 1204329"/>
                    <a:gd name="connsiteY4" fmla="*/ 334021 h 493047"/>
                    <a:gd name="connsiteX5" fmla="*/ 236920 w 1204329"/>
                    <a:gd name="connsiteY5" fmla="*/ 400281 h 493047"/>
                    <a:gd name="connsiteX6" fmla="*/ 170659 w 1204329"/>
                    <a:gd name="connsiteY6" fmla="*/ 440038 h 493047"/>
                    <a:gd name="connsiteX7" fmla="*/ 130903 w 1204329"/>
                    <a:gd name="connsiteY7" fmla="*/ 466542 h 493047"/>
                    <a:gd name="connsiteX8" fmla="*/ 51390 w 1204329"/>
                    <a:gd name="connsiteY8" fmla="*/ 493047 h 493047"/>
                    <a:gd name="connsiteX9" fmla="*/ 24885 w 1204329"/>
                    <a:gd name="connsiteY9" fmla="*/ 347273 h 493047"/>
                    <a:gd name="connsiteX10" fmla="*/ 64642 w 1204329"/>
                    <a:gd name="connsiteY10" fmla="*/ 281012 h 493047"/>
                    <a:gd name="connsiteX11" fmla="*/ 91146 w 1204329"/>
                    <a:gd name="connsiteY11" fmla="*/ 241255 h 493047"/>
                    <a:gd name="connsiteX12" fmla="*/ 170659 w 1204329"/>
                    <a:gd name="connsiteY12" fmla="*/ 201499 h 493047"/>
                    <a:gd name="connsiteX13" fmla="*/ 250172 w 1204329"/>
                    <a:gd name="connsiteY13" fmla="*/ 135238 h 493047"/>
                    <a:gd name="connsiteX14" fmla="*/ 276677 w 1204329"/>
                    <a:gd name="connsiteY14" fmla="*/ 108734 h 493047"/>
                    <a:gd name="connsiteX15" fmla="*/ 329685 w 1204329"/>
                    <a:gd name="connsiteY15" fmla="*/ 82229 h 493047"/>
                    <a:gd name="connsiteX16" fmla="*/ 409198 w 1204329"/>
                    <a:gd name="connsiteY16" fmla="*/ 42473 h 493047"/>
                    <a:gd name="connsiteX17" fmla="*/ 448955 w 1204329"/>
                    <a:gd name="connsiteY17" fmla="*/ 15968 h 493047"/>
                    <a:gd name="connsiteX18" fmla="*/ 806764 w 1204329"/>
                    <a:gd name="connsiteY18" fmla="*/ 15968 h 493047"/>
                    <a:gd name="connsiteX19" fmla="*/ 926033 w 1204329"/>
                    <a:gd name="connsiteY19" fmla="*/ 42473 h 493047"/>
                    <a:gd name="connsiteX20" fmla="*/ 1005546 w 1204329"/>
                    <a:gd name="connsiteY20" fmla="*/ 68977 h 493047"/>
                    <a:gd name="connsiteX21" fmla="*/ 1045303 w 1204329"/>
                    <a:gd name="connsiteY21" fmla="*/ 95481 h 493047"/>
                    <a:gd name="connsiteX22" fmla="*/ 1071807 w 1204329"/>
                    <a:gd name="connsiteY22" fmla="*/ 121986 h 493047"/>
                    <a:gd name="connsiteX23" fmla="*/ 1111564 w 1204329"/>
                    <a:gd name="connsiteY23" fmla="*/ 135238 h 493047"/>
                    <a:gd name="connsiteX24" fmla="*/ 1151320 w 1204329"/>
                    <a:gd name="connsiteY24" fmla="*/ 161742 h 493047"/>
                    <a:gd name="connsiteX25" fmla="*/ 1204329 w 1204329"/>
                    <a:gd name="connsiteY25" fmla="*/ 228003 h 493047"/>
                    <a:gd name="connsiteX26" fmla="*/ 1191077 w 1204329"/>
                    <a:gd name="connsiteY26" fmla="*/ 320768 h 493047"/>
                    <a:gd name="connsiteX27" fmla="*/ 1164572 w 1204329"/>
                    <a:gd name="connsiteY27" fmla="*/ 347273 h 493047"/>
                    <a:gd name="connsiteX28" fmla="*/ 1098311 w 1204329"/>
                    <a:gd name="connsiteY28" fmla="*/ 334021 h 493047"/>
                    <a:gd name="connsiteX29" fmla="*/ 1018798 w 1204329"/>
                    <a:gd name="connsiteY29" fmla="*/ 307516 h 493047"/>
                    <a:gd name="connsiteX30" fmla="*/ 979042 w 1204329"/>
                    <a:gd name="connsiteY30" fmla="*/ 281012 h 493047"/>
                    <a:gd name="connsiteX31" fmla="*/ 939285 w 1204329"/>
                    <a:gd name="connsiteY31" fmla="*/ 267760 h 493047"/>
                    <a:gd name="connsiteX32" fmla="*/ 912781 w 1204329"/>
                    <a:gd name="connsiteY32" fmla="*/ 241255 h 493047"/>
                    <a:gd name="connsiteX33" fmla="*/ 873024 w 1204329"/>
                    <a:gd name="connsiteY33" fmla="*/ 228003 h 493047"/>
                    <a:gd name="connsiteX34" fmla="*/ 727250 w 1204329"/>
                    <a:gd name="connsiteY34" fmla="*/ 201499 h 493047"/>
                    <a:gd name="connsiteX35" fmla="*/ 674242 w 1204329"/>
                    <a:gd name="connsiteY35" fmla="*/ 188247 h 493047"/>
                    <a:gd name="connsiteX36" fmla="*/ 581477 w 1204329"/>
                    <a:gd name="connsiteY36" fmla="*/ 201499 h 493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1204329" h="493047">
                      <a:moveTo>
                        <a:pt x="700746" y="188247"/>
                      </a:moveTo>
                      <a:cubicBezTo>
                        <a:pt x="643320" y="192664"/>
                        <a:pt x="585359" y="192516"/>
                        <a:pt x="528468" y="201499"/>
                      </a:cubicBezTo>
                      <a:cubicBezTo>
                        <a:pt x="500872" y="205856"/>
                        <a:pt x="448955" y="228003"/>
                        <a:pt x="448955" y="228003"/>
                      </a:cubicBezTo>
                      <a:cubicBezTo>
                        <a:pt x="422451" y="245673"/>
                        <a:pt x="391967" y="258488"/>
                        <a:pt x="369442" y="281012"/>
                      </a:cubicBezTo>
                      <a:cubicBezTo>
                        <a:pt x="331675" y="318778"/>
                        <a:pt x="353333" y="300585"/>
                        <a:pt x="303181" y="334021"/>
                      </a:cubicBezTo>
                      <a:cubicBezTo>
                        <a:pt x="257744" y="402177"/>
                        <a:pt x="300028" y="349795"/>
                        <a:pt x="236920" y="400281"/>
                      </a:cubicBezTo>
                      <a:cubicBezTo>
                        <a:pt x="184944" y="441862"/>
                        <a:pt x="239704" y="417023"/>
                        <a:pt x="170659" y="440038"/>
                      </a:cubicBezTo>
                      <a:cubicBezTo>
                        <a:pt x="157407" y="448873"/>
                        <a:pt x="145457" y="460073"/>
                        <a:pt x="130903" y="466542"/>
                      </a:cubicBezTo>
                      <a:cubicBezTo>
                        <a:pt x="105373" y="477889"/>
                        <a:pt x="51390" y="493047"/>
                        <a:pt x="51390" y="493047"/>
                      </a:cubicBezTo>
                      <a:cubicBezTo>
                        <a:pt x="-28123" y="466541"/>
                        <a:pt x="2744" y="491194"/>
                        <a:pt x="24885" y="347273"/>
                      </a:cubicBezTo>
                      <a:cubicBezTo>
                        <a:pt x="32557" y="297406"/>
                        <a:pt x="36784" y="315834"/>
                        <a:pt x="64642" y="281012"/>
                      </a:cubicBezTo>
                      <a:cubicBezTo>
                        <a:pt x="74592" y="268575"/>
                        <a:pt x="79884" y="252517"/>
                        <a:pt x="91146" y="241255"/>
                      </a:cubicBezTo>
                      <a:cubicBezTo>
                        <a:pt x="116835" y="215566"/>
                        <a:pt x="138325" y="212277"/>
                        <a:pt x="170659" y="201499"/>
                      </a:cubicBezTo>
                      <a:cubicBezTo>
                        <a:pt x="253702" y="90775"/>
                        <a:pt x="167387" y="184908"/>
                        <a:pt x="250172" y="135238"/>
                      </a:cubicBezTo>
                      <a:cubicBezTo>
                        <a:pt x="260886" y="128810"/>
                        <a:pt x="266281" y="115665"/>
                        <a:pt x="276677" y="108734"/>
                      </a:cubicBezTo>
                      <a:cubicBezTo>
                        <a:pt x="293114" y="97776"/>
                        <a:pt x="312533" y="92030"/>
                        <a:pt x="329685" y="82229"/>
                      </a:cubicBezTo>
                      <a:cubicBezTo>
                        <a:pt x="401612" y="41128"/>
                        <a:pt x="336312" y="66768"/>
                        <a:pt x="409198" y="42473"/>
                      </a:cubicBezTo>
                      <a:cubicBezTo>
                        <a:pt x="422450" y="33638"/>
                        <a:pt x="434042" y="21561"/>
                        <a:pt x="448955" y="15968"/>
                      </a:cubicBezTo>
                      <a:cubicBezTo>
                        <a:pt x="543325" y="-19421"/>
                        <a:pt x="783320" y="14902"/>
                        <a:pt x="806764" y="15968"/>
                      </a:cubicBezTo>
                      <a:cubicBezTo>
                        <a:pt x="844585" y="23533"/>
                        <a:pt x="888610" y="31246"/>
                        <a:pt x="926033" y="42473"/>
                      </a:cubicBezTo>
                      <a:cubicBezTo>
                        <a:pt x="952793" y="50501"/>
                        <a:pt x="982300" y="53480"/>
                        <a:pt x="1005546" y="68977"/>
                      </a:cubicBezTo>
                      <a:cubicBezTo>
                        <a:pt x="1018798" y="77812"/>
                        <a:pt x="1032866" y="85531"/>
                        <a:pt x="1045303" y="95481"/>
                      </a:cubicBezTo>
                      <a:cubicBezTo>
                        <a:pt x="1055059" y="103286"/>
                        <a:pt x="1061093" y="115558"/>
                        <a:pt x="1071807" y="121986"/>
                      </a:cubicBezTo>
                      <a:cubicBezTo>
                        <a:pt x="1083785" y="129173"/>
                        <a:pt x="1098312" y="130821"/>
                        <a:pt x="1111564" y="135238"/>
                      </a:cubicBezTo>
                      <a:cubicBezTo>
                        <a:pt x="1124816" y="144073"/>
                        <a:pt x="1138883" y="151792"/>
                        <a:pt x="1151320" y="161742"/>
                      </a:cubicBezTo>
                      <a:cubicBezTo>
                        <a:pt x="1178293" y="183321"/>
                        <a:pt x="1184651" y="198487"/>
                        <a:pt x="1204329" y="228003"/>
                      </a:cubicBezTo>
                      <a:cubicBezTo>
                        <a:pt x="1199912" y="258925"/>
                        <a:pt x="1200955" y="291135"/>
                        <a:pt x="1191077" y="320768"/>
                      </a:cubicBezTo>
                      <a:cubicBezTo>
                        <a:pt x="1187126" y="332621"/>
                        <a:pt x="1176941" y="345506"/>
                        <a:pt x="1164572" y="347273"/>
                      </a:cubicBezTo>
                      <a:cubicBezTo>
                        <a:pt x="1142274" y="350459"/>
                        <a:pt x="1120042" y="339948"/>
                        <a:pt x="1098311" y="334021"/>
                      </a:cubicBezTo>
                      <a:cubicBezTo>
                        <a:pt x="1071357" y="326670"/>
                        <a:pt x="1018798" y="307516"/>
                        <a:pt x="1018798" y="307516"/>
                      </a:cubicBezTo>
                      <a:cubicBezTo>
                        <a:pt x="1005546" y="298681"/>
                        <a:pt x="993288" y="288135"/>
                        <a:pt x="979042" y="281012"/>
                      </a:cubicBezTo>
                      <a:cubicBezTo>
                        <a:pt x="966548" y="274765"/>
                        <a:pt x="951263" y="274947"/>
                        <a:pt x="939285" y="267760"/>
                      </a:cubicBezTo>
                      <a:cubicBezTo>
                        <a:pt x="928571" y="261332"/>
                        <a:pt x="923495" y="247683"/>
                        <a:pt x="912781" y="241255"/>
                      </a:cubicBezTo>
                      <a:cubicBezTo>
                        <a:pt x="900803" y="234068"/>
                        <a:pt x="886456" y="231841"/>
                        <a:pt x="873024" y="228003"/>
                      </a:cubicBezTo>
                      <a:cubicBezTo>
                        <a:pt x="794122" y="205460"/>
                        <a:pt x="830484" y="220269"/>
                        <a:pt x="727250" y="201499"/>
                      </a:cubicBezTo>
                      <a:cubicBezTo>
                        <a:pt x="709331" y="198241"/>
                        <a:pt x="691911" y="192664"/>
                        <a:pt x="674242" y="188247"/>
                      </a:cubicBezTo>
                      <a:cubicBezTo>
                        <a:pt x="590372" y="202225"/>
                        <a:pt x="621599" y="201499"/>
                        <a:pt x="581477" y="201499"/>
                      </a:cubicBezTo>
                    </a:path>
                  </a:pathLst>
                </a:custGeom>
                <a:solidFill>
                  <a:srgbClr val="FF66F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301" name="フリーフォーム 300"/>
                <p:cNvSpPr/>
                <p:nvPr/>
              </p:nvSpPr>
              <p:spPr>
                <a:xfrm>
                  <a:off x="4122235" y="3844323"/>
                  <a:ext cx="1204329" cy="493047"/>
                </a:xfrm>
                <a:custGeom>
                  <a:avLst/>
                  <a:gdLst>
                    <a:gd name="connsiteX0" fmla="*/ 700746 w 1204329"/>
                    <a:gd name="connsiteY0" fmla="*/ 188247 h 493047"/>
                    <a:gd name="connsiteX1" fmla="*/ 528468 w 1204329"/>
                    <a:gd name="connsiteY1" fmla="*/ 201499 h 493047"/>
                    <a:gd name="connsiteX2" fmla="*/ 448955 w 1204329"/>
                    <a:gd name="connsiteY2" fmla="*/ 228003 h 493047"/>
                    <a:gd name="connsiteX3" fmla="*/ 369442 w 1204329"/>
                    <a:gd name="connsiteY3" fmla="*/ 281012 h 493047"/>
                    <a:gd name="connsiteX4" fmla="*/ 303181 w 1204329"/>
                    <a:gd name="connsiteY4" fmla="*/ 334021 h 493047"/>
                    <a:gd name="connsiteX5" fmla="*/ 236920 w 1204329"/>
                    <a:gd name="connsiteY5" fmla="*/ 400281 h 493047"/>
                    <a:gd name="connsiteX6" fmla="*/ 170659 w 1204329"/>
                    <a:gd name="connsiteY6" fmla="*/ 440038 h 493047"/>
                    <a:gd name="connsiteX7" fmla="*/ 130903 w 1204329"/>
                    <a:gd name="connsiteY7" fmla="*/ 466542 h 493047"/>
                    <a:gd name="connsiteX8" fmla="*/ 51390 w 1204329"/>
                    <a:gd name="connsiteY8" fmla="*/ 493047 h 493047"/>
                    <a:gd name="connsiteX9" fmla="*/ 24885 w 1204329"/>
                    <a:gd name="connsiteY9" fmla="*/ 347273 h 493047"/>
                    <a:gd name="connsiteX10" fmla="*/ 64642 w 1204329"/>
                    <a:gd name="connsiteY10" fmla="*/ 281012 h 493047"/>
                    <a:gd name="connsiteX11" fmla="*/ 91146 w 1204329"/>
                    <a:gd name="connsiteY11" fmla="*/ 241255 h 493047"/>
                    <a:gd name="connsiteX12" fmla="*/ 170659 w 1204329"/>
                    <a:gd name="connsiteY12" fmla="*/ 201499 h 493047"/>
                    <a:gd name="connsiteX13" fmla="*/ 250172 w 1204329"/>
                    <a:gd name="connsiteY13" fmla="*/ 135238 h 493047"/>
                    <a:gd name="connsiteX14" fmla="*/ 276677 w 1204329"/>
                    <a:gd name="connsiteY14" fmla="*/ 108734 h 493047"/>
                    <a:gd name="connsiteX15" fmla="*/ 329685 w 1204329"/>
                    <a:gd name="connsiteY15" fmla="*/ 82229 h 493047"/>
                    <a:gd name="connsiteX16" fmla="*/ 409198 w 1204329"/>
                    <a:gd name="connsiteY16" fmla="*/ 42473 h 493047"/>
                    <a:gd name="connsiteX17" fmla="*/ 448955 w 1204329"/>
                    <a:gd name="connsiteY17" fmla="*/ 15968 h 493047"/>
                    <a:gd name="connsiteX18" fmla="*/ 806764 w 1204329"/>
                    <a:gd name="connsiteY18" fmla="*/ 15968 h 493047"/>
                    <a:gd name="connsiteX19" fmla="*/ 926033 w 1204329"/>
                    <a:gd name="connsiteY19" fmla="*/ 42473 h 493047"/>
                    <a:gd name="connsiteX20" fmla="*/ 1005546 w 1204329"/>
                    <a:gd name="connsiteY20" fmla="*/ 68977 h 493047"/>
                    <a:gd name="connsiteX21" fmla="*/ 1045303 w 1204329"/>
                    <a:gd name="connsiteY21" fmla="*/ 95481 h 493047"/>
                    <a:gd name="connsiteX22" fmla="*/ 1071807 w 1204329"/>
                    <a:gd name="connsiteY22" fmla="*/ 121986 h 493047"/>
                    <a:gd name="connsiteX23" fmla="*/ 1111564 w 1204329"/>
                    <a:gd name="connsiteY23" fmla="*/ 135238 h 493047"/>
                    <a:gd name="connsiteX24" fmla="*/ 1151320 w 1204329"/>
                    <a:gd name="connsiteY24" fmla="*/ 161742 h 493047"/>
                    <a:gd name="connsiteX25" fmla="*/ 1204329 w 1204329"/>
                    <a:gd name="connsiteY25" fmla="*/ 228003 h 493047"/>
                    <a:gd name="connsiteX26" fmla="*/ 1191077 w 1204329"/>
                    <a:gd name="connsiteY26" fmla="*/ 320768 h 493047"/>
                    <a:gd name="connsiteX27" fmla="*/ 1164572 w 1204329"/>
                    <a:gd name="connsiteY27" fmla="*/ 347273 h 493047"/>
                    <a:gd name="connsiteX28" fmla="*/ 1098311 w 1204329"/>
                    <a:gd name="connsiteY28" fmla="*/ 334021 h 493047"/>
                    <a:gd name="connsiteX29" fmla="*/ 1018798 w 1204329"/>
                    <a:gd name="connsiteY29" fmla="*/ 307516 h 493047"/>
                    <a:gd name="connsiteX30" fmla="*/ 979042 w 1204329"/>
                    <a:gd name="connsiteY30" fmla="*/ 281012 h 493047"/>
                    <a:gd name="connsiteX31" fmla="*/ 939285 w 1204329"/>
                    <a:gd name="connsiteY31" fmla="*/ 267760 h 493047"/>
                    <a:gd name="connsiteX32" fmla="*/ 912781 w 1204329"/>
                    <a:gd name="connsiteY32" fmla="*/ 241255 h 493047"/>
                    <a:gd name="connsiteX33" fmla="*/ 873024 w 1204329"/>
                    <a:gd name="connsiteY33" fmla="*/ 228003 h 493047"/>
                    <a:gd name="connsiteX34" fmla="*/ 727250 w 1204329"/>
                    <a:gd name="connsiteY34" fmla="*/ 201499 h 493047"/>
                    <a:gd name="connsiteX35" fmla="*/ 674242 w 1204329"/>
                    <a:gd name="connsiteY35" fmla="*/ 188247 h 493047"/>
                    <a:gd name="connsiteX36" fmla="*/ 581477 w 1204329"/>
                    <a:gd name="connsiteY36" fmla="*/ 201499 h 493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1204329" h="493047">
                      <a:moveTo>
                        <a:pt x="700746" y="188247"/>
                      </a:moveTo>
                      <a:cubicBezTo>
                        <a:pt x="643320" y="192664"/>
                        <a:pt x="585359" y="192516"/>
                        <a:pt x="528468" y="201499"/>
                      </a:cubicBezTo>
                      <a:cubicBezTo>
                        <a:pt x="500872" y="205856"/>
                        <a:pt x="448955" y="228003"/>
                        <a:pt x="448955" y="228003"/>
                      </a:cubicBezTo>
                      <a:cubicBezTo>
                        <a:pt x="422451" y="245673"/>
                        <a:pt x="391967" y="258488"/>
                        <a:pt x="369442" y="281012"/>
                      </a:cubicBezTo>
                      <a:cubicBezTo>
                        <a:pt x="331675" y="318778"/>
                        <a:pt x="353333" y="300585"/>
                        <a:pt x="303181" y="334021"/>
                      </a:cubicBezTo>
                      <a:cubicBezTo>
                        <a:pt x="257744" y="402177"/>
                        <a:pt x="300028" y="349795"/>
                        <a:pt x="236920" y="400281"/>
                      </a:cubicBezTo>
                      <a:cubicBezTo>
                        <a:pt x="184944" y="441862"/>
                        <a:pt x="239704" y="417023"/>
                        <a:pt x="170659" y="440038"/>
                      </a:cubicBezTo>
                      <a:cubicBezTo>
                        <a:pt x="157407" y="448873"/>
                        <a:pt x="145457" y="460073"/>
                        <a:pt x="130903" y="466542"/>
                      </a:cubicBezTo>
                      <a:cubicBezTo>
                        <a:pt x="105373" y="477889"/>
                        <a:pt x="51390" y="493047"/>
                        <a:pt x="51390" y="493047"/>
                      </a:cubicBezTo>
                      <a:cubicBezTo>
                        <a:pt x="-28123" y="466541"/>
                        <a:pt x="2744" y="491194"/>
                        <a:pt x="24885" y="347273"/>
                      </a:cubicBezTo>
                      <a:cubicBezTo>
                        <a:pt x="32557" y="297406"/>
                        <a:pt x="36784" y="315834"/>
                        <a:pt x="64642" y="281012"/>
                      </a:cubicBezTo>
                      <a:cubicBezTo>
                        <a:pt x="74592" y="268575"/>
                        <a:pt x="79884" y="252517"/>
                        <a:pt x="91146" y="241255"/>
                      </a:cubicBezTo>
                      <a:cubicBezTo>
                        <a:pt x="116835" y="215566"/>
                        <a:pt x="138325" y="212277"/>
                        <a:pt x="170659" y="201499"/>
                      </a:cubicBezTo>
                      <a:cubicBezTo>
                        <a:pt x="253702" y="90775"/>
                        <a:pt x="167387" y="184908"/>
                        <a:pt x="250172" y="135238"/>
                      </a:cubicBezTo>
                      <a:cubicBezTo>
                        <a:pt x="260886" y="128810"/>
                        <a:pt x="266281" y="115665"/>
                        <a:pt x="276677" y="108734"/>
                      </a:cubicBezTo>
                      <a:cubicBezTo>
                        <a:pt x="293114" y="97776"/>
                        <a:pt x="312533" y="92030"/>
                        <a:pt x="329685" y="82229"/>
                      </a:cubicBezTo>
                      <a:cubicBezTo>
                        <a:pt x="401612" y="41128"/>
                        <a:pt x="336312" y="66768"/>
                        <a:pt x="409198" y="42473"/>
                      </a:cubicBezTo>
                      <a:cubicBezTo>
                        <a:pt x="422450" y="33638"/>
                        <a:pt x="434042" y="21561"/>
                        <a:pt x="448955" y="15968"/>
                      </a:cubicBezTo>
                      <a:cubicBezTo>
                        <a:pt x="543325" y="-19421"/>
                        <a:pt x="783320" y="14902"/>
                        <a:pt x="806764" y="15968"/>
                      </a:cubicBezTo>
                      <a:cubicBezTo>
                        <a:pt x="844585" y="23533"/>
                        <a:pt x="888610" y="31246"/>
                        <a:pt x="926033" y="42473"/>
                      </a:cubicBezTo>
                      <a:cubicBezTo>
                        <a:pt x="952793" y="50501"/>
                        <a:pt x="982300" y="53480"/>
                        <a:pt x="1005546" y="68977"/>
                      </a:cubicBezTo>
                      <a:cubicBezTo>
                        <a:pt x="1018798" y="77812"/>
                        <a:pt x="1032866" y="85531"/>
                        <a:pt x="1045303" y="95481"/>
                      </a:cubicBezTo>
                      <a:cubicBezTo>
                        <a:pt x="1055059" y="103286"/>
                        <a:pt x="1061093" y="115558"/>
                        <a:pt x="1071807" y="121986"/>
                      </a:cubicBezTo>
                      <a:cubicBezTo>
                        <a:pt x="1083785" y="129173"/>
                        <a:pt x="1098312" y="130821"/>
                        <a:pt x="1111564" y="135238"/>
                      </a:cubicBezTo>
                      <a:cubicBezTo>
                        <a:pt x="1124816" y="144073"/>
                        <a:pt x="1138883" y="151792"/>
                        <a:pt x="1151320" y="161742"/>
                      </a:cubicBezTo>
                      <a:cubicBezTo>
                        <a:pt x="1178293" y="183321"/>
                        <a:pt x="1184651" y="198487"/>
                        <a:pt x="1204329" y="228003"/>
                      </a:cubicBezTo>
                      <a:cubicBezTo>
                        <a:pt x="1199912" y="258925"/>
                        <a:pt x="1200955" y="291135"/>
                        <a:pt x="1191077" y="320768"/>
                      </a:cubicBezTo>
                      <a:cubicBezTo>
                        <a:pt x="1187126" y="332621"/>
                        <a:pt x="1176941" y="345506"/>
                        <a:pt x="1164572" y="347273"/>
                      </a:cubicBezTo>
                      <a:cubicBezTo>
                        <a:pt x="1142274" y="350459"/>
                        <a:pt x="1120042" y="339948"/>
                        <a:pt x="1098311" y="334021"/>
                      </a:cubicBezTo>
                      <a:cubicBezTo>
                        <a:pt x="1071357" y="326670"/>
                        <a:pt x="1018798" y="307516"/>
                        <a:pt x="1018798" y="307516"/>
                      </a:cubicBezTo>
                      <a:cubicBezTo>
                        <a:pt x="1005546" y="298681"/>
                        <a:pt x="993288" y="288135"/>
                        <a:pt x="979042" y="281012"/>
                      </a:cubicBezTo>
                      <a:cubicBezTo>
                        <a:pt x="966548" y="274765"/>
                        <a:pt x="951263" y="274947"/>
                        <a:pt x="939285" y="267760"/>
                      </a:cubicBezTo>
                      <a:cubicBezTo>
                        <a:pt x="928571" y="261332"/>
                        <a:pt x="923495" y="247683"/>
                        <a:pt x="912781" y="241255"/>
                      </a:cubicBezTo>
                      <a:cubicBezTo>
                        <a:pt x="900803" y="234068"/>
                        <a:pt x="886456" y="231841"/>
                        <a:pt x="873024" y="228003"/>
                      </a:cubicBezTo>
                      <a:cubicBezTo>
                        <a:pt x="794122" y="205460"/>
                        <a:pt x="830484" y="220269"/>
                        <a:pt x="727250" y="201499"/>
                      </a:cubicBezTo>
                      <a:cubicBezTo>
                        <a:pt x="709331" y="198241"/>
                        <a:pt x="691911" y="192664"/>
                        <a:pt x="674242" y="188247"/>
                      </a:cubicBezTo>
                      <a:cubicBezTo>
                        <a:pt x="590372" y="202225"/>
                        <a:pt x="621599" y="201499"/>
                        <a:pt x="581477" y="201499"/>
                      </a:cubicBezTo>
                    </a:path>
                  </a:pathLst>
                </a:custGeom>
                <a:solidFill>
                  <a:srgbClr val="FF66F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</p:grpSp>
          <p:sp>
            <p:nvSpPr>
              <p:cNvPr id="299" name="正方形/長方形 298"/>
              <p:cNvSpPr/>
              <p:nvPr/>
            </p:nvSpPr>
            <p:spPr>
              <a:xfrm>
                <a:off x="3211081" y="1525873"/>
                <a:ext cx="3110384" cy="1353091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ja-JP" altLang="en-US" sz="2000" b="0" cap="none" spc="0" dirty="0" smtClean="0">
                    <a:ln w="18415" cmpd="sng">
                      <a:solidFill>
                        <a:sysClr val="windowText" lastClr="000000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</a:rPr>
                  <a:t>もんだい</a:t>
                </a:r>
                <a:endParaRPr lang="ja-JP" altLang="en-US" sz="2000" b="0" cap="none" spc="0" dirty="0">
                  <a:ln w="18415" cmpd="sng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284" name="グループ化 283"/>
            <p:cNvGrpSpPr/>
            <p:nvPr/>
          </p:nvGrpSpPr>
          <p:grpSpPr>
            <a:xfrm>
              <a:off x="7316688" y="5045224"/>
              <a:ext cx="1455374" cy="1384722"/>
              <a:chOff x="2744777" y="1484784"/>
              <a:chExt cx="4050390" cy="4682851"/>
            </a:xfrm>
          </p:grpSpPr>
          <p:grpSp>
            <p:nvGrpSpPr>
              <p:cNvPr id="285" name="グループ化 284"/>
              <p:cNvGrpSpPr/>
              <p:nvPr/>
            </p:nvGrpSpPr>
            <p:grpSpPr>
              <a:xfrm>
                <a:off x="2744777" y="1484784"/>
                <a:ext cx="4050390" cy="4682851"/>
                <a:chOff x="2668961" y="1844824"/>
                <a:chExt cx="4050390" cy="4682851"/>
              </a:xfrm>
            </p:grpSpPr>
            <p:sp>
              <p:nvSpPr>
                <p:cNvPr id="290" name="フリーフォーム 289"/>
                <p:cNvSpPr/>
                <p:nvPr/>
              </p:nvSpPr>
              <p:spPr>
                <a:xfrm>
                  <a:off x="2668961" y="1844824"/>
                  <a:ext cx="4050390" cy="4682851"/>
                </a:xfrm>
                <a:custGeom>
                  <a:avLst/>
                  <a:gdLst>
                    <a:gd name="connsiteX0" fmla="*/ 1277497 w 4050390"/>
                    <a:gd name="connsiteY0" fmla="*/ 35515 h 4334120"/>
                    <a:gd name="connsiteX1" fmla="*/ 747410 w 4050390"/>
                    <a:gd name="connsiteY1" fmla="*/ 287306 h 4334120"/>
                    <a:gd name="connsiteX2" fmla="*/ 349845 w 4050390"/>
                    <a:gd name="connsiteY2" fmla="*/ 936663 h 4334120"/>
                    <a:gd name="connsiteX3" fmla="*/ 190819 w 4050390"/>
                    <a:gd name="connsiteY3" fmla="*/ 2672698 h 4334120"/>
                    <a:gd name="connsiteX4" fmla="*/ 204071 w 4050390"/>
                    <a:gd name="connsiteY4" fmla="*/ 4209950 h 4334120"/>
                    <a:gd name="connsiteX5" fmla="*/ 270332 w 4050390"/>
                    <a:gd name="connsiteY5" fmla="*/ 4249706 h 4334120"/>
                    <a:gd name="connsiteX6" fmla="*/ 3649637 w 4050390"/>
                    <a:gd name="connsiteY6" fmla="*/ 4302715 h 4334120"/>
                    <a:gd name="connsiteX7" fmla="*/ 4020697 w 4050390"/>
                    <a:gd name="connsiteY7" fmla="*/ 4249706 h 4334120"/>
                    <a:gd name="connsiteX8" fmla="*/ 3967689 w 4050390"/>
                    <a:gd name="connsiteY8" fmla="*/ 4156941 h 4334120"/>
                    <a:gd name="connsiteX9" fmla="*/ 3914680 w 4050390"/>
                    <a:gd name="connsiteY9" fmla="*/ 2526924 h 4334120"/>
                    <a:gd name="connsiteX10" fmla="*/ 3768906 w 4050390"/>
                    <a:gd name="connsiteY10" fmla="*/ 578854 h 4334120"/>
                    <a:gd name="connsiteX11" fmla="*/ 2152141 w 4050390"/>
                    <a:gd name="connsiteY11" fmla="*/ 22263 h 4334120"/>
                    <a:gd name="connsiteX12" fmla="*/ 1065463 w 4050390"/>
                    <a:gd name="connsiteY12" fmla="*/ 101776 h 4334120"/>
                    <a:gd name="connsiteX13" fmla="*/ 1065463 w 4050390"/>
                    <a:gd name="connsiteY13" fmla="*/ 101776 h 43341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4050390" h="4334120">
                      <a:moveTo>
                        <a:pt x="1277497" y="35515"/>
                      </a:moveTo>
                      <a:cubicBezTo>
                        <a:pt x="1089758" y="86315"/>
                        <a:pt x="902019" y="137115"/>
                        <a:pt x="747410" y="287306"/>
                      </a:cubicBezTo>
                      <a:cubicBezTo>
                        <a:pt x="592801" y="437497"/>
                        <a:pt x="442610" y="539098"/>
                        <a:pt x="349845" y="936663"/>
                      </a:cubicBezTo>
                      <a:cubicBezTo>
                        <a:pt x="257080" y="1334228"/>
                        <a:pt x="215115" y="2127150"/>
                        <a:pt x="190819" y="2672698"/>
                      </a:cubicBezTo>
                      <a:cubicBezTo>
                        <a:pt x="166523" y="3218246"/>
                        <a:pt x="190819" y="3947115"/>
                        <a:pt x="204071" y="4209950"/>
                      </a:cubicBezTo>
                      <a:cubicBezTo>
                        <a:pt x="217323" y="4472785"/>
                        <a:pt x="-303929" y="4234245"/>
                        <a:pt x="270332" y="4249706"/>
                      </a:cubicBezTo>
                      <a:cubicBezTo>
                        <a:pt x="844593" y="4265167"/>
                        <a:pt x="3024576" y="4302715"/>
                        <a:pt x="3649637" y="4302715"/>
                      </a:cubicBezTo>
                      <a:cubicBezTo>
                        <a:pt x="4274698" y="4302715"/>
                        <a:pt x="3967688" y="4274002"/>
                        <a:pt x="4020697" y="4249706"/>
                      </a:cubicBezTo>
                      <a:cubicBezTo>
                        <a:pt x="4073706" y="4225410"/>
                        <a:pt x="3985359" y="4444071"/>
                        <a:pt x="3967689" y="4156941"/>
                      </a:cubicBezTo>
                      <a:cubicBezTo>
                        <a:pt x="3950020" y="3869811"/>
                        <a:pt x="3947811" y="3123272"/>
                        <a:pt x="3914680" y="2526924"/>
                      </a:cubicBezTo>
                      <a:cubicBezTo>
                        <a:pt x="3881550" y="1930576"/>
                        <a:pt x="4062663" y="996298"/>
                        <a:pt x="3768906" y="578854"/>
                      </a:cubicBezTo>
                      <a:cubicBezTo>
                        <a:pt x="3475150" y="161411"/>
                        <a:pt x="2602715" y="101776"/>
                        <a:pt x="2152141" y="22263"/>
                      </a:cubicBezTo>
                      <a:cubicBezTo>
                        <a:pt x="1701567" y="-57250"/>
                        <a:pt x="1065463" y="101776"/>
                        <a:pt x="1065463" y="101776"/>
                      </a:cubicBezTo>
                      <a:lnTo>
                        <a:pt x="1065463" y="101776"/>
                      </a:lnTo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291" name="円/楕円 290"/>
                <p:cNvSpPr/>
                <p:nvPr/>
              </p:nvSpPr>
              <p:spPr>
                <a:xfrm>
                  <a:off x="3539968" y="2708920"/>
                  <a:ext cx="864096" cy="864096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292" name="弦 291"/>
                <p:cNvSpPr/>
                <p:nvPr/>
              </p:nvSpPr>
              <p:spPr>
                <a:xfrm rot="17413514">
                  <a:off x="3511875" y="2740803"/>
                  <a:ext cx="863204" cy="848977"/>
                </a:xfrm>
                <a:prstGeom prst="chord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293" name="円/楕円 292"/>
                <p:cNvSpPr/>
                <p:nvPr/>
              </p:nvSpPr>
              <p:spPr>
                <a:xfrm>
                  <a:off x="4913988" y="2708920"/>
                  <a:ext cx="864096" cy="864096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294" name="弦 293"/>
                <p:cNvSpPr/>
                <p:nvPr/>
              </p:nvSpPr>
              <p:spPr>
                <a:xfrm rot="17413514">
                  <a:off x="4885895" y="2740803"/>
                  <a:ext cx="863204" cy="848977"/>
                </a:xfrm>
                <a:prstGeom prst="chord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295" name="円/楕円 294"/>
                <p:cNvSpPr/>
                <p:nvPr/>
              </p:nvSpPr>
              <p:spPr>
                <a:xfrm>
                  <a:off x="3779912" y="2996952"/>
                  <a:ext cx="360040" cy="28803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296" name="円/楕円 295"/>
                <p:cNvSpPr/>
                <p:nvPr/>
              </p:nvSpPr>
              <p:spPr>
                <a:xfrm>
                  <a:off x="5137477" y="3021275"/>
                  <a:ext cx="360040" cy="28803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</p:grpSp>
          <p:grpSp>
            <p:nvGrpSpPr>
              <p:cNvPr id="286" name="グループ化 285"/>
              <p:cNvGrpSpPr/>
              <p:nvPr/>
            </p:nvGrpSpPr>
            <p:grpSpPr>
              <a:xfrm>
                <a:off x="4333282" y="3948385"/>
                <a:ext cx="880011" cy="701173"/>
                <a:chOff x="4109793" y="3844323"/>
                <a:chExt cx="1216771" cy="701173"/>
              </a:xfrm>
            </p:grpSpPr>
            <p:sp>
              <p:nvSpPr>
                <p:cNvPr id="288" name="フリーフォーム 287"/>
                <p:cNvSpPr/>
                <p:nvPr/>
              </p:nvSpPr>
              <p:spPr>
                <a:xfrm>
                  <a:off x="4109793" y="4052449"/>
                  <a:ext cx="1204329" cy="493047"/>
                </a:xfrm>
                <a:custGeom>
                  <a:avLst/>
                  <a:gdLst>
                    <a:gd name="connsiteX0" fmla="*/ 700746 w 1204329"/>
                    <a:gd name="connsiteY0" fmla="*/ 188247 h 493047"/>
                    <a:gd name="connsiteX1" fmla="*/ 528468 w 1204329"/>
                    <a:gd name="connsiteY1" fmla="*/ 201499 h 493047"/>
                    <a:gd name="connsiteX2" fmla="*/ 448955 w 1204329"/>
                    <a:gd name="connsiteY2" fmla="*/ 228003 h 493047"/>
                    <a:gd name="connsiteX3" fmla="*/ 369442 w 1204329"/>
                    <a:gd name="connsiteY3" fmla="*/ 281012 h 493047"/>
                    <a:gd name="connsiteX4" fmla="*/ 303181 w 1204329"/>
                    <a:gd name="connsiteY4" fmla="*/ 334021 h 493047"/>
                    <a:gd name="connsiteX5" fmla="*/ 236920 w 1204329"/>
                    <a:gd name="connsiteY5" fmla="*/ 400281 h 493047"/>
                    <a:gd name="connsiteX6" fmla="*/ 170659 w 1204329"/>
                    <a:gd name="connsiteY6" fmla="*/ 440038 h 493047"/>
                    <a:gd name="connsiteX7" fmla="*/ 130903 w 1204329"/>
                    <a:gd name="connsiteY7" fmla="*/ 466542 h 493047"/>
                    <a:gd name="connsiteX8" fmla="*/ 51390 w 1204329"/>
                    <a:gd name="connsiteY8" fmla="*/ 493047 h 493047"/>
                    <a:gd name="connsiteX9" fmla="*/ 24885 w 1204329"/>
                    <a:gd name="connsiteY9" fmla="*/ 347273 h 493047"/>
                    <a:gd name="connsiteX10" fmla="*/ 64642 w 1204329"/>
                    <a:gd name="connsiteY10" fmla="*/ 281012 h 493047"/>
                    <a:gd name="connsiteX11" fmla="*/ 91146 w 1204329"/>
                    <a:gd name="connsiteY11" fmla="*/ 241255 h 493047"/>
                    <a:gd name="connsiteX12" fmla="*/ 170659 w 1204329"/>
                    <a:gd name="connsiteY12" fmla="*/ 201499 h 493047"/>
                    <a:gd name="connsiteX13" fmla="*/ 250172 w 1204329"/>
                    <a:gd name="connsiteY13" fmla="*/ 135238 h 493047"/>
                    <a:gd name="connsiteX14" fmla="*/ 276677 w 1204329"/>
                    <a:gd name="connsiteY14" fmla="*/ 108734 h 493047"/>
                    <a:gd name="connsiteX15" fmla="*/ 329685 w 1204329"/>
                    <a:gd name="connsiteY15" fmla="*/ 82229 h 493047"/>
                    <a:gd name="connsiteX16" fmla="*/ 409198 w 1204329"/>
                    <a:gd name="connsiteY16" fmla="*/ 42473 h 493047"/>
                    <a:gd name="connsiteX17" fmla="*/ 448955 w 1204329"/>
                    <a:gd name="connsiteY17" fmla="*/ 15968 h 493047"/>
                    <a:gd name="connsiteX18" fmla="*/ 806764 w 1204329"/>
                    <a:gd name="connsiteY18" fmla="*/ 15968 h 493047"/>
                    <a:gd name="connsiteX19" fmla="*/ 926033 w 1204329"/>
                    <a:gd name="connsiteY19" fmla="*/ 42473 h 493047"/>
                    <a:gd name="connsiteX20" fmla="*/ 1005546 w 1204329"/>
                    <a:gd name="connsiteY20" fmla="*/ 68977 h 493047"/>
                    <a:gd name="connsiteX21" fmla="*/ 1045303 w 1204329"/>
                    <a:gd name="connsiteY21" fmla="*/ 95481 h 493047"/>
                    <a:gd name="connsiteX22" fmla="*/ 1071807 w 1204329"/>
                    <a:gd name="connsiteY22" fmla="*/ 121986 h 493047"/>
                    <a:gd name="connsiteX23" fmla="*/ 1111564 w 1204329"/>
                    <a:gd name="connsiteY23" fmla="*/ 135238 h 493047"/>
                    <a:gd name="connsiteX24" fmla="*/ 1151320 w 1204329"/>
                    <a:gd name="connsiteY24" fmla="*/ 161742 h 493047"/>
                    <a:gd name="connsiteX25" fmla="*/ 1204329 w 1204329"/>
                    <a:gd name="connsiteY25" fmla="*/ 228003 h 493047"/>
                    <a:gd name="connsiteX26" fmla="*/ 1191077 w 1204329"/>
                    <a:gd name="connsiteY26" fmla="*/ 320768 h 493047"/>
                    <a:gd name="connsiteX27" fmla="*/ 1164572 w 1204329"/>
                    <a:gd name="connsiteY27" fmla="*/ 347273 h 493047"/>
                    <a:gd name="connsiteX28" fmla="*/ 1098311 w 1204329"/>
                    <a:gd name="connsiteY28" fmla="*/ 334021 h 493047"/>
                    <a:gd name="connsiteX29" fmla="*/ 1018798 w 1204329"/>
                    <a:gd name="connsiteY29" fmla="*/ 307516 h 493047"/>
                    <a:gd name="connsiteX30" fmla="*/ 979042 w 1204329"/>
                    <a:gd name="connsiteY30" fmla="*/ 281012 h 493047"/>
                    <a:gd name="connsiteX31" fmla="*/ 939285 w 1204329"/>
                    <a:gd name="connsiteY31" fmla="*/ 267760 h 493047"/>
                    <a:gd name="connsiteX32" fmla="*/ 912781 w 1204329"/>
                    <a:gd name="connsiteY32" fmla="*/ 241255 h 493047"/>
                    <a:gd name="connsiteX33" fmla="*/ 873024 w 1204329"/>
                    <a:gd name="connsiteY33" fmla="*/ 228003 h 493047"/>
                    <a:gd name="connsiteX34" fmla="*/ 727250 w 1204329"/>
                    <a:gd name="connsiteY34" fmla="*/ 201499 h 493047"/>
                    <a:gd name="connsiteX35" fmla="*/ 674242 w 1204329"/>
                    <a:gd name="connsiteY35" fmla="*/ 188247 h 493047"/>
                    <a:gd name="connsiteX36" fmla="*/ 581477 w 1204329"/>
                    <a:gd name="connsiteY36" fmla="*/ 201499 h 493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1204329" h="493047">
                      <a:moveTo>
                        <a:pt x="700746" y="188247"/>
                      </a:moveTo>
                      <a:cubicBezTo>
                        <a:pt x="643320" y="192664"/>
                        <a:pt x="585359" y="192516"/>
                        <a:pt x="528468" y="201499"/>
                      </a:cubicBezTo>
                      <a:cubicBezTo>
                        <a:pt x="500872" y="205856"/>
                        <a:pt x="448955" y="228003"/>
                        <a:pt x="448955" y="228003"/>
                      </a:cubicBezTo>
                      <a:cubicBezTo>
                        <a:pt x="422451" y="245673"/>
                        <a:pt x="391967" y="258488"/>
                        <a:pt x="369442" y="281012"/>
                      </a:cubicBezTo>
                      <a:cubicBezTo>
                        <a:pt x="331675" y="318778"/>
                        <a:pt x="353333" y="300585"/>
                        <a:pt x="303181" y="334021"/>
                      </a:cubicBezTo>
                      <a:cubicBezTo>
                        <a:pt x="257744" y="402177"/>
                        <a:pt x="300028" y="349795"/>
                        <a:pt x="236920" y="400281"/>
                      </a:cubicBezTo>
                      <a:cubicBezTo>
                        <a:pt x="184944" y="441862"/>
                        <a:pt x="239704" y="417023"/>
                        <a:pt x="170659" y="440038"/>
                      </a:cubicBezTo>
                      <a:cubicBezTo>
                        <a:pt x="157407" y="448873"/>
                        <a:pt x="145457" y="460073"/>
                        <a:pt x="130903" y="466542"/>
                      </a:cubicBezTo>
                      <a:cubicBezTo>
                        <a:pt x="105373" y="477889"/>
                        <a:pt x="51390" y="493047"/>
                        <a:pt x="51390" y="493047"/>
                      </a:cubicBezTo>
                      <a:cubicBezTo>
                        <a:pt x="-28123" y="466541"/>
                        <a:pt x="2744" y="491194"/>
                        <a:pt x="24885" y="347273"/>
                      </a:cubicBezTo>
                      <a:cubicBezTo>
                        <a:pt x="32557" y="297406"/>
                        <a:pt x="36784" y="315834"/>
                        <a:pt x="64642" y="281012"/>
                      </a:cubicBezTo>
                      <a:cubicBezTo>
                        <a:pt x="74592" y="268575"/>
                        <a:pt x="79884" y="252517"/>
                        <a:pt x="91146" y="241255"/>
                      </a:cubicBezTo>
                      <a:cubicBezTo>
                        <a:pt x="116835" y="215566"/>
                        <a:pt x="138325" y="212277"/>
                        <a:pt x="170659" y="201499"/>
                      </a:cubicBezTo>
                      <a:cubicBezTo>
                        <a:pt x="253702" y="90775"/>
                        <a:pt x="167387" y="184908"/>
                        <a:pt x="250172" y="135238"/>
                      </a:cubicBezTo>
                      <a:cubicBezTo>
                        <a:pt x="260886" y="128810"/>
                        <a:pt x="266281" y="115665"/>
                        <a:pt x="276677" y="108734"/>
                      </a:cubicBezTo>
                      <a:cubicBezTo>
                        <a:pt x="293114" y="97776"/>
                        <a:pt x="312533" y="92030"/>
                        <a:pt x="329685" y="82229"/>
                      </a:cubicBezTo>
                      <a:cubicBezTo>
                        <a:pt x="401612" y="41128"/>
                        <a:pt x="336312" y="66768"/>
                        <a:pt x="409198" y="42473"/>
                      </a:cubicBezTo>
                      <a:cubicBezTo>
                        <a:pt x="422450" y="33638"/>
                        <a:pt x="434042" y="21561"/>
                        <a:pt x="448955" y="15968"/>
                      </a:cubicBezTo>
                      <a:cubicBezTo>
                        <a:pt x="543325" y="-19421"/>
                        <a:pt x="783320" y="14902"/>
                        <a:pt x="806764" y="15968"/>
                      </a:cubicBezTo>
                      <a:cubicBezTo>
                        <a:pt x="844585" y="23533"/>
                        <a:pt x="888610" y="31246"/>
                        <a:pt x="926033" y="42473"/>
                      </a:cubicBezTo>
                      <a:cubicBezTo>
                        <a:pt x="952793" y="50501"/>
                        <a:pt x="982300" y="53480"/>
                        <a:pt x="1005546" y="68977"/>
                      </a:cubicBezTo>
                      <a:cubicBezTo>
                        <a:pt x="1018798" y="77812"/>
                        <a:pt x="1032866" y="85531"/>
                        <a:pt x="1045303" y="95481"/>
                      </a:cubicBezTo>
                      <a:cubicBezTo>
                        <a:pt x="1055059" y="103286"/>
                        <a:pt x="1061093" y="115558"/>
                        <a:pt x="1071807" y="121986"/>
                      </a:cubicBezTo>
                      <a:cubicBezTo>
                        <a:pt x="1083785" y="129173"/>
                        <a:pt x="1098312" y="130821"/>
                        <a:pt x="1111564" y="135238"/>
                      </a:cubicBezTo>
                      <a:cubicBezTo>
                        <a:pt x="1124816" y="144073"/>
                        <a:pt x="1138883" y="151792"/>
                        <a:pt x="1151320" y="161742"/>
                      </a:cubicBezTo>
                      <a:cubicBezTo>
                        <a:pt x="1178293" y="183321"/>
                        <a:pt x="1184651" y="198487"/>
                        <a:pt x="1204329" y="228003"/>
                      </a:cubicBezTo>
                      <a:cubicBezTo>
                        <a:pt x="1199912" y="258925"/>
                        <a:pt x="1200955" y="291135"/>
                        <a:pt x="1191077" y="320768"/>
                      </a:cubicBezTo>
                      <a:cubicBezTo>
                        <a:pt x="1187126" y="332621"/>
                        <a:pt x="1176941" y="345506"/>
                        <a:pt x="1164572" y="347273"/>
                      </a:cubicBezTo>
                      <a:cubicBezTo>
                        <a:pt x="1142274" y="350459"/>
                        <a:pt x="1120042" y="339948"/>
                        <a:pt x="1098311" y="334021"/>
                      </a:cubicBezTo>
                      <a:cubicBezTo>
                        <a:pt x="1071357" y="326670"/>
                        <a:pt x="1018798" y="307516"/>
                        <a:pt x="1018798" y="307516"/>
                      </a:cubicBezTo>
                      <a:cubicBezTo>
                        <a:pt x="1005546" y="298681"/>
                        <a:pt x="993288" y="288135"/>
                        <a:pt x="979042" y="281012"/>
                      </a:cubicBezTo>
                      <a:cubicBezTo>
                        <a:pt x="966548" y="274765"/>
                        <a:pt x="951263" y="274947"/>
                        <a:pt x="939285" y="267760"/>
                      </a:cubicBezTo>
                      <a:cubicBezTo>
                        <a:pt x="928571" y="261332"/>
                        <a:pt x="923495" y="247683"/>
                        <a:pt x="912781" y="241255"/>
                      </a:cubicBezTo>
                      <a:cubicBezTo>
                        <a:pt x="900803" y="234068"/>
                        <a:pt x="886456" y="231841"/>
                        <a:pt x="873024" y="228003"/>
                      </a:cubicBezTo>
                      <a:cubicBezTo>
                        <a:pt x="794122" y="205460"/>
                        <a:pt x="830484" y="220269"/>
                        <a:pt x="727250" y="201499"/>
                      </a:cubicBezTo>
                      <a:cubicBezTo>
                        <a:pt x="709331" y="198241"/>
                        <a:pt x="691911" y="192664"/>
                        <a:pt x="674242" y="188247"/>
                      </a:cubicBezTo>
                      <a:cubicBezTo>
                        <a:pt x="590372" y="202225"/>
                        <a:pt x="621599" y="201499"/>
                        <a:pt x="581477" y="201499"/>
                      </a:cubicBezTo>
                    </a:path>
                  </a:pathLst>
                </a:custGeom>
                <a:solidFill>
                  <a:srgbClr val="FF66F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289" name="フリーフォーム 288"/>
                <p:cNvSpPr/>
                <p:nvPr/>
              </p:nvSpPr>
              <p:spPr>
                <a:xfrm>
                  <a:off x="4122235" y="3844323"/>
                  <a:ext cx="1204329" cy="493047"/>
                </a:xfrm>
                <a:custGeom>
                  <a:avLst/>
                  <a:gdLst>
                    <a:gd name="connsiteX0" fmla="*/ 700746 w 1204329"/>
                    <a:gd name="connsiteY0" fmla="*/ 188247 h 493047"/>
                    <a:gd name="connsiteX1" fmla="*/ 528468 w 1204329"/>
                    <a:gd name="connsiteY1" fmla="*/ 201499 h 493047"/>
                    <a:gd name="connsiteX2" fmla="*/ 448955 w 1204329"/>
                    <a:gd name="connsiteY2" fmla="*/ 228003 h 493047"/>
                    <a:gd name="connsiteX3" fmla="*/ 369442 w 1204329"/>
                    <a:gd name="connsiteY3" fmla="*/ 281012 h 493047"/>
                    <a:gd name="connsiteX4" fmla="*/ 303181 w 1204329"/>
                    <a:gd name="connsiteY4" fmla="*/ 334021 h 493047"/>
                    <a:gd name="connsiteX5" fmla="*/ 236920 w 1204329"/>
                    <a:gd name="connsiteY5" fmla="*/ 400281 h 493047"/>
                    <a:gd name="connsiteX6" fmla="*/ 170659 w 1204329"/>
                    <a:gd name="connsiteY6" fmla="*/ 440038 h 493047"/>
                    <a:gd name="connsiteX7" fmla="*/ 130903 w 1204329"/>
                    <a:gd name="connsiteY7" fmla="*/ 466542 h 493047"/>
                    <a:gd name="connsiteX8" fmla="*/ 51390 w 1204329"/>
                    <a:gd name="connsiteY8" fmla="*/ 493047 h 493047"/>
                    <a:gd name="connsiteX9" fmla="*/ 24885 w 1204329"/>
                    <a:gd name="connsiteY9" fmla="*/ 347273 h 493047"/>
                    <a:gd name="connsiteX10" fmla="*/ 64642 w 1204329"/>
                    <a:gd name="connsiteY10" fmla="*/ 281012 h 493047"/>
                    <a:gd name="connsiteX11" fmla="*/ 91146 w 1204329"/>
                    <a:gd name="connsiteY11" fmla="*/ 241255 h 493047"/>
                    <a:gd name="connsiteX12" fmla="*/ 170659 w 1204329"/>
                    <a:gd name="connsiteY12" fmla="*/ 201499 h 493047"/>
                    <a:gd name="connsiteX13" fmla="*/ 250172 w 1204329"/>
                    <a:gd name="connsiteY13" fmla="*/ 135238 h 493047"/>
                    <a:gd name="connsiteX14" fmla="*/ 276677 w 1204329"/>
                    <a:gd name="connsiteY14" fmla="*/ 108734 h 493047"/>
                    <a:gd name="connsiteX15" fmla="*/ 329685 w 1204329"/>
                    <a:gd name="connsiteY15" fmla="*/ 82229 h 493047"/>
                    <a:gd name="connsiteX16" fmla="*/ 409198 w 1204329"/>
                    <a:gd name="connsiteY16" fmla="*/ 42473 h 493047"/>
                    <a:gd name="connsiteX17" fmla="*/ 448955 w 1204329"/>
                    <a:gd name="connsiteY17" fmla="*/ 15968 h 493047"/>
                    <a:gd name="connsiteX18" fmla="*/ 806764 w 1204329"/>
                    <a:gd name="connsiteY18" fmla="*/ 15968 h 493047"/>
                    <a:gd name="connsiteX19" fmla="*/ 926033 w 1204329"/>
                    <a:gd name="connsiteY19" fmla="*/ 42473 h 493047"/>
                    <a:gd name="connsiteX20" fmla="*/ 1005546 w 1204329"/>
                    <a:gd name="connsiteY20" fmla="*/ 68977 h 493047"/>
                    <a:gd name="connsiteX21" fmla="*/ 1045303 w 1204329"/>
                    <a:gd name="connsiteY21" fmla="*/ 95481 h 493047"/>
                    <a:gd name="connsiteX22" fmla="*/ 1071807 w 1204329"/>
                    <a:gd name="connsiteY22" fmla="*/ 121986 h 493047"/>
                    <a:gd name="connsiteX23" fmla="*/ 1111564 w 1204329"/>
                    <a:gd name="connsiteY23" fmla="*/ 135238 h 493047"/>
                    <a:gd name="connsiteX24" fmla="*/ 1151320 w 1204329"/>
                    <a:gd name="connsiteY24" fmla="*/ 161742 h 493047"/>
                    <a:gd name="connsiteX25" fmla="*/ 1204329 w 1204329"/>
                    <a:gd name="connsiteY25" fmla="*/ 228003 h 493047"/>
                    <a:gd name="connsiteX26" fmla="*/ 1191077 w 1204329"/>
                    <a:gd name="connsiteY26" fmla="*/ 320768 h 493047"/>
                    <a:gd name="connsiteX27" fmla="*/ 1164572 w 1204329"/>
                    <a:gd name="connsiteY27" fmla="*/ 347273 h 493047"/>
                    <a:gd name="connsiteX28" fmla="*/ 1098311 w 1204329"/>
                    <a:gd name="connsiteY28" fmla="*/ 334021 h 493047"/>
                    <a:gd name="connsiteX29" fmla="*/ 1018798 w 1204329"/>
                    <a:gd name="connsiteY29" fmla="*/ 307516 h 493047"/>
                    <a:gd name="connsiteX30" fmla="*/ 979042 w 1204329"/>
                    <a:gd name="connsiteY30" fmla="*/ 281012 h 493047"/>
                    <a:gd name="connsiteX31" fmla="*/ 939285 w 1204329"/>
                    <a:gd name="connsiteY31" fmla="*/ 267760 h 493047"/>
                    <a:gd name="connsiteX32" fmla="*/ 912781 w 1204329"/>
                    <a:gd name="connsiteY32" fmla="*/ 241255 h 493047"/>
                    <a:gd name="connsiteX33" fmla="*/ 873024 w 1204329"/>
                    <a:gd name="connsiteY33" fmla="*/ 228003 h 493047"/>
                    <a:gd name="connsiteX34" fmla="*/ 727250 w 1204329"/>
                    <a:gd name="connsiteY34" fmla="*/ 201499 h 493047"/>
                    <a:gd name="connsiteX35" fmla="*/ 674242 w 1204329"/>
                    <a:gd name="connsiteY35" fmla="*/ 188247 h 493047"/>
                    <a:gd name="connsiteX36" fmla="*/ 581477 w 1204329"/>
                    <a:gd name="connsiteY36" fmla="*/ 201499 h 493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1204329" h="493047">
                      <a:moveTo>
                        <a:pt x="700746" y="188247"/>
                      </a:moveTo>
                      <a:cubicBezTo>
                        <a:pt x="643320" y="192664"/>
                        <a:pt x="585359" y="192516"/>
                        <a:pt x="528468" y="201499"/>
                      </a:cubicBezTo>
                      <a:cubicBezTo>
                        <a:pt x="500872" y="205856"/>
                        <a:pt x="448955" y="228003"/>
                        <a:pt x="448955" y="228003"/>
                      </a:cubicBezTo>
                      <a:cubicBezTo>
                        <a:pt x="422451" y="245673"/>
                        <a:pt x="391967" y="258488"/>
                        <a:pt x="369442" y="281012"/>
                      </a:cubicBezTo>
                      <a:cubicBezTo>
                        <a:pt x="331675" y="318778"/>
                        <a:pt x="353333" y="300585"/>
                        <a:pt x="303181" y="334021"/>
                      </a:cubicBezTo>
                      <a:cubicBezTo>
                        <a:pt x="257744" y="402177"/>
                        <a:pt x="300028" y="349795"/>
                        <a:pt x="236920" y="400281"/>
                      </a:cubicBezTo>
                      <a:cubicBezTo>
                        <a:pt x="184944" y="441862"/>
                        <a:pt x="239704" y="417023"/>
                        <a:pt x="170659" y="440038"/>
                      </a:cubicBezTo>
                      <a:cubicBezTo>
                        <a:pt x="157407" y="448873"/>
                        <a:pt x="145457" y="460073"/>
                        <a:pt x="130903" y="466542"/>
                      </a:cubicBezTo>
                      <a:cubicBezTo>
                        <a:pt x="105373" y="477889"/>
                        <a:pt x="51390" y="493047"/>
                        <a:pt x="51390" y="493047"/>
                      </a:cubicBezTo>
                      <a:cubicBezTo>
                        <a:pt x="-28123" y="466541"/>
                        <a:pt x="2744" y="491194"/>
                        <a:pt x="24885" y="347273"/>
                      </a:cubicBezTo>
                      <a:cubicBezTo>
                        <a:pt x="32557" y="297406"/>
                        <a:pt x="36784" y="315834"/>
                        <a:pt x="64642" y="281012"/>
                      </a:cubicBezTo>
                      <a:cubicBezTo>
                        <a:pt x="74592" y="268575"/>
                        <a:pt x="79884" y="252517"/>
                        <a:pt x="91146" y="241255"/>
                      </a:cubicBezTo>
                      <a:cubicBezTo>
                        <a:pt x="116835" y="215566"/>
                        <a:pt x="138325" y="212277"/>
                        <a:pt x="170659" y="201499"/>
                      </a:cubicBezTo>
                      <a:cubicBezTo>
                        <a:pt x="253702" y="90775"/>
                        <a:pt x="167387" y="184908"/>
                        <a:pt x="250172" y="135238"/>
                      </a:cubicBezTo>
                      <a:cubicBezTo>
                        <a:pt x="260886" y="128810"/>
                        <a:pt x="266281" y="115665"/>
                        <a:pt x="276677" y="108734"/>
                      </a:cubicBezTo>
                      <a:cubicBezTo>
                        <a:pt x="293114" y="97776"/>
                        <a:pt x="312533" y="92030"/>
                        <a:pt x="329685" y="82229"/>
                      </a:cubicBezTo>
                      <a:cubicBezTo>
                        <a:pt x="401612" y="41128"/>
                        <a:pt x="336312" y="66768"/>
                        <a:pt x="409198" y="42473"/>
                      </a:cubicBezTo>
                      <a:cubicBezTo>
                        <a:pt x="422450" y="33638"/>
                        <a:pt x="434042" y="21561"/>
                        <a:pt x="448955" y="15968"/>
                      </a:cubicBezTo>
                      <a:cubicBezTo>
                        <a:pt x="543325" y="-19421"/>
                        <a:pt x="783320" y="14902"/>
                        <a:pt x="806764" y="15968"/>
                      </a:cubicBezTo>
                      <a:cubicBezTo>
                        <a:pt x="844585" y="23533"/>
                        <a:pt x="888610" y="31246"/>
                        <a:pt x="926033" y="42473"/>
                      </a:cubicBezTo>
                      <a:cubicBezTo>
                        <a:pt x="952793" y="50501"/>
                        <a:pt x="982300" y="53480"/>
                        <a:pt x="1005546" y="68977"/>
                      </a:cubicBezTo>
                      <a:cubicBezTo>
                        <a:pt x="1018798" y="77812"/>
                        <a:pt x="1032866" y="85531"/>
                        <a:pt x="1045303" y="95481"/>
                      </a:cubicBezTo>
                      <a:cubicBezTo>
                        <a:pt x="1055059" y="103286"/>
                        <a:pt x="1061093" y="115558"/>
                        <a:pt x="1071807" y="121986"/>
                      </a:cubicBezTo>
                      <a:cubicBezTo>
                        <a:pt x="1083785" y="129173"/>
                        <a:pt x="1098312" y="130821"/>
                        <a:pt x="1111564" y="135238"/>
                      </a:cubicBezTo>
                      <a:cubicBezTo>
                        <a:pt x="1124816" y="144073"/>
                        <a:pt x="1138883" y="151792"/>
                        <a:pt x="1151320" y="161742"/>
                      </a:cubicBezTo>
                      <a:cubicBezTo>
                        <a:pt x="1178293" y="183321"/>
                        <a:pt x="1184651" y="198487"/>
                        <a:pt x="1204329" y="228003"/>
                      </a:cubicBezTo>
                      <a:cubicBezTo>
                        <a:pt x="1199912" y="258925"/>
                        <a:pt x="1200955" y="291135"/>
                        <a:pt x="1191077" y="320768"/>
                      </a:cubicBezTo>
                      <a:cubicBezTo>
                        <a:pt x="1187126" y="332621"/>
                        <a:pt x="1176941" y="345506"/>
                        <a:pt x="1164572" y="347273"/>
                      </a:cubicBezTo>
                      <a:cubicBezTo>
                        <a:pt x="1142274" y="350459"/>
                        <a:pt x="1120042" y="339948"/>
                        <a:pt x="1098311" y="334021"/>
                      </a:cubicBezTo>
                      <a:cubicBezTo>
                        <a:pt x="1071357" y="326670"/>
                        <a:pt x="1018798" y="307516"/>
                        <a:pt x="1018798" y="307516"/>
                      </a:cubicBezTo>
                      <a:cubicBezTo>
                        <a:pt x="1005546" y="298681"/>
                        <a:pt x="993288" y="288135"/>
                        <a:pt x="979042" y="281012"/>
                      </a:cubicBezTo>
                      <a:cubicBezTo>
                        <a:pt x="966548" y="274765"/>
                        <a:pt x="951263" y="274947"/>
                        <a:pt x="939285" y="267760"/>
                      </a:cubicBezTo>
                      <a:cubicBezTo>
                        <a:pt x="928571" y="261332"/>
                        <a:pt x="923495" y="247683"/>
                        <a:pt x="912781" y="241255"/>
                      </a:cubicBezTo>
                      <a:cubicBezTo>
                        <a:pt x="900803" y="234068"/>
                        <a:pt x="886456" y="231841"/>
                        <a:pt x="873024" y="228003"/>
                      </a:cubicBezTo>
                      <a:cubicBezTo>
                        <a:pt x="794122" y="205460"/>
                        <a:pt x="830484" y="220269"/>
                        <a:pt x="727250" y="201499"/>
                      </a:cubicBezTo>
                      <a:cubicBezTo>
                        <a:pt x="709331" y="198241"/>
                        <a:pt x="691911" y="192664"/>
                        <a:pt x="674242" y="188247"/>
                      </a:cubicBezTo>
                      <a:cubicBezTo>
                        <a:pt x="590372" y="202225"/>
                        <a:pt x="621599" y="201499"/>
                        <a:pt x="581477" y="201499"/>
                      </a:cubicBezTo>
                    </a:path>
                  </a:pathLst>
                </a:custGeom>
                <a:solidFill>
                  <a:srgbClr val="FF66F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</p:grpSp>
          <p:sp>
            <p:nvSpPr>
              <p:cNvPr id="287" name="正方形/長方形 286"/>
              <p:cNvSpPr/>
              <p:nvPr/>
            </p:nvSpPr>
            <p:spPr>
              <a:xfrm>
                <a:off x="3211081" y="1525873"/>
                <a:ext cx="3110384" cy="1353091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ja-JP" altLang="en-US" sz="2000" b="0" cap="none" spc="0" dirty="0" smtClean="0">
                    <a:ln w="18415" cmpd="sng">
                      <a:solidFill>
                        <a:sysClr val="windowText" lastClr="000000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</a:rPr>
                  <a:t>もんだい</a:t>
                </a:r>
                <a:endParaRPr lang="ja-JP" altLang="en-US" sz="2000" b="0" cap="none" spc="0" dirty="0">
                  <a:ln w="18415" cmpd="sng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endParaRPr>
              </a:p>
            </p:txBody>
          </p:sp>
        </p:grpSp>
      </p:grpSp>
      <p:grpSp>
        <p:nvGrpSpPr>
          <p:cNvPr id="525" name="グループ化 524"/>
          <p:cNvGrpSpPr/>
          <p:nvPr/>
        </p:nvGrpSpPr>
        <p:grpSpPr>
          <a:xfrm>
            <a:off x="204563" y="7940322"/>
            <a:ext cx="4054847" cy="3284320"/>
            <a:chOff x="251520" y="223672"/>
            <a:chExt cx="8520542" cy="6246234"/>
          </a:xfrm>
        </p:grpSpPr>
        <p:grpSp>
          <p:nvGrpSpPr>
            <p:cNvPr id="526" name="グループ化 525"/>
            <p:cNvGrpSpPr/>
            <p:nvPr/>
          </p:nvGrpSpPr>
          <p:grpSpPr>
            <a:xfrm>
              <a:off x="251520" y="260648"/>
              <a:ext cx="1455374" cy="1384722"/>
              <a:chOff x="2744777" y="1484784"/>
              <a:chExt cx="4050390" cy="4682851"/>
            </a:xfrm>
          </p:grpSpPr>
          <p:grpSp>
            <p:nvGrpSpPr>
              <p:cNvPr id="774" name="グループ化 773"/>
              <p:cNvGrpSpPr/>
              <p:nvPr/>
            </p:nvGrpSpPr>
            <p:grpSpPr>
              <a:xfrm>
                <a:off x="2744777" y="1484784"/>
                <a:ext cx="4050390" cy="4682851"/>
                <a:chOff x="2668961" y="1844824"/>
                <a:chExt cx="4050390" cy="4682851"/>
              </a:xfrm>
            </p:grpSpPr>
            <p:sp>
              <p:nvSpPr>
                <p:cNvPr id="779" name="フリーフォーム 778"/>
                <p:cNvSpPr/>
                <p:nvPr/>
              </p:nvSpPr>
              <p:spPr>
                <a:xfrm>
                  <a:off x="2668961" y="1844824"/>
                  <a:ext cx="4050390" cy="4682851"/>
                </a:xfrm>
                <a:custGeom>
                  <a:avLst/>
                  <a:gdLst>
                    <a:gd name="connsiteX0" fmla="*/ 1277497 w 4050390"/>
                    <a:gd name="connsiteY0" fmla="*/ 35515 h 4334120"/>
                    <a:gd name="connsiteX1" fmla="*/ 747410 w 4050390"/>
                    <a:gd name="connsiteY1" fmla="*/ 287306 h 4334120"/>
                    <a:gd name="connsiteX2" fmla="*/ 349845 w 4050390"/>
                    <a:gd name="connsiteY2" fmla="*/ 936663 h 4334120"/>
                    <a:gd name="connsiteX3" fmla="*/ 190819 w 4050390"/>
                    <a:gd name="connsiteY3" fmla="*/ 2672698 h 4334120"/>
                    <a:gd name="connsiteX4" fmla="*/ 204071 w 4050390"/>
                    <a:gd name="connsiteY4" fmla="*/ 4209950 h 4334120"/>
                    <a:gd name="connsiteX5" fmla="*/ 270332 w 4050390"/>
                    <a:gd name="connsiteY5" fmla="*/ 4249706 h 4334120"/>
                    <a:gd name="connsiteX6" fmla="*/ 3649637 w 4050390"/>
                    <a:gd name="connsiteY6" fmla="*/ 4302715 h 4334120"/>
                    <a:gd name="connsiteX7" fmla="*/ 4020697 w 4050390"/>
                    <a:gd name="connsiteY7" fmla="*/ 4249706 h 4334120"/>
                    <a:gd name="connsiteX8" fmla="*/ 3967689 w 4050390"/>
                    <a:gd name="connsiteY8" fmla="*/ 4156941 h 4334120"/>
                    <a:gd name="connsiteX9" fmla="*/ 3914680 w 4050390"/>
                    <a:gd name="connsiteY9" fmla="*/ 2526924 h 4334120"/>
                    <a:gd name="connsiteX10" fmla="*/ 3768906 w 4050390"/>
                    <a:gd name="connsiteY10" fmla="*/ 578854 h 4334120"/>
                    <a:gd name="connsiteX11" fmla="*/ 2152141 w 4050390"/>
                    <a:gd name="connsiteY11" fmla="*/ 22263 h 4334120"/>
                    <a:gd name="connsiteX12" fmla="*/ 1065463 w 4050390"/>
                    <a:gd name="connsiteY12" fmla="*/ 101776 h 4334120"/>
                    <a:gd name="connsiteX13" fmla="*/ 1065463 w 4050390"/>
                    <a:gd name="connsiteY13" fmla="*/ 101776 h 43341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4050390" h="4334120">
                      <a:moveTo>
                        <a:pt x="1277497" y="35515"/>
                      </a:moveTo>
                      <a:cubicBezTo>
                        <a:pt x="1089758" y="86315"/>
                        <a:pt x="902019" y="137115"/>
                        <a:pt x="747410" y="287306"/>
                      </a:cubicBezTo>
                      <a:cubicBezTo>
                        <a:pt x="592801" y="437497"/>
                        <a:pt x="442610" y="539098"/>
                        <a:pt x="349845" y="936663"/>
                      </a:cubicBezTo>
                      <a:cubicBezTo>
                        <a:pt x="257080" y="1334228"/>
                        <a:pt x="215115" y="2127150"/>
                        <a:pt x="190819" y="2672698"/>
                      </a:cubicBezTo>
                      <a:cubicBezTo>
                        <a:pt x="166523" y="3218246"/>
                        <a:pt x="190819" y="3947115"/>
                        <a:pt x="204071" y="4209950"/>
                      </a:cubicBezTo>
                      <a:cubicBezTo>
                        <a:pt x="217323" y="4472785"/>
                        <a:pt x="-303929" y="4234245"/>
                        <a:pt x="270332" y="4249706"/>
                      </a:cubicBezTo>
                      <a:cubicBezTo>
                        <a:pt x="844593" y="4265167"/>
                        <a:pt x="3024576" y="4302715"/>
                        <a:pt x="3649637" y="4302715"/>
                      </a:cubicBezTo>
                      <a:cubicBezTo>
                        <a:pt x="4274698" y="4302715"/>
                        <a:pt x="3967688" y="4274002"/>
                        <a:pt x="4020697" y="4249706"/>
                      </a:cubicBezTo>
                      <a:cubicBezTo>
                        <a:pt x="4073706" y="4225410"/>
                        <a:pt x="3985359" y="4444071"/>
                        <a:pt x="3967689" y="4156941"/>
                      </a:cubicBezTo>
                      <a:cubicBezTo>
                        <a:pt x="3950020" y="3869811"/>
                        <a:pt x="3947811" y="3123272"/>
                        <a:pt x="3914680" y="2526924"/>
                      </a:cubicBezTo>
                      <a:cubicBezTo>
                        <a:pt x="3881550" y="1930576"/>
                        <a:pt x="4062663" y="996298"/>
                        <a:pt x="3768906" y="578854"/>
                      </a:cubicBezTo>
                      <a:cubicBezTo>
                        <a:pt x="3475150" y="161411"/>
                        <a:pt x="2602715" y="101776"/>
                        <a:pt x="2152141" y="22263"/>
                      </a:cubicBezTo>
                      <a:cubicBezTo>
                        <a:pt x="1701567" y="-57250"/>
                        <a:pt x="1065463" y="101776"/>
                        <a:pt x="1065463" y="101776"/>
                      </a:cubicBezTo>
                      <a:lnTo>
                        <a:pt x="1065463" y="101776"/>
                      </a:lnTo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780" name="円/楕円 779"/>
                <p:cNvSpPr/>
                <p:nvPr/>
              </p:nvSpPr>
              <p:spPr>
                <a:xfrm>
                  <a:off x="3539968" y="2708920"/>
                  <a:ext cx="864096" cy="864096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781" name="弦 780"/>
                <p:cNvSpPr/>
                <p:nvPr/>
              </p:nvSpPr>
              <p:spPr>
                <a:xfrm rot="17413514">
                  <a:off x="3511875" y="2740803"/>
                  <a:ext cx="863204" cy="848977"/>
                </a:xfrm>
                <a:prstGeom prst="chord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782" name="円/楕円 781"/>
                <p:cNvSpPr/>
                <p:nvPr/>
              </p:nvSpPr>
              <p:spPr>
                <a:xfrm>
                  <a:off x="4913988" y="2708920"/>
                  <a:ext cx="864096" cy="864096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783" name="弦 782"/>
                <p:cNvSpPr/>
                <p:nvPr/>
              </p:nvSpPr>
              <p:spPr>
                <a:xfrm rot="17413514">
                  <a:off x="4885895" y="2740803"/>
                  <a:ext cx="863204" cy="848977"/>
                </a:xfrm>
                <a:prstGeom prst="chord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784" name="円/楕円 783"/>
                <p:cNvSpPr/>
                <p:nvPr/>
              </p:nvSpPr>
              <p:spPr>
                <a:xfrm>
                  <a:off x="3779912" y="2996952"/>
                  <a:ext cx="360040" cy="28803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785" name="円/楕円 784"/>
                <p:cNvSpPr/>
                <p:nvPr/>
              </p:nvSpPr>
              <p:spPr>
                <a:xfrm>
                  <a:off x="5137477" y="3021275"/>
                  <a:ext cx="360040" cy="28803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</p:grpSp>
          <p:grpSp>
            <p:nvGrpSpPr>
              <p:cNvPr id="775" name="グループ化 774"/>
              <p:cNvGrpSpPr/>
              <p:nvPr/>
            </p:nvGrpSpPr>
            <p:grpSpPr>
              <a:xfrm>
                <a:off x="4333282" y="3948385"/>
                <a:ext cx="880011" cy="701173"/>
                <a:chOff x="4109793" y="3844323"/>
                <a:chExt cx="1216771" cy="701173"/>
              </a:xfrm>
            </p:grpSpPr>
            <p:sp>
              <p:nvSpPr>
                <p:cNvPr id="777" name="フリーフォーム 776"/>
                <p:cNvSpPr/>
                <p:nvPr/>
              </p:nvSpPr>
              <p:spPr>
                <a:xfrm>
                  <a:off x="4109793" y="4052449"/>
                  <a:ext cx="1204329" cy="493047"/>
                </a:xfrm>
                <a:custGeom>
                  <a:avLst/>
                  <a:gdLst>
                    <a:gd name="connsiteX0" fmla="*/ 700746 w 1204329"/>
                    <a:gd name="connsiteY0" fmla="*/ 188247 h 493047"/>
                    <a:gd name="connsiteX1" fmla="*/ 528468 w 1204329"/>
                    <a:gd name="connsiteY1" fmla="*/ 201499 h 493047"/>
                    <a:gd name="connsiteX2" fmla="*/ 448955 w 1204329"/>
                    <a:gd name="connsiteY2" fmla="*/ 228003 h 493047"/>
                    <a:gd name="connsiteX3" fmla="*/ 369442 w 1204329"/>
                    <a:gd name="connsiteY3" fmla="*/ 281012 h 493047"/>
                    <a:gd name="connsiteX4" fmla="*/ 303181 w 1204329"/>
                    <a:gd name="connsiteY4" fmla="*/ 334021 h 493047"/>
                    <a:gd name="connsiteX5" fmla="*/ 236920 w 1204329"/>
                    <a:gd name="connsiteY5" fmla="*/ 400281 h 493047"/>
                    <a:gd name="connsiteX6" fmla="*/ 170659 w 1204329"/>
                    <a:gd name="connsiteY6" fmla="*/ 440038 h 493047"/>
                    <a:gd name="connsiteX7" fmla="*/ 130903 w 1204329"/>
                    <a:gd name="connsiteY7" fmla="*/ 466542 h 493047"/>
                    <a:gd name="connsiteX8" fmla="*/ 51390 w 1204329"/>
                    <a:gd name="connsiteY8" fmla="*/ 493047 h 493047"/>
                    <a:gd name="connsiteX9" fmla="*/ 24885 w 1204329"/>
                    <a:gd name="connsiteY9" fmla="*/ 347273 h 493047"/>
                    <a:gd name="connsiteX10" fmla="*/ 64642 w 1204329"/>
                    <a:gd name="connsiteY10" fmla="*/ 281012 h 493047"/>
                    <a:gd name="connsiteX11" fmla="*/ 91146 w 1204329"/>
                    <a:gd name="connsiteY11" fmla="*/ 241255 h 493047"/>
                    <a:gd name="connsiteX12" fmla="*/ 170659 w 1204329"/>
                    <a:gd name="connsiteY12" fmla="*/ 201499 h 493047"/>
                    <a:gd name="connsiteX13" fmla="*/ 250172 w 1204329"/>
                    <a:gd name="connsiteY13" fmla="*/ 135238 h 493047"/>
                    <a:gd name="connsiteX14" fmla="*/ 276677 w 1204329"/>
                    <a:gd name="connsiteY14" fmla="*/ 108734 h 493047"/>
                    <a:gd name="connsiteX15" fmla="*/ 329685 w 1204329"/>
                    <a:gd name="connsiteY15" fmla="*/ 82229 h 493047"/>
                    <a:gd name="connsiteX16" fmla="*/ 409198 w 1204329"/>
                    <a:gd name="connsiteY16" fmla="*/ 42473 h 493047"/>
                    <a:gd name="connsiteX17" fmla="*/ 448955 w 1204329"/>
                    <a:gd name="connsiteY17" fmla="*/ 15968 h 493047"/>
                    <a:gd name="connsiteX18" fmla="*/ 806764 w 1204329"/>
                    <a:gd name="connsiteY18" fmla="*/ 15968 h 493047"/>
                    <a:gd name="connsiteX19" fmla="*/ 926033 w 1204329"/>
                    <a:gd name="connsiteY19" fmla="*/ 42473 h 493047"/>
                    <a:gd name="connsiteX20" fmla="*/ 1005546 w 1204329"/>
                    <a:gd name="connsiteY20" fmla="*/ 68977 h 493047"/>
                    <a:gd name="connsiteX21" fmla="*/ 1045303 w 1204329"/>
                    <a:gd name="connsiteY21" fmla="*/ 95481 h 493047"/>
                    <a:gd name="connsiteX22" fmla="*/ 1071807 w 1204329"/>
                    <a:gd name="connsiteY22" fmla="*/ 121986 h 493047"/>
                    <a:gd name="connsiteX23" fmla="*/ 1111564 w 1204329"/>
                    <a:gd name="connsiteY23" fmla="*/ 135238 h 493047"/>
                    <a:gd name="connsiteX24" fmla="*/ 1151320 w 1204329"/>
                    <a:gd name="connsiteY24" fmla="*/ 161742 h 493047"/>
                    <a:gd name="connsiteX25" fmla="*/ 1204329 w 1204329"/>
                    <a:gd name="connsiteY25" fmla="*/ 228003 h 493047"/>
                    <a:gd name="connsiteX26" fmla="*/ 1191077 w 1204329"/>
                    <a:gd name="connsiteY26" fmla="*/ 320768 h 493047"/>
                    <a:gd name="connsiteX27" fmla="*/ 1164572 w 1204329"/>
                    <a:gd name="connsiteY27" fmla="*/ 347273 h 493047"/>
                    <a:gd name="connsiteX28" fmla="*/ 1098311 w 1204329"/>
                    <a:gd name="connsiteY28" fmla="*/ 334021 h 493047"/>
                    <a:gd name="connsiteX29" fmla="*/ 1018798 w 1204329"/>
                    <a:gd name="connsiteY29" fmla="*/ 307516 h 493047"/>
                    <a:gd name="connsiteX30" fmla="*/ 979042 w 1204329"/>
                    <a:gd name="connsiteY30" fmla="*/ 281012 h 493047"/>
                    <a:gd name="connsiteX31" fmla="*/ 939285 w 1204329"/>
                    <a:gd name="connsiteY31" fmla="*/ 267760 h 493047"/>
                    <a:gd name="connsiteX32" fmla="*/ 912781 w 1204329"/>
                    <a:gd name="connsiteY32" fmla="*/ 241255 h 493047"/>
                    <a:gd name="connsiteX33" fmla="*/ 873024 w 1204329"/>
                    <a:gd name="connsiteY33" fmla="*/ 228003 h 493047"/>
                    <a:gd name="connsiteX34" fmla="*/ 727250 w 1204329"/>
                    <a:gd name="connsiteY34" fmla="*/ 201499 h 493047"/>
                    <a:gd name="connsiteX35" fmla="*/ 674242 w 1204329"/>
                    <a:gd name="connsiteY35" fmla="*/ 188247 h 493047"/>
                    <a:gd name="connsiteX36" fmla="*/ 581477 w 1204329"/>
                    <a:gd name="connsiteY36" fmla="*/ 201499 h 493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1204329" h="493047">
                      <a:moveTo>
                        <a:pt x="700746" y="188247"/>
                      </a:moveTo>
                      <a:cubicBezTo>
                        <a:pt x="643320" y="192664"/>
                        <a:pt x="585359" y="192516"/>
                        <a:pt x="528468" y="201499"/>
                      </a:cubicBezTo>
                      <a:cubicBezTo>
                        <a:pt x="500872" y="205856"/>
                        <a:pt x="448955" y="228003"/>
                        <a:pt x="448955" y="228003"/>
                      </a:cubicBezTo>
                      <a:cubicBezTo>
                        <a:pt x="422451" y="245673"/>
                        <a:pt x="391967" y="258488"/>
                        <a:pt x="369442" y="281012"/>
                      </a:cubicBezTo>
                      <a:cubicBezTo>
                        <a:pt x="331675" y="318778"/>
                        <a:pt x="353333" y="300585"/>
                        <a:pt x="303181" y="334021"/>
                      </a:cubicBezTo>
                      <a:cubicBezTo>
                        <a:pt x="257744" y="402177"/>
                        <a:pt x="300028" y="349795"/>
                        <a:pt x="236920" y="400281"/>
                      </a:cubicBezTo>
                      <a:cubicBezTo>
                        <a:pt x="184944" y="441862"/>
                        <a:pt x="239704" y="417023"/>
                        <a:pt x="170659" y="440038"/>
                      </a:cubicBezTo>
                      <a:cubicBezTo>
                        <a:pt x="157407" y="448873"/>
                        <a:pt x="145457" y="460073"/>
                        <a:pt x="130903" y="466542"/>
                      </a:cubicBezTo>
                      <a:cubicBezTo>
                        <a:pt x="105373" y="477889"/>
                        <a:pt x="51390" y="493047"/>
                        <a:pt x="51390" y="493047"/>
                      </a:cubicBezTo>
                      <a:cubicBezTo>
                        <a:pt x="-28123" y="466541"/>
                        <a:pt x="2744" y="491194"/>
                        <a:pt x="24885" y="347273"/>
                      </a:cubicBezTo>
                      <a:cubicBezTo>
                        <a:pt x="32557" y="297406"/>
                        <a:pt x="36784" y="315834"/>
                        <a:pt x="64642" y="281012"/>
                      </a:cubicBezTo>
                      <a:cubicBezTo>
                        <a:pt x="74592" y="268575"/>
                        <a:pt x="79884" y="252517"/>
                        <a:pt x="91146" y="241255"/>
                      </a:cubicBezTo>
                      <a:cubicBezTo>
                        <a:pt x="116835" y="215566"/>
                        <a:pt x="138325" y="212277"/>
                        <a:pt x="170659" y="201499"/>
                      </a:cubicBezTo>
                      <a:cubicBezTo>
                        <a:pt x="253702" y="90775"/>
                        <a:pt x="167387" y="184908"/>
                        <a:pt x="250172" y="135238"/>
                      </a:cubicBezTo>
                      <a:cubicBezTo>
                        <a:pt x="260886" y="128810"/>
                        <a:pt x="266281" y="115665"/>
                        <a:pt x="276677" y="108734"/>
                      </a:cubicBezTo>
                      <a:cubicBezTo>
                        <a:pt x="293114" y="97776"/>
                        <a:pt x="312533" y="92030"/>
                        <a:pt x="329685" y="82229"/>
                      </a:cubicBezTo>
                      <a:cubicBezTo>
                        <a:pt x="401612" y="41128"/>
                        <a:pt x="336312" y="66768"/>
                        <a:pt x="409198" y="42473"/>
                      </a:cubicBezTo>
                      <a:cubicBezTo>
                        <a:pt x="422450" y="33638"/>
                        <a:pt x="434042" y="21561"/>
                        <a:pt x="448955" y="15968"/>
                      </a:cubicBezTo>
                      <a:cubicBezTo>
                        <a:pt x="543325" y="-19421"/>
                        <a:pt x="783320" y="14902"/>
                        <a:pt x="806764" y="15968"/>
                      </a:cubicBezTo>
                      <a:cubicBezTo>
                        <a:pt x="844585" y="23533"/>
                        <a:pt x="888610" y="31246"/>
                        <a:pt x="926033" y="42473"/>
                      </a:cubicBezTo>
                      <a:cubicBezTo>
                        <a:pt x="952793" y="50501"/>
                        <a:pt x="982300" y="53480"/>
                        <a:pt x="1005546" y="68977"/>
                      </a:cubicBezTo>
                      <a:cubicBezTo>
                        <a:pt x="1018798" y="77812"/>
                        <a:pt x="1032866" y="85531"/>
                        <a:pt x="1045303" y="95481"/>
                      </a:cubicBezTo>
                      <a:cubicBezTo>
                        <a:pt x="1055059" y="103286"/>
                        <a:pt x="1061093" y="115558"/>
                        <a:pt x="1071807" y="121986"/>
                      </a:cubicBezTo>
                      <a:cubicBezTo>
                        <a:pt x="1083785" y="129173"/>
                        <a:pt x="1098312" y="130821"/>
                        <a:pt x="1111564" y="135238"/>
                      </a:cubicBezTo>
                      <a:cubicBezTo>
                        <a:pt x="1124816" y="144073"/>
                        <a:pt x="1138883" y="151792"/>
                        <a:pt x="1151320" y="161742"/>
                      </a:cubicBezTo>
                      <a:cubicBezTo>
                        <a:pt x="1178293" y="183321"/>
                        <a:pt x="1184651" y="198487"/>
                        <a:pt x="1204329" y="228003"/>
                      </a:cubicBezTo>
                      <a:cubicBezTo>
                        <a:pt x="1199912" y="258925"/>
                        <a:pt x="1200955" y="291135"/>
                        <a:pt x="1191077" y="320768"/>
                      </a:cubicBezTo>
                      <a:cubicBezTo>
                        <a:pt x="1187126" y="332621"/>
                        <a:pt x="1176941" y="345506"/>
                        <a:pt x="1164572" y="347273"/>
                      </a:cubicBezTo>
                      <a:cubicBezTo>
                        <a:pt x="1142274" y="350459"/>
                        <a:pt x="1120042" y="339948"/>
                        <a:pt x="1098311" y="334021"/>
                      </a:cubicBezTo>
                      <a:cubicBezTo>
                        <a:pt x="1071357" y="326670"/>
                        <a:pt x="1018798" y="307516"/>
                        <a:pt x="1018798" y="307516"/>
                      </a:cubicBezTo>
                      <a:cubicBezTo>
                        <a:pt x="1005546" y="298681"/>
                        <a:pt x="993288" y="288135"/>
                        <a:pt x="979042" y="281012"/>
                      </a:cubicBezTo>
                      <a:cubicBezTo>
                        <a:pt x="966548" y="274765"/>
                        <a:pt x="951263" y="274947"/>
                        <a:pt x="939285" y="267760"/>
                      </a:cubicBezTo>
                      <a:cubicBezTo>
                        <a:pt x="928571" y="261332"/>
                        <a:pt x="923495" y="247683"/>
                        <a:pt x="912781" y="241255"/>
                      </a:cubicBezTo>
                      <a:cubicBezTo>
                        <a:pt x="900803" y="234068"/>
                        <a:pt x="886456" y="231841"/>
                        <a:pt x="873024" y="228003"/>
                      </a:cubicBezTo>
                      <a:cubicBezTo>
                        <a:pt x="794122" y="205460"/>
                        <a:pt x="830484" y="220269"/>
                        <a:pt x="727250" y="201499"/>
                      </a:cubicBezTo>
                      <a:cubicBezTo>
                        <a:pt x="709331" y="198241"/>
                        <a:pt x="691911" y="192664"/>
                        <a:pt x="674242" y="188247"/>
                      </a:cubicBezTo>
                      <a:cubicBezTo>
                        <a:pt x="590372" y="202225"/>
                        <a:pt x="621599" y="201499"/>
                        <a:pt x="581477" y="201499"/>
                      </a:cubicBezTo>
                    </a:path>
                  </a:pathLst>
                </a:custGeom>
                <a:solidFill>
                  <a:srgbClr val="FF66F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778" name="フリーフォーム 777"/>
                <p:cNvSpPr/>
                <p:nvPr/>
              </p:nvSpPr>
              <p:spPr>
                <a:xfrm>
                  <a:off x="4122235" y="3844323"/>
                  <a:ext cx="1204329" cy="493047"/>
                </a:xfrm>
                <a:custGeom>
                  <a:avLst/>
                  <a:gdLst>
                    <a:gd name="connsiteX0" fmla="*/ 700746 w 1204329"/>
                    <a:gd name="connsiteY0" fmla="*/ 188247 h 493047"/>
                    <a:gd name="connsiteX1" fmla="*/ 528468 w 1204329"/>
                    <a:gd name="connsiteY1" fmla="*/ 201499 h 493047"/>
                    <a:gd name="connsiteX2" fmla="*/ 448955 w 1204329"/>
                    <a:gd name="connsiteY2" fmla="*/ 228003 h 493047"/>
                    <a:gd name="connsiteX3" fmla="*/ 369442 w 1204329"/>
                    <a:gd name="connsiteY3" fmla="*/ 281012 h 493047"/>
                    <a:gd name="connsiteX4" fmla="*/ 303181 w 1204329"/>
                    <a:gd name="connsiteY4" fmla="*/ 334021 h 493047"/>
                    <a:gd name="connsiteX5" fmla="*/ 236920 w 1204329"/>
                    <a:gd name="connsiteY5" fmla="*/ 400281 h 493047"/>
                    <a:gd name="connsiteX6" fmla="*/ 170659 w 1204329"/>
                    <a:gd name="connsiteY6" fmla="*/ 440038 h 493047"/>
                    <a:gd name="connsiteX7" fmla="*/ 130903 w 1204329"/>
                    <a:gd name="connsiteY7" fmla="*/ 466542 h 493047"/>
                    <a:gd name="connsiteX8" fmla="*/ 51390 w 1204329"/>
                    <a:gd name="connsiteY8" fmla="*/ 493047 h 493047"/>
                    <a:gd name="connsiteX9" fmla="*/ 24885 w 1204329"/>
                    <a:gd name="connsiteY9" fmla="*/ 347273 h 493047"/>
                    <a:gd name="connsiteX10" fmla="*/ 64642 w 1204329"/>
                    <a:gd name="connsiteY10" fmla="*/ 281012 h 493047"/>
                    <a:gd name="connsiteX11" fmla="*/ 91146 w 1204329"/>
                    <a:gd name="connsiteY11" fmla="*/ 241255 h 493047"/>
                    <a:gd name="connsiteX12" fmla="*/ 170659 w 1204329"/>
                    <a:gd name="connsiteY12" fmla="*/ 201499 h 493047"/>
                    <a:gd name="connsiteX13" fmla="*/ 250172 w 1204329"/>
                    <a:gd name="connsiteY13" fmla="*/ 135238 h 493047"/>
                    <a:gd name="connsiteX14" fmla="*/ 276677 w 1204329"/>
                    <a:gd name="connsiteY14" fmla="*/ 108734 h 493047"/>
                    <a:gd name="connsiteX15" fmla="*/ 329685 w 1204329"/>
                    <a:gd name="connsiteY15" fmla="*/ 82229 h 493047"/>
                    <a:gd name="connsiteX16" fmla="*/ 409198 w 1204329"/>
                    <a:gd name="connsiteY16" fmla="*/ 42473 h 493047"/>
                    <a:gd name="connsiteX17" fmla="*/ 448955 w 1204329"/>
                    <a:gd name="connsiteY17" fmla="*/ 15968 h 493047"/>
                    <a:gd name="connsiteX18" fmla="*/ 806764 w 1204329"/>
                    <a:gd name="connsiteY18" fmla="*/ 15968 h 493047"/>
                    <a:gd name="connsiteX19" fmla="*/ 926033 w 1204329"/>
                    <a:gd name="connsiteY19" fmla="*/ 42473 h 493047"/>
                    <a:gd name="connsiteX20" fmla="*/ 1005546 w 1204329"/>
                    <a:gd name="connsiteY20" fmla="*/ 68977 h 493047"/>
                    <a:gd name="connsiteX21" fmla="*/ 1045303 w 1204329"/>
                    <a:gd name="connsiteY21" fmla="*/ 95481 h 493047"/>
                    <a:gd name="connsiteX22" fmla="*/ 1071807 w 1204329"/>
                    <a:gd name="connsiteY22" fmla="*/ 121986 h 493047"/>
                    <a:gd name="connsiteX23" fmla="*/ 1111564 w 1204329"/>
                    <a:gd name="connsiteY23" fmla="*/ 135238 h 493047"/>
                    <a:gd name="connsiteX24" fmla="*/ 1151320 w 1204329"/>
                    <a:gd name="connsiteY24" fmla="*/ 161742 h 493047"/>
                    <a:gd name="connsiteX25" fmla="*/ 1204329 w 1204329"/>
                    <a:gd name="connsiteY25" fmla="*/ 228003 h 493047"/>
                    <a:gd name="connsiteX26" fmla="*/ 1191077 w 1204329"/>
                    <a:gd name="connsiteY26" fmla="*/ 320768 h 493047"/>
                    <a:gd name="connsiteX27" fmla="*/ 1164572 w 1204329"/>
                    <a:gd name="connsiteY27" fmla="*/ 347273 h 493047"/>
                    <a:gd name="connsiteX28" fmla="*/ 1098311 w 1204329"/>
                    <a:gd name="connsiteY28" fmla="*/ 334021 h 493047"/>
                    <a:gd name="connsiteX29" fmla="*/ 1018798 w 1204329"/>
                    <a:gd name="connsiteY29" fmla="*/ 307516 h 493047"/>
                    <a:gd name="connsiteX30" fmla="*/ 979042 w 1204329"/>
                    <a:gd name="connsiteY30" fmla="*/ 281012 h 493047"/>
                    <a:gd name="connsiteX31" fmla="*/ 939285 w 1204329"/>
                    <a:gd name="connsiteY31" fmla="*/ 267760 h 493047"/>
                    <a:gd name="connsiteX32" fmla="*/ 912781 w 1204329"/>
                    <a:gd name="connsiteY32" fmla="*/ 241255 h 493047"/>
                    <a:gd name="connsiteX33" fmla="*/ 873024 w 1204329"/>
                    <a:gd name="connsiteY33" fmla="*/ 228003 h 493047"/>
                    <a:gd name="connsiteX34" fmla="*/ 727250 w 1204329"/>
                    <a:gd name="connsiteY34" fmla="*/ 201499 h 493047"/>
                    <a:gd name="connsiteX35" fmla="*/ 674242 w 1204329"/>
                    <a:gd name="connsiteY35" fmla="*/ 188247 h 493047"/>
                    <a:gd name="connsiteX36" fmla="*/ 581477 w 1204329"/>
                    <a:gd name="connsiteY36" fmla="*/ 201499 h 493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1204329" h="493047">
                      <a:moveTo>
                        <a:pt x="700746" y="188247"/>
                      </a:moveTo>
                      <a:cubicBezTo>
                        <a:pt x="643320" y="192664"/>
                        <a:pt x="585359" y="192516"/>
                        <a:pt x="528468" y="201499"/>
                      </a:cubicBezTo>
                      <a:cubicBezTo>
                        <a:pt x="500872" y="205856"/>
                        <a:pt x="448955" y="228003"/>
                        <a:pt x="448955" y="228003"/>
                      </a:cubicBezTo>
                      <a:cubicBezTo>
                        <a:pt x="422451" y="245673"/>
                        <a:pt x="391967" y="258488"/>
                        <a:pt x="369442" y="281012"/>
                      </a:cubicBezTo>
                      <a:cubicBezTo>
                        <a:pt x="331675" y="318778"/>
                        <a:pt x="353333" y="300585"/>
                        <a:pt x="303181" y="334021"/>
                      </a:cubicBezTo>
                      <a:cubicBezTo>
                        <a:pt x="257744" y="402177"/>
                        <a:pt x="300028" y="349795"/>
                        <a:pt x="236920" y="400281"/>
                      </a:cubicBezTo>
                      <a:cubicBezTo>
                        <a:pt x="184944" y="441862"/>
                        <a:pt x="239704" y="417023"/>
                        <a:pt x="170659" y="440038"/>
                      </a:cubicBezTo>
                      <a:cubicBezTo>
                        <a:pt x="157407" y="448873"/>
                        <a:pt x="145457" y="460073"/>
                        <a:pt x="130903" y="466542"/>
                      </a:cubicBezTo>
                      <a:cubicBezTo>
                        <a:pt x="105373" y="477889"/>
                        <a:pt x="51390" y="493047"/>
                        <a:pt x="51390" y="493047"/>
                      </a:cubicBezTo>
                      <a:cubicBezTo>
                        <a:pt x="-28123" y="466541"/>
                        <a:pt x="2744" y="491194"/>
                        <a:pt x="24885" y="347273"/>
                      </a:cubicBezTo>
                      <a:cubicBezTo>
                        <a:pt x="32557" y="297406"/>
                        <a:pt x="36784" y="315834"/>
                        <a:pt x="64642" y="281012"/>
                      </a:cubicBezTo>
                      <a:cubicBezTo>
                        <a:pt x="74592" y="268575"/>
                        <a:pt x="79884" y="252517"/>
                        <a:pt x="91146" y="241255"/>
                      </a:cubicBezTo>
                      <a:cubicBezTo>
                        <a:pt x="116835" y="215566"/>
                        <a:pt x="138325" y="212277"/>
                        <a:pt x="170659" y="201499"/>
                      </a:cubicBezTo>
                      <a:cubicBezTo>
                        <a:pt x="253702" y="90775"/>
                        <a:pt x="167387" y="184908"/>
                        <a:pt x="250172" y="135238"/>
                      </a:cubicBezTo>
                      <a:cubicBezTo>
                        <a:pt x="260886" y="128810"/>
                        <a:pt x="266281" y="115665"/>
                        <a:pt x="276677" y="108734"/>
                      </a:cubicBezTo>
                      <a:cubicBezTo>
                        <a:pt x="293114" y="97776"/>
                        <a:pt x="312533" y="92030"/>
                        <a:pt x="329685" y="82229"/>
                      </a:cubicBezTo>
                      <a:cubicBezTo>
                        <a:pt x="401612" y="41128"/>
                        <a:pt x="336312" y="66768"/>
                        <a:pt x="409198" y="42473"/>
                      </a:cubicBezTo>
                      <a:cubicBezTo>
                        <a:pt x="422450" y="33638"/>
                        <a:pt x="434042" y="21561"/>
                        <a:pt x="448955" y="15968"/>
                      </a:cubicBezTo>
                      <a:cubicBezTo>
                        <a:pt x="543325" y="-19421"/>
                        <a:pt x="783320" y="14902"/>
                        <a:pt x="806764" y="15968"/>
                      </a:cubicBezTo>
                      <a:cubicBezTo>
                        <a:pt x="844585" y="23533"/>
                        <a:pt x="888610" y="31246"/>
                        <a:pt x="926033" y="42473"/>
                      </a:cubicBezTo>
                      <a:cubicBezTo>
                        <a:pt x="952793" y="50501"/>
                        <a:pt x="982300" y="53480"/>
                        <a:pt x="1005546" y="68977"/>
                      </a:cubicBezTo>
                      <a:cubicBezTo>
                        <a:pt x="1018798" y="77812"/>
                        <a:pt x="1032866" y="85531"/>
                        <a:pt x="1045303" y="95481"/>
                      </a:cubicBezTo>
                      <a:cubicBezTo>
                        <a:pt x="1055059" y="103286"/>
                        <a:pt x="1061093" y="115558"/>
                        <a:pt x="1071807" y="121986"/>
                      </a:cubicBezTo>
                      <a:cubicBezTo>
                        <a:pt x="1083785" y="129173"/>
                        <a:pt x="1098312" y="130821"/>
                        <a:pt x="1111564" y="135238"/>
                      </a:cubicBezTo>
                      <a:cubicBezTo>
                        <a:pt x="1124816" y="144073"/>
                        <a:pt x="1138883" y="151792"/>
                        <a:pt x="1151320" y="161742"/>
                      </a:cubicBezTo>
                      <a:cubicBezTo>
                        <a:pt x="1178293" y="183321"/>
                        <a:pt x="1184651" y="198487"/>
                        <a:pt x="1204329" y="228003"/>
                      </a:cubicBezTo>
                      <a:cubicBezTo>
                        <a:pt x="1199912" y="258925"/>
                        <a:pt x="1200955" y="291135"/>
                        <a:pt x="1191077" y="320768"/>
                      </a:cubicBezTo>
                      <a:cubicBezTo>
                        <a:pt x="1187126" y="332621"/>
                        <a:pt x="1176941" y="345506"/>
                        <a:pt x="1164572" y="347273"/>
                      </a:cubicBezTo>
                      <a:cubicBezTo>
                        <a:pt x="1142274" y="350459"/>
                        <a:pt x="1120042" y="339948"/>
                        <a:pt x="1098311" y="334021"/>
                      </a:cubicBezTo>
                      <a:cubicBezTo>
                        <a:pt x="1071357" y="326670"/>
                        <a:pt x="1018798" y="307516"/>
                        <a:pt x="1018798" y="307516"/>
                      </a:cubicBezTo>
                      <a:cubicBezTo>
                        <a:pt x="1005546" y="298681"/>
                        <a:pt x="993288" y="288135"/>
                        <a:pt x="979042" y="281012"/>
                      </a:cubicBezTo>
                      <a:cubicBezTo>
                        <a:pt x="966548" y="274765"/>
                        <a:pt x="951263" y="274947"/>
                        <a:pt x="939285" y="267760"/>
                      </a:cubicBezTo>
                      <a:cubicBezTo>
                        <a:pt x="928571" y="261332"/>
                        <a:pt x="923495" y="247683"/>
                        <a:pt x="912781" y="241255"/>
                      </a:cubicBezTo>
                      <a:cubicBezTo>
                        <a:pt x="900803" y="234068"/>
                        <a:pt x="886456" y="231841"/>
                        <a:pt x="873024" y="228003"/>
                      </a:cubicBezTo>
                      <a:cubicBezTo>
                        <a:pt x="794122" y="205460"/>
                        <a:pt x="830484" y="220269"/>
                        <a:pt x="727250" y="201499"/>
                      </a:cubicBezTo>
                      <a:cubicBezTo>
                        <a:pt x="709331" y="198241"/>
                        <a:pt x="691911" y="192664"/>
                        <a:pt x="674242" y="188247"/>
                      </a:cubicBezTo>
                      <a:cubicBezTo>
                        <a:pt x="590372" y="202225"/>
                        <a:pt x="621599" y="201499"/>
                        <a:pt x="581477" y="201499"/>
                      </a:cubicBezTo>
                    </a:path>
                  </a:pathLst>
                </a:custGeom>
                <a:solidFill>
                  <a:srgbClr val="FF66F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</p:grpSp>
          <p:sp>
            <p:nvSpPr>
              <p:cNvPr id="776" name="正方形/長方形 775"/>
              <p:cNvSpPr/>
              <p:nvPr/>
            </p:nvSpPr>
            <p:spPr>
              <a:xfrm>
                <a:off x="3211081" y="1525873"/>
                <a:ext cx="3110384" cy="1353091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ja-JP" altLang="en-US" sz="2000" b="0" cap="none" spc="0" dirty="0" smtClean="0">
                    <a:ln w="18415" cmpd="sng">
                      <a:solidFill>
                        <a:sysClr val="windowText" lastClr="000000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</a:rPr>
                  <a:t>もんだい</a:t>
                </a:r>
                <a:endParaRPr lang="ja-JP" altLang="en-US" sz="2000" b="0" cap="none" spc="0" dirty="0">
                  <a:ln w="18415" cmpd="sng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527" name="グループ化 526"/>
            <p:cNvGrpSpPr/>
            <p:nvPr/>
          </p:nvGrpSpPr>
          <p:grpSpPr>
            <a:xfrm>
              <a:off x="1935937" y="263632"/>
              <a:ext cx="1455374" cy="1384722"/>
              <a:chOff x="2744777" y="1484784"/>
              <a:chExt cx="4050390" cy="4682851"/>
            </a:xfrm>
          </p:grpSpPr>
          <p:grpSp>
            <p:nvGrpSpPr>
              <p:cNvPr id="762" name="グループ化 761"/>
              <p:cNvGrpSpPr/>
              <p:nvPr/>
            </p:nvGrpSpPr>
            <p:grpSpPr>
              <a:xfrm>
                <a:off x="2744777" y="1484784"/>
                <a:ext cx="4050390" cy="4682851"/>
                <a:chOff x="2668961" y="1844824"/>
                <a:chExt cx="4050390" cy="4682851"/>
              </a:xfrm>
            </p:grpSpPr>
            <p:sp>
              <p:nvSpPr>
                <p:cNvPr id="767" name="フリーフォーム 766"/>
                <p:cNvSpPr/>
                <p:nvPr/>
              </p:nvSpPr>
              <p:spPr>
                <a:xfrm>
                  <a:off x="2668961" y="1844824"/>
                  <a:ext cx="4050390" cy="4682851"/>
                </a:xfrm>
                <a:custGeom>
                  <a:avLst/>
                  <a:gdLst>
                    <a:gd name="connsiteX0" fmla="*/ 1277497 w 4050390"/>
                    <a:gd name="connsiteY0" fmla="*/ 35515 h 4334120"/>
                    <a:gd name="connsiteX1" fmla="*/ 747410 w 4050390"/>
                    <a:gd name="connsiteY1" fmla="*/ 287306 h 4334120"/>
                    <a:gd name="connsiteX2" fmla="*/ 349845 w 4050390"/>
                    <a:gd name="connsiteY2" fmla="*/ 936663 h 4334120"/>
                    <a:gd name="connsiteX3" fmla="*/ 190819 w 4050390"/>
                    <a:gd name="connsiteY3" fmla="*/ 2672698 h 4334120"/>
                    <a:gd name="connsiteX4" fmla="*/ 204071 w 4050390"/>
                    <a:gd name="connsiteY4" fmla="*/ 4209950 h 4334120"/>
                    <a:gd name="connsiteX5" fmla="*/ 270332 w 4050390"/>
                    <a:gd name="connsiteY5" fmla="*/ 4249706 h 4334120"/>
                    <a:gd name="connsiteX6" fmla="*/ 3649637 w 4050390"/>
                    <a:gd name="connsiteY6" fmla="*/ 4302715 h 4334120"/>
                    <a:gd name="connsiteX7" fmla="*/ 4020697 w 4050390"/>
                    <a:gd name="connsiteY7" fmla="*/ 4249706 h 4334120"/>
                    <a:gd name="connsiteX8" fmla="*/ 3967689 w 4050390"/>
                    <a:gd name="connsiteY8" fmla="*/ 4156941 h 4334120"/>
                    <a:gd name="connsiteX9" fmla="*/ 3914680 w 4050390"/>
                    <a:gd name="connsiteY9" fmla="*/ 2526924 h 4334120"/>
                    <a:gd name="connsiteX10" fmla="*/ 3768906 w 4050390"/>
                    <a:gd name="connsiteY10" fmla="*/ 578854 h 4334120"/>
                    <a:gd name="connsiteX11" fmla="*/ 2152141 w 4050390"/>
                    <a:gd name="connsiteY11" fmla="*/ 22263 h 4334120"/>
                    <a:gd name="connsiteX12" fmla="*/ 1065463 w 4050390"/>
                    <a:gd name="connsiteY12" fmla="*/ 101776 h 4334120"/>
                    <a:gd name="connsiteX13" fmla="*/ 1065463 w 4050390"/>
                    <a:gd name="connsiteY13" fmla="*/ 101776 h 43341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4050390" h="4334120">
                      <a:moveTo>
                        <a:pt x="1277497" y="35515"/>
                      </a:moveTo>
                      <a:cubicBezTo>
                        <a:pt x="1089758" y="86315"/>
                        <a:pt x="902019" y="137115"/>
                        <a:pt x="747410" y="287306"/>
                      </a:cubicBezTo>
                      <a:cubicBezTo>
                        <a:pt x="592801" y="437497"/>
                        <a:pt x="442610" y="539098"/>
                        <a:pt x="349845" y="936663"/>
                      </a:cubicBezTo>
                      <a:cubicBezTo>
                        <a:pt x="257080" y="1334228"/>
                        <a:pt x="215115" y="2127150"/>
                        <a:pt x="190819" y="2672698"/>
                      </a:cubicBezTo>
                      <a:cubicBezTo>
                        <a:pt x="166523" y="3218246"/>
                        <a:pt x="190819" y="3947115"/>
                        <a:pt x="204071" y="4209950"/>
                      </a:cubicBezTo>
                      <a:cubicBezTo>
                        <a:pt x="217323" y="4472785"/>
                        <a:pt x="-303929" y="4234245"/>
                        <a:pt x="270332" y="4249706"/>
                      </a:cubicBezTo>
                      <a:cubicBezTo>
                        <a:pt x="844593" y="4265167"/>
                        <a:pt x="3024576" y="4302715"/>
                        <a:pt x="3649637" y="4302715"/>
                      </a:cubicBezTo>
                      <a:cubicBezTo>
                        <a:pt x="4274698" y="4302715"/>
                        <a:pt x="3967688" y="4274002"/>
                        <a:pt x="4020697" y="4249706"/>
                      </a:cubicBezTo>
                      <a:cubicBezTo>
                        <a:pt x="4073706" y="4225410"/>
                        <a:pt x="3985359" y="4444071"/>
                        <a:pt x="3967689" y="4156941"/>
                      </a:cubicBezTo>
                      <a:cubicBezTo>
                        <a:pt x="3950020" y="3869811"/>
                        <a:pt x="3947811" y="3123272"/>
                        <a:pt x="3914680" y="2526924"/>
                      </a:cubicBezTo>
                      <a:cubicBezTo>
                        <a:pt x="3881550" y="1930576"/>
                        <a:pt x="4062663" y="996298"/>
                        <a:pt x="3768906" y="578854"/>
                      </a:cubicBezTo>
                      <a:cubicBezTo>
                        <a:pt x="3475150" y="161411"/>
                        <a:pt x="2602715" y="101776"/>
                        <a:pt x="2152141" y="22263"/>
                      </a:cubicBezTo>
                      <a:cubicBezTo>
                        <a:pt x="1701567" y="-57250"/>
                        <a:pt x="1065463" y="101776"/>
                        <a:pt x="1065463" y="101776"/>
                      </a:cubicBezTo>
                      <a:lnTo>
                        <a:pt x="1065463" y="101776"/>
                      </a:lnTo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768" name="円/楕円 767"/>
                <p:cNvSpPr/>
                <p:nvPr/>
              </p:nvSpPr>
              <p:spPr>
                <a:xfrm>
                  <a:off x="3539968" y="2708920"/>
                  <a:ext cx="864096" cy="864096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769" name="弦 768"/>
                <p:cNvSpPr/>
                <p:nvPr/>
              </p:nvSpPr>
              <p:spPr>
                <a:xfrm rot="17413514">
                  <a:off x="3511875" y="2740803"/>
                  <a:ext cx="863204" cy="848977"/>
                </a:xfrm>
                <a:prstGeom prst="chord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770" name="円/楕円 769"/>
                <p:cNvSpPr/>
                <p:nvPr/>
              </p:nvSpPr>
              <p:spPr>
                <a:xfrm>
                  <a:off x="4913988" y="2708920"/>
                  <a:ext cx="864096" cy="864096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771" name="弦 770"/>
                <p:cNvSpPr/>
                <p:nvPr/>
              </p:nvSpPr>
              <p:spPr>
                <a:xfrm rot="17413514">
                  <a:off x="4885895" y="2740803"/>
                  <a:ext cx="863204" cy="848977"/>
                </a:xfrm>
                <a:prstGeom prst="chord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772" name="円/楕円 771"/>
                <p:cNvSpPr/>
                <p:nvPr/>
              </p:nvSpPr>
              <p:spPr>
                <a:xfrm>
                  <a:off x="3779912" y="2996952"/>
                  <a:ext cx="360040" cy="28803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773" name="円/楕円 772"/>
                <p:cNvSpPr/>
                <p:nvPr/>
              </p:nvSpPr>
              <p:spPr>
                <a:xfrm>
                  <a:off x="5137477" y="3021275"/>
                  <a:ext cx="360040" cy="28803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</p:grpSp>
          <p:grpSp>
            <p:nvGrpSpPr>
              <p:cNvPr id="763" name="グループ化 762"/>
              <p:cNvGrpSpPr/>
              <p:nvPr/>
            </p:nvGrpSpPr>
            <p:grpSpPr>
              <a:xfrm>
                <a:off x="4333282" y="3948385"/>
                <a:ext cx="880011" cy="701173"/>
                <a:chOff x="4109793" y="3844323"/>
                <a:chExt cx="1216771" cy="701173"/>
              </a:xfrm>
            </p:grpSpPr>
            <p:sp>
              <p:nvSpPr>
                <p:cNvPr id="765" name="フリーフォーム 764"/>
                <p:cNvSpPr/>
                <p:nvPr/>
              </p:nvSpPr>
              <p:spPr>
                <a:xfrm>
                  <a:off x="4109793" y="4052449"/>
                  <a:ext cx="1204329" cy="493047"/>
                </a:xfrm>
                <a:custGeom>
                  <a:avLst/>
                  <a:gdLst>
                    <a:gd name="connsiteX0" fmla="*/ 700746 w 1204329"/>
                    <a:gd name="connsiteY0" fmla="*/ 188247 h 493047"/>
                    <a:gd name="connsiteX1" fmla="*/ 528468 w 1204329"/>
                    <a:gd name="connsiteY1" fmla="*/ 201499 h 493047"/>
                    <a:gd name="connsiteX2" fmla="*/ 448955 w 1204329"/>
                    <a:gd name="connsiteY2" fmla="*/ 228003 h 493047"/>
                    <a:gd name="connsiteX3" fmla="*/ 369442 w 1204329"/>
                    <a:gd name="connsiteY3" fmla="*/ 281012 h 493047"/>
                    <a:gd name="connsiteX4" fmla="*/ 303181 w 1204329"/>
                    <a:gd name="connsiteY4" fmla="*/ 334021 h 493047"/>
                    <a:gd name="connsiteX5" fmla="*/ 236920 w 1204329"/>
                    <a:gd name="connsiteY5" fmla="*/ 400281 h 493047"/>
                    <a:gd name="connsiteX6" fmla="*/ 170659 w 1204329"/>
                    <a:gd name="connsiteY6" fmla="*/ 440038 h 493047"/>
                    <a:gd name="connsiteX7" fmla="*/ 130903 w 1204329"/>
                    <a:gd name="connsiteY7" fmla="*/ 466542 h 493047"/>
                    <a:gd name="connsiteX8" fmla="*/ 51390 w 1204329"/>
                    <a:gd name="connsiteY8" fmla="*/ 493047 h 493047"/>
                    <a:gd name="connsiteX9" fmla="*/ 24885 w 1204329"/>
                    <a:gd name="connsiteY9" fmla="*/ 347273 h 493047"/>
                    <a:gd name="connsiteX10" fmla="*/ 64642 w 1204329"/>
                    <a:gd name="connsiteY10" fmla="*/ 281012 h 493047"/>
                    <a:gd name="connsiteX11" fmla="*/ 91146 w 1204329"/>
                    <a:gd name="connsiteY11" fmla="*/ 241255 h 493047"/>
                    <a:gd name="connsiteX12" fmla="*/ 170659 w 1204329"/>
                    <a:gd name="connsiteY12" fmla="*/ 201499 h 493047"/>
                    <a:gd name="connsiteX13" fmla="*/ 250172 w 1204329"/>
                    <a:gd name="connsiteY13" fmla="*/ 135238 h 493047"/>
                    <a:gd name="connsiteX14" fmla="*/ 276677 w 1204329"/>
                    <a:gd name="connsiteY14" fmla="*/ 108734 h 493047"/>
                    <a:gd name="connsiteX15" fmla="*/ 329685 w 1204329"/>
                    <a:gd name="connsiteY15" fmla="*/ 82229 h 493047"/>
                    <a:gd name="connsiteX16" fmla="*/ 409198 w 1204329"/>
                    <a:gd name="connsiteY16" fmla="*/ 42473 h 493047"/>
                    <a:gd name="connsiteX17" fmla="*/ 448955 w 1204329"/>
                    <a:gd name="connsiteY17" fmla="*/ 15968 h 493047"/>
                    <a:gd name="connsiteX18" fmla="*/ 806764 w 1204329"/>
                    <a:gd name="connsiteY18" fmla="*/ 15968 h 493047"/>
                    <a:gd name="connsiteX19" fmla="*/ 926033 w 1204329"/>
                    <a:gd name="connsiteY19" fmla="*/ 42473 h 493047"/>
                    <a:gd name="connsiteX20" fmla="*/ 1005546 w 1204329"/>
                    <a:gd name="connsiteY20" fmla="*/ 68977 h 493047"/>
                    <a:gd name="connsiteX21" fmla="*/ 1045303 w 1204329"/>
                    <a:gd name="connsiteY21" fmla="*/ 95481 h 493047"/>
                    <a:gd name="connsiteX22" fmla="*/ 1071807 w 1204329"/>
                    <a:gd name="connsiteY22" fmla="*/ 121986 h 493047"/>
                    <a:gd name="connsiteX23" fmla="*/ 1111564 w 1204329"/>
                    <a:gd name="connsiteY23" fmla="*/ 135238 h 493047"/>
                    <a:gd name="connsiteX24" fmla="*/ 1151320 w 1204329"/>
                    <a:gd name="connsiteY24" fmla="*/ 161742 h 493047"/>
                    <a:gd name="connsiteX25" fmla="*/ 1204329 w 1204329"/>
                    <a:gd name="connsiteY25" fmla="*/ 228003 h 493047"/>
                    <a:gd name="connsiteX26" fmla="*/ 1191077 w 1204329"/>
                    <a:gd name="connsiteY26" fmla="*/ 320768 h 493047"/>
                    <a:gd name="connsiteX27" fmla="*/ 1164572 w 1204329"/>
                    <a:gd name="connsiteY27" fmla="*/ 347273 h 493047"/>
                    <a:gd name="connsiteX28" fmla="*/ 1098311 w 1204329"/>
                    <a:gd name="connsiteY28" fmla="*/ 334021 h 493047"/>
                    <a:gd name="connsiteX29" fmla="*/ 1018798 w 1204329"/>
                    <a:gd name="connsiteY29" fmla="*/ 307516 h 493047"/>
                    <a:gd name="connsiteX30" fmla="*/ 979042 w 1204329"/>
                    <a:gd name="connsiteY30" fmla="*/ 281012 h 493047"/>
                    <a:gd name="connsiteX31" fmla="*/ 939285 w 1204329"/>
                    <a:gd name="connsiteY31" fmla="*/ 267760 h 493047"/>
                    <a:gd name="connsiteX32" fmla="*/ 912781 w 1204329"/>
                    <a:gd name="connsiteY32" fmla="*/ 241255 h 493047"/>
                    <a:gd name="connsiteX33" fmla="*/ 873024 w 1204329"/>
                    <a:gd name="connsiteY33" fmla="*/ 228003 h 493047"/>
                    <a:gd name="connsiteX34" fmla="*/ 727250 w 1204329"/>
                    <a:gd name="connsiteY34" fmla="*/ 201499 h 493047"/>
                    <a:gd name="connsiteX35" fmla="*/ 674242 w 1204329"/>
                    <a:gd name="connsiteY35" fmla="*/ 188247 h 493047"/>
                    <a:gd name="connsiteX36" fmla="*/ 581477 w 1204329"/>
                    <a:gd name="connsiteY36" fmla="*/ 201499 h 493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1204329" h="493047">
                      <a:moveTo>
                        <a:pt x="700746" y="188247"/>
                      </a:moveTo>
                      <a:cubicBezTo>
                        <a:pt x="643320" y="192664"/>
                        <a:pt x="585359" y="192516"/>
                        <a:pt x="528468" y="201499"/>
                      </a:cubicBezTo>
                      <a:cubicBezTo>
                        <a:pt x="500872" y="205856"/>
                        <a:pt x="448955" y="228003"/>
                        <a:pt x="448955" y="228003"/>
                      </a:cubicBezTo>
                      <a:cubicBezTo>
                        <a:pt x="422451" y="245673"/>
                        <a:pt x="391967" y="258488"/>
                        <a:pt x="369442" y="281012"/>
                      </a:cubicBezTo>
                      <a:cubicBezTo>
                        <a:pt x="331675" y="318778"/>
                        <a:pt x="353333" y="300585"/>
                        <a:pt x="303181" y="334021"/>
                      </a:cubicBezTo>
                      <a:cubicBezTo>
                        <a:pt x="257744" y="402177"/>
                        <a:pt x="300028" y="349795"/>
                        <a:pt x="236920" y="400281"/>
                      </a:cubicBezTo>
                      <a:cubicBezTo>
                        <a:pt x="184944" y="441862"/>
                        <a:pt x="239704" y="417023"/>
                        <a:pt x="170659" y="440038"/>
                      </a:cubicBezTo>
                      <a:cubicBezTo>
                        <a:pt x="157407" y="448873"/>
                        <a:pt x="145457" y="460073"/>
                        <a:pt x="130903" y="466542"/>
                      </a:cubicBezTo>
                      <a:cubicBezTo>
                        <a:pt x="105373" y="477889"/>
                        <a:pt x="51390" y="493047"/>
                        <a:pt x="51390" y="493047"/>
                      </a:cubicBezTo>
                      <a:cubicBezTo>
                        <a:pt x="-28123" y="466541"/>
                        <a:pt x="2744" y="491194"/>
                        <a:pt x="24885" y="347273"/>
                      </a:cubicBezTo>
                      <a:cubicBezTo>
                        <a:pt x="32557" y="297406"/>
                        <a:pt x="36784" y="315834"/>
                        <a:pt x="64642" y="281012"/>
                      </a:cubicBezTo>
                      <a:cubicBezTo>
                        <a:pt x="74592" y="268575"/>
                        <a:pt x="79884" y="252517"/>
                        <a:pt x="91146" y="241255"/>
                      </a:cubicBezTo>
                      <a:cubicBezTo>
                        <a:pt x="116835" y="215566"/>
                        <a:pt x="138325" y="212277"/>
                        <a:pt x="170659" y="201499"/>
                      </a:cubicBezTo>
                      <a:cubicBezTo>
                        <a:pt x="253702" y="90775"/>
                        <a:pt x="167387" y="184908"/>
                        <a:pt x="250172" y="135238"/>
                      </a:cubicBezTo>
                      <a:cubicBezTo>
                        <a:pt x="260886" y="128810"/>
                        <a:pt x="266281" y="115665"/>
                        <a:pt x="276677" y="108734"/>
                      </a:cubicBezTo>
                      <a:cubicBezTo>
                        <a:pt x="293114" y="97776"/>
                        <a:pt x="312533" y="92030"/>
                        <a:pt x="329685" y="82229"/>
                      </a:cubicBezTo>
                      <a:cubicBezTo>
                        <a:pt x="401612" y="41128"/>
                        <a:pt x="336312" y="66768"/>
                        <a:pt x="409198" y="42473"/>
                      </a:cubicBezTo>
                      <a:cubicBezTo>
                        <a:pt x="422450" y="33638"/>
                        <a:pt x="434042" y="21561"/>
                        <a:pt x="448955" y="15968"/>
                      </a:cubicBezTo>
                      <a:cubicBezTo>
                        <a:pt x="543325" y="-19421"/>
                        <a:pt x="783320" y="14902"/>
                        <a:pt x="806764" y="15968"/>
                      </a:cubicBezTo>
                      <a:cubicBezTo>
                        <a:pt x="844585" y="23533"/>
                        <a:pt x="888610" y="31246"/>
                        <a:pt x="926033" y="42473"/>
                      </a:cubicBezTo>
                      <a:cubicBezTo>
                        <a:pt x="952793" y="50501"/>
                        <a:pt x="982300" y="53480"/>
                        <a:pt x="1005546" y="68977"/>
                      </a:cubicBezTo>
                      <a:cubicBezTo>
                        <a:pt x="1018798" y="77812"/>
                        <a:pt x="1032866" y="85531"/>
                        <a:pt x="1045303" y="95481"/>
                      </a:cubicBezTo>
                      <a:cubicBezTo>
                        <a:pt x="1055059" y="103286"/>
                        <a:pt x="1061093" y="115558"/>
                        <a:pt x="1071807" y="121986"/>
                      </a:cubicBezTo>
                      <a:cubicBezTo>
                        <a:pt x="1083785" y="129173"/>
                        <a:pt x="1098312" y="130821"/>
                        <a:pt x="1111564" y="135238"/>
                      </a:cubicBezTo>
                      <a:cubicBezTo>
                        <a:pt x="1124816" y="144073"/>
                        <a:pt x="1138883" y="151792"/>
                        <a:pt x="1151320" y="161742"/>
                      </a:cubicBezTo>
                      <a:cubicBezTo>
                        <a:pt x="1178293" y="183321"/>
                        <a:pt x="1184651" y="198487"/>
                        <a:pt x="1204329" y="228003"/>
                      </a:cubicBezTo>
                      <a:cubicBezTo>
                        <a:pt x="1199912" y="258925"/>
                        <a:pt x="1200955" y="291135"/>
                        <a:pt x="1191077" y="320768"/>
                      </a:cubicBezTo>
                      <a:cubicBezTo>
                        <a:pt x="1187126" y="332621"/>
                        <a:pt x="1176941" y="345506"/>
                        <a:pt x="1164572" y="347273"/>
                      </a:cubicBezTo>
                      <a:cubicBezTo>
                        <a:pt x="1142274" y="350459"/>
                        <a:pt x="1120042" y="339948"/>
                        <a:pt x="1098311" y="334021"/>
                      </a:cubicBezTo>
                      <a:cubicBezTo>
                        <a:pt x="1071357" y="326670"/>
                        <a:pt x="1018798" y="307516"/>
                        <a:pt x="1018798" y="307516"/>
                      </a:cubicBezTo>
                      <a:cubicBezTo>
                        <a:pt x="1005546" y="298681"/>
                        <a:pt x="993288" y="288135"/>
                        <a:pt x="979042" y="281012"/>
                      </a:cubicBezTo>
                      <a:cubicBezTo>
                        <a:pt x="966548" y="274765"/>
                        <a:pt x="951263" y="274947"/>
                        <a:pt x="939285" y="267760"/>
                      </a:cubicBezTo>
                      <a:cubicBezTo>
                        <a:pt x="928571" y="261332"/>
                        <a:pt x="923495" y="247683"/>
                        <a:pt x="912781" y="241255"/>
                      </a:cubicBezTo>
                      <a:cubicBezTo>
                        <a:pt x="900803" y="234068"/>
                        <a:pt x="886456" y="231841"/>
                        <a:pt x="873024" y="228003"/>
                      </a:cubicBezTo>
                      <a:cubicBezTo>
                        <a:pt x="794122" y="205460"/>
                        <a:pt x="830484" y="220269"/>
                        <a:pt x="727250" y="201499"/>
                      </a:cubicBezTo>
                      <a:cubicBezTo>
                        <a:pt x="709331" y="198241"/>
                        <a:pt x="691911" y="192664"/>
                        <a:pt x="674242" y="188247"/>
                      </a:cubicBezTo>
                      <a:cubicBezTo>
                        <a:pt x="590372" y="202225"/>
                        <a:pt x="621599" y="201499"/>
                        <a:pt x="581477" y="201499"/>
                      </a:cubicBezTo>
                    </a:path>
                  </a:pathLst>
                </a:custGeom>
                <a:solidFill>
                  <a:srgbClr val="FF66F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766" name="フリーフォーム 765"/>
                <p:cNvSpPr/>
                <p:nvPr/>
              </p:nvSpPr>
              <p:spPr>
                <a:xfrm>
                  <a:off x="4122235" y="3844323"/>
                  <a:ext cx="1204329" cy="493047"/>
                </a:xfrm>
                <a:custGeom>
                  <a:avLst/>
                  <a:gdLst>
                    <a:gd name="connsiteX0" fmla="*/ 700746 w 1204329"/>
                    <a:gd name="connsiteY0" fmla="*/ 188247 h 493047"/>
                    <a:gd name="connsiteX1" fmla="*/ 528468 w 1204329"/>
                    <a:gd name="connsiteY1" fmla="*/ 201499 h 493047"/>
                    <a:gd name="connsiteX2" fmla="*/ 448955 w 1204329"/>
                    <a:gd name="connsiteY2" fmla="*/ 228003 h 493047"/>
                    <a:gd name="connsiteX3" fmla="*/ 369442 w 1204329"/>
                    <a:gd name="connsiteY3" fmla="*/ 281012 h 493047"/>
                    <a:gd name="connsiteX4" fmla="*/ 303181 w 1204329"/>
                    <a:gd name="connsiteY4" fmla="*/ 334021 h 493047"/>
                    <a:gd name="connsiteX5" fmla="*/ 236920 w 1204329"/>
                    <a:gd name="connsiteY5" fmla="*/ 400281 h 493047"/>
                    <a:gd name="connsiteX6" fmla="*/ 170659 w 1204329"/>
                    <a:gd name="connsiteY6" fmla="*/ 440038 h 493047"/>
                    <a:gd name="connsiteX7" fmla="*/ 130903 w 1204329"/>
                    <a:gd name="connsiteY7" fmla="*/ 466542 h 493047"/>
                    <a:gd name="connsiteX8" fmla="*/ 51390 w 1204329"/>
                    <a:gd name="connsiteY8" fmla="*/ 493047 h 493047"/>
                    <a:gd name="connsiteX9" fmla="*/ 24885 w 1204329"/>
                    <a:gd name="connsiteY9" fmla="*/ 347273 h 493047"/>
                    <a:gd name="connsiteX10" fmla="*/ 64642 w 1204329"/>
                    <a:gd name="connsiteY10" fmla="*/ 281012 h 493047"/>
                    <a:gd name="connsiteX11" fmla="*/ 91146 w 1204329"/>
                    <a:gd name="connsiteY11" fmla="*/ 241255 h 493047"/>
                    <a:gd name="connsiteX12" fmla="*/ 170659 w 1204329"/>
                    <a:gd name="connsiteY12" fmla="*/ 201499 h 493047"/>
                    <a:gd name="connsiteX13" fmla="*/ 250172 w 1204329"/>
                    <a:gd name="connsiteY13" fmla="*/ 135238 h 493047"/>
                    <a:gd name="connsiteX14" fmla="*/ 276677 w 1204329"/>
                    <a:gd name="connsiteY14" fmla="*/ 108734 h 493047"/>
                    <a:gd name="connsiteX15" fmla="*/ 329685 w 1204329"/>
                    <a:gd name="connsiteY15" fmla="*/ 82229 h 493047"/>
                    <a:gd name="connsiteX16" fmla="*/ 409198 w 1204329"/>
                    <a:gd name="connsiteY16" fmla="*/ 42473 h 493047"/>
                    <a:gd name="connsiteX17" fmla="*/ 448955 w 1204329"/>
                    <a:gd name="connsiteY17" fmla="*/ 15968 h 493047"/>
                    <a:gd name="connsiteX18" fmla="*/ 806764 w 1204329"/>
                    <a:gd name="connsiteY18" fmla="*/ 15968 h 493047"/>
                    <a:gd name="connsiteX19" fmla="*/ 926033 w 1204329"/>
                    <a:gd name="connsiteY19" fmla="*/ 42473 h 493047"/>
                    <a:gd name="connsiteX20" fmla="*/ 1005546 w 1204329"/>
                    <a:gd name="connsiteY20" fmla="*/ 68977 h 493047"/>
                    <a:gd name="connsiteX21" fmla="*/ 1045303 w 1204329"/>
                    <a:gd name="connsiteY21" fmla="*/ 95481 h 493047"/>
                    <a:gd name="connsiteX22" fmla="*/ 1071807 w 1204329"/>
                    <a:gd name="connsiteY22" fmla="*/ 121986 h 493047"/>
                    <a:gd name="connsiteX23" fmla="*/ 1111564 w 1204329"/>
                    <a:gd name="connsiteY23" fmla="*/ 135238 h 493047"/>
                    <a:gd name="connsiteX24" fmla="*/ 1151320 w 1204329"/>
                    <a:gd name="connsiteY24" fmla="*/ 161742 h 493047"/>
                    <a:gd name="connsiteX25" fmla="*/ 1204329 w 1204329"/>
                    <a:gd name="connsiteY25" fmla="*/ 228003 h 493047"/>
                    <a:gd name="connsiteX26" fmla="*/ 1191077 w 1204329"/>
                    <a:gd name="connsiteY26" fmla="*/ 320768 h 493047"/>
                    <a:gd name="connsiteX27" fmla="*/ 1164572 w 1204329"/>
                    <a:gd name="connsiteY27" fmla="*/ 347273 h 493047"/>
                    <a:gd name="connsiteX28" fmla="*/ 1098311 w 1204329"/>
                    <a:gd name="connsiteY28" fmla="*/ 334021 h 493047"/>
                    <a:gd name="connsiteX29" fmla="*/ 1018798 w 1204329"/>
                    <a:gd name="connsiteY29" fmla="*/ 307516 h 493047"/>
                    <a:gd name="connsiteX30" fmla="*/ 979042 w 1204329"/>
                    <a:gd name="connsiteY30" fmla="*/ 281012 h 493047"/>
                    <a:gd name="connsiteX31" fmla="*/ 939285 w 1204329"/>
                    <a:gd name="connsiteY31" fmla="*/ 267760 h 493047"/>
                    <a:gd name="connsiteX32" fmla="*/ 912781 w 1204329"/>
                    <a:gd name="connsiteY32" fmla="*/ 241255 h 493047"/>
                    <a:gd name="connsiteX33" fmla="*/ 873024 w 1204329"/>
                    <a:gd name="connsiteY33" fmla="*/ 228003 h 493047"/>
                    <a:gd name="connsiteX34" fmla="*/ 727250 w 1204329"/>
                    <a:gd name="connsiteY34" fmla="*/ 201499 h 493047"/>
                    <a:gd name="connsiteX35" fmla="*/ 674242 w 1204329"/>
                    <a:gd name="connsiteY35" fmla="*/ 188247 h 493047"/>
                    <a:gd name="connsiteX36" fmla="*/ 581477 w 1204329"/>
                    <a:gd name="connsiteY36" fmla="*/ 201499 h 493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1204329" h="493047">
                      <a:moveTo>
                        <a:pt x="700746" y="188247"/>
                      </a:moveTo>
                      <a:cubicBezTo>
                        <a:pt x="643320" y="192664"/>
                        <a:pt x="585359" y="192516"/>
                        <a:pt x="528468" y="201499"/>
                      </a:cubicBezTo>
                      <a:cubicBezTo>
                        <a:pt x="500872" y="205856"/>
                        <a:pt x="448955" y="228003"/>
                        <a:pt x="448955" y="228003"/>
                      </a:cubicBezTo>
                      <a:cubicBezTo>
                        <a:pt x="422451" y="245673"/>
                        <a:pt x="391967" y="258488"/>
                        <a:pt x="369442" y="281012"/>
                      </a:cubicBezTo>
                      <a:cubicBezTo>
                        <a:pt x="331675" y="318778"/>
                        <a:pt x="353333" y="300585"/>
                        <a:pt x="303181" y="334021"/>
                      </a:cubicBezTo>
                      <a:cubicBezTo>
                        <a:pt x="257744" y="402177"/>
                        <a:pt x="300028" y="349795"/>
                        <a:pt x="236920" y="400281"/>
                      </a:cubicBezTo>
                      <a:cubicBezTo>
                        <a:pt x="184944" y="441862"/>
                        <a:pt x="239704" y="417023"/>
                        <a:pt x="170659" y="440038"/>
                      </a:cubicBezTo>
                      <a:cubicBezTo>
                        <a:pt x="157407" y="448873"/>
                        <a:pt x="145457" y="460073"/>
                        <a:pt x="130903" y="466542"/>
                      </a:cubicBezTo>
                      <a:cubicBezTo>
                        <a:pt x="105373" y="477889"/>
                        <a:pt x="51390" y="493047"/>
                        <a:pt x="51390" y="493047"/>
                      </a:cubicBezTo>
                      <a:cubicBezTo>
                        <a:pt x="-28123" y="466541"/>
                        <a:pt x="2744" y="491194"/>
                        <a:pt x="24885" y="347273"/>
                      </a:cubicBezTo>
                      <a:cubicBezTo>
                        <a:pt x="32557" y="297406"/>
                        <a:pt x="36784" y="315834"/>
                        <a:pt x="64642" y="281012"/>
                      </a:cubicBezTo>
                      <a:cubicBezTo>
                        <a:pt x="74592" y="268575"/>
                        <a:pt x="79884" y="252517"/>
                        <a:pt x="91146" y="241255"/>
                      </a:cubicBezTo>
                      <a:cubicBezTo>
                        <a:pt x="116835" y="215566"/>
                        <a:pt x="138325" y="212277"/>
                        <a:pt x="170659" y="201499"/>
                      </a:cubicBezTo>
                      <a:cubicBezTo>
                        <a:pt x="253702" y="90775"/>
                        <a:pt x="167387" y="184908"/>
                        <a:pt x="250172" y="135238"/>
                      </a:cubicBezTo>
                      <a:cubicBezTo>
                        <a:pt x="260886" y="128810"/>
                        <a:pt x="266281" y="115665"/>
                        <a:pt x="276677" y="108734"/>
                      </a:cubicBezTo>
                      <a:cubicBezTo>
                        <a:pt x="293114" y="97776"/>
                        <a:pt x="312533" y="92030"/>
                        <a:pt x="329685" y="82229"/>
                      </a:cubicBezTo>
                      <a:cubicBezTo>
                        <a:pt x="401612" y="41128"/>
                        <a:pt x="336312" y="66768"/>
                        <a:pt x="409198" y="42473"/>
                      </a:cubicBezTo>
                      <a:cubicBezTo>
                        <a:pt x="422450" y="33638"/>
                        <a:pt x="434042" y="21561"/>
                        <a:pt x="448955" y="15968"/>
                      </a:cubicBezTo>
                      <a:cubicBezTo>
                        <a:pt x="543325" y="-19421"/>
                        <a:pt x="783320" y="14902"/>
                        <a:pt x="806764" y="15968"/>
                      </a:cubicBezTo>
                      <a:cubicBezTo>
                        <a:pt x="844585" y="23533"/>
                        <a:pt x="888610" y="31246"/>
                        <a:pt x="926033" y="42473"/>
                      </a:cubicBezTo>
                      <a:cubicBezTo>
                        <a:pt x="952793" y="50501"/>
                        <a:pt x="982300" y="53480"/>
                        <a:pt x="1005546" y="68977"/>
                      </a:cubicBezTo>
                      <a:cubicBezTo>
                        <a:pt x="1018798" y="77812"/>
                        <a:pt x="1032866" y="85531"/>
                        <a:pt x="1045303" y="95481"/>
                      </a:cubicBezTo>
                      <a:cubicBezTo>
                        <a:pt x="1055059" y="103286"/>
                        <a:pt x="1061093" y="115558"/>
                        <a:pt x="1071807" y="121986"/>
                      </a:cubicBezTo>
                      <a:cubicBezTo>
                        <a:pt x="1083785" y="129173"/>
                        <a:pt x="1098312" y="130821"/>
                        <a:pt x="1111564" y="135238"/>
                      </a:cubicBezTo>
                      <a:cubicBezTo>
                        <a:pt x="1124816" y="144073"/>
                        <a:pt x="1138883" y="151792"/>
                        <a:pt x="1151320" y="161742"/>
                      </a:cubicBezTo>
                      <a:cubicBezTo>
                        <a:pt x="1178293" y="183321"/>
                        <a:pt x="1184651" y="198487"/>
                        <a:pt x="1204329" y="228003"/>
                      </a:cubicBezTo>
                      <a:cubicBezTo>
                        <a:pt x="1199912" y="258925"/>
                        <a:pt x="1200955" y="291135"/>
                        <a:pt x="1191077" y="320768"/>
                      </a:cubicBezTo>
                      <a:cubicBezTo>
                        <a:pt x="1187126" y="332621"/>
                        <a:pt x="1176941" y="345506"/>
                        <a:pt x="1164572" y="347273"/>
                      </a:cubicBezTo>
                      <a:cubicBezTo>
                        <a:pt x="1142274" y="350459"/>
                        <a:pt x="1120042" y="339948"/>
                        <a:pt x="1098311" y="334021"/>
                      </a:cubicBezTo>
                      <a:cubicBezTo>
                        <a:pt x="1071357" y="326670"/>
                        <a:pt x="1018798" y="307516"/>
                        <a:pt x="1018798" y="307516"/>
                      </a:cubicBezTo>
                      <a:cubicBezTo>
                        <a:pt x="1005546" y="298681"/>
                        <a:pt x="993288" y="288135"/>
                        <a:pt x="979042" y="281012"/>
                      </a:cubicBezTo>
                      <a:cubicBezTo>
                        <a:pt x="966548" y="274765"/>
                        <a:pt x="951263" y="274947"/>
                        <a:pt x="939285" y="267760"/>
                      </a:cubicBezTo>
                      <a:cubicBezTo>
                        <a:pt x="928571" y="261332"/>
                        <a:pt x="923495" y="247683"/>
                        <a:pt x="912781" y="241255"/>
                      </a:cubicBezTo>
                      <a:cubicBezTo>
                        <a:pt x="900803" y="234068"/>
                        <a:pt x="886456" y="231841"/>
                        <a:pt x="873024" y="228003"/>
                      </a:cubicBezTo>
                      <a:cubicBezTo>
                        <a:pt x="794122" y="205460"/>
                        <a:pt x="830484" y="220269"/>
                        <a:pt x="727250" y="201499"/>
                      </a:cubicBezTo>
                      <a:cubicBezTo>
                        <a:pt x="709331" y="198241"/>
                        <a:pt x="691911" y="192664"/>
                        <a:pt x="674242" y="188247"/>
                      </a:cubicBezTo>
                      <a:cubicBezTo>
                        <a:pt x="590372" y="202225"/>
                        <a:pt x="621599" y="201499"/>
                        <a:pt x="581477" y="201499"/>
                      </a:cubicBezTo>
                    </a:path>
                  </a:pathLst>
                </a:custGeom>
                <a:solidFill>
                  <a:srgbClr val="FF66F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</p:grpSp>
          <p:sp>
            <p:nvSpPr>
              <p:cNvPr id="764" name="正方形/長方形 763"/>
              <p:cNvSpPr/>
              <p:nvPr/>
            </p:nvSpPr>
            <p:spPr>
              <a:xfrm>
                <a:off x="3211081" y="1525873"/>
                <a:ext cx="3110384" cy="1353091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ja-JP" altLang="en-US" sz="2000" b="0" cap="none" spc="0" dirty="0" smtClean="0">
                    <a:ln w="18415" cmpd="sng">
                      <a:solidFill>
                        <a:sysClr val="windowText" lastClr="000000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</a:rPr>
                  <a:t>もんだい</a:t>
                </a:r>
                <a:endParaRPr lang="ja-JP" altLang="en-US" sz="2000" b="0" cap="none" spc="0" dirty="0">
                  <a:ln w="18415" cmpd="sng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528" name="グループ化 527"/>
            <p:cNvGrpSpPr/>
            <p:nvPr/>
          </p:nvGrpSpPr>
          <p:grpSpPr>
            <a:xfrm>
              <a:off x="3707904" y="260648"/>
              <a:ext cx="1455374" cy="1384722"/>
              <a:chOff x="2744777" y="1484784"/>
              <a:chExt cx="4050390" cy="4682851"/>
            </a:xfrm>
          </p:grpSpPr>
          <p:grpSp>
            <p:nvGrpSpPr>
              <p:cNvPr id="750" name="グループ化 749"/>
              <p:cNvGrpSpPr/>
              <p:nvPr/>
            </p:nvGrpSpPr>
            <p:grpSpPr>
              <a:xfrm>
                <a:off x="2744777" y="1484784"/>
                <a:ext cx="4050390" cy="4682851"/>
                <a:chOff x="2668961" y="1844824"/>
                <a:chExt cx="4050390" cy="4682851"/>
              </a:xfrm>
            </p:grpSpPr>
            <p:sp>
              <p:nvSpPr>
                <p:cNvPr id="755" name="フリーフォーム 754"/>
                <p:cNvSpPr/>
                <p:nvPr/>
              </p:nvSpPr>
              <p:spPr>
                <a:xfrm>
                  <a:off x="2668961" y="1844824"/>
                  <a:ext cx="4050390" cy="4682851"/>
                </a:xfrm>
                <a:custGeom>
                  <a:avLst/>
                  <a:gdLst>
                    <a:gd name="connsiteX0" fmla="*/ 1277497 w 4050390"/>
                    <a:gd name="connsiteY0" fmla="*/ 35515 h 4334120"/>
                    <a:gd name="connsiteX1" fmla="*/ 747410 w 4050390"/>
                    <a:gd name="connsiteY1" fmla="*/ 287306 h 4334120"/>
                    <a:gd name="connsiteX2" fmla="*/ 349845 w 4050390"/>
                    <a:gd name="connsiteY2" fmla="*/ 936663 h 4334120"/>
                    <a:gd name="connsiteX3" fmla="*/ 190819 w 4050390"/>
                    <a:gd name="connsiteY3" fmla="*/ 2672698 h 4334120"/>
                    <a:gd name="connsiteX4" fmla="*/ 204071 w 4050390"/>
                    <a:gd name="connsiteY4" fmla="*/ 4209950 h 4334120"/>
                    <a:gd name="connsiteX5" fmla="*/ 270332 w 4050390"/>
                    <a:gd name="connsiteY5" fmla="*/ 4249706 h 4334120"/>
                    <a:gd name="connsiteX6" fmla="*/ 3649637 w 4050390"/>
                    <a:gd name="connsiteY6" fmla="*/ 4302715 h 4334120"/>
                    <a:gd name="connsiteX7" fmla="*/ 4020697 w 4050390"/>
                    <a:gd name="connsiteY7" fmla="*/ 4249706 h 4334120"/>
                    <a:gd name="connsiteX8" fmla="*/ 3967689 w 4050390"/>
                    <a:gd name="connsiteY8" fmla="*/ 4156941 h 4334120"/>
                    <a:gd name="connsiteX9" fmla="*/ 3914680 w 4050390"/>
                    <a:gd name="connsiteY9" fmla="*/ 2526924 h 4334120"/>
                    <a:gd name="connsiteX10" fmla="*/ 3768906 w 4050390"/>
                    <a:gd name="connsiteY10" fmla="*/ 578854 h 4334120"/>
                    <a:gd name="connsiteX11" fmla="*/ 2152141 w 4050390"/>
                    <a:gd name="connsiteY11" fmla="*/ 22263 h 4334120"/>
                    <a:gd name="connsiteX12" fmla="*/ 1065463 w 4050390"/>
                    <a:gd name="connsiteY12" fmla="*/ 101776 h 4334120"/>
                    <a:gd name="connsiteX13" fmla="*/ 1065463 w 4050390"/>
                    <a:gd name="connsiteY13" fmla="*/ 101776 h 43341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4050390" h="4334120">
                      <a:moveTo>
                        <a:pt x="1277497" y="35515"/>
                      </a:moveTo>
                      <a:cubicBezTo>
                        <a:pt x="1089758" y="86315"/>
                        <a:pt x="902019" y="137115"/>
                        <a:pt x="747410" y="287306"/>
                      </a:cubicBezTo>
                      <a:cubicBezTo>
                        <a:pt x="592801" y="437497"/>
                        <a:pt x="442610" y="539098"/>
                        <a:pt x="349845" y="936663"/>
                      </a:cubicBezTo>
                      <a:cubicBezTo>
                        <a:pt x="257080" y="1334228"/>
                        <a:pt x="215115" y="2127150"/>
                        <a:pt x="190819" y="2672698"/>
                      </a:cubicBezTo>
                      <a:cubicBezTo>
                        <a:pt x="166523" y="3218246"/>
                        <a:pt x="190819" y="3947115"/>
                        <a:pt x="204071" y="4209950"/>
                      </a:cubicBezTo>
                      <a:cubicBezTo>
                        <a:pt x="217323" y="4472785"/>
                        <a:pt x="-303929" y="4234245"/>
                        <a:pt x="270332" y="4249706"/>
                      </a:cubicBezTo>
                      <a:cubicBezTo>
                        <a:pt x="844593" y="4265167"/>
                        <a:pt x="3024576" y="4302715"/>
                        <a:pt x="3649637" y="4302715"/>
                      </a:cubicBezTo>
                      <a:cubicBezTo>
                        <a:pt x="4274698" y="4302715"/>
                        <a:pt x="3967688" y="4274002"/>
                        <a:pt x="4020697" y="4249706"/>
                      </a:cubicBezTo>
                      <a:cubicBezTo>
                        <a:pt x="4073706" y="4225410"/>
                        <a:pt x="3985359" y="4444071"/>
                        <a:pt x="3967689" y="4156941"/>
                      </a:cubicBezTo>
                      <a:cubicBezTo>
                        <a:pt x="3950020" y="3869811"/>
                        <a:pt x="3947811" y="3123272"/>
                        <a:pt x="3914680" y="2526924"/>
                      </a:cubicBezTo>
                      <a:cubicBezTo>
                        <a:pt x="3881550" y="1930576"/>
                        <a:pt x="4062663" y="996298"/>
                        <a:pt x="3768906" y="578854"/>
                      </a:cubicBezTo>
                      <a:cubicBezTo>
                        <a:pt x="3475150" y="161411"/>
                        <a:pt x="2602715" y="101776"/>
                        <a:pt x="2152141" y="22263"/>
                      </a:cubicBezTo>
                      <a:cubicBezTo>
                        <a:pt x="1701567" y="-57250"/>
                        <a:pt x="1065463" y="101776"/>
                        <a:pt x="1065463" y="101776"/>
                      </a:cubicBezTo>
                      <a:lnTo>
                        <a:pt x="1065463" y="101776"/>
                      </a:lnTo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756" name="円/楕円 755"/>
                <p:cNvSpPr/>
                <p:nvPr/>
              </p:nvSpPr>
              <p:spPr>
                <a:xfrm>
                  <a:off x="3539968" y="2708920"/>
                  <a:ext cx="864096" cy="864096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757" name="弦 756"/>
                <p:cNvSpPr/>
                <p:nvPr/>
              </p:nvSpPr>
              <p:spPr>
                <a:xfrm rot="17413514">
                  <a:off x="3511875" y="2740803"/>
                  <a:ext cx="863204" cy="848977"/>
                </a:xfrm>
                <a:prstGeom prst="chord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758" name="円/楕円 757"/>
                <p:cNvSpPr/>
                <p:nvPr/>
              </p:nvSpPr>
              <p:spPr>
                <a:xfrm>
                  <a:off x="4913988" y="2708920"/>
                  <a:ext cx="864096" cy="864096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759" name="弦 758"/>
                <p:cNvSpPr/>
                <p:nvPr/>
              </p:nvSpPr>
              <p:spPr>
                <a:xfrm rot="17413514">
                  <a:off x="4885895" y="2740803"/>
                  <a:ext cx="863204" cy="848977"/>
                </a:xfrm>
                <a:prstGeom prst="chord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760" name="円/楕円 759"/>
                <p:cNvSpPr/>
                <p:nvPr/>
              </p:nvSpPr>
              <p:spPr>
                <a:xfrm>
                  <a:off x="3779912" y="2996952"/>
                  <a:ext cx="360040" cy="28803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761" name="円/楕円 760"/>
                <p:cNvSpPr/>
                <p:nvPr/>
              </p:nvSpPr>
              <p:spPr>
                <a:xfrm>
                  <a:off x="5137477" y="3021275"/>
                  <a:ext cx="360040" cy="28803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</p:grpSp>
          <p:grpSp>
            <p:nvGrpSpPr>
              <p:cNvPr id="751" name="グループ化 750"/>
              <p:cNvGrpSpPr/>
              <p:nvPr/>
            </p:nvGrpSpPr>
            <p:grpSpPr>
              <a:xfrm>
                <a:off x="4333282" y="3948385"/>
                <a:ext cx="880011" cy="701173"/>
                <a:chOff x="4109793" y="3844323"/>
                <a:chExt cx="1216771" cy="701173"/>
              </a:xfrm>
            </p:grpSpPr>
            <p:sp>
              <p:nvSpPr>
                <p:cNvPr id="753" name="フリーフォーム 752"/>
                <p:cNvSpPr/>
                <p:nvPr/>
              </p:nvSpPr>
              <p:spPr>
                <a:xfrm>
                  <a:off x="4109793" y="4052449"/>
                  <a:ext cx="1204329" cy="493047"/>
                </a:xfrm>
                <a:custGeom>
                  <a:avLst/>
                  <a:gdLst>
                    <a:gd name="connsiteX0" fmla="*/ 700746 w 1204329"/>
                    <a:gd name="connsiteY0" fmla="*/ 188247 h 493047"/>
                    <a:gd name="connsiteX1" fmla="*/ 528468 w 1204329"/>
                    <a:gd name="connsiteY1" fmla="*/ 201499 h 493047"/>
                    <a:gd name="connsiteX2" fmla="*/ 448955 w 1204329"/>
                    <a:gd name="connsiteY2" fmla="*/ 228003 h 493047"/>
                    <a:gd name="connsiteX3" fmla="*/ 369442 w 1204329"/>
                    <a:gd name="connsiteY3" fmla="*/ 281012 h 493047"/>
                    <a:gd name="connsiteX4" fmla="*/ 303181 w 1204329"/>
                    <a:gd name="connsiteY4" fmla="*/ 334021 h 493047"/>
                    <a:gd name="connsiteX5" fmla="*/ 236920 w 1204329"/>
                    <a:gd name="connsiteY5" fmla="*/ 400281 h 493047"/>
                    <a:gd name="connsiteX6" fmla="*/ 170659 w 1204329"/>
                    <a:gd name="connsiteY6" fmla="*/ 440038 h 493047"/>
                    <a:gd name="connsiteX7" fmla="*/ 130903 w 1204329"/>
                    <a:gd name="connsiteY7" fmla="*/ 466542 h 493047"/>
                    <a:gd name="connsiteX8" fmla="*/ 51390 w 1204329"/>
                    <a:gd name="connsiteY8" fmla="*/ 493047 h 493047"/>
                    <a:gd name="connsiteX9" fmla="*/ 24885 w 1204329"/>
                    <a:gd name="connsiteY9" fmla="*/ 347273 h 493047"/>
                    <a:gd name="connsiteX10" fmla="*/ 64642 w 1204329"/>
                    <a:gd name="connsiteY10" fmla="*/ 281012 h 493047"/>
                    <a:gd name="connsiteX11" fmla="*/ 91146 w 1204329"/>
                    <a:gd name="connsiteY11" fmla="*/ 241255 h 493047"/>
                    <a:gd name="connsiteX12" fmla="*/ 170659 w 1204329"/>
                    <a:gd name="connsiteY12" fmla="*/ 201499 h 493047"/>
                    <a:gd name="connsiteX13" fmla="*/ 250172 w 1204329"/>
                    <a:gd name="connsiteY13" fmla="*/ 135238 h 493047"/>
                    <a:gd name="connsiteX14" fmla="*/ 276677 w 1204329"/>
                    <a:gd name="connsiteY14" fmla="*/ 108734 h 493047"/>
                    <a:gd name="connsiteX15" fmla="*/ 329685 w 1204329"/>
                    <a:gd name="connsiteY15" fmla="*/ 82229 h 493047"/>
                    <a:gd name="connsiteX16" fmla="*/ 409198 w 1204329"/>
                    <a:gd name="connsiteY16" fmla="*/ 42473 h 493047"/>
                    <a:gd name="connsiteX17" fmla="*/ 448955 w 1204329"/>
                    <a:gd name="connsiteY17" fmla="*/ 15968 h 493047"/>
                    <a:gd name="connsiteX18" fmla="*/ 806764 w 1204329"/>
                    <a:gd name="connsiteY18" fmla="*/ 15968 h 493047"/>
                    <a:gd name="connsiteX19" fmla="*/ 926033 w 1204329"/>
                    <a:gd name="connsiteY19" fmla="*/ 42473 h 493047"/>
                    <a:gd name="connsiteX20" fmla="*/ 1005546 w 1204329"/>
                    <a:gd name="connsiteY20" fmla="*/ 68977 h 493047"/>
                    <a:gd name="connsiteX21" fmla="*/ 1045303 w 1204329"/>
                    <a:gd name="connsiteY21" fmla="*/ 95481 h 493047"/>
                    <a:gd name="connsiteX22" fmla="*/ 1071807 w 1204329"/>
                    <a:gd name="connsiteY22" fmla="*/ 121986 h 493047"/>
                    <a:gd name="connsiteX23" fmla="*/ 1111564 w 1204329"/>
                    <a:gd name="connsiteY23" fmla="*/ 135238 h 493047"/>
                    <a:gd name="connsiteX24" fmla="*/ 1151320 w 1204329"/>
                    <a:gd name="connsiteY24" fmla="*/ 161742 h 493047"/>
                    <a:gd name="connsiteX25" fmla="*/ 1204329 w 1204329"/>
                    <a:gd name="connsiteY25" fmla="*/ 228003 h 493047"/>
                    <a:gd name="connsiteX26" fmla="*/ 1191077 w 1204329"/>
                    <a:gd name="connsiteY26" fmla="*/ 320768 h 493047"/>
                    <a:gd name="connsiteX27" fmla="*/ 1164572 w 1204329"/>
                    <a:gd name="connsiteY27" fmla="*/ 347273 h 493047"/>
                    <a:gd name="connsiteX28" fmla="*/ 1098311 w 1204329"/>
                    <a:gd name="connsiteY28" fmla="*/ 334021 h 493047"/>
                    <a:gd name="connsiteX29" fmla="*/ 1018798 w 1204329"/>
                    <a:gd name="connsiteY29" fmla="*/ 307516 h 493047"/>
                    <a:gd name="connsiteX30" fmla="*/ 979042 w 1204329"/>
                    <a:gd name="connsiteY30" fmla="*/ 281012 h 493047"/>
                    <a:gd name="connsiteX31" fmla="*/ 939285 w 1204329"/>
                    <a:gd name="connsiteY31" fmla="*/ 267760 h 493047"/>
                    <a:gd name="connsiteX32" fmla="*/ 912781 w 1204329"/>
                    <a:gd name="connsiteY32" fmla="*/ 241255 h 493047"/>
                    <a:gd name="connsiteX33" fmla="*/ 873024 w 1204329"/>
                    <a:gd name="connsiteY33" fmla="*/ 228003 h 493047"/>
                    <a:gd name="connsiteX34" fmla="*/ 727250 w 1204329"/>
                    <a:gd name="connsiteY34" fmla="*/ 201499 h 493047"/>
                    <a:gd name="connsiteX35" fmla="*/ 674242 w 1204329"/>
                    <a:gd name="connsiteY35" fmla="*/ 188247 h 493047"/>
                    <a:gd name="connsiteX36" fmla="*/ 581477 w 1204329"/>
                    <a:gd name="connsiteY36" fmla="*/ 201499 h 493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1204329" h="493047">
                      <a:moveTo>
                        <a:pt x="700746" y="188247"/>
                      </a:moveTo>
                      <a:cubicBezTo>
                        <a:pt x="643320" y="192664"/>
                        <a:pt x="585359" y="192516"/>
                        <a:pt x="528468" y="201499"/>
                      </a:cubicBezTo>
                      <a:cubicBezTo>
                        <a:pt x="500872" y="205856"/>
                        <a:pt x="448955" y="228003"/>
                        <a:pt x="448955" y="228003"/>
                      </a:cubicBezTo>
                      <a:cubicBezTo>
                        <a:pt x="422451" y="245673"/>
                        <a:pt x="391967" y="258488"/>
                        <a:pt x="369442" y="281012"/>
                      </a:cubicBezTo>
                      <a:cubicBezTo>
                        <a:pt x="331675" y="318778"/>
                        <a:pt x="353333" y="300585"/>
                        <a:pt x="303181" y="334021"/>
                      </a:cubicBezTo>
                      <a:cubicBezTo>
                        <a:pt x="257744" y="402177"/>
                        <a:pt x="300028" y="349795"/>
                        <a:pt x="236920" y="400281"/>
                      </a:cubicBezTo>
                      <a:cubicBezTo>
                        <a:pt x="184944" y="441862"/>
                        <a:pt x="239704" y="417023"/>
                        <a:pt x="170659" y="440038"/>
                      </a:cubicBezTo>
                      <a:cubicBezTo>
                        <a:pt x="157407" y="448873"/>
                        <a:pt x="145457" y="460073"/>
                        <a:pt x="130903" y="466542"/>
                      </a:cubicBezTo>
                      <a:cubicBezTo>
                        <a:pt x="105373" y="477889"/>
                        <a:pt x="51390" y="493047"/>
                        <a:pt x="51390" y="493047"/>
                      </a:cubicBezTo>
                      <a:cubicBezTo>
                        <a:pt x="-28123" y="466541"/>
                        <a:pt x="2744" y="491194"/>
                        <a:pt x="24885" y="347273"/>
                      </a:cubicBezTo>
                      <a:cubicBezTo>
                        <a:pt x="32557" y="297406"/>
                        <a:pt x="36784" y="315834"/>
                        <a:pt x="64642" y="281012"/>
                      </a:cubicBezTo>
                      <a:cubicBezTo>
                        <a:pt x="74592" y="268575"/>
                        <a:pt x="79884" y="252517"/>
                        <a:pt x="91146" y="241255"/>
                      </a:cubicBezTo>
                      <a:cubicBezTo>
                        <a:pt x="116835" y="215566"/>
                        <a:pt x="138325" y="212277"/>
                        <a:pt x="170659" y="201499"/>
                      </a:cubicBezTo>
                      <a:cubicBezTo>
                        <a:pt x="253702" y="90775"/>
                        <a:pt x="167387" y="184908"/>
                        <a:pt x="250172" y="135238"/>
                      </a:cubicBezTo>
                      <a:cubicBezTo>
                        <a:pt x="260886" y="128810"/>
                        <a:pt x="266281" y="115665"/>
                        <a:pt x="276677" y="108734"/>
                      </a:cubicBezTo>
                      <a:cubicBezTo>
                        <a:pt x="293114" y="97776"/>
                        <a:pt x="312533" y="92030"/>
                        <a:pt x="329685" y="82229"/>
                      </a:cubicBezTo>
                      <a:cubicBezTo>
                        <a:pt x="401612" y="41128"/>
                        <a:pt x="336312" y="66768"/>
                        <a:pt x="409198" y="42473"/>
                      </a:cubicBezTo>
                      <a:cubicBezTo>
                        <a:pt x="422450" y="33638"/>
                        <a:pt x="434042" y="21561"/>
                        <a:pt x="448955" y="15968"/>
                      </a:cubicBezTo>
                      <a:cubicBezTo>
                        <a:pt x="543325" y="-19421"/>
                        <a:pt x="783320" y="14902"/>
                        <a:pt x="806764" y="15968"/>
                      </a:cubicBezTo>
                      <a:cubicBezTo>
                        <a:pt x="844585" y="23533"/>
                        <a:pt x="888610" y="31246"/>
                        <a:pt x="926033" y="42473"/>
                      </a:cubicBezTo>
                      <a:cubicBezTo>
                        <a:pt x="952793" y="50501"/>
                        <a:pt x="982300" y="53480"/>
                        <a:pt x="1005546" y="68977"/>
                      </a:cubicBezTo>
                      <a:cubicBezTo>
                        <a:pt x="1018798" y="77812"/>
                        <a:pt x="1032866" y="85531"/>
                        <a:pt x="1045303" y="95481"/>
                      </a:cubicBezTo>
                      <a:cubicBezTo>
                        <a:pt x="1055059" y="103286"/>
                        <a:pt x="1061093" y="115558"/>
                        <a:pt x="1071807" y="121986"/>
                      </a:cubicBezTo>
                      <a:cubicBezTo>
                        <a:pt x="1083785" y="129173"/>
                        <a:pt x="1098312" y="130821"/>
                        <a:pt x="1111564" y="135238"/>
                      </a:cubicBezTo>
                      <a:cubicBezTo>
                        <a:pt x="1124816" y="144073"/>
                        <a:pt x="1138883" y="151792"/>
                        <a:pt x="1151320" y="161742"/>
                      </a:cubicBezTo>
                      <a:cubicBezTo>
                        <a:pt x="1178293" y="183321"/>
                        <a:pt x="1184651" y="198487"/>
                        <a:pt x="1204329" y="228003"/>
                      </a:cubicBezTo>
                      <a:cubicBezTo>
                        <a:pt x="1199912" y="258925"/>
                        <a:pt x="1200955" y="291135"/>
                        <a:pt x="1191077" y="320768"/>
                      </a:cubicBezTo>
                      <a:cubicBezTo>
                        <a:pt x="1187126" y="332621"/>
                        <a:pt x="1176941" y="345506"/>
                        <a:pt x="1164572" y="347273"/>
                      </a:cubicBezTo>
                      <a:cubicBezTo>
                        <a:pt x="1142274" y="350459"/>
                        <a:pt x="1120042" y="339948"/>
                        <a:pt x="1098311" y="334021"/>
                      </a:cubicBezTo>
                      <a:cubicBezTo>
                        <a:pt x="1071357" y="326670"/>
                        <a:pt x="1018798" y="307516"/>
                        <a:pt x="1018798" y="307516"/>
                      </a:cubicBezTo>
                      <a:cubicBezTo>
                        <a:pt x="1005546" y="298681"/>
                        <a:pt x="993288" y="288135"/>
                        <a:pt x="979042" y="281012"/>
                      </a:cubicBezTo>
                      <a:cubicBezTo>
                        <a:pt x="966548" y="274765"/>
                        <a:pt x="951263" y="274947"/>
                        <a:pt x="939285" y="267760"/>
                      </a:cubicBezTo>
                      <a:cubicBezTo>
                        <a:pt x="928571" y="261332"/>
                        <a:pt x="923495" y="247683"/>
                        <a:pt x="912781" y="241255"/>
                      </a:cubicBezTo>
                      <a:cubicBezTo>
                        <a:pt x="900803" y="234068"/>
                        <a:pt x="886456" y="231841"/>
                        <a:pt x="873024" y="228003"/>
                      </a:cubicBezTo>
                      <a:cubicBezTo>
                        <a:pt x="794122" y="205460"/>
                        <a:pt x="830484" y="220269"/>
                        <a:pt x="727250" y="201499"/>
                      </a:cubicBezTo>
                      <a:cubicBezTo>
                        <a:pt x="709331" y="198241"/>
                        <a:pt x="691911" y="192664"/>
                        <a:pt x="674242" y="188247"/>
                      </a:cubicBezTo>
                      <a:cubicBezTo>
                        <a:pt x="590372" y="202225"/>
                        <a:pt x="621599" y="201499"/>
                        <a:pt x="581477" y="201499"/>
                      </a:cubicBezTo>
                    </a:path>
                  </a:pathLst>
                </a:custGeom>
                <a:solidFill>
                  <a:srgbClr val="FF66F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754" name="フリーフォーム 753"/>
                <p:cNvSpPr/>
                <p:nvPr/>
              </p:nvSpPr>
              <p:spPr>
                <a:xfrm>
                  <a:off x="4122235" y="3844323"/>
                  <a:ext cx="1204329" cy="493047"/>
                </a:xfrm>
                <a:custGeom>
                  <a:avLst/>
                  <a:gdLst>
                    <a:gd name="connsiteX0" fmla="*/ 700746 w 1204329"/>
                    <a:gd name="connsiteY0" fmla="*/ 188247 h 493047"/>
                    <a:gd name="connsiteX1" fmla="*/ 528468 w 1204329"/>
                    <a:gd name="connsiteY1" fmla="*/ 201499 h 493047"/>
                    <a:gd name="connsiteX2" fmla="*/ 448955 w 1204329"/>
                    <a:gd name="connsiteY2" fmla="*/ 228003 h 493047"/>
                    <a:gd name="connsiteX3" fmla="*/ 369442 w 1204329"/>
                    <a:gd name="connsiteY3" fmla="*/ 281012 h 493047"/>
                    <a:gd name="connsiteX4" fmla="*/ 303181 w 1204329"/>
                    <a:gd name="connsiteY4" fmla="*/ 334021 h 493047"/>
                    <a:gd name="connsiteX5" fmla="*/ 236920 w 1204329"/>
                    <a:gd name="connsiteY5" fmla="*/ 400281 h 493047"/>
                    <a:gd name="connsiteX6" fmla="*/ 170659 w 1204329"/>
                    <a:gd name="connsiteY6" fmla="*/ 440038 h 493047"/>
                    <a:gd name="connsiteX7" fmla="*/ 130903 w 1204329"/>
                    <a:gd name="connsiteY7" fmla="*/ 466542 h 493047"/>
                    <a:gd name="connsiteX8" fmla="*/ 51390 w 1204329"/>
                    <a:gd name="connsiteY8" fmla="*/ 493047 h 493047"/>
                    <a:gd name="connsiteX9" fmla="*/ 24885 w 1204329"/>
                    <a:gd name="connsiteY9" fmla="*/ 347273 h 493047"/>
                    <a:gd name="connsiteX10" fmla="*/ 64642 w 1204329"/>
                    <a:gd name="connsiteY10" fmla="*/ 281012 h 493047"/>
                    <a:gd name="connsiteX11" fmla="*/ 91146 w 1204329"/>
                    <a:gd name="connsiteY11" fmla="*/ 241255 h 493047"/>
                    <a:gd name="connsiteX12" fmla="*/ 170659 w 1204329"/>
                    <a:gd name="connsiteY12" fmla="*/ 201499 h 493047"/>
                    <a:gd name="connsiteX13" fmla="*/ 250172 w 1204329"/>
                    <a:gd name="connsiteY13" fmla="*/ 135238 h 493047"/>
                    <a:gd name="connsiteX14" fmla="*/ 276677 w 1204329"/>
                    <a:gd name="connsiteY14" fmla="*/ 108734 h 493047"/>
                    <a:gd name="connsiteX15" fmla="*/ 329685 w 1204329"/>
                    <a:gd name="connsiteY15" fmla="*/ 82229 h 493047"/>
                    <a:gd name="connsiteX16" fmla="*/ 409198 w 1204329"/>
                    <a:gd name="connsiteY16" fmla="*/ 42473 h 493047"/>
                    <a:gd name="connsiteX17" fmla="*/ 448955 w 1204329"/>
                    <a:gd name="connsiteY17" fmla="*/ 15968 h 493047"/>
                    <a:gd name="connsiteX18" fmla="*/ 806764 w 1204329"/>
                    <a:gd name="connsiteY18" fmla="*/ 15968 h 493047"/>
                    <a:gd name="connsiteX19" fmla="*/ 926033 w 1204329"/>
                    <a:gd name="connsiteY19" fmla="*/ 42473 h 493047"/>
                    <a:gd name="connsiteX20" fmla="*/ 1005546 w 1204329"/>
                    <a:gd name="connsiteY20" fmla="*/ 68977 h 493047"/>
                    <a:gd name="connsiteX21" fmla="*/ 1045303 w 1204329"/>
                    <a:gd name="connsiteY21" fmla="*/ 95481 h 493047"/>
                    <a:gd name="connsiteX22" fmla="*/ 1071807 w 1204329"/>
                    <a:gd name="connsiteY22" fmla="*/ 121986 h 493047"/>
                    <a:gd name="connsiteX23" fmla="*/ 1111564 w 1204329"/>
                    <a:gd name="connsiteY23" fmla="*/ 135238 h 493047"/>
                    <a:gd name="connsiteX24" fmla="*/ 1151320 w 1204329"/>
                    <a:gd name="connsiteY24" fmla="*/ 161742 h 493047"/>
                    <a:gd name="connsiteX25" fmla="*/ 1204329 w 1204329"/>
                    <a:gd name="connsiteY25" fmla="*/ 228003 h 493047"/>
                    <a:gd name="connsiteX26" fmla="*/ 1191077 w 1204329"/>
                    <a:gd name="connsiteY26" fmla="*/ 320768 h 493047"/>
                    <a:gd name="connsiteX27" fmla="*/ 1164572 w 1204329"/>
                    <a:gd name="connsiteY27" fmla="*/ 347273 h 493047"/>
                    <a:gd name="connsiteX28" fmla="*/ 1098311 w 1204329"/>
                    <a:gd name="connsiteY28" fmla="*/ 334021 h 493047"/>
                    <a:gd name="connsiteX29" fmla="*/ 1018798 w 1204329"/>
                    <a:gd name="connsiteY29" fmla="*/ 307516 h 493047"/>
                    <a:gd name="connsiteX30" fmla="*/ 979042 w 1204329"/>
                    <a:gd name="connsiteY30" fmla="*/ 281012 h 493047"/>
                    <a:gd name="connsiteX31" fmla="*/ 939285 w 1204329"/>
                    <a:gd name="connsiteY31" fmla="*/ 267760 h 493047"/>
                    <a:gd name="connsiteX32" fmla="*/ 912781 w 1204329"/>
                    <a:gd name="connsiteY32" fmla="*/ 241255 h 493047"/>
                    <a:gd name="connsiteX33" fmla="*/ 873024 w 1204329"/>
                    <a:gd name="connsiteY33" fmla="*/ 228003 h 493047"/>
                    <a:gd name="connsiteX34" fmla="*/ 727250 w 1204329"/>
                    <a:gd name="connsiteY34" fmla="*/ 201499 h 493047"/>
                    <a:gd name="connsiteX35" fmla="*/ 674242 w 1204329"/>
                    <a:gd name="connsiteY35" fmla="*/ 188247 h 493047"/>
                    <a:gd name="connsiteX36" fmla="*/ 581477 w 1204329"/>
                    <a:gd name="connsiteY36" fmla="*/ 201499 h 493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1204329" h="493047">
                      <a:moveTo>
                        <a:pt x="700746" y="188247"/>
                      </a:moveTo>
                      <a:cubicBezTo>
                        <a:pt x="643320" y="192664"/>
                        <a:pt x="585359" y="192516"/>
                        <a:pt x="528468" y="201499"/>
                      </a:cubicBezTo>
                      <a:cubicBezTo>
                        <a:pt x="500872" y="205856"/>
                        <a:pt x="448955" y="228003"/>
                        <a:pt x="448955" y="228003"/>
                      </a:cubicBezTo>
                      <a:cubicBezTo>
                        <a:pt x="422451" y="245673"/>
                        <a:pt x="391967" y="258488"/>
                        <a:pt x="369442" y="281012"/>
                      </a:cubicBezTo>
                      <a:cubicBezTo>
                        <a:pt x="331675" y="318778"/>
                        <a:pt x="353333" y="300585"/>
                        <a:pt x="303181" y="334021"/>
                      </a:cubicBezTo>
                      <a:cubicBezTo>
                        <a:pt x="257744" y="402177"/>
                        <a:pt x="300028" y="349795"/>
                        <a:pt x="236920" y="400281"/>
                      </a:cubicBezTo>
                      <a:cubicBezTo>
                        <a:pt x="184944" y="441862"/>
                        <a:pt x="239704" y="417023"/>
                        <a:pt x="170659" y="440038"/>
                      </a:cubicBezTo>
                      <a:cubicBezTo>
                        <a:pt x="157407" y="448873"/>
                        <a:pt x="145457" y="460073"/>
                        <a:pt x="130903" y="466542"/>
                      </a:cubicBezTo>
                      <a:cubicBezTo>
                        <a:pt x="105373" y="477889"/>
                        <a:pt x="51390" y="493047"/>
                        <a:pt x="51390" y="493047"/>
                      </a:cubicBezTo>
                      <a:cubicBezTo>
                        <a:pt x="-28123" y="466541"/>
                        <a:pt x="2744" y="491194"/>
                        <a:pt x="24885" y="347273"/>
                      </a:cubicBezTo>
                      <a:cubicBezTo>
                        <a:pt x="32557" y="297406"/>
                        <a:pt x="36784" y="315834"/>
                        <a:pt x="64642" y="281012"/>
                      </a:cubicBezTo>
                      <a:cubicBezTo>
                        <a:pt x="74592" y="268575"/>
                        <a:pt x="79884" y="252517"/>
                        <a:pt x="91146" y="241255"/>
                      </a:cubicBezTo>
                      <a:cubicBezTo>
                        <a:pt x="116835" y="215566"/>
                        <a:pt x="138325" y="212277"/>
                        <a:pt x="170659" y="201499"/>
                      </a:cubicBezTo>
                      <a:cubicBezTo>
                        <a:pt x="253702" y="90775"/>
                        <a:pt x="167387" y="184908"/>
                        <a:pt x="250172" y="135238"/>
                      </a:cubicBezTo>
                      <a:cubicBezTo>
                        <a:pt x="260886" y="128810"/>
                        <a:pt x="266281" y="115665"/>
                        <a:pt x="276677" y="108734"/>
                      </a:cubicBezTo>
                      <a:cubicBezTo>
                        <a:pt x="293114" y="97776"/>
                        <a:pt x="312533" y="92030"/>
                        <a:pt x="329685" y="82229"/>
                      </a:cubicBezTo>
                      <a:cubicBezTo>
                        <a:pt x="401612" y="41128"/>
                        <a:pt x="336312" y="66768"/>
                        <a:pt x="409198" y="42473"/>
                      </a:cubicBezTo>
                      <a:cubicBezTo>
                        <a:pt x="422450" y="33638"/>
                        <a:pt x="434042" y="21561"/>
                        <a:pt x="448955" y="15968"/>
                      </a:cubicBezTo>
                      <a:cubicBezTo>
                        <a:pt x="543325" y="-19421"/>
                        <a:pt x="783320" y="14902"/>
                        <a:pt x="806764" y="15968"/>
                      </a:cubicBezTo>
                      <a:cubicBezTo>
                        <a:pt x="844585" y="23533"/>
                        <a:pt x="888610" y="31246"/>
                        <a:pt x="926033" y="42473"/>
                      </a:cubicBezTo>
                      <a:cubicBezTo>
                        <a:pt x="952793" y="50501"/>
                        <a:pt x="982300" y="53480"/>
                        <a:pt x="1005546" y="68977"/>
                      </a:cubicBezTo>
                      <a:cubicBezTo>
                        <a:pt x="1018798" y="77812"/>
                        <a:pt x="1032866" y="85531"/>
                        <a:pt x="1045303" y="95481"/>
                      </a:cubicBezTo>
                      <a:cubicBezTo>
                        <a:pt x="1055059" y="103286"/>
                        <a:pt x="1061093" y="115558"/>
                        <a:pt x="1071807" y="121986"/>
                      </a:cubicBezTo>
                      <a:cubicBezTo>
                        <a:pt x="1083785" y="129173"/>
                        <a:pt x="1098312" y="130821"/>
                        <a:pt x="1111564" y="135238"/>
                      </a:cubicBezTo>
                      <a:cubicBezTo>
                        <a:pt x="1124816" y="144073"/>
                        <a:pt x="1138883" y="151792"/>
                        <a:pt x="1151320" y="161742"/>
                      </a:cubicBezTo>
                      <a:cubicBezTo>
                        <a:pt x="1178293" y="183321"/>
                        <a:pt x="1184651" y="198487"/>
                        <a:pt x="1204329" y="228003"/>
                      </a:cubicBezTo>
                      <a:cubicBezTo>
                        <a:pt x="1199912" y="258925"/>
                        <a:pt x="1200955" y="291135"/>
                        <a:pt x="1191077" y="320768"/>
                      </a:cubicBezTo>
                      <a:cubicBezTo>
                        <a:pt x="1187126" y="332621"/>
                        <a:pt x="1176941" y="345506"/>
                        <a:pt x="1164572" y="347273"/>
                      </a:cubicBezTo>
                      <a:cubicBezTo>
                        <a:pt x="1142274" y="350459"/>
                        <a:pt x="1120042" y="339948"/>
                        <a:pt x="1098311" y="334021"/>
                      </a:cubicBezTo>
                      <a:cubicBezTo>
                        <a:pt x="1071357" y="326670"/>
                        <a:pt x="1018798" y="307516"/>
                        <a:pt x="1018798" y="307516"/>
                      </a:cubicBezTo>
                      <a:cubicBezTo>
                        <a:pt x="1005546" y="298681"/>
                        <a:pt x="993288" y="288135"/>
                        <a:pt x="979042" y="281012"/>
                      </a:cubicBezTo>
                      <a:cubicBezTo>
                        <a:pt x="966548" y="274765"/>
                        <a:pt x="951263" y="274947"/>
                        <a:pt x="939285" y="267760"/>
                      </a:cubicBezTo>
                      <a:cubicBezTo>
                        <a:pt x="928571" y="261332"/>
                        <a:pt x="923495" y="247683"/>
                        <a:pt x="912781" y="241255"/>
                      </a:cubicBezTo>
                      <a:cubicBezTo>
                        <a:pt x="900803" y="234068"/>
                        <a:pt x="886456" y="231841"/>
                        <a:pt x="873024" y="228003"/>
                      </a:cubicBezTo>
                      <a:cubicBezTo>
                        <a:pt x="794122" y="205460"/>
                        <a:pt x="830484" y="220269"/>
                        <a:pt x="727250" y="201499"/>
                      </a:cubicBezTo>
                      <a:cubicBezTo>
                        <a:pt x="709331" y="198241"/>
                        <a:pt x="691911" y="192664"/>
                        <a:pt x="674242" y="188247"/>
                      </a:cubicBezTo>
                      <a:cubicBezTo>
                        <a:pt x="590372" y="202225"/>
                        <a:pt x="621599" y="201499"/>
                        <a:pt x="581477" y="201499"/>
                      </a:cubicBezTo>
                    </a:path>
                  </a:pathLst>
                </a:custGeom>
                <a:solidFill>
                  <a:srgbClr val="FF66F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</p:grpSp>
          <p:sp>
            <p:nvSpPr>
              <p:cNvPr id="752" name="正方形/長方形 751"/>
              <p:cNvSpPr/>
              <p:nvPr/>
            </p:nvSpPr>
            <p:spPr>
              <a:xfrm>
                <a:off x="3211081" y="1525873"/>
                <a:ext cx="3110384" cy="1353091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ja-JP" altLang="en-US" sz="2000" b="0" cap="none" spc="0" dirty="0" smtClean="0">
                    <a:ln w="18415" cmpd="sng">
                      <a:solidFill>
                        <a:sysClr val="windowText" lastClr="000000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</a:rPr>
                  <a:t>もんだい</a:t>
                </a:r>
                <a:endParaRPr lang="ja-JP" altLang="en-US" sz="2000" b="0" cap="none" spc="0" dirty="0">
                  <a:ln w="18415" cmpd="sng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529" name="グループ化 528"/>
            <p:cNvGrpSpPr/>
            <p:nvPr/>
          </p:nvGrpSpPr>
          <p:grpSpPr>
            <a:xfrm>
              <a:off x="5436096" y="240208"/>
              <a:ext cx="1455374" cy="1384722"/>
              <a:chOff x="2744777" y="1484784"/>
              <a:chExt cx="4050390" cy="4682851"/>
            </a:xfrm>
          </p:grpSpPr>
          <p:grpSp>
            <p:nvGrpSpPr>
              <p:cNvPr id="738" name="グループ化 737"/>
              <p:cNvGrpSpPr/>
              <p:nvPr/>
            </p:nvGrpSpPr>
            <p:grpSpPr>
              <a:xfrm>
                <a:off x="2744777" y="1484784"/>
                <a:ext cx="4050390" cy="4682851"/>
                <a:chOff x="2668961" y="1844824"/>
                <a:chExt cx="4050390" cy="4682851"/>
              </a:xfrm>
            </p:grpSpPr>
            <p:sp>
              <p:nvSpPr>
                <p:cNvPr id="743" name="フリーフォーム 742"/>
                <p:cNvSpPr/>
                <p:nvPr/>
              </p:nvSpPr>
              <p:spPr>
                <a:xfrm>
                  <a:off x="2668961" y="1844824"/>
                  <a:ext cx="4050390" cy="4682851"/>
                </a:xfrm>
                <a:custGeom>
                  <a:avLst/>
                  <a:gdLst>
                    <a:gd name="connsiteX0" fmla="*/ 1277497 w 4050390"/>
                    <a:gd name="connsiteY0" fmla="*/ 35515 h 4334120"/>
                    <a:gd name="connsiteX1" fmla="*/ 747410 w 4050390"/>
                    <a:gd name="connsiteY1" fmla="*/ 287306 h 4334120"/>
                    <a:gd name="connsiteX2" fmla="*/ 349845 w 4050390"/>
                    <a:gd name="connsiteY2" fmla="*/ 936663 h 4334120"/>
                    <a:gd name="connsiteX3" fmla="*/ 190819 w 4050390"/>
                    <a:gd name="connsiteY3" fmla="*/ 2672698 h 4334120"/>
                    <a:gd name="connsiteX4" fmla="*/ 204071 w 4050390"/>
                    <a:gd name="connsiteY4" fmla="*/ 4209950 h 4334120"/>
                    <a:gd name="connsiteX5" fmla="*/ 270332 w 4050390"/>
                    <a:gd name="connsiteY5" fmla="*/ 4249706 h 4334120"/>
                    <a:gd name="connsiteX6" fmla="*/ 3649637 w 4050390"/>
                    <a:gd name="connsiteY6" fmla="*/ 4302715 h 4334120"/>
                    <a:gd name="connsiteX7" fmla="*/ 4020697 w 4050390"/>
                    <a:gd name="connsiteY7" fmla="*/ 4249706 h 4334120"/>
                    <a:gd name="connsiteX8" fmla="*/ 3967689 w 4050390"/>
                    <a:gd name="connsiteY8" fmla="*/ 4156941 h 4334120"/>
                    <a:gd name="connsiteX9" fmla="*/ 3914680 w 4050390"/>
                    <a:gd name="connsiteY9" fmla="*/ 2526924 h 4334120"/>
                    <a:gd name="connsiteX10" fmla="*/ 3768906 w 4050390"/>
                    <a:gd name="connsiteY10" fmla="*/ 578854 h 4334120"/>
                    <a:gd name="connsiteX11" fmla="*/ 2152141 w 4050390"/>
                    <a:gd name="connsiteY11" fmla="*/ 22263 h 4334120"/>
                    <a:gd name="connsiteX12" fmla="*/ 1065463 w 4050390"/>
                    <a:gd name="connsiteY12" fmla="*/ 101776 h 4334120"/>
                    <a:gd name="connsiteX13" fmla="*/ 1065463 w 4050390"/>
                    <a:gd name="connsiteY13" fmla="*/ 101776 h 43341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4050390" h="4334120">
                      <a:moveTo>
                        <a:pt x="1277497" y="35515"/>
                      </a:moveTo>
                      <a:cubicBezTo>
                        <a:pt x="1089758" y="86315"/>
                        <a:pt x="902019" y="137115"/>
                        <a:pt x="747410" y="287306"/>
                      </a:cubicBezTo>
                      <a:cubicBezTo>
                        <a:pt x="592801" y="437497"/>
                        <a:pt x="442610" y="539098"/>
                        <a:pt x="349845" y="936663"/>
                      </a:cubicBezTo>
                      <a:cubicBezTo>
                        <a:pt x="257080" y="1334228"/>
                        <a:pt x="215115" y="2127150"/>
                        <a:pt x="190819" y="2672698"/>
                      </a:cubicBezTo>
                      <a:cubicBezTo>
                        <a:pt x="166523" y="3218246"/>
                        <a:pt x="190819" y="3947115"/>
                        <a:pt x="204071" y="4209950"/>
                      </a:cubicBezTo>
                      <a:cubicBezTo>
                        <a:pt x="217323" y="4472785"/>
                        <a:pt x="-303929" y="4234245"/>
                        <a:pt x="270332" y="4249706"/>
                      </a:cubicBezTo>
                      <a:cubicBezTo>
                        <a:pt x="844593" y="4265167"/>
                        <a:pt x="3024576" y="4302715"/>
                        <a:pt x="3649637" y="4302715"/>
                      </a:cubicBezTo>
                      <a:cubicBezTo>
                        <a:pt x="4274698" y="4302715"/>
                        <a:pt x="3967688" y="4274002"/>
                        <a:pt x="4020697" y="4249706"/>
                      </a:cubicBezTo>
                      <a:cubicBezTo>
                        <a:pt x="4073706" y="4225410"/>
                        <a:pt x="3985359" y="4444071"/>
                        <a:pt x="3967689" y="4156941"/>
                      </a:cubicBezTo>
                      <a:cubicBezTo>
                        <a:pt x="3950020" y="3869811"/>
                        <a:pt x="3947811" y="3123272"/>
                        <a:pt x="3914680" y="2526924"/>
                      </a:cubicBezTo>
                      <a:cubicBezTo>
                        <a:pt x="3881550" y="1930576"/>
                        <a:pt x="4062663" y="996298"/>
                        <a:pt x="3768906" y="578854"/>
                      </a:cubicBezTo>
                      <a:cubicBezTo>
                        <a:pt x="3475150" y="161411"/>
                        <a:pt x="2602715" y="101776"/>
                        <a:pt x="2152141" y="22263"/>
                      </a:cubicBezTo>
                      <a:cubicBezTo>
                        <a:pt x="1701567" y="-57250"/>
                        <a:pt x="1065463" y="101776"/>
                        <a:pt x="1065463" y="101776"/>
                      </a:cubicBezTo>
                      <a:lnTo>
                        <a:pt x="1065463" y="101776"/>
                      </a:lnTo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744" name="円/楕円 743"/>
                <p:cNvSpPr/>
                <p:nvPr/>
              </p:nvSpPr>
              <p:spPr>
                <a:xfrm>
                  <a:off x="3539968" y="2708920"/>
                  <a:ext cx="864096" cy="864096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745" name="弦 744"/>
                <p:cNvSpPr/>
                <p:nvPr/>
              </p:nvSpPr>
              <p:spPr>
                <a:xfrm rot="17413514">
                  <a:off x="3511875" y="2740803"/>
                  <a:ext cx="863204" cy="848977"/>
                </a:xfrm>
                <a:prstGeom prst="chord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746" name="円/楕円 745"/>
                <p:cNvSpPr/>
                <p:nvPr/>
              </p:nvSpPr>
              <p:spPr>
                <a:xfrm>
                  <a:off x="4913988" y="2708920"/>
                  <a:ext cx="864096" cy="864096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747" name="弦 746"/>
                <p:cNvSpPr/>
                <p:nvPr/>
              </p:nvSpPr>
              <p:spPr>
                <a:xfrm rot="17413514">
                  <a:off x="4885895" y="2740803"/>
                  <a:ext cx="863204" cy="848977"/>
                </a:xfrm>
                <a:prstGeom prst="chord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748" name="円/楕円 747"/>
                <p:cNvSpPr/>
                <p:nvPr/>
              </p:nvSpPr>
              <p:spPr>
                <a:xfrm>
                  <a:off x="3779912" y="2996952"/>
                  <a:ext cx="360040" cy="28803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749" name="円/楕円 748"/>
                <p:cNvSpPr/>
                <p:nvPr/>
              </p:nvSpPr>
              <p:spPr>
                <a:xfrm>
                  <a:off x="5137477" y="3021275"/>
                  <a:ext cx="360040" cy="28803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</p:grpSp>
          <p:grpSp>
            <p:nvGrpSpPr>
              <p:cNvPr id="739" name="グループ化 738"/>
              <p:cNvGrpSpPr/>
              <p:nvPr/>
            </p:nvGrpSpPr>
            <p:grpSpPr>
              <a:xfrm>
                <a:off x="4333282" y="3948385"/>
                <a:ext cx="880011" cy="701173"/>
                <a:chOff x="4109793" y="3844323"/>
                <a:chExt cx="1216771" cy="701173"/>
              </a:xfrm>
            </p:grpSpPr>
            <p:sp>
              <p:nvSpPr>
                <p:cNvPr id="741" name="フリーフォーム 740"/>
                <p:cNvSpPr/>
                <p:nvPr/>
              </p:nvSpPr>
              <p:spPr>
                <a:xfrm>
                  <a:off x="4109793" y="4052449"/>
                  <a:ext cx="1204329" cy="493047"/>
                </a:xfrm>
                <a:custGeom>
                  <a:avLst/>
                  <a:gdLst>
                    <a:gd name="connsiteX0" fmla="*/ 700746 w 1204329"/>
                    <a:gd name="connsiteY0" fmla="*/ 188247 h 493047"/>
                    <a:gd name="connsiteX1" fmla="*/ 528468 w 1204329"/>
                    <a:gd name="connsiteY1" fmla="*/ 201499 h 493047"/>
                    <a:gd name="connsiteX2" fmla="*/ 448955 w 1204329"/>
                    <a:gd name="connsiteY2" fmla="*/ 228003 h 493047"/>
                    <a:gd name="connsiteX3" fmla="*/ 369442 w 1204329"/>
                    <a:gd name="connsiteY3" fmla="*/ 281012 h 493047"/>
                    <a:gd name="connsiteX4" fmla="*/ 303181 w 1204329"/>
                    <a:gd name="connsiteY4" fmla="*/ 334021 h 493047"/>
                    <a:gd name="connsiteX5" fmla="*/ 236920 w 1204329"/>
                    <a:gd name="connsiteY5" fmla="*/ 400281 h 493047"/>
                    <a:gd name="connsiteX6" fmla="*/ 170659 w 1204329"/>
                    <a:gd name="connsiteY6" fmla="*/ 440038 h 493047"/>
                    <a:gd name="connsiteX7" fmla="*/ 130903 w 1204329"/>
                    <a:gd name="connsiteY7" fmla="*/ 466542 h 493047"/>
                    <a:gd name="connsiteX8" fmla="*/ 51390 w 1204329"/>
                    <a:gd name="connsiteY8" fmla="*/ 493047 h 493047"/>
                    <a:gd name="connsiteX9" fmla="*/ 24885 w 1204329"/>
                    <a:gd name="connsiteY9" fmla="*/ 347273 h 493047"/>
                    <a:gd name="connsiteX10" fmla="*/ 64642 w 1204329"/>
                    <a:gd name="connsiteY10" fmla="*/ 281012 h 493047"/>
                    <a:gd name="connsiteX11" fmla="*/ 91146 w 1204329"/>
                    <a:gd name="connsiteY11" fmla="*/ 241255 h 493047"/>
                    <a:gd name="connsiteX12" fmla="*/ 170659 w 1204329"/>
                    <a:gd name="connsiteY12" fmla="*/ 201499 h 493047"/>
                    <a:gd name="connsiteX13" fmla="*/ 250172 w 1204329"/>
                    <a:gd name="connsiteY13" fmla="*/ 135238 h 493047"/>
                    <a:gd name="connsiteX14" fmla="*/ 276677 w 1204329"/>
                    <a:gd name="connsiteY14" fmla="*/ 108734 h 493047"/>
                    <a:gd name="connsiteX15" fmla="*/ 329685 w 1204329"/>
                    <a:gd name="connsiteY15" fmla="*/ 82229 h 493047"/>
                    <a:gd name="connsiteX16" fmla="*/ 409198 w 1204329"/>
                    <a:gd name="connsiteY16" fmla="*/ 42473 h 493047"/>
                    <a:gd name="connsiteX17" fmla="*/ 448955 w 1204329"/>
                    <a:gd name="connsiteY17" fmla="*/ 15968 h 493047"/>
                    <a:gd name="connsiteX18" fmla="*/ 806764 w 1204329"/>
                    <a:gd name="connsiteY18" fmla="*/ 15968 h 493047"/>
                    <a:gd name="connsiteX19" fmla="*/ 926033 w 1204329"/>
                    <a:gd name="connsiteY19" fmla="*/ 42473 h 493047"/>
                    <a:gd name="connsiteX20" fmla="*/ 1005546 w 1204329"/>
                    <a:gd name="connsiteY20" fmla="*/ 68977 h 493047"/>
                    <a:gd name="connsiteX21" fmla="*/ 1045303 w 1204329"/>
                    <a:gd name="connsiteY21" fmla="*/ 95481 h 493047"/>
                    <a:gd name="connsiteX22" fmla="*/ 1071807 w 1204329"/>
                    <a:gd name="connsiteY22" fmla="*/ 121986 h 493047"/>
                    <a:gd name="connsiteX23" fmla="*/ 1111564 w 1204329"/>
                    <a:gd name="connsiteY23" fmla="*/ 135238 h 493047"/>
                    <a:gd name="connsiteX24" fmla="*/ 1151320 w 1204329"/>
                    <a:gd name="connsiteY24" fmla="*/ 161742 h 493047"/>
                    <a:gd name="connsiteX25" fmla="*/ 1204329 w 1204329"/>
                    <a:gd name="connsiteY25" fmla="*/ 228003 h 493047"/>
                    <a:gd name="connsiteX26" fmla="*/ 1191077 w 1204329"/>
                    <a:gd name="connsiteY26" fmla="*/ 320768 h 493047"/>
                    <a:gd name="connsiteX27" fmla="*/ 1164572 w 1204329"/>
                    <a:gd name="connsiteY27" fmla="*/ 347273 h 493047"/>
                    <a:gd name="connsiteX28" fmla="*/ 1098311 w 1204329"/>
                    <a:gd name="connsiteY28" fmla="*/ 334021 h 493047"/>
                    <a:gd name="connsiteX29" fmla="*/ 1018798 w 1204329"/>
                    <a:gd name="connsiteY29" fmla="*/ 307516 h 493047"/>
                    <a:gd name="connsiteX30" fmla="*/ 979042 w 1204329"/>
                    <a:gd name="connsiteY30" fmla="*/ 281012 h 493047"/>
                    <a:gd name="connsiteX31" fmla="*/ 939285 w 1204329"/>
                    <a:gd name="connsiteY31" fmla="*/ 267760 h 493047"/>
                    <a:gd name="connsiteX32" fmla="*/ 912781 w 1204329"/>
                    <a:gd name="connsiteY32" fmla="*/ 241255 h 493047"/>
                    <a:gd name="connsiteX33" fmla="*/ 873024 w 1204329"/>
                    <a:gd name="connsiteY33" fmla="*/ 228003 h 493047"/>
                    <a:gd name="connsiteX34" fmla="*/ 727250 w 1204329"/>
                    <a:gd name="connsiteY34" fmla="*/ 201499 h 493047"/>
                    <a:gd name="connsiteX35" fmla="*/ 674242 w 1204329"/>
                    <a:gd name="connsiteY35" fmla="*/ 188247 h 493047"/>
                    <a:gd name="connsiteX36" fmla="*/ 581477 w 1204329"/>
                    <a:gd name="connsiteY36" fmla="*/ 201499 h 493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1204329" h="493047">
                      <a:moveTo>
                        <a:pt x="700746" y="188247"/>
                      </a:moveTo>
                      <a:cubicBezTo>
                        <a:pt x="643320" y="192664"/>
                        <a:pt x="585359" y="192516"/>
                        <a:pt x="528468" y="201499"/>
                      </a:cubicBezTo>
                      <a:cubicBezTo>
                        <a:pt x="500872" y="205856"/>
                        <a:pt x="448955" y="228003"/>
                        <a:pt x="448955" y="228003"/>
                      </a:cubicBezTo>
                      <a:cubicBezTo>
                        <a:pt x="422451" y="245673"/>
                        <a:pt x="391967" y="258488"/>
                        <a:pt x="369442" y="281012"/>
                      </a:cubicBezTo>
                      <a:cubicBezTo>
                        <a:pt x="331675" y="318778"/>
                        <a:pt x="353333" y="300585"/>
                        <a:pt x="303181" y="334021"/>
                      </a:cubicBezTo>
                      <a:cubicBezTo>
                        <a:pt x="257744" y="402177"/>
                        <a:pt x="300028" y="349795"/>
                        <a:pt x="236920" y="400281"/>
                      </a:cubicBezTo>
                      <a:cubicBezTo>
                        <a:pt x="184944" y="441862"/>
                        <a:pt x="239704" y="417023"/>
                        <a:pt x="170659" y="440038"/>
                      </a:cubicBezTo>
                      <a:cubicBezTo>
                        <a:pt x="157407" y="448873"/>
                        <a:pt x="145457" y="460073"/>
                        <a:pt x="130903" y="466542"/>
                      </a:cubicBezTo>
                      <a:cubicBezTo>
                        <a:pt x="105373" y="477889"/>
                        <a:pt x="51390" y="493047"/>
                        <a:pt x="51390" y="493047"/>
                      </a:cubicBezTo>
                      <a:cubicBezTo>
                        <a:pt x="-28123" y="466541"/>
                        <a:pt x="2744" y="491194"/>
                        <a:pt x="24885" y="347273"/>
                      </a:cubicBezTo>
                      <a:cubicBezTo>
                        <a:pt x="32557" y="297406"/>
                        <a:pt x="36784" y="315834"/>
                        <a:pt x="64642" y="281012"/>
                      </a:cubicBezTo>
                      <a:cubicBezTo>
                        <a:pt x="74592" y="268575"/>
                        <a:pt x="79884" y="252517"/>
                        <a:pt x="91146" y="241255"/>
                      </a:cubicBezTo>
                      <a:cubicBezTo>
                        <a:pt x="116835" y="215566"/>
                        <a:pt x="138325" y="212277"/>
                        <a:pt x="170659" y="201499"/>
                      </a:cubicBezTo>
                      <a:cubicBezTo>
                        <a:pt x="253702" y="90775"/>
                        <a:pt x="167387" y="184908"/>
                        <a:pt x="250172" y="135238"/>
                      </a:cubicBezTo>
                      <a:cubicBezTo>
                        <a:pt x="260886" y="128810"/>
                        <a:pt x="266281" y="115665"/>
                        <a:pt x="276677" y="108734"/>
                      </a:cubicBezTo>
                      <a:cubicBezTo>
                        <a:pt x="293114" y="97776"/>
                        <a:pt x="312533" y="92030"/>
                        <a:pt x="329685" y="82229"/>
                      </a:cubicBezTo>
                      <a:cubicBezTo>
                        <a:pt x="401612" y="41128"/>
                        <a:pt x="336312" y="66768"/>
                        <a:pt x="409198" y="42473"/>
                      </a:cubicBezTo>
                      <a:cubicBezTo>
                        <a:pt x="422450" y="33638"/>
                        <a:pt x="434042" y="21561"/>
                        <a:pt x="448955" y="15968"/>
                      </a:cubicBezTo>
                      <a:cubicBezTo>
                        <a:pt x="543325" y="-19421"/>
                        <a:pt x="783320" y="14902"/>
                        <a:pt x="806764" y="15968"/>
                      </a:cubicBezTo>
                      <a:cubicBezTo>
                        <a:pt x="844585" y="23533"/>
                        <a:pt x="888610" y="31246"/>
                        <a:pt x="926033" y="42473"/>
                      </a:cubicBezTo>
                      <a:cubicBezTo>
                        <a:pt x="952793" y="50501"/>
                        <a:pt x="982300" y="53480"/>
                        <a:pt x="1005546" y="68977"/>
                      </a:cubicBezTo>
                      <a:cubicBezTo>
                        <a:pt x="1018798" y="77812"/>
                        <a:pt x="1032866" y="85531"/>
                        <a:pt x="1045303" y="95481"/>
                      </a:cubicBezTo>
                      <a:cubicBezTo>
                        <a:pt x="1055059" y="103286"/>
                        <a:pt x="1061093" y="115558"/>
                        <a:pt x="1071807" y="121986"/>
                      </a:cubicBezTo>
                      <a:cubicBezTo>
                        <a:pt x="1083785" y="129173"/>
                        <a:pt x="1098312" y="130821"/>
                        <a:pt x="1111564" y="135238"/>
                      </a:cubicBezTo>
                      <a:cubicBezTo>
                        <a:pt x="1124816" y="144073"/>
                        <a:pt x="1138883" y="151792"/>
                        <a:pt x="1151320" y="161742"/>
                      </a:cubicBezTo>
                      <a:cubicBezTo>
                        <a:pt x="1178293" y="183321"/>
                        <a:pt x="1184651" y="198487"/>
                        <a:pt x="1204329" y="228003"/>
                      </a:cubicBezTo>
                      <a:cubicBezTo>
                        <a:pt x="1199912" y="258925"/>
                        <a:pt x="1200955" y="291135"/>
                        <a:pt x="1191077" y="320768"/>
                      </a:cubicBezTo>
                      <a:cubicBezTo>
                        <a:pt x="1187126" y="332621"/>
                        <a:pt x="1176941" y="345506"/>
                        <a:pt x="1164572" y="347273"/>
                      </a:cubicBezTo>
                      <a:cubicBezTo>
                        <a:pt x="1142274" y="350459"/>
                        <a:pt x="1120042" y="339948"/>
                        <a:pt x="1098311" y="334021"/>
                      </a:cubicBezTo>
                      <a:cubicBezTo>
                        <a:pt x="1071357" y="326670"/>
                        <a:pt x="1018798" y="307516"/>
                        <a:pt x="1018798" y="307516"/>
                      </a:cubicBezTo>
                      <a:cubicBezTo>
                        <a:pt x="1005546" y="298681"/>
                        <a:pt x="993288" y="288135"/>
                        <a:pt x="979042" y="281012"/>
                      </a:cubicBezTo>
                      <a:cubicBezTo>
                        <a:pt x="966548" y="274765"/>
                        <a:pt x="951263" y="274947"/>
                        <a:pt x="939285" y="267760"/>
                      </a:cubicBezTo>
                      <a:cubicBezTo>
                        <a:pt x="928571" y="261332"/>
                        <a:pt x="923495" y="247683"/>
                        <a:pt x="912781" y="241255"/>
                      </a:cubicBezTo>
                      <a:cubicBezTo>
                        <a:pt x="900803" y="234068"/>
                        <a:pt x="886456" y="231841"/>
                        <a:pt x="873024" y="228003"/>
                      </a:cubicBezTo>
                      <a:cubicBezTo>
                        <a:pt x="794122" y="205460"/>
                        <a:pt x="830484" y="220269"/>
                        <a:pt x="727250" y="201499"/>
                      </a:cubicBezTo>
                      <a:cubicBezTo>
                        <a:pt x="709331" y="198241"/>
                        <a:pt x="691911" y="192664"/>
                        <a:pt x="674242" y="188247"/>
                      </a:cubicBezTo>
                      <a:cubicBezTo>
                        <a:pt x="590372" y="202225"/>
                        <a:pt x="621599" y="201499"/>
                        <a:pt x="581477" y="201499"/>
                      </a:cubicBezTo>
                    </a:path>
                  </a:pathLst>
                </a:custGeom>
                <a:solidFill>
                  <a:srgbClr val="FF66F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742" name="フリーフォーム 741"/>
                <p:cNvSpPr/>
                <p:nvPr/>
              </p:nvSpPr>
              <p:spPr>
                <a:xfrm>
                  <a:off x="4122235" y="3844323"/>
                  <a:ext cx="1204329" cy="493047"/>
                </a:xfrm>
                <a:custGeom>
                  <a:avLst/>
                  <a:gdLst>
                    <a:gd name="connsiteX0" fmla="*/ 700746 w 1204329"/>
                    <a:gd name="connsiteY0" fmla="*/ 188247 h 493047"/>
                    <a:gd name="connsiteX1" fmla="*/ 528468 w 1204329"/>
                    <a:gd name="connsiteY1" fmla="*/ 201499 h 493047"/>
                    <a:gd name="connsiteX2" fmla="*/ 448955 w 1204329"/>
                    <a:gd name="connsiteY2" fmla="*/ 228003 h 493047"/>
                    <a:gd name="connsiteX3" fmla="*/ 369442 w 1204329"/>
                    <a:gd name="connsiteY3" fmla="*/ 281012 h 493047"/>
                    <a:gd name="connsiteX4" fmla="*/ 303181 w 1204329"/>
                    <a:gd name="connsiteY4" fmla="*/ 334021 h 493047"/>
                    <a:gd name="connsiteX5" fmla="*/ 236920 w 1204329"/>
                    <a:gd name="connsiteY5" fmla="*/ 400281 h 493047"/>
                    <a:gd name="connsiteX6" fmla="*/ 170659 w 1204329"/>
                    <a:gd name="connsiteY6" fmla="*/ 440038 h 493047"/>
                    <a:gd name="connsiteX7" fmla="*/ 130903 w 1204329"/>
                    <a:gd name="connsiteY7" fmla="*/ 466542 h 493047"/>
                    <a:gd name="connsiteX8" fmla="*/ 51390 w 1204329"/>
                    <a:gd name="connsiteY8" fmla="*/ 493047 h 493047"/>
                    <a:gd name="connsiteX9" fmla="*/ 24885 w 1204329"/>
                    <a:gd name="connsiteY9" fmla="*/ 347273 h 493047"/>
                    <a:gd name="connsiteX10" fmla="*/ 64642 w 1204329"/>
                    <a:gd name="connsiteY10" fmla="*/ 281012 h 493047"/>
                    <a:gd name="connsiteX11" fmla="*/ 91146 w 1204329"/>
                    <a:gd name="connsiteY11" fmla="*/ 241255 h 493047"/>
                    <a:gd name="connsiteX12" fmla="*/ 170659 w 1204329"/>
                    <a:gd name="connsiteY12" fmla="*/ 201499 h 493047"/>
                    <a:gd name="connsiteX13" fmla="*/ 250172 w 1204329"/>
                    <a:gd name="connsiteY13" fmla="*/ 135238 h 493047"/>
                    <a:gd name="connsiteX14" fmla="*/ 276677 w 1204329"/>
                    <a:gd name="connsiteY14" fmla="*/ 108734 h 493047"/>
                    <a:gd name="connsiteX15" fmla="*/ 329685 w 1204329"/>
                    <a:gd name="connsiteY15" fmla="*/ 82229 h 493047"/>
                    <a:gd name="connsiteX16" fmla="*/ 409198 w 1204329"/>
                    <a:gd name="connsiteY16" fmla="*/ 42473 h 493047"/>
                    <a:gd name="connsiteX17" fmla="*/ 448955 w 1204329"/>
                    <a:gd name="connsiteY17" fmla="*/ 15968 h 493047"/>
                    <a:gd name="connsiteX18" fmla="*/ 806764 w 1204329"/>
                    <a:gd name="connsiteY18" fmla="*/ 15968 h 493047"/>
                    <a:gd name="connsiteX19" fmla="*/ 926033 w 1204329"/>
                    <a:gd name="connsiteY19" fmla="*/ 42473 h 493047"/>
                    <a:gd name="connsiteX20" fmla="*/ 1005546 w 1204329"/>
                    <a:gd name="connsiteY20" fmla="*/ 68977 h 493047"/>
                    <a:gd name="connsiteX21" fmla="*/ 1045303 w 1204329"/>
                    <a:gd name="connsiteY21" fmla="*/ 95481 h 493047"/>
                    <a:gd name="connsiteX22" fmla="*/ 1071807 w 1204329"/>
                    <a:gd name="connsiteY22" fmla="*/ 121986 h 493047"/>
                    <a:gd name="connsiteX23" fmla="*/ 1111564 w 1204329"/>
                    <a:gd name="connsiteY23" fmla="*/ 135238 h 493047"/>
                    <a:gd name="connsiteX24" fmla="*/ 1151320 w 1204329"/>
                    <a:gd name="connsiteY24" fmla="*/ 161742 h 493047"/>
                    <a:gd name="connsiteX25" fmla="*/ 1204329 w 1204329"/>
                    <a:gd name="connsiteY25" fmla="*/ 228003 h 493047"/>
                    <a:gd name="connsiteX26" fmla="*/ 1191077 w 1204329"/>
                    <a:gd name="connsiteY26" fmla="*/ 320768 h 493047"/>
                    <a:gd name="connsiteX27" fmla="*/ 1164572 w 1204329"/>
                    <a:gd name="connsiteY27" fmla="*/ 347273 h 493047"/>
                    <a:gd name="connsiteX28" fmla="*/ 1098311 w 1204329"/>
                    <a:gd name="connsiteY28" fmla="*/ 334021 h 493047"/>
                    <a:gd name="connsiteX29" fmla="*/ 1018798 w 1204329"/>
                    <a:gd name="connsiteY29" fmla="*/ 307516 h 493047"/>
                    <a:gd name="connsiteX30" fmla="*/ 979042 w 1204329"/>
                    <a:gd name="connsiteY30" fmla="*/ 281012 h 493047"/>
                    <a:gd name="connsiteX31" fmla="*/ 939285 w 1204329"/>
                    <a:gd name="connsiteY31" fmla="*/ 267760 h 493047"/>
                    <a:gd name="connsiteX32" fmla="*/ 912781 w 1204329"/>
                    <a:gd name="connsiteY32" fmla="*/ 241255 h 493047"/>
                    <a:gd name="connsiteX33" fmla="*/ 873024 w 1204329"/>
                    <a:gd name="connsiteY33" fmla="*/ 228003 h 493047"/>
                    <a:gd name="connsiteX34" fmla="*/ 727250 w 1204329"/>
                    <a:gd name="connsiteY34" fmla="*/ 201499 h 493047"/>
                    <a:gd name="connsiteX35" fmla="*/ 674242 w 1204329"/>
                    <a:gd name="connsiteY35" fmla="*/ 188247 h 493047"/>
                    <a:gd name="connsiteX36" fmla="*/ 581477 w 1204329"/>
                    <a:gd name="connsiteY36" fmla="*/ 201499 h 493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1204329" h="493047">
                      <a:moveTo>
                        <a:pt x="700746" y="188247"/>
                      </a:moveTo>
                      <a:cubicBezTo>
                        <a:pt x="643320" y="192664"/>
                        <a:pt x="585359" y="192516"/>
                        <a:pt x="528468" y="201499"/>
                      </a:cubicBezTo>
                      <a:cubicBezTo>
                        <a:pt x="500872" y="205856"/>
                        <a:pt x="448955" y="228003"/>
                        <a:pt x="448955" y="228003"/>
                      </a:cubicBezTo>
                      <a:cubicBezTo>
                        <a:pt x="422451" y="245673"/>
                        <a:pt x="391967" y="258488"/>
                        <a:pt x="369442" y="281012"/>
                      </a:cubicBezTo>
                      <a:cubicBezTo>
                        <a:pt x="331675" y="318778"/>
                        <a:pt x="353333" y="300585"/>
                        <a:pt x="303181" y="334021"/>
                      </a:cubicBezTo>
                      <a:cubicBezTo>
                        <a:pt x="257744" y="402177"/>
                        <a:pt x="300028" y="349795"/>
                        <a:pt x="236920" y="400281"/>
                      </a:cubicBezTo>
                      <a:cubicBezTo>
                        <a:pt x="184944" y="441862"/>
                        <a:pt x="239704" y="417023"/>
                        <a:pt x="170659" y="440038"/>
                      </a:cubicBezTo>
                      <a:cubicBezTo>
                        <a:pt x="157407" y="448873"/>
                        <a:pt x="145457" y="460073"/>
                        <a:pt x="130903" y="466542"/>
                      </a:cubicBezTo>
                      <a:cubicBezTo>
                        <a:pt x="105373" y="477889"/>
                        <a:pt x="51390" y="493047"/>
                        <a:pt x="51390" y="493047"/>
                      </a:cubicBezTo>
                      <a:cubicBezTo>
                        <a:pt x="-28123" y="466541"/>
                        <a:pt x="2744" y="491194"/>
                        <a:pt x="24885" y="347273"/>
                      </a:cubicBezTo>
                      <a:cubicBezTo>
                        <a:pt x="32557" y="297406"/>
                        <a:pt x="36784" y="315834"/>
                        <a:pt x="64642" y="281012"/>
                      </a:cubicBezTo>
                      <a:cubicBezTo>
                        <a:pt x="74592" y="268575"/>
                        <a:pt x="79884" y="252517"/>
                        <a:pt x="91146" y="241255"/>
                      </a:cubicBezTo>
                      <a:cubicBezTo>
                        <a:pt x="116835" y="215566"/>
                        <a:pt x="138325" y="212277"/>
                        <a:pt x="170659" y="201499"/>
                      </a:cubicBezTo>
                      <a:cubicBezTo>
                        <a:pt x="253702" y="90775"/>
                        <a:pt x="167387" y="184908"/>
                        <a:pt x="250172" y="135238"/>
                      </a:cubicBezTo>
                      <a:cubicBezTo>
                        <a:pt x="260886" y="128810"/>
                        <a:pt x="266281" y="115665"/>
                        <a:pt x="276677" y="108734"/>
                      </a:cubicBezTo>
                      <a:cubicBezTo>
                        <a:pt x="293114" y="97776"/>
                        <a:pt x="312533" y="92030"/>
                        <a:pt x="329685" y="82229"/>
                      </a:cubicBezTo>
                      <a:cubicBezTo>
                        <a:pt x="401612" y="41128"/>
                        <a:pt x="336312" y="66768"/>
                        <a:pt x="409198" y="42473"/>
                      </a:cubicBezTo>
                      <a:cubicBezTo>
                        <a:pt x="422450" y="33638"/>
                        <a:pt x="434042" y="21561"/>
                        <a:pt x="448955" y="15968"/>
                      </a:cubicBezTo>
                      <a:cubicBezTo>
                        <a:pt x="543325" y="-19421"/>
                        <a:pt x="783320" y="14902"/>
                        <a:pt x="806764" y="15968"/>
                      </a:cubicBezTo>
                      <a:cubicBezTo>
                        <a:pt x="844585" y="23533"/>
                        <a:pt x="888610" y="31246"/>
                        <a:pt x="926033" y="42473"/>
                      </a:cubicBezTo>
                      <a:cubicBezTo>
                        <a:pt x="952793" y="50501"/>
                        <a:pt x="982300" y="53480"/>
                        <a:pt x="1005546" y="68977"/>
                      </a:cubicBezTo>
                      <a:cubicBezTo>
                        <a:pt x="1018798" y="77812"/>
                        <a:pt x="1032866" y="85531"/>
                        <a:pt x="1045303" y="95481"/>
                      </a:cubicBezTo>
                      <a:cubicBezTo>
                        <a:pt x="1055059" y="103286"/>
                        <a:pt x="1061093" y="115558"/>
                        <a:pt x="1071807" y="121986"/>
                      </a:cubicBezTo>
                      <a:cubicBezTo>
                        <a:pt x="1083785" y="129173"/>
                        <a:pt x="1098312" y="130821"/>
                        <a:pt x="1111564" y="135238"/>
                      </a:cubicBezTo>
                      <a:cubicBezTo>
                        <a:pt x="1124816" y="144073"/>
                        <a:pt x="1138883" y="151792"/>
                        <a:pt x="1151320" y="161742"/>
                      </a:cubicBezTo>
                      <a:cubicBezTo>
                        <a:pt x="1178293" y="183321"/>
                        <a:pt x="1184651" y="198487"/>
                        <a:pt x="1204329" y="228003"/>
                      </a:cubicBezTo>
                      <a:cubicBezTo>
                        <a:pt x="1199912" y="258925"/>
                        <a:pt x="1200955" y="291135"/>
                        <a:pt x="1191077" y="320768"/>
                      </a:cubicBezTo>
                      <a:cubicBezTo>
                        <a:pt x="1187126" y="332621"/>
                        <a:pt x="1176941" y="345506"/>
                        <a:pt x="1164572" y="347273"/>
                      </a:cubicBezTo>
                      <a:cubicBezTo>
                        <a:pt x="1142274" y="350459"/>
                        <a:pt x="1120042" y="339948"/>
                        <a:pt x="1098311" y="334021"/>
                      </a:cubicBezTo>
                      <a:cubicBezTo>
                        <a:pt x="1071357" y="326670"/>
                        <a:pt x="1018798" y="307516"/>
                        <a:pt x="1018798" y="307516"/>
                      </a:cubicBezTo>
                      <a:cubicBezTo>
                        <a:pt x="1005546" y="298681"/>
                        <a:pt x="993288" y="288135"/>
                        <a:pt x="979042" y="281012"/>
                      </a:cubicBezTo>
                      <a:cubicBezTo>
                        <a:pt x="966548" y="274765"/>
                        <a:pt x="951263" y="274947"/>
                        <a:pt x="939285" y="267760"/>
                      </a:cubicBezTo>
                      <a:cubicBezTo>
                        <a:pt x="928571" y="261332"/>
                        <a:pt x="923495" y="247683"/>
                        <a:pt x="912781" y="241255"/>
                      </a:cubicBezTo>
                      <a:cubicBezTo>
                        <a:pt x="900803" y="234068"/>
                        <a:pt x="886456" y="231841"/>
                        <a:pt x="873024" y="228003"/>
                      </a:cubicBezTo>
                      <a:cubicBezTo>
                        <a:pt x="794122" y="205460"/>
                        <a:pt x="830484" y="220269"/>
                        <a:pt x="727250" y="201499"/>
                      </a:cubicBezTo>
                      <a:cubicBezTo>
                        <a:pt x="709331" y="198241"/>
                        <a:pt x="691911" y="192664"/>
                        <a:pt x="674242" y="188247"/>
                      </a:cubicBezTo>
                      <a:cubicBezTo>
                        <a:pt x="590372" y="202225"/>
                        <a:pt x="621599" y="201499"/>
                        <a:pt x="581477" y="201499"/>
                      </a:cubicBezTo>
                    </a:path>
                  </a:pathLst>
                </a:custGeom>
                <a:solidFill>
                  <a:srgbClr val="FF66F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</p:grpSp>
          <p:sp>
            <p:nvSpPr>
              <p:cNvPr id="740" name="正方形/長方形 739"/>
              <p:cNvSpPr/>
              <p:nvPr/>
            </p:nvSpPr>
            <p:spPr>
              <a:xfrm>
                <a:off x="3211081" y="1525873"/>
                <a:ext cx="3110384" cy="1353091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ja-JP" altLang="en-US" sz="2000" b="0" cap="none" spc="0" dirty="0" smtClean="0">
                    <a:ln w="18415" cmpd="sng">
                      <a:solidFill>
                        <a:sysClr val="windowText" lastClr="000000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</a:rPr>
                  <a:t>もんだい</a:t>
                </a:r>
                <a:endParaRPr lang="ja-JP" altLang="en-US" sz="2000" b="0" cap="none" spc="0" dirty="0">
                  <a:ln w="18415" cmpd="sng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530" name="グループ化 529"/>
            <p:cNvGrpSpPr/>
            <p:nvPr/>
          </p:nvGrpSpPr>
          <p:grpSpPr>
            <a:xfrm>
              <a:off x="7164288" y="223672"/>
              <a:ext cx="1455374" cy="1384722"/>
              <a:chOff x="2744777" y="1484784"/>
              <a:chExt cx="4050390" cy="4682851"/>
            </a:xfrm>
          </p:grpSpPr>
          <p:grpSp>
            <p:nvGrpSpPr>
              <p:cNvPr id="726" name="グループ化 725"/>
              <p:cNvGrpSpPr/>
              <p:nvPr/>
            </p:nvGrpSpPr>
            <p:grpSpPr>
              <a:xfrm>
                <a:off x="2744777" y="1484784"/>
                <a:ext cx="4050390" cy="4682851"/>
                <a:chOff x="2668961" y="1844824"/>
                <a:chExt cx="4050390" cy="4682851"/>
              </a:xfrm>
            </p:grpSpPr>
            <p:sp>
              <p:nvSpPr>
                <p:cNvPr id="731" name="フリーフォーム 730"/>
                <p:cNvSpPr/>
                <p:nvPr/>
              </p:nvSpPr>
              <p:spPr>
                <a:xfrm>
                  <a:off x="2668961" y="1844824"/>
                  <a:ext cx="4050390" cy="4682851"/>
                </a:xfrm>
                <a:custGeom>
                  <a:avLst/>
                  <a:gdLst>
                    <a:gd name="connsiteX0" fmla="*/ 1277497 w 4050390"/>
                    <a:gd name="connsiteY0" fmla="*/ 35515 h 4334120"/>
                    <a:gd name="connsiteX1" fmla="*/ 747410 w 4050390"/>
                    <a:gd name="connsiteY1" fmla="*/ 287306 h 4334120"/>
                    <a:gd name="connsiteX2" fmla="*/ 349845 w 4050390"/>
                    <a:gd name="connsiteY2" fmla="*/ 936663 h 4334120"/>
                    <a:gd name="connsiteX3" fmla="*/ 190819 w 4050390"/>
                    <a:gd name="connsiteY3" fmla="*/ 2672698 h 4334120"/>
                    <a:gd name="connsiteX4" fmla="*/ 204071 w 4050390"/>
                    <a:gd name="connsiteY4" fmla="*/ 4209950 h 4334120"/>
                    <a:gd name="connsiteX5" fmla="*/ 270332 w 4050390"/>
                    <a:gd name="connsiteY5" fmla="*/ 4249706 h 4334120"/>
                    <a:gd name="connsiteX6" fmla="*/ 3649637 w 4050390"/>
                    <a:gd name="connsiteY6" fmla="*/ 4302715 h 4334120"/>
                    <a:gd name="connsiteX7" fmla="*/ 4020697 w 4050390"/>
                    <a:gd name="connsiteY7" fmla="*/ 4249706 h 4334120"/>
                    <a:gd name="connsiteX8" fmla="*/ 3967689 w 4050390"/>
                    <a:gd name="connsiteY8" fmla="*/ 4156941 h 4334120"/>
                    <a:gd name="connsiteX9" fmla="*/ 3914680 w 4050390"/>
                    <a:gd name="connsiteY9" fmla="*/ 2526924 h 4334120"/>
                    <a:gd name="connsiteX10" fmla="*/ 3768906 w 4050390"/>
                    <a:gd name="connsiteY10" fmla="*/ 578854 h 4334120"/>
                    <a:gd name="connsiteX11" fmla="*/ 2152141 w 4050390"/>
                    <a:gd name="connsiteY11" fmla="*/ 22263 h 4334120"/>
                    <a:gd name="connsiteX12" fmla="*/ 1065463 w 4050390"/>
                    <a:gd name="connsiteY12" fmla="*/ 101776 h 4334120"/>
                    <a:gd name="connsiteX13" fmla="*/ 1065463 w 4050390"/>
                    <a:gd name="connsiteY13" fmla="*/ 101776 h 43341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4050390" h="4334120">
                      <a:moveTo>
                        <a:pt x="1277497" y="35515"/>
                      </a:moveTo>
                      <a:cubicBezTo>
                        <a:pt x="1089758" y="86315"/>
                        <a:pt x="902019" y="137115"/>
                        <a:pt x="747410" y="287306"/>
                      </a:cubicBezTo>
                      <a:cubicBezTo>
                        <a:pt x="592801" y="437497"/>
                        <a:pt x="442610" y="539098"/>
                        <a:pt x="349845" y="936663"/>
                      </a:cubicBezTo>
                      <a:cubicBezTo>
                        <a:pt x="257080" y="1334228"/>
                        <a:pt x="215115" y="2127150"/>
                        <a:pt x="190819" y="2672698"/>
                      </a:cubicBezTo>
                      <a:cubicBezTo>
                        <a:pt x="166523" y="3218246"/>
                        <a:pt x="190819" y="3947115"/>
                        <a:pt x="204071" y="4209950"/>
                      </a:cubicBezTo>
                      <a:cubicBezTo>
                        <a:pt x="217323" y="4472785"/>
                        <a:pt x="-303929" y="4234245"/>
                        <a:pt x="270332" y="4249706"/>
                      </a:cubicBezTo>
                      <a:cubicBezTo>
                        <a:pt x="844593" y="4265167"/>
                        <a:pt x="3024576" y="4302715"/>
                        <a:pt x="3649637" y="4302715"/>
                      </a:cubicBezTo>
                      <a:cubicBezTo>
                        <a:pt x="4274698" y="4302715"/>
                        <a:pt x="3967688" y="4274002"/>
                        <a:pt x="4020697" y="4249706"/>
                      </a:cubicBezTo>
                      <a:cubicBezTo>
                        <a:pt x="4073706" y="4225410"/>
                        <a:pt x="3985359" y="4444071"/>
                        <a:pt x="3967689" y="4156941"/>
                      </a:cubicBezTo>
                      <a:cubicBezTo>
                        <a:pt x="3950020" y="3869811"/>
                        <a:pt x="3947811" y="3123272"/>
                        <a:pt x="3914680" y="2526924"/>
                      </a:cubicBezTo>
                      <a:cubicBezTo>
                        <a:pt x="3881550" y="1930576"/>
                        <a:pt x="4062663" y="996298"/>
                        <a:pt x="3768906" y="578854"/>
                      </a:cubicBezTo>
                      <a:cubicBezTo>
                        <a:pt x="3475150" y="161411"/>
                        <a:pt x="2602715" y="101776"/>
                        <a:pt x="2152141" y="22263"/>
                      </a:cubicBezTo>
                      <a:cubicBezTo>
                        <a:pt x="1701567" y="-57250"/>
                        <a:pt x="1065463" y="101776"/>
                        <a:pt x="1065463" y="101776"/>
                      </a:cubicBezTo>
                      <a:lnTo>
                        <a:pt x="1065463" y="101776"/>
                      </a:lnTo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732" name="円/楕円 731"/>
                <p:cNvSpPr/>
                <p:nvPr/>
              </p:nvSpPr>
              <p:spPr>
                <a:xfrm>
                  <a:off x="3539968" y="2708920"/>
                  <a:ext cx="864096" cy="864096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733" name="弦 732"/>
                <p:cNvSpPr/>
                <p:nvPr/>
              </p:nvSpPr>
              <p:spPr>
                <a:xfrm rot="17413514">
                  <a:off x="3511875" y="2740803"/>
                  <a:ext cx="863204" cy="848977"/>
                </a:xfrm>
                <a:prstGeom prst="chord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734" name="円/楕円 733"/>
                <p:cNvSpPr/>
                <p:nvPr/>
              </p:nvSpPr>
              <p:spPr>
                <a:xfrm>
                  <a:off x="4913988" y="2708920"/>
                  <a:ext cx="864096" cy="864096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735" name="弦 734"/>
                <p:cNvSpPr/>
                <p:nvPr/>
              </p:nvSpPr>
              <p:spPr>
                <a:xfrm rot="17413514">
                  <a:off x="4885895" y="2740803"/>
                  <a:ext cx="863204" cy="848977"/>
                </a:xfrm>
                <a:prstGeom prst="chord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736" name="円/楕円 735"/>
                <p:cNvSpPr/>
                <p:nvPr/>
              </p:nvSpPr>
              <p:spPr>
                <a:xfrm>
                  <a:off x="3779912" y="2996952"/>
                  <a:ext cx="360040" cy="28803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737" name="円/楕円 736"/>
                <p:cNvSpPr/>
                <p:nvPr/>
              </p:nvSpPr>
              <p:spPr>
                <a:xfrm>
                  <a:off x="5137477" y="3021275"/>
                  <a:ext cx="360040" cy="28803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</p:grpSp>
          <p:grpSp>
            <p:nvGrpSpPr>
              <p:cNvPr id="727" name="グループ化 726"/>
              <p:cNvGrpSpPr/>
              <p:nvPr/>
            </p:nvGrpSpPr>
            <p:grpSpPr>
              <a:xfrm>
                <a:off x="4333282" y="3948385"/>
                <a:ext cx="880011" cy="701173"/>
                <a:chOff x="4109793" y="3844323"/>
                <a:chExt cx="1216771" cy="701173"/>
              </a:xfrm>
            </p:grpSpPr>
            <p:sp>
              <p:nvSpPr>
                <p:cNvPr id="729" name="フリーフォーム 728"/>
                <p:cNvSpPr/>
                <p:nvPr/>
              </p:nvSpPr>
              <p:spPr>
                <a:xfrm>
                  <a:off x="4109793" y="4052449"/>
                  <a:ext cx="1204329" cy="493047"/>
                </a:xfrm>
                <a:custGeom>
                  <a:avLst/>
                  <a:gdLst>
                    <a:gd name="connsiteX0" fmla="*/ 700746 w 1204329"/>
                    <a:gd name="connsiteY0" fmla="*/ 188247 h 493047"/>
                    <a:gd name="connsiteX1" fmla="*/ 528468 w 1204329"/>
                    <a:gd name="connsiteY1" fmla="*/ 201499 h 493047"/>
                    <a:gd name="connsiteX2" fmla="*/ 448955 w 1204329"/>
                    <a:gd name="connsiteY2" fmla="*/ 228003 h 493047"/>
                    <a:gd name="connsiteX3" fmla="*/ 369442 w 1204329"/>
                    <a:gd name="connsiteY3" fmla="*/ 281012 h 493047"/>
                    <a:gd name="connsiteX4" fmla="*/ 303181 w 1204329"/>
                    <a:gd name="connsiteY4" fmla="*/ 334021 h 493047"/>
                    <a:gd name="connsiteX5" fmla="*/ 236920 w 1204329"/>
                    <a:gd name="connsiteY5" fmla="*/ 400281 h 493047"/>
                    <a:gd name="connsiteX6" fmla="*/ 170659 w 1204329"/>
                    <a:gd name="connsiteY6" fmla="*/ 440038 h 493047"/>
                    <a:gd name="connsiteX7" fmla="*/ 130903 w 1204329"/>
                    <a:gd name="connsiteY7" fmla="*/ 466542 h 493047"/>
                    <a:gd name="connsiteX8" fmla="*/ 51390 w 1204329"/>
                    <a:gd name="connsiteY8" fmla="*/ 493047 h 493047"/>
                    <a:gd name="connsiteX9" fmla="*/ 24885 w 1204329"/>
                    <a:gd name="connsiteY9" fmla="*/ 347273 h 493047"/>
                    <a:gd name="connsiteX10" fmla="*/ 64642 w 1204329"/>
                    <a:gd name="connsiteY10" fmla="*/ 281012 h 493047"/>
                    <a:gd name="connsiteX11" fmla="*/ 91146 w 1204329"/>
                    <a:gd name="connsiteY11" fmla="*/ 241255 h 493047"/>
                    <a:gd name="connsiteX12" fmla="*/ 170659 w 1204329"/>
                    <a:gd name="connsiteY12" fmla="*/ 201499 h 493047"/>
                    <a:gd name="connsiteX13" fmla="*/ 250172 w 1204329"/>
                    <a:gd name="connsiteY13" fmla="*/ 135238 h 493047"/>
                    <a:gd name="connsiteX14" fmla="*/ 276677 w 1204329"/>
                    <a:gd name="connsiteY14" fmla="*/ 108734 h 493047"/>
                    <a:gd name="connsiteX15" fmla="*/ 329685 w 1204329"/>
                    <a:gd name="connsiteY15" fmla="*/ 82229 h 493047"/>
                    <a:gd name="connsiteX16" fmla="*/ 409198 w 1204329"/>
                    <a:gd name="connsiteY16" fmla="*/ 42473 h 493047"/>
                    <a:gd name="connsiteX17" fmla="*/ 448955 w 1204329"/>
                    <a:gd name="connsiteY17" fmla="*/ 15968 h 493047"/>
                    <a:gd name="connsiteX18" fmla="*/ 806764 w 1204329"/>
                    <a:gd name="connsiteY18" fmla="*/ 15968 h 493047"/>
                    <a:gd name="connsiteX19" fmla="*/ 926033 w 1204329"/>
                    <a:gd name="connsiteY19" fmla="*/ 42473 h 493047"/>
                    <a:gd name="connsiteX20" fmla="*/ 1005546 w 1204329"/>
                    <a:gd name="connsiteY20" fmla="*/ 68977 h 493047"/>
                    <a:gd name="connsiteX21" fmla="*/ 1045303 w 1204329"/>
                    <a:gd name="connsiteY21" fmla="*/ 95481 h 493047"/>
                    <a:gd name="connsiteX22" fmla="*/ 1071807 w 1204329"/>
                    <a:gd name="connsiteY22" fmla="*/ 121986 h 493047"/>
                    <a:gd name="connsiteX23" fmla="*/ 1111564 w 1204329"/>
                    <a:gd name="connsiteY23" fmla="*/ 135238 h 493047"/>
                    <a:gd name="connsiteX24" fmla="*/ 1151320 w 1204329"/>
                    <a:gd name="connsiteY24" fmla="*/ 161742 h 493047"/>
                    <a:gd name="connsiteX25" fmla="*/ 1204329 w 1204329"/>
                    <a:gd name="connsiteY25" fmla="*/ 228003 h 493047"/>
                    <a:gd name="connsiteX26" fmla="*/ 1191077 w 1204329"/>
                    <a:gd name="connsiteY26" fmla="*/ 320768 h 493047"/>
                    <a:gd name="connsiteX27" fmla="*/ 1164572 w 1204329"/>
                    <a:gd name="connsiteY27" fmla="*/ 347273 h 493047"/>
                    <a:gd name="connsiteX28" fmla="*/ 1098311 w 1204329"/>
                    <a:gd name="connsiteY28" fmla="*/ 334021 h 493047"/>
                    <a:gd name="connsiteX29" fmla="*/ 1018798 w 1204329"/>
                    <a:gd name="connsiteY29" fmla="*/ 307516 h 493047"/>
                    <a:gd name="connsiteX30" fmla="*/ 979042 w 1204329"/>
                    <a:gd name="connsiteY30" fmla="*/ 281012 h 493047"/>
                    <a:gd name="connsiteX31" fmla="*/ 939285 w 1204329"/>
                    <a:gd name="connsiteY31" fmla="*/ 267760 h 493047"/>
                    <a:gd name="connsiteX32" fmla="*/ 912781 w 1204329"/>
                    <a:gd name="connsiteY32" fmla="*/ 241255 h 493047"/>
                    <a:gd name="connsiteX33" fmla="*/ 873024 w 1204329"/>
                    <a:gd name="connsiteY33" fmla="*/ 228003 h 493047"/>
                    <a:gd name="connsiteX34" fmla="*/ 727250 w 1204329"/>
                    <a:gd name="connsiteY34" fmla="*/ 201499 h 493047"/>
                    <a:gd name="connsiteX35" fmla="*/ 674242 w 1204329"/>
                    <a:gd name="connsiteY35" fmla="*/ 188247 h 493047"/>
                    <a:gd name="connsiteX36" fmla="*/ 581477 w 1204329"/>
                    <a:gd name="connsiteY36" fmla="*/ 201499 h 493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1204329" h="493047">
                      <a:moveTo>
                        <a:pt x="700746" y="188247"/>
                      </a:moveTo>
                      <a:cubicBezTo>
                        <a:pt x="643320" y="192664"/>
                        <a:pt x="585359" y="192516"/>
                        <a:pt x="528468" y="201499"/>
                      </a:cubicBezTo>
                      <a:cubicBezTo>
                        <a:pt x="500872" y="205856"/>
                        <a:pt x="448955" y="228003"/>
                        <a:pt x="448955" y="228003"/>
                      </a:cubicBezTo>
                      <a:cubicBezTo>
                        <a:pt x="422451" y="245673"/>
                        <a:pt x="391967" y="258488"/>
                        <a:pt x="369442" y="281012"/>
                      </a:cubicBezTo>
                      <a:cubicBezTo>
                        <a:pt x="331675" y="318778"/>
                        <a:pt x="353333" y="300585"/>
                        <a:pt x="303181" y="334021"/>
                      </a:cubicBezTo>
                      <a:cubicBezTo>
                        <a:pt x="257744" y="402177"/>
                        <a:pt x="300028" y="349795"/>
                        <a:pt x="236920" y="400281"/>
                      </a:cubicBezTo>
                      <a:cubicBezTo>
                        <a:pt x="184944" y="441862"/>
                        <a:pt x="239704" y="417023"/>
                        <a:pt x="170659" y="440038"/>
                      </a:cubicBezTo>
                      <a:cubicBezTo>
                        <a:pt x="157407" y="448873"/>
                        <a:pt x="145457" y="460073"/>
                        <a:pt x="130903" y="466542"/>
                      </a:cubicBezTo>
                      <a:cubicBezTo>
                        <a:pt x="105373" y="477889"/>
                        <a:pt x="51390" y="493047"/>
                        <a:pt x="51390" y="493047"/>
                      </a:cubicBezTo>
                      <a:cubicBezTo>
                        <a:pt x="-28123" y="466541"/>
                        <a:pt x="2744" y="491194"/>
                        <a:pt x="24885" y="347273"/>
                      </a:cubicBezTo>
                      <a:cubicBezTo>
                        <a:pt x="32557" y="297406"/>
                        <a:pt x="36784" y="315834"/>
                        <a:pt x="64642" y="281012"/>
                      </a:cubicBezTo>
                      <a:cubicBezTo>
                        <a:pt x="74592" y="268575"/>
                        <a:pt x="79884" y="252517"/>
                        <a:pt x="91146" y="241255"/>
                      </a:cubicBezTo>
                      <a:cubicBezTo>
                        <a:pt x="116835" y="215566"/>
                        <a:pt x="138325" y="212277"/>
                        <a:pt x="170659" y="201499"/>
                      </a:cubicBezTo>
                      <a:cubicBezTo>
                        <a:pt x="253702" y="90775"/>
                        <a:pt x="167387" y="184908"/>
                        <a:pt x="250172" y="135238"/>
                      </a:cubicBezTo>
                      <a:cubicBezTo>
                        <a:pt x="260886" y="128810"/>
                        <a:pt x="266281" y="115665"/>
                        <a:pt x="276677" y="108734"/>
                      </a:cubicBezTo>
                      <a:cubicBezTo>
                        <a:pt x="293114" y="97776"/>
                        <a:pt x="312533" y="92030"/>
                        <a:pt x="329685" y="82229"/>
                      </a:cubicBezTo>
                      <a:cubicBezTo>
                        <a:pt x="401612" y="41128"/>
                        <a:pt x="336312" y="66768"/>
                        <a:pt x="409198" y="42473"/>
                      </a:cubicBezTo>
                      <a:cubicBezTo>
                        <a:pt x="422450" y="33638"/>
                        <a:pt x="434042" y="21561"/>
                        <a:pt x="448955" y="15968"/>
                      </a:cubicBezTo>
                      <a:cubicBezTo>
                        <a:pt x="543325" y="-19421"/>
                        <a:pt x="783320" y="14902"/>
                        <a:pt x="806764" y="15968"/>
                      </a:cubicBezTo>
                      <a:cubicBezTo>
                        <a:pt x="844585" y="23533"/>
                        <a:pt x="888610" y="31246"/>
                        <a:pt x="926033" y="42473"/>
                      </a:cubicBezTo>
                      <a:cubicBezTo>
                        <a:pt x="952793" y="50501"/>
                        <a:pt x="982300" y="53480"/>
                        <a:pt x="1005546" y="68977"/>
                      </a:cubicBezTo>
                      <a:cubicBezTo>
                        <a:pt x="1018798" y="77812"/>
                        <a:pt x="1032866" y="85531"/>
                        <a:pt x="1045303" y="95481"/>
                      </a:cubicBezTo>
                      <a:cubicBezTo>
                        <a:pt x="1055059" y="103286"/>
                        <a:pt x="1061093" y="115558"/>
                        <a:pt x="1071807" y="121986"/>
                      </a:cubicBezTo>
                      <a:cubicBezTo>
                        <a:pt x="1083785" y="129173"/>
                        <a:pt x="1098312" y="130821"/>
                        <a:pt x="1111564" y="135238"/>
                      </a:cubicBezTo>
                      <a:cubicBezTo>
                        <a:pt x="1124816" y="144073"/>
                        <a:pt x="1138883" y="151792"/>
                        <a:pt x="1151320" y="161742"/>
                      </a:cubicBezTo>
                      <a:cubicBezTo>
                        <a:pt x="1178293" y="183321"/>
                        <a:pt x="1184651" y="198487"/>
                        <a:pt x="1204329" y="228003"/>
                      </a:cubicBezTo>
                      <a:cubicBezTo>
                        <a:pt x="1199912" y="258925"/>
                        <a:pt x="1200955" y="291135"/>
                        <a:pt x="1191077" y="320768"/>
                      </a:cubicBezTo>
                      <a:cubicBezTo>
                        <a:pt x="1187126" y="332621"/>
                        <a:pt x="1176941" y="345506"/>
                        <a:pt x="1164572" y="347273"/>
                      </a:cubicBezTo>
                      <a:cubicBezTo>
                        <a:pt x="1142274" y="350459"/>
                        <a:pt x="1120042" y="339948"/>
                        <a:pt x="1098311" y="334021"/>
                      </a:cubicBezTo>
                      <a:cubicBezTo>
                        <a:pt x="1071357" y="326670"/>
                        <a:pt x="1018798" y="307516"/>
                        <a:pt x="1018798" y="307516"/>
                      </a:cubicBezTo>
                      <a:cubicBezTo>
                        <a:pt x="1005546" y="298681"/>
                        <a:pt x="993288" y="288135"/>
                        <a:pt x="979042" y="281012"/>
                      </a:cubicBezTo>
                      <a:cubicBezTo>
                        <a:pt x="966548" y="274765"/>
                        <a:pt x="951263" y="274947"/>
                        <a:pt x="939285" y="267760"/>
                      </a:cubicBezTo>
                      <a:cubicBezTo>
                        <a:pt x="928571" y="261332"/>
                        <a:pt x="923495" y="247683"/>
                        <a:pt x="912781" y="241255"/>
                      </a:cubicBezTo>
                      <a:cubicBezTo>
                        <a:pt x="900803" y="234068"/>
                        <a:pt x="886456" y="231841"/>
                        <a:pt x="873024" y="228003"/>
                      </a:cubicBezTo>
                      <a:cubicBezTo>
                        <a:pt x="794122" y="205460"/>
                        <a:pt x="830484" y="220269"/>
                        <a:pt x="727250" y="201499"/>
                      </a:cubicBezTo>
                      <a:cubicBezTo>
                        <a:pt x="709331" y="198241"/>
                        <a:pt x="691911" y="192664"/>
                        <a:pt x="674242" y="188247"/>
                      </a:cubicBezTo>
                      <a:cubicBezTo>
                        <a:pt x="590372" y="202225"/>
                        <a:pt x="621599" y="201499"/>
                        <a:pt x="581477" y="201499"/>
                      </a:cubicBezTo>
                    </a:path>
                  </a:pathLst>
                </a:custGeom>
                <a:solidFill>
                  <a:srgbClr val="FF66F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730" name="フリーフォーム 729"/>
                <p:cNvSpPr/>
                <p:nvPr/>
              </p:nvSpPr>
              <p:spPr>
                <a:xfrm>
                  <a:off x="4122235" y="3844323"/>
                  <a:ext cx="1204329" cy="493047"/>
                </a:xfrm>
                <a:custGeom>
                  <a:avLst/>
                  <a:gdLst>
                    <a:gd name="connsiteX0" fmla="*/ 700746 w 1204329"/>
                    <a:gd name="connsiteY0" fmla="*/ 188247 h 493047"/>
                    <a:gd name="connsiteX1" fmla="*/ 528468 w 1204329"/>
                    <a:gd name="connsiteY1" fmla="*/ 201499 h 493047"/>
                    <a:gd name="connsiteX2" fmla="*/ 448955 w 1204329"/>
                    <a:gd name="connsiteY2" fmla="*/ 228003 h 493047"/>
                    <a:gd name="connsiteX3" fmla="*/ 369442 w 1204329"/>
                    <a:gd name="connsiteY3" fmla="*/ 281012 h 493047"/>
                    <a:gd name="connsiteX4" fmla="*/ 303181 w 1204329"/>
                    <a:gd name="connsiteY4" fmla="*/ 334021 h 493047"/>
                    <a:gd name="connsiteX5" fmla="*/ 236920 w 1204329"/>
                    <a:gd name="connsiteY5" fmla="*/ 400281 h 493047"/>
                    <a:gd name="connsiteX6" fmla="*/ 170659 w 1204329"/>
                    <a:gd name="connsiteY6" fmla="*/ 440038 h 493047"/>
                    <a:gd name="connsiteX7" fmla="*/ 130903 w 1204329"/>
                    <a:gd name="connsiteY7" fmla="*/ 466542 h 493047"/>
                    <a:gd name="connsiteX8" fmla="*/ 51390 w 1204329"/>
                    <a:gd name="connsiteY8" fmla="*/ 493047 h 493047"/>
                    <a:gd name="connsiteX9" fmla="*/ 24885 w 1204329"/>
                    <a:gd name="connsiteY9" fmla="*/ 347273 h 493047"/>
                    <a:gd name="connsiteX10" fmla="*/ 64642 w 1204329"/>
                    <a:gd name="connsiteY10" fmla="*/ 281012 h 493047"/>
                    <a:gd name="connsiteX11" fmla="*/ 91146 w 1204329"/>
                    <a:gd name="connsiteY11" fmla="*/ 241255 h 493047"/>
                    <a:gd name="connsiteX12" fmla="*/ 170659 w 1204329"/>
                    <a:gd name="connsiteY12" fmla="*/ 201499 h 493047"/>
                    <a:gd name="connsiteX13" fmla="*/ 250172 w 1204329"/>
                    <a:gd name="connsiteY13" fmla="*/ 135238 h 493047"/>
                    <a:gd name="connsiteX14" fmla="*/ 276677 w 1204329"/>
                    <a:gd name="connsiteY14" fmla="*/ 108734 h 493047"/>
                    <a:gd name="connsiteX15" fmla="*/ 329685 w 1204329"/>
                    <a:gd name="connsiteY15" fmla="*/ 82229 h 493047"/>
                    <a:gd name="connsiteX16" fmla="*/ 409198 w 1204329"/>
                    <a:gd name="connsiteY16" fmla="*/ 42473 h 493047"/>
                    <a:gd name="connsiteX17" fmla="*/ 448955 w 1204329"/>
                    <a:gd name="connsiteY17" fmla="*/ 15968 h 493047"/>
                    <a:gd name="connsiteX18" fmla="*/ 806764 w 1204329"/>
                    <a:gd name="connsiteY18" fmla="*/ 15968 h 493047"/>
                    <a:gd name="connsiteX19" fmla="*/ 926033 w 1204329"/>
                    <a:gd name="connsiteY19" fmla="*/ 42473 h 493047"/>
                    <a:gd name="connsiteX20" fmla="*/ 1005546 w 1204329"/>
                    <a:gd name="connsiteY20" fmla="*/ 68977 h 493047"/>
                    <a:gd name="connsiteX21" fmla="*/ 1045303 w 1204329"/>
                    <a:gd name="connsiteY21" fmla="*/ 95481 h 493047"/>
                    <a:gd name="connsiteX22" fmla="*/ 1071807 w 1204329"/>
                    <a:gd name="connsiteY22" fmla="*/ 121986 h 493047"/>
                    <a:gd name="connsiteX23" fmla="*/ 1111564 w 1204329"/>
                    <a:gd name="connsiteY23" fmla="*/ 135238 h 493047"/>
                    <a:gd name="connsiteX24" fmla="*/ 1151320 w 1204329"/>
                    <a:gd name="connsiteY24" fmla="*/ 161742 h 493047"/>
                    <a:gd name="connsiteX25" fmla="*/ 1204329 w 1204329"/>
                    <a:gd name="connsiteY25" fmla="*/ 228003 h 493047"/>
                    <a:gd name="connsiteX26" fmla="*/ 1191077 w 1204329"/>
                    <a:gd name="connsiteY26" fmla="*/ 320768 h 493047"/>
                    <a:gd name="connsiteX27" fmla="*/ 1164572 w 1204329"/>
                    <a:gd name="connsiteY27" fmla="*/ 347273 h 493047"/>
                    <a:gd name="connsiteX28" fmla="*/ 1098311 w 1204329"/>
                    <a:gd name="connsiteY28" fmla="*/ 334021 h 493047"/>
                    <a:gd name="connsiteX29" fmla="*/ 1018798 w 1204329"/>
                    <a:gd name="connsiteY29" fmla="*/ 307516 h 493047"/>
                    <a:gd name="connsiteX30" fmla="*/ 979042 w 1204329"/>
                    <a:gd name="connsiteY30" fmla="*/ 281012 h 493047"/>
                    <a:gd name="connsiteX31" fmla="*/ 939285 w 1204329"/>
                    <a:gd name="connsiteY31" fmla="*/ 267760 h 493047"/>
                    <a:gd name="connsiteX32" fmla="*/ 912781 w 1204329"/>
                    <a:gd name="connsiteY32" fmla="*/ 241255 h 493047"/>
                    <a:gd name="connsiteX33" fmla="*/ 873024 w 1204329"/>
                    <a:gd name="connsiteY33" fmla="*/ 228003 h 493047"/>
                    <a:gd name="connsiteX34" fmla="*/ 727250 w 1204329"/>
                    <a:gd name="connsiteY34" fmla="*/ 201499 h 493047"/>
                    <a:gd name="connsiteX35" fmla="*/ 674242 w 1204329"/>
                    <a:gd name="connsiteY35" fmla="*/ 188247 h 493047"/>
                    <a:gd name="connsiteX36" fmla="*/ 581477 w 1204329"/>
                    <a:gd name="connsiteY36" fmla="*/ 201499 h 493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1204329" h="493047">
                      <a:moveTo>
                        <a:pt x="700746" y="188247"/>
                      </a:moveTo>
                      <a:cubicBezTo>
                        <a:pt x="643320" y="192664"/>
                        <a:pt x="585359" y="192516"/>
                        <a:pt x="528468" y="201499"/>
                      </a:cubicBezTo>
                      <a:cubicBezTo>
                        <a:pt x="500872" y="205856"/>
                        <a:pt x="448955" y="228003"/>
                        <a:pt x="448955" y="228003"/>
                      </a:cubicBezTo>
                      <a:cubicBezTo>
                        <a:pt x="422451" y="245673"/>
                        <a:pt x="391967" y="258488"/>
                        <a:pt x="369442" y="281012"/>
                      </a:cubicBezTo>
                      <a:cubicBezTo>
                        <a:pt x="331675" y="318778"/>
                        <a:pt x="353333" y="300585"/>
                        <a:pt x="303181" y="334021"/>
                      </a:cubicBezTo>
                      <a:cubicBezTo>
                        <a:pt x="257744" y="402177"/>
                        <a:pt x="300028" y="349795"/>
                        <a:pt x="236920" y="400281"/>
                      </a:cubicBezTo>
                      <a:cubicBezTo>
                        <a:pt x="184944" y="441862"/>
                        <a:pt x="239704" y="417023"/>
                        <a:pt x="170659" y="440038"/>
                      </a:cubicBezTo>
                      <a:cubicBezTo>
                        <a:pt x="157407" y="448873"/>
                        <a:pt x="145457" y="460073"/>
                        <a:pt x="130903" y="466542"/>
                      </a:cubicBezTo>
                      <a:cubicBezTo>
                        <a:pt x="105373" y="477889"/>
                        <a:pt x="51390" y="493047"/>
                        <a:pt x="51390" y="493047"/>
                      </a:cubicBezTo>
                      <a:cubicBezTo>
                        <a:pt x="-28123" y="466541"/>
                        <a:pt x="2744" y="491194"/>
                        <a:pt x="24885" y="347273"/>
                      </a:cubicBezTo>
                      <a:cubicBezTo>
                        <a:pt x="32557" y="297406"/>
                        <a:pt x="36784" y="315834"/>
                        <a:pt x="64642" y="281012"/>
                      </a:cubicBezTo>
                      <a:cubicBezTo>
                        <a:pt x="74592" y="268575"/>
                        <a:pt x="79884" y="252517"/>
                        <a:pt x="91146" y="241255"/>
                      </a:cubicBezTo>
                      <a:cubicBezTo>
                        <a:pt x="116835" y="215566"/>
                        <a:pt x="138325" y="212277"/>
                        <a:pt x="170659" y="201499"/>
                      </a:cubicBezTo>
                      <a:cubicBezTo>
                        <a:pt x="253702" y="90775"/>
                        <a:pt x="167387" y="184908"/>
                        <a:pt x="250172" y="135238"/>
                      </a:cubicBezTo>
                      <a:cubicBezTo>
                        <a:pt x="260886" y="128810"/>
                        <a:pt x="266281" y="115665"/>
                        <a:pt x="276677" y="108734"/>
                      </a:cubicBezTo>
                      <a:cubicBezTo>
                        <a:pt x="293114" y="97776"/>
                        <a:pt x="312533" y="92030"/>
                        <a:pt x="329685" y="82229"/>
                      </a:cubicBezTo>
                      <a:cubicBezTo>
                        <a:pt x="401612" y="41128"/>
                        <a:pt x="336312" y="66768"/>
                        <a:pt x="409198" y="42473"/>
                      </a:cubicBezTo>
                      <a:cubicBezTo>
                        <a:pt x="422450" y="33638"/>
                        <a:pt x="434042" y="21561"/>
                        <a:pt x="448955" y="15968"/>
                      </a:cubicBezTo>
                      <a:cubicBezTo>
                        <a:pt x="543325" y="-19421"/>
                        <a:pt x="783320" y="14902"/>
                        <a:pt x="806764" y="15968"/>
                      </a:cubicBezTo>
                      <a:cubicBezTo>
                        <a:pt x="844585" y="23533"/>
                        <a:pt x="888610" y="31246"/>
                        <a:pt x="926033" y="42473"/>
                      </a:cubicBezTo>
                      <a:cubicBezTo>
                        <a:pt x="952793" y="50501"/>
                        <a:pt x="982300" y="53480"/>
                        <a:pt x="1005546" y="68977"/>
                      </a:cubicBezTo>
                      <a:cubicBezTo>
                        <a:pt x="1018798" y="77812"/>
                        <a:pt x="1032866" y="85531"/>
                        <a:pt x="1045303" y="95481"/>
                      </a:cubicBezTo>
                      <a:cubicBezTo>
                        <a:pt x="1055059" y="103286"/>
                        <a:pt x="1061093" y="115558"/>
                        <a:pt x="1071807" y="121986"/>
                      </a:cubicBezTo>
                      <a:cubicBezTo>
                        <a:pt x="1083785" y="129173"/>
                        <a:pt x="1098312" y="130821"/>
                        <a:pt x="1111564" y="135238"/>
                      </a:cubicBezTo>
                      <a:cubicBezTo>
                        <a:pt x="1124816" y="144073"/>
                        <a:pt x="1138883" y="151792"/>
                        <a:pt x="1151320" y="161742"/>
                      </a:cubicBezTo>
                      <a:cubicBezTo>
                        <a:pt x="1178293" y="183321"/>
                        <a:pt x="1184651" y="198487"/>
                        <a:pt x="1204329" y="228003"/>
                      </a:cubicBezTo>
                      <a:cubicBezTo>
                        <a:pt x="1199912" y="258925"/>
                        <a:pt x="1200955" y="291135"/>
                        <a:pt x="1191077" y="320768"/>
                      </a:cubicBezTo>
                      <a:cubicBezTo>
                        <a:pt x="1187126" y="332621"/>
                        <a:pt x="1176941" y="345506"/>
                        <a:pt x="1164572" y="347273"/>
                      </a:cubicBezTo>
                      <a:cubicBezTo>
                        <a:pt x="1142274" y="350459"/>
                        <a:pt x="1120042" y="339948"/>
                        <a:pt x="1098311" y="334021"/>
                      </a:cubicBezTo>
                      <a:cubicBezTo>
                        <a:pt x="1071357" y="326670"/>
                        <a:pt x="1018798" y="307516"/>
                        <a:pt x="1018798" y="307516"/>
                      </a:cubicBezTo>
                      <a:cubicBezTo>
                        <a:pt x="1005546" y="298681"/>
                        <a:pt x="993288" y="288135"/>
                        <a:pt x="979042" y="281012"/>
                      </a:cubicBezTo>
                      <a:cubicBezTo>
                        <a:pt x="966548" y="274765"/>
                        <a:pt x="951263" y="274947"/>
                        <a:pt x="939285" y="267760"/>
                      </a:cubicBezTo>
                      <a:cubicBezTo>
                        <a:pt x="928571" y="261332"/>
                        <a:pt x="923495" y="247683"/>
                        <a:pt x="912781" y="241255"/>
                      </a:cubicBezTo>
                      <a:cubicBezTo>
                        <a:pt x="900803" y="234068"/>
                        <a:pt x="886456" y="231841"/>
                        <a:pt x="873024" y="228003"/>
                      </a:cubicBezTo>
                      <a:cubicBezTo>
                        <a:pt x="794122" y="205460"/>
                        <a:pt x="830484" y="220269"/>
                        <a:pt x="727250" y="201499"/>
                      </a:cubicBezTo>
                      <a:cubicBezTo>
                        <a:pt x="709331" y="198241"/>
                        <a:pt x="691911" y="192664"/>
                        <a:pt x="674242" y="188247"/>
                      </a:cubicBezTo>
                      <a:cubicBezTo>
                        <a:pt x="590372" y="202225"/>
                        <a:pt x="621599" y="201499"/>
                        <a:pt x="581477" y="201499"/>
                      </a:cubicBezTo>
                    </a:path>
                  </a:pathLst>
                </a:custGeom>
                <a:solidFill>
                  <a:srgbClr val="FF66F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</p:grpSp>
          <p:sp>
            <p:nvSpPr>
              <p:cNvPr id="728" name="正方形/長方形 727"/>
              <p:cNvSpPr/>
              <p:nvPr/>
            </p:nvSpPr>
            <p:spPr>
              <a:xfrm>
                <a:off x="3211081" y="1525873"/>
                <a:ext cx="3110384" cy="1353091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ja-JP" altLang="en-US" sz="2000" b="0" cap="none" spc="0" dirty="0" smtClean="0">
                    <a:ln w="18415" cmpd="sng">
                      <a:solidFill>
                        <a:sysClr val="windowText" lastClr="000000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</a:rPr>
                  <a:t>もんだい</a:t>
                </a:r>
                <a:endParaRPr lang="ja-JP" altLang="en-US" sz="2000" b="0" cap="none" spc="0" dirty="0">
                  <a:ln w="18415" cmpd="sng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531" name="グループ化 530"/>
            <p:cNvGrpSpPr/>
            <p:nvPr/>
          </p:nvGrpSpPr>
          <p:grpSpPr>
            <a:xfrm>
              <a:off x="269460" y="1837840"/>
              <a:ext cx="1455374" cy="1384722"/>
              <a:chOff x="2744777" y="1484784"/>
              <a:chExt cx="4050390" cy="4682851"/>
            </a:xfrm>
          </p:grpSpPr>
          <p:grpSp>
            <p:nvGrpSpPr>
              <p:cNvPr id="714" name="グループ化 713"/>
              <p:cNvGrpSpPr/>
              <p:nvPr/>
            </p:nvGrpSpPr>
            <p:grpSpPr>
              <a:xfrm>
                <a:off x="2744777" y="1484784"/>
                <a:ext cx="4050390" cy="4682851"/>
                <a:chOff x="2668961" y="1844824"/>
                <a:chExt cx="4050390" cy="4682851"/>
              </a:xfrm>
            </p:grpSpPr>
            <p:sp>
              <p:nvSpPr>
                <p:cNvPr id="719" name="フリーフォーム 718"/>
                <p:cNvSpPr/>
                <p:nvPr/>
              </p:nvSpPr>
              <p:spPr>
                <a:xfrm>
                  <a:off x="2668961" y="1844824"/>
                  <a:ext cx="4050390" cy="4682851"/>
                </a:xfrm>
                <a:custGeom>
                  <a:avLst/>
                  <a:gdLst>
                    <a:gd name="connsiteX0" fmla="*/ 1277497 w 4050390"/>
                    <a:gd name="connsiteY0" fmla="*/ 35515 h 4334120"/>
                    <a:gd name="connsiteX1" fmla="*/ 747410 w 4050390"/>
                    <a:gd name="connsiteY1" fmla="*/ 287306 h 4334120"/>
                    <a:gd name="connsiteX2" fmla="*/ 349845 w 4050390"/>
                    <a:gd name="connsiteY2" fmla="*/ 936663 h 4334120"/>
                    <a:gd name="connsiteX3" fmla="*/ 190819 w 4050390"/>
                    <a:gd name="connsiteY3" fmla="*/ 2672698 h 4334120"/>
                    <a:gd name="connsiteX4" fmla="*/ 204071 w 4050390"/>
                    <a:gd name="connsiteY4" fmla="*/ 4209950 h 4334120"/>
                    <a:gd name="connsiteX5" fmla="*/ 270332 w 4050390"/>
                    <a:gd name="connsiteY5" fmla="*/ 4249706 h 4334120"/>
                    <a:gd name="connsiteX6" fmla="*/ 3649637 w 4050390"/>
                    <a:gd name="connsiteY6" fmla="*/ 4302715 h 4334120"/>
                    <a:gd name="connsiteX7" fmla="*/ 4020697 w 4050390"/>
                    <a:gd name="connsiteY7" fmla="*/ 4249706 h 4334120"/>
                    <a:gd name="connsiteX8" fmla="*/ 3967689 w 4050390"/>
                    <a:gd name="connsiteY8" fmla="*/ 4156941 h 4334120"/>
                    <a:gd name="connsiteX9" fmla="*/ 3914680 w 4050390"/>
                    <a:gd name="connsiteY9" fmla="*/ 2526924 h 4334120"/>
                    <a:gd name="connsiteX10" fmla="*/ 3768906 w 4050390"/>
                    <a:gd name="connsiteY10" fmla="*/ 578854 h 4334120"/>
                    <a:gd name="connsiteX11" fmla="*/ 2152141 w 4050390"/>
                    <a:gd name="connsiteY11" fmla="*/ 22263 h 4334120"/>
                    <a:gd name="connsiteX12" fmla="*/ 1065463 w 4050390"/>
                    <a:gd name="connsiteY12" fmla="*/ 101776 h 4334120"/>
                    <a:gd name="connsiteX13" fmla="*/ 1065463 w 4050390"/>
                    <a:gd name="connsiteY13" fmla="*/ 101776 h 43341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4050390" h="4334120">
                      <a:moveTo>
                        <a:pt x="1277497" y="35515"/>
                      </a:moveTo>
                      <a:cubicBezTo>
                        <a:pt x="1089758" y="86315"/>
                        <a:pt x="902019" y="137115"/>
                        <a:pt x="747410" y="287306"/>
                      </a:cubicBezTo>
                      <a:cubicBezTo>
                        <a:pt x="592801" y="437497"/>
                        <a:pt x="442610" y="539098"/>
                        <a:pt x="349845" y="936663"/>
                      </a:cubicBezTo>
                      <a:cubicBezTo>
                        <a:pt x="257080" y="1334228"/>
                        <a:pt x="215115" y="2127150"/>
                        <a:pt x="190819" y="2672698"/>
                      </a:cubicBezTo>
                      <a:cubicBezTo>
                        <a:pt x="166523" y="3218246"/>
                        <a:pt x="190819" y="3947115"/>
                        <a:pt x="204071" y="4209950"/>
                      </a:cubicBezTo>
                      <a:cubicBezTo>
                        <a:pt x="217323" y="4472785"/>
                        <a:pt x="-303929" y="4234245"/>
                        <a:pt x="270332" y="4249706"/>
                      </a:cubicBezTo>
                      <a:cubicBezTo>
                        <a:pt x="844593" y="4265167"/>
                        <a:pt x="3024576" y="4302715"/>
                        <a:pt x="3649637" y="4302715"/>
                      </a:cubicBezTo>
                      <a:cubicBezTo>
                        <a:pt x="4274698" y="4302715"/>
                        <a:pt x="3967688" y="4274002"/>
                        <a:pt x="4020697" y="4249706"/>
                      </a:cubicBezTo>
                      <a:cubicBezTo>
                        <a:pt x="4073706" y="4225410"/>
                        <a:pt x="3985359" y="4444071"/>
                        <a:pt x="3967689" y="4156941"/>
                      </a:cubicBezTo>
                      <a:cubicBezTo>
                        <a:pt x="3950020" y="3869811"/>
                        <a:pt x="3947811" y="3123272"/>
                        <a:pt x="3914680" y="2526924"/>
                      </a:cubicBezTo>
                      <a:cubicBezTo>
                        <a:pt x="3881550" y="1930576"/>
                        <a:pt x="4062663" y="996298"/>
                        <a:pt x="3768906" y="578854"/>
                      </a:cubicBezTo>
                      <a:cubicBezTo>
                        <a:pt x="3475150" y="161411"/>
                        <a:pt x="2602715" y="101776"/>
                        <a:pt x="2152141" y="22263"/>
                      </a:cubicBezTo>
                      <a:cubicBezTo>
                        <a:pt x="1701567" y="-57250"/>
                        <a:pt x="1065463" y="101776"/>
                        <a:pt x="1065463" y="101776"/>
                      </a:cubicBezTo>
                      <a:lnTo>
                        <a:pt x="1065463" y="101776"/>
                      </a:lnTo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720" name="円/楕円 719"/>
                <p:cNvSpPr/>
                <p:nvPr/>
              </p:nvSpPr>
              <p:spPr>
                <a:xfrm>
                  <a:off x="3539968" y="2708920"/>
                  <a:ext cx="864096" cy="864096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721" name="弦 720"/>
                <p:cNvSpPr/>
                <p:nvPr/>
              </p:nvSpPr>
              <p:spPr>
                <a:xfrm rot="17413514">
                  <a:off x="3511875" y="2740803"/>
                  <a:ext cx="863204" cy="848977"/>
                </a:xfrm>
                <a:prstGeom prst="chord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722" name="円/楕円 721"/>
                <p:cNvSpPr/>
                <p:nvPr/>
              </p:nvSpPr>
              <p:spPr>
                <a:xfrm>
                  <a:off x="4913988" y="2708920"/>
                  <a:ext cx="864096" cy="864096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723" name="弦 722"/>
                <p:cNvSpPr/>
                <p:nvPr/>
              </p:nvSpPr>
              <p:spPr>
                <a:xfrm rot="17413514">
                  <a:off x="4885895" y="2740803"/>
                  <a:ext cx="863204" cy="848977"/>
                </a:xfrm>
                <a:prstGeom prst="chord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724" name="円/楕円 723"/>
                <p:cNvSpPr/>
                <p:nvPr/>
              </p:nvSpPr>
              <p:spPr>
                <a:xfrm>
                  <a:off x="3779912" y="2996952"/>
                  <a:ext cx="360040" cy="28803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725" name="円/楕円 724"/>
                <p:cNvSpPr/>
                <p:nvPr/>
              </p:nvSpPr>
              <p:spPr>
                <a:xfrm>
                  <a:off x="5137477" y="3021275"/>
                  <a:ext cx="360040" cy="28803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</p:grpSp>
          <p:grpSp>
            <p:nvGrpSpPr>
              <p:cNvPr id="715" name="グループ化 714"/>
              <p:cNvGrpSpPr/>
              <p:nvPr/>
            </p:nvGrpSpPr>
            <p:grpSpPr>
              <a:xfrm>
                <a:off x="4333282" y="3948385"/>
                <a:ext cx="880011" cy="701173"/>
                <a:chOff x="4109793" y="3844323"/>
                <a:chExt cx="1216771" cy="701173"/>
              </a:xfrm>
            </p:grpSpPr>
            <p:sp>
              <p:nvSpPr>
                <p:cNvPr id="717" name="フリーフォーム 716"/>
                <p:cNvSpPr/>
                <p:nvPr/>
              </p:nvSpPr>
              <p:spPr>
                <a:xfrm>
                  <a:off x="4109793" y="4052449"/>
                  <a:ext cx="1204329" cy="493047"/>
                </a:xfrm>
                <a:custGeom>
                  <a:avLst/>
                  <a:gdLst>
                    <a:gd name="connsiteX0" fmla="*/ 700746 w 1204329"/>
                    <a:gd name="connsiteY0" fmla="*/ 188247 h 493047"/>
                    <a:gd name="connsiteX1" fmla="*/ 528468 w 1204329"/>
                    <a:gd name="connsiteY1" fmla="*/ 201499 h 493047"/>
                    <a:gd name="connsiteX2" fmla="*/ 448955 w 1204329"/>
                    <a:gd name="connsiteY2" fmla="*/ 228003 h 493047"/>
                    <a:gd name="connsiteX3" fmla="*/ 369442 w 1204329"/>
                    <a:gd name="connsiteY3" fmla="*/ 281012 h 493047"/>
                    <a:gd name="connsiteX4" fmla="*/ 303181 w 1204329"/>
                    <a:gd name="connsiteY4" fmla="*/ 334021 h 493047"/>
                    <a:gd name="connsiteX5" fmla="*/ 236920 w 1204329"/>
                    <a:gd name="connsiteY5" fmla="*/ 400281 h 493047"/>
                    <a:gd name="connsiteX6" fmla="*/ 170659 w 1204329"/>
                    <a:gd name="connsiteY6" fmla="*/ 440038 h 493047"/>
                    <a:gd name="connsiteX7" fmla="*/ 130903 w 1204329"/>
                    <a:gd name="connsiteY7" fmla="*/ 466542 h 493047"/>
                    <a:gd name="connsiteX8" fmla="*/ 51390 w 1204329"/>
                    <a:gd name="connsiteY8" fmla="*/ 493047 h 493047"/>
                    <a:gd name="connsiteX9" fmla="*/ 24885 w 1204329"/>
                    <a:gd name="connsiteY9" fmla="*/ 347273 h 493047"/>
                    <a:gd name="connsiteX10" fmla="*/ 64642 w 1204329"/>
                    <a:gd name="connsiteY10" fmla="*/ 281012 h 493047"/>
                    <a:gd name="connsiteX11" fmla="*/ 91146 w 1204329"/>
                    <a:gd name="connsiteY11" fmla="*/ 241255 h 493047"/>
                    <a:gd name="connsiteX12" fmla="*/ 170659 w 1204329"/>
                    <a:gd name="connsiteY12" fmla="*/ 201499 h 493047"/>
                    <a:gd name="connsiteX13" fmla="*/ 250172 w 1204329"/>
                    <a:gd name="connsiteY13" fmla="*/ 135238 h 493047"/>
                    <a:gd name="connsiteX14" fmla="*/ 276677 w 1204329"/>
                    <a:gd name="connsiteY14" fmla="*/ 108734 h 493047"/>
                    <a:gd name="connsiteX15" fmla="*/ 329685 w 1204329"/>
                    <a:gd name="connsiteY15" fmla="*/ 82229 h 493047"/>
                    <a:gd name="connsiteX16" fmla="*/ 409198 w 1204329"/>
                    <a:gd name="connsiteY16" fmla="*/ 42473 h 493047"/>
                    <a:gd name="connsiteX17" fmla="*/ 448955 w 1204329"/>
                    <a:gd name="connsiteY17" fmla="*/ 15968 h 493047"/>
                    <a:gd name="connsiteX18" fmla="*/ 806764 w 1204329"/>
                    <a:gd name="connsiteY18" fmla="*/ 15968 h 493047"/>
                    <a:gd name="connsiteX19" fmla="*/ 926033 w 1204329"/>
                    <a:gd name="connsiteY19" fmla="*/ 42473 h 493047"/>
                    <a:gd name="connsiteX20" fmla="*/ 1005546 w 1204329"/>
                    <a:gd name="connsiteY20" fmla="*/ 68977 h 493047"/>
                    <a:gd name="connsiteX21" fmla="*/ 1045303 w 1204329"/>
                    <a:gd name="connsiteY21" fmla="*/ 95481 h 493047"/>
                    <a:gd name="connsiteX22" fmla="*/ 1071807 w 1204329"/>
                    <a:gd name="connsiteY22" fmla="*/ 121986 h 493047"/>
                    <a:gd name="connsiteX23" fmla="*/ 1111564 w 1204329"/>
                    <a:gd name="connsiteY23" fmla="*/ 135238 h 493047"/>
                    <a:gd name="connsiteX24" fmla="*/ 1151320 w 1204329"/>
                    <a:gd name="connsiteY24" fmla="*/ 161742 h 493047"/>
                    <a:gd name="connsiteX25" fmla="*/ 1204329 w 1204329"/>
                    <a:gd name="connsiteY25" fmla="*/ 228003 h 493047"/>
                    <a:gd name="connsiteX26" fmla="*/ 1191077 w 1204329"/>
                    <a:gd name="connsiteY26" fmla="*/ 320768 h 493047"/>
                    <a:gd name="connsiteX27" fmla="*/ 1164572 w 1204329"/>
                    <a:gd name="connsiteY27" fmla="*/ 347273 h 493047"/>
                    <a:gd name="connsiteX28" fmla="*/ 1098311 w 1204329"/>
                    <a:gd name="connsiteY28" fmla="*/ 334021 h 493047"/>
                    <a:gd name="connsiteX29" fmla="*/ 1018798 w 1204329"/>
                    <a:gd name="connsiteY29" fmla="*/ 307516 h 493047"/>
                    <a:gd name="connsiteX30" fmla="*/ 979042 w 1204329"/>
                    <a:gd name="connsiteY30" fmla="*/ 281012 h 493047"/>
                    <a:gd name="connsiteX31" fmla="*/ 939285 w 1204329"/>
                    <a:gd name="connsiteY31" fmla="*/ 267760 h 493047"/>
                    <a:gd name="connsiteX32" fmla="*/ 912781 w 1204329"/>
                    <a:gd name="connsiteY32" fmla="*/ 241255 h 493047"/>
                    <a:gd name="connsiteX33" fmla="*/ 873024 w 1204329"/>
                    <a:gd name="connsiteY33" fmla="*/ 228003 h 493047"/>
                    <a:gd name="connsiteX34" fmla="*/ 727250 w 1204329"/>
                    <a:gd name="connsiteY34" fmla="*/ 201499 h 493047"/>
                    <a:gd name="connsiteX35" fmla="*/ 674242 w 1204329"/>
                    <a:gd name="connsiteY35" fmla="*/ 188247 h 493047"/>
                    <a:gd name="connsiteX36" fmla="*/ 581477 w 1204329"/>
                    <a:gd name="connsiteY36" fmla="*/ 201499 h 493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1204329" h="493047">
                      <a:moveTo>
                        <a:pt x="700746" y="188247"/>
                      </a:moveTo>
                      <a:cubicBezTo>
                        <a:pt x="643320" y="192664"/>
                        <a:pt x="585359" y="192516"/>
                        <a:pt x="528468" y="201499"/>
                      </a:cubicBezTo>
                      <a:cubicBezTo>
                        <a:pt x="500872" y="205856"/>
                        <a:pt x="448955" y="228003"/>
                        <a:pt x="448955" y="228003"/>
                      </a:cubicBezTo>
                      <a:cubicBezTo>
                        <a:pt x="422451" y="245673"/>
                        <a:pt x="391967" y="258488"/>
                        <a:pt x="369442" y="281012"/>
                      </a:cubicBezTo>
                      <a:cubicBezTo>
                        <a:pt x="331675" y="318778"/>
                        <a:pt x="353333" y="300585"/>
                        <a:pt x="303181" y="334021"/>
                      </a:cubicBezTo>
                      <a:cubicBezTo>
                        <a:pt x="257744" y="402177"/>
                        <a:pt x="300028" y="349795"/>
                        <a:pt x="236920" y="400281"/>
                      </a:cubicBezTo>
                      <a:cubicBezTo>
                        <a:pt x="184944" y="441862"/>
                        <a:pt x="239704" y="417023"/>
                        <a:pt x="170659" y="440038"/>
                      </a:cubicBezTo>
                      <a:cubicBezTo>
                        <a:pt x="157407" y="448873"/>
                        <a:pt x="145457" y="460073"/>
                        <a:pt x="130903" y="466542"/>
                      </a:cubicBezTo>
                      <a:cubicBezTo>
                        <a:pt x="105373" y="477889"/>
                        <a:pt x="51390" y="493047"/>
                        <a:pt x="51390" y="493047"/>
                      </a:cubicBezTo>
                      <a:cubicBezTo>
                        <a:pt x="-28123" y="466541"/>
                        <a:pt x="2744" y="491194"/>
                        <a:pt x="24885" y="347273"/>
                      </a:cubicBezTo>
                      <a:cubicBezTo>
                        <a:pt x="32557" y="297406"/>
                        <a:pt x="36784" y="315834"/>
                        <a:pt x="64642" y="281012"/>
                      </a:cubicBezTo>
                      <a:cubicBezTo>
                        <a:pt x="74592" y="268575"/>
                        <a:pt x="79884" y="252517"/>
                        <a:pt x="91146" y="241255"/>
                      </a:cubicBezTo>
                      <a:cubicBezTo>
                        <a:pt x="116835" y="215566"/>
                        <a:pt x="138325" y="212277"/>
                        <a:pt x="170659" y="201499"/>
                      </a:cubicBezTo>
                      <a:cubicBezTo>
                        <a:pt x="253702" y="90775"/>
                        <a:pt x="167387" y="184908"/>
                        <a:pt x="250172" y="135238"/>
                      </a:cubicBezTo>
                      <a:cubicBezTo>
                        <a:pt x="260886" y="128810"/>
                        <a:pt x="266281" y="115665"/>
                        <a:pt x="276677" y="108734"/>
                      </a:cubicBezTo>
                      <a:cubicBezTo>
                        <a:pt x="293114" y="97776"/>
                        <a:pt x="312533" y="92030"/>
                        <a:pt x="329685" y="82229"/>
                      </a:cubicBezTo>
                      <a:cubicBezTo>
                        <a:pt x="401612" y="41128"/>
                        <a:pt x="336312" y="66768"/>
                        <a:pt x="409198" y="42473"/>
                      </a:cubicBezTo>
                      <a:cubicBezTo>
                        <a:pt x="422450" y="33638"/>
                        <a:pt x="434042" y="21561"/>
                        <a:pt x="448955" y="15968"/>
                      </a:cubicBezTo>
                      <a:cubicBezTo>
                        <a:pt x="543325" y="-19421"/>
                        <a:pt x="783320" y="14902"/>
                        <a:pt x="806764" y="15968"/>
                      </a:cubicBezTo>
                      <a:cubicBezTo>
                        <a:pt x="844585" y="23533"/>
                        <a:pt x="888610" y="31246"/>
                        <a:pt x="926033" y="42473"/>
                      </a:cubicBezTo>
                      <a:cubicBezTo>
                        <a:pt x="952793" y="50501"/>
                        <a:pt x="982300" y="53480"/>
                        <a:pt x="1005546" y="68977"/>
                      </a:cubicBezTo>
                      <a:cubicBezTo>
                        <a:pt x="1018798" y="77812"/>
                        <a:pt x="1032866" y="85531"/>
                        <a:pt x="1045303" y="95481"/>
                      </a:cubicBezTo>
                      <a:cubicBezTo>
                        <a:pt x="1055059" y="103286"/>
                        <a:pt x="1061093" y="115558"/>
                        <a:pt x="1071807" y="121986"/>
                      </a:cubicBezTo>
                      <a:cubicBezTo>
                        <a:pt x="1083785" y="129173"/>
                        <a:pt x="1098312" y="130821"/>
                        <a:pt x="1111564" y="135238"/>
                      </a:cubicBezTo>
                      <a:cubicBezTo>
                        <a:pt x="1124816" y="144073"/>
                        <a:pt x="1138883" y="151792"/>
                        <a:pt x="1151320" y="161742"/>
                      </a:cubicBezTo>
                      <a:cubicBezTo>
                        <a:pt x="1178293" y="183321"/>
                        <a:pt x="1184651" y="198487"/>
                        <a:pt x="1204329" y="228003"/>
                      </a:cubicBezTo>
                      <a:cubicBezTo>
                        <a:pt x="1199912" y="258925"/>
                        <a:pt x="1200955" y="291135"/>
                        <a:pt x="1191077" y="320768"/>
                      </a:cubicBezTo>
                      <a:cubicBezTo>
                        <a:pt x="1187126" y="332621"/>
                        <a:pt x="1176941" y="345506"/>
                        <a:pt x="1164572" y="347273"/>
                      </a:cubicBezTo>
                      <a:cubicBezTo>
                        <a:pt x="1142274" y="350459"/>
                        <a:pt x="1120042" y="339948"/>
                        <a:pt x="1098311" y="334021"/>
                      </a:cubicBezTo>
                      <a:cubicBezTo>
                        <a:pt x="1071357" y="326670"/>
                        <a:pt x="1018798" y="307516"/>
                        <a:pt x="1018798" y="307516"/>
                      </a:cubicBezTo>
                      <a:cubicBezTo>
                        <a:pt x="1005546" y="298681"/>
                        <a:pt x="993288" y="288135"/>
                        <a:pt x="979042" y="281012"/>
                      </a:cubicBezTo>
                      <a:cubicBezTo>
                        <a:pt x="966548" y="274765"/>
                        <a:pt x="951263" y="274947"/>
                        <a:pt x="939285" y="267760"/>
                      </a:cubicBezTo>
                      <a:cubicBezTo>
                        <a:pt x="928571" y="261332"/>
                        <a:pt x="923495" y="247683"/>
                        <a:pt x="912781" y="241255"/>
                      </a:cubicBezTo>
                      <a:cubicBezTo>
                        <a:pt x="900803" y="234068"/>
                        <a:pt x="886456" y="231841"/>
                        <a:pt x="873024" y="228003"/>
                      </a:cubicBezTo>
                      <a:cubicBezTo>
                        <a:pt x="794122" y="205460"/>
                        <a:pt x="830484" y="220269"/>
                        <a:pt x="727250" y="201499"/>
                      </a:cubicBezTo>
                      <a:cubicBezTo>
                        <a:pt x="709331" y="198241"/>
                        <a:pt x="691911" y="192664"/>
                        <a:pt x="674242" y="188247"/>
                      </a:cubicBezTo>
                      <a:cubicBezTo>
                        <a:pt x="590372" y="202225"/>
                        <a:pt x="621599" y="201499"/>
                        <a:pt x="581477" y="201499"/>
                      </a:cubicBezTo>
                    </a:path>
                  </a:pathLst>
                </a:custGeom>
                <a:solidFill>
                  <a:srgbClr val="FF66F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718" name="フリーフォーム 717"/>
                <p:cNvSpPr/>
                <p:nvPr/>
              </p:nvSpPr>
              <p:spPr>
                <a:xfrm>
                  <a:off x="4122235" y="3844323"/>
                  <a:ext cx="1204329" cy="493047"/>
                </a:xfrm>
                <a:custGeom>
                  <a:avLst/>
                  <a:gdLst>
                    <a:gd name="connsiteX0" fmla="*/ 700746 w 1204329"/>
                    <a:gd name="connsiteY0" fmla="*/ 188247 h 493047"/>
                    <a:gd name="connsiteX1" fmla="*/ 528468 w 1204329"/>
                    <a:gd name="connsiteY1" fmla="*/ 201499 h 493047"/>
                    <a:gd name="connsiteX2" fmla="*/ 448955 w 1204329"/>
                    <a:gd name="connsiteY2" fmla="*/ 228003 h 493047"/>
                    <a:gd name="connsiteX3" fmla="*/ 369442 w 1204329"/>
                    <a:gd name="connsiteY3" fmla="*/ 281012 h 493047"/>
                    <a:gd name="connsiteX4" fmla="*/ 303181 w 1204329"/>
                    <a:gd name="connsiteY4" fmla="*/ 334021 h 493047"/>
                    <a:gd name="connsiteX5" fmla="*/ 236920 w 1204329"/>
                    <a:gd name="connsiteY5" fmla="*/ 400281 h 493047"/>
                    <a:gd name="connsiteX6" fmla="*/ 170659 w 1204329"/>
                    <a:gd name="connsiteY6" fmla="*/ 440038 h 493047"/>
                    <a:gd name="connsiteX7" fmla="*/ 130903 w 1204329"/>
                    <a:gd name="connsiteY7" fmla="*/ 466542 h 493047"/>
                    <a:gd name="connsiteX8" fmla="*/ 51390 w 1204329"/>
                    <a:gd name="connsiteY8" fmla="*/ 493047 h 493047"/>
                    <a:gd name="connsiteX9" fmla="*/ 24885 w 1204329"/>
                    <a:gd name="connsiteY9" fmla="*/ 347273 h 493047"/>
                    <a:gd name="connsiteX10" fmla="*/ 64642 w 1204329"/>
                    <a:gd name="connsiteY10" fmla="*/ 281012 h 493047"/>
                    <a:gd name="connsiteX11" fmla="*/ 91146 w 1204329"/>
                    <a:gd name="connsiteY11" fmla="*/ 241255 h 493047"/>
                    <a:gd name="connsiteX12" fmla="*/ 170659 w 1204329"/>
                    <a:gd name="connsiteY12" fmla="*/ 201499 h 493047"/>
                    <a:gd name="connsiteX13" fmla="*/ 250172 w 1204329"/>
                    <a:gd name="connsiteY13" fmla="*/ 135238 h 493047"/>
                    <a:gd name="connsiteX14" fmla="*/ 276677 w 1204329"/>
                    <a:gd name="connsiteY14" fmla="*/ 108734 h 493047"/>
                    <a:gd name="connsiteX15" fmla="*/ 329685 w 1204329"/>
                    <a:gd name="connsiteY15" fmla="*/ 82229 h 493047"/>
                    <a:gd name="connsiteX16" fmla="*/ 409198 w 1204329"/>
                    <a:gd name="connsiteY16" fmla="*/ 42473 h 493047"/>
                    <a:gd name="connsiteX17" fmla="*/ 448955 w 1204329"/>
                    <a:gd name="connsiteY17" fmla="*/ 15968 h 493047"/>
                    <a:gd name="connsiteX18" fmla="*/ 806764 w 1204329"/>
                    <a:gd name="connsiteY18" fmla="*/ 15968 h 493047"/>
                    <a:gd name="connsiteX19" fmla="*/ 926033 w 1204329"/>
                    <a:gd name="connsiteY19" fmla="*/ 42473 h 493047"/>
                    <a:gd name="connsiteX20" fmla="*/ 1005546 w 1204329"/>
                    <a:gd name="connsiteY20" fmla="*/ 68977 h 493047"/>
                    <a:gd name="connsiteX21" fmla="*/ 1045303 w 1204329"/>
                    <a:gd name="connsiteY21" fmla="*/ 95481 h 493047"/>
                    <a:gd name="connsiteX22" fmla="*/ 1071807 w 1204329"/>
                    <a:gd name="connsiteY22" fmla="*/ 121986 h 493047"/>
                    <a:gd name="connsiteX23" fmla="*/ 1111564 w 1204329"/>
                    <a:gd name="connsiteY23" fmla="*/ 135238 h 493047"/>
                    <a:gd name="connsiteX24" fmla="*/ 1151320 w 1204329"/>
                    <a:gd name="connsiteY24" fmla="*/ 161742 h 493047"/>
                    <a:gd name="connsiteX25" fmla="*/ 1204329 w 1204329"/>
                    <a:gd name="connsiteY25" fmla="*/ 228003 h 493047"/>
                    <a:gd name="connsiteX26" fmla="*/ 1191077 w 1204329"/>
                    <a:gd name="connsiteY26" fmla="*/ 320768 h 493047"/>
                    <a:gd name="connsiteX27" fmla="*/ 1164572 w 1204329"/>
                    <a:gd name="connsiteY27" fmla="*/ 347273 h 493047"/>
                    <a:gd name="connsiteX28" fmla="*/ 1098311 w 1204329"/>
                    <a:gd name="connsiteY28" fmla="*/ 334021 h 493047"/>
                    <a:gd name="connsiteX29" fmla="*/ 1018798 w 1204329"/>
                    <a:gd name="connsiteY29" fmla="*/ 307516 h 493047"/>
                    <a:gd name="connsiteX30" fmla="*/ 979042 w 1204329"/>
                    <a:gd name="connsiteY30" fmla="*/ 281012 h 493047"/>
                    <a:gd name="connsiteX31" fmla="*/ 939285 w 1204329"/>
                    <a:gd name="connsiteY31" fmla="*/ 267760 h 493047"/>
                    <a:gd name="connsiteX32" fmla="*/ 912781 w 1204329"/>
                    <a:gd name="connsiteY32" fmla="*/ 241255 h 493047"/>
                    <a:gd name="connsiteX33" fmla="*/ 873024 w 1204329"/>
                    <a:gd name="connsiteY33" fmla="*/ 228003 h 493047"/>
                    <a:gd name="connsiteX34" fmla="*/ 727250 w 1204329"/>
                    <a:gd name="connsiteY34" fmla="*/ 201499 h 493047"/>
                    <a:gd name="connsiteX35" fmla="*/ 674242 w 1204329"/>
                    <a:gd name="connsiteY35" fmla="*/ 188247 h 493047"/>
                    <a:gd name="connsiteX36" fmla="*/ 581477 w 1204329"/>
                    <a:gd name="connsiteY36" fmla="*/ 201499 h 493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1204329" h="493047">
                      <a:moveTo>
                        <a:pt x="700746" y="188247"/>
                      </a:moveTo>
                      <a:cubicBezTo>
                        <a:pt x="643320" y="192664"/>
                        <a:pt x="585359" y="192516"/>
                        <a:pt x="528468" y="201499"/>
                      </a:cubicBezTo>
                      <a:cubicBezTo>
                        <a:pt x="500872" y="205856"/>
                        <a:pt x="448955" y="228003"/>
                        <a:pt x="448955" y="228003"/>
                      </a:cubicBezTo>
                      <a:cubicBezTo>
                        <a:pt x="422451" y="245673"/>
                        <a:pt x="391967" y="258488"/>
                        <a:pt x="369442" y="281012"/>
                      </a:cubicBezTo>
                      <a:cubicBezTo>
                        <a:pt x="331675" y="318778"/>
                        <a:pt x="353333" y="300585"/>
                        <a:pt x="303181" y="334021"/>
                      </a:cubicBezTo>
                      <a:cubicBezTo>
                        <a:pt x="257744" y="402177"/>
                        <a:pt x="300028" y="349795"/>
                        <a:pt x="236920" y="400281"/>
                      </a:cubicBezTo>
                      <a:cubicBezTo>
                        <a:pt x="184944" y="441862"/>
                        <a:pt x="239704" y="417023"/>
                        <a:pt x="170659" y="440038"/>
                      </a:cubicBezTo>
                      <a:cubicBezTo>
                        <a:pt x="157407" y="448873"/>
                        <a:pt x="145457" y="460073"/>
                        <a:pt x="130903" y="466542"/>
                      </a:cubicBezTo>
                      <a:cubicBezTo>
                        <a:pt x="105373" y="477889"/>
                        <a:pt x="51390" y="493047"/>
                        <a:pt x="51390" y="493047"/>
                      </a:cubicBezTo>
                      <a:cubicBezTo>
                        <a:pt x="-28123" y="466541"/>
                        <a:pt x="2744" y="491194"/>
                        <a:pt x="24885" y="347273"/>
                      </a:cubicBezTo>
                      <a:cubicBezTo>
                        <a:pt x="32557" y="297406"/>
                        <a:pt x="36784" y="315834"/>
                        <a:pt x="64642" y="281012"/>
                      </a:cubicBezTo>
                      <a:cubicBezTo>
                        <a:pt x="74592" y="268575"/>
                        <a:pt x="79884" y="252517"/>
                        <a:pt x="91146" y="241255"/>
                      </a:cubicBezTo>
                      <a:cubicBezTo>
                        <a:pt x="116835" y="215566"/>
                        <a:pt x="138325" y="212277"/>
                        <a:pt x="170659" y="201499"/>
                      </a:cubicBezTo>
                      <a:cubicBezTo>
                        <a:pt x="253702" y="90775"/>
                        <a:pt x="167387" y="184908"/>
                        <a:pt x="250172" y="135238"/>
                      </a:cubicBezTo>
                      <a:cubicBezTo>
                        <a:pt x="260886" y="128810"/>
                        <a:pt x="266281" y="115665"/>
                        <a:pt x="276677" y="108734"/>
                      </a:cubicBezTo>
                      <a:cubicBezTo>
                        <a:pt x="293114" y="97776"/>
                        <a:pt x="312533" y="92030"/>
                        <a:pt x="329685" y="82229"/>
                      </a:cubicBezTo>
                      <a:cubicBezTo>
                        <a:pt x="401612" y="41128"/>
                        <a:pt x="336312" y="66768"/>
                        <a:pt x="409198" y="42473"/>
                      </a:cubicBezTo>
                      <a:cubicBezTo>
                        <a:pt x="422450" y="33638"/>
                        <a:pt x="434042" y="21561"/>
                        <a:pt x="448955" y="15968"/>
                      </a:cubicBezTo>
                      <a:cubicBezTo>
                        <a:pt x="543325" y="-19421"/>
                        <a:pt x="783320" y="14902"/>
                        <a:pt x="806764" y="15968"/>
                      </a:cubicBezTo>
                      <a:cubicBezTo>
                        <a:pt x="844585" y="23533"/>
                        <a:pt x="888610" y="31246"/>
                        <a:pt x="926033" y="42473"/>
                      </a:cubicBezTo>
                      <a:cubicBezTo>
                        <a:pt x="952793" y="50501"/>
                        <a:pt x="982300" y="53480"/>
                        <a:pt x="1005546" y="68977"/>
                      </a:cubicBezTo>
                      <a:cubicBezTo>
                        <a:pt x="1018798" y="77812"/>
                        <a:pt x="1032866" y="85531"/>
                        <a:pt x="1045303" y="95481"/>
                      </a:cubicBezTo>
                      <a:cubicBezTo>
                        <a:pt x="1055059" y="103286"/>
                        <a:pt x="1061093" y="115558"/>
                        <a:pt x="1071807" y="121986"/>
                      </a:cubicBezTo>
                      <a:cubicBezTo>
                        <a:pt x="1083785" y="129173"/>
                        <a:pt x="1098312" y="130821"/>
                        <a:pt x="1111564" y="135238"/>
                      </a:cubicBezTo>
                      <a:cubicBezTo>
                        <a:pt x="1124816" y="144073"/>
                        <a:pt x="1138883" y="151792"/>
                        <a:pt x="1151320" y="161742"/>
                      </a:cubicBezTo>
                      <a:cubicBezTo>
                        <a:pt x="1178293" y="183321"/>
                        <a:pt x="1184651" y="198487"/>
                        <a:pt x="1204329" y="228003"/>
                      </a:cubicBezTo>
                      <a:cubicBezTo>
                        <a:pt x="1199912" y="258925"/>
                        <a:pt x="1200955" y="291135"/>
                        <a:pt x="1191077" y="320768"/>
                      </a:cubicBezTo>
                      <a:cubicBezTo>
                        <a:pt x="1187126" y="332621"/>
                        <a:pt x="1176941" y="345506"/>
                        <a:pt x="1164572" y="347273"/>
                      </a:cubicBezTo>
                      <a:cubicBezTo>
                        <a:pt x="1142274" y="350459"/>
                        <a:pt x="1120042" y="339948"/>
                        <a:pt x="1098311" y="334021"/>
                      </a:cubicBezTo>
                      <a:cubicBezTo>
                        <a:pt x="1071357" y="326670"/>
                        <a:pt x="1018798" y="307516"/>
                        <a:pt x="1018798" y="307516"/>
                      </a:cubicBezTo>
                      <a:cubicBezTo>
                        <a:pt x="1005546" y="298681"/>
                        <a:pt x="993288" y="288135"/>
                        <a:pt x="979042" y="281012"/>
                      </a:cubicBezTo>
                      <a:cubicBezTo>
                        <a:pt x="966548" y="274765"/>
                        <a:pt x="951263" y="274947"/>
                        <a:pt x="939285" y="267760"/>
                      </a:cubicBezTo>
                      <a:cubicBezTo>
                        <a:pt x="928571" y="261332"/>
                        <a:pt x="923495" y="247683"/>
                        <a:pt x="912781" y="241255"/>
                      </a:cubicBezTo>
                      <a:cubicBezTo>
                        <a:pt x="900803" y="234068"/>
                        <a:pt x="886456" y="231841"/>
                        <a:pt x="873024" y="228003"/>
                      </a:cubicBezTo>
                      <a:cubicBezTo>
                        <a:pt x="794122" y="205460"/>
                        <a:pt x="830484" y="220269"/>
                        <a:pt x="727250" y="201499"/>
                      </a:cubicBezTo>
                      <a:cubicBezTo>
                        <a:pt x="709331" y="198241"/>
                        <a:pt x="691911" y="192664"/>
                        <a:pt x="674242" y="188247"/>
                      </a:cubicBezTo>
                      <a:cubicBezTo>
                        <a:pt x="590372" y="202225"/>
                        <a:pt x="621599" y="201499"/>
                        <a:pt x="581477" y="201499"/>
                      </a:cubicBezTo>
                    </a:path>
                  </a:pathLst>
                </a:custGeom>
                <a:solidFill>
                  <a:srgbClr val="FF66F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</p:grpSp>
          <p:sp>
            <p:nvSpPr>
              <p:cNvPr id="716" name="正方形/長方形 715"/>
              <p:cNvSpPr/>
              <p:nvPr/>
            </p:nvSpPr>
            <p:spPr>
              <a:xfrm>
                <a:off x="3211081" y="1525873"/>
                <a:ext cx="3110384" cy="1353091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ja-JP" altLang="en-US" sz="2000" b="0" cap="none" spc="0" dirty="0" smtClean="0">
                    <a:ln w="18415" cmpd="sng">
                      <a:solidFill>
                        <a:sysClr val="windowText" lastClr="000000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</a:rPr>
                  <a:t>もんだい</a:t>
                </a:r>
                <a:endParaRPr lang="ja-JP" altLang="en-US" sz="2000" b="0" cap="none" spc="0" dirty="0">
                  <a:ln w="18415" cmpd="sng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532" name="グループ化 531"/>
            <p:cNvGrpSpPr/>
            <p:nvPr/>
          </p:nvGrpSpPr>
          <p:grpSpPr>
            <a:xfrm>
              <a:off x="1953877" y="1840824"/>
              <a:ext cx="1455374" cy="1384722"/>
              <a:chOff x="2744777" y="1484784"/>
              <a:chExt cx="4050390" cy="4682851"/>
            </a:xfrm>
          </p:grpSpPr>
          <p:grpSp>
            <p:nvGrpSpPr>
              <p:cNvPr id="702" name="グループ化 701"/>
              <p:cNvGrpSpPr/>
              <p:nvPr/>
            </p:nvGrpSpPr>
            <p:grpSpPr>
              <a:xfrm>
                <a:off x="2744777" y="1484784"/>
                <a:ext cx="4050390" cy="4682851"/>
                <a:chOff x="2668961" y="1844824"/>
                <a:chExt cx="4050390" cy="4682851"/>
              </a:xfrm>
            </p:grpSpPr>
            <p:sp>
              <p:nvSpPr>
                <p:cNvPr id="707" name="フリーフォーム 706"/>
                <p:cNvSpPr/>
                <p:nvPr/>
              </p:nvSpPr>
              <p:spPr>
                <a:xfrm>
                  <a:off x="2668961" y="1844824"/>
                  <a:ext cx="4050390" cy="4682851"/>
                </a:xfrm>
                <a:custGeom>
                  <a:avLst/>
                  <a:gdLst>
                    <a:gd name="connsiteX0" fmla="*/ 1277497 w 4050390"/>
                    <a:gd name="connsiteY0" fmla="*/ 35515 h 4334120"/>
                    <a:gd name="connsiteX1" fmla="*/ 747410 w 4050390"/>
                    <a:gd name="connsiteY1" fmla="*/ 287306 h 4334120"/>
                    <a:gd name="connsiteX2" fmla="*/ 349845 w 4050390"/>
                    <a:gd name="connsiteY2" fmla="*/ 936663 h 4334120"/>
                    <a:gd name="connsiteX3" fmla="*/ 190819 w 4050390"/>
                    <a:gd name="connsiteY3" fmla="*/ 2672698 h 4334120"/>
                    <a:gd name="connsiteX4" fmla="*/ 204071 w 4050390"/>
                    <a:gd name="connsiteY4" fmla="*/ 4209950 h 4334120"/>
                    <a:gd name="connsiteX5" fmla="*/ 270332 w 4050390"/>
                    <a:gd name="connsiteY5" fmla="*/ 4249706 h 4334120"/>
                    <a:gd name="connsiteX6" fmla="*/ 3649637 w 4050390"/>
                    <a:gd name="connsiteY6" fmla="*/ 4302715 h 4334120"/>
                    <a:gd name="connsiteX7" fmla="*/ 4020697 w 4050390"/>
                    <a:gd name="connsiteY7" fmla="*/ 4249706 h 4334120"/>
                    <a:gd name="connsiteX8" fmla="*/ 3967689 w 4050390"/>
                    <a:gd name="connsiteY8" fmla="*/ 4156941 h 4334120"/>
                    <a:gd name="connsiteX9" fmla="*/ 3914680 w 4050390"/>
                    <a:gd name="connsiteY9" fmla="*/ 2526924 h 4334120"/>
                    <a:gd name="connsiteX10" fmla="*/ 3768906 w 4050390"/>
                    <a:gd name="connsiteY10" fmla="*/ 578854 h 4334120"/>
                    <a:gd name="connsiteX11" fmla="*/ 2152141 w 4050390"/>
                    <a:gd name="connsiteY11" fmla="*/ 22263 h 4334120"/>
                    <a:gd name="connsiteX12" fmla="*/ 1065463 w 4050390"/>
                    <a:gd name="connsiteY12" fmla="*/ 101776 h 4334120"/>
                    <a:gd name="connsiteX13" fmla="*/ 1065463 w 4050390"/>
                    <a:gd name="connsiteY13" fmla="*/ 101776 h 43341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4050390" h="4334120">
                      <a:moveTo>
                        <a:pt x="1277497" y="35515"/>
                      </a:moveTo>
                      <a:cubicBezTo>
                        <a:pt x="1089758" y="86315"/>
                        <a:pt x="902019" y="137115"/>
                        <a:pt x="747410" y="287306"/>
                      </a:cubicBezTo>
                      <a:cubicBezTo>
                        <a:pt x="592801" y="437497"/>
                        <a:pt x="442610" y="539098"/>
                        <a:pt x="349845" y="936663"/>
                      </a:cubicBezTo>
                      <a:cubicBezTo>
                        <a:pt x="257080" y="1334228"/>
                        <a:pt x="215115" y="2127150"/>
                        <a:pt x="190819" y="2672698"/>
                      </a:cubicBezTo>
                      <a:cubicBezTo>
                        <a:pt x="166523" y="3218246"/>
                        <a:pt x="190819" y="3947115"/>
                        <a:pt x="204071" y="4209950"/>
                      </a:cubicBezTo>
                      <a:cubicBezTo>
                        <a:pt x="217323" y="4472785"/>
                        <a:pt x="-303929" y="4234245"/>
                        <a:pt x="270332" y="4249706"/>
                      </a:cubicBezTo>
                      <a:cubicBezTo>
                        <a:pt x="844593" y="4265167"/>
                        <a:pt x="3024576" y="4302715"/>
                        <a:pt x="3649637" y="4302715"/>
                      </a:cubicBezTo>
                      <a:cubicBezTo>
                        <a:pt x="4274698" y="4302715"/>
                        <a:pt x="3967688" y="4274002"/>
                        <a:pt x="4020697" y="4249706"/>
                      </a:cubicBezTo>
                      <a:cubicBezTo>
                        <a:pt x="4073706" y="4225410"/>
                        <a:pt x="3985359" y="4444071"/>
                        <a:pt x="3967689" y="4156941"/>
                      </a:cubicBezTo>
                      <a:cubicBezTo>
                        <a:pt x="3950020" y="3869811"/>
                        <a:pt x="3947811" y="3123272"/>
                        <a:pt x="3914680" y="2526924"/>
                      </a:cubicBezTo>
                      <a:cubicBezTo>
                        <a:pt x="3881550" y="1930576"/>
                        <a:pt x="4062663" y="996298"/>
                        <a:pt x="3768906" y="578854"/>
                      </a:cubicBezTo>
                      <a:cubicBezTo>
                        <a:pt x="3475150" y="161411"/>
                        <a:pt x="2602715" y="101776"/>
                        <a:pt x="2152141" y="22263"/>
                      </a:cubicBezTo>
                      <a:cubicBezTo>
                        <a:pt x="1701567" y="-57250"/>
                        <a:pt x="1065463" y="101776"/>
                        <a:pt x="1065463" y="101776"/>
                      </a:cubicBezTo>
                      <a:lnTo>
                        <a:pt x="1065463" y="101776"/>
                      </a:lnTo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708" name="円/楕円 707"/>
                <p:cNvSpPr/>
                <p:nvPr/>
              </p:nvSpPr>
              <p:spPr>
                <a:xfrm>
                  <a:off x="3539968" y="2708920"/>
                  <a:ext cx="864096" cy="864096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709" name="弦 708"/>
                <p:cNvSpPr/>
                <p:nvPr/>
              </p:nvSpPr>
              <p:spPr>
                <a:xfrm rot="17413514">
                  <a:off x="3511875" y="2740803"/>
                  <a:ext cx="863204" cy="848977"/>
                </a:xfrm>
                <a:prstGeom prst="chord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710" name="円/楕円 709"/>
                <p:cNvSpPr/>
                <p:nvPr/>
              </p:nvSpPr>
              <p:spPr>
                <a:xfrm>
                  <a:off x="4913988" y="2708920"/>
                  <a:ext cx="864096" cy="864096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711" name="弦 710"/>
                <p:cNvSpPr/>
                <p:nvPr/>
              </p:nvSpPr>
              <p:spPr>
                <a:xfrm rot="17413514">
                  <a:off x="4885895" y="2740803"/>
                  <a:ext cx="863204" cy="848977"/>
                </a:xfrm>
                <a:prstGeom prst="chord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712" name="円/楕円 711"/>
                <p:cNvSpPr/>
                <p:nvPr/>
              </p:nvSpPr>
              <p:spPr>
                <a:xfrm>
                  <a:off x="3779912" y="2996952"/>
                  <a:ext cx="360040" cy="28803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713" name="円/楕円 712"/>
                <p:cNvSpPr/>
                <p:nvPr/>
              </p:nvSpPr>
              <p:spPr>
                <a:xfrm>
                  <a:off x="5137477" y="3021275"/>
                  <a:ext cx="360040" cy="28803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</p:grpSp>
          <p:grpSp>
            <p:nvGrpSpPr>
              <p:cNvPr id="703" name="グループ化 702"/>
              <p:cNvGrpSpPr/>
              <p:nvPr/>
            </p:nvGrpSpPr>
            <p:grpSpPr>
              <a:xfrm>
                <a:off x="4333282" y="3948385"/>
                <a:ext cx="880011" cy="701173"/>
                <a:chOff x="4109793" y="3844323"/>
                <a:chExt cx="1216771" cy="701173"/>
              </a:xfrm>
            </p:grpSpPr>
            <p:sp>
              <p:nvSpPr>
                <p:cNvPr id="705" name="フリーフォーム 704"/>
                <p:cNvSpPr/>
                <p:nvPr/>
              </p:nvSpPr>
              <p:spPr>
                <a:xfrm>
                  <a:off x="4109793" y="4052449"/>
                  <a:ext cx="1204329" cy="493047"/>
                </a:xfrm>
                <a:custGeom>
                  <a:avLst/>
                  <a:gdLst>
                    <a:gd name="connsiteX0" fmla="*/ 700746 w 1204329"/>
                    <a:gd name="connsiteY0" fmla="*/ 188247 h 493047"/>
                    <a:gd name="connsiteX1" fmla="*/ 528468 w 1204329"/>
                    <a:gd name="connsiteY1" fmla="*/ 201499 h 493047"/>
                    <a:gd name="connsiteX2" fmla="*/ 448955 w 1204329"/>
                    <a:gd name="connsiteY2" fmla="*/ 228003 h 493047"/>
                    <a:gd name="connsiteX3" fmla="*/ 369442 w 1204329"/>
                    <a:gd name="connsiteY3" fmla="*/ 281012 h 493047"/>
                    <a:gd name="connsiteX4" fmla="*/ 303181 w 1204329"/>
                    <a:gd name="connsiteY4" fmla="*/ 334021 h 493047"/>
                    <a:gd name="connsiteX5" fmla="*/ 236920 w 1204329"/>
                    <a:gd name="connsiteY5" fmla="*/ 400281 h 493047"/>
                    <a:gd name="connsiteX6" fmla="*/ 170659 w 1204329"/>
                    <a:gd name="connsiteY6" fmla="*/ 440038 h 493047"/>
                    <a:gd name="connsiteX7" fmla="*/ 130903 w 1204329"/>
                    <a:gd name="connsiteY7" fmla="*/ 466542 h 493047"/>
                    <a:gd name="connsiteX8" fmla="*/ 51390 w 1204329"/>
                    <a:gd name="connsiteY8" fmla="*/ 493047 h 493047"/>
                    <a:gd name="connsiteX9" fmla="*/ 24885 w 1204329"/>
                    <a:gd name="connsiteY9" fmla="*/ 347273 h 493047"/>
                    <a:gd name="connsiteX10" fmla="*/ 64642 w 1204329"/>
                    <a:gd name="connsiteY10" fmla="*/ 281012 h 493047"/>
                    <a:gd name="connsiteX11" fmla="*/ 91146 w 1204329"/>
                    <a:gd name="connsiteY11" fmla="*/ 241255 h 493047"/>
                    <a:gd name="connsiteX12" fmla="*/ 170659 w 1204329"/>
                    <a:gd name="connsiteY12" fmla="*/ 201499 h 493047"/>
                    <a:gd name="connsiteX13" fmla="*/ 250172 w 1204329"/>
                    <a:gd name="connsiteY13" fmla="*/ 135238 h 493047"/>
                    <a:gd name="connsiteX14" fmla="*/ 276677 w 1204329"/>
                    <a:gd name="connsiteY14" fmla="*/ 108734 h 493047"/>
                    <a:gd name="connsiteX15" fmla="*/ 329685 w 1204329"/>
                    <a:gd name="connsiteY15" fmla="*/ 82229 h 493047"/>
                    <a:gd name="connsiteX16" fmla="*/ 409198 w 1204329"/>
                    <a:gd name="connsiteY16" fmla="*/ 42473 h 493047"/>
                    <a:gd name="connsiteX17" fmla="*/ 448955 w 1204329"/>
                    <a:gd name="connsiteY17" fmla="*/ 15968 h 493047"/>
                    <a:gd name="connsiteX18" fmla="*/ 806764 w 1204329"/>
                    <a:gd name="connsiteY18" fmla="*/ 15968 h 493047"/>
                    <a:gd name="connsiteX19" fmla="*/ 926033 w 1204329"/>
                    <a:gd name="connsiteY19" fmla="*/ 42473 h 493047"/>
                    <a:gd name="connsiteX20" fmla="*/ 1005546 w 1204329"/>
                    <a:gd name="connsiteY20" fmla="*/ 68977 h 493047"/>
                    <a:gd name="connsiteX21" fmla="*/ 1045303 w 1204329"/>
                    <a:gd name="connsiteY21" fmla="*/ 95481 h 493047"/>
                    <a:gd name="connsiteX22" fmla="*/ 1071807 w 1204329"/>
                    <a:gd name="connsiteY22" fmla="*/ 121986 h 493047"/>
                    <a:gd name="connsiteX23" fmla="*/ 1111564 w 1204329"/>
                    <a:gd name="connsiteY23" fmla="*/ 135238 h 493047"/>
                    <a:gd name="connsiteX24" fmla="*/ 1151320 w 1204329"/>
                    <a:gd name="connsiteY24" fmla="*/ 161742 h 493047"/>
                    <a:gd name="connsiteX25" fmla="*/ 1204329 w 1204329"/>
                    <a:gd name="connsiteY25" fmla="*/ 228003 h 493047"/>
                    <a:gd name="connsiteX26" fmla="*/ 1191077 w 1204329"/>
                    <a:gd name="connsiteY26" fmla="*/ 320768 h 493047"/>
                    <a:gd name="connsiteX27" fmla="*/ 1164572 w 1204329"/>
                    <a:gd name="connsiteY27" fmla="*/ 347273 h 493047"/>
                    <a:gd name="connsiteX28" fmla="*/ 1098311 w 1204329"/>
                    <a:gd name="connsiteY28" fmla="*/ 334021 h 493047"/>
                    <a:gd name="connsiteX29" fmla="*/ 1018798 w 1204329"/>
                    <a:gd name="connsiteY29" fmla="*/ 307516 h 493047"/>
                    <a:gd name="connsiteX30" fmla="*/ 979042 w 1204329"/>
                    <a:gd name="connsiteY30" fmla="*/ 281012 h 493047"/>
                    <a:gd name="connsiteX31" fmla="*/ 939285 w 1204329"/>
                    <a:gd name="connsiteY31" fmla="*/ 267760 h 493047"/>
                    <a:gd name="connsiteX32" fmla="*/ 912781 w 1204329"/>
                    <a:gd name="connsiteY32" fmla="*/ 241255 h 493047"/>
                    <a:gd name="connsiteX33" fmla="*/ 873024 w 1204329"/>
                    <a:gd name="connsiteY33" fmla="*/ 228003 h 493047"/>
                    <a:gd name="connsiteX34" fmla="*/ 727250 w 1204329"/>
                    <a:gd name="connsiteY34" fmla="*/ 201499 h 493047"/>
                    <a:gd name="connsiteX35" fmla="*/ 674242 w 1204329"/>
                    <a:gd name="connsiteY35" fmla="*/ 188247 h 493047"/>
                    <a:gd name="connsiteX36" fmla="*/ 581477 w 1204329"/>
                    <a:gd name="connsiteY36" fmla="*/ 201499 h 493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1204329" h="493047">
                      <a:moveTo>
                        <a:pt x="700746" y="188247"/>
                      </a:moveTo>
                      <a:cubicBezTo>
                        <a:pt x="643320" y="192664"/>
                        <a:pt x="585359" y="192516"/>
                        <a:pt x="528468" y="201499"/>
                      </a:cubicBezTo>
                      <a:cubicBezTo>
                        <a:pt x="500872" y="205856"/>
                        <a:pt x="448955" y="228003"/>
                        <a:pt x="448955" y="228003"/>
                      </a:cubicBezTo>
                      <a:cubicBezTo>
                        <a:pt x="422451" y="245673"/>
                        <a:pt x="391967" y="258488"/>
                        <a:pt x="369442" y="281012"/>
                      </a:cubicBezTo>
                      <a:cubicBezTo>
                        <a:pt x="331675" y="318778"/>
                        <a:pt x="353333" y="300585"/>
                        <a:pt x="303181" y="334021"/>
                      </a:cubicBezTo>
                      <a:cubicBezTo>
                        <a:pt x="257744" y="402177"/>
                        <a:pt x="300028" y="349795"/>
                        <a:pt x="236920" y="400281"/>
                      </a:cubicBezTo>
                      <a:cubicBezTo>
                        <a:pt x="184944" y="441862"/>
                        <a:pt x="239704" y="417023"/>
                        <a:pt x="170659" y="440038"/>
                      </a:cubicBezTo>
                      <a:cubicBezTo>
                        <a:pt x="157407" y="448873"/>
                        <a:pt x="145457" y="460073"/>
                        <a:pt x="130903" y="466542"/>
                      </a:cubicBezTo>
                      <a:cubicBezTo>
                        <a:pt x="105373" y="477889"/>
                        <a:pt x="51390" y="493047"/>
                        <a:pt x="51390" y="493047"/>
                      </a:cubicBezTo>
                      <a:cubicBezTo>
                        <a:pt x="-28123" y="466541"/>
                        <a:pt x="2744" y="491194"/>
                        <a:pt x="24885" y="347273"/>
                      </a:cubicBezTo>
                      <a:cubicBezTo>
                        <a:pt x="32557" y="297406"/>
                        <a:pt x="36784" y="315834"/>
                        <a:pt x="64642" y="281012"/>
                      </a:cubicBezTo>
                      <a:cubicBezTo>
                        <a:pt x="74592" y="268575"/>
                        <a:pt x="79884" y="252517"/>
                        <a:pt x="91146" y="241255"/>
                      </a:cubicBezTo>
                      <a:cubicBezTo>
                        <a:pt x="116835" y="215566"/>
                        <a:pt x="138325" y="212277"/>
                        <a:pt x="170659" y="201499"/>
                      </a:cubicBezTo>
                      <a:cubicBezTo>
                        <a:pt x="253702" y="90775"/>
                        <a:pt x="167387" y="184908"/>
                        <a:pt x="250172" y="135238"/>
                      </a:cubicBezTo>
                      <a:cubicBezTo>
                        <a:pt x="260886" y="128810"/>
                        <a:pt x="266281" y="115665"/>
                        <a:pt x="276677" y="108734"/>
                      </a:cubicBezTo>
                      <a:cubicBezTo>
                        <a:pt x="293114" y="97776"/>
                        <a:pt x="312533" y="92030"/>
                        <a:pt x="329685" y="82229"/>
                      </a:cubicBezTo>
                      <a:cubicBezTo>
                        <a:pt x="401612" y="41128"/>
                        <a:pt x="336312" y="66768"/>
                        <a:pt x="409198" y="42473"/>
                      </a:cubicBezTo>
                      <a:cubicBezTo>
                        <a:pt x="422450" y="33638"/>
                        <a:pt x="434042" y="21561"/>
                        <a:pt x="448955" y="15968"/>
                      </a:cubicBezTo>
                      <a:cubicBezTo>
                        <a:pt x="543325" y="-19421"/>
                        <a:pt x="783320" y="14902"/>
                        <a:pt x="806764" y="15968"/>
                      </a:cubicBezTo>
                      <a:cubicBezTo>
                        <a:pt x="844585" y="23533"/>
                        <a:pt x="888610" y="31246"/>
                        <a:pt x="926033" y="42473"/>
                      </a:cubicBezTo>
                      <a:cubicBezTo>
                        <a:pt x="952793" y="50501"/>
                        <a:pt x="982300" y="53480"/>
                        <a:pt x="1005546" y="68977"/>
                      </a:cubicBezTo>
                      <a:cubicBezTo>
                        <a:pt x="1018798" y="77812"/>
                        <a:pt x="1032866" y="85531"/>
                        <a:pt x="1045303" y="95481"/>
                      </a:cubicBezTo>
                      <a:cubicBezTo>
                        <a:pt x="1055059" y="103286"/>
                        <a:pt x="1061093" y="115558"/>
                        <a:pt x="1071807" y="121986"/>
                      </a:cubicBezTo>
                      <a:cubicBezTo>
                        <a:pt x="1083785" y="129173"/>
                        <a:pt x="1098312" y="130821"/>
                        <a:pt x="1111564" y="135238"/>
                      </a:cubicBezTo>
                      <a:cubicBezTo>
                        <a:pt x="1124816" y="144073"/>
                        <a:pt x="1138883" y="151792"/>
                        <a:pt x="1151320" y="161742"/>
                      </a:cubicBezTo>
                      <a:cubicBezTo>
                        <a:pt x="1178293" y="183321"/>
                        <a:pt x="1184651" y="198487"/>
                        <a:pt x="1204329" y="228003"/>
                      </a:cubicBezTo>
                      <a:cubicBezTo>
                        <a:pt x="1199912" y="258925"/>
                        <a:pt x="1200955" y="291135"/>
                        <a:pt x="1191077" y="320768"/>
                      </a:cubicBezTo>
                      <a:cubicBezTo>
                        <a:pt x="1187126" y="332621"/>
                        <a:pt x="1176941" y="345506"/>
                        <a:pt x="1164572" y="347273"/>
                      </a:cubicBezTo>
                      <a:cubicBezTo>
                        <a:pt x="1142274" y="350459"/>
                        <a:pt x="1120042" y="339948"/>
                        <a:pt x="1098311" y="334021"/>
                      </a:cubicBezTo>
                      <a:cubicBezTo>
                        <a:pt x="1071357" y="326670"/>
                        <a:pt x="1018798" y="307516"/>
                        <a:pt x="1018798" y="307516"/>
                      </a:cubicBezTo>
                      <a:cubicBezTo>
                        <a:pt x="1005546" y="298681"/>
                        <a:pt x="993288" y="288135"/>
                        <a:pt x="979042" y="281012"/>
                      </a:cubicBezTo>
                      <a:cubicBezTo>
                        <a:pt x="966548" y="274765"/>
                        <a:pt x="951263" y="274947"/>
                        <a:pt x="939285" y="267760"/>
                      </a:cubicBezTo>
                      <a:cubicBezTo>
                        <a:pt x="928571" y="261332"/>
                        <a:pt x="923495" y="247683"/>
                        <a:pt x="912781" y="241255"/>
                      </a:cubicBezTo>
                      <a:cubicBezTo>
                        <a:pt x="900803" y="234068"/>
                        <a:pt x="886456" y="231841"/>
                        <a:pt x="873024" y="228003"/>
                      </a:cubicBezTo>
                      <a:cubicBezTo>
                        <a:pt x="794122" y="205460"/>
                        <a:pt x="830484" y="220269"/>
                        <a:pt x="727250" y="201499"/>
                      </a:cubicBezTo>
                      <a:cubicBezTo>
                        <a:pt x="709331" y="198241"/>
                        <a:pt x="691911" y="192664"/>
                        <a:pt x="674242" y="188247"/>
                      </a:cubicBezTo>
                      <a:cubicBezTo>
                        <a:pt x="590372" y="202225"/>
                        <a:pt x="621599" y="201499"/>
                        <a:pt x="581477" y="201499"/>
                      </a:cubicBezTo>
                    </a:path>
                  </a:pathLst>
                </a:custGeom>
                <a:solidFill>
                  <a:srgbClr val="FF66F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706" name="フリーフォーム 705"/>
                <p:cNvSpPr/>
                <p:nvPr/>
              </p:nvSpPr>
              <p:spPr>
                <a:xfrm>
                  <a:off x="4122235" y="3844323"/>
                  <a:ext cx="1204329" cy="493047"/>
                </a:xfrm>
                <a:custGeom>
                  <a:avLst/>
                  <a:gdLst>
                    <a:gd name="connsiteX0" fmla="*/ 700746 w 1204329"/>
                    <a:gd name="connsiteY0" fmla="*/ 188247 h 493047"/>
                    <a:gd name="connsiteX1" fmla="*/ 528468 w 1204329"/>
                    <a:gd name="connsiteY1" fmla="*/ 201499 h 493047"/>
                    <a:gd name="connsiteX2" fmla="*/ 448955 w 1204329"/>
                    <a:gd name="connsiteY2" fmla="*/ 228003 h 493047"/>
                    <a:gd name="connsiteX3" fmla="*/ 369442 w 1204329"/>
                    <a:gd name="connsiteY3" fmla="*/ 281012 h 493047"/>
                    <a:gd name="connsiteX4" fmla="*/ 303181 w 1204329"/>
                    <a:gd name="connsiteY4" fmla="*/ 334021 h 493047"/>
                    <a:gd name="connsiteX5" fmla="*/ 236920 w 1204329"/>
                    <a:gd name="connsiteY5" fmla="*/ 400281 h 493047"/>
                    <a:gd name="connsiteX6" fmla="*/ 170659 w 1204329"/>
                    <a:gd name="connsiteY6" fmla="*/ 440038 h 493047"/>
                    <a:gd name="connsiteX7" fmla="*/ 130903 w 1204329"/>
                    <a:gd name="connsiteY7" fmla="*/ 466542 h 493047"/>
                    <a:gd name="connsiteX8" fmla="*/ 51390 w 1204329"/>
                    <a:gd name="connsiteY8" fmla="*/ 493047 h 493047"/>
                    <a:gd name="connsiteX9" fmla="*/ 24885 w 1204329"/>
                    <a:gd name="connsiteY9" fmla="*/ 347273 h 493047"/>
                    <a:gd name="connsiteX10" fmla="*/ 64642 w 1204329"/>
                    <a:gd name="connsiteY10" fmla="*/ 281012 h 493047"/>
                    <a:gd name="connsiteX11" fmla="*/ 91146 w 1204329"/>
                    <a:gd name="connsiteY11" fmla="*/ 241255 h 493047"/>
                    <a:gd name="connsiteX12" fmla="*/ 170659 w 1204329"/>
                    <a:gd name="connsiteY12" fmla="*/ 201499 h 493047"/>
                    <a:gd name="connsiteX13" fmla="*/ 250172 w 1204329"/>
                    <a:gd name="connsiteY13" fmla="*/ 135238 h 493047"/>
                    <a:gd name="connsiteX14" fmla="*/ 276677 w 1204329"/>
                    <a:gd name="connsiteY14" fmla="*/ 108734 h 493047"/>
                    <a:gd name="connsiteX15" fmla="*/ 329685 w 1204329"/>
                    <a:gd name="connsiteY15" fmla="*/ 82229 h 493047"/>
                    <a:gd name="connsiteX16" fmla="*/ 409198 w 1204329"/>
                    <a:gd name="connsiteY16" fmla="*/ 42473 h 493047"/>
                    <a:gd name="connsiteX17" fmla="*/ 448955 w 1204329"/>
                    <a:gd name="connsiteY17" fmla="*/ 15968 h 493047"/>
                    <a:gd name="connsiteX18" fmla="*/ 806764 w 1204329"/>
                    <a:gd name="connsiteY18" fmla="*/ 15968 h 493047"/>
                    <a:gd name="connsiteX19" fmla="*/ 926033 w 1204329"/>
                    <a:gd name="connsiteY19" fmla="*/ 42473 h 493047"/>
                    <a:gd name="connsiteX20" fmla="*/ 1005546 w 1204329"/>
                    <a:gd name="connsiteY20" fmla="*/ 68977 h 493047"/>
                    <a:gd name="connsiteX21" fmla="*/ 1045303 w 1204329"/>
                    <a:gd name="connsiteY21" fmla="*/ 95481 h 493047"/>
                    <a:gd name="connsiteX22" fmla="*/ 1071807 w 1204329"/>
                    <a:gd name="connsiteY22" fmla="*/ 121986 h 493047"/>
                    <a:gd name="connsiteX23" fmla="*/ 1111564 w 1204329"/>
                    <a:gd name="connsiteY23" fmla="*/ 135238 h 493047"/>
                    <a:gd name="connsiteX24" fmla="*/ 1151320 w 1204329"/>
                    <a:gd name="connsiteY24" fmla="*/ 161742 h 493047"/>
                    <a:gd name="connsiteX25" fmla="*/ 1204329 w 1204329"/>
                    <a:gd name="connsiteY25" fmla="*/ 228003 h 493047"/>
                    <a:gd name="connsiteX26" fmla="*/ 1191077 w 1204329"/>
                    <a:gd name="connsiteY26" fmla="*/ 320768 h 493047"/>
                    <a:gd name="connsiteX27" fmla="*/ 1164572 w 1204329"/>
                    <a:gd name="connsiteY27" fmla="*/ 347273 h 493047"/>
                    <a:gd name="connsiteX28" fmla="*/ 1098311 w 1204329"/>
                    <a:gd name="connsiteY28" fmla="*/ 334021 h 493047"/>
                    <a:gd name="connsiteX29" fmla="*/ 1018798 w 1204329"/>
                    <a:gd name="connsiteY29" fmla="*/ 307516 h 493047"/>
                    <a:gd name="connsiteX30" fmla="*/ 979042 w 1204329"/>
                    <a:gd name="connsiteY30" fmla="*/ 281012 h 493047"/>
                    <a:gd name="connsiteX31" fmla="*/ 939285 w 1204329"/>
                    <a:gd name="connsiteY31" fmla="*/ 267760 h 493047"/>
                    <a:gd name="connsiteX32" fmla="*/ 912781 w 1204329"/>
                    <a:gd name="connsiteY32" fmla="*/ 241255 h 493047"/>
                    <a:gd name="connsiteX33" fmla="*/ 873024 w 1204329"/>
                    <a:gd name="connsiteY33" fmla="*/ 228003 h 493047"/>
                    <a:gd name="connsiteX34" fmla="*/ 727250 w 1204329"/>
                    <a:gd name="connsiteY34" fmla="*/ 201499 h 493047"/>
                    <a:gd name="connsiteX35" fmla="*/ 674242 w 1204329"/>
                    <a:gd name="connsiteY35" fmla="*/ 188247 h 493047"/>
                    <a:gd name="connsiteX36" fmla="*/ 581477 w 1204329"/>
                    <a:gd name="connsiteY36" fmla="*/ 201499 h 493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1204329" h="493047">
                      <a:moveTo>
                        <a:pt x="700746" y="188247"/>
                      </a:moveTo>
                      <a:cubicBezTo>
                        <a:pt x="643320" y="192664"/>
                        <a:pt x="585359" y="192516"/>
                        <a:pt x="528468" y="201499"/>
                      </a:cubicBezTo>
                      <a:cubicBezTo>
                        <a:pt x="500872" y="205856"/>
                        <a:pt x="448955" y="228003"/>
                        <a:pt x="448955" y="228003"/>
                      </a:cubicBezTo>
                      <a:cubicBezTo>
                        <a:pt x="422451" y="245673"/>
                        <a:pt x="391967" y="258488"/>
                        <a:pt x="369442" y="281012"/>
                      </a:cubicBezTo>
                      <a:cubicBezTo>
                        <a:pt x="331675" y="318778"/>
                        <a:pt x="353333" y="300585"/>
                        <a:pt x="303181" y="334021"/>
                      </a:cubicBezTo>
                      <a:cubicBezTo>
                        <a:pt x="257744" y="402177"/>
                        <a:pt x="300028" y="349795"/>
                        <a:pt x="236920" y="400281"/>
                      </a:cubicBezTo>
                      <a:cubicBezTo>
                        <a:pt x="184944" y="441862"/>
                        <a:pt x="239704" y="417023"/>
                        <a:pt x="170659" y="440038"/>
                      </a:cubicBezTo>
                      <a:cubicBezTo>
                        <a:pt x="157407" y="448873"/>
                        <a:pt x="145457" y="460073"/>
                        <a:pt x="130903" y="466542"/>
                      </a:cubicBezTo>
                      <a:cubicBezTo>
                        <a:pt x="105373" y="477889"/>
                        <a:pt x="51390" y="493047"/>
                        <a:pt x="51390" y="493047"/>
                      </a:cubicBezTo>
                      <a:cubicBezTo>
                        <a:pt x="-28123" y="466541"/>
                        <a:pt x="2744" y="491194"/>
                        <a:pt x="24885" y="347273"/>
                      </a:cubicBezTo>
                      <a:cubicBezTo>
                        <a:pt x="32557" y="297406"/>
                        <a:pt x="36784" y="315834"/>
                        <a:pt x="64642" y="281012"/>
                      </a:cubicBezTo>
                      <a:cubicBezTo>
                        <a:pt x="74592" y="268575"/>
                        <a:pt x="79884" y="252517"/>
                        <a:pt x="91146" y="241255"/>
                      </a:cubicBezTo>
                      <a:cubicBezTo>
                        <a:pt x="116835" y="215566"/>
                        <a:pt x="138325" y="212277"/>
                        <a:pt x="170659" y="201499"/>
                      </a:cubicBezTo>
                      <a:cubicBezTo>
                        <a:pt x="253702" y="90775"/>
                        <a:pt x="167387" y="184908"/>
                        <a:pt x="250172" y="135238"/>
                      </a:cubicBezTo>
                      <a:cubicBezTo>
                        <a:pt x="260886" y="128810"/>
                        <a:pt x="266281" y="115665"/>
                        <a:pt x="276677" y="108734"/>
                      </a:cubicBezTo>
                      <a:cubicBezTo>
                        <a:pt x="293114" y="97776"/>
                        <a:pt x="312533" y="92030"/>
                        <a:pt x="329685" y="82229"/>
                      </a:cubicBezTo>
                      <a:cubicBezTo>
                        <a:pt x="401612" y="41128"/>
                        <a:pt x="336312" y="66768"/>
                        <a:pt x="409198" y="42473"/>
                      </a:cubicBezTo>
                      <a:cubicBezTo>
                        <a:pt x="422450" y="33638"/>
                        <a:pt x="434042" y="21561"/>
                        <a:pt x="448955" y="15968"/>
                      </a:cubicBezTo>
                      <a:cubicBezTo>
                        <a:pt x="543325" y="-19421"/>
                        <a:pt x="783320" y="14902"/>
                        <a:pt x="806764" y="15968"/>
                      </a:cubicBezTo>
                      <a:cubicBezTo>
                        <a:pt x="844585" y="23533"/>
                        <a:pt x="888610" y="31246"/>
                        <a:pt x="926033" y="42473"/>
                      </a:cubicBezTo>
                      <a:cubicBezTo>
                        <a:pt x="952793" y="50501"/>
                        <a:pt x="982300" y="53480"/>
                        <a:pt x="1005546" y="68977"/>
                      </a:cubicBezTo>
                      <a:cubicBezTo>
                        <a:pt x="1018798" y="77812"/>
                        <a:pt x="1032866" y="85531"/>
                        <a:pt x="1045303" y="95481"/>
                      </a:cubicBezTo>
                      <a:cubicBezTo>
                        <a:pt x="1055059" y="103286"/>
                        <a:pt x="1061093" y="115558"/>
                        <a:pt x="1071807" y="121986"/>
                      </a:cubicBezTo>
                      <a:cubicBezTo>
                        <a:pt x="1083785" y="129173"/>
                        <a:pt x="1098312" y="130821"/>
                        <a:pt x="1111564" y="135238"/>
                      </a:cubicBezTo>
                      <a:cubicBezTo>
                        <a:pt x="1124816" y="144073"/>
                        <a:pt x="1138883" y="151792"/>
                        <a:pt x="1151320" y="161742"/>
                      </a:cubicBezTo>
                      <a:cubicBezTo>
                        <a:pt x="1178293" y="183321"/>
                        <a:pt x="1184651" y="198487"/>
                        <a:pt x="1204329" y="228003"/>
                      </a:cubicBezTo>
                      <a:cubicBezTo>
                        <a:pt x="1199912" y="258925"/>
                        <a:pt x="1200955" y="291135"/>
                        <a:pt x="1191077" y="320768"/>
                      </a:cubicBezTo>
                      <a:cubicBezTo>
                        <a:pt x="1187126" y="332621"/>
                        <a:pt x="1176941" y="345506"/>
                        <a:pt x="1164572" y="347273"/>
                      </a:cubicBezTo>
                      <a:cubicBezTo>
                        <a:pt x="1142274" y="350459"/>
                        <a:pt x="1120042" y="339948"/>
                        <a:pt x="1098311" y="334021"/>
                      </a:cubicBezTo>
                      <a:cubicBezTo>
                        <a:pt x="1071357" y="326670"/>
                        <a:pt x="1018798" y="307516"/>
                        <a:pt x="1018798" y="307516"/>
                      </a:cubicBezTo>
                      <a:cubicBezTo>
                        <a:pt x="1005546" y="298681"/>
                        <a:pt x="993288" y="288135"/>
                        <a:pt x="979042" y="281012"/>
                      </a:cubicBezTo>
                      <a:cubicBezTo>
                        <a:pt x="966548" y="274765"/>
                        <a:pt x="951263" y="274947"/>
                        <a:pt x="939285" y="267760"/>
                      </a:cubicBezTo>
                      <a:cubicBezTo>
                        <a:pt x="928571" y="261332"/>
                        <a:pt x="923495" y="247683"/>
                        <a:pt x="912781" y="241255"/>
                      </a:cubicBezTo>
                      <a:cubicBezTo>
                        <a:pt x="900803" y="234068"/>
                        <a:pt x="886456" y="231841"/>
                        <a:pt x="873024" y="228003"/>
                      </a:cubicBezTo>
                      <a:cubicBezTo>
                        <a:pt x="794122" y="205460"/>
                        <a:pt x="830484" y="220269"/>
                        <a:pt x="727250" y="201499"/>
                      </a:cubicBezTo>
                      <a:cubicBezTo>
                        <a:pt x="709331" y="198241"/>
                        <a:pt x="691911" y="192664"/>
                        <a:pt x="674242" y="188247"/>
                      </a:cubicBezTo>
                      <a:cubicBezTo>
                        <a:pt x="590372" y="202225"/>
                        <a:pt x="621599" y="201499"/>
                        <a:pt x="581477" y="201499"/>
                      </a:cubicBezTo>
                    </a:path>
                  </a:pathLst>
                </a:custGeom>
                <a:solidFill>
                  <a:srgbClr val="FF66F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</p:grpSp>
          <p:sp>
            <p:nvSpPr>
              <p:cNvPr id="704" name="正方形/長方形 703"/>
              <p:cNvSpPr/>
              <p:nvPr/>
            </p:nvSpPr>
            <p:spPr>
              <a:xfrm>
                <a:off x="3211081" y="1525873"/>
                <a:ext cx="3110384" cy="1353091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ja-JP" altLang="en-US" sz="2000" b="0" cap="none" spc="0" dirty="0" smtClean="0">
                    <a:ln w="18415" cmpd="sng">
                      <a:solidFill>
                        <a:sysClr val="windowText" lastClr="000000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</a:rPr>
                  <a:t>もんだい</a:t>
                </a:r>
                <a:endParaRPr lang="ja-JP" altLang="en-US" sz="2000" b="0" cap="none" spc="0" dirty="0">
                  <a:ln w="18415" cmpd="sng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533" name="グループ化 532"/>
            <p:cNvGrpSpPr/>
            <p:nvPr/>
          </p:nvGrpSpPr>
          <p:grpSpPr>
            <a:xfrm>
              <a:off x="3725844" y="1837840"/>
              <a:ext cx="1455374" cy="1384722"/>
              <a:chOff x="2744777" y="1484784"/>
              <a:chExt cx="4050390" cy="4682851"/>
            </a:xfrm>
          </p:grpSpPr>
          <p:grpSp>
            <p:nvGrpSpPr>
              <p:cNvPr id="690" name="グループ化 689"/>
              <p:cNvGrpSpPr/>
              <p:nvPr/>
            </p:nvGrpSpPr>
            <p:grpSpPr>
              <a:xfrm>
                <a:off x="2744777" y="1484784"/>
                <a:ext cx="4050390" cy="4682851"/>
                <a:chOff x="2668961" y="1844824"/>
                <a:chExt cx="4050390" cy="4682851"/>
              </a:xfrm>
            </p:grpSpPr>
            <p:sp>
              <p:nvSpPr>
                <p:cNvPr id="695" name="フリーフォーム 694"/>
                <p:cNvSpPr/>
                <p:nvPr/>
              </p:nvSpPr>
              <p:spPr>
                <a:xfrm>
                  <a:off x="2668961" y="1844824"/>
                  <a:ext cx="4050390" cy="4682851"/>
                </a:xfrm>
                <a:custGeom>
                  <a:avLst/>
                  <a:gdLst>
                    <a:gd name="connsiteX0" fmla="*/ 1277497 w 4050390"/>
                    <a:gd name="connsiteY0" fmla="*/ 35515 h 4334120"/>
                    <a:gd name="connsiteX1" fmla="*/ 747410 w 4050390"/>
                    <a:gd name="connsiteY1" fmla="*/ 287306 h 4334120"/>
                    <a:gd name="connsiteX2" fmla="*/ 349845 w 4050390"/>
                    <a:gd name="connsiteY2" fmla="*/ 936663 h 4334120"/>
                    <a:gd name="connsiteX3" fmla="*/ 190819 w 4050390"/>
                    <a:gd name="connsiteY3" fmla="*/ 2672698 h 4334120"/>
                    <a:gd name="connsiteX4" fmla="*/ 204071 w 4050390"/>
                    <a:gd name="connsiteY4" fmla="*/ 4209950 h 4334120"/>
                    <a:gd name="connsiteX5" fmla="*/ 270332 w 4050390"/>
                    <a:gd name="connsiteY5" fmla="*/ 4249706 h 4334120"/>
                    <a:gd name="connsiteX6" fmla="*/ 3649637 w 4050390"/>
                    <a:gd name="connsiteY6" fmla="*/ 4302715 h 4334120"/>
                    <a:gd name="connsiteX7" fmla="*/ 4020697 w 4050390"/>
                    <a:gd name="connsiteY7" fmla="*/ 4249706 h 4334120"/>
                    <a:gd name="connsiteX8" fmla="*/ 3967689 w 4050390"/>
                    <a:gd name="connsiteY8" fmla="*/ 4156941 h 4334120"/>
                    <a:gd name="connsiteX9" fmla="*/ 3914680 w 4050390"/>
                    <a:gd name="connsiteY9" fmla="*/ 2526924 h 4334120"/>
                    <a:gd name="connsiteX10" fmla="*/ 3768906 w 4050390"/>
                    <a:gd name="connsiteY10" fmla="*/ 578854 h 4334120"/>
                    <a:gd name="connsiteX11" fmla="*/ 2152141 w 4050390"/>
                    <a:gd name="connsiteY11" fmla="*/ 22263 h 4334120"/>
                    <a:gd name="connsiteX12" fmla="*/ 1065463 w 4050390"/>
                    <a:gd name="connsiteY12" fmla="*/ 101776 h 4334120"/>
                    <a:gd name="connsiteX13" fmla="*/ 1065463 w 4050390"/>
                    <a:gd name="connsiteY13" fmla="*/ 101776 h 43341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4050390" h="4334120">
                      <a:moveTo>
                        <a:pt x="1277497" y="35515"/>
                      </a:moveTo>
                      <a:cubicBezTo>
                        <a:pt x="1089758" y="86315"/>
                        <a:pt x="902019" y="137115"/>
                        <a:pt x="747410" y="287306"/>
                      </a:cubicBezTo>
                      <a:cubicBezTo>
                        <a:pt x="592801" y="437497"/>
                        <a:pt x="442610" y="539098"/>
                        <a:pt x="349845" y="936663"/>
                      </a:cubicBezTo>
                      <a:cubicBezTo>
                        <a:pt x="257080" y="1334228"/>
                        <a:pt x="215115" y="2127150"/>
                        <a:pt x="190819" y="2672698"/>
                      </a:cubicBezTo>
                      <a:cubicBezTo>
                        <a:pt x="166523" y="3218246"/>
                        <a:pt x="190819" y="3947115"/>
                        <a:pt x="204071" y="4209950"/>
                      </a:cubicBezTo>
                      <a:cubicBezTo>
                        <a:pt x="217323" y="4472785"/>
                        <a:pt x="-303929" y="4234245"/>
                        <a:pt x="270332" y="4249706"/>
                      </a:cubicBezTo>
                      <a:cubicBezTo>
                        <a:pt x="844593" y="4265167"/>
                        <a:pt x="3024576" y="4302715"/>
                        <a:pt x="3649637" y="4302715"/>
                      </a:cubicBezTo>
                      <a:cubicBezTo>
                        <a:pt x="4274698" y="4302715"/>
                        <a:pt x="3967688" y="4274002"/>
                        <a:pt x="4020697" y="4249706"/>
                      </a:cubicBezTo>
                      <a:cubicBezTo>
                        <a:pt x="4073706" y="4225410"/>
                        <a:pt x="3985359" y="4444071"/>
                        <a:pt x="3967689" y="4156941"/>
                      </a:cubicBezTo>
                      <a:cubicBezTo>
                        <a:pt x="3950020" y="3869811"/>
                        <a:pt x="3947811" y="3123272"/>
                        <a:pt x="3914680" y="2526924"/>
                      </a:cubicBezTo>
                      <a:cubicBezTo>
                        <a:pt x="3881550" y="1930576"/>
                        <a:pt x="4062663" y="996298"/>
                        <a:pt x="3768906" y="578854"/>
                      </a:cubicBezTo>
                      <a:cubicBezTo>
                        <a:pt x="3475150" y="161411"/>
                        <a:pt x="2602715" y="101776"/>
                        <a:pt x="2152141" y="22263"/>
                      </a:cubicBezTo>
                      <a:cubicBezTo>
                        <a:pt x="1701567" y="-57250"/>
                        <a:pt x="1065463" y="101776"/>
                        <a:pt x="1065463" y="101776"/>
                      </a:cubicBezTo>
                      <a:lnTo>
                        <a:pt x="1065463" y="101776"/>
                      </a:lnTo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696" name="円/楕円 695"/>
                <p:cNvSpPr/>
                <p:nvPr/>
              </p:nvSpPr>
              <p:spPr>
                <a:xfrm>
                  <a:off x="3539968" y="2708920"/>
                  <a:ext cx="864096" cy="864096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697" name="弦 696"/>
                <p:cNvSpPr/>
                <p:nvPr/>
              </p:nvSpPr>
              <p:spPr>
                <a:xfrm rot="17413514">
                  <a:off x="3511875" y="2740803"/>
                  <a:ext cx="863204" cy="848977"/>
                </a:xfrm>
                <a:prstGeom prst="chord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698" name="円/楕円 697"/>
                <p:cNvSpPr/>
                <p:nvPr/>
              </p:nvSpPr>
              <p:spPr>
                <a:xfrm>
                  <a:off x="4913988" y="2708920"/>
                  <a:ext cx="864096" cy="864096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699" name="弦 698"/>
                <p:cNvSpPr/>
                <p:nvPr/>
              </p:nvSpPr>
              <p:spPr>
                <a:xfrm rot="17413514">
                  <a:off x="4885895" y="2740803"/>
                  <a:ext cx="863204" cy="848977"/>
                </a:xfrm>
                <a:prstGeom prst="chord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700" name="円/楕円 699"/>
                <p:cNvSpPr/>
                <p:nvPr/>
              </p:nvSpPr>
              <p:spPr>
                <a:xfrm>
                  <a:off x="3779912" y="2996952"/>
                  <a:ext cx="360040" cy="28803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701" name="円/楕円 700"/>
                <p:cNvSpPr/>
                <p:nvPr/>
              </p:nvSpPr>
              <p:spPr>
                <a:xfrm>
                  <a:off x="5137477" y="3021275"/>
                  <a:ext cx="360040" cy="28803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</p:grpSp>
          <p:grpSp>
            <p:nvGrpSpPr>
              <p:cNvPr id="691" name="グループ化 690"/>
              <p:cNvGrpSpPr/>
              <p:nvPr/>
            </p:nvGrpSpPr>
            <p:grpSpPr>
              <a:xfrm>
                <a:off x="4333282" y="3948385"/>
                <a:ext cx="880011" cy="701173"/>
                <a:chOff x="4109793" y="3844323"/>
                <a:chExt cx="1216771" cy="701173"/>
              </a:xfrm>
            </p:grpSpPr>
            <p:sp>
              <p:nvSpPr>
                <p:cNvPr id="693" name="フリーフォーム 692"/>
                <p:cNvSpPr/>
                <p:nvPr/>
              </p:nvSpPr>
              <p:spPr>
                <a:xfrm>
                  <a:off x="4109793" y="4052449"/>
                  <a:ext cx="1204329" cy="493047"/>
                </a:xfrm>
                <a:custGeom>
                  <a:avLst/>
                  <a:gdLst>
                    <a:gd name="connsiteX0" fmla="*/ 700746 w 1204329"/>
                    <a:gd name="connsiteY0" fmla="*/ 188247 h 493047"/>
                    <a:gd name="connsiteX1" fmla="*/ 528468 w 1204329"/>
                    <a:gd name="connsiteY1" fmla="*/ 201499 h 493047"/>
                    <a:gd name="connsiteX2" fmla="*/ 448955 w 1204329"/>
                    <a:gd name="connsiteY2" fmla="*/ 228003 h 493047"/>
                    <a:gd name="connsiteX3" fmla="*/ 369442 w 1204329"/>
                    <a:gd name="connsiteY3" fmla="*/ 281012 h 493047"/>
                    <a:gd name="connsiteX4" fmla="*/ 303181 w 1204329"/>
                    <a:gd name="connsiteY4" fmla="*/ 334021 h 493047"/>
                    <a:gd name="connsiteX5" fmla="*/ 236920 w 1204329"/>
                    <a:gd name="connsiteY5" fmla="*/ 400281 h 493047"/>
                    <a:gd name="connsiteX6" fmla="*/ 170659 w 1204329"/>
                    <a:gd name="connsiteY6" fmla="*/ 440038 h 493047"/>
                    <a:gd name="connsiteX7" fmla="*/ 130903 w 1204329"/>
                    <a:gd name="connsiteY7" fmla="*/ 466542 h 493047"/>
                    <a:gd name="connsiteX8" fmla="*/ 51390 w 1204329"/>
                    <a:gd name="connsiteY8" fmla="*/ 493047 h 493047"/>
                    <a:gd name="connsiteX9" fmla="*/ 24885 w 1204329"/>
                    <a:gd name="connsiteY9" fmla="*/ 347273 h 493047"/>
                    <a:gd name="connsiteX10" fmla="*/ 64642 w 1204329"/>
                    <a:gd name="connsiteY10" fmla="*/ 281012 h 493047"/>
                    <a:gd name="connsiteX11" fmla="*/ 91146 w 1204329"/>
                    <a:gd name="connsiteY11" fmla="*/ 241255 h 493047"/>
                    <a:gd name="connsiteX12" fmla="*/ 170659 w 1204329"/>
                    <a:gd name="connsiteY12" fmla="*/ 201499 h 493047"/>
                    <a:gd name="connsiteX13" fmla="*/ 250172 w 1204329"/>
                    <a:gd name="connsiteY13" fmla="*/ 135238 h 493047"/>
                    <a:gd name="connsiteX14" fmla="*/ 276677 w 1204329"/>
                    <a:gd name="connsiteY14" fmla="*/ 108734 h 493047"/>
                    <a:gd name="connsiteX15" fmla="*/ 329685 w 1204329"/>
                    <a:gd name="connsiteY15" fmla="*/ 82229 h 493047"/>
                    <a:gd name="connsiteX16" fmla="*/ 409198 w 1204329"/>
                    <a:gd name="connsiteY16" fmla="*/ 42473 h 493047"/>
                    <a:gd name="connsiteX17" fmla="*/ 448955 w 1204329"/>
                    <a:gd name="connsiteY17" fmla="*/ 15968 h 493047"/>
                    <a:gd name="connsiteX18" fmla="*/ 806764 w 1204329"/>
                    <a:gd name="connsiteY18" fmla="*/ 15968 h 493047"/>
                    <a:gd name="connsiteX19" fmla="*/ 926033 w 1204329"/>
                    <a:gd name="connsiteY19" fmla="*/ 42473 h 493047"/>
                    <a:gd name="connsiteX20" fmla="*/ 1005546 w 1204329"/>
                    <a:gd name="connsiteY20" fmla="*/ 68977 h 493047"/>
                    <a:gd name="connsiteX21" fmla="*/ 1045303 w 1204329"/>
                    <a:gd name="connsiteY21" fmla="*/ 95481 h 493047"/>
                    <a:gd name="connsiteX22" fmla="*/ 1071807 w 1204329"/>
                    <a:gd name="connsiteY22" fmla="*/ 121986 h 493047"/>
                    <a:gd name="connsiteX23" fmla="*/ 1111564 w 1204329"/>
                    <a:gd name="connsiteY23" fmla="*/ 135238 h 493047"/>
                    <a:gd name="connsiteX24" fmla="*/ 1151320 w 1204329"/>
                    <a:gd name="connsiteY24" fmla="*/ 161742 h 493047"/>
                    <a:gd name="connsiteX25" fmla="*/ 1204329 w 1204329"/>
                    <a:gd name="connsiteY25" fmla="*/ 228003 h 493047"/>
                    <a:gd name="connsiteX26" fmla="*/ 1191077 w 1204329"/>
                    <a:gd name="connsiteY26" fmla="*/ 320768 h 493047"/>
                    <a:gd name="connsiteX27" fmla="*/ 1164572 w 1204329"/>
                    <a:gd name="connsiteY27" fmla="*/ 347273 h 493047"/>
                    <a:gd name="connsiteX28" fmla="*/ 1098311 w 1204329"/>
                    <a:gd name="connsiteY28" fmla="*/ 334021 h 493047"/>
                    <a:gd name="connsiteX29" fmla="*/ 1018798 w 1204329"/>
                    <a:gd name="connsiteY29" fmla="*/ 307516 h 493047"/>
                    <a:gd name="connsiteX30" fmla="*/ 979042 w 1204329"/>
                    <a:gd name="connsiteY30" fmla="*/ 281012 h 493047"/>
                    <a:gd name="connsiteX31" fmla="*/ 939285 w 1204329"/>
                    <a:gd name="connsiteY31" fmla="*/ 267760 h 493047"/>
                    <a:gd name="connsiteX32" fmla="*/ 912781 w 1204329"/>
                    <a:gd name="connsiteY32" fmla="*/ 241255 h 493047"/>
                    <a:gd name="connsiteX33" fmla="*/ 873024 w 1204329"/>
                    <a:gd name="connsiteY33" fmla="*/ 228003 h 493047"/>
                    <a:gd name="connsiteX34" fmla="*/ 727250 w 1204329"/>
                    <a:gd name="connsiteY34" fmla="*/ 201499 h 493047"/>
                    <a:gd name="connsiteX35" fmla="*/ 674242 w 1204329"/>
                    <a:gd name="connsiteY35" fmla="*/ 188247 h 493047"/>
                    <a:gd name="connsiteX36" fmla="*/ 581477 w 1204329"/>
                    <a:gd name="connsiteY36" fmla="*/ 201499 h 493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1204329" h="493047">
                      <a:moveTo>
                        <a:pt x="700746" y="188247"/>
                      </a:moveTo>
                      <a:cubicBezTo>
                        <a:pt x="643320" y="192664"/>
                        <a:pt x="585359" y="192516"/>
                        <a:pt x="528468" y="201499"/>
                      </a:cubicBezTo>
                      <a:cubicBezTo>
                        <a:pt x="500872" y="205856"/>
                        <a:pt x="448955" y="228003"/>
                        <a:pt x="448955" y="228003"/>
                      </a:cubicBezTo>
                      <a:cubicBezTo>
                        <a:pt x="422451" y="245673"/>
                        <a:pt x="391967" y="258488"/>
                        <a:pt x="369442" y="281012"/>
                      </a:cubicBezTo>
                      <a:cubicBezTo>
                        <a:pt x="331675" y="318778"/>
                        <a:pt x="353333" y="300585"/>
                        <a:pt x="303181" y="334021"/>
                      </a:cubicBezTo>
                      <a:cubicBezTo>
                        <a:pt x="257744" y="402177"/>
                        <a:pt x="300028" y="349795"/>
                        <a:pt x="236920" y="400281"/>
                      </a:cubicBezTo>
                      <a:cubicBezTo>
                        <a:pt x="184944" y="441862"/>
                        <a:pt x="239704" y="417023"/>
                        <a:pt x="170659" y="440038"/>
                      </a:cubicBezTo>
                      <a:cubicBezTo>
                        <a:pt x="157407" y="448873"/>
                        <a:pt x="145457" y="460073"/>
                        <a:pt x="130903" y="466542"/>
                      </a:cubicBezTo>
                      <a:cubicBezTo>
                        <a:pt x="105373" y="477889"/>
                        <a:pt x="51390" y="493047"/>
                        <a:pt x="51390" y="493047"/>
                      </a:cubicBezTo>
                      <a:cubicBezTo>
                        <a:pt x="-28123" y="466541"/>
                        <a:pt x="2744" y="491194"/>
                        <a:pt x="24885" y="347273"/>
                      </a:cubicBezTo>
                      <a:cubicBezTo>
                        <a:pt x="32557" y="297406"/>
                        <a:pt x="36784" y="315834"/>
                        <a:pt x="64642" y="281012"/>
                      </a:cubicBezTo>
                      <a:cubicBezTo>
                        <a:pt x="74592" y="268575"/>
                        <a:pt x="79884" y="252517"/>
                        <a:pt x="91146" y="241255"/>
                      </a:cubicBezTo>
                      <a:cubicBezTo>
                        <a:pt x="116835" y="215566"/>
                        <a:pt x="138325" y="212277"/>
                        <a:pt x="170659" y="201499"/>
                      </a:cubicBezTo>
                      <a:cubicBezTo>
                        <a:pt x="253702" y="90775"/>
                        <a:pt x="167387" y="184908"/>
                        <a:pt x="250172" y="135238"/>
                      </a:cubicBezTo>
                      <a:cubicBezTo>
                        <a:pt x="260886" y="128810"/>
                        <a:pt x="266281" y="115665"/>
                        <a:pt x="276677" y="108734"/>
                      </a:cubicBezTo>
                      <a:cubicBezTo>
                        <a:pt x="293114" y="97776"/>
                        <a:pt x="312533" y="92030"/>
                        <a:pt x="329685" y="82229"/>
                      </a:cubicBezTo>
                      <a:cubicBezTo>
                        <a:pt x="401612" y="41128"/>
                        <a:pt x="336312" y="66768"/>
                        <a:pt x="409198" y="42473"/>
                      </a:cubicBezTo>
                      <a:cubicBezTo>
                        <a:pt x="422450" y="33638"/>
                        <a:pt x="434042" y="21561"/>
                        <a:pt x="448955" y="15968"/>
                      </a:cubicBezTo>
                      <a:cubicBezTo>
                        <a:pt x="543325" y="-19421"/>
                        <a:pt x="783320" y="14902"/>
                        <a:pt x="806764" y="15968"/>
                      </a:cubicBezTo>
                      <a:cubicBezTo>
                        <a:pt x="844585" y="23533"/>
                        <a:pt x="888610" y="31246"/>
                        <a:pt x="926033" y="42473"/>
                      </a:cubicBezTo>
                      <a:cubicBezTo>
                        <a:pt x="952793" y="50501"/>
                        <a:pt x="982300" y="53480"/>
                        <a:pt x="1005546" y="68977"/>
                      </a:cubicBezTo>
                      <a:cubicBezTo>
                        <a:pt x="1018798" y="77812"/>
                        <a:pt x="1032866" y="85531"/>
                        <a:pt x="1045303" y="95481"/>
                      </a:cubicBezTo>
                      <a:cubicBezTo>
                        <a:pt x="1055059" y="103286"/>
                        <a:pt x="1061093" y="115558"/>
                        <a:pt x="1071807" y="121986"/>
                      </a:cubicBezTo>
                      <a:cubicBezTo>
                        <a:pt x="1083785" y="129173"/>
                        <a:pt x="1098312" y="130821"/>
                        <a:pt x="1111564" y="135238"/>
                      </a:cubicBezTo>
                      <a:cubicBezTo>
                        <a:pt x="1124816" y="144073"/>
                        <a:pt x="1138883" y="151792"/>
                        <a:pt x="1151320" y="161742"/>
                      </a:cubicBezTo>
                      <a:cubicBezTo>
                        <a:pt x="1178293" y="183321"/>
                        <a:pt x="1184651" y="198487"/>
                        <a:pt x="1204329" y="228003"/>
                      </a:cubicBezTo>
                      <a:cubicBezTo>
                        <a:pt x="1199912" y="258925"/>
                        <a:pt x="1200955" y="291135"/>
                        <a:pt x="1191077" y="320768"/>
                      </a:cubicBezTo>
                      <a:cubicBezTo>
                        <a:pt x="1187126" y="332621"/>
                        <a:pt x="1176941" y="345506"/>
                        <a:pt x="1164572" y="347273"/>
                      </a:cubicBezTo>
                      <a:cubicBezTo>
                        <a:pt x="1142274" y="350459"/>
                        <a:pt x="1120042" y="339948"/>
                        <a:pt x="1098311" y="334021"/>
                      </a:cubicBezTo>
                      <a:cubicBezTo>
                        <a:pt x="1071357" y="326670"/>
                        <a:pt x="1018798" y="307516"/>
                        <a:pt x="1018798" y="307516"/>
                      </a:cubicBezTo>
                      <a:cubicBezTo>
                        <a:pt x="1005546" y="298681"/>
                        <a:pt x="993288" y="288135"/>
                        <a:pt x="979042" y="281012"/>
                      </a:cubicBezTo>
                      <a:cubicBezTo>
                        <a:pt x="966548" y="274765"/>
                        <a:pt x="951263" y="274947"/>
                        <a:pt x="939285" y="267760"/>
                      </a:cubicBezTo>
                      <a:cubicBezTo>
                        <a:pt x="928571" y="261332"/>
                        <a:pt x="923495" y="247683"/>
                        <a:pt x="912781" y="241255"/>
                      </a:cubicBezTo>
                      <a:cubicBezTo>
                        <a:pt x="900803" y="234068"/>
                        <a:pt x="886456" y="231841"/>
                        <a:pt x="873024" y="228003"/>
                      </a:cubicBezTo>
                      <a:cubicBezTo>
                        <a:pt x="794122" y="205460"/>
                        <a:pt x="830484" y="220269"/>
                        <a:pt x="727250" y="201499"/>
                      </a:cubicBezTo>
                      <a:cubicBezTo>
                        <a:pt x="709331" y="198241"/>
                        <a:pt x="691911" y="192664"/>
                        <a:pt x="674242" y="188247"/>
                      </a:cubicBezTo>
                      <a:cubicBezTo>
                        <a:pt x="590372" y="202225"/>
                        <a:pt x="621599" y="201499"/>
                        <a:pt x="581477" y="201499"/>
                      </a:cubicBezTo>
                    </a:path>
                  </a:pathLst>
                </a:custGeom>
                <a:solidFill>
                  <a:srgbClr val="FF66F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694" name="フリーフォーム 693"/>
                <p:cNvSpPr/>
                <p:nvPr/>
              </p:nvSpPr>
              <p:spPr>
                <a:xfrm>
                  <a:off x="4122235" y="3844323"/>
                  <a:ext cx="1204329" cy="493047"/>
                </a:xfrm>
                <a:custGeom>
                  <a:avLst/>
                  <a:gdLst>
                    <a:gd name="connsiteX0" fmla="*/ 700746 w 1204329"/>
                    <a:gd name="connsiteY0" fmla="*/ 188247 h 493047"/>
                    <a:gd name="connsiteX1" fmla="*/ 528468 w 1204329"/>
                    <a:gd name="connsiteY1" fmla="*/ 201499 h 493047"/>
                    <a:gd name="connsiteX2" fmla="*/ 448955 w 1204329"/>
                    <a:gd name="connsiteY2" fmla="*/ 228003 h 493047"/>
                    <a:gd name="connsiteX3" fmla="*/ 369442 w 1204329"/>
                    <a:gd name="connsiteY3" fmla="*/ 281012 h 493047"/>
                    <a:gd name="connsiteX4" fmla="*/ 303181 w 1204329"/>
                    <a:gd name="connsiteY4" fmla="*/ 334021 h 493047"/>
                    <a:gd name="connsiteX5" fmla="*/ 236920 w 1204329"/>
                    <a:gd name="connsiteY5" fmla="*/ 400281 h 493047"/>
                    <a:gd name="connsiteX6" fmla="*/ 170659 w 1204329"/>
                    <a:gd name="connsiteY6" fmla="*/ 440038 h 493047"/>
                    <a:gd name="connsiteX7" fmla="*/ 130903 w 1204329"/>
                    <a:gd name="connsiteY7" fmla="*/ 466542 h 493047"/>
                    <a:gd name="connsiteX8" fmla="*/ 51390 w 1204329"/>
                    <a:gd name="connsiteY8" fmla="*/ 493047 h 493047"/>
                    <a:gd name="connsiteX9" fmla="*/ 24885 w 1204329"/>
                    <a:gd name="connsiteY9" fmla="*/ 347273 h 493047"/>
                    <a:gd name="connsiteX10" fmla="*/ 64642 w 1204329"/>
                    <a:gd name="connsiteY10" fmla="*/ 281012 h 493047"/>
                    <a:gd name="connsiteX11" fmla="*/ 91146 w 1204329"/>
                    <a:gd name="connsiteY11" fmla="*/ 241255 h 493047"/>
                    <a:gd name="connsiteX12" fmla="*/ 170659 w 1204329"/>
                    <a:gd name="connsiteY12" fmla="*/ 201499 h 493047"/>
                    <a:gd name="connsiteX13" fmla="*/ 250172 w 1204329"/>
                    <a:gd name="connsiteY13" fmla="*/ 135238 h 493047"/>
                    <a:gd name="connsiteX14" fmla="*/ 276677 w 1204329"/>
                    <a:gd name="connsiteY14" fmla="*/ 108734 h 493047"/>
                    <a:gd name="connsiteX15" fmla="*/ 329685 w 1204329"/>
                    <a:gd name="connsiteY15" fmla="*/ 82229 h 493047"/>
                    <a:gd name="connsiteX16" fmla="*/ 409198 w 1204329"/>
                    <a:gd name="connsiteY16" fmla="*/ 42473 h 493047"/>
                    <a:gd name="connsiteX17" fmla="*/ 448955 w 1204329"/>
                    <a:gd name="connsiteY17" fmla="*/ 15968 h 493047"/>
                    <a:gd name="connsiteX18" fmla="*/ 806764 w 1204329"/>
                    <a:gd name="connsiteY18" fmla="*/ 15968 h 493047"/>
                    <a:gd name="connsiteX19" fmla="*/ 926033 w 1204329"/>
                    <a:gd name="connsiteY19" fmla="*/ 42473 h 493047"/>
                    <a:gd name="connsiteX20" fmla="*/ 1005546 w 1204329"/>
                    <a:gd name="connsiteY20" fmla="*/ 68977 h 493047"/>
                    <a:gd name="connsiteX21" fmla="*/ 1045303 w 1204329"/>
                    <a:gd name="connsiteY21" fmla="*/ 95481 h 493047"/>
                    <a:gd name="connsiteX22" fmla="*/ 1071807 w 1204329"/>
                    <a:gd name="connsiteY22" fmla="*/ 121986 h 493047"/>
                    <a:gd name="connsiteX23" fmla="*/ 1111564 w 1204329"/>
                    <a:gd name="connsiteY23" fmla="*/ 135238 h 493047"/>
                    <a:gd name="connsiteX24" fmla="*/ 1151320 w 1204329"/>
                    <a:gd name="connsiteY24" fmla="*/ 161742 h 493047"/>
                    <a:gd name="connsiteX25" fmla="*/ 1204329 w 1204329"/>
                    <a:gd name="connsiteY25" fmla="*/ 228003 h 493047"/>
                    <a:gd name="connsiteX26" fmla="*/ 1191077 w 1204329"/>
                    <a:gd name="connsiteY26" fmla="*/ 320768 h 493047"/>
                    <a:gd name="connsiteX27" fmla="*/ 1164572 w 1204329"/>
                    <a:gd name="connsiteY27" fmla="*/ 347273 h 493047"/>
                    <a:gd name="connsiteX28" fmla="*/ 1098311 w 1204329"/>
                    <a:gd name="connsiteY28" fmla="*/ 334021 h 493047"/>
                    <a:gd name="connsiteX29" fmla="*/ 1018798 w 1204329"/>
                    <a:gd name="connsiteY29" fmla="*/ 307516 h 493047"/>
                    <a:gd name="connsiteX30" fmla="*/ 979042 w 1204329"/>
                    <a:gd name="connsiteY30" fmla="*/ 281012 h 493047"/>
                    <a:gd name="connsiteX31" fmla="*/ 939285 w 1204329"/>
                    <a:gd name="connsiteY31" fmla="*/ 267760 h 493047"/>
                    <a:gd name="connsiteX32" fmla="*/ 912781 w 1204329"/>
                    <a:gd name="connsiteY32" fmla="*/ 241255 h 493047"/>
                    <a:gd name="connsiteX33" fmla="*/ 873024 w 1204329"/>
                    <a:gd name="connsiteY33" fmla="*/ 228003 h 493047"/>
                    <a:gd name="connsiteX34" fmla="*/ 727250 w 1204329"/>
                    <a:gd name="connsiteY34" fmla="*/ 201499 h 493047"/>
                    <a:gd name="connsiteX35" fmla="*/ 674242 w 1204329"/>
                    <a:gd name="connsiteY35" fmla="*/ 188247 h 493047"/>
                    <a:gd name="connsiteX36" fmla="*/ 581477 w 1204329"/>
                    <a:gd name="connsiteY36" fmla="*/ 201499 h 493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1204329" h="493047">
                      <a:moveTo>
                        <a:pt x="700746" y="188247"/>
                      </a:moveTo>
                      <a:cubicBezTo>
                        <a:pt x="643320" y="192664"/>
                        <a:pt x="585359" y="192516"/>
                        <a:pt x="528468" y="201499"/>
                      </a:cubicBezTo>
                      <a:cubicBezTo>
                        <a:pt x="500872" y="205856"/>
                        <a:pt x="448955" y="228003"/>
                        <a:pt x="448955" y="228003"/>
                      </a:cubicBezTo>
                      <a:cubicBezTo>
                        <a:pt x="422451" y="245673"/>
                        <a:pt x="391967" y="258488"/>
                        <a:pt x="369442" y="281012"/>
                      </a:cubicBezTo>
                      <a:cubicBezTo>
                        <a:pt x="331675" y="318778"/>
                        <a:pt x="353333" y="300585"/>
                        <a:pt x="303181" y="334021"/>
                      </a:cubicBezTo>
                      <a:cubicBezTo>
                        <a:pt x="257744" y="402177"/>
                        <a:pt x="300028" y="349795"/>
                        <a:pt x="236920" y="400281"/>
                      </a:cubicBezTo>
                      <a:cubicBezTo>
                        <a:pt x="184944" y="441862"/>
                        <a:pt x="239704" y="417023"/>
                        <a:pt x="170659" y="440038"/>
                      </a:cubicBezTo>
                      <a:cubicBezTo>
                        <a:pt x="157407" y="448873"/>
                        <a:pt x="145457" y="460073"/>
                        <a:pt x="130903" y="466542"/>
                      </a:cubicBezTo>
                      <a:cubicBezTo>
                        <a:pt x="105373" y="477889"/>
                        <a:pt x="51390" y="493047"/>
                        <a:pt x="51390" y="493047"/>
                      </a:cubicBezTo>
                      <a:cubicBezTo>
                        <a:pt x="-28123" y="466541"/>
                        <a:pt x="2744" y="491194"/>
                        <a:pt x="24885" y="347273"/>
                      </a:cubicBezTo>
                      <a:cubicBezTo>
                        <a:pt x="32557" y="297406"/>
                        <a:pt x="36784" y="315834"/>
                        <a:pt x="64642" y="281012"/>
                      </a:cubicBezTo>
                      <a:cubicBezTo>
                        <a:pt x="74592" y="268575"/>
                        <a:pt x="79884" y="252517"/>
                        <a:pt x="91146" y="241255"/>
                      </a:cubicBezTo>
                      <a:cubicBezTo>
                        <a:pt x="116835" y="215566"/>
                        <a:pt x="138325" y="212277"/>
                        <a:pt x="170659" y="201499"/>
                      </a:cubicBezTo>
                      <a:cubicBezTo>
                        <a:pt x="253702" y="90775"/>
                        <a:pt x="167387" y="184908"/>
                        <a:pt x="250172" y="135238"/>
                      </a:cubicBezTo>
                      <a:cubicBezTo>
                        <a:pt x="260886" y="128810"/>
                        <a:pt x="266281" y="115665"/>
                        <a:pt x="276677" y="108734"/>
                      </a:cubicBezTo>
                      <a:cubicBezTo>
                        <a:pt x="293114" y="97776"/>
                        <a:pt x="312533" y="92030"/>
                        <a:pt x="329685" y="82229"/>
                      </a:cubicBezTo>
                      <a:cubicBezTo>
                        <a:pt x="401612" y="41128"/>
                        <a:pt x="336312" y="66768"/>
                        <a:pt x="409198" y="42473"/>
                      </a:cubicBezTo>
                      <a:cubicBezTo>
                        <a:pt x="422450" y="33638"/>
                        <a:pt x="434042" y="21561"/>
                        <a:pt x="448955" y="15968"/>
                      </a:cubicBezTo>
                      <a:cubicBezTo>
                        <a:pt x="543325" y="-19421"/>
                        <a:pt x="783320" y="14902"/>
                        <a:pt x="806764" y="15968"/>
                      </a:cubicBezTo>
                      <a:cubicBezTo>
                        <a:pt x="844585" y="23533"/>
                        <a:pt x="888610" y="31246"/>
                        <a:pt x="926033" y="42473"/>
                      </a:cubicBezTo>
                      <a:cubicBezTo>
                        <a:pt x="952793" y="50501"/>
                        <a:pt x="982300" y="53480"/>
                        <a:pt x="1005546" y="68977"/>
                      </a:cubicBezTo>
                      <a:cubicBezTo>
                        <a:pt x="1018798" y="77812"/>
                        <a:pt x="1032866" y="85531"/>
                        <a:pt x="1045303" y="95481"/>
                      </a:cubicBezTo>
                      <a:cubicBezTo>
                        <a:pt x="1055059" y="103286"/>
                        <a:pt x="1061093" y="115558"/>
                        <a:pt x="1071807" y="121986"/>
                      </a:cubicBezTo>
                      <a:cubicBezTo>
                        <a:pt x="1083785" y="129173"/>
                        <a:pt x="1098312" y="130821"/>
                        <a:pt x="1111564" y="135238"/>
                      </a:cubicBezTo>
                      <a:cubicBezTo>
                        <a:pt x="1124816" y="144073"/>
                        <a:pt x="1138883" y="151792"/>
                        <a:pt x="1151320" y="161742"/>
                      </a:cubicBezTo>
                      <a:cubicBezTo>
                        <a:pt x="1178293" y="183321"/>
                        <a:pt x="1184651" y="198487"/>
                        <a:pt x="1204329" y="228003"/>
                      </a:cubicBezTo>
                      <a:cubicBezTo>
                        <a:pt x="1199912" y="258925"/>
                        <a:pt x="1200955" y="291135"/>
                        <a:pt x="1191077" y="320768"/>
                      </a:cubicBezTo>
                      <a:cubicBezTo>
                        <a:pt x="1187126" y="332621"/>
                        <a:pt x="1176941" y="345506"/>
                        <a:pt x="1164572" y="347273"/>
                      </a:cubicBezTo>
                      <a:cubicBezTo>
                        <a:pt x="1142274" y="350459"/>
                        <a:pt x="1120042" y="339948"/>
                        <a:pt x="1098311" y="334021"/>
                      </a:cubicBezTo>
                      <a:cubicBezTo>
                        <a:pt x="1071357" y="326670"/>
                        <a:pt x="1018798" y="307516"/>
                        <a:pt x="1018798" y="307516"/>
                      </a:cubicBezTo>
                      <a:cubicBezTo>
                        <a:pt x="1005546" y="298681"/>
                        <a:pt x="993288" y="288135"/>
                        <a:pt x="979042" y="281012"/>
                      </a:cubicBezTo>
                      <a:cubicBezTo>
                        <a:pt x="966548" y="274765"/>
                        <a:pt x="951263" y="274947"/>
                        <a:pt x="939285" y="267760"/>
                      </a:cubicBezTo>
                      <a:cubicBezTo>
                        <a:pt x="928571" y="261332"/>
                        <a:pt x="923495" y="247683"/>
                        <a:pt x="912781" y="241255"/>
                      </a:cubicBezTo>
                      <a:cubicBezTo>
                        <a:pt x="900803" y="234068"/>
                        <a:pt x="886456" y="231841"/>
                        <a:pt x="873024" y="228003"/>
                      </a:cubicBezTo>
                      <a:cubicBezTo>
                        <a:pt x="794122" y="205460"/>
                        <a:pt x="830484" y="220269"/>
                        <a:pt x="727250" y="201499"/>
                      </a:cubicBezTo>
                      <a:cubicBezTo>
                        <a:pt x="709331" y="198241"/>
                        <a:pt x="691911" y="192664"/>
                        <a:pt x="674242" y="188247"/>
                      </a:cubicBezTo>
                      <a:cubicBezTo>
                        <a:pt x="590372" y="202225"/>
                        <a:pt x="621599" y="201499"/>
                        <a:pt x="581477" y="201499"/>
                      </a:cubicBezTo>
                    </a:path>
                  </a:pathLst>
                </a:custGeom>
                <a:solidFill>
                  <a:srgbClr val="FF66F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</p:grpSp>
          <p:sp>
            <p:nvSpPr>
              <p:cNvPr id="692" name="正方形/長方形 691"/>
              <p:cNvSpPr/>
              <p:nvPr/>
            </p:nvSpPr>
            <p:spPr>
              <a:xfrm>
                <a:off x="3211081" y="1525873"/>
                <a:ext cx="3110384" cy="1353091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ja-JP" altLang="en-US" sz="2000" b="0" cap="none" spc="0" dirty="0" smtClean="0">
                    <a:ln w="18415" cmpd="sng">
                      <a:solidFill>
                        <a:sysClr val="windowText" lastClr="000000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</a:rPr>
                  <a:t>もんだい</a:t>
                </a:r>
                <a:endParaRPr lang="ja-JP" altLang="en-US" sz="2000" b="0" cap="none" spc="0" dirty="0">
                  <a:ln w="18415" cmpd="sng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534" name="グループ化 533"/>
            <p:cNvGrpSpPr/>
            <p:nvPr/>
          </p:nvGrpSpPr>
          <p:grpSpPr>
            <a:xfrm>
              <a:off x="5454036" y="1817400"/>
              <a:ext cx="1455374" cy="1384722"/>
              <a:chOff x="2744777" y="1484784"/>
              <a:chExt cx="4050390" cy="4682851"/>
            </a:xfrm>
          </p:grpSpPr>
          <p:grpSp>
            <p:nvGrpSpPr>
              <p:cNvPr id="678" name="グループ化 677"/>
              <p:cNvGrpSpPr/>
              <p:nvPr/>
            </p:nvGrpSpPr>
            <p:grpSpPr>
              <a:xfrm>
                <a:off x="2744777" y="1484784"/>
                <a:ext cx="4050390" cy="4682851"/>
                <a:chOff x="2668961" y="1844824"/>
                <a:chExt cx="4050390" cy="4682851"/>
              </a:xfrm>
            </p:grpSpPr>
            <p:sp>
              <p:nvSpPr>
                <p:cNvPr id="683" name="フリーフォーム 682"/>
                <p:cNvSpPr/>
                <p:nvPr/>
              </p:nvSpPr>
              <p:spPr>
                <a:xfrm>
                  <a:off x="2668961" y="1844824"/>
                  <a:ext cx="4050390" cy="4682851"/>
                </a:xfrm>
                <a:custGeom>
                  <a:avLst/>
                  <a:gdLst>
                    <a:gd name="connsiteX0" fmla="*/ 1277497 w 4050390"/>
                    <a:gd name="connsiteY0" fmla="*/ 35515 h 4334120"/>
                    <a:gd name="connsiteX1" fmla="*/ 747410 w 4050390"/>
                    <a:gd name="connsiteY1" fmla="*/ 287306 h 4334120"/>
                    <a:gd name="connsiteX2" fmla="*/ 349845 w 4050390"/>
                    <a:gd name="connsiteY2" fmla="*/ 936663 h 4334120"/>
                    <a:gd name="connsiteX3" fmla="*/ 190819 w 4050390"/>
                    <a:gd name="connsiteY3" fmla="*/ 2672698 h 4334120"/>
                    <a:gd name="connsiteX4" fmla="*/ 204071 w 4050390"/>
                    <a:gd name="connsiteY4" fmla="*/ 4209950 h 4334120"/>
                    <a:gd name="connsiteX5" fmla="*/ 270332 w 4050390"/>
                    <a:gd name="connsiteY5" fmla="*/ 4249706 h 4334120"/>
                    <a:gd name="connsiteX6" fmla="*/ 3649637 w 4050390"/>
                    <a:gd name="connsiteY6" fmla="*/ 4302715 h 4334120"/>
                    <a:gd name="connsiteX7" fmla="*/ 4020697 w 4050390"/>
                    <a:gd name="connsiteY7" fmla="*/ 4249706 h 4334120"/>
                    <a:gd name="connsiteX8" fmla="*/ 3967689 w 4050390"/>
                    <a:gd name="connsiteY8" fmla="*/ 4156941 h 4334120"/>
                    <a:gd name="connsiteX9" fmla="*/ 3914680 w 4050390"/>
                    <a:gd name="connsiteY9" fmla="*/ 2526924 h 4334120"/>
                    <a:gd name="connsiteX10" fmla="*/ 3768906 w 4050390"/>
                    <a:gd name="connsiteY10" fmla="*/ 578854 h 4334120"/>
                    <a:gd name="connsiteX11" fmla="*/ 2152141 w 4050390"/>
                    <a:gd name="connsiteY11" fmla="*/ 22263 h 4334120"/>
                    <a:gd name="connsiteX12" fmla="*/ 1065463 w 4050390"/>
                    <a:gd name="connsiteY12" fmla="*/ 101776 h 4334120"/>
                    <a:gd name="connsiteX13" fmla="*/ 1065463 w 4050390"/>
                    <a:gd name="connsiteY13" fmla="*/ 101776 h 43341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4050390" h="4334120">
                      <a:moveTo>
                        <a:pt x="1277497" y="35515"/>
                      </a:moveTo>
                      <a:cubicBezTo>
                        <a:pt x="1089758" y="86315"/>
                        <a:pt x="902019" y="137115"/>
                        <a:pt x="747410" y="287306"/>
                      </a:cubicBezTo>
                      <a:cubicBezTo>
                        <a:pt x="592801" y="437497"/>
                        <a:pt x="442610" y="539098"/>
                        <a:pt x="349845" y="936663"/>
                      </a:cubicBezTo>
                      <a:cubicBezTo>
                        <a:pt x="257080" y="1334228"/>
                        <a:pt x="215115" y="2127150"/>
                        <a:pt x="190819" y="2672698"/>
                      </a:cubicBezTo>
                      <a:cubicBezTo>
                        <a:pt x="166523" y="3218246"/>
                        <a:pt x="190819" y="3947115"/>
                        <a:pt x="204071" y="4209950"/>
                      </a:cubicBezTo>
                      <a:cubicBezTo>
                        <a:pt x="217323" y="4472785"/>
                        <a:pt x="-303929" y="4234245"/>
                        <a:pt x="270332" y="4249706"/>
                      </a:cubicBezTo>
                      <a:cubicBezTo>
                        <a:pt x="844593" y="4265167"/>
                        <a:pt x="3024576" y="4302715"/>
                        <a:pt x="3649637" y="4302715"/>
                      </a:cubicBezTo>
                      <a:cubicBezTo>
                        <a:pt x="4274698" y="4302715"/>
                        <a:pt x="3967688" y="4274002"/>
                        <a:pt x="4020697" y="4249706"/>
                      </a:cubicBezTo>
                      <a:cubicBezTo>
                        <a:pt x="4073706" y="4225410"/>
                        <a:pt x="3985359" y="4444071"/>
                        <a:pt x="3967689" y="4156941"/>
                      </a:cubicBezTo>
                      <a:cubicBezTo>
                        <a:pt x="3950020" y="3869811"/>
                        <a:pt x="3947811" y="3123272"/>
                        <a:pt x="3914680" y="2526924"/>
                      </a:cubicBezTo>
                      <a:cubicBezTo>
                        <a:pt x="3881550" y="1930576"/>
                        <a:pt x="4062663" y="996298"/>
                        <a:pt x="3768906" y="578854"/>
                      </a:cubicBezTo>
                      <a:cubicBezTo>
                        <a:pt x="3475150" y="161411"/>
                        <a:pt x="2602715" y="101776"/>
                        <a:pt x="2152141" y="22263"/>
                      </a:cubicBezTo>
                      <a:cubicBezTo>
                        <a:pt x="1701567" y="-57250"/>
                        <a:pt x="1065463" y="101776"/>
                        <a:pt x="1065463" y="101776"/>
                      </a:cubicBezTo>
                      <a:lnTo>
                        <a:pt x="1065463" y="101776"/>
                      </a:lnTo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684" name="円/楕円 683"/>
                <p:cNvSpPr/>
                <p:nvPr/>
              </p:nvSpPr>
              <p:spPr>
                <a:xfrm>
                  <a:off x="3539968" y="2708920"/>
                  <a:ext cx="864096" cy="864096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685" name="弦 684"/>
                <p:cNvSpPr/>
                <p:nvPr/>
              </p:nvSpPr>
              <p:spPr>
                <a:xfrm rot="17413514">
                  <a:off x="3511875" y="2740803"/>
                  <a:ext cx="863204" cy="848977"/>
                </a:xfrm>
                <a:prstGeom prst="chord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686" name="円/楕円 685"/>
                <p:cNvSpPr/>
                <p:nvPr/>
              </p:nvSpPr>
              <p:spPr>
                <a:xfrm>
                  <a:off x="4913988" y="2708920"/>
                  <a:ext cx="864096" cy="864096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687" name="弦 686"/>
                <p:cNvSpPr/>
                <p:nvPr/>
              </p:nvSpPr>
              <p:spPr>
                <a:xfrm rot="17413514">
                  <a:off x="4885895" y="2740803"/>
                  <a:ext cx="863204" cy="848977"/>
                </a:xfrm>
                <a:prstGeom prst="chord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688" name="円/楕円 687"/>
                <p:cNvSpPr/>
                <p:nvPr/>
              </p:nvSpPr>
              <p:spPr>
                <a:xfrm>
                  <a:off x="3779912" y="2996952"/>
                  <a:ext cx="360040" cy="28803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689" name="円/楕円 688"/>
                <p:cNvSpPr/>
                <p:nvPr/>
              </p:nvSpPr>
              <p:spPr>
                <a:xfrm>
                  <a:off x="5137477" y="3021275"/>
                  <a:ext cx="360040" cy="28803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</p:grpSp>
          <p:grpSp>
            <p:nvGrpSpPr>
              <p:cNvPr id="679" name="グループ化 678"/>
              <p:cNvGrpSpPr/>
              <p:nvPr/>
            </p:nvGrpSpPr>
            <p:grpSpPr>
              <a:xfrm>
                <a:off x="4333282" y="3948385"/>
                <a:ext cx="880011" cy="701173"/>
                <a:chOff x="4109793" y="3844323"/>
                <a:chExt cx="1216771" cy="701173"/>
              </a:xfrm>
            </p:grpSpPr>
            <p:sp>
              <p:nvSpPr>
                <p:cNvPr id="681" name="フリーフォーム 680"/>
                <p:cNvSpPr/>
                <p:nvPr/>
              </p:nvSpPr>
              <p:spPr>
                <a:xfrm>
                  <a:off x="4109793" y="4052449"/>
                  <a:ext cx="1204329" cy="493047"/>
                </a:xfrm>
                <a:custGeom>
                  <a:avLst/>
                  <a:gdLst>
                    <a:gd name="connsiteX0" fmla="*/ 700746 w 1204329"/>
                    <a:gd name="connsiteY0" fmla="*/ 188247 h 493047"/>
                    <a:gd name="connsiteX1" fmla="*/ 528468 w 1204329"/>
                    <a:gd name="connsiteY1" fmla="*/ 201499 h 493047"/>
                    <a:gd name="connsiteX2" fmla="*/ 448955 w 1204329"/>
                    <a:gd name="connsiteY2" fmla="*/ 228003 h 493047"/>
                    <a:gd name="connsiteX3" fmla="*/ 369442 w 1204329"/>
                    <a:gd name="connsiteY3" fmla="*/ 281012 h 493047"/>
                    <a:gd name="connsiteX4" fmla="*/ 303181 w 1204329"/>
                    <a:gd name="connsiteY4" fmla="*/ 334021 h 493047"/>
                    <a:gd name="connsiteX5" fmla="*/ 236920 w 1204329"/>
                    <a:gd name="connsiteY5" fmla="*/ 400281 h 493047"/>
                    <a:gd name="connsiteX6" fmla="*/ 170659 w 1204329"/>
                    <a:gd name="connsiteY6" fmla="*/ 440038 h 493047"/>
                    <a:gd name="connsiteX7" fmla="*/ 130903 w 1204329"/>
                    <a:gd name="connsiteY7" fmla="*/ 466542 h 493047"/>
                    <a:gd name="connsiteX8" fmla="*/ 51390 w 1204329"/>
                    <a:gd name="connsiteY8" fmla="*/ 493047 h 493047"/>
                    <a:gd name="connsiteX9" fmla="*/ 24885 w 1204329"/>
                    <a:gd name="connsiteY9" fmla="*/ 347273 h 493047"/>
                    <a:gd name="connsiteX10" fmla="*/ 64642 w 1204329"/>
                    <a:gd name="connsiteY10" fmla="*/ 281012 h 493047"/>
                    <a:gd name="connsiteX11" fmla="*/ 91146 w 1204329"/>
                    <a:gd name="connsiteY11" fmla="*/ 241255 h 493047"/>
                    <a:gd name="connsiteX12" fmla="*/ 170659 w 1204329"/>
                    <a:gd name="connsiteY12" fmla="*/ 201499 h 493047"/>
                    <a:gd name="connsiteX13" fmla="*/ 250172 w 1204329"/>
                    <a:gd name="connsiteY13" fmla="*/ 135238 h 493047"/>
                    <a:gd name="connsiteX14" fmla="*/ 276677 w 1204329"/>
                    <a:gd name="connsiteY14" fmla="*/ 108734 h 493047"/>
                    <a:gd name="connsiteX15" fmla="*/ 329685 w 1204329"/>
                    <a:gd name="connsiteY15" fmla="*/ 82229 h 493047"/>
                    <a:gd name="connsiteX16" fmla="*/ 409198 w 1204329"/>
                    <a:gd name="connsiteY16" fmla="*/ 42473 h 493047"/>
                    <a:gd name="connsiteX17" fmla="*/ 448955 w 1204329"/>
                    <a:gd name="connsiteY17" fmla="*/ 15968 h 493047"/>
                    <a:gd name="connsiteX18" fmla="*/ 806764 w 1204329"/>
                    <a:gd name="connsiteY18" fmla="*/ 15968 h 493047"/>
                    <a:gd name="connsiteX19" fmla="*/ 926033 w 1204329"/>
                    <a:gd name="connsiteY19" fmla="*/ 42473 h 493047"/>
                    <a:gd name="connsiteX20" fmla="*/ 1005546 w 1204329"/>
                    <a:gd name="connsiteY20" fmla="*/ 68977 h 493047"/>
                    <a:gd name="connsiteX21" fmla="*/ 1045303 w 1204329"/>
                    <a:gd name="connsiteY21" fmla="*/ 95481 h 493047"/>
                    <a:gd name="connsiteX22" fmla="*/ 1071807 w 1204329"/>
                    <a:gd name="connsiteY22" fmla="*/ 121986 h 493047"/>
                    <a:gd name="connsiteX23" fmla="*/ 1111564 w 1204329"/>
                    <a:gd name="connsiteY23" fmla="*/ 135238 h 493047"/>
                    <a:gd name="connsiteX24" fmla="*/ 1151320 w 1204329"/>
                    <a:gd name="connsiteY24" fmla="*/ 161742 h 493047"/>
                    <a:gd name="connsiteX25" fmla="*/ 1204329 w 1204329"/>
                    <a:gd name="connsiteY25" fmla="*/ 228003 h 493047"/>
                    <a:gd name="connsiteX26" fmla="*/ 1191077 w 1204329"/>
                    <a:gd name="connsiteY26" fmla="*/ 320768 h 493047"/>
                    <a:gd name="connsiteX27" fmla="*/ 1164572 w 1204329"/>
                    <a:gd name="connsiteY27" fmla="*/ 347273 h 493047"/>
                    <a:gd name="connsiteX28" fmla="*/ 1098311 w 1204329"/>
                    <a:gd name="connsiteY28" fmla="*/ 334021 h 493047"/>
                    <a:gd name="connsiteX29" fmla="*/ 1018798 w 1204329"/>
                    <a:gd name="connsiteY29" fmla="*/ 307516 h 493047"/>
                    <a:gd name="connsiteX30" fmla="*/ 979042 w 1204329"/>
                    <a:gd name="connsiteY30" fmla="*/ 281012 h 493047"/>
                    <a:gd name="connsiteX31" fmla="*/ 939285 w 1204329"/>
                    <a:gd name="connsiteY31" fmla="*/ 267760 h 493047"/>
                    <a:gd name="connsiteX32" fmla="*/ 912781 w 1204329"/>
                    <a:gd name="connsiteY32" fmla="*/ 241255 h 493047"/>
                    <a:gd name="connsiteX33" fmla="*/ 873024 w 1204329"/>
                    <a:gd name="connsiteY33" fmla="*/ 228003 h 493047"/>
                    <a:gd name="connsiteX34" fmla="*/ 727250 w 1204329"/>
                    <a:gd name="connsiteY34" fmla="*/ 201499 h 493047"/>
                    <a:gd name="connsiteX35" fmla="*/ 674242 w 1204329"/>
                    <a:gd name="connsiteY35" fmla="*/ 188247 h 493047"/>
                    <a:gd name="connsiteX36" fmla="*/ 581477 w 1204329"/>
                    <a:gd name="connsiteY36" fmla="*/ 201499 h 493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1204329" h="493047">
                      <a:moveTo>
                        <a:pt x="700746" y="188247"/>
                      </a:moveTo>
                      <a:cubicBezTo>
                        <a:pt x="643320" y="192664"/>
                        <a:pt x="585359" y="192516"/>
                        <a:pt x="528468" y="201499"/>
                      </a:cubicBezTo>
                      <a:cubicBezTo>
                        <a:pt x="500872" y="205856"/>
                        <a:pt x="448955" y="228003"/>
                        <a:pt x="448955" y="228003"/>
                      </a:cubicBezTo>
                      <a:cubicBezTo>
                        <a:pt x="422451" y="245673"/>
                        <a:pt x="391967" y="258488"/>
                        <a:pt x="369442" y="281012"/>
                      </a:cubicBezTo>
                      <a:cubicBezTo>
                        <a:pt x="331675" y="318778"/>
                        <a:pt x="353333" y="300585"/>
                        <a:pt x="303181" y="334021"/>
                      </a:cubicBezTo>
                      <a:cubicBezTo>
                        <a:pt x="257744" y="402177"/>
                        <a:pt x="300028" y="349795"/>
                        <a:pt x="236920" y="400281"/>
                      </a:cubicBezTo>
                      <a:cubicBezTo>
                        <a:pt x="184944" y="441862"/>
                        <a:pt x="239704" y="417023"/>
                        <a:pt x="170659" y="440038"/>
                      </a:cubicBezTo>
                      <a:cubicBezTo>
                        <a:pt x="157407" y="448873"/>
                        <a:pt x="145457" y="460073"/>
                        <a:pt x="130903" y="466542"/>
                      </a:cubicBezTo>
                      <a:cubicBezTo>
                        <a:pt x="105373" y="477889"/>
                        <a:pt x="51390" y="493047"/>
                        <a:pt x="51390" y="493047"/>
                      </a:cubicBezTo>
                      <a:cubicBezTo>
                        <a:pt x="-28123" y="466541"/>
                        <a:pt x="2744" y="491194"/>
                        <a:pt x="24885" y="347273"/>
                      </a:cubicBezTo>
                      <a:cubicBezTo>
                        <a:pt x="32557" y="297406"/>
                        <a:pt x="36784" y="315834"/>
                        <a:pt x="64642" y="281012"/>
                      </a:cubicBezTo>
                      <a:cubicBezTo>
                        <a:pt x="74592" y="268575"/>
                        <a:pt x="79884" y="252517"/>
                        <a:pt x="91146" y="241255"/>
                      </a:cubicBezTo>
                      <a:cubicBezTo>
                        <a:pt x="116835" y="215566"/>
                        <a:pt x="138325" y="212277"/>
                        <a:pt x="170659" y="201499"/>
                      </a:cubicBezTo>
                      <a:cubicBezTo>
                        <a:pt x="253702" y="90775"/>
                        <a:pt x="167387" y="184908"/>
                        <a:pt x="250172" y="135238"/>
                      </a:cubicBezTo>
                      <a:cubicBezTo>
                        <a:pt x="260886" y="128810"/>
                        <a:pt x="266281" y="115665"/>
                        <a:pt x="276677" y="108734"/>
                      </a:cubicBezTo>
                      <a:cubicBezTo>
                        <a:pt x="293114" y="97776"/>
                        <a:pt x="312533" y="92030"/>
                        <a:pt x="329685" y="82229"/>
                      </a:cubicBezTo>
                      <a:cubicBezTo>
                        <a:pt x="401612" y="41128"/>
                        <a:pt x="336312" y="66768"/>
                        <a:pt x="409198" y="42473"/>
                      </a:cubicBezTo>
                      <a:cubicBezTo>
                        <a:pt x="422450" y="33638"/>
                        <a:pt x="434042" y="21561"/>
                        <a:pt x="448955" y="15968"/>
                      </a:cubicBezTo>
                      <a:cubicBezTo>
                        <a:pt x="543325" y="-19421"/>
                        <a:pt x="783320" y="14902"/>
                        <a:pt x="806764" y="15968"/>
                      </a:cubicBezTo>
                      <a:cubicBezTo>
                        <a:pt x="844585" y="23533"/>
                        <a:pt x="888610" y="31246"/>
                        <a:pt x="926033" y="42473"/>
                      </a:cubicBezTo>
                      <a:cubicBezTo>
                        <a:pt x="952793" y="50501"/>
                        <a:pt x="982300" y="53480"/>
                        <a:pt x="1005546" y="68977"/>
                      </a:cubicBezTo>
                      <a:cubicBezTo>
                        <a:pt x="1018798" y="77812"/>
                        <a:pt x="1032866" y="85531"/>
                        <a:pt x="1045303" y="95481"/>
                      </a:cubicBezTo>
                      <a:cubicBezTo>
                        <a:pt x="1055059" y="103286"/>
                        <a:pt x="1061093" y="115558"/>
                        <a:pt x="1071807" y="121986"/>
                      </a:cubicBezTo>
                      <a:cubicBezTo>
                        <a:pt x="1083785" y="129173"/>
                        <a:pt x="1098312" y="130821"/>
                        <a:pt x="1111564" y="135238"/>
                      </a:cubicBezTo>
                      <a:cubicBezTo>
                        <a:pt x="1124816" y="144073"/>
                        <a:pt x="1138883" y="151792"/>
                        <a:pt x="1151320" y="161742"/>
                      </a:cubicBezTo>
                      <a:cubicBezTo>
                        <a:pt x="1178293" y="183321"/>
                        <a:pt x="1184651" y="198487"/>
                        <a:pt x="1204329" y="228003"/>
                      </a:cubicBezTo>
                      <a:cubicBezTo>
                        <a:pt x="1199912" y="258925"/>
                        <a:pt x="1200955" y="291135"/>
                        <a:pt x="1191077" y="320768"/>
                      </a:cubicBezTo>
                      <a:cubicBezTo>
                        <a:pt x="1187126" y="332621"/>
                        <a:pt x="1176941" y="345506"/>
                        <a:pt x="1164572" y="347273"/>
                      </a:cubicBezTo>
                      <a:cubicBezTo>
                        <a:pt x="1142274" y="350459"/>
                        <a:pt x="1120042" y="339948"/>
                        <a:pt x="1098311" y="334021"/>
                      </a:cubicBezTo>
                      <a:cubicBezTo>
                        <a:pt x="1071357" y="326670"/>
                        <a:pt x="1018798" y="307516"/>
                        <a:pt x="1018798" y="307516"/>
                      </a:cubicBezTo>
                      <a:cubicBezTo>
                        <a:pt x="1005546" y="298681"/>
                        <a:pt x="993288" y="288135"/>
                        <a:pt x="979042" y="281012"/>
                      </a:cubicBezTo>
                      <a:cubicBezTo>
                        <a:pt x="966548" y="274765"/>
                        <a:pt x="951263" y="274947"/>
                        <a:pt x="939285" y="267760"/>
                      </a:cubicBezTo>
                      <a:cubicBezTo>
                        <a:pt x="928571" y="261332"/>
                        <a:pt x="923495" y="247683"/>
                        <a:pt x="912781" y="241255"/>
                      </a:cubicBezTo>
                      <a:cubicBezTo>
                        <a:pt x="900803" y="234068"/>
                        <a:pt x="886456" y="231841"/>
                        <a:pt x="873024" y="228003"/>
                      </a:cubicBezTo>
                      <a:cubicBezTo>
                        <a:pt x="794122" y="205460"/>
                        <a:pt x="830484" y="220269"/>
                        <a:pt x="727250" y="201499"/>
                      </a:cubicBezTo>
                      <a:cubicBezTo>
                        <a:pt x="709331" y="198241"/>
                        <a:pt x="691911" y="192664"/>
                        <a:pt x="674242" y="188247"/>
                      </a:cubicBezTo>
                      <a:cubicBezTo>
                        <a:pt x="590372" y="202225"/>
                        <a:pt x="621599" y="201499"/>
                        <a:pt x="581477" y="201499"/>
                      </a:cubicBezTo>
                    </a:path>
                  </a:pathLst>
                </a:custGeom>
                <a:solidFill>
                  <a:srgbClr val="FF66F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682" name="フリーフォーム 681"/>
                <p:cNvSpPr/>
                <p:nvPr/>
              </p:nvSpPr>
              <p:spPr>
                <a:xfrm>
                  <a:off x="4122235" y="3844323"/>
                  <a:ext cx="1204329" cy="493047"/>
                </a:xfrm>
                <a:custGeom>
                  <a:avLst/>
                  <a:gdLst>
                    <a:gd name="connsiteX0" fmla="*/ 700746 w 1204329"/>
                    <a:gd name="connsiteY0" fmla="*/ 188247 h 493047"/>
                    <a:gd name="connsiteX1" fmla="*/ 528468 w 1204329"/>
                    <a:gd name="connsiteY1" fmla="*/ 201499 h 493047"/>
                    <a:gd name="connsiteX2" fmla="*/ 448955 w 1204329"/>
                    <a:gd name="connsiteY2" fmla="*/ 228003 h 493047"/>
                    <a:gd name="connsiteX3" fmla="*/ 369442 w 1204329"/>
                    <a:gd name="connsiteY3" fmla="*/ 281012 h 493047"/>
                    <a:gd name="connsiteX4" fmla="*/ 303181 w 1204329"/>
                    <a:gd name="connsiteY4" fmla="*/ 334021 h 493047"/>
                    <a:gd name="connsiteX5" fmla="*/ 236920 w 1204329"/>
                    <a:gd name="connsiteY5" fmla="*/ 400281 h 493047"/>
                    <a:gd name="connsiteX6" fmla="*/ 170659 w 1204329"/>
                    <a:gd name="connsiteY6" fmla="*/ 440038 h 493047"/>
                    <a:gd name="connsiteX7" fmla="*/ 130903 w 1204329"/>
                    <a:gd name="connsiteY7" fmla="*/ 466542 h 493047"/>
                    <a:gd name="connsiteX8" fmla="*/ 51390 w 1204329"/>
                    <a:gd name="connsiteY8" fmla="*/ 493047 h 493047"/>
                    <a:gd name="connsiteX9" fmla="*/ 24885 w 1204329"/>
                    <a:gd name="connsiteY9" fmla="*/ 347273 h 493047"/>
                    <a:gd name="connsiteX10" fmla="*/ 64642 w 1204329"/>
                    <a:gd name="connsiteY10" fmla="*/ 281012 h 493047"/>
                    <a:gd name="connsiteX11" fmla="*/ 91146 w 1204329"/>
                    <a:gd name="connsiteY11" fmla="*/ 241255 h 493047"/>
                    <a:gd name="connsiteX12" fmla="*/ 170659 w 1204329"/>
                    <a:gd name="connsiteY12" fmla="*/ 201499 h 493047"/>
                    <a:gd name="connsiteX13" fmla="*/ 250172 w 1204329"/>
                    <a:gd name="connsiteY13" fmla="*/ 135238 h 493047"/>
                    <a:gd name="connsiteX14" fmla="*/ 276677 w 1204329"/>
                    <a:gd name="connsiteY14" fmla="*/ 108734 h 493047"/>
                    <a:gd name="connsiteX15" fmla="*/ 329685 w 1204329"/>
                    <a:gd name="connsiteY15" fmla="*/ 82229 h 493047"/>
                    <a:gd name="connsiteX16" fmla="*/ 409198 w 1204329"/>
                    <a:gd name="connsiteY16" fmla="*/ 42473 h 493047"/>
                    <a:gd name="connsiteX17" fmla="*/ 448955 w 1204329"/>
                    <a:gd name="connsiteY17" fmla="*/ 15968 h 493047"/>
                    <a:gd name="connsiteX18" fmla="*/ 806764 w 1204329"/>
                    <a:gd name="connsiteY18" fmla="*/ 15968 h 493047"/>
                    <a:gd name="connsiteX19" fmla="*/ 926033 w 1204329"/>
                    <a:gd name="connsiteY19" fmla="*/ 42473 h 493047"/>
                    <a:gd name="connsiteX20" fmla="*/ 1005546 w 1204329"/>
                    <a:gd name="connsiteY20" fmla="*/ 68977 h 493047"/>
                    <a:gd name="connsiteX21" fmla="*/ 1045303 w 1204329"/>
                    <a:gd name="connsiteY21" fmla="*/ 95481 h 493047"/>
                    <a:gd name="connsiteX22" fmla="*/ 1071807 w 1204329"/>
                    <a:gd name="connsiteY22" fmla="*/ 121986 h 493047"/>
                    <a:gd name="connsiteX23" fmla="*/ 1111564 w 1204329"/>
                    <a:gd name="connsiteY23" fmla="*/ 135238 h 493047"/>
                    <a:gd name="connsiteX24" fmla="*/ 1151320 w 1204329"/>
                    <a:gd name="connsiteY24" fmla="*/ 161742 h 493047"/>
                    <a:gd name="connsiteX25" fmla="*/ 1204329 w 1204329"/>
                    <a:gd name="connsiteY25" fmla="*/ 228003 h 493047"/>
                    <a:gd name="connsiteX26" fmla="*/ 1191077 w 1204329"/>
                    <a:gd name="connsiteY26" fmla="*/ 320768 h 493047"/>
                    <a:gd name="connsiteX27" fmla="*/ 1164572 w 1204329"/>
                    <a:gd name="connsiteY27" fmla="*/ 347273 h 493047"/>
                    <a:gd name="connsiteX28" fmla="*/ 1098311 w 1204329"/>
                    <a:gd name="connsiteY28" fmla="*/ 334021 h 493047"/>
                    <a:gd name="connsiteX29" fmla="*/ 1018798 w 1204329"/>
                    <a:gd name="connsiteY29" fmla="*/ 307516 h 493047"/>
                    <a:gd name="connsiteX30" fmla="*/ 979042 w 1204329"/>
                    <a:gd name="connsiteY30" fmla="*/ 281012 h 493047"/>
                    <a:gd name="connsiteX31" fmla="*/ 939285 w 1204329"/>
                    <a:gd name="connsiteY31" fmla="*/ 267760 h 493047"/>
                    <a:gd name="connsiteX32" fmla="*/ 912781 w 1204329"/>
                    <a:gd name="connsiteY32" fmla="*/ 241255 h 493047"/>
                    <a:gd name="connsiteX33" fmla="*/ 873024 w 1204329"/>
                    <a:gd name="connsiteY33" fmla="*/ 228003 h 493047"/>
                    <a:gd name="connsiteX34" fmla="*/ 727250 w 1204329"/>
                    <a:gd name="connsiteY34" fmla="*/ 201499 h 493047"/>
                    <a:gd name="connsiteX35" fmla="*/ 674242 w 1204329"/>
                    <a:gd name="connsiteY35" fmla="*/ 188247 h 493047"/>
                    <a:gd name="connsiteX36" fmla="*/ 581477 w 1204329"/>
                    <a:gd name="connsiteY36" fmla="*/ 201499 h 493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1204329" h="493047">
                      <a:moveTo>
                        <a:pt x="700746" y="188247"/>
                      </a:moveTo>
                      <a:cubicBezTo>
                        <a:pt x="643320" y="192664"/>
                        <a:pt x="585359" y="192516"/>
                        <a:pt x="528468" y="201499"/>
                      </a:cubicBezTo>
                      <a:cubicBezTo>
                        <a:pt x="500872" y="205856"/>
                        <a:pt x="448955" y="228003"/>
                        <a:pt x="448955" y="228003"/>
                      </a:cubicBezTo>
                      <a:cubicBezTo>
                        <a:pt x="422451" y="245673"/>
                        <a:pt x="391967" y="258488"/>
                        <a:pt x="369442" y="281012"/>
                      </a:cubicBezTo>
                      <a:cubicBezTo>
                        <a:pt x="331675" y="318778"/>
                        <a:pt x="353333" y="300585"/>
                        <a:pt x="303181" y="334021"/>
                      </a:cubicBezTo>
                      <a:cubicBezTo>
                        <a:pt x="257744" y="402177"/>
                        <a:pt x="300028" y="349795"/>
                        <a:pt x="236920" y="400281"/>
                      </a:cubicBezTo>
                      <a:cubicBezTo>
                        <a:pt x="184944" y="441862"/>
                        <a:pt x="239704" y="417023"/>
                        <a:pt x="170659" y="440038"/>
                      </a:cubicBezTo>
                      <a:cubicBezTo>
                        <a:pt x="157407" y="448873"/>
                        <a:pt x="145457" y="460073"/>
                        <a:pt x="130903" y="466542"/>
                      </a:cubicBezTo>
                      <a:cubicBezTo>
                        <a:pt x="105373" y="477889"/>
                        <a:pt x="51390" y="493047"/>
                        <a:pt x="51390" y="493047"/>
                      </a:cubicBezTo>
                      <a:cubicBezTo>
                        <a:pt x="-28123" y="466541"/>
                        <a:pt x="2744" y="491194"/>
                        <a:pt x="24885" y="347273"/>
                      </a:cubicBezTo>
                      <a:cubicBezTo>
                        <a:pt x="32557" y="297406"/>
                        <a:pt x="36784" y="315834"/>
                        <a:pt x="64642" y="281012"/>
                      </a:cubicBezTo>
                      <a:cubicBezTo>
                        <a:pt x="74592" y="268575"/>
                        <a:pt x="79884" y="252517"/>
                        <a:pt x="91146" y="241255"/>
                      </a:cubicBezTo>
                      <a:cubicBezTo>
                        <a:pt x="116835" y="215566"/>
                        <a:pt x="138325" y="212277"/>
                        <a:pt x="170659" y="201499"/>
                      </a:cubicBezTo>
                      <a:cubicBezTo>
                        <a:pt x="253702" y="90775"/>
                        <a:pt x="167387" y="184908"/>
                        <a:pt x="250172" y="135238"/>
                      </a:cubicBezTo>
                      <a:cubicBezTo>
                        <a:pt x="260886" y="128810"/>
                        <a:pt x="266281" y="115665"/>
                        <a:pt x="276677" y="108734"/>
                      </a:cubicBezTo>
                      <a:cubicBezTo>
                        <a:pt x="293114" y="97776"/>
                        <a:pt x="312533" y="92030"/>
                        <a:pt x="329685" y="82229"/>
                      </a:cubicBezTo>
                      <a:cubicBezTo>
                        <a:pt x="401612" y="41128"/>
                        <a:pt x="336312" y="66768"/>
                        <a:pt x="409198" y="42473"/>
                      </a:cubicBezTo>
                      <a:cubicBezTo>
                        <a:pt x="422450" y="33638"/>
                        <a:pt x="434042" y="21561"/>
                        <a:pt x="448955" y="15968"/>
                      </a:cubicBezTo>
                      <a:cubicBezTo>
                        <a:pt x="543325" y="-19421"/>
                        <a:pt x="783320" y="14902"/>
                        <a:pt x="806764" y="15968"/>
                      </a:cubicBezTo>
                      <a:cubicBezTo>
                        <a:pt x="844585" y="23533"/>
                        <a:pt x="888610" y="31246"/>
                        <a:pt x="926033" y="42473"/>
                      </a:cubicBezTo>
                      <a:cubicBezTo>
                        <a:pt x="952793" y="50501"/>
                        <a:pt x="982300" y="53480"/>
                        <a:pt x="1005546" y="68977"/>
                      </a:cubicBezTo>
                      <a:cubicBezTo>
                        <a:pt x="1018798" y="77812"/>
                        <a:pt x="1032866" y="85531"/>
                        <a:pt x="1045303" y="95481"/>
                      </a:cubicBezTo>
                      <a:cubicBezTo>
                        <a:pt x="1055059" y="103286"/>
                        <a:pt x="1061093" y="115558"/>
                        <a:pt x="1071807" y="121986"/>
                      </a:cubicBezTo>
                      <a:cubicBezTo>
                        <a:pt x="1083785" y="129173"/>
                        <a:pt x="1098312" y="130821"/>
                        <a:pt x="1111564" y="135238"/>
                      </a:cubicBezTo>
                      <a:cubicBezTo>
                        <a:pt x="1124816" y="144073"/>
                        <a:pt x="1138883" y="151792"/>
                        <a:pt x="1151320" y="161742"/>
                      </a:cubicBezTo>
                      <a:cubicBezTo>
                        <a:pt x="1178293" y="183321"/>
                        <a:pt x="1184651" y="198487"/>
                        <a:pt x="1204329" y="228003"/>
                      </a:cubicBezTo>
                      <a:cubicBezTo>
                        <a:pt x="1199912" y="258925"/>
                        <a:pt x="1200955" y="291135"/>
                        <a:pt x="1191077" y="320768"/>
                      </a:cubicBezTo>
                      <a:cubicBezTo>
                        <a:pt x="1187126" y="332621"/>
                        <a:pt x="1176941" y="345506"/>
                        <a:pt x="1164572" y="347273"/>
                      </a:cubicBezTo>
                      <a:cubicBezTo>
                        <a:pt x="1142274" y="350459"/>
                        <a:pt x="1120042" y="339948"/>
                        <a:pt x="1098311" y="334021"/>
                      </a:cubicBezTo>
                      <a:cubicBezTo>
                        <a:pt x="1071357" y="326670"/>
                        <a:pt x="1018798" y="307516"/>
                        <a:pt x="1018798" y="307516"/>
                      </a:cubicBezTo>
                      <a:cubicBezTo>
                        <a:pt x="1005546" y="298681"/>
                        <a:pt x="993288" y="288135"/>
                        <a:pt x="979042" y="281012"/>
                      </a:cubicBezTo>
                      <a:cubicBezTo>
                        <a:pt x="966548" y="274765"/>
                        <a:pt x="951263" y="274947"/>
                        <a:pt x="939285" y="267760"/>
                      </a:cubicBezTo>
                      <a:cubicBezTo>
                        <a:pt x="928571" y="261332"/>
                        <a:pt x="923495" y="247683"/>
                        <a:pt x="912781" y="241255"/>
                      </a:cubicBezTo>
                      <a:cubicBezTo>
                        <a:pt x="900803" y="234068"/>
                        <a:pt x="886456" y="231841"/>
                        <a:pt x="873024" y="228003"/>
                      </a:cubicBezTo>
                      <a:cubicBezTo>
                        <a:pt x="794122" y="205460"/>
                        <a:pt x="830484" y="220269"/>
                        <a:pt x="727250" y="201499"/>
                      </a:cubicBezTo>
                      <a:cubicBezTo>
                        <a:pt x="709331" y="198241"/>
                        <a:pt x="691911" y="192664"/>
                        <a:pt x="674242" y="188247"/>
                      </a:cubicBezTo>
                      <a:cubicBezTo>
                        <a:pt x="590372" y="202225"/>
                        <a:pt x="621599" y="201499"/>
                        <a:pt x="581477" y="201499"/>
                      </a:cubicBezTo>
                    </a:path>
                  </a:pathLst>
                </a:custGeom>
                <a:solidFill>
                  <a:srgbClr val="FF66F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</p:grpSp>
          <p:sp>
            <p:nvSpPr>
              <p:cNvPr id="680" name="正方形/長方形 679"/>
              <p:cNvSpPr/>
              <p:nvPr/>
            </p:nvSpPr>
            <p:spPr>
              <a:xfrm>
                <a:off x="3211081" y="1525873"/>
                <a:ext cx="3110384" cy="1353091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ja-JP" altLang="en-US" sz="2000" b="0" cap="none" spc="0" dirty="0" smtClean="0">
                    <a:ln w="18415" cmpd="sng">
                      <a:solidFill>
                        <a:sysClr val="windowText" lastClr="000000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</a:rPr>
                  <a:t>もんだい</a:t>
                </a:r>
                <a:endParaRPr lang="ja-JP" altLang="en-US" sz="2000" b="0" cap="none" spc="0" dirty="0">
                  <a:ln w="18415" cmpd="sng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535" name="グループ化 534"/>
            <p:cNvGrpSpPr/>
            <p:nvPr/>
          </p:nvGrpSpPr>
          <p:grpSpPr>
            <a:xfrm>
              <a:off x="7182228" y="1800864"/>
              <a:ext cx="1455374" cy="1384722"/>
              <a:chOff x="2744777" y="1484784"/>
              <a:chExt cx="4050390" cy="4682851"/>
            </a:xfrm>
          </p:grpSpPr>
          <p:grpSp>
            <p:nvGrpSpPr>
              <p:cNvPr id="666" name="グループ化 665"/>
              <p:cNvGrpSpPr/>
              <p:nvPr/>
            </p:nvGrpSpPr>
            <p:grpSpPr>
              <a:xfrm>
                <a:off x="2744777" y="1484784"/>
                <a:ext cx="4050390" cy="4682851"/>
                <a:chOff x="2668961" y="1844824"/>
                <a:chExt cx="4050390" cy="4682851"/>
              </a:xfrm>
            </p:grpSpPr>
            <p:sp>
              <p:nvSpPr>
                <p:cNvPr id="671" name="フリーフォーム 670"/>
                <p:cNvSpPr/>
                <p:nvPr/>
              </p:nvSpPr>
              <p:spPr>
                <a:xfrm>
                  <a:off x="2668961" y="1844824"/>
                  <a:ext cx="4050390" cy="4682851"/>
                </a:xfrm>
                <a:custGeom>
                  <a:avLst/>
                  <a:gdLst>
                    <a:gd name="connsiteX0" fmla="*/ 1277497 w 4050390"/>
                    <a:gd name="connsiteY0" fmla="*/ 35515 h 4334120"/>
                    <a:gd name="connsiteX1" fmla="*/ 747410 w 4050390"/>
                    <a:gd name="connsiteY1" fmla="*/ 287306 h 4334120"/>
                    <a:gd name="connsiteX2" fmla="*/ 349845 w 4050390"/>
                    <a:gd name="connsiteY2" fmla="*/ 936663 h 4334120"/>
                    <a:gd name="connsiteX3" fmla="*/ 190819 w 4050390"/>
                    <a:gd name="connsiteY3" fmla="*/ 2672698 h 4334120"/>
                    <a:gd name="connsiteX4" fmla="*/ 204071 w 4050390"/>
                    <a:gd name="connsiteY4" fmla="*/ 4209950 h 4334120"/>
                    <a:gd name="connsiteX5" fmla="*/ 270332 w 4050390"/>
                    <a:gd name="connsiteY5" fmla="*/ 4249706 h 4334120"/>
                    <a:gd name="connsiteX6" fmla="*/ 3649637 w 4050390"/>
                    <a:gd name="connsiteY6" fmla="*/ 4302715 h 4334120"/>
                    <a:gd name="connsiteX7" fmla="*/ 4020697 w 4050390"/>
                    <a:gd name="connsiteY7" fmla="*/ 4249706 h 4334120"/>
                    <a:gd name="connsiteX8" fmla="*/ 3967689 w 4050390"/>
                    <a:gd name="connsiteY8" fmla="*/ 4156941 h 4334120"/>
                    <a:gd name="connsiteX9" fmla="*/ 3914680 w 4050390"/>
                    <a:gd name="connsiteY9" fmla="*/ 2526924 h 4334120"/>
                    <a:gd name="connsiteX10" fmla="*/ 3768906 w 4050390"/>
                    <a:gd name="connsiteY10" fmla="*/ 578854 h 4334120"/>
                    <a:gd name="connsiteX11" fmla="*/ 2152141 w 4050390"/>
                    <a:gd name="connsiteY11" fmla="*/ 22263 h 4334120"/>
                    <a:gd name="connsiteX12" fmla="*/ 1065463 w 4050390"/>
                    <a:gd name="connsiteY12" fmla="*/ 101776 h 4334120"/>
                    <a:gd name="connsiteX13" fmla="*/ 1065463 w 4050390"/>
                    <a:gd name="connsiteY13" fmla="*/ 101776 h 43341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4050390" h="4334120">
                      <a:moveTo>
                        <a:pt x="1277497" y="35515"/>
                      </a:moveTo>
                      <a:cubicBezTo>
                        <a:pt x="1089758" y="86315"/>
                        <a:pt x="902019" y="137115"/>
                        <a:pt x="747410" y="287306"/>
                      </a:cubicBezTo>
                      <a:cubicBezTo>
                        <a:pt x="592801" y="437497"/>
                        <a:pt x="442610" y="539098"/>
                        <a:pt x="349845" y="936663"/>
                      </a:cubicBezTo>
                      <a:cubicBezTo>
                        <a:pt x="257080" y="1334228"/>
                        <a:pt x="215115" y="2127150"/>
                        <a:pt x="190819" y="2672698"/>
                      </a:cubicBezTo>
                      <a:cubicBezTo>
                        <a:pt x="166523" y="3218246"/>
                        <a:pt x="190819" y="3947115"/>
                        <a:pt x="204071" y="4209950"/>
                      </a:cubicBezTo>
                      <a:cubicBezTo>
                        <a:pt x="217323" y="4472785"/>
                        <a:pt x="-303929" y="4234245"/>
                        <a:pt x="270332" y="4249706"/>
                      </a:cubicBezTo>
                      <a:cubicBezTo>
                        <a:pt x="844593" y="4265167"/>
                        <a:pt x="3024576" y="4302715"/>
                        <a:pt x="3649637" y="4302715"/>
                      </a:cubicBezTo>
                      <a:cubicBezTo>
                        <a:pt x="4274698" y="4302715"/>
                        <a:pt x="3967688" y="4274002"/>
                        <a:pt x="4020697" y="4249706"/>
                      </a:cubicBezTo>
                      <a:cubicBezTo>
                        <a:pt x="4073706" y="4225410"/>
                        <a:pt x="3985359" y="4444071"/>
                        <a:pt x="3967689" y="4156941"/>
                      </a:cubicBezTo>
                      <a:cubicBezTo>
                        <a:pt x="3950020" y="3869811"/>
                        <a:pt x="3947811" y="3123272"/>
                        <a:pt x="3914680" y="2526924"/>
                      </a:cubicBezTo>
                      <a:cubicBezTo>
                        <a:pt x="3881550" y="1930576"/>
                        <a:pt x="4062663" y="996298"/>
                        <a:pt x="3768906" y="578854"/>
                      </a:cubicBezTo>
                      <a:cubicBezTo>
                        <a:pt x="3475150" y="161411"/>
                        <a:pt x="2602715" y="101776"/>
                        <a:pt x="2152141" y="22263"/>
                      </a:cubicBezTo>
                      <a:cubicBezTo>
                        <a:pt x="1701567" y="-57250"/>
                        <a:pt x="1065463" y="101776"/>
                        <a:pt x="1065463" y="101776"/>
                      </a:cubicBezTo>
                      <a:lnTo>
                        <a:pt x="1065463" y="101776"/>
                      </a:lnTo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672" name="円/楕円 671"/>
                <p:cNvSpPr/>
                <p:nvPr/>
              </p:nvSpPr>
              <p:spPr>
                <a:xfrm>
                  <a:off x="3539968" y="2708920"/>
                  <a:ext cx="864096" cy="864096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673" name="弦 672"/>
                <p:cNvSpPr/>
                <p:nvPr/>
              </p:nvSpPr>
              <p:spPr>
                <a:xfrm rot="17413514">
                  <a:off x="3511875" y="2740803"/>
                  <a:ext cx="863204" cy="848977"/>
                </a:xfrm>
                <a:prstGeom prst="chord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674" name="円/楕円 673"/>
                <p:cNvSpPr/>
                <p:nvPr/>
              </p:nvSpPr>
              <p:spPr>
                <a:xfrm>
                  <a:off x="4913988" y="2708920"/>
                  <a:ext cx="864096" cy="864096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675" name="弦 674"/>
                <p:cNvSpPr/>
                <p:nvPr/>
              </p:nvSpPr>
              <p:spPr>
                <a:xfrm rot="17413514">
                  <a:off x="4885895" y="2740803"/>
                  <a:ext cx="863204" cy="848977"/>
                </a:xfrm>
                <a:prstGeom prst="chord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676" name="円/楕円 675"/>
                <p:cNvSpPr/>
                <p:nvPr/>
              </p:nvSpPr>
              <p:spPr>
                <a:xfrm>
                  <a:off x="3779912" y="2996952"/>
                  <a:ext cx="360040" cy="28803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677" name="円/楕円 676"/>
                <p:cNvSpPr/>
                <p:nvPr/>
              </p:nvSpPr>
              <p:spPr>
                <a:xfrm>
                  <a:off x="5137477" y="3021275"/>
                  <a:ext cx="360040" cy="28803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</p:grpSp>
          <p:grpSp>
            <p:nvGrpSpPr>
              <p:cNvPr id="667" name="グループ化 666"/>
              <p:cNvGrpSpPr/>
              <p:nvPr/>
            </p:nvGrpSpPr>
            <p:grpSpPr>
              <a:xfrm>
                <a:off x="4333282" y="3948385"/>
                <a:ext cx="880011" cy="701173"/>
                <a:chOff x="4109793" y="3844323"/>
                <a:chExt cx="1216771" cy="701173"/>
              </a:xfrm>
            </p:grpSpPr>
            <p:sp>
              <p:nvSpPr>
                <p:cNvPr id="669" name="フリーフォーム 668"/>
                <p:cNvSpPr/>
                <p:nvPr/>
              </p:nvSpPr>
              <p:spPr>
                <a:xfrm>
                  <a:off x="4109793" y="4052449"/>
                  <a:ext cx="1204329" cy="493047"/>
                </a:xfrm>
                <a:custGeom>
                  <a:avLst/>
                  <a:gdLst>
                    <a:gd name="connsiteX0" fmla="*/ 700746 w 1204329"/>
                    <a:gd name="connsiteY0" fmla="*/ 188247 h 493047"/>
                    <a:gd name="connsiteX1" fmla="*/ 528468 w 1204329"/>
                    <a:gd name="connsiteY1" fmla="*/ 201499 h 493047"/>
                    <a:gd name="connsiteX2" fmla="*/ 448955 w 1204329"/>
                    <a:gd name="connsiteY2" fmla="*/ 228003 h 493047"/>
                    <a:gd name="connsiteX3" fmla="*/ 369442 w 1204329"/>
                    <a:gd name="connsiteY3" fmla="*/ 281012 h 493047"/>
                    <a:gd name="connsiteX4" fmla="*/ 303181 w 1204329"/>
                    <a:gd name="connsiteY4" fmla="*/ 334021 h 493047"/>
                    <a:gd name="connsiteX5" fmla="*/ 236920 w 1204329"/>
                    <a:gd name="connsiteY5" fmla="*/ 400281 h 493047"/>
                    <a:gd name="connsiteX6" fmla="*/ 170659 w 1204329"/>
                    <a:gd name="connsiteY6" fmla="*/ 440038 h 493047"/>
                    <a:gd name="connsiteX7" fmla="*/ 130903 w 1204329"/>
                    <a:gd name="connsiteY7" fmla="*/ 466542 h 493047"/>
                    <a:gd name="connsiteX8" fmla="*/ 51390 w 1204329"/>
                    <a:gd name="connsiteY8" fmla="*/ 493047 h 493047"/>
                    <a:gd name="connsiteX9" fmla="*/ 24885 w 1204329"/>
                    <a:gd name="connsiteY9" fmla="*/ 347273 h 493047"/>
                    <a:gd name="connsiteX10" fmla="*/ 64642 w 1204329"/>
                    <a:gd name="connsiteY10" fmla="*/ 281012 h 493047"/>
                    <a:gd name="connsiteX11" fmla="*/ 91146 w 1204329"/>
                    <a:gd name="connsiteY11" fmla="*/ 241255 h 493047"/>
                    <a:gd name="connsiteX12" fmla="*/ 170659 w 1204329"/>
                    <a:gd name="connsiteY12" fmla="*/ 201499 h 493047"/>
                    <a:gd name="connsiteX13" fmla="*/ 250172 w 1204329"/>
                    <a:gd name="connsiteY13" fmla="*/ 135238 h 493047"/>
                    <a:gd name="connsiteX14" fmla="*/ 276677 w 1204329"/>
                    <a:gd name="connsiteY14" fmla="*/ 108734 h 493047"/>
                    <a:gd name="connsiteX15" fmla="*/ 329685 w 1204329"/>
                    <a:gd name="connsiteY15" fmla="*/ 82229 h 493047"/>
                    <a:gd name="connsiteX16" fmla="*/ 409198 w 1204329"/>
                    <a:gd name="connsiteY16" fmla="*/ 42473 h 493047"/>
                    <a:gd name="connsiteX17" fmla="*/ 448955 w 1204329"/>
                    <a:gd name="connsiteY17" fmla="*/ 15968 h 493047"/>
                    <a:gd name="connsiteX18" fmla="*/ 806764 w 1204329"/>
                    <a:gd name="connsiteY18" fmla="*/ 15968 h 493047"/>
                    <a:gd name="connsiteX19" fmla="*/ 926033 w 1204329"/>
                    <a:gd name="connsiteY19" fmla="*/ 42473 h 493047"/>
                    <a:gd name="connsiteX20" fmla="*/ 1005546 w 1204329"/>
                    <a:gd name="connsiteY20" fmla="*/ 68977 h 493047"/>
                    <a:gd name="connsiteX21" fmla="*/ 1045303 w 1204329"/>
                    <a:gd name="connsiteY21" fmla="*/ 95481 h 493047"/>
                    <a:gd name="connsiteX22" fmla="*/ 1071807 w 1204329"/>
                    <a:gd name="connsiteY22" fmla="*/ 121986 h 493047"/>
                    <a:gd name="connsiteX23" fmla="*/ 1111564 w 1204329"/>
                    <a:gd name="connsiteY23" fmla="*/ 135238 h 493047"/>
                    <a:gd name="connsiteX24" fmla="*/ 1151320 w 1204329"/>
                    <a:gd name="connsiteY24" fmla="*/ 161742 h 493047"/>
                    <a:gd name="connsiteX25" fmla="*/ 1204329 w 1204329"/>
                    <a:gd name="connsiteY25" fmla="*/ 228003 h 493047"/>
                    <a:gd name="connsiteX26" fmla="*/ 1191077 w 1204329"/>
                    <a:gd name="connsiteY26" fmla="*/ 320768 h 493047"/>
                    <a:gd name="connsiteX27" fmla="*/ 1164572 w 1204329"/>
                    <a:gd name="connsiteY27" fmla="*/ 347273 h 493047"/>
                    <a:gd name="connsiteX28" fmla="*/ 1098311 w 1204329"/>
                    <a:gd name="connsiteY28" fmla="*/ 334021 h 493047"/>
                    <a:gd name="connsiteX29" fmla="*/ 1018798 w 1204329"/>
                    <a:gd name="connsiteY29" fmla="*/ 307516 h 493047"/>
                    <a:gd name="connsiteX30" fmla="*/ 979042 w 1204329"/>
                    <a:gd name="connsiteY30" fmla="*/ 281012 h 493047"/>
                    <a:gd name="connsiteX31" fmla="*/ 939285 w 1204329"/>
                    <a:gd name="connsiteY31" fmla="*/ 267760 h 493047"/>
                    <a:gd name="connsiteX32" fmla="*/ 912781 w 1204329"/>
                    <a:gd name="connsiteY32" fmla="*/ 241255 h 493047"/>
                    <a:gd name="connsiteX33" fmla="*/ 873024 w 1204329"/>
                    <a:gd name="connsiteY33" fmla="*/ 228003 h 493047"/>
                    <a:gd name="connsiteX34" fmla="*/ 727250 w 1204329"/>
                    <a:gd name="connsiteY34" fmla="*/ 201499 h 493047"/>
                    <a:gd name="connsiteX35" fmla="*/ 674242 w 1204329"/>
                    <a:gd name="connsiteY35" fmla="*/ 188247 h 493047"/>
                    <a:gd name="connsiteX36" fmla="*/ 581477 w 1204329"/>
                    <a:gd name="connsiteY36" fmla="*/ 201499 h 493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1204329" h="493047">
                      <a:moveTo>
                        <a:pt x="700746" y="188247"/>
                      </a:moveTo>
                      <a:cubicBezTo>
                        <a:pt x="643320" y="192664"/>
                        <a:pt x="585359" y="192516"/>
                        <a:pt x="528468" y="201499"/>
                      </a:cubicBezTo>
                      <a:cubicBezTo>
                        <a:pt x="500872" y="205856"/>
                        <a:pt x="448955" y="228003"/>
                        <a:pt x="448955" y="228003"/>
                      </a:cubicBezTo>
                      <a:cubicBezTo>
                        <a:pt x="422451" y="245673"/>
                        <a:pt x="391967" y="258488"/>
                        <a:pt x="369442" y="281012"/>
                      </a:cubicBezTo>
                      <a:cubicBezTo>
                        <a:pt x="331675" y="318778"/>
                        <a:pt x="353333" y="300585"/>
                        <a:pt x="303181" y="334021"/>
                      </a:cubicBezTo>
                      <a:cubicBezTo>
                        <a:pt x="257744" y="402177"/>
                        <a:pt x="300028" y="349795"/>
                        <a:pt x="236920" y="400281"/>
                      </a:cubicBezTo>
                      <a:cubicBezTo>
                        <a:pt x="184944" y="441862"/>
                        <a:pt x="239704" y="417023"/>
                        <a:pt x="170659" y="440038"/>
                      </a:cubicBezTo>
                      <a:cubicBezTo>
                        <a:pt x="157407" y="448873"/>
                        <a:pt x="145457" y="460073"/>
                        <a:pt x="130903" y="466542"/>
                      </a:cubicBezTo>
                      <a:cubicBezTo>
                        <a:pt x="105373" y="477889"/>
                        <a:pt x="51390" y="493047"/>
                        <a:pt x="51390" y="493047"/>
                      </a:cubicBezTo>
                      <a:cubicBezTo>
                        <a:pt x="-28123" y="466541"/>
                        <a:pt x="2744" y="491194"/>
                        <a:pt x="24885" y="347273"/>
                      </a:cubicBezTo>
                      <a:cubicBezTo>
                        <a:pt x="32557" y="297406"/>
                        <a:pt x="36784" y="315834"/>
                        <a:pt x="64642" y="281012"/>
                      </a:cubicBezTo>
                      <a:cubicBezTo>
                        <a:pt x="74592" y="268575"/>
                        <a:pt x="79884" y="252517"/>
                        <a:pt x="91146" y="241255"/>
                      </a:cubicBezTo>
                      <a:cubicBezTo>
                        <a:pt x="116835" y="215566"/>
                        <a:pt x="138325" y="212277"/>
                        <a:pt x="170659" y="201499"/>
                      </a:cubicBezTo>
                      <a:cubicBezTo>
                        <a:pt x="253702" y="90775"/>
                        <a:pt x="167387" y="184908"/>
                        <a:pt x="250172" y="135238"/>
                      </a:cubicBezTo>
                      <a:cubicBezTo>
                        <a:pt x="260886" y="128810"/>
                        <a:pt x="266281" y="115665"/>
                        <a:pt x="276677" y="108734"/>
                      </a:cubicBezTo>
                      <a:cubicBezTo>
                        <a:pt x="293114" y="97776"/>
                        <a:pt x="312533" y="92030"/>
                        <a:pt x="329685" y="82229"/>
                      </a:cubicBezTo>
                      <a:cubicBezTo>
                        <a:pt x="401612" y="41128"/>
                        <a:pt x="336312" y="66768"/>
                        <a:pt x="409198" y="42473"/>
                      </a:cubicBezTo>
                      <a:cubicBezTo>
                        <a:pt x="422450" y="33638"/>
                        <a:pt x="434042" y="21561"/>
                        <a:pt x="448955" y="15968"/>
                      </a:cubicBezTo>
                      <a:cubicBezTo>
                        <a:pt x="543325" y="-19421"/>
                        <a:pt x="783320" y="14902"/>
                        <a:pt x="806764" y="15968"/>
                      </a:cubicBezTo>
                      <a:cubicBezTo>
                        <a:pt x="844585" y="23533"/>
                        <a:pt x="888610" y="31246"/>
                        <a:pt x="926033" y="42473"/>
                      </a:cubicBezTo>
                      <a:cubicBezTo>
                        <a:pt x="952793" y="50501"/>
                        <a:pt x="982300" y="53480"/>
                        <a:pt x="1005546" y="68977"/>
                      </a:cubicBezTo>
                      <a:cubicBezTo>
                        <a:pt x="1018798" y="77812"/>
                        <a:pt x="1032866" y="85531"/>
                        <a:pt x="1045303" y="95481"/>
                      </a:cubicBezTo>
                      <a:cubicBezTo>
                        <a:pt x="1055059" y="103286"/>
                        <a:pt x="1061093" y="115558"/>
                        <a:pt x="1071807" y="121986"/>
                      </a:cubicBezTo>
                      <a:cubicBezTo>
                        <a:pt x="1083785" y="129173"/>
                        <a:pt x="1098312" y="130821"/>
                        <a:pt x="1111564" y="135238"/>
                      </a:cubicBezTo>
                      <a:cubicBezTo>
                        <a:pt x="1124816" y="144073"/>
                        <a:pt x="1138883" y="151792"/>
                        <a:pt x="1151320" y="161742"/>
                      </a:cubicBezTo>
                      <a:cubicBezTo>
                        <a:pt x="1178293" y="183321"/>
                        <a:pt x="1184651" y="198487"/>
                        <a:pt x="1204329" y="228003"/>
                      </a:cubicBezTo>
                      <a:cubicBezTo>
                        <a:pt x="1199912" y="258925"/>
                        <a:pt x="1200955" y="291135"/>
                        <a:pt x="1191077" y="320768"/>
                      </a:cubicBezTo>
                      <a:cubicBezTo>
                        <a:pt x="1187126" y="332621"/>
                        <a:pt x="1176941" y="345506"/>
                        <a:pt x="1164572" y="347273"/>
                      </a:cubicBezTo>
                      <a:cubicBezTo>
                        <a:pt x="1142274" y="350459"/>
                        <a:pt x="1120042" y="339948"/>
                        <a:pt x="1098311" y="334021"/>
                      </a:cubicBezTo>
                      <a:cubicBezTo>
                        <a:pt x="1071357" y="326670"/>
                        <a:pt x="1018798" y="307516"/>
                        <a:pt x="1018798" y="307516"/>
                      </a:cubicBezTo>
                      <a:cubicBezTo>
                        <a:pt x="1005546" y="298681"/>
                        <a:pt x="993288" y="288135"/>
                        <a:pt x="979042" y="281012"/>
                      </a:cubicBezTo>
                      <a:cubicBezTo>
                        <a:pt x="966548" y="274765"/>
                        <a:pt x="951263" y="274947"/>
                        <a:pt x="939285" y="267760"/>
                      </a:cubicBezTo>
                      <a:cubicBezTo>
                        <a:pt x="928571" y="261332"/>
                        <a:pt x="923495" y="247683"/>
                        <a:pt x="912781" y="241255"/>
                      </a:cubicBezTo>
                      <a:cubicBezTo>
                        <a:pt x="900803" y="234068"/>
                        <a:pt x="886456" y="231841"/>
                        <a:pt x="873024" y="228003"/>
                      </a:cubicBezTo>
                      <a:cubicBezTo>
                        <a:pt x="794122" y="205460"/>
                        <a:pt x="830484" y="220269"/>
                        <a:pt x="727250" y="201499"/>
                      </a:cubicBezTo>
                      <a:cubicBezTo>
                        <a:pt x="709331" y="198241"/>
                        <a:pt x="691911" y="192664"/>
                        <a:pt x="674242" y="188247"/>
                      </a:cubicBezTo>
                      <a:cubicBezTo>
                        <a:pt x="590372" y="202225"/>
                        <a:pt x="621599" y="201499"/>
                        <a:pt x="581477" y="201499"/>
                      </a:cubicBezTo>
                    </a:path>
                  </a:pathLst>
                </a:custGeom>
                <a:solidFill>
                  <a:srgbClr val="FF66F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670" name="フリーフォーム 669"/>
                <p:cNvSpPr/>
                <p:nvPr/>
              </p:nvSpPr>
              <p:spPr>
                <a:xfrm>
                  <a:off x="4122235" y="3844323"/>
                  <a:ext cx="1204329" cy="493047"/>
                </a:xfrm>
                <a:custGeom>
                  <a:avLst/>
                  <a:gdLst>
                    <a:gd name="connsiteX0" fmla="*/ 700746 w 1204329"/>
                    <a:gd name="connsiteY0" fmla="*/ 188247 h 493047"/>
                    <a:gd name="connsiteX1" fmla="*/ 528468 w 1204329"/>
                    <a:gd name="connsiteY1" fmla="*/ 201499 h 493047"/>
                    <a:gd name="connsiteX2" fmla="*/ 448955 w 1204329"/>
                    <a:gd name="connsiteY2" fmla="*/ 228003 h 493047"/>
                    <a:gd name="connsiteX3" fmla="*/ 369442 w 1204329"/>
                    <a:gd name="connsiteY3" fmla="*/ 281012 h 493047"/>
                    <a:gd name="connsiteX4" fmla="*/ 303181 w 1204329"/>
                    <a:gd name="connsiteY4" fmla="*/ 334021 h 493047"/>
                    <a:gd name="connsiteX5" fmla="*/ 236920 w 1204329"/>
                    <a:gd name="connsiteY5" fmla="*/ 400281 h 493047"/>
                    <a:gd name="connsiteX6" fmla="*/ 170659 w 1204329"/>
                    <a:gd name="connsiteY6" fmla="*/ 440038 h 493047"/>
                    <a:gd name="connsiteX7" fmla="*/ 130903 w 1204329"/>
                    <a:gd name="connsiteY7" fmla="*/ 466542 h 493047"/>
                    <a:gd name="connsiteX8" fmla="*/ 51390 w 1204329"/>
                    <a:gd name="connsiteY8" fmla="*/ 493047 h 493047"/>
                    <a:gd name="connsiteX9" fmla="*/ 24885 w 1204329"/>
                    <a:gd name="connsiteY9" fmla="*/ 347273 h 493047"/>
                    <a:gd name="connsiteX10" fmla="*/ 64642 w 1204329"/>
                    <a:gd name="connsiteY10" fmla="*/ 281012 h 493047"/>
                    <a:gd name="connsiteX11" fmla="*/ 91146 w 1204329"/>
                    <a:gd name="connsiteY11" fmla="*/ 241255 h 493047"/>
                    <a:gd name="connsiteX12" fmla="*/ 170659 w 1204329"/>
                    <a:gd name="connsiteY12" fmla="*/ 201499 h 493047"/>
                    <a:gd name="connsiteX13" fmla="*/ 250172 w 1204329"/>
                    <a:gd name="connsiteY13" fmla="*/ 135238 h 493047"/>
                    <a:gd name="connsiteX14" fmla="*/ 276677 w 1204329"/>
                    <a:gd name="connsiteY14" fmla="*/ 108734 h 493047"/>
                    <a:gd name="connsiteX15" fmla="*/ 329685 w 1204329"/>
                    <a:gd name="connsiteY15" fmla="*/ 82229 h 493047"/>
                    <a:gd name="connsiteX16" fmla="*/ 409198 w 1204329"/>
                    <a:gd name="connsiteY16" fmla="*/ 42473 h 493047"/>
                    <a:gd name="connsiteX17" fmla="*/ 448955 w 1204329"/>
                    <a:gd name="connsiteY17" fmla="*/ 15968 h 493047"/>
                    <a:gd name="connsiteX18" fmla="*/ 806764 w 1204329"/>
                    <a:gd name="connsiteY18" fmla="*/ 15968 h 493047"/>
                    <a:gd name="connsiteX19" fmla="*/ 926033 w 1204329"/>
                    <a:gd name="connsiteY19" fmla="*/ 42473 h 493047"/>
                    <a:gd name="connsiteX20" fmla="*/ 1005546 w 1204329"/>
                    <a:gd name="connsiteY20" fmla="*/ 68977 h 493047"/>
                    <a:gd name="connsiteX21" fmla="*/ 1045303 w 1204329"/>
                    <a:gd name="connsiteY21" fmla="*/ 95481 h 493047"/>
                    <a:gd name="connsiteX22" fmla="*/ 1071807 w 1204329"/>
                    <a:gd name="connsiteY22" fmla="*/ 121986 h 493047"/>
                    <a:gd name="connsiteX23" fmla="*/ 1111564 w 1204329"/>
                    <a:gd name="connsiteY23" fmla="*/ 135238 h 493047"/>
                    <a:gd name="connsiteX24" fmla="*/ 1151320 w 1204329"/>
                    <a:gd name="connsiteY24" fmla="*/ 161742 h 493047"/>
                    <a:gd name="connsiteX25" fmla="*/ 1204329 w 1204329"/>
                    <a:gd name="connsiteY25" fmla="*/ 228003 h 493047"/>
                    <a:gd name="connsiteX26" fmla="*/ 1191077 w 1204329"/>
                    <a:gd name="connsiteY26" fmla="*/ 320768 h 493047"/>
                    <a:gd name="connsiteX27" fmla="*/ 1164572 w 1204329"/>
                    <a:gd name="connsiteY27" fmla="*/ 347273 h 493047"/>
                    <a:gd name="connsiteX28" fmla="*/ 1098311 w 1204329"/>
                    <a:gd name="connsiteY28" fmla="*/ 334021 h 493047"/>
                    <a:gd name="connsiteX29" fmla="*/ 1018798 w 1204329"/>
                    <a:gd name="connsiteY29" fmla="*/ 307516 h 493047"/>
                    <a:gd name="connsiteX30" fmla="*/ 979042 w 1204329"/>
                    <a:gd name="connsiteY30" fmla="*/ 281012 h 493047"/>
                    <a:gd name="connsiteX31" fmla="*/ 939285 w 1204329"/>
                    <a:gd name="connsiteY31" fmla="*/ 267760 h 493047"/>
                    <a:gd name="connsiteX32" fmla="*/ 912781 w 1204329"/>
                    <a:gd name="connsiteY32" fmla="*/ 241255 h 493047"/>
                    <a:gd name="connsiteX33" fmla="*/ 873024 w 1204329"/>
                    <a:gd name="connsiteY33" fmla="*/ 228003 h 493047"/>
                    <a:gd name="connsiteX34" fmla="*/ 727250 w 1204329"/>
                    <a:gd name="connsiteY34" fmla="*/ 201499 h 493047"/>
                    <a:gd name="connsiteX35" fmla="*/ 674242 w 1204329"/>
                    <a:gd name="connsiteY35" fmla="*/ 188247 h 493047"/>
                    <a:gd name="connsiteX36" fmla="*/ 581477 w 1204329"/>
                    <a:gd name="connsiteY36" fmla="*/ 201499 h 493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1204329" h="493047">
                      <a:moveTo>
                        <a:pt x="700746" y="188247"/>
                      </a:moveTo>
                      <a:cubicBezTo>
                        <a:pt x="643320" y="192664"/>
                        <a:pt x="585359" y="192516"/>
                        <a:pt x="528468" y="201499"/>
                      </a:cubicBezTo>
                      <a:cubicBezTo>
                        <a:pt x="500872" y="205856"/>
                        <a:pt x="448955" y="228003"/>
                        <a:pt x="448955" y="228003"/>
                      </a:cubicBezTo>
                      <a:cubicBezTo>
                        <a:pt x="422451" y="245673"/>
                        <a:pt x="391967" y="258488"/>
                        <a:pt x="369442" y="281012"/>
                      </a:cubicBezTo>
                      <a:cubicBezTo>
                        <a:pt x="331675" y="318778"/>
                        <a:pt x="353333" y="300585"/>
                        <a:pt x="303181" y="334021"/>
                      </a:cubicBezTo>
                      <a:cubicBezTo>
                        <a:pt x="257744" y="402177"/>
                        <a:pt x="300028" y="349795"/>
                        <a:pt x="236920" y="400281"/>
                      </a:cubicBezTo>
                      <a:cubicBezTo>
                        <a:pt x="184944" y="441862"/>
                        <a:pt x="239704" y="417023"/>
                        <a:pt x="170659" y="440038"/>
                      </a:cubicBezTo>
                      <a:cubicBezTo>
                        <a:pt x="157407" y="448873"/>
                        <a:pt x="145457" y="460073"/>
                        <a:pt x="130903" y="466542"/>
                      </a:cubicBezTo>
                      <a:cubicBezTo>
                        <a:pt x="105373" y="477889"/>
                        <a:pt x="51390" y="493047"/>
                        <a:pt x="51390" y="493047"/>
                      </a:cubicBezTo>
                      <a:cubicBezTo>
                        <a:pt x="-28123" y="466541"/>
                        <a:pt x="2744" y="491194"/>
                        <a:pt x="24885" y="347273"/>
                      </a:cubicBezTo>
                      <a:cubicBezTo>
                        <a:pt x="32557" y="297406"/>
                        <a:pt x="36784" y="315834"/>
                        <a:pt x="64642" y="281012"/>
                      </a:cubicBezTo>
                      <a:cubicBezTo>
                        <a:pt x="74592" y="268575"/>
                        <a:pt x="79884" y="252517"/>
                        <a:pt x="91146" y="241255"/>
                      </a:cubicBezTo>
                      <a:cubicBezTo>
                        <a:pt x="116835" y="215566"/>
                        <a:pt x="138325" y="212277"/>
                        <a:pt x="170659" y="201499"/>
                      </a:cubicBezTo>
                      <a:cubicBezTo>
                        <a:pt x="253702" y="90775"/>
                        <a:pt x="167387" y="184908"/>
                        <a:pt x="250172" y="135238"/>
                      </a:cubicBezTo>
                      <a:cubicBezTo>
                        <a:pt x="260886" y="128810"/>
                        <a:pt x="266281" y="115665"/>
                        <a:pt x="276677" y="108734"/>
                      </a:cubicBezTo>
                      <a:cubicBezTo>
                        <a:pt x="293114" y="97776"/>
                        <a:pt x="312533" y="92030"/>
                        <a:pt x="329685" y="82229"/>
                      </a:cubicBezTo>
                      <a:cubicBezTo>
                        <a:pt x="401612" y="41128"/>
                        <a:pt x="336312" y="66768"/>
                        <a:pt x="409198" y="42473"/>
                      </a:cubicBezTo>
                      <a:cubicBezTo>
                        <a:pt x="422450" y="33638"/>
                        <a:pt x="434042" y="21561"/>
                        <a:pt x="448955" y="15968"/>
                      </a:cubicBezTo>
                      <a:cubicBezTo>
                        <a:pt x="543325" y="-19421"/>
                        <a:pt x="783320" y="14902"/>
                        <a:pt x="806764" y="15968"/>
                      </a:cubicBezTo>
                      <a:cubicBezTo>
                        <a:pt x="844585" y="23533"/>
                        <a:pt x="888610" y="31246"/>
                        <a:pt x="926033" y="42473"/>
                      </a:cubicBezTo>
                      <a:cubicBezTo>
                        <a:pt x="952793" y="50501"/>
                        <a:pt x="982300" y="53480"/>
                        <a:pt x="1005546" y="68977"/>
                      </a:cubicBezTo>
                      <a:cubicBezTo>
                        <a:pt x="1018798" y="77812"/>
                        <a:pt x="1032866" y="85531"/>
                        <a:pt x="1045303" y="95481"/>
                      </a:cubicBezTo>
                      <a:cubicBezTo>
                        <a:pt x="1055059" y="103286"/>
                        <a:pt x="1061093" y="115558"/>
                        <a:pt x="1071807" y="121986"/>
                      </a:cubicBezTo>
                      <a:cubicBezTo>
                        <a:pt x="1083785" y="129173"/>
                        <a:pt x="1098312" y="130821"/>
                        <a:pt x="1111564" y="135238"/>
                      </a:cubicBezTo>
                      <a:cubicBezTo>
                        <a:pt x="1124816" y="144073"/>
                        <a:pt x="1138883" y="151792"/>
                        <a:pt x="1151320" y="161742"/>
                      </a:cubicBezTo>
                      <a:cubicBezTo>
                        <a:pt x="1178293" y="183321"/>
                        <a:pt x="1184651" y="198487"/>
                        <a:pt x="1204329" y="228003"/>
                      </a:cubicBezTo>
                      <a:cubicBezTo>
                        <a:pt x="1199912" y="258925"/>
                        <a:pt x="1200955" y="291135"/>
                        <a:pt x="1191077" y="320768"/>
                      </a:cubicBezTo>
                      <a:cubicBezTo>
                        <a:pt x="1187126" y="332621"/>
                        <a:pt x="1176941" y="345506"/>
                        <a:pt x="1164572" y="347273"/>
                      </a:cubicBezTo>
                      <a:cubicBezTo>
                        <a:pt x="1142274" y="350459"/>
                        <a:pt x="1120042" y="339948"/>
                        <a:pt x="1098311" y="334021"/>
                      </a:cubicBezTo>
                      <a:cubicBezTo>
                        <a:pt x="1071357" y="326670"/>
                        <a:pt x="1018798" y="307516"/>
                        <a:pt x="1018798" y="307516"/>
                      </a:cubicBezTo>
                      <a:cubicBezTo>
                        <a:pt x="1005546" y="298681"/>
                        <a:pt x="993288" y="288135"/>
                        <a:pt x="979042" y="281012"/>
                      </a:cubicBezTo>
                      <a:cubicBezTo>
                        <a:pt x="966548" y="274765"/>
                        <a:pt x="951263" y="274947"/>
                        <a:pt x="939285" y="267760"/>
                      </a:cubicBezTo>
                      <a:cubicBezTo>
                        <a:pt x="928571" y="261332"/>
                        <a:pt x="923495" y="247683"/>
                        <a:pt x="912781" y="241255"/>
                      </a:cubicBezTo>
                      <a:cubicBezTo>
                        <a:pt x="900803" y="234068"/>
                        <a:pt x="886456" y="231841"/>
                        <a:pt x="873024" y="228003"/>
                      </a:cubicBezTo>
                      <a:cubicBezTo>
                        <a:pt x="794122" y="205460"/>
                        <a:pt x="830484" y="220269"/>
                        <a:pt x="727250" y="201499"/>
                      </a:cubicBezTo>
                      <a:cubicBezTo>
                        <a:pt x="709331" y="198241"/>
                        <a:pt x="691911" y="192664"/>
                        <a:pt x="674242" y="188247"/>
                      </a:cubicBezTo>
                      <a:cubicBezTo>
                        <a:pt x="590372" y="202225"/>
                        <a:pt x="621599" y="201499"/>
                        <a:pt x="581477" y="201499"/>
                      </a:cubicBezTo>
                    </a:path>
                  </a:pathLst>
                </a:custGeom>
                <a:solidFill>
                  <a:srgbClr val="FF66F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</p:grpSp>
          <p:sp>
            <p:nvSpPr>
              <p:cNvPr id="668" name="正方形/長方形 667"/>
              <p:cNvSpPr/>
              <p:nvPr/>
            </p:nvSpPr>
            <p:spPr>
              <a:xfrm>
                <a:off x="3211081" y="1525873"/>
                <a:ext cx="3110384" cy="1353091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ja-JP" altLang="en-US" sz="2000" b="0" cap="none" spc="0" dirty="0" smtClean="0">
                    <a:ln w="18415" cmpd="sng">
                      <a:solidFill>
                        <a:sysClr val="windowText" lastClr="000000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</a:rPr>
                  <a:t>もんだい</a:t>
                </a:r>
                <a:endParaRPr lang="ja-JP" altLang="en-US" sz="2000" b="0" cap="none" spc="0" dirty="0">
                  <a:ln w="18415" cmpd="sng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536" name="グループ化 535"/>
            <p:cNvGrpSpPr/>
            <p:nvPr/>
          </p:nvGrpSpPr>
          <p:grpSpPr>
            <a:xfrm>
              <a:off x="321431" y="3426016"/>
              <a:ext cx="1455374" cy="1384722"/>
              <a:chOff x="2744777" y="1484784"/>
              <a:chExt cx="4050390" cy="4682851"/>
            </a:xfrm>
          </p:grpSpPr>
          <p:grpSp>
            <p:nvGrpSpPr>
              <p:cNvPr id="654" name="グループ化 653"/>
              <p:cNvGrpSpPr/>
              <p:nvPr/>
            </p:nvGrpSpPr>
            <p:grpSpPr>
              <a:xfrm>
                <a:off x="2744777" y="1484784"/>
                <a:ext cx="4050390" cy="4682851"/>
                <a:chOff x="2668961" y="1844824"/>
                <a:chExt cx="4050390" cy="4682851"/>
              </a:xfrm>
            </p:grpSpPr>
            <p:sp>
              <p:nvSpPr>
                <p:cNvPr id="659" name="フリーフォーム 658"/>
                <p:cNvSpPr/>
                <p:nvPr/>
              </p:nvSpPr>
              <p:spPr>
                <a:xfrm>
                  <a:off x="2668961" y="1844824"/>
                  <a:ext cx="4050390" cy="4682851"/>
                </a:xfrm>
                <a:custGeom>
                  <a:avLst/>
                  <a:gdLst>
                    <a:gd name="connsiteX0" fmla="*/ 1277497 w 4050390"/>
                    <a:gd name="connsiteY0" fmla="*/ 35515 h 4334120"/>
                    <a:gd name="connsiteX1" fmla="*/ 747410 w 4050390"/>
                    <a:gd name="connsiteY1" fmla="*/ 287306 h 4334120"/>
                    <a:gd name="connsiteX2" fmla="*/ 349845 w 4050390"/>
                    <a:gd name="connsiteY2" fmla="*/ 936663 h 4334120"/>
                    <a:gd name="connsiteX3" fmla="*/ 190819 w 4050390"/>
                    <a:gd name="connsiteY3" fmla="*/ 2672698 h 4334120"/>
                    <a:gd name="connsiteX4" fmla="*/ 204071 w 4050390"/>
                    <a:gd name="connsiteY4" fmla="*/ 4209950 h 4334120"/>
                    <a:gd name="connsiteX5" fmla="*/ 270332 w 4050390"/>
                    <a:gd name="connsiteY5" fmla="*/ 4249706 h 4334120"/>
                    <a:gd name="connsiteX6" fmla="*/ 3649637 w 4050390"/>
                    <a:gd name="connsiteY6" fmla="*/ 4302715 h 4334120"/>
                    <a:gd name="connsiteX7" fmla="*/ 4020697 w 4050390"/>
                    <a:gd name="connsiteY7" fmla="*/ 4249706 h 4334120"/>
                    <a:gd name="connsiteX8" fmla="*/ 3967689 w 4050390"/>
                    <a:gd name="connsiteY8" fmla="*/ 4156941 h 4334120"/>
                    <a:gd name="connsiteX9" fmla="*/ 3914680 w 4050390"/>
                    <a:gd name="connsiteY9" fmla="*/ 2526924 h 4334120"/>
                    <a:gd name="connsiteX10" fmla="*/ 3768906 w 4050390"/>
                    <a:gd name="connsiteY10" fmla="*/ 578854 h 4334120"/>
                    <a:gd name="connsiteX11" fmla="*/ 2152141 w 4050390"/>
                    <a:gd name="connsiteY11" fmla="*/ 22263 h 4334120"/>
                    <a:gd name="connsiteX12" fmla="*/ 1065463 w 4050390"/>
                    <a:gd name="connsiteY12" fmla="*/ 101776 h 4334120"/>
                    <a:gd name="connsiteX13" fmla="*/ 1065463 w 4050390"/>
                    <a:gd name="connsiteY13" fmla="*/ 101776 h 43341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4050390" h="4334120">
                      <a:moveTo>
                        <a:pt x="1277497" y="35515"/>
                      </a:moveTo>
                      <a:cubicBezTo>
                        <a:pt x="1089758" y="86315"/>
                        <a:pt x="902019" y="137115"/>
                        <a:pt x="747410" y="287306"/>
                      </a:cubicBezTo>
                      <a:cubicBezTo>
                        <a:pt x="592801" y="437497"/>
                        <a:pt x="442610" y="539098"/>
                        <a:pt x="349845" y="936663"/>
                      </a:cubicBezTo>
                      <a:cubicBezTo>
                        <a:pt x="257080" y="1334228"/>
                        <a:pt x="215115" y="2127150"/>
                        <a:pt x="190819" y="2672698"/>
                      </a:cubicBezTo>
                      <a:cubicBezTo>
                        <a:pt x="166523" y="3218246"/>
                        <a:pt x="190819" y="3947115"/>
                        <a:pt x="204071" y="4209950"/>
                      </a:cubicBezTo>
                      <a:cubicBezTo>
                        <a:pt x="217323" y="4472785"/>
                        <a:pt x="-303929" y="4234245"/>
                        <a:pt x="270332" y="4249706"/>
                      </a:cubicBezTo>
                      <a:cubicBezTo>
                        <a:pt x="844593" y="4265167"/>
                        <a:pt x="3024576" y="4302715"/>
                        <a:pt x="3649637" y="4302715"/>
                      </a:cubicBezTo>
                      <a:cubicBezTo>
                        <a:pt x="4274698" y="4302715"/>
                        <a:pt x="3967688" y="4274002"/>
                        <a:pt x="4020697" y="4249706"/>
                      </a:cubicBezTo>
                      <a:cubicBezTo>
                        <a:pt x="4073706" y="4225410"/>
                        <a:pt x="3985359" y="4444071"/>
                        <a:pt x="3967689" y="4156941"/>
                      </a:cubicBezTo>
                      <a:cubicBezTo>
                        <a:pt x="3950020" y="3869811"/>
                        <a:pt x="3947811" y="3123272"/>
                        <a:pt x="3914680" y="2526924"/>
                      </a:cubicBezTo>
                      <a:cubicBezTo>
                        <a:pt x="3881550" y="1930576"/>
                        <a:pt x="4062663" y="996298"/>
                        <a:pt x="3768906" y="578854"/>
                      </a:cubicBezTo>
                      <a:cubicBezTo>
                        <a:pt x="3475150" y="161411"/>
                        <a:pt x="2602715" y="101776"/>
                        <a:pt x="2152141" y="22263"/>
                      </a:cubicBezTo>
                      <a:cubicBezTo>
                        <a:pt x="1701567" y="-57250"/>
                        <a:pt x="1065463" y="101776"/>
                        <a:pt x="1065463" y="101776"/>
                      </a:cubicBezTo>
                      <a:lnTo>
                        <a:pt x="1065463" y="101776"/>
                      </a:lnTo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660" name="円/楕円 659"/>
                <p:cNvSpPr/>
                <p:nvPr/>
              </p:nvSpPr>
              <p:spPr>
                <a:xfrm>
                  <a:off x="3539968" y="2708920"/>
                  <a:ext cx="864096" cy="864096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661" name="弦 660"/>
                <p:cNvSpPr/>
                <p:nvPr/>
              </p:nvSpPr>
              <p:spPr>
                <a:xfrm rot="17413514">
                  <a:off x="3511875" y="2740803"/>
                  <a:ext cx="863204" cy="848977"/>
                </a:xfrm>
                <a:prstGeom prst="chord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662" name="円/楕円 661"/>
                <p:cNvSpPr/>
                <p:nvPr/>
              </p:nvSpPr>
              <p:spPr>
                <a:xfrm>
                  <a:off x="4913988" y="2708920"/>
                  <a:ext cx="864096" cy="864096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663" name="弦 662"/>
                <p:cNvSpPr/>
                <p:nvPr/>
              </p:nvSpPr>
              <p:spPr>
                <a:xfrm rot="17413514">
                  <a:off x="4885895" y="2740803"/>
                  <a:ext cx="863204" cy="848977"/>
                </a:xfrm>
                <a:prstGeom prst="chord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664" name="円/楕円 663"/>
                <p:cNvSpPr/>
                <p:nvPr/>
              </p:nvSpPr>
              <p:spPr>
                <a:xfrm>
                  <a:off x="3779912" y="2996952"/>
                  <a:ext cx="360040" cy="28803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665" name="円/楕円 664"/>
                <p:cNvSpPr/>
                <p:nvPr/>
              </p:nvSpPr>
              <p:spPr>
                <a:xfrm>
                  <a:off x="5137477" y="3021275"/>
                  <a:ext cx="360040" cy="28803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</p:grpSp>
          <p:grpSp>
            <p:nvGrpSpPr>
              <p:cNvPr id="655" name="グループ化 654"/>
              <p:cNvGrpSpPr/>
              <p:nvPr/>
            </p:nvGrpSpPr>
            <p:grpSpPr>
              <a:xfrm>
                <a:off x="4333282" y="3948385"/>
                <a:ext cx="880011" cy="701173"/>
                <a:chOff x="4109793" y="3844323"/>
                <a:chExt cx="1216771" cy="701173"/>
              </a:xfrm>
            </p:grpSpPr>
            <p:sp>
              <p:nvSpPr>
                <p:cNvPr id="657" name="フリーフォーム 656"/>
                <p:cNvSpPr/>
                <p:nvPr/>
              </p:nvSpPr>
              <p:spPr>
                <a:xfrm>
                  <a:off x="4109793" y="4052449"/>
                  <a:ext cx="1204329" cy="493047"/>
                </a:xfrm>
                <a:custGeom>
                  <a:avLst/>
                  <a:gdLst>
                    <a:gd name="connsiteX0" fmla="*/ 700746 w 1204329"/>
                    <a:gd name="connsiteY0" fmla="*/ 188247 h 493047"/>
                    <a:gd name="connsiteX1" fmla="*/ 528468 w 1204329"/>
                    <a:gd name="connsiteY1" fmla="*/ 201499 h 493047"/>
                    <a:gd name="connsiteX2" fmla="*/ 448955 w 1204329"/>
                    <a:gd name="connsiteY2" fmla="*/ 228003 h 493047"/>
                    <a:gd name="connsiteX3" fmla="*/ 369442 w 1204329"/>
                    <a:gd name="connsiteY3" fmla="*/ 281012 h 493047"/>
                    <a:gd name="connsiteX4" fmla="*/ 303181 w 1204329"/>
                    <a:gd name="connsiteY4" fmla="*/ 334021 h 493047"/>
                    <a:gd name="connsiteX5" fmla="*/ 236920 w 1204329"/>
                    <a:gd name="connsiteY5" fmla="*/ 400281 h 493047"/>
                    <a:gd name="connsiteX6" fmla="*/ 170659 w 1204329"/>
                    <a:gd name="connsiteY6" fmla="*/ 440038 h 493047"/>
                    <a:gd name="connsiteX7" fmla="*/ 130903 w 1204329"/>
                    <a:gd name="connsiteY7" fmla="*/ 466542 h 493047"/>
                    <a:gd name="connsiteX8" fmla="*/ 51390 w 1204329"/>
                    <a:gd name="connsiteY8" fmla="*/ 493047 h 493047"/>
                    <a:gd name="connsiteX9" fmla="*/ 24885 w 1204329"/>
                    <a:gd name="connsiteY9" fmla="*/ 347273 h 493047"/>
                    <a:gd name="connsiteX10" fmla="*/ 64642 w 1204329"/>
                    <a:gd name="connsiteY10" fmla="*/ 281012 h 493047"/>
                    <a:gd name="connsiteX11" fmla="*/ 91146 w 1204329"/>
                    <a:gd name="connsiteY11" fmla="*/ 241255 h 493047"/>
                    <a:gd name="connsiteX12" fmla="*/ 170659 w 1204329"/>
                    <a:gd name="connsiteY12" fmla="*/ 201499 h 493047"/>
                    <a:gd name="connsiteX13" fmla="*/ 250172 w 1204329"/>
                    <a:gd name="connsiteY13" fmla="*/ 135238 h 493047"/>
                    <a:gd name="connsiteX14" fmla="*/ 276677 w 1204329"/>
                    <a:gd name="connsiteY14" fmla="*/ 108734 h 493047"/>
                    <a:gd name="connsiteX15" fmla="*/ 329685 w 1204329"/>
                    <a:gd name="connsiteY15" fmla="*/ 82229 h 493047"/>
                    <a:gd name="connsiteX16" fmla="*/ 409198 w 1204329"/>
                    <a:gd name="connsiteY16" fmla="*/ 42473 h 493047"/>
                    <a:gd name="connsiteX17" fmla="*/ 448955 w 1204329"/>
                    <a:gd name="connsiteY17" fmla="*/ 15968 h 493047"/>
                    <a:gd name="connsiteX18" fmla="*/ 806764 w 1204329"/>
                    <a:gd name="connsiteY18" fmla="*/ 15968 h 493047"/>
                    <a:gd name="connsiteX19" fmla="*/ 926033 w 1204329"/>
                    <a:gd name="connsiteY19" fmla="*/ 42473 h 493047"/>
                    <a:gd name="connsiteX20" fmla="*/ 1005546 w 1204329"/>
                    <a:gd name="connsiteY20" fmla="*/ 68977 h 493047"/>
                    <a:gd name="connsiteX21" fmla="*/ 1045303 w 1204329"/>
                    <a:gd name="connsiteY21" fmla="*/ 95481 h 493047"/>
                    <a:gd name="connsiteX22" fmla="*/ 1071807 w 1204329"/>
                    <a:gd name="connsiteY22" fmla="*/ 121986 h 493047"/>
                    <a:gd name="connsiteX23" fmla="*/ 1111564 w 1204329"/>
                    <a:gd name="connsiteY23" fmla="*/ 135238 h 493047"/>
                    <a:gd name="connsiteX24" fmla="*/ 1151320 w 1204329"/>
                    <a:gd name="connsiteY24" fmla="*/ 161742 h 493047"/>
                    <a:gd name="connsiteX25" fmla="*/ 1204329 w 1204329"/>
                    <a:gd name="connsiteY25" fmla="*/ 228003 h 493047"/>
                    <a:gd name="connsiteX26" fmla="*/ 1191077 w 1204329"/>
                    <a:gd name="connsiteY26" fmla="*/ 320768 h 493047"/>
                    <a:gd name="connsiteX27" fmla="*/ 1164572 w 1204329"/>
                    <a:gd name="connsiteY27" fmla="*/ 347273 h 493047"/>
                    <a:gd name="connsiteX28" fmla="*/ 1098311 w 1204329"/>
                    <a:gd name="connsiteY28" fmla="*/ 334021 h 493047"/>
                    <a:gd name="connsiteX29" fmla="*/ 1018798 w 1204329"/>
                    <a:gd name="connsiteY29" fmla="*/ 307516 h 493047"/>
                    <a:gd name="connsiteX30" fmla="*/ 979042 w 1204329"/>
                    <a:gd name="connsiteY30" fmla="*/ 281012 h 493047"/>
                    <a:gd name="connsiteX31" fmla="*/ 939285 w 1204329"/>
                    <a:gd name="connsiteY31" fmla="*/ 267760 h 493047"/>
                    <a:gd name="connsiteX32" fmla="*/ 912781 w 1204329"/>
                    <a:gd name="connsiteY32" fmla="*/ 241255 h 493047"/>
                    <a:gd name="connsiteX33" fmla="*/ 873024 w 1204329"/>
                    <a:gd name="connsiteY33" fmla="*/ 228003 h 493047"/>
                    <a:gd name="connsiteX34" fmla="*/ 727250 w 1204329"/>
                    <a:gd name="connsiteY34" fmla="*/ 201499 h 493047"/>
                    <a:gd name="connsiteX35" fmla="*/ 674242 w 1204329"/>
                    <a:gd name="connsiteY35" fmla="*/ 188247 h 493047"/>
                    <a:gd name="connsiteX36" fmla="*/ 581477 w 1204329"/>
                    <a:gd name="connsiteY36" fmla="*/ 201499 h 493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1204329" h="493047">
                      <a:moveTo>
                        <a:pt x="700746" y="188247"/>
                      </a:moveTo>
                      <a:cubicBezTo>
                        <a:pt x="643320" y="192664"/>
                        <a:pt x="585359" y="192516"/>
                        <a:pt x="528468" y="201499"/>
                      </a:cubicBezTo>
                      <a:cubicBezTo>
                        <a:pt x="500872" y="205856"/>
                        <a:pt x="448955" y="228003"/>
                        <a:pt x="448955" y="228003"/>
                      </a:cubicBezTo>
                      <a:cubicBezTo>
                        <a:pt x="422451" y="245673"/>
                        <a:pt x="391967" y="258488"/>
                        <a:pt x="369442" y="281012"/>
                      </a:cubicBezTo>
                      <a:cubicBezTo>
                        <a:pt x="331675" y="318778"/>
                        <a:pt x="353333" y="300585"/>
                        <a:pt x="303181" y="334021"/>
                      </a:cubicBezTo>
                      <a:cubicBezTo>
                        <a:pt x="257744" y="402177"/>
                        <a:pt x="300028" y="349795"/>
                        <a:pt x="236920" y="400281"/>
                      </a:cubicBezTo>
                      <a:cubicBezTo>
                        <a:pt x="184944" y="441862"/>
                        <a:pt x="239704" y="417023"/>
                        <a:pt x="170659" y="440038"/>
                      </a:cubicBezTo>
                      <a:cubicBezTo>
                        <a:pt x="157407" y="448873"/>
                        <a:pt x="145457" y="460073"/>
                        <a:pt x="130903" y="466542"/>
                      </a:cubicBezTo>
                      <a:cubicBezTo>
                        <a:pt x="105373" y="477889"/>
                        <a:pt x="51390" y="493047"/>
                        <a:pt x="51390" y="493047"/>
                      </a:cubicBezTo>
                      <a:cubicBezTo>
                        <a:pt x="-28123" y="466541"/>
                        <a:pt x="2744" y="491194"/>
                        <a:pt x="24885" y="347273"/>
                      </a:cubicBezTo>
                      <a:cubicBezTo>
                        <a:pt x="32557" y="297406"/>
                        <a:pt x="36784" y="315834"/>
                        <a:pt x="64642" y="281012"/>
                      </a:cubicBezTo>
                      <a:cubicBezTo>
                        <a:pt x="74592" y="268575"/>
                        <a:pt x="79884" y="252517"/>
                        <a:pt x="91146" y="241255"/>
                      </a:cubicBezTo>
                      <a:cubicBezTo>
                        <a:pt x="116835" y="215566"/>
                        <a:pt x="138325" y="212277"/>
                        <a:pt x="170659" y="201499"/>
                      </a:cubicBezTo>
                      <a:cubicBezTo>
                        <a:pt x="253702" y="90775"/>
                        <a:pt x="167387" y="184908"/>
                        <a:pt x="250172" y="135238"/>
                      </a:cubicBezTo>
                      <a:cubicBezTo>
                        <a:pt x="260886" y="128810"/>
                        <a:pt x="266281" y="115665"/>
                        <a:pt x="276677" y="108734"/>
                      </a:cubicBezTo>
                      <a:cubicBezTo>
                        <a:pt x="293114" y="97776"/>
                        <a:pt x="312533" y="92030"/>
                        <a:pt x="329685" y="82229"/>
                      </a:cubicBezTo>
                      <a:cubicBezTo>
                        <a:pt x="401612" y="41128"/>
                        <a:pt x="336312" y="66768"/>
                        <a:pt x="409198" y="42473"/>
                      </a:cubicBezTo>
                      <a:cubicBezTo>
                        <a:pt x="422450" y="33638"/>
                        <a:pt x="434042" y="21561"/>
                        <a:pt x="448955" y="15968"/>
                      </a:cubicBezTo>
                      <a:cubicBezTo>
                        <a:pt x="543325" y="-19421"/>
                        <a:pt x="783320" y="14902"/>
                        <a:pt x="806764" y="15968"/>
                      </a:cubicBezTo>
                      <a:cubicBezTo>
                        <a:pt x="844585" y="23533"/>
                        <a:pt x="888610" y="31246"/>
                        <a:pt x="926033" y="42473"/>
                      </a:cubicBezTo>
                      <a:cubicBezTo>
                        <a:pt x="952793" y="50501"/>
                        <a:pt x="982300" y="53480"/>
                        <a:pt x="1005546" y="68977"/>
                      </a:cubicBezTo>
                      <a:cubicBezTo>
                        <a:pt x="1018798" y="77812"/>
                        <a:pt x="1032866" y="85531"/>
                        <a:pt x="1045303" y="95481"/>
                      </a:cubicBezTo>
                      <a:cubicBezTo>
                        <a:pt x="1055059" y="103286"/>
                        <a:pt x="1061093" y="115558"/>
                        <a:pt x="1071807" y="121986"/>
                      </a:cubicBezTo>
                      <a:cubicBezTo>
                        <a:pt x="1083785" y="129173"/>
                        <a:pt x="1098312" y="130821"/>
                        <a:pt x="1111564" y="135238"/>
                      </a:cubicBezTo>
                      <a:cubicBezTo>
                        <a:pt x="1124816" y="144073"/>
                        <a:pt x="1138883" y="151792"/>
                        <a:pt x="1151320" y="161742"/>
                      </a:cubicBezTo>
                      <a:cubicBezTo>
                        <a:pt x="1178293" y="183321"/>
                        <a:pt x="1184651" y="198487"/>
                        <a:pt x="1204329" y="228003"/>
                      </a:cubicBezTo>
                      <a:cubicBezTo>
                        <a:pt x="1199912" y="258925"/>
                        <a:pt x="1200955" y="291135"/>
                        <a:pt x="1191077" y="320768"/>
                      </a:cubicBezTo>
                      <a:cubicBezTo>
                        <a:pt x="1187126" y="332621"/>
                        <a:pt x="1176941" y="345506"/>
                        <a:pt x="1164572" y="347273"/>
                      </a:cubicBezTo>
                      <a:cubicBezTo>
                        <a:pt x="1142274" y="350459"/>
                        <a:pt x="1120042" y="339948"/>
                        <a:pt x="1098311" y="334021"/>
                      </a:cubicBezTo>
                      <a:cubicBezTo>
                        <a:pt x="1071357" y="326670"/>
                        <a:pt x="1018798" y="307516"/>
                        <a:pt x="1018798" y="307516"/>
                      </a:cubicBezTo>
                      <a:cubicBezTo>
                        <a:pt x="1005546" y="298681"/>
                        <a:pt x="993288" y="288135"/>
                        <a:pt x="979042" y="281012"/>
                      </a:cubicBezTo>
                      <a:cubicBezTo>
                        <a:pt x="966548" y="274765"/>
                        <a:pt x="951263" y="274947"/>
                        <a:pt x="939285" y="267760"/>
                      </a:cubicBezTo>
                      <a:cubicBezTo>
                        <a:pt x="928571" y="261332"/>
                        <a:pt x="923495" y="247683"/>
                        <a:pt x="912781" y="241255"/>
                      </a:cubicBezTo>
                      <a:cubicBezTo>
                        <a:pt x="900803" y="234068"/>
                        <a:pt x="886456" y="231841"/>
                        <a:pt x="873024" y="228003"/>
                      </a:cubicBezTo>
                      <a:cubicBezTo>
                        <a:pt x="794122" y="205460"/>
                        <a:pt x="830484" y="220269"/>
                        <a:pt x="727250" y="201499"/>
                      </a:cubicBezTo>
                      <a:cubicBezTo>
                        <a:pt x="709331" y="198241"/>
                        <a:pt x="691911" y="192664"/>
                        <a:pt x="674242" y="188247"/>
                      </a:cubicBezTo>
                      <a:cubicBezTo>
                        <a:pt x="590372" y="202225"/>
                        <a:pt x="621599" y="201499"/>
                        <a:pt x="581477" y="201499"/>
                      </a:cubicBezTo>
                    </a:path>
                  </a:pathLst>
                </a:custGeom>
                <a:solidFill>
                  <a:srgbClr val="FF66F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658" name="フリーフォーム 657"/>
                <p:cNvSpPr/>
                <p:nvPr/>
              </p:nvSpPr>
              <p:spPr>
                <a:xfrm>
                  <a:off x="4122235" y="3844323"/>
                  <a:ext cx="1204329" cy="493047"/>
                </a:xfrm>
                <a:custGeom>
                  <a:avLst/>
                  <a:gdLst>
                    <a:gd name="connsiteX0" fmla="*/ 700746 w 1204329"/>
                    <a:gd name="connsiteY0" fmla="*/ 188247 h 493047"/>
                    <a:gd name="connsiteX1" fmla="*/ 528468 w 1204329"/>
                    <a:gd name="connsiteY1" fmla="*/ 201499 h 493047"/>
                    <a:gd name="connsiteX2" fmla="*/ 448955 w 1204329"/>
                    <a:gd name="connsiteY2" fmla="*/ 228003 h 493047"/>
                    <a:gd name="connsiteX3" fmla="*/ 369442 w 1204329"/>
                    <a:gd name="connsiteY3" fmla="*/ 281012 h 493047"/>
                    <a:gd name="connsiteX4" fmla="*/ 303181 w 1204329"/>
                    <a:gd name="connsiteY4" fmla="*/ 334021 h 493047"/>
                    <a:gd name="connsiteX5" fmla="*/ 236920 w 1204329"/>
                    <a:gd name="connsiteY5" fmla="*/ 400281 h 493047"/>
                    <a:gd name="connsiteX6" fmla="*/ 170659 w 1204329"/>
                    <a:gd name="connsiteY6" fmla="*/ 440038 h 493047"/>
                    <a:gd name="connsiteX7" fmla="*/ 130903 w 1204329"/>
                    <a:gd name="connsiteY7" fmla="*/ 466542 h 493047"/>
                    <a:gd name="connsiteX8" fmla="*/ 51390 w 1204329"/>
                    <a:gd name="connsiteY8" fmla="*/ 493047 h 493047"/>
                    <a:gd name="connsiteX9" fmla="*/ 24885 w 1204329"/>
                    <a:gd name="connsiteY9" fmla="*/ 347273 h 493047"/>
                    <a:gd name="connsiteX10" fmla="*/ 64642 w 1204329"/>
                    <a:gd name="connsiteY10" fmla="*/ 281012 h 493047"/>
                    <a:gd name="connsiteX11" fmla="*/ 91146 w 1204329"/>
                    <a:gd name="connsiteY11" fmla="*/ 241255 h 493047"/>
                    <a:gd name="connsiteX12" fmla="*/ 170659 w 1204329"/>
                    <a:gd name="connsiteY12" fmla="*/ 201499 h 493047"/>
                    <a:gd name="connsiteX13" fmla="*/ 250172 w 1204329"/>
                    <a:gd name="connsiteY13" fmla="*/ 135238 h 493047"/>
                    <a:gd name="connsiteX14" fmla="*/ 276677 w 1204329"/>
                    <a:gd name="connsiteY14" fmla="*/ 108734 h 493047"/>
                    <a:gd name="connsiteX15" fmla="*/ 329685 w 1204329"/>
                    <a:gd name="connsiteY15" fmla="*/ 82229 h 493047"/>
                    <a:gd name="connsiteX16" fmla="*/ 409198 w 1204329"/>
                    <a:gd name="connsiteY16" fmla="*/ 42473 h 493047"/>
                    <a:gd name="connsiteX17" fmla="*/ 448955 w 1204329"/>
                    <a:gd name="connsiteY17" fmla="*/ 15968 h 493047"/>
                    <a:gd name="connsiteX18" fmla="*/ 806764 w 1204329"/>
                    <a:gd name="connsiteY18" fmla="*/ 15968 h 493047"/>
                    <a:gd name="connsiteX19" fmla="*/ 926033 w 1204329"/>
                    <a:gd name="connsiteY19" fmla="*/ 42473 h 493047"/>
                    <a:gd name="connsiteX20" fmla="*/ 1005546 w 1204329"/>
                    <a:gd name="connsiteY20" fmla="*/ 68977 h 493047"/>
                    <a:gd name="connsiteX21" fmla="*/ 1045303 w 1204329"/>
                    <a:gd name="connsiteY21" fmla="*/ 95481 h 493047"/>
                    <a:gd name="connsiteX22" fmla="*/ 1071807 w 1204329"/>
                    <a:gd name="connsiteY22" fmla="*/ 121986 h 493047"/>
                    <a:gd name="connsiteX23" fmla="*/ 1111564 w 1204329"/>
                    <a:gd name="connsiteY23" fmla="*/ 135238 h 493047"/>
                    <a:gd name="connsiteX24" fmla="*/ 1151320 w 1204329"/>
                    <a:gd name="connsiteY24" fmla="*/ 161742 h 493047"/>
                    <a:gd name="connsiteX25" fmla="*/ 1204329 w 1204329"/>
                    <a:gd name="connsiteY25" fmla="*/ 228003 h 493047"/>
                    <a:gd name="connsiteX26" fmla="*/ 1191077 w 1204329"/>
                    <a:gd name="connsiteY26" fmla="*/ 320768 h 493047"/>
                    <a:gd name="connsiteX27" fmla="*/ 1164572 w 1204329"/>
                    <a:gd name="connsiteY27" fmla="*/ 347273 h 493047"/>
                    <a:gd name="connsiteX28" fmla="*/ 1098311 w 1204329"/>
                    <a:gd name="connsiteY28" fmla="*/ 334021 h 493047"/>
                    <a:gd name="connsiteX29" fmla="*/ 1018798 w 1204329"/>
                    <a:gd name="connsiteY29" fmla="*/ 307516 h 493047"/>
                    <a:gd name="connsiteX30" fmla="*/ 979042 w 1204329"/>
                    <a:gd name="connsiteY30" fmla="*/ 281012 h 493047"/>
                    <a:gd name="connsiteX31" fmla="*/ 939285 w 1204329"/>
                    <a:gd name="connsiteY31" fmla="*/ 267760 h 493047"/>
                    <a:gd name="connsiteX32" fmla="*/ 912781 w 1204329"/>
                    <a:gd name="connsiteY32" fmla="*/ 241255 h 493047"/>
                    <a:gd name="connsiteX33" fmla="*/ 873024 w 1204329"/>
                    <a:gd name="connsiteY33" fmla="*/ 228003 h 493047"/>
                    <a:gd name="connsiteX34" fmla="*/ 727250 w 1204329"/>
                    <a:gd name="connsiteY34" fmla="*/ 201499 h 493047"/>
                    <a:gd name="connsiteX35" fmla="*/ 674242 w 1204329"/>
                    <a:gd name="connsiteY35" fmla="*/ 188247 h 493047"/>
                    <a:gd name="connsiteX36" fmla="*/ 581477 w 1204329"/>
                    <a:gd name="connsiteY36" fmla="*/ 201499 h 493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1204329" h="493047">
                      <a:moveTo>
                        <a:pt x="700746" y="188247"/>
                      </a:moveTo>
                      <a:cubicBezTo>
                        <a:pt x="643320" y="192664"/>
                        <a:pt x="585359" y="192516"/>
                        <a:pt x="528468" y="201499"/>
                      </a:cubicBezTo>
                      <a:cubicBezTo>
                        <a:pt x="500872" y="205856"/>
                        <a:pt x="448955" y="228003"/>
                        <a:pt x="448955" y="228003"/>
                      </a:cubicBezTo>
                      <a:cubicBezTo>
                        <a:pt x="422451" y="245673"/>
                        <a:pt x="391967" y="258488"/>
                        <a:pt x="369442" y="281012"/>
                      </a:cubicBezTo>
                      <a:cubicBezTo>
                        <a:pt x="331675" y="318778"/>
                        <a:pt x="353333" y="300585"/>
                        <a:pt x="303181" y="334021"/>
                      </a:cubicBezTo>
                      <a:cubicBezTo>
                        <a:pt x="257744" y="402177"/>
                        <a:pt x="300028" y="349795"/>
                        <a:pt x="236920" y="400281"/>
                      </a:cubicBezTo>
                      <a:cubicBezTo>
                        <a:pt x="184944" y="441862"/>
                        <a:pt x="239704" y="417023"/>
                        <a:pt x="170659" y="440038"/>
                      </a:cubicBezTo>
                      <a:cubicBezTo>
                        <a:pt x="157407" y="448873"/>
                        <a:pt x="145457" y="460073"/>
                        <a:pt x="130903" y="466542"/>
                      </a:cubicBezTo>
                      <a:cubicBezTo>
                        <a:pt x="105373" y="477889"/>
                        <a:pt x="51390" y="493047"/>
                        <a:pt x="51390" y="493047"/>
                      </a:cubicBezTo>
                      <a:cubicBezTo>
                        <a:pt x="-28123" y="466541"/>
                        <a:pt x="2744" y="491194"/>
                        <a:pt x="24885" y="347273"/>
                      </a:cubicBezTo>
                      <a:cubicBezTo>
                        <a:pt x="32557" y="297406"/>
                        <a:pt x="36784" y="315834"/>
                        <a:pt x="64642" y="281012"/>
                      </a:cubicBezTo>
                      <a:cubicBezTo>
                        <a:pt x="74592" y="268575"/>
                        <a:pt x="79884" y="252517"/>
                        <a:pt x="91146" y="241255"/>
                      </a:cubicBezTo>
                      <a:cubicBezTo>
                        <a:pt x="116835" y="215566"/>
                        <a:pt x="138325" y="212277"/>
                        <a:pt x="170659" y="201499"/>
                      </a:cubicBezTo>
                      <a:cubicBezTo>
                        <a:pt x="253702" y="90775"/>
                        <a:pt x="167387" y="184908"/>
                        <a:pt x="250172" y="135238"/>
                      </a:cubicBezTo>
                      <a:cubicBezTo>
                        <a:pt x="260886" y="128810"/>
                        <a:pt x="266281" y="115665"/>
                        <a:pt x="276677" y="108734"/>
                      </a:cubicBezTo>
                      <a:cubicBezTo>
                        <a:pt x="293114" y="97776"/>
                        <a:pt x="312533" y="92030"/>
                        <a:pt x="329685" y="82229"/>
                      </a:cubicBezTo>
                      <a:cubicBezTo>
                        <a:pt x="401612" y="41128"/>
                        <a:pt x="336312" y="66768"/>
                        <a:pt x="409198" y="42473"/>
                      </a:cubicBezTo>
                      <a:cubicBezTo>
                        <a:pt x="422450" y="33638"/>
                        <a:pt x="434042" y="21561"/>
                        <a:pt x="448955" y="15968"/>
                      </a:cubicBezTo>
                      <a:cubicBezTo>
                        <a:pt x="543325" y="-19421"/>
                        <a:pt x="783320" y="14902"/>
                        <a:pt x="806764" y="15968"/>
                      </a:cubicBezTo>
                      <a:cubicBezTo>
                        <a:pt x="844585" y="23533"/>
                        <a:pt x="888610" y="31246"/>
                        <a:pt x="926033" y="42473"/>
                      </a:cubicBezTo>
                      <a:cubicBezTo>
                        <a:pt x="952793" y="50501"/>
                        <a:pt x="982300" y="53480"/>
                        <a:pt x="1005546" y="68977"/>
                      </a:cubicBezTo>
                      <a:cubicBezTo>
                        <a:pt x="1018798" y="77812"/>
                        <a:pt x="1032866" y="85531"/>
                        <a:pt x="1045303" y="95481"/>
                      </a:cubicBezTo>
                      <a:cubicBezTo>
                        <a:pt x="1055059" y="103286"/>
                        <a:pt x="1061093" y="115558"/>
                        <a:pt x="1071807" y="121986"/>
                      </a:cubicBezTo>
                      <a:cubicBezTo>
                        <a:pt x="1083785" y="129173"/>
                        <a:pt x="1098312" y="130821"/>
                        <a:pt x="1111564" y="135238"/>
                      </a:cubicBezTo>
                      <a:cubicBezTo>
                        <a:pt x="1124816" y="144073"/>
                        <a:pt x="1138883" y="151792"/>
                        <a:pt x="1151320" y="161742"/>
                      </a:cubicBezTo>
                      <a:cubicBezTo>
                        <a:pt x="1178293" y="183321"/>
                        <a:pt x="1184651" y="198487"/>
                        <a:pt x="1204329" y="228003"/>
                      </a:cubicBezTo>
                      <a:cubicBezTo>
                        <a:pt x="1199912" y="258925"/>
                        <a:pt x="1200955" y="291135"/>
                        <a:pt x="1191077" y="320768"/>
                      </a:cubicBezTo>
                      <a:cubicBezTo>
                        <a:pt x="1187126" y="332621"/>
                        <a:pt x="1176941" y="345506"/>
                        <a:pt x="1164572" y="347273"/>
                      </a:cubicBezTo>
                      <a:cubicBezTo>
                        <a:pt x="1142274" y="350459"/>
                        <a:pt x="1120042" y="339948"/>
                        <a:pt x="1098311" y="334021"/>
                      </a:cubicBezTo>
                      <a:cubicBezTo>
                        <a:pt x="1071357" y="326670"/>
                        <a:pt x="1018798" y="307516"/>
                        <a:pt x="1018798" y="307516"/>
                      </a:cubicBezTo>
                      <a:cubicBezTo>
                        <a:pt x="1005546" y="298681"/>
                        <a:pt x="993288" y="288135"/>
                        <a:pt x="979042" y="281012"/>
                      </a:cubicBezTo>
                      <a:cubicBezTo>
                        <a:pt x="966548" y="274765"/>
                        <a:pt x="951263" y="274947"/>
                        <a:pt x="939285" y="267760"/>
                      </a:cubicBezTo>
                      <a:cubicBezTo>
                        <a:pt x="928571" y="261332"/>
                        <a:pt x="923495" y="247683"/>
                        <a:pt x="912781" y="241255"/>
                      </a:cubicBezTo>
                      <a:cubicBezTo>
                        <a:pt x="900803" y="234068"/>
                        <a:pt x="886456" y="231841"/>
                        <a:pt x="873024" y="228003"/>
                      </a:cubicBezTo>
                      <a:cubicBezTo>
                        <a:pt x="794122" y="205460"/>
                        <a:pt x="830484" y="220269"/>
                        <a:pt x="727250" y="201499"/>
                      </a:cubicBezTo>
                      <a:cubicBezTo>
                        <a:pt x="709331" y="198241"/>
                        <a:pt x="691911" y="192664"/>
                        <a:pt x="674242" y="188247"/>
                      </a:cubicBezTo>
                      <a:cubicBezTo>
                        <a:pt x="590372" y="202225"/>
                        <a:pt x="621599" y="201499"/>
                        <a:pt x="581477" y="201499"/>
                      </a:cubicBezTo>
                    </a:path>
                  </a:pathLst>
                </a:custGeom>
                <a:solidFill>
                  <a:srgbClr val="FF66F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</p:grpSp>
          <p:sp>
            <p:nvSpPr>
              <p:cNvPr id="656" name="正方形/長方形 655"/>
              <p:cNvSpPr/>
              <p:nvPr/>
            </p:nvSpPr>
            <p:spPr>
              <a:xfrm>
                <a:off x="3211081" y="1525873"/>
                <a:ext cx="3110384" cy="1353091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ja-JP" altLang="en-US" sz="2000" b="0" cap="none" spc="0" dirty="0" smtClean="0">
                    <a:ln w="18415" cmpd="sng">
                      <a:solidFill>
                        <a:sysClr val="windowText" lastClr="000000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</a:rPr>
                  <a:t>もんだい</a:t>
                </a:r>
                <a:endParaRPr lang="ja-JP" altLang="en-US" sz="2000" b="0" cap="none" spc="0" dirty="0">
                  <a:ln w="18415" cmpd="sng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537" name="グループ化 536"/>
            <p:cNvGrpSpPr/>
            <p:nvPr/>
          </p:nvGrpSpPr>
          <p:grpSpPr>
            <a:xfrm>
              <a:off x="2005848" y="3429000"/>
              <a:ext cx="1455374" cy="1384722"/>
              <a:chOff x="2744777" y="1484784"/>
              <a:chExt cx="4050390" cy="4682851"/>
            </a:xfrm>
          </p:grpSpPr>
          <p:grpSp>
            <p:nvGrpSpPr>
              <p:cNvPr id="642" name="グループ化 641"/>
              <p:cNvGrpSpPr/>
              <p:nvPr/>
            </p:nvGrpSpPr>
            <p:grpSpPr>
              <a:xfrm>
                <a:off x="2744777" y="1484784"/>
                <a:ext cx="4050390" cy="4682851"/>
                <a:chOff x="2668961" y="1844824"/>
                <a:chExt cx="4050390" cy="4682851"/>
              </a:xfrm>
            </p:grpSpPr>
            <p:sp>
              <p:nvSpPr>
                <p:cNvPr id="647" name="フリーフォーム 646"/>
                <p:cNvSpPr/>
                <p:nvPr/>
              </p:nvSpPr>
              <p:spPr>
                <a:xfrm>
                  <a:off x="2668961" y="1844824"/>
                  <a:ext cx="4050390" cy="4682851"/>
                </a:xfrm>
                <a:custGeom>
                  <a:avLst/>
                  <a:gdLst>
                    <a:gd name="connsiteX0" fmla="*/ 1277497 w 4050390"/>
                    <a:gd name="connsiteY0" fmla="*/ 35515 h 4334120"/>
                    <a:gd name="connsiteX1" fmla="*/ 747410 w 4050390"/>
                    <a:gd name="connsiteY1" fmla="*/ 287306 h 4334120"/>
                    <a:gd name="connsiteX2" fmla="*/ 349845 w 4050390"/>
                    <a:gd name="connsiteY2" fmla="*/ 936663 h 4334120"/>
                    <a:gd name="connsiteX3" fmla="*/ 190819 w 4050390"/>
                    <a:gd name="connsiteY3" fmla="*/ 2672698 h 4334120"/>
                    <a:gd name="connsiteX4" fmla="*/ 204071 w 4050390"/>
                    <a:gd name="connsiteY4" fmla="*/ 4209950 h 4334120"/>
                    <a:gd name="connsiteX5" fmla="*/ 270332 w 4050390"/>
                    <a:gd name="connsiteY5" fmla="*/ 4249706 h 4334120"/>
                    <a:gd name="connsiteX6" fmla="*/ 3649637 w 4050390"/>
                    <a:gd name="connsiteY6" fmla="*/ 4302715 h 4334120"/>
                    <a:gd name="connsiteX7" fmla="*/ 4020697 w 4050390"/>
                    <a:gd name="connsiteY7" fmla="*/ 4249706 h 4334120"/>
                    <a:gd name="connsiteX8" fmla="*/ 3967689 w 4050390"/>
                    <a:gd name="connsiteY8" fmla="*/ 4156941 h 4334120"/>
                    <a:gd name="connsiteX9" fmla="*/ 3914680 w 4050390"/>
                    <a:gd name="connsiteY9" fmla="*/ 2526924 h 4334120"/>
                    <a:gd name="connsiteX10" fmla="*/ 3768906 w 4050390"/>
                    <a:gd name="connsiteY10" fmla="*/ 578854 h 4334120"/>
                    <a:gd name="connsiteX11" fmla="*/ 2152141 w 4050390"/>
                    <a:gd name="connsiteY11" fmla="*/ 22263 h 4334120"/>
                    <a:gd name="connsiteX12" fmla="*/ 1065463 w 4050390"/>
                    <a:gd name="connsiteY12" fmla="*/ 101776 h 4334120"/>
                    <a:gd name="connsiteX13" fmla="*/ 1065463 w 4050390"/>
                    <a:gd name="connsiteY13" fmla="*/ 101776 h 43341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4050390" h="4334120">
                      <a:moveTo>
                        <a:pt x="1277497" y="35515"/>
                      </a:moveTo>
                      <a:cubicBezTo>
                        <a:pt x="1089758" y="86315"/>
                        <a:pt x="902019" y="137115"/>
                        <a:pt x="747410" y="287306"/>
                      </a:cubicBezTo>
                      <a:cubicBezTo>
                        <a:pt x="592801" y="437497"/>
                        <a:pt x="442610" y="539098"/>
                        <a:pt x="349845" y="936663"/>
                      </a:cubicBezTo>
                      <a:cubicBezTo>
                        <a:pt x="257080" y="1334228"/>
                        <a:pt x="215115" y="2127150"/>
                        <a:pt x="190819" y="2672698"/>
                      </a:cubicBezTo>
                      <a:cubicBezTo>
                        <a:pt x="166523" y="3218246"/>
                        <a:pt x="190819" y="3947115"/>
                        <a:pt x="204071" y="4209950"/>
                      </a:cubicBezTo>
                      <a:cubicBezTo>
                        <a:pt x="217323" y="4472785"/>
                        <a:pt x="-303929" y="4234245"/>
                        <a:pt x="270332" y="4249706"/>
                      </a:cubicBezTo>
                      <a:cubicBezTo>
                        <a:pt x="844593" y="4265167"/>
                        <a:pt x="3024576" y="4302715"/>
                        <a:pt x="3649637" y="4302715"/>
                      </a:cubicBezTo>
                      <a:cubicBezTo>
                        <a:pt x="4274698" y="4302715"/>
                        <a:pt x="3967688" y="4274002"/>
                        <a:pt x="4020697" y="4249706"/>
                      </a:cubicBezTo>
                      <a:cubicBezTo>
                        <a:pt x="4073706" y="4225410"/>
                        <a:pt x="3985359" y="4444071"/>
                        <a:pt x="3967689" y="4156941"/>
                      </a:cubicBezTo>
                      <a:cubicBezTo>
                        <a:pt x="3950020" y="3869811"/>
                        <a:pt x="3947811" y="3123272"/>
                        <a:pt x="3914680" y="2526924"/>
                      </a:cubicBezTo>
                      <a:cubicBezTo>
                        <a:pt x="3881550" y="1930576"/>
                        <a:pt x="4062663" y="996298"/>
                        <a:pt x="3768906" y="578854"/>
                      </a:cubicBezTo>
                      <a:cubicBezTo>
                        <a:pt x="3475150" y="161411"/>
                        <a:pt x="2602715" y="101776"/>
                        <a:pt x="2152141" y="22263"/>
                      </a:cubicBezTo>
                      <a:cubicBezTo>
                        <a:pt x="1701567" y="-57250"/>
                        <a:pt x="1065463" y="101776"/>
                        <a:pt x="1065463" y="101776"/>
                      </a:cubicBezTo>
                      <a:lnTo>
                        <a:pt x="1065463" y="101776"/>
                      </a:lnTo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648" name="円/楕円 647"/>
                <p:cNvSpPr/>
                <p:nvPr/>
              </p:nvSpPr>
              <p:spPr>
                <a:xfrm>
                  <a:off x="3539968" y="2708920"/>
                  <a:ext cx="864096" cy="864096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649" name="弦 648"/>
                <p:cNvSpPr/>
                <p:nvPr/>
              </p:nvSpPr>
              <p:spPr>
                <a:xfrm rot="17413514">
                  <a:off x="3511875" y="2740803"/>
                  <a:ext cx="863204" cy="848977"/>
                </a:xfrm>
                <a:prstGeom prst="chord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650" name="円/楕円 649"/>
                <p:cNvSpPr/>
                <p:nvPr/>
              </p:nvSpPr>
              <p:spPr>
                <a:xfrm>
                  <a:off x="4913988" y="2708920"/>
                  <a:ext cx="864096" cy="864096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651" name="弦 650"/>
                <p:cNvSpPr/>
                <p:nvPr/>
              </p:nvSpPr>
              <p:spPr>
                <a:xfrm rot="17413514">
                  <a:off x="4885895" y="2740803"/>
                  <a:ext cx="863204" cy="848977"/>
                </a:xfrm>
                <a:prstGeom prst="chord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652" name="円/楕円 651"/>
                <p:cNvSpPr/>
                <p:nvPr/>
              </p:nvSpPr>
              <p:spPr>
                <a:xfrm>
                  <a:off x="3779912" y="2996952"/>
                  <a:ext cx="360040" cy="28803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653" name="円/楕円 652"/>
                <p:cNvSpPr/>
                <p:nvPr/>
              </p:nvSpPr>
              <p:spPr>
                <a:xfrm>
                  <a:off x="5137477" y="3021275"/>
                  <a:ext cx="360040" cy="28803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</p:grpSp>
          <p:grpSp>
            <p:nvGrpSpPr>
              <p:cNvPr id="643" name="グループ化 642"/>
              <p:cNvGrpSpPr/>
              <p:nvPr/>
            </p:nvGrpSpPr>
            <p:grpSpPr>
              <a:xfrm>
                <a:off x="4333282" y="3948385"/>
                <a:ext cx="880011" cy="701173"/>
                <a:chOff x="4109793" y="3844323"/>
                <a:chExt cx="1216771" cy="701173"/>
              </a:xfrm>
            </p:grpSpPr>
            <p:sp>
              <p:nvSpPr>
                <p:cNvPr id="645" name="フリーフォーム 644"/>
                <p:cNvSpPr/>
                <p:nvPr/>
              </p:nvSpPr>
              <p:spPr>
                <a:xfrm>
                  <a:off x="4109793" y="4052449"/>
                  <a:ext cx="1204329" cy="493047"/>
                </a:xfrm>
                <a:custGeom>
                  <a:avLst/>
                  <a:gdLst>
                    <a:gd name="connsiteX0" fmla="*/ 700746 w 1204329"/>
                    <a:gd name="connsiteY0" fmla="*/ 188247 h 493047"/>
                    <a:gd name="connsiteX1" fmla="*/ 528468 w 1204329"/>
                    <a:gd name="connsiteY1" fmla="*/ 201499 h 493047"/>
                    <a:gd name="connsiteX2" fmla="*/ 448955 w 1204329"/>
                    <a:gd name="connsiteY2" fmla="*/ 228003 h 493047"/>
                    <a:gd name="connsiteX3" fmla="*/ 369442 w 1204329"/>
                    <a:gd name="connsiteY3" fmla="*/ 281012 h 493047"/>
                    <a:gd name="connsiteX4" fmla="*/ 303181 w 1204329"/>
                    <a:gd name="connsiteY4" fmla="*/ 334021 h 493047"/>
                    <a:gd name="connsiteX5" fmla="*/ 236920 w 1204329"/>
                    <a:gd name="connsiteY5" fmla="*/ 400281 h 493047"/>
                    <a:gd name="connsiteX6" fmla="*/ 170659 w 1204329"/>
                    <a:gd name="connsiteY6" fmla="*/ 440038 h 493047"/>
                    <a:gd name="connsiteX7" fmla="*/ 130903 w 1204329"/>
                    <a:gd name="connsiteY7" fmla="*/ 466542 h 493047"/>
                    <a:gd name="connsiteX8" fmla="*/ 51390 w 1204329"/>
                    <a:gd name="connsiteY8" fmla="*/ 493047 h 493047"/>
                    <a:gd name="connsiteX9" fmla="*/ 24885 w 1204329"/>
                    <a:gd name="connsiteY9" fmla="*/ 347273 h 493047"/>
                    <a:gd name="connsiteX10" fmla="*/ 64642 w 1204329"/>
                    <a:gd name="connsiteY10" fmla="*/ 281012 h 493047"/>
                    <a:gd name="connsiteX11" fmla="*/ 91146 w 1204329"/>
                    <a:gd name="connsiteY11" fmla="*/ 241255 h 493047"/>
                    <a:gd name="connsiteX12" fmla="*/ 170659 w 1204329"/>
                    <a:gd name="connsiteY12" fmla="*/ 201499 h 493047"/>
                    <a:gd name="connsiteX13" fmla="*/ 250172 w 1204329"/>
                    <a:gd name="connsiteY13" fmla="*/ 135238 h 493047"/>
                    <a:gd name="connsiteX14" fmla="*/ 276677 w 1204329"/>
                    <a:gd name="connsiteY14" fmla="*/ 108734 h 493047"/>
                    <a:gd name="connsiteX15" fmla="*/ 329685 w 1204329"/>
                    <a:gd name="connsiteY15" fmla="*/ 82229 h 493047"/>
                    <a:gd name="connsiteX16" fmla="*/ 409198 w 1204329"/>
                    <a:gd name="connsiteY16" fmla="*/ 42473 h 493047"/>
                    <a:gd name="connsiteX17" fmla="*/ 448955 w 1204329"/>
                    <a:gd name="connsiteY17" fmla="*/ 15968 h 493047"/>
                    <a:gd name="connsiteX18" fmla="*/ 806764 w 1204329"/>
                    <a:gd name="connsiteY18" fmla="*/ 15968 h 493047"/>
                    <a:gd name="connsiteX19" fmla="*/ 926033 w 1204329"/>
                    <a:gd name="connsiteY19" fmla="*/ 42473 h 493047"/>
                    <a:gd name="connsiteX20" fmla="*/ 1005546 w 1204329"/>
                    <a:gd name="connsiteY20" fmla="*/ 68977 h 493047"/>
                    <a:gd name="connsiteX21" fmla="*/ 1045303 w 1204329"/>
                    <a:gd name="connsiteY21" fmla="*/ 95481 h 493047"/>
                    <a:gd name="connsiteX22" fmla="*/ 1071807 w 1204329"/>
                    <a:gd name="connsiteY22" fmla="*/ 121986 h 493047"/>
                    <a:gd name="connsiteX23" fmla="*/ 1111564 w 1204329"/>
                    <a:gd name="connsiteY23" fmla="*/ 135238 h 493047"/>
                    <a:gd name="connsiteX24" fmla="*/ 1151320 w 1204329"/>
                    <a:gd name="connsiteY24" fmla="*/ 161742 h 493047"/>
                    <a:gd name="connsiteX25" fmla="*/ 1204329 w 1204329"/>
                    <a:gd name="connsiteY25" fmla="*/ 228003 h 493047"/>
                    <a:gd name="connsiteX26" fmla="*/ 1191077 w 1204329"/>
                    <a:gd name="connsiteY26" fmla="*/ 320768 h 493047"/>
                    <a:gd name="connsiteX27" fmla="*/ 1164572 w 1204329"/>
                    <a:gd name="connsiteY27" fmla="*/ 347273 h 493047"/>
                    <a:gd name="connsiteX28" fmla="*/ 1098311 w 1204329"/>
                    <a:gd name="connsiteY28" fmla="*/ 334021 h 493047"/>
                    <a:gd name="connsiteX29" fmla="*/ 1018798 w 1204329"/>
                    <a:gd name="connsiteY29" fmla="*/ 307516 h 493047"/>
                    <a:gd name="connsiteX30" fmla="*/ 979042 w 1204329"/>
                    <a:gd name="connsiteY30" fmla="*/ 281012 h 493047"/>
                    <a:gd name="connsiteX31" fmla="*/ 939285 w 1204329"/>
                    <a:gd name="connsiteY31" fmla="*/ 267760 h 493047"/>
                    <a:gd name="connsiteX32" fmla="*/ 912781 w 1204329"/>
                    <a:gd name="connsiteY32" fmla="*/ 241255 h 493047"/>
                    <a:gd name="connsiteX33" fmla="*/ 873024 w 1204329"/>
                    <a:gd name="connsiteY33" fmla="*/ 228003 h 493047"/>
                    <a:gd name="connsiteX34" fmla="*/ 727250 w 1204329"/>
                    <a:gd name="connsiteY34" fmla="*/ 201499 h 493047"/>
                    <a:gd name="connsiteX35" fmla="*/ 674242 w 1204329"/>
                    <a:gd name="connsiteY35" fmla="*/ 188247 h 493047"/>
                    <a:gd name="connsiteX36" fmla="*/ 581477 w 1204329"/>
                    <a:gd name="connsiteY36" fmla="*/ 201499 h 493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1204329" h="493047">
                      <a:moveTo>
                        <a:pt x="700746" y="188247"/>
                      </a:moveTo>
                      <a:cubicBezTo>
                        <a:pt x="643320" y="192664"/>
                        <a:pt x="585359" y="192516"/>
                        <a:pt x="528468" y="201499"/>
                      </a:cubicBezTo>
                      <a:cubicBezTo>
                        <a:pt x="500872" y="205856"/>
                        <a:pt x="448955" y="228003"/>
                        <a:pt x="448955" y="228003"/>
                      </a:cubicBezTo>
                      <a:cubicBezTo>
                        <a:pt x="422451" y="245673"/>
                        <a:pt x="391967" y="258488"/>
                        <a:pt x="369442" y="281012"/>
                      </a:cubicBezTo>
                      <a:cubicBezTo>
                        <a:pt x="331675" y="318778"/>
                        <a:pt x="353333" y="300585"/>
                        <a:pt x="303181" y="334021"/>
                      </a:cubicBezTo>
                      <a:cubicBezTo>
                        <a:pt x="257744" y="402177"/>
                        <a:pt x="300028" y="349795"/>
                        <a:pt x="236920" y="400281"/>
                      </a:cubicBezTo>
                      <a:cubicBezTo>
                        <a:pt x="184944" y="441862"/>
                        <a:pt x="239704" y="417023"/>
                        <a:pt x="170659" y="440038"/>
                      </a:cubicBezTo>
                      <a:cubicBezTo>
                        <a:pt x="157407" y="448873"/>
                        <a:pt x="145457" y="460073"/>
                        <a:pt x="130903" y="466542"/>
                      </a:cubicBezTo>
                      <a:cubicBezTo>
                        <a:pt x="105373" y="477889"/>
                        <a:pt x="51390" y="493047"/>
                        <a:pt x="51390" y="493047"/>
                      </a:cubicBezTo>
                      <a:cubicBezTo>
                        <a:pt x="-28123" y="466541"/>
                        <a:pt x="2744" y="491194"/>
                        <a:pt x="24885" y="347273"/>
                      </a:cubicBezTo>
                      <a:cubicBezTo>
                        <a:pt x="32557" y="297406"/>
                        <a:pt x="36784" y="315834"/>
                        <a:pt x="64642" y="281012"/>
                      </a:cubicBezTo>
                      <a:cubicBezTo>
                        <a:pt x="74592" y="268575"/>
                        <a:pt x="79884" y="252517"/>
                        <a:pt x="91146" y="241255"/>
                      </a:cubicBezTo>
                      <a:cubicBezTo>
                        <a:pt x="116835" y="215566"/>
                        <a:pt x="138325" y="212277"/>
                        <a:pt x="170659" y="201499"/>
                      </a:cubicBezTo>
                      <a:cubicBezTo>
                        <a:pt x="253702" y="90775"/>
                        <a:pt x="167387" y="184908"/>
                        <a:pt x="250172" y="135238"/>
                      </a:cubicBezTo>
                      <a:cubicBezTo>
                        <a:pt x="260886" y="128810"/>
                        <a:pt x="266281" y="115665"/>
                        <a:pt x="276677" y="108734"/>
                      </a:cubicBezTo>
                      <a:cubicBezTo>
                        <a:pt x="293114" y="97776"/>
                        <a:pt x="312533" y="92030"/>
                        <a:pt x="329685" y="82229"/>
                      </a:cubicBezTo>
                      <a:cubicBezTo>
                        <a:pt x="401612" y="41128"/>
                        <a:pt x="336312" y="66768"/>
                        <a:pt x="409198" y="42473"/>
                      </a:cubicBezTo>
                      <a:cubicBezTo>
                        <a:pt x="422450" y="33638"/>
                        <a:pt x="434042" y="21561"/>
                        <a:pt x="448955" y="15968"/>
                      </a:cubicBezTo>
                      <a:cubicBezTo>
                        <a:pt x="543325" y="-19421"/>
                        <a:pt x="783320" y="14902"/>
                        <a:pt x="806764" y="15968"/>
                      </a:cubicBezTo>
                      <a:cubicBezTo>
                        <a:pt x="844585" y="23533"/>
                        <a:pt x="888610" y="31246"/>
                        <a:pt x="926033" y="42473"/>
                      </a:cubicBezTo>
                      <a:cubicBezTo>
                        <a:pt x="952793" y="50501"/>
                        <a:pt x="982300" y="53480"/>
                        <a:pt x="1005546" y="68977"/>
                      </a:cubicBezTo>
                      <a:cubicBezTo>
                        <a:pt x="1018798" y="77812"/>
                        <a:pt x="1032866" y="85531"/>
                        <a:pt x="1045303" y="95481"/>
                      </a:cubicBezTo>
                      <a:cubicBezTo>
                        <a:pt x="1055059" y="103286"/>
                        <a:pt x="1061093" y="115558"/>
                        <a:pt x="1071807" y="121986"/>
                      </a:cubicBezTo>
                      <a:cubicBezTo>
                        <a:pt x="1083785" y="129173"/>
                        <a:pt x="1098312" y="130821"/>
                        <a:pt x="1111564" y="135238"/>
                      </a:cubicBezTo>
                      <a:cubicBezTo>
                        <a:pt x="1124816" y="144073"/>
                        <a:pt x="1138883" y="151792"/>
                        <a:pt x="1151320" y="161742"/>
                      </a:cubicBezTo>
                      <a:cubicBezTo>
                        <a:pt x="1178293" y="183321"/>
                        <a:pt x="1184651" y="198487"/>
                        <a:pt x="1204329" y="228003"/>
                      </a:cubicBezTo>
                      <a:cubicBezTo>
                        <a:pt x="1199912" y="258925"/>
                        <a:pt x="1200955" y="291135"/>
                        <a:pt x="1191077" y="320768"/>
                      </a:cubicBezTo>
                      <a:cubicBezTo>
                        <a:pt x="1187126" y="332621"/>
                        <a:pt x="1176941" y="345506"/>
                        <a:pt x="1164572" y="347273"/>
                      </a:cubicBezTo>
                      <a:cubicBezTo>
                        <a:pt x="1142274" y="350459"/>
                        <a:pt x="1120042" y="339948"/>
                        <a:pt x="1098311" y="334021"/>
                      </a:cubicBezTo>
                      <a:cubicBezTo>
                        <a:pt x="1071357" y="326670"/>
                        <a:pt x="1018798" y="307516"/>
                        <a:pt x="1018798" y="307516"/>
                      </a:cubicBezTo>
                      <a:cubicBezTo>
                        <a:pt x="1005546" y="298681"/>
                        <a:pt x="993288" y="288135"/>
                        <a:pt x="979042" y="281012"/>
                      </a:cubicBezTo>
                      <a:cubicBezTo>
                        <a:pt x="966548" y="274765"/>
                        <a:pt x="951263" y="274947"/>
                        <a:pt x="939285" y="267760"/>
                      </a:cubicBezTo>
                      <a:cubicBezTo>
                        <a:pt x="928571" y="261332"/>
                        <a:pt x="923495" y="247683"/>
                        <a:pt x="912781" y="241255"/>
                      </a:cubicBezTo>
                      <a:cubicBezTo>
                        <a:pt x="900803" y="234068"/>
                        <a:pt x="886456" y="231841"/>
                        <a:pt x="873024" y="228003"/>
                      </a:cubicBezTo>
                      <a:cubicBezTo>
                        <a:pt x="794122" y="205460"/>
                        <a:pt x="830484" y="220269"/>
                        <a:pt x="727250" y="201499"/>
                      </a:cubicBezTo>
                      <a:cubicBezTo>
                        <a:pt x="709331" y="198241"/>
                        <a:pt x="691911" y="192664"/>
                        <a:pt x="674242" y="188247"/>
                      </a:cubicBezTo>
                      <a:cubicBezTo>
                        <a:pt x="590372" y="202225"/>
                        <a:pt x="621599" y="201499"/>
                        <a:pt x="581477" y="201499"/>
                      </a:cubicBezTo>
                    </a:path>
                  </a:pathLst>
                </a:custGeom>
                <a:solidFill>
                  <a:srgbClr val="FF66F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646" name="フリーフォーム 645"/>
                <p:cNvSpPr/>
                <p:nvPr/>
              </p:nvSpPr>
              <p:spPr>
                <a:xfrm>
                  <a:off x="4122235" y="3844323"/>
                  <a:ext cx="1204329" cy="493047"/>
                </a:xfrm>
                <a:custGeom>
                  <a:avLst/>
                  <a:gdLst>
                    <a:gd name="connsiteX0" fmla="*/ 700746 w 1204329"/>
                    <a:gd name="connsiteY0" fmla="*/ 188247 h 493047"/>
                    <a:gd name="connsiteX1" fmla="*/ 528468 w 1204329"/>
                    <a:gd name="connsiteY1" fmla="*/ 201499 h 493047"/>
                    <a:gd name="connsiteX2" fmla="*/ 448955 w 1204329"/>
                    <a:gd name="connsiteY2" fmla="*/ 228003 h 493047"/>
                    <a:gd name="connsiteX3" fmla="*/ 369442 w 1204329"/>
                    <a:gd name="connsiteY3" fmla="*/ 281012 h 493047"/>
                    <a:gd name="connsiteX4" fmla="*/ 303181 w 1204329"/>
                    <a:gd name="connsiteY4" fmla="*/ 334021 h 493047"/>
                    <a:gd name="connsiteX5" fmla="*/ 236920 w 1204329"/>
                    <a:gd name="connsiteY5" fmla="*/ 400281 h 493047"/>
                    <a:gd name="connsiteX6" fmla="*/ 170659 w 1204329"/>
                    <a:gd name="connsiteY6" fmla="*/ 440038 h 493047"/>
                    <a:gd name="connsiteX7" fmla="*/ 130903 w 1204329"/>
                    <a:gd name="connsiteY7" fmla="*/ 466542 h 493047"/>
                    <a:gd name="connsiteX8" fmla="*/ 51390 w 1204329"/>
                    <a:gd name="connsiteY8" fmla="*/ 493047 h 493047"/>
                    <a:gd name="connsiteX9" fmla="*/ 24885 w 1204329"/>
                    <a:gd name="connsiteY9" fmla="*/ 347273 h 493047"/>
                    <a:gd name="connsiteX10" fmla="*/ 64642 w 1204329"/>
                    <a:gd name="connsiteY10" fmla="*/ 281012 h 493047"/>
                    <a:gd name="connsiteX11" fmla="*/ 91146 w 1204329"/>
                    <a:gd name="connsiteY11" fmla="*/ 241255 h 493047"/>
                    <a:gd name="connsiteX12" fmla="*/ 170659 w 1204329"/>
                    <a:gd name="connsiteY12" fmla="*/ 201499 h 493047"/>
                    <a:gd name="connsiteX13" fmla="*/ 250172 w 1204329"/>
                    <a:gd name="connsiteY13" fmla="*/ 135238 h 493047"/>
                    <a:gd name="connsiteX14" fmla="*/ 276677 w 1204329"/>
                    <a:gd name="connsiteY14" fmla="*/ 108734 h 493047"/>
                    <a:gd name="connsiteX15" fmla="*/ 329685 w 1204329"/>
                    <a:gd name="connsiteY15" fmla="*/ 82229 h 493047"/>
                    <a:gd name="connsiteX16" fmla="*/ 409198 w 1204329"/>
                    <a:gd name="connsiteY16" fmla="*/ 42473 h 493047"/>
                    <a:gd name="connsiteX17" fmla="*/ 448955 w 1204329"/>
                    <a:gd name="connsiteY17" fmla="*/ 15968 h 493047"/>
                    <a:gd name="connsiteX18" fmla="*/ 806764 w 1204329"/>
                    <a:gd name="connsiteY18" fmla="*/ 15968 h 493047"/>
                    <a:gd name="connsiteX19" fmla="*/ 926033 w 1204329"/>
                    <a:gd name="connsiteY19" fmla="*/ 42473 h 493047"/>
                    <a:gd name="connsiteX20" fmla="*/ 1005546 w 1204329"/>
                    <a:gd name="connsiteY20" fmla="*/ 68977 h 493047"/>
                    <a:gd name="connsiteX21" fmla="*/ 1045303 w 1204329"/>
                    <a:gd name="connsiteY21" fmla="*/ 95481 h 493047"/>
                    <a:gd name="connsiteX22" fmla="*/ 1071807 w 1204329"/>
                    <a:gd name="connsiteY22" fmla="*/ 121986 h 493047"/>
                    <a:gd name="connsiteX23" fmla="*/ 1111564 w 1204329"/>
                    <a:gd name="connsiteY23" fmla="*/ 135238 h 493047"/>
                    <a:gd name="connsiteX24" fmla="*/ 1151320 w 1204329"/>
                    <a:gd name="connsiteY24" fmla="*/ 161742 h 493047"/>
                    <a:gd name="connsiteX25" fmla="*/ 1204329 w 1204329"/>
                    <a:gd name="connsiteY25" fmla="*/ 228003 h 493047"/>
                    <a:gd name="connsiteX26" fmla="*/ 1191077 w 1204329"/>
                    <a:gd name="connsiteY26" fmla="*/ 320768 h 493047"/>
                    <a:gd name="connsiteX27" fmla="*/ 1164572 w 1204329"/>
                    <a:gd name="connsiteY27" fmla="*/ 347273 h 493047"/>
                    <a:gd name="connsiteX28" fmla="*/ 1098311 w 1204329"/>
                    <a:gd name="connsiteY28" fmla="*/ 334021 h 493047"/>
                    <a:gd name="connsiteX29" fmla="*/ 1018798 w 1204329"/>
                    <a:gd name="connsiteY29" fmla="*/ 307516 h 493047"/>
                    <a:gd name="connsiteX30" fmla="*/ 979042 w 1204329"/>
                    <a:gd name="connsiteY30" fmla="*/ 281012 h 493047"/>
                    <a:gd name="connsiteX31" fmla="*/ 939285 w 1204329"/>
                    <a:gd name="connsiteY31" fmla="*/ 267760 h 493047"/>
                    <a:gd name="connsiteX32" fmla="*/ 912781 w 1204329"/>
                    <a:gd name="connsiteY32" fmla="*/ 241255 h 493047"/>
                    <a:gd name="connsiteX33" fmla="*/ 873024 w 1204329"/>
                    <a:gd name="connsiteY33" fmla="*/ 228003 h 493047"/>
                    <a:gd name="connsiteX34" fmla="*/ 727250 w 1204329"/>
                    <a:gd name="connsiteY34" fmla="*/ 201499 h 493047"/>
                    <a:gd name="connsiteX35" fmla="*/ 674242 w 1204329"/>
                    <a:gd name="connsiteY35" fmla="*/ 188247 h 493047"/>
                    <a:gd name="connsiteX36" fmla="*/ 581477 w 1204329"/>
                    <a:gd name="connsiteY36" fmla="*/ 201499 h 493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1204329" h="493047">
                      <a:moveTo>
                        <a:pt x="700746" y="188247"/>
                      </a:moveTo>
                      <a:cubicBezTo>
                        <a:pt x="643320" y="192664"/>
                        <a:pt x="585359" y="192516"/>
                        <a:pt x="528468" y="201499"/>
                      </a:cubicBezTo>
                      <a:cubicBezTo>
                        <a:pt x="500872" y="205856"/>
                        <a:pt x="448955" y="228003"/>
                        <a:pt x="448955" y="228003"/>
                      </a:cubicBezTo>
                      <a:cubicBezTo>
                        <a:pt x="422451" y="245673"/>
                        <a:pt x="391967" y="258488"/>
                        <a:pt x="369442" y="281012"/>
                      </a:cubicBezTo>
                      <a:cubicBezTo>
                        <a:pt x="331675" y="318778"/>
                        <a:pt x="353333" y="300585"/>
                        <a:pt x="303181" y="334021"/>
                      </a:cubicBezTo>
                      <a:cubicBezTo>
                        <a:pt x="257744" y="402177"/>
                        <a:pt x="300028" y="349795"/>
                        <a:pt x="236920" y="400281"/>
                      </a:cubicBezTo>
                      <a:cubicBezTo>
                        <a:pt x="184944" y="441862"/>
                        <a:pt x="239704" y="417023"/>
                        <a:pt x="170659" y="440038"/>
                      </a:cubicBezTo>
                      <a:cubicBezTo>
                        <a:pt x="157407" y="448873"/>
                        <a:pt x="145457" y="460073"/>
                        <a:pt x="130903" y="466542"/>
                      </a:cubicBezTo>
                      <a:cubicBezTo>
                        <a:pt x="105373" y="477889"/>
                        <a:pt x="51390" y="493047"/>
                        <a:pt x="51390" y="493047"/>
                      </a:cubicBezTo>
                      <a:cubicBezTo>
                        <a:pt x="-28123" y="466541"/>
                        <a:pt x="2744" y="491194"/>
                        <a:pt x="24885" y="347273"/>
                      </a:cubicBezTo>
                      <a:cubicBezTo>
                        <a:pt x="32557" y="297406"/>
                        <a:pt x="36784" y="315834"/>
                        <a:pt x="64642" y="281012"/>
                      </a:cubicBezTo>
                      <a:cubicBezTo>
                        <a:pt x="74592" y="268575"/>
                        <a:pt x="79884" y="252517"/>
                        <a:pt x="91146" y="241255"/>
                      </a:cubicBezTo>
                      <a:cubicBezTo>
                        <a:pt x="116835" y="215566"/>
                        <a:pt x="138325" y="212277"/>
                        <a:pt x="170659" y="201499"/>
                      </a:cubicBezTo>
                      <a:cubicBezTo>
                        <a:pt x="253702" y="90775"/>
                        <a:pt x="167387" y="184908"/>
                        <a:pt x="250172" y="135238"/>
                      </a:cubicBezTo>
                      <a:cubicBezTo>
                        <a:pt x="260886" y="128810"/>
                        <a:pt x="266281" y="115665"/>
                        <a:pt x="276677" y="108734"/>
                      </a:cubicBezTo>
                      <a:cubicBezTo>
                        <a:pt x="293114" y="97776"/>
                        <a:pt x="312533" y="92030"/>
                        <a:pt x="329685" y="82229"/>
                      </a:cubicBezTo>
                      <a:cubicBezTo>
                        <a:pt x="401612" y="41128"/>
                        <a:pt x="336312" y="66768"/>
                        <a:pt x="409198" y="42473"/>
                      </a:cubicBezTo>
                      <a:cubicBezTo>
                        <a:pt x="422450" y="33638"/>
                        <a:pt x="434042" y="21561"/>
                        <a:pt x="448955" y="15968"/>
                      </a:cubicBezTo>
                      <a:cubicBezTo>
                        <a:pt x="543325" y="-19421"/>
                        <a:pt x="783320" y="14902"/>
                        <a:pt x="806764" y="15968"/>
                      </a:cubicBezTo>
                      <a:cubicBezTo>
                        <a:pt x="844585" y="23533"/>
                        <a:pt x="888610" y="31246"/>
                        <a:pt x="926033" y="42473"/>
                      </a:cubicBezTo>
                      <a:cubicBezTo>
                        <a:pt x="952793" y="50501"/>
                        <a:pt x="982300" y="53480"/>
                        <a:pt x="1005546" y="68977"/>
                      </a:cubicBezTo>
                      <a:cubicBezTo>
                        <a:pt x="1018798" y="77812"/>
                        <a:pt x="1032866" y="85531"/>
                        <a:pt x="1045303" y="95481"/>
                      </a:cubicBezTo>
                      <a:cubicBezTo>
                        <a:pt x="1055059" y="103286"/>
                        <a:pt x="1061093" y="115558"/>
                        <a:pt x="1071807" y="121986"/>
                      </a:cubicBezTo>
                      <a:cubicBezTo>
                        <a:pt x="1083785" y="129173"/>
                        <a:pt x="1098312" y="130821"/>
                        <a:pt x="1111564" y="135238"/>
                      </a:cubicBezTo>
                      <a:cubicBezTo>
                        <a:pt x="1124816" y="144073"/>
                        <a:pt x="1138883" y="151792"/>
                        <a:pt x="1151320" y="161742"/>
                      </a:cubicBezTo>
                      <a:cubicBezTo>
                        <a:pt x="1178293" y="183321"/>
                        <a:pt x="1184651" y="198487"/>
                        <a:pt x="1204329" y="228003"/>
                      </a:cubicBezTo>
                      <a:cubicBezTo>
                        <a:pt x="1199912" y="258925"/>
                        <a:pt x="1200955" y="291135"/>
                        <a:pt x="1191077" y="320768"/>
                      </a:cubicBezTo>
                      <a:cubicBezTo>
                        <a:pt x="1187126" y="332621"/>
                        <a:pt x="1176941" y="345506"/>
                        <a:pt x="1164572" y="347273"/>
                      </a:cubicBezTo>
                      <a:cubicBezTo>
                        <a:pt x="1142274" y="350459"/>
                        <a:pt x="1120042" y="339948"/>
                        <a:pt x="1098311" y="334021"/>
                      </a:cubicBezTo>
                      <a:cubicBezTo>
                        <a:pt x="1071357" y="326670"/>
                        <a:pt x="1018798" y="307516"/>
                        <a:pt x="1018798" y="307516"/>
                      </a:cubicBezTo>
                      <a:cubicBezTo>
                        <a:pt x="1005546" y="298681"/>
                        <a:pt x="993288" y="288135"/>
                        <a:pt x="979042" y="281012"/>
                      </a:cubicBezTo>
                      <a:cubicBezTo>
                        <a:pt x="966548" y="274765"/>
                        <a:pt x="951263" y="274947"/>
                        <a:pt x="939285" y="267760"/>
                      </a:cubicBezTo>
                      <a:cubicBezTo>
                        <a:pt x="928571" y="261332"/>
                        <a:pt x="923495" y="247683"/>
                        <a:pt x="912781" y="241255"/>
                      </a:cubicBezTo>
                      <a:cubicBezTo>
                        <a:pt x="900803" y="234068"/>
                        <a:pt x="886456" y="231841"/>
                        <a:pt x="873024" y="228003"/>
                      </a:cubicBezTo>
                      <a:cubicBezTo>
                        <a:pt x="794122" y="205460"/>
                        <a:pt x="830484" y="220269"/>
                        <a:pt x="727250" y="201499"/>
                      </a:cubicBezTo>
                      <a:cubicBezTo>
                        <a:pt x="709331" y="198241"/>
                        <a:pt x="691911" y="192664"/>
                        <a:pt x="674242" y="188247"/>
                      </a:cubicBezTo>
                      <a:cubicBezTo>
                        <a:pt x="590372" y="202225"/>
                        <a:pt x="621599" y="201499"/>
                        <a:pt x="581477" y="201499"/>
                      </a:cubicBezTo>
                    </a:path>
                  </a:pathLst>
                </a:custGeom>
                <a:solidFill>
                  <a:srgbClr val="FF66F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</p:grpSp>
          <p:sp>
            <p:nvSpPr>
              <p:cNvPr id="644" name="正方形/長方形 643"/>
              <p:cNvSpPr/>
              <p:nvPr/>
            </p:nvSpPr>
            <p:spPr>
              <a:xfrm>
                <a:off x="3211081" y="1525873"/>
                <a:ext cx="3110384" cy="1353091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ja-JP" altLang="en-US" sz="2000" b="0" cap="none" spc="0" dirty="0" smtClean="0">
                    <a:ln w="18415" cmpd="sng">
                      <a:solidFill>
                        <a:sysClr val="windowText" lastClr="000000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</a:rPr>
                  <a:t>もんだい</a:t>
                </a:r>
                <a:endParaRPr lang="ja-JP" altLang="en-US" sz="2000" b="0" cap="none" spc="0" dirty="0">
                  <a:ln w="18415" cmpd="sng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538" name="グループ化 537"/>
            <p:cNvGrpSpPr/>
            <p:nvPr/>
          </p:nvGrpSpPr>
          <p:grpSpPr>
            <a:xfrm>
              <a:off x="3777815" y="3426016"/>
              <a:ext cx="1455374" cy="1384722"/>
              <a:chOff x="2744777" y="1484784"/>
              <a:chExt cx="4050390" cy="4682851"/>
            </a:xfrm>
          </p:grpSpPr>
          <p:grpSp>
            <p:nvGrpSpPr>
              <p:cNvPr id="630" name="グループ化 629"/>
              <p:cNvGrpSpPr/>
              <p:nvPr/>
            </p:nvGrpSpPr>
            <p:grpSpPr>
              <a:xfrm>
                <a:off x="2744777" y="1484784"/>
                <a:ext cx="4050390" cy="4682851"/>
                <a:chOff x="2668961" y="1844824"/>
                <a:chExt cx="4050390" cy="4682851"/>
              </a:xfrm>
            </p:grpSpPr>
            <p:sp>
              <p:nvSpPr>
                <p:cNvPr id="635" name="フリーフォーム 634"/>
                <p:cNvSpPr/>
                <p:nvPr/>
              </p:nvSpPr>
              <p:spPr>
                <a:xfrm>
                  <a:off x="2668961" y="1844824"/>
                  <a:ext cx="4050390" cy="4682851"/>
                </a:xfrm>
                <a:custGeom>
                  <a:avLst/>
                  <a:gdLst>
                    <a:gd name="connsiteX0" fmla="*/ 1277497 w 4050390"/>
                    <a:gd name="connsiteY0" fmla="*/ 35515 h 4334120"/>
                    <a:gd name="connsiteX1" fmla="*/ 747410 w 4050390"/>
                    <a:gd name="connsiteY1" fmla="*/ 287306 h 4334120"/>
                    <a:gd name="connsiteX2" fmla="*/ 349845 w 4050390"/>
                    <a:gd name="connsiteY2" fmla="*/ 936663 h 4334120"/>
                    <a:gd name="connsiteX3" fmla="*/ 190819 w 4050390"/>
                    <a:gd name="connsiteY3" fmla="*/ 2672698 h 4334120"/>
                    <a:gd name="connsiteX4" fmla="*/ 204071 w 4050390"/>
                    <a:gd name="connsiteY4" fmla="*/ 4209950 h 4334120"/>
                    <a:gd name="connsiteX5" fmla="*/ 270332 w 4050390"/>
                    <a:gd name="connsiteY5" fmla="*/ 4249706 h 4334120"/>
                    <a:gd name="connsiteX6" fmla="*/ 3649637 w 4050390"/>
                    <a:gd name="connsiteY6" fmla="*/ 4302715 h 4334120"/>
                    <a:gd name="connsiteX7" fmla="*/ 4020697 w 4050390"/>
                    <a:gd name="connsiteY7" fmla="*/ 4249706 h 4334120"/>
                    <a:gd name="connsiteX8" fmla="*/ 3967689 w 4050390"/>
                    <a:gd name="connsiteY8" fmla="*/ 4156941 h 4334120"/>
                    <a:gd name="connsiteX9" fmla="*/ 3914680 w 4050390"/>
                    <a:gd name="connsiteY9" fmla="*/ 2526924 h 4334120"/>
                    <a:gd name="connsiteX10" fmla="*/ 3768906 w 4050390"/>
                    <a:gd name="connsiteY10" fmla="*/ 578854 h 4334120"/>
                    <a:gd name="connsiteX11" fmla="*/ 2152141 w 4050390"/>
                    <a:gd name="connsiteY11" fmla="*/ 22263 h 4334120"/>
                    <a:gd name="connsiteX12" fmla="*/ 1065463 w 4050390"/>
                    <a:gd name="connsiteY12" fmla="*/ 101776 h 4334120"/>
                    <a:gd name="connsiteX13" fmla="*/ 1065463 w 4050390"/>
                    <a:gd name="connsiteY13" fmla="*/ 101776 h 43341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4050390" h="4334120">
                      <a:moveTo>
                        <a:pt x="1277497" y="35515"/>
                      </a:moveTo>
                      <a:cubicBezTo>
                        <a:pt x="1089758" y="86315"/>
                        <a:pt x="902019" y="137115"/>
                        <a:pt x="747410" y="287306"/>
                      </a:cubicBezTo>
                      <a:cubicBezTo>
                        <a:pt x="592801" y="437497"/>
                        <a:pt x="442610" y="539098"/>
                        <a:pt x="349845" y="936663"/>
                      </a:cubicBezTo>
                      <a:cubicBezTo>
                        <a:pt x="257080" y="1334228"/>
                        <a:pt x="215115" y="2127150"/>
                        <a:pt x="190819" y="2672698"/>
                      </a:cubicBezTo>
                      <a:cubicBezTo>
                        <a:pt x="166523" y="3218246"/>
                        <a:pt x="190819" y="3947115"/>
                        <a:pt x="204071" y="4209950"/>
                      </a:cubicBezTo>
                      <a:cubicBezTo>
                        <a:pt x="217323" y="4472785"/>
                        <a:pt x="-303929" y="4234245"/>
                        <a:pt x="270332" y="4249706"/>
                      </a:cubicBezTo>
                      <a:cubicBezTo>
                        <a:pt x="844593" y="4265167"/>
                        <a:pt x="3024576" y="4302715"/>
                        <a:pt x="3649637" y="4302715"/>
                      </a:cubicBezTo>
                      <a:cubicBezTo>
                        <a:pt x="4274698" y="4302715"/>
                        <a:pt x="3967688" y="4274002"/>
                        <a:pt x="4020697" y="4249706"/>
                      </a:cubicBezTo>
                      <a:cubicBezTo>
                        <a:pt x="4073706" y="4225410"/>
                        <a:pt x="3985359" y="4444071"/>
                        <a:pt x="3967689" y="4156941"/>
                      </a:cubicBezTo>
                      <a:cubicBezTo>
                        <a:pt x="3950020" y="3869811"/>
                        <a:pt x="3947811" y="3123272"/>
                        <a:pt x="3914680" y="2526924"/>
                      </a:cubicBezTo>
                      <a:cubicBezTo>
                        <a:pt x="3881550" y="1930576"/>
                        <a:pt x="4062663" y="996298"/>
                        <a:pt x="3768906" y="578854"/>
                      </a:cubicBezTo>
                      <a:cubicBezTo>
                        <a:pt x="3475150" y="161411"/>
                        <a:pt x="2602715" y="101776"/>
                        <a:pt x="2152141" y="22263"/>
                      </a:cubicBezTo>
                      <a:cubicBezTo>
                        <a:pt x="1701567" y="-57250"/>
                        <a:pt x="1065463" y="101776"/>
                        <a:pt x="1065463" y="101776"/>
                      </a:cubicBezTo>
                      <a:lnTo>
                        <a:pt x="1065463" y="101776"/>
                      </a:lnTo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636" name="円/楕円 635"/>
                <p:cNvSpPr/>
                <p:nvPr/>
              </p:nvSpPr>
              <p:spPr>
                <a:xfrm>
                  <a:off x="3539968" y="2708920"/>
                  <a:ext cx="864096" cy="864096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637" name="弦 636"/>
                <p:cNvSpPr/>
                <p:nvPr/>
              </p:nvSpPr>
              <p:spPr>
                <a:xfrm rot="17413514">
                  <a:off x="3511875" y="2740803"/>
                  <a:ext cx="863204" cy="848977"/>
                </a:xfrm>
                <a:prstGeom prst="chord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638" name="円/楕円 637"/>
                <p:cNvSpPr/>
                <p:nvPr/>
              </p:nvSpPr>
              <p:spPr>
                <a:xfrm>
                  <a:off x="4913988" y="2708920"/>
                  <a:ext cx="864096" cy="864096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639" name="弦 638"/>
                <p:cNvSpPr/>
                <p:nvPr/>
              </p:nvSpPr>
              <p:spPr>
                <a:xfrm rot="17413514">
                  <a:off x="4885895" y="2740803"/>
                  <a:ext cx="863204" cy="848977"/>
                </a:xfrm>
                <a:prstGeom prst="chord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640" name="円/楕円 639"/>
                <p:cNvSpPr/>
                <p:nvPr/>
              </p:nvSpPr>
              <p:spPr>
                <a:xfrm>
                  <a:off x="3779912" y="2996952"/>
                  <a:ext cx="360040" cy="28803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641" name="円/楕円 640"/>
                <p:cNvSpPr/>
                <p:nvPr/>
              </p:nvSpPr>
              <p:spPr>
                <a:xfrm>
                  <a:off x="5137477" y="3021275"/>
                  <a:ext cx="360040" cy="28803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</p:grpSp>
          <p:grpSp>
            <p:nvGrpSpPr>
              <p:cNvPr id="631" name="グループ化 630"/>
              <p:cNvGrpSpPr/>
              <p:nvPr/>
            </p:nvGrpSpPr>
            <p:grpSpPr>
              <a:xfrm>
                <a:off x="4333282" y="3948385"/>
                <a:ext cx="880011" cy="701173"/>
                <a:chOff x="4109793" y="3844323"/>
                <a:chExt cx="1216771" cy="701173"/>
              </a:xfrm>
            </p:grpSpPr>
            <p:sp>
              <p:nvSpPr>
                <p:cNvPr id="633" name="フリーフォーム 632"/>
                <p:cNvSpPr/>
                <p:nvPr/>
              </p:nvSpPr>
              <p:spPr>
                <a:xfrm>
                  <a:off x="4109793" y="4052449"/>
                  <a:ext cx="1204329" cy="493047"/>
                </a:xfrm>
                <a:custGeom>
                  <a:avLst/>
                  <a:gdLst>
                    <a:gd name="connsiteX0" fmla="*/ 700746 w 1204329"/>
                    <a:gd name="connsiteY0" fmla="*/ 188247 h 493047"/>
                    <a:gd name="connsiteX1" fmla="*/ 528468 w 1204329"/>
                    <a:gd name="connsiteY1" fmla="*/ 201499 h 493047"/>
                    <a:gd name="connsiteX2" fmla="*/ 448955 w 1204329"/>
                    <a:gd name="connsiteY2" fmla="*/ 228003 h 493047"/>
                    <a:gd name="connsiteX3" fmla="*/ 369442 w 1204329"/>
                    <a:gd name="connsiteY3" fmla="*/ 281012 h 493047"/>
                    <a:gd name="connsiteX4" fmla="*/ 303181 w 1204329"/>
                    <a:gd name="connsiteY4" fmla="*/ 334021 h 493047"/>
                    <a:gd name="connsiteX5" fmla="*/ 236920 w 1204329"/>
                    <a:gd name="connsiteY5" fmla="*/ 400281 h 493047"/>
                    <a:gd name="connsiteX6" fmla="*/ 170659 w 1204329"/>
                    <a:gd name="connsiteY6" fmla="*/ 440038 h 493047"/>
                    <a:gd name="connsiteX7" fmla="*/ 130903 w 1204329"/>
                    <a:gd name="connsiteY7" fmla="*/ 466542 h 493047"/>
                    <a:gd name="connsiteX8" fmla="*/ 51390 w 1204329"/>
                    <a:gd name="connsiteY8" fmla="*/ 493047 h 493047"/>
                    <a:gd name="connsiteX9" fmla="*/ 24885 w 1204329"/>
                    <a:gd name="connsiteY9" fmla="*/ 347273 h 493047"/>
                    <a:gd name="connsiteX10" fmla="*/ 64642 w 1204329"/>
                    <a:gd name="connsiteY10" fmla="*/ 281012 h 493047"/>
                    <a:gd name="connsiteX11" fmla="*/ 91146 w 1204329"/>
                    <a:gd name="connsiteY11" fmla="*/ 241255 h 493047"/>
                    <a:gd name="connsiteX12" fmla="*/ 170659 w 1204329"/>
                    <a:gd name="connsiteY12" fmla="*/ 201499 h 493047"/>
                    <a:gd name="connsiteX13" fmla="*/ 250172 w 1204329"/>
                    <a:gd name="connsiteY13" fmla="*/ 135238 h 493047"/>
                    <a:gd name="connsiteX14" fmla="*/ 276677 w 1204329"/>
                    <a:gd name="connsiteY14" fmla="*/ 108734 h 493047"/>
                    <a:gd name="connsiteX15" fmla="*/ 329685 w 1204329"/>
                    <a:gd name="connsiteY15" fmla="*/ 82229 h 493047"/>
                    <a:gd name="connsiteX16" fmla="*/ 409198 w 1204329"/>
                    <a:gd name="connsiteY16" fmla="*/ 42473 h 493047"/>
                    <a:gd name="connsiteX17" fmla="*/ 448955 w 1204329"/>
                    <a:gd name="connsiteY17" fmla="*/ 15968 h 493047"/>
                    <a:gd name="connsiteX18" fmla="*/ 806764 w 1204329"/>
                    <a:gd name="connsiteY18" fmla="*/ 15968 h 493047"/>
                    <a:gd name="connsiteX19" fmla="*/ 926033 w 1204329"/>
                    <a:gd name="connsiteY19" fmla="*/ 42473 h 493047"/>
                    <a:gd name="connsiteX20" fmla="*/ 1005546 w 1204329"/>
                    <a:gd name="connsiteY20" fmla="*/ 68977 h 493047"/>
                    <a:gd name="connsiteX21" fmla="*/ 1045303 w 1204329"/>
                    <a:gd name="connsiteY21" fmla="*/ 95481 h 493047"/>
                    <a:gd name="connsiteX22" fmla="*/ 1071807 w 1204329"/>
                    <a:gd name="connsiteY22" fmla="*/ 121986 h 493047"/>
                    <a:gd name="connsiteX23" fmla="*/ 1111564 w 1204329"/>
                    <a:gd name="connsiteY23" fmla="*/ 135238 h 493047"/>
                    <a:gd name="connsiteX24" fmla="*/ 1151320 w 1204329"/>
                    <a:gd name="connsiteY24" fmla="*/ 161742 h 493047"/>
                    <a:gd name="connsiteX25" fmla="*/ 1204329 w 1204329"/>
                    <a:gd name="connsiteY25" fmla="*/ 228003 h 493047"/>
                    <a:gd name="connsiteX26" fmla="*/ 1191077 w 1204329"/>
                    <a:gd name="connsiteY26" fmla="*/ 320768 h 493047"/>
                    <a:gd name="connsiteX27" fmla="*/ 1164572 w 1204329"/>
                    <a:gd name="connsiteY27" fmla="*/ 347273 h 493047"/>
                    <a:gd name="connsiteX28" fmla="*/ 1098311 w 1204329"/>
                    <a:gd name="connsiteY28" fmla="*/ 334021 h 493047"/>
                    <a:gd name="connsiteX29" fmla="*/ 1018798 w 1204329"/>
                    <a:gd name="connsiteY29" fmla="*/ 307516 h 493047"/>
                    <a:gd name="connsiteX30" fmla="*/ 979042 w 1204329"/>
                    <a:gd name="connsiteY30" fmla="*/ 281012 h 493047"/>
                    <a:gd name="connsiteX31" fmla="*/ 939285 w 1204329"/>
                    <a:gd name="connsiteY31" fmla="*/ 267760 h 493047"/>
                    <a:gd name="connsiteX32" fmla="*/ 912781 w 1204329"/>
                    <a:gd name="connsiteY32" fmla="*/ 241255 h 493047"/>
                    <a:gd name="connsiteX33" fmla="*/ 873024 w 1204329"/>
                    <a:gd name="connsiteY33" fmla="*/ 228003 h 493047"/>
                    <a:gd name="connsiteX34" fmla="*/ 727250 w 1204329"/>
                    <a:gd name="connsiteY34" fmla="*/ 201499 h 493047"/>
                    <a:gd name="connsiteX35" fmla="*/ 674242 w 1204329"/>
                    <a:gd name="connsiteY35" fmla="*/ 188247 h 493047"/>
                    <a:gd name="connsiteX36" fmla="*/ 581477 w 1204329"/>
                    <a:gd name="connsiteY36" fmla="*/ 201499 h 493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1204329" h="493047">
                      <a:moveTo>
                        <a:pt x="700746" y="188247"/>
                      </a:moveTo>
                      <a:cubicBezTo>
                        <a:pt x="643320" y="192664"/>
                        <a:pt x="585359" y="192516"/>
                        <a:pt x="528468" y="201499"/>
                      </a:cubicBezTo>
                      <a:cubicBezTo>
                        <a:pt x="500872" y="205856"/>
                        <a:pt x="448955" y="228003"/>
                        <a:pt x="448955" y="228003"/>
                      </a:cubicBezTo>
                      <a:cubicBezTo>
                        <a:pt x="422451" y="245673"/>
                        <a:pt x="391967" y="258488"/>
                        <a:pt x="369442" y="281012"/>
                      </a:cubicBezTo>
                      <a:cubicBezTo>
                        <a:pt x="331675" y="318778"/>
                        <a:pt x="353333" y="300585"/>
                        <a:pt x="303181" y="334021"/>
                      </a:cubicBezTo>
                      <a:cubicBezTo>
                        <a:pt x="257744" y="402177"/>
                        <a:pt x="300028" y="349795"/>
                        <a:pt x="236920" y="400281"/>
                      </a:cubicBezTo>
                      <a:cubicBezTo>
                        <a:pt x="184944" y="441862"/>
                        <a:pt x="239704" y="417023"/>
                        <a:pt x="170659" y="440038"/>
                      </a:cubicBezTo>
                      <a:cubicBezTo>
                        <a:pt x="157407" y="448873"/>
                        <a:pt x="145457" y="460073"/>
                        <a:pt x="130903" y="466542"/>
                      </a:cubicBezTo>
                      <a:cubicBezTo>
                        <a:pt x="105373" y="477889"/>
                        <a:pt x="51390" y="493047"/>
                        <a:pt x="51390" y="493047"/>
                      </a:cubicBezTo>
                      <a:cubicBezTo>
                        <a:pt x="-28123" y="466541"/>
                        <a:pt x="2744" y="491194"/>
                        <a:pt x="24885" y="347273"/>
                      </a:cubicBezTo>
                      <a:cubicBezTo>
                        <a:pt x="32557" y="297406"/>
                        <a:pt x="36784" y="315834"/>
                        <a:pt x="64642" y="281012"/>
                      </a:cubicBezTo>
                      <a:cubicBezTo>
                        <a:pt x="74592" y="268575"/>
                        <a:pt x="79884" y="252517"/>
                        <a:pt x="91146" y="241255"/>
                      </a:cubicBezTo>
                      <a:cubicBezTo>
                        <a:pt x="116835" y="215566"/>
                        <a:pt x="138325" y="212277"/>
                        <a:pt x="170659" y="201499"/>
                      </a:cubicBezTo>
                      <a:cubicBezTo>
                        <a:pt x="253702" y="90775"/>
                        <a:pt x="167387" y="184908"/>
                        <a:pt x="250172" y="135238"/>
                      </a:cubicBezTo>
                      <a:cubicBezTo>
                        <a:pt x="260886" y="128810"/>
                        <a:pt x="266281" y="115665"/>
                        <a:pt x="276677" y="108734"/>
                      </a:cubicBezTo>
                      <a:cubicBezTo>
                        <a:pt x="293114" y="97776"/>
                        <a:pt x="312533" y="92030"/>
                        <a:pt x="329685" y="82229"/>
                      </a:cubicBezTo>
                      <a:cubicBezTo>
                        <a:pt x="401612" y="41128"/>
                        <a:pt x="336312" y="66768"/>
                        <a:pt x="409198" y="42473"/>
                      </a:cubicBezTo>
                      <a:cubicBezTo>
                        <a:pt x="422450" y="33638"/>
                        <a:pt x="434042" y="21561"/>
                        <a:pt x="448955" y="15968"/>
                      </a:cubicBezTo>
                      <a:cubicBezTo>
                        <a:pt x="543325" y="-19421"/>
                        <a:pt x="783320" y="14902"/>
                        <a:pt x="806764" y="15968"/>
                      </a:cubicBezTo>
                      <a:cubicBezTo>
                        <a:pt x="844585" y="23533"/>
                        <a:pt x="888610" y="31246"/>
                        <a:pt x="926033" y="42473"/>
                      </a:cubicBezTo>
                      <a:cubicBezTo>
                        <a:pt x="952793" y="50501"/>
                        <a:pt x="982300" y="53480"/>
                        <a:pt x="1005546" y="68977"/>
                      </a:cubicBezTo>
                      <a:cubicBezTo>
                        <a:pt x="1018798" y="77812"/>
                        <a:pt x="1032866" y="85531"/>
                        <a:pt x="1045303" y="95481"/>
                      </a:cubicBezTo>
                      <a:cubicBezTo>
                        <a:pt x="1055059" y="103286"/>
                        <a:pt x="1061093" y="115558"/>
                        <a:pt x="1071807" y="121986"/>
                      </a:cubicBezTo>
                      <a:cubicBezTo>
                        <a:pt x="1083785" y="129173"/>
                        <a:pt x="1098312" y="130821"/>
                        <a:pt x="1111564" y="135238"/>
                      </a:cubicBezTo>
                      <a:cubicBezTo>
                        <a:pt x="1124816" y="144073"/>
                        <a:pt x="1138883" y="151792"/>
                        <a:pt x="1151320" y="161742"/>
                      </a:cubicBezTo>
                      <a:cubicBezTo>
                        <a:pt x="1178293" y="183321"/>
                        <a:pt x="1184651" y="198487"/>
                        <a:pt x="1204329" y="228003"/>
                      </a:cubicBezTo>
                      <a:cubicBezTo>
                        <a:pt x="1199912" y="258925"/>
                        <a:pt x="1200955" y="291135"/>
                        <a:pt x="1191077" y="320768"/>
                      </a:cubicBezTo>
                      <a:cubicBezTo>
                        <a:pt x="1187126" y="332621"/>
                        <a:pt x="1176941" y="345506"/>
                        <a:pt x="1164572" y="347273"/>
                      </a:cubicBezTo>
                      <a:cubicBezTo>
                        <a:pt x="1142274" y="350459"/>
                        <a:pt x="1120042" y="339948"/>
                        <a:pt x="1098311" y="334021"/>
                      </a:cubicBezTo>
                      <a:cubicBezTo>
                        <a:pt x="1071357" y="326670"/>
                        <a:pt x="1018798" y="307516"/>
                        <a:pt x="1018798" y="307516"/>
                      </a:cubicBezTo>
                      <a:cubicBezTo>
                        <a:pt x="1005546" y="298681"/>
                        <a:pt x="993288" y="288135"/>
                        <a:pt x="979042" y="281012"/>
                      </a:cubicBezTo>
                      <a:cubicBezTo>
                        <a:pt x="966548" y="274765"/>
                        <a:pt x="951263" y="274947"/>
                        <a:pt x="939285" y="267760"/>
                      </a:cubicBezTo>
                      <a:cubicBezTo>
                        <a:pt x="928571" y="261332"/>
                        <a:pt x="923495" y="247683"/>
                        <a:pt x="912781" y="241255"/>
                      </a:cubicBezTo>
                      <a:cubicBezTo>
                        <a:pt x="900803" y="234068"/>
                        <a:pt x="886456" y="231841"/>
                        <a:pt x="873024" y="228003"/>
                      </a:cubicBezTo>
                      <a:cubicBezTo>
                        <a:pt x="794122" y="205460"/>
                        <a:pt x="830484" y="220269"/>
                        <a:pt x="727250" y="201499"/>
                      </a:cubicBezTo>
                      <a:cubicBezTo>
                        <a:pt x="709331" y="198241"/>
                        <a:pt x="691911" y="192664"/>
                        <a:pt x="674242" y="188247"/>
                      </a:cubicBezTo>
                      <a:cubicBezTo>
                        <a:pt x="590372" y="202225"/>
                        <a:pt x="621599" y="201499"/>
                        <a:pt x="581477" y="201499"/>
                      </a:cubicBezTo>
                    </a:path>
                  </a:pathLst>
                </a:custGeom>
                <a:solidFill>
                  <a:srgbClr val="FF66F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634" name="フリーフォーム 633"/>
                <p:cNvSpPr/>
                <p:nvPr/>
              </p:nvSpPr>
              <p:spPr>
                <a:xfrm>
                  <a:off x="4122235" y="3844323"/>
                  <a:ext cx="1204329" cy="493047"/>
                </a:xfrm>
                <a:custGeom>
                  <a:avLst/>
                  <a:gdLst>
                    <a:gd name="connsiteX0" fmla="*/ 700746 w 1204329"/>
                    <a:gd name="connsiteY0" fmla="*/ 188247 h 493047"/>
                    <a:gd name="connsiteX1" fmla="*/ 528468 w 1204329"/>
                    <a:gd name="connsiteY1" fmla="*/ 201499 h 493047"/>
                    <a:gd name="connsiteX2" fmla="*/ 448955 w 1204329"/>
                    <a:gd name="connsiteY2" fmla="*/ 228003 h 493047"/>
                    <a:gd name="connsiteX3" fmla="*/ 369442 w 1204329"/>
                    <a:gd name="connsiteY3" fmla="*/ 281012 h 493047"/>
                    <a:gd name="connsiteX4" fmla="*/ 303181 w 1204329"/>
                    <a:gd name="connsiteY4" fmla="*/ 334021 h 493047"/>
                    <a:gd name="connsiteX5" fmla="*/ 236920 w 1204329"/>
                    <a:gd name="connsiteY5" fmla="*/ 400281 h 493047"/>
                    <a:gd name="connsiteX6" fmla="*/ 170659 w 1204329"/>
                    <a:gd name="connsiteY6" fmla="*/ 440038 h 493047"/>
                    <a:gd name="connsiteX7" fmla="*/ 130903 w 1204329"/>
                    <a:gd name="connsiteY7" fmla="*/ 466542 h 493047"/>
                    <a:gd name="connsiteX8" fmla="*/ 51390 w 1204329"/>
                    <a:gd name="connsiteY8" fmla="*/ 493047 h 493047"/>
                    <a:gd name="connsiteX9" fmla="*/ 24885 w 1204329"/>
                    <a:gd name="connsiteY9" fmla="*/ 347273 h 493047"/>
                    <a:gd name="connsiteX10" fmla="*/ 64642 w 1204329"/>
                    <a:gd name="connsiteY10" fmla="*/ 281012 h 493047"/>
                    <a:gd name="connsiteX11" fmla="*/ 91146 w 1204329"/>
                    <a:gd name="connsiteY11" fmla="*/ 241255 h 493047"/>
                    <a:gd name="connsiteX12" fmla="*/ 170659 w 1204329"/>
                    <a:gd name="connsiteY12" fmla="*/ 201499 h 493047"/>
                    <a:gd name="connsiteX13" fmla="*/ 250172 w 1204329"/>
                    <a:gd name="connsiteY13" fmla="*/ 135238 h 493047"/>
                    <a:gd name="connsiteX14" fmla="*/ 276677 w 1204329"/>
                    <a:gd name="connsiteY14" fmla="*/ 108734 h 493047"/>
                    <a:gd name="connsiteX15" fmla="*/ 329685 w 1204329"/>
                    <a:gd name="connsiteY15" fmla="*/ 82229 h 493047"/>
                    <a:gd name="connsiteX16" fmla="*/ 409198 w 1204329"/>
                    <a:gd name="connsiteY16" fmla="*/ 42473 h 493047"/>
                    <a:gd name="connsiteX17" fmla="*/ 448955 w 1204329"/>
                    <a:gd name="connsiteY17" fmla="*/ 15968 h 493047"/>
                    <a:gd name="connsiteX18" fmla="*/ 806764 w 1204329"/>
                    <a:gd name="connsiteY18" fmla="*/ 15968 h 493047"/>
                    <a:gd name="connsiteX19" fmla="*/ 926033 w 1204329"/>
                    <a:gd name="connsiteY19" fmla="*/ 42473 h 493047"/>
                    <a:gd name="connsiteX20" fmla="*/ 1005546 w 1204329"/>
                    <a:gd name="connsiteY20" fmla="*/ 68977 h 493047"/>
                    <a:gd name="connsiteX21" fmla="*/ 1045303 w 1204329"/>
                    <a:gd name="connsiteY21" fmla="*/ 95481 h 493047"/>
                    <a:gd name="connsiteX22" fmla="*/ 1071807 w 1204329"/>
                    <a:gd name="connsiteY22" fmla="*/ 121986 h 493047"/>
                    <a:gd name="connsiteX23" fmla="*/ 1111564 w 1204329"/>
                    <a:gd name="connsiteY23" fmla="*/ 135238 h 493047"/>
                    <a:gd name="connsiteX24" fmla="*/ 1151320 w 1204329"/>
                    <a:gd name="connsiteY24" fmla="*/ 161742 h 493047"/>
                    <a:gd name="connsiteX25" fmla="*/ 1204329 w 1204329"/>
                    <a:gd name="connsiteY25" fmla="*/ 228003 h 493047"/>
                    <a:gd name="connsiteX26" fmla="*/ 1191077 w 1204329"/>
                    <a:gd name="connsiteY26" fmla="*/ 320768 h 493047"/>
                    <a:gd name="connsiteX27" fmla="*/ 1164572 w 1204329"/>
                    <a:gd name="connsiteY27" fmla="*/ 347273 h 493047"/>
                    <a:gd name="connsiteX28" fmla="*/ 1098311 w 1204329"/>
                    <a:gd name="connsiteY28" fmla="*/ 334021 h 493047"/>
                    <a:gd name="connsiteX29" fmla="*/ 1018798 w 1204329"/>
                    <a:gd name="connsiteY29" fmla="*/ 307516 h 493047"/>
                    <a:gd name="connsiteX30" fmla="*/ 979042 w 1204329"/>
                    <a:gd name="connsiteY30" fmla="*/ 281012 h 493047"/>
                    <a:gd name="connsiteX31" fmla="*/ 939285 w 1204329"/>
                    <a:gd name="connsiteY31" fmla="*/ 267760 h 493047"/>
                    <a:gd name="connsiteX32" fmla="*/ 912781 w 1204329"/>
                    <a:gd name="connsiteY32" fmla="*/ 241255 h 493047"/>
                    <a:gd name="connsiteX33" fmla="*/ 873024 w 1204329"/>
                    <a:gd name="connsiteY33" fmla="*/ 228003 h 493047"/>
                    <a:gd name="connsiteX34" fmla="*/ 727250 w 1204329"/>
                    <a:gd name="connsiteY34" fmla="*/ 201499 h 493047"/>
                    <a:gd name="connsiteX35" fmla="*/ 674242 w 1204329"/>
                    <a:gd name="connsiteY35" fmla="*/ 188247 h 493047"/>
                    <a:gd name="connsiteX36" fmla="*/ 581477 w 1204329"/>
                    <a:gd name="connsiteY36" fmla="*/ 201499 h 493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1204329" h="493047">
                      <a:moveTo>
                        <a:pt x="700746" y="188247"/>
                      </a:moveTo>
                      <a:cubicBezTo>
                        <a:pt x="643320" y="192664"/>
                        <a:pt x="585359" y="192516"/>
                        <a:pt x="528468" y="201499"/>
                      </a:cubicBezTo>
                      <a:cubicBezTo>
                        <a:pt x="500872" y="205856"/>
                        <a:pt x="448955" y="228003"/>
                        <a:pt x="448955" y="228003"/>
                      </a:cubicBezTo>
                      <a:cubicBezTo>
                        <a:pt x="422451" y="245673"/>
                        <a:pt x="391967" y="258488"/>
                        <a:pt x="369442" y="281012"/>
                      </a:cubicBezTo>
                      <a:cubicBezTo>
                        <a:pt x="331675" y="318778"/>
                        <a:pt x="353333" y="300585"/>
                        <a:pt x="303181" y="334021"/>
                      </a:cubicBezTo>
                      <a:cubicBezTo>
                        <a:pt x="257744" y="402177"/>
                        <a:pt x="300028" y="349795"/>
                        <a:pt x="236920" y="400281"/>
                      </a:cubicBezTo>
                      <a:cubicBezTo>
                        <a:pt x="184944" y="441862"/>
                        <a:pt x="239704" y="417023"/>
                        <a:pt x="170659" y="440038"/>
                      </a:cubicBezTo>
                      <a:cubicBezTo>
                        <a:pt x="157407" y="448873"/>
                        <a:pt x="145457" y="460073"/>
                        <a:pt x="130903" y="466542"/>
                      </a:cubicBezTo>
                      <a:cubicBezTo>
                        <a:pt x="105373" y="477889"/>
                        <a:pt x="51390" y="493047"/>
                        <a:pt x="51390" y="493047"/>
                      </a:cubicBezTo>
                      <a:cubicBezTo>
                        <a:pt x="-28123" y="466541"/>
                        <a:pt x="2744" y="491194"/>
                        <a:pt x="24885" y="347273"/>
                      </a:cubicBezTo>
                      <a:cubicBezTo>
                        <a:pt x="32557" y="297406"/>
                        <a:pt x="36784" y="315834"/>
                        <a:pt x="64642" y="281012"/>
                      </a:cubicBezTo>
                      <a:cubicBezTo>
                        <a:pt x="74592" y="268575"/>
                        <a:pt x="79884" y="252517"/>
                        <a:pt x="91146" y="241255"/>
                      </a:cubicBezTo>
                      <a:cubicBezTo>
                        <a:pt x="116835" y="215566"/>
                        <a:pt x="138325" y="212277"/>
                        <a:pt x="170659" y="201499"/>
                      </a:cubicBezTo>
                      <a:cubicBezTo>
                        <a:pt x="253702" y="90775"/>
                        <a:pt x="167387" y="184908"/>
                        <a:pt x="250172" y="135238"/>
                      </a:cubicBezTo>
                      <a:cubicBezTo>
                        <a:pt x="260886" y="128810"/>
                        <a:pt x="266281" y="115665"/>
                        <a:pt x="276677" y="108734"/>
                      </a:cubicBezTo>
                      <a:cubicBezTo>
                        <a:pt x="293114" y="97776"/>
                        <a:pt x="312533" y="92030"/>
                        <a:pt x="329685" y="82229"/>
                      </a:cubicBezTo>
                      <a:cubicBezTo>
                        <a:pt x="401612" y="41128"/>
                        <a:pt x="336312" y="66768"/>
                        <a:pt x="409198" y="42473"/>
                      </a:cubicBezTo>
                      <a:cubicBezTo>
                        <a:pt x="422450" y="33638"/>
                        <a:pt x="434042" y="21561"/>
                        <a:pt x="448955" y="15968"/>
                      </a:cubicBezTo>
                      <a:cubicBezTo>
                        <a:pt x="543325" y="-19421"/>
                        <a:pt x="783320" y="14902"/>
                        <a:pt x="806764" y="15968"/>
                      </a:cubicBezTo>
                      <a:cubicBezTo>
                        <a:pt x="844585" y="23533"/>
                        <a:pt x="888610" y="31246"/>
                        <a:pt x="926033" y="42473"/>
                      </a:cubicBezTo>
                      <a:cubicBezTo>
                        <a:pt x="952793" y="50501"/>
                        <a:pt x="982300" y="53480"/>
                        <a:pt x="1005546" y="68977"/>
                      </a:cubicBezTo>
                      <a:cubicBezTo>
                        <a:pt x="1018798" y="77812"/>
                        <a:pt x="1032866" y="85531"/>
                        <a:pt x="1045303" y="95481"/>
                      </a:cubicBezTo>
                      <a:cubicBezTo>
                        <a:pt x="1055059" y="103286"/>
                        <a:pt x="1061093" y="115558"/>
                        <a:pt x="1071807" y="121986"/>
                      </a:cubicBezTo>
                      <a:cubicBezTo>
                        <a:pt x="1083785" y="129173"/>
                        <a:pt x="1098312" y="130821"/>
                        <a:pt x="1111564" y="135238"/>
                      </a:cubicBezTo>
                      <a:cubicBezTo>
                        <a:pt x="1124816" y="144073"/>
                        <a:pt x="1138883" y="151792"/>
                        <a:pt x="1151320" y="161742"/>
                      </a:cubicBezTo>
                      <a:cubicBezTo>
                        <a:pt x="1178293" y="183321"/>
                        <a:pt x="1184651" y="198487"/>
                        <a:pt x="1204329" y="228003"/>
                      </a:cubicBezTo>
                      <a:cubicBezTo>
                        <a:pt x="1199912" y="258925"/>
                        <a:pt x="1200955" y="291135"/>
                        <a:pt x="1191077" y="320768"/>
                      </a:cubicBezTo>
                      <a:cubicBezTo>
                        <a:pt x="1187126" y="332621"/>
                        <a:pt x="1176941" y="345506"/>
                        <a:pt x="1164572" y="347273"/>
                      </a:cubicBezTo>
                      <a:cubicBezTo>
                        <a:pt x="1142274" y="350459"/>
                        <a:pt x="1120042" y="339948"/>
                        <a:pt x="1098311" y="334021"/>
                      </a:cubicBezTo>
                      <a:cubicBezTo>
                        <a:pt x="1071357" y="326670"/>
                        <a:pt x="1018798" y="307516"/>
                        <a:pt x="1018798" y="307516"/>
                      </a:cubicBezTo>
                      <a:cubicBezTo>
                        <a:pt x="1005546" y="298681"/>
                        <a:pt x="993288" y="288135"/>
                        <a:pt x="979042" y="281012"/>
                      </a:cubicBezTo>
                      <a:cubicBezTo>
                        <a:pt x="966548" y="274765"/>
                        <a:pt x="951263" y="274947"/>
                        <a:pt x="939285" y="267760"/>
                      </a:cubicBezTo>
                      <a:cubicBezTo>
                        <a:pt x="928571" y="261332"/>
                        <a:pt x="923495" y="247683"/>
                        <a:pt x="912781" y="241255"/>
                      </a:cubicBezTo>
                      <a:cubicBezTo>
                        <a:pt x="900803" y="234068"/>
                        <a:pt x="886456" y="231841"/>
                        <a:pt x="873024" y="228003"/>
                      </a:cubicBezTo>
                      <a:cubicBezTo>
                        <a:pt x="794122" y="205460"/>
                        <a:pt x="830484" y="220269"/>
                        <a:pt x="727250" y="201499"/>
                      </a:cubicBezTo>
                      <a:cubicBezTo>
                        <a:pt x="709331" y="198241"/>
                        <a:pt x="691911" y="192664"/>
                        <a:pt x="674242" y="188247"/>
                      </a:cubicBezTo>
                      <a:cubicBezTo>
                        <a:pt x="590372" y="202225"/>
                        <a:pt x="621599" y="201499"/>
                        <a:pt x="581477" y="201499"/>
                      </a:cubicBezTo>
                    </a:path>
                  </a:pathLst>
                </a:custGeom>
                <a:solidFill>
                  <a:srgbClr val="FF66F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</p:grpSp>
          <p:sp>
            <p:nvSpPr>
              <p:cNvPr id="632" name="正方形/長方形 631"/>
              <p:cNvSpPr/>
              <p:nvPr/>
            </p:nvSpPr>
            <p:spPr>
              <a:xfrm>
                <a:off x="3211081" y="1525873"/>
                <a:ext cx="3110384" cy="1353091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ja-JP" altLang="en-US" sz="2000" b="0" cap="none" spc="0" dirty="0" smtClean="0">
                    <a:ln w="18415" cmpd="sng">
                      <a:solidFill>
                        <a:sysClr val="windowText" lastClr="000000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</a:rPr>
                  <a:t>もんだい</a:t>
                </a:r>
                <a:endParaRPr lang="ja-JP" altLang="en-US" sz="2000" b="0" cap="none" spc="0" dirty="0">
                  <a:ln w="18415" cmpd="sng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539" name="グループ化 538"/>
            <p:cNvGrpSpPr/>
            <p:nvPr/>
          </p:nvGrpSpPr>
          <p:grpSpPr>
            <a:xfrm>
              <a:off x="5506007" y="3405576"/>
              <a:ext cx="1455374" cy="1384722"/>
              <a:chOff x="2744777" y="1484784"/>
              <a:chExt cx="4050390" cy="4682851"/>
            </a:xfrm>
          </p:grpSpPr>
          <p:grpSp>
            <p:nvGrpSpPr>
              <p:cNvPr id="618" name="グループ化 617"/>
              <p:cNvGrpSpPr/>
              <p:nvPr/>
            </p:nvGrpSpPr>
            <p:grpSpPr>
              <a:xfrm>
                <a:off x="2744777" y="1484784"/>
                <a:ext cx="4050390" cy="4682851"/>
                <a:chOff x="2668961" y="1844824"/>
                <a:chExt cx="4050390" cy="4682851"/>
              </a:xfrm>
            </p:grpSpPr>
            <p:sp>
              <p:nvSpPr>
                <p:cNvPr id="623" name="フリーフォーム 622"/>
                <p:cNvSpPr/>
                <p:nvPr/>
              </p:nvSpPr>
              <p:spPr>
                <a:xfrm>
                  <a:off x="2668961" y="1844824"/>
                  <a:ext cx="4050390" cy="4682851"/>
                </a:xfrm>
                <a:custGeom>
                  <a:avLst/>
                  <a:gdLst>
                    <a:gd name="connsiteX0" fmla="*/ 1277497 w 4050390"/>
                    <a:gd name="connsiteY0" fmla="*/ 35515 h 4334120"/>
                    <a:gd name="connsiteX1" fmla="*/ 747410 w 4050390"/>
                    <a:gd name="connsiteY1" fmla="*/ 287306 h 4334120"/>
                    <a:gd name="connsiteX2" fmla="*/ 349845 w 4050390"/>
                    <a:gd name="connsiteY2" fmla="*/ 936663 h 4334120"/>
                    <a:gd name="connsiteX3" fmla="*/ 190819 w 4050390"/>
                    <a:gd name="connsiteY3" fmla="*/ 2672698 h 4334120"/>
                    <a:gd name="connsiteX4" fmla="*/ 204071 w 4050390"/>
                    <a:gd name="connsiteY4" fmla="*/ 4209950 h 4334120"/>
                    <a:gd name="connsiteX5" fmla="*/ 270332 w 4050390"/>
                    <a:gd name="connsiteY5" fmla="*/ 4249706 h 4334120"/>
                    <a:gd name="connsiteX6" fmla="*/ 3649637 w 4050390"/>
                    <a:gd name="connsiteY6" fmla="*/ 4302715 h 4334120"/>
                    <a:gd name="connsiteX7" fmla="*/ 4020697 w 4050390"/>
                    <a:gd name="connsiteY7" fmla="*/ 4249706 h 4334120"/>
                    <a:gd name="connsiteX8" fmla="*/ 3967689 w 4050390"/>
                    <a:gd name="connsiteY8" fmla="*/ 4156941 h 4334120"/>
                    <a:gd name="connsiteX9" fmla="*/ 3914680 w 4050390"/>
                    <a:gd name="connsiteY9" fmla="*/ 2526924 h 4334120"/>
                    <a:gd name="connsiteX10" fmla="*/ 3768906 w 4050390"/>
                    <a:gd name="connsiteY10" fmla="*/ 578854 h 4334120"/>
                    <a:gd name="connsiteX11" fmla="*/ 2152141 w 4050390"/>
                    <a:gd name="connsiteY11" fmla="*/ 22263 h 4334120"/>
                    <a:gd name="connsiteX12" fmla="*/ 1065463 w 4050390"/>
                    <a:gd name="connsiteY12" fmla="*/ 101776 h 4334120"/>
                    <a:gd name="connsiteX13" fmla="*/ 1065463 w 4050390"/>
                    <a:gd name="connsiteY13" fmla="*/ 101776 h 43341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4050390" h="4334120">
                      <a:moveTo>
                        <a:pt x="1277497" y="35515"/>
                      </a:moveTo>
                      <a:cubicBezTo>
                        <a:pt x="1089758" y="86315"/>
                        <a:pt x="902019" y="137115"/>
                        <a:pt x="747410" y="287306"/>
                      </a:cubicBezTo>
                      <a:cubicBezTo>
                        <a:pt x="592801" y="437497"/>
                        <a:pt x="442610" y="539098"/>
                        <a:pt x="349845" y="936663"/>
                      </a:cubicBezTo>
                      <a:cubicBezTo>
                        <a:pt x="257080" y="1334228"/>
                        <a:pt x="215115" y="2127150"/>
                        <a:pt x="190819" y="2672698"/>
                      </a:cubicBezTo>
                      <a:cubicBezTo>
                        <a:pt x="166523" y="3218246"/>
                        <a:pt x="190819" y="3947115"/>
                        <a:pt x="204071" y="4209950"/>
                      </a:cubicBezTo>
                      <a:cubicBezTo>
                        <a:pt x="217323" y="4472785"/>
                        <a:pt x="-303929" y="4234245"/>
                        <a:pt x="270332" y="4249706"/>
                      </a:cubicBezTo>
                      <a:cubicBezTo>
                        <a:pt x="844593" y="4265167"/>
                        <a:pt x="3024576" y="4302715"/>
                        <a:pt x="3649637" y="4302715"/>
                      </a:cubicBezTo>
                      <a:cubicBezTo>
                        <a:pt x="4274698" y="4302715"/>
                        <a:pt x="3967688" y="4274002"/>
                        <a:pt x="4020697" y="4249706"/>
                      </a:cubicBezTo>
                      <a:cubicBezTo>
                        <a:pt x="4073706" y="4225410"/>
                        <a:pt x="3985359" y="4444071"/>
                        <a:pt x="3967689" y="4156941"/>
                      </a:cubicBezTo>
                      <a:cubicBezTo>
                        <a:pt x="3950020" y="3869811"/>
                        <a:pt x="3947811" y="3123272"/>
                        <a:pt x="3914680" y="2526924"/>
                      </a:cubicBezTo>
                      <a:cubicBezTo>
                        <a:pt x="3881550" y="1930576"/>
                        <a:pt x="4062663" y="996298"/>
                        <a:pt x="3768906" y="578854"/>
                      </a:cubicBezTo>
                      <a:cubicBezTo>
                        <a:pt x="3475150" y="161411"/>
                        <a:pt x="2602715" y="101776"/>
                        <a:pt x="2152141" y="22263"/>
                      </a:cubicBezTo>
                      <a:cubicBezTo>
                        <a:pt x="1701567" y="-57250"/>
                        <a:pt x="1065463" y="101776"/>
                        <a:pt x="1065463" y="101776"/>
                      </a:cubicBezTo>
                      <a:lnTo>
                        <a:pt x="1065463" y="101776"/>
                      </a:lnTo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624" name="円/楕円 623"/>
                <p:cNvSpPr/>
                <p:nvPr/>
              </p:nvSpPr>
              <p:spPr>
                <a:xfrm>
                  <a:off x="3539968" y="2708920"/>
                  <a:ext cx="864096" cy="864096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625" name="弦 624"/>
                <p:cNvSpPr/>
                <p:nvPr/>
              </p:nvSpPr>
              <p:spPr>
                <a:xfrm rot="17413514">
                  <a:off x="3511875" y="2740803"/>
                  <a:ext cx="863204" cy="848977"/>
                </a:xfrm>
                <a:prstGeom prst="chord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626" name="円/楕円 625"/>
                <p:cNvSpPr/>
                <p:nvPr/>
              </p:nvSpPr>
              <p:spPr>
                <a:xfrm>
                  <a:off x="4913988" y="2708920"/>
                  <a:ext cx="864096" cy="864096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627" name="弦 626"/>
                <p:cNvSpPr/>
                <p:nvPr/>
              </p:nvSpPr>
              <p:spPr>
                <a:xfrm rot="17413514">
                  <a:off x="4885895" y="2740803"/>
                  <a:ext cx="863204" cy="848977"/>
                </a:xfrm>
                <a:prstGeom prst="chord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628" name="円/楕円 627"/>
                <p:cNvSpPr/>
                <p:nvPr/>
              </p:nvSpPr>
              <p:spPr>
                <a:xfrm>
                  <a:off x="3779912" y="2996952"/>
                  <a:ext cx="360040" cy="28803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629" name="円/楕円 628"/>
                <p:cNvSpPr/>
                <p:nvPr/>
              </p:nvSpPr>
              <p:spPr>
                <a:xfrm>
                  <a:off x="5137477" y="3021275"/>
                  <a:ext cx="360040" cy="28803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</p:grpSp>
          <p:grpSp>
            <p:nvGrpSpPr>
              <p:cNvPr id="619" name="グループ化 618"/>
              <p:cNvGrpSpPr/>
              <p:nvPr/>
            </p:nvGrpSpPr>
            <p:grpSpPr>
              <a:xfrm>
                <a:off x="4333282" y="3948385"/>
                <a:ext cx="880011" cy="701173"/>
                <a:chOff x="4109793" y="3844323"/>
                <a:chExt cx="1216771" cy="701173"/>
              </a:xfrm>
            </p:grpSpPr>
            <p:sp>
              <p:nvSpPr>
                <p:cNvPr id="621" name="フリーフォーム 620"/>
                <p:cNvSpPr/>
                <p:nvPr/>
              </p:nvSpPr>
              <p:spPr>
                <a:xfrm>
                  <a:off x="4109793" y="4052449"/>
                  <a:ext cx="1204329" cy="493047"/>
                </a:xfrm>
                <a:custGeom>
                  <a:avLst/>
                  <a:gdLst>
                    <a:gd name="connsiteX0" fmla="*/ 700746 w 1204329"/>
                    <a:gd name="connsiteY0" fmla="*/ 188247 h 493047"/>
                    <a:gd name="connsiteX1" fmla="*/ 528468 w 1204329"/>
                    <a:gd name="connsiteY1" fmla="*/ 201499 h 493047"/>
                    <a:gd name="connsiteX2" fmla="*/ 448955 w 1204329"/>
                    <a:gd name="connsiteY2" fmla="*/ 228003 h 493047"/>
                    <a:gd name="connsiteX3" fmla="*/ 369442 w 1204329"/>
                    <a:gd name="connsiteY3" fmla="*/ 281012 h 493047"/>
                    <a:gd name="connsiteX4" fmla="*/ 303181 w 1204329"/>
                    <a:gd name="connsiteY4" fmla="*/ 334021 h 493047"/>
                    <a:gd name="connsiteX5" fmla="*/ 236920 w 1204329"/>
                    <a:gd name="connsiteY5" fmla="*/ 400281 h 493047"/>
                    <a:gd name="connsiteX6" fmla="*/ 170659 w 1204329"/>
                    <a:gd name="connsiteY6" fmla="*/ 440038 h 493047"/>
                    <a:gd name="connsiteX7" fmla="*/ 130903 w 1204329"/>
                    <a:gd name="connsiteY7" fmla="*/ 466542 h 493047"/>
                    <a:gd name="connsiteX8" fmla="*/ 51390 w 1204329"/>
                    <a:gd name="connsiteY8" fmla="*/ 493047 h 493047"/>
                    <a:gd name="connsiteX9" fmla="*/ 24885 w 1204329"/>
                    <a:gd name="connsiteY9" fmla="*/ 347273 h 493047"/>
                    <a:gd name="connsiteX10" fmla="*/ 64642 w 1204329"/>
                    <a:gd name="connsiteY10" fmla="*/ 281012 h 493047"/>
                    <a:gd name="connsiteX11" fmla="*/ 91146 w 1204329"/>
                    <a:gd name="connsiteY11" fmla="*/ 241255 h 493047"/>
                    <a:gd name="connsiteX12" fmla="*/ 170659 w 1204329"/>
                    <a:gd name="connsiteY12" fmla="*/ 201499 h 493047"/>
                    <a:gd name="connsiteX13" fmla="*/ 250172 w 1204329"/>
                    <a:gd name="connsiteY13" fmla="*/ 135238 h 493047"/>
                    <a:gd name="connsiteX14" fmla="*/ 276677 w 1204329"/>
                    <a:gd name="connsiteY14" fmla="*/ 108734 h 493047"/>
                    <a:gd name="connsiteX15" fmla="*/ 329685 w 1204329"/>
                    <a:gd name="connsiteY15" fmla="*/ 82229 h 493047"/>
                    <a:gd name="connsiteX16" fmla="*/ 409198 w 1204329"/>
                    <a:gd name="connsiteY16" fmla="*/ 42473 h 493047"/>
                    <a:gd name="connsiteX17" fmla="*/ 448955 w 1204329"/>
                    <a:gd name="connsiteY17" fmla="*/ 15968 h 493047"/>
                    <a:gd name="connsiteX18" fmla="*/ 806764 w 1204329"/>
                    <a:gd name="connsiteY18" fmla="*/ 15968 h 493047"/>
                    <a:gd name="connsiteX19" fmla="*/ 926033 w 1204329"/>
                    <a:gd name="connsiteY19" fmla="*/ 42473 h 493047"/>
                    <a:gd name="connsiteX20" fmla="*/ 1005546 w 1204329"/>
                    <a:gd name="connsiteY20" fmla="*/ 68977 h 493047"/>
                    <a:gd name="connsiteX21" fmla="*/ 1045303 w 1204329"/>
                    <a:gd name="connsiteY21" fmla="*/ 95481 h 493047"/>
                    <a:gd name="connsiteX22" fmla="*/ 1071807 w 1204329"/>
                    <a:gd name="connsiteY22" fmla="*/ 121986 h 493047"/>
                    <a:gd name="connsiteX23" fmla="*/ 1111564 w 1204329"/>
                    <a:gd name="connsiteY23" fmla="*/ 135238 h 493047"/>
                    <a:gd name="connsiteX24" fmla="*/ 1151320 w 1204329"/>
                    <a:gd name="connsiteY24" fmla="*/ 161742 h 493047"/>
                    <a:gd name="connsiteX25" fmla="*/ 1204329 w 1204329"/>
                    <a:gd name="connsiteY25" fmla="*/ 228003 h 493047"/>
                    <a:gd name="connsiteX26" fmla="*/ 1191077 w 1204329"/>
                    <a:gd name="connsiteY26" fmla="*/ 320768 h 493047"/>
                    <a:gd name="connsiteX27" fmla="*/ 1164572 w 1204329"/>
                    <a:gd name="connsiteY27" fmla="*/ 347273 h 493047"/>
                    <a:gd name="connsiteX28" fmla="*/ 1098311 w 1204329"/>
                    <a:gd name="connsiteY28" fmla="*/ 334021 h 493047"/>
                    <a:gd name="connsiteX29" fmla="*/ 1018798 w 1204329"/>
                    <a:gd name="connsiteY29" fmla="*/ 307516 h 493047"/>
                    <a:gd name="connsiteX30" fmla="*/ 979042 w 1204329"/>
                    <a:gd name="connsiteY30" fmla="*/ 281012 h 493047"/>
                    <a:gd name="connsiteX31" fmla="*/ 939285 w 1204329"/>
                    <a:gd name="connsiteY31" fmla="*/ 267760 h 493047"/>
                    <a:gd name="connsiteX32" fmla="*/ 912781 w 1204329"/>
                    <a:gd name="connsiteY32" fmla="*/ 241255 h 493047"/>
                    <a:gd name="connsiteX33" fmla="*/ 873024 w 1204329"/>
                    <a:gd name="connsiteY33" fmla="*/ 228003 h 493047"/>
                    <a:gd name="connsiteX34" fmla="*/ 727250 w 1204329"/>
                    <a:gd name="connsiteY34" fmla="*/ 201499 h 493047"/>
                    <a:gd name="connsiteX35" fmla="*/ 674242 w 1204329"/>
                    <a:gd name="connsiteY35" fmla="*/ 188247 h 493047"/>
                    <a:gd name="connsiteX36" fmla="*/ 581477 w 1204329"/>
                    <a:gd name="connsiteY36" fmla="*/ 201499 h 493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1204329" h="493047">
                      <a:moveTo>
                        <a:pt x="700746" y="188247"/>
                      </a:moveTo>
                      <a:cubicBezTo>
                        <a:pt x="643320" y="192664"/>
                        <a:pt x="585359" y="192516"/>
                        <a:pt x="528468" y="201499"/>
                      </a:cubicBezTo>
                      <a:cubicBezTo>
                        <a:pt x="500872" y="205856"/>
                        <a:pt x="448955" y="228003"/>
                        <a:pt x="448955" y="228003"/>
                      </a:cubicBezTo>
                      <a:cubicBezTo>
                        <a:pt x="422451" y="245673"/>
                        <a:pt x="391967" y="258488"/>
                        <a:pt x="369442" y="281012"/>
                      </a:cubicBezTo>
                      <a:cubicBezTo>
                        <a:pt x="331675" y="318778"/>
                        <a:pt x="353333" y="300585"/>
                        <a:pt x="303181" y="334021"/>
                      </a:cubicBezTo>
                      <a:cubicBezTo>
                        <a:pt x="257744" y="402177"/>
                        <a:pt x="300028" y="349795"/>
                        <a:pt x="236920" y="400281"/>
                      </a:cubicBezTo>
                      <a:cubicBezTo>
                        <a:pt x="184944" y="441862"/>
                        <a:pt x="239704" y="417023"/>
                        <a:pt x="170659" y="440038"/>
                      </a:cubicBezTo>
                      <a:cubicBezTo>
                        <a:pt x="157407" y="448873"/>
                        <a:pt x="145457" y="460073"/>
                        <a:pt x="130903" y="466542"/>
                      </a:cubicBezTo>
                      <a:cubicBezTo>
                        <a:pt x="105373" y="477889"/>
                        <a:pt x="51390" y="493047"/>
                        <a:pt x="51390" y="493047"/>
                      </a:cubicBezTo>
                      <a:cubicBezTo>
                        <a:pt x="-28123" y="466541"/>
                        <a:pt x="2744" y="491194"/>
                        <a:pt x="24885" y="347273"/>
                      </a:cubicBezTo>
                      <a:cubicBezTo>
                        <a:pt x="32557" y="297406"/>
                        <a:pt x="36784" y="315834"/>
                        <a:pt x="64642" y="281012"/>
                      </a:cubicBezTo>
                      <a:cubicBezTo>
                        <a:pt x="74592" y="268575"/>
                        <a:pt x="79884" y="252517"/>
                        <a:pt x="91146" y="241255"/>
                      </a:cubicBezTo>
                      <a:cubicBezTo>
                        <a:pt x="116835" y="215566"/>
                        <a:pt x="138325" y="212277"/>
                        <a:pt x="170659" y="201499"/>
                      </a:cubicBezTo>
                      <a:cubicBezTo>
                        <a:pt x="253702" y="90775"/>
                        <a:pt x="167387" y="184908"/>
                        <a:pt x="250172" y="135238"/>
                      </a:cubicBezTo>
                      <a:cubicBezTo>
                        <a:pt x="260886" y="128810"/>
                        <a:pt x="266281" y="115665"/>
                        <a:pt x="276677" y="108734"/>
                      </a:cubicBezTo>
                      <a:cubicBezTo>
                        <a:pt x="293114" y="97776"/>
                        <a:pt x="312533" y="92030"/>
                        <a:pt x="329685" y="82229"/>
                      </a:cubicBezTo>
                      <a:cubicBezTo>
                        <a:pt x="401612" y="41128"/>
                        <a:pt x="336312" y="66768"/>
                        <a:pt x="409198" y="42473"/>
                      </a:cubicBezTo>
                      <a:cubicBezTo>
                        <a:pt x="422450" y="33638"/>
                        <a:pt x="434042" y="21561"/>
                        <a:pt x="448955" y="15968"/>
                      </a:cubicBezTo>
                      <a:cubicBezTo>
                        <a:pt x="543325" y="-19421"/>
                        <a:pt x="783320" y="14902"/>
                        <a:pt x="806764" y="15968"/>
                      </a:cubicBezTo>
                      <a:cubicBezTo>
                        <a:pt x="844585" y="23533"/>
                        <a:pt x="888610" y="31246"/>
                        <a:pt x="926033" y="42473"/>
                      </a:cubicBezTo>
                      <a:cubicBezTo>
                        <a:pt x="952793" y="50501"/>
                        <a:pt x="982300" y="53480"/>
                        <a:pt x="1005546" y="68977"/>
                      </a:cubicBezTo>
                      <a:cubicBezTo>
                        <a:pt x="1018798" y="77812"/>
                        <a:pt x="1032866" y="85531"/>
                        <a:pt x="1045303" y="95481"/>
                      </a:cubicBezTo>
                      <a:cubicBezTo>
                        <a:pt x="1055059" y="103286"/>
                        <a:pt x="1061093" y="115558"/>
                        <a:pt x="1071807" y="121986"/>
                      </a:cubicBezTo>
                      <a:cubicBezTo>
                        <a:pt x="1083785" y="129173"/>
                        <a:pt x="1098312" y="130821"/>
                        <a:pt x="1111564" y="135238"/>
                      </a:cubicBezTo>
                      <a:cubicBezTo>
                        <a:pt x="1124816" y="144073"/>
                        <a:pt x="1138883" y="151792"/>
                        <a:pt x="1151320" y="161742"/>
                      </a:cubicBezTo>
                      <a:cubicBezTo>
                        <a:pt x="1178293" y="183321"/>
                        <a:pt x="1184651" y="198487"/>
                        <a:pt x="1204329" y="228003"/>
                      </a:cubicBezTo>
                      <a:cubicBezTo>
                        <a:pt x="1199912" y="258925"/>
                        <a:pt x="1200955" y="291135"/>
                        <a:pt x="1191077" y="320768"/>
                      </a:cubicBezTo>
                      <a:cubicBezTo>
                        <a:pt x="1187126" y="332621"/>
                        <a:pt x="1176941" y="345506"/>
                        <a:pt x="1164572" y="347273"/>
                      </a:cubicBezTo>
                      <a:cubicBezTo>
                        <a:pt x="1142274" y="350459"/>
                        <a:pt x="1120042" y="339948"/>
                        <a:pt x="1098311" y="334021"/>
                      </a:cubicBezTo>
                      <a:cubicBezTo>
                        <a:pt x="1071357" y="326670"/>
                        <a:pt x="1018798" y="307516"/>
                        <a:pt x="1018798" y="307516"/>
                      </a:cubicBezTo>
                      <a:cubicBezTo>
                        <a:pt x="1005546" y="298681"/>
                        <a:pt x="993288" y="288135"/>
                        <a:pt x="979042" y="281012"/>
                      </a:cubicBezTo>
                      <a:cubicBezTo>
                        <a:pt x="966548" y="274765"/>
                        <a:pt x="951263" y="274947"/>
                        <a:pt x="939285" y="267760"/>
                      </a:cubicBezTo>
                      <a:cubicBezTo>
                        <a:pt x="928571" y="261332"/>
                        <a:pt x="923495" y="247683"/>
                        <a:pt x="912781" y="241255"/>
                      </a:cubicBezTo>
                      <a:cubicBezTo>
                        <a:pt x="900803" y="234068"/>
                        <a:pt x="886456" y="231841"/>
                        <a:pt x="873024" y="228003"/>
                      </a:cubicBezTo>
                      <a:cubicBezTo>
                        <a:pt x="794122" y="205460"/>
                        <a:pt x="830484" y="220269"/>
                        <a:pt x="727250" y="201499"/>
                      </a:cubicBezTo>
                      <a:cubicBezTo>
                        <a:pt x="709331" y="198241"/>
                        <a:pt x="691911" y="192664"/>
                        <a:pt x="674242" y="188247"/>
                      </a:cubicBezTo>
                      <a:cubicBezTo>
                        <a:pt x="590372" y="202225"/>
                        <a:pt x="621599" y="201499"/>
                        <a:pt x="581477" y="201499"/>
                      </a:cubicBezTo>
                    </a:path>
                  </a:pathLst>
                </a:custGeom>
                <a:solidFill>
                  <a:srgbClr val="FF66F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622" name="フリーフォーム 621"/>
                <p:cNvSpPr/>
                <p:nvPr/>
              </p:nvSpPr>
              <p:spPr>
                <a:xfrm>
                  <a:off x="4122235" y="3844323"/>
                  <a:ext cx="1204329" cy="493047"/>
                </a:xfrm>
                <a:custGeom>
                  <a:avLst/>
                  <a:gdLst>
                    <a:gd name="connsiteX0" fmla="*/ 700746 w 1204329"/>
                    <a:gd name="connsiteY0" fmla="*/ 188247 h 493047"/>
                    <a:gd name="connsiteX1" fmla="*/ 528468 w 1204329"/>
                    <a:gd name="connsiteY1" fmla="*/ 201499 h 493047"/>
                    <a:gd name="connsiteX2" fmla="*/ 448955 w 1204329"/>
                    <a:gd name="connsiteY2" fmla="*/ 228003 h 493047"/>
                    <a:gd name="connsiteX3" fmla="*/ 369442 w 1204329"/>
                    <a:gd name="connsiteY3" fmla="*/ 281012 h 493047"/>
                    <a:gd name="connsiteX4" fmla="*/ 303181 w 1204329"/>
                    <a:gd name="connsiteY4" fmla="*/ 334021 h 493047"/>
                    <a:gd name="connsiteX5" fmla="*/ 236920 w 1204329"/>
                    <a:gd name="connsiteY5" fmla="*/ 400281 h 493047"/>
                    <a:gd name="connsiteX6" fmla="*/ 170659 w 1204329"/>
                    <a:gd name="connsiteY6" fmla="*/ 440038 h 493047"/>
                    <a:gd name="connsiteX7" fmla="*/ 130903 w 1204329"/>
                    <a:gd name="connsiteY7" fmla="*/ 466542 h 493047"/>
                    <a:gd name="connsiteX8" fmla="*/ 51390 w 1204329"/>
                    <a:gd name="connsiteY8" fmla="*/ 493047 h 493047"/>
                    <a:gd name="connsiteX9" fmla="*/ 24885 w 1204329"/>
                    <a:gd name="connsiteY9" fmla="*/ 347273 h 493047"/>
                    <a:gd name="connsiteX10" fmla="*/ 64642 w 1204329"/>
                    <a:gd name="connsiteY10" fmla="*/ 281012 h 493047"/>
                    <a:gd name="connsiteX11" fmla="*/ 91146 w 1204329"/>
                    <a:gd name="connsiteY11" fmla="*/ 241255 h 493047"/>
                    <a:gd name="connsiteX12" fmla="*/ 170659 w 1204329"/>
                    <a:gd name="connsiteY12" fmla="*/ 201499 h 493047"/>
                    <a:gd name="connsiteX13" fmla="*/ 250172 w 1204329"/>
                    <a:gd name="connsiteY13" fmla="*/ 135238 h 493047"/>
                    <a:gd name="connsiteX14" fmla="*/ 276677 w 1204329"/>
                    <a:gd name="connsiteY14" fmla="*/ 108734 h 493047"/>
                    <a:gd name="connsiteX15" fmla="*/ 329685 w 1204329"/>
                    <a:gd name="connsiteY15" fmla="*/ 82229 h 493047"/>
                    <a:gd name="connsiteX16" fmla="*/ 409198 w 1204329"/>
                    <a:gd name="connsiteY16" fmla="*/ 42473 h 493047"/>
                    <a:gd name="connsiteX17" fmla="*/ 448955 w 1204329"/>
                    <a:gd name="connsiteY17" fmla="*/ 15968 h 493047"/>
                    <a:gd name="connsiteX18" fmla="*/ 806764 w 1204329"/>
                    <a:gd name="connsiteY18" fmla="*/ 15968 h 493047"/>
                    <a:gd name="connsiteX19" fmla="*/ 926033 w 1204329"/>
                    <a:gd name="connsiteY19" fmla="*/ 42473 h 493047"/>
                    <a:gd name="connsiteX20" fmla="*/ 1005546 w 1204329"/>
                    <a:gd name="connsiteY20" fmla="*/ 68977 h 493047"/>
                    <a:gd name="connsiteX21" fmla="*/ 1045303 w 1204329"/>
                    <a:gd name="connsiteY21" fmla="*/ 95481 h 493047"/>
                    <a:gd name="connsiteX22" fmla="*/ 1071807 w 1204329"/>
                    <a:gd name="connsiteY22" fmla="*/ 121986 h 493047"/>
                    <a:gd name="connsiteX23" fmla="*/ 1111564 w 1204329"/>
                    <a:gd name="connsiteY23" fmla="*/ 135238 h 493047"/>
                    <a:gd name="connsiteX24" fmla="*/ 1151320 w 1204329"/>
                    <a:gd name="connsiteY24" fmla="*/ 161742 h 493047"/>
                    <a:gd name="connsiteX25" fmla="*/ 1204329 w 1204329"/>
                    <a:gd name="connsiteY25" fmla="*/ 228003 h 493047"/>
                    <a:gd name="connsiteX26" fmla="*/ 1191077 w 1204329"/>
                    <a:gd name="connsiteY26" fmla="*/ 320768 h 493047"/>
                    <a:gd name="connsiteX27" fmla="*/ 1164572 w 1204329"/>
                    <a:gd name="connsiteY27" fmla="*/ 347273 h 493047"/>
                    <a:gd name="connsiteX28" fmla="*/ 1098311 w 1204329"/>
                    <a:gd name="connsiteY28" fmla="*/ 334021 h 493047"/>
                    <a:gd name="connsiteX29" fmla="*/ 1018798 w 1204329"/>
                    <a:gd name="connsiteY29" fmla="*/ 307516 h 493047"/>
                    <a:gd name="connsiteX30" fmla="*/ 979042 w 1204329"/>
                    <a:gd name="connsiteY30" fmla="*/ 281012 h 493047"/>
                    <a:gd name="connsiteX31" fmla="*/ 939285 w 1204329"/>
                    <a:gd name="connsiteY31" fmla="*/ 267760 h 493047"/>
                    <a:gd name="connsiteX32" fmla="*/ 912781 w 1204329"/>
                    <a:gd name="connsiteY32" fmla="*/ 241255 h 493047"/>
                    <a:gd name="connsiteX33" fmla="*/ 873024 w 1204329"/>
                    <a:gd name="connsiteY33" fmla="*/ 228003 h 493047"/>
                    <a:gd name="connsiteX34" fmla="*/ 727250 w 1204329"/>
                    <a:gd name="connsiteY34" fmla="*/ 201499 h 493047"/>
                    <a:gd name="connsiteX35" fmla="*/ 674242 w 1204329"/>
                    <a:gd name="connsiteY35" fmla="*/ 188247 h 493047"/>
                    <a:gd name="connsiteX36" fmla="*/ 581477 w 1204329"/>
                    <a:gd name="connsiteY36" fmla="*/ 201499 h 493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1204329" h="493047">
                      <a:moveTo>
                        <a:pt x="700746" y="188247"/>
                      </a:moveTo>
                      <a:cubicBezTo>
                        <a:pt x="643320" y="192664"/>
                        <a:pt x="585359" y="192516"/>
                        <a:pt x="528468" y="201499"/>
                      </a:cubicBezTo>
                      <a:cubicBezTo>
                        <a:pt x="500872" y="205856"/>
                        <a:pt x="448955" y="228003"/>
                        <a:pt x="448955" y="228003"/>
                      </a:cubicBezTo>
                      <a:cubicBezTo>
                        <a:pt x="422451" y="245673"/>
                        <a:pt x="391967" y="258488"/>
                        <a:pt x="369442" y="281012"/>
                      </a:cubicBezTo>
                      <a:cubicBezTo>
                        <a:pt x="331675" y="318778"/>
                        <a:pt x="353333" y="300585"/>
                        <a:pt x="303181" y="334021"/>
                      </a:cubicBezTo>
                      <a:cubicBezTo>
                        <a:pt x="257744" y="402177"/>
                        <a:pt x="300028" y="349795"/>
                        <a:pt x="236920" y="400281"/>
                      </a:cubicBezTo>
                      <a:cubicBezTo>
                        <a:pt x="184944" y="441862"/>
                        <a:pt x="239704" y="417023"/>
                        <a:pt x="170659" y="440038"/>
                      </a:cubicBezTo>
                      <a:cubicBezTo>
                        <a:pt x="157407" y="448873"/>
                        <a:pt x="145457" y="460073"/>
                        <a:pt x="130903" y="466542"/>
                      </a:cubicBezTo>
                      <a:cubicBezTo>
                        <a:pt x="105373" y="477889"/>
                        <a:pt x="51390" y="493047"/>
                        <a:pt x="51390" y="493047"/>
                      </a:cubicBezTo>
                      <a:cubicBezTo>
                        <a:pt x="-28123" y="466541"/>
                        <a:pt x="2744" y="491194"/>
                        <a:pt x="24885" y="347273"/>
                      </a:cubicBezTo>
                      <a:cubicBezTo>
                        <a:pt x="32557" y="297406"/>
                        <a:pt x="36784" y="315834"/>
                        <a:pt x="64642" y="281012"/>
                      </a:cubicBezTo>
                      <a:cubicBezTo>
                        <a:pt x="74592" y="268575"/>
                        <a:pt x="79884" y="252517"/>
                        <a:pt x="91146" y="241255"/>
                      </a:cubicBezTo>
                      <a:cubicBezTo>
                        <a:pt x="116835" y="215566"/>
                        <a:pt x="138325" y="212277"/>
                        <a:pt x="170659" y="201499"/>
                      </a:cubicBezTo>
                      <a:cubicBezTo>
                        <a:pt x="253702" y="90775"/>
                        <a:pt x="167387" y="184908"/>
                        <a:pt x="250172" y="135238"/>
                      </a:cubicBezTo>
                      <a:cubicBezTo>
                        <a:pt x="260886" y="128810"/>
                        <a:pt x="266281" y="115665"/>
                        <a:pt x="276677" y="108734"/>
                      </a:cubicBezTo>
                      <a:cubicBezTo>
                        <a:pt x="293114" y="97776"/>
                        <a:pt x="312533" y="92030"/>
                        <a:pt x="329685" y="82229"/>
                      </a:cubicBezTo>
                      <a:cubicBezTo>
                        <a:pt x="401612" y="41128"/>
                        <a:pt x="336312" y="66768"/>
                        <a:pt x="409198" y="42473"/>
                      </a:cubicBezTo>
                      <a:cubicBezTo>
                        <a:pt x="422450" y="33638"/>
                        <a:pt x="434042" y="21561"/>
                        <a:pt x="448955" y="15968"/>
                      </a:cubicBezTo>
                      <a:cubicBezTo>
                        <a:pt x="543325" y="-19421"/>
                        <a:pt x="783320" y="14902"/>
                        <a:pt x="806764" y="15968"/>
                      </a:cubicBezTo>
                      <a:cubicBezTo>
                        <a:pt x="844585" y="23533"/>
                        <a:pt x="888610" y="31246"/>
                        <a:pt x="926033" y="42473"/>
                      </a:cubicBezTo>
                      <a:cubicBezTo>
                        <a:pt x="952793" y="50501"/>
                        <a:pt x="982300" y="53480"/>
                        <a:pt x="1005546" y="68977"/>
                      </a:cubicBezTo>
                      <a:cubicBezTo>
                        <a:pt x="1018798" y="77812"/>
                        <a:pt x="1032866" y="85531"/>
                        <a:pt x="1045303" y="95481"/>
                      </a:cubicBezTo>
                      <a:cubicBezTo>
                        <a:pt x="1055059" y="103286"/>
                        <a:pt x="1061093" y="115558"/>
                        <a:pt x="1071807" y="121986"/>
                      </a:cubicBezTo>
                      <a:cubicBezTo>
                        <a:pt x="1083785" y="129173"/>
                        <a:pt x="1098312" y="130821"/>
                        <a:pt x="1111564" y="135238"/>
                      </a:cubicBezTo>
                      <a:cubicBezTo>
                        <a:pt x="1124816" y="144073"/>
                        <a:pt x="1138883" y="151792"/>
                        <a:pt x="1151320" y="161742"/>
                      </a:cubicBezTo>
                      <a:cubicBezTo>
                        <a:pt x="1178293" y="183321"/>
                        <a:pt x="1184651" y="198487"/>
                        <a:pt x="1204329" y="228003"/>
                      </a:cubicBezTo>
                      <a:cubicBezTo>
                        <a:pt x="1199912" y="258925"/>
                        <a:pt x="1200955" y="291135"/>
                        <a:pt x="1191077" y="320768"/>
                      </a:cubicBezTo>
                      <a:cubicBezTo>
                        <a:pt x="1187126" y="332621"/>
                        <a:pt x="1176941" y="345506"/>
                        <a:pt x="1164572" y="347273"/>
                      </a:cubicBezTo>
                      <a:cubicBezTo>
                        <a:pt x="1142274" y="350459"/>
                        <a:pt x="1120042" y="339948"/>
                        <a:pt x="1098311" y="334021"/>
                      </a:cubicBezTo>
                      <a:cubicBezTo>
                        <a:pt x="1071357" y="326670"/>
                        <a:pt x="1018798" y="307516"/>
                        <a:pt x="1018798" y="307516"/>
                      </a:cubicBezTo>
                      <a:cubicBezTo>
                        <a:pt x="1005546" y="298681"/>
                        <a:pt x="993288" y="288135"/>
                        <a:pt x="979042" y="281012"/>
                      </a:cubicBezTo>
                      <a:cubicBezTo>
                        <a:pt x="966548" y="274765"/>
                        <a:pt x="951263" y="274947"/>
                        <a:pt x="939285" y="267760"/>
                      </a:cubicBezTo>
                      <a:cubicBezTo>
                        <a:pt x="928571" y="261332"/>
                        <a:pt x="923495" y="247683"/>
                        <a:pt x="912781" y="241255"/>
                      </a:cubicBezTo>
                      <a:cubicBezTo>
                        <a:pt x="900803" y="234068"/>
                        <a:pt x="886456" y="231841"/>
                        <a:pt x="873024" y="228003"/>
                      </a:cubicBezTo>
                      <a:cubicBezTo>
                        <a:pt x="794122" y="205460"/>
                        <a:pt x="830484" y="220269"/>
                        <a:pt x="727250" y="201499"/>
                      </a:cubicBezTo>
                      <a:cubicBezTo>
                        <a:pt x="709331" y="198241"/>
                        <a:pt x="691911" y="192664"/>
                        <a:pt x="674242" y="188247"/>
                      </a:cubicBezTo>
                      <a:cubicBezTo>
                        <a:pt x="590372" y="202225"/>
                        <a:pt x="621599" y="201499"/>
                        <a:pt x="581477" y="201499"/>
                      </a:cubicBezTo>
                    </a:path>
                  </a:pathLst>
                </a:custGeom>
                <a:solidFill>
                  <a:srgbClr val="FF66F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</p:grpSp>
          <p:sp>
            <p:nvSpPr>
              <p:cNvPr id="620" name="正方形/長方形 619"/>
              <p:cNvSpPr/>
              <p:nvPr/>
            </p:nvSpPr>
            <p:spPr>
              <a:xfrm>
                <a:off x="3211081" y="1525873"/>
                <a:ext cx="3110384" cy="1353091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ja-JP" altLang="en-US" sz="2000" b="0" cap="none" spc="0" dirty="0" smtClean="0">
                    <a:ln w="18415" cmpd="sng">
                      <a:solidFill>
                        <a:sysClr val="windowText" lastClr="000000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</a:rPr>
                  <a:t>もんだい</a:t>
                </a:r>
                <a:endParaRPr lang="ja-JP" altLang="en-US" sz="2000" b="0" cap="none" spc="0" dirty="0">
                  <a:ln w="18415" cmpd="sng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540" name="グループ化 539"/>
            <p:cNvGrpSpPr/>
            <p:nvPr/>
          </p:nvGrpSpPr>
          <p:grpSpPr>
            <a:xfrm>
              <a:off x="7234199" y="3389040"/>
              <a:ext cx="1455374" cy="1384722"/>
              <a:chOff x="2744777" y="1484784"/>
              <a:chExt cx="4050390" cy="4682851"/>
            </a:xfrm>
          </p:grpSpPr>
          <p:grpSp>
            <p:nvGrpSpPr>
              <p:cNvPr id="606" name="グループ化 605"/>
              <p:cNvGrpSpPr/>
              <p:nvPr/>
            </p:nvGrpSpPr>
            <p:grpSpPr>
              <a:xfrm>
                <a:off x="2744777" y="1484784"/>
                <a:ext cx="4050390" cy="4682851"/>
                <a:chOff x="2668961" y="1844824"/>
                <a:chExt cx="4050390" cy="4682851"/>
              </a:xfrm>
            </p:grpSpPr>
            <p:sp>
              <p:nvSpPr>
                <p:cNvPr id="611" name="フリーフォーム 610"/>
                <p:cNvSpPr/>
                <p:nvPr/>
              </p:nvSpPr>
              <p:spPr>
                <a:xfrm>
                  <a:off x="2668961" y="1844824"/>
                  <a:ext cx="4050390" cy="4682851"/>
                </a:xfrm>
                <a:custGeom>
                  <a:avLst/>
                  <a:gdLst>
                    <a:gd name="connsiteX0" fmla="*/ 1277497 w 4050390"/>
                    <a:gd name="connsiteY0" fmla="*/ 35515 h 4334120"/>
                    <a:gd name="connsiteX1" fmla="*/ 747410 w 4050390"/>
                    <a:gd name="connsiteY1" fmla="*/ 287306 h 4334120"/>
                    <a:gd name="connsiteX2" fmla="*/ 349845 w 4050390"/>
                    <a:gd name="connsiteY2" fmla="*/ 936663 h 4334120"/>
                    <a:gd name="connsiteX3" fmla="*/ 190819 w 4050390"/>
                    <a:gd name="connsiteY3" fmla="*/ 2672698 h 4334120"/>
                    <a:gd name="connsiteX4" fmla="*/ 204071 w 4050390"/>
                    <a:gd name="connsiteY4" fmla="*/ 4209950 h 4334120"/>
                    <a:gd name="connsiteX5" fmla="*/ 270332 w 4050390"/>
                    <a:gd name="connsiteY5" fmla="*/ 4249706 h 4334120"/>
                    <a:gd name="connsiteX6" fmla="*/ 3649637 w 4050390"/>
                    <a:gd name="connsiteY6" fmla="*/ 4302715 h 4334120"/>
                    <a:gd name="connsiteX7" fmla="*/ 4020697 w 4050390"/>
                    <a:gd name="connsiteY7" fmla="*/ 4249706 h 4334120"/>
                    <a:gd name="connsiteX8" fmla="*/ 3967689 w 4050390"/>
                    <a:gd name="connsiteY8" fmla="*/ 4156941 h 4334120"/>
                    <a:gd name="connsiteX9" fmla="*/ 3914680 w 4050390"/>
                    <a:gd name="connsiteY9" fmla="*/ 2526924 h 4334120"/>
                    <a:gd name="connsiteX10" fmla="*/ 3768906 w 4050390"/>
                    <a:gd name="connsiteY10" fmla="*/ 578854 h 4334120"/>
                    <a:gd name="connsiteX11" fmla="*/ 2152141 w 4050390"/>
                    <a:gd name="connsiteY11" fmla="*/ 22263 h 4334120"/>
                    <a:gd name="connsiteX12" fmla="*/ 1065463 w 4050390"/>
                    <a:gd name="connsiteY12" fmla="*/ 101776 h 4334120"/>
                    <a:gd name="connsiteX13" fmla="*/ 1065463 w 4050390"/>
                    <a:gd name="connsiteY13" fmla="*/ 101776 h 43341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4050390" h="4334120">
                      <a:moveTo>
                        <a:pt x="1277497" y="35515"/>
                      </a:moveTo>
                      <a:cubicBezTo>
                        <a:pt x="1089758" y="86315"/>
                        <a:pt x="902019" y="137115"/>
                        <a:pt x="747410" y="287306"/>
                      </a:cubicBezTo>
                      <a:cubicBezTo>
                        <a:pt x="592801" y="437497"/>
                        <a:pt x="442610" y="539098"/>
                        <a:pt x="349845" y="936663"/>
                      </a:cubicBezTo>
                      <a:cubicBezTo>
                        <a:pt x="257080" y="1334228"/>
                        <a:pt x="215115" y="2127150"/>
                        <a:pt x="190819" y="2672698"/>
                      </a:cubicBezTo>
                      <a:cubicBezTo>
                        <a:pt x="166523" y="3218246"/>
                        <a:pt x="190819" y="3947115"/>
                        <a:pt x="204071" y="4209950"/>
                      </a:cubicBezTo>
                      <a:cubicBezTo>
                        <a:pt x="217323" y="4472785"/>
                        <a:pt x="-303929" y="4234245"/>
                        <a:pt x="270332" y="4249706"/>
                      </a:cubicBezTo>
                      <a:cubicBezTo>
                        <a:pt x="844593" y="4265167"/>
                        <a:pt x="3024576" y="4302715"/>
                        <a:pt x="3649637" y="4302715"/>
                      </a:cubicBezTo>
                      <a:cubicBezTo>
                        <a:pt x="4274698" y="4302715"/>
                        <a:pt x="3967688" y="4274002"/>
                        <a:pt x="4020697" y="4249706"/>
                      </a:cubicBezTo>
                      <a:cubicBezTo>
                        <a:pt x="4073706" y="4225410"/>
                        <a:pt x="3985359" y="4444071"/>
                        <a:pt x="3967689" y="4156941"/>
                      </a:cubicBezTo>
                      <a:cubicBezTo>
                        <a:pt x="3950020" y="3869811"/>
                        <a:pt x="3947811" y="3123272"/>
                        <a:pt x="3914680" y="2526924"/>
                      </a:cubicBezTo>
                      <a:cubicBezTo>
                        <a:pt x="3881550" y="1930576"/>
                        <a:pt x="4062663" y="996298"/>
                        <a:pt x="3768906" y="578854"/>
                      </a:cubicBezTo>
                      <a:cubicBezTo>
                        <a:pt x="3475150" y="161411"/>
                        <a:pt x="2602715" y="101776"/>
                        <a:pt x="2152141" y="22263"/>
                      </a:cubicBezTo>
                      <a:cubicBezTo>
                        <a:pt x="1701567" y="-57250"/>
                        <a:pt x="1065463" y="101776"/>
                        <a:pt x="1065463" y="101776"/>
                      </a:cubicBezTo>
                      <a:lnTo>
                        <a:pt x="1065463" y="101776"/>
                      </a:lnTo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612" name="円/楕円 611"/>
                <p:cNvSpPr/>
                <p:nvPr/>
              </p:nvSpPr>
              <p:spPr>
                <a:xfrm>
                  <a:off x="3539968" y="2708920"/>
                  <a:ext cx="864096" cy="864096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613" name="弦 612"/>
                <p:cNvSpPr/>
                <p:nvPr/>
              </p:nvSpPr>
              <p:spPr>
                <a:xfrm rot="17413514">
                  <a:off x="3511875" y="2740803"/>
                  <a:ext cx="863204" cy="848977"/>
                </a:xfrm>
                <a:prstGeom prst="chord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614" name="円/楕円 613"/>
                <p:cNvSpPr/>
                <p:nvPr/>
              </p:nvSpPr>
              <p:spPr>
                <a:xfrm>
                  <a:off x="4913988" y="2708920"/>
                  <a:ext cx="864096" cy="864096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615" name="弦 614"/>
                <p:cNvSpPr/>
                <p:nvPr/>
              </p:nvSpPr>
              <p:spPr>
                <a:xfrm rot="17413514">
                  <a:off x="4885895" y="2740803"/>
                  <a:ext cx="863204" cy="848977"/>
                </a:xfrm>
                <a:prstGeom prst="chord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616" name="円/楕円 615"/>
                <p:cNvSpPr/>
                <p:nvPr/>
              </p:nvSpPr>
              <p:spPr>
                <a:xfrm>
                  <a:off x="3779912" y="2996952"/>
                  <a:ext cx="360040" cy="28803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617" name="円/楕円 616"/>
                <p:cNvSpPr/>
                <p:nvPr/>
              </p:nvSpPr>
              <p:spPr>
                <a:xfrm>
                  <a:off x="5137477" y="3021275"/>
                  <a:ext cx="360040" cy="28803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</p:grpSp>
          <p:grpSp>
            <p:nvGrpSpPr>
              <p:cNvPr id="607" name="グループ化 606"/>
              <p:cNvGrpSpPr/>
              <p:nvPr/>
            </p:nvGrpSpPr>
            <p:grpSpPr>
              <a:xfrm>
                <a:off x="4333282" y="3948385"/>
                <a:ext cx="880011" cy="701173"/>
                <a:chOff x="4109793" y="3844323"/>
                <a:chExt cx="1216771" cy="701173"/>
              </a:xfrm>
            </p:grpSpPr>
            <p:sp>
              <p:nvSpPr>
                <p:cNvPr id="609" name="フリーフォーム 608"/>
                <p:cNvSpPr/>
                <p:nvPr/>
              </p:nvSpPr>
              <p:spPr>
                <a:xfrm>
                  <a:off x="4109793" y="4052449"/>
                  <a:ext cx="1204329" cy="493047"/>
                </a:xfrm>
                <a:custGeom>
                  <a:avLst/>
                  <a:gdLst>
                    <a:gd name="connsiteX0" fmla="*/ 700746 w 1204329"/>
                    <a:gd name="connsiteY0" fmla="*/ 188247 h 493047"/>
                    <a:gd name="connsiteX1" fmla="*/ 528468 w 1204329"/>
                    <a:gd name="connsiteY1" fmla="*/ 201499 h 493047"/>
                    <a:gd name="connsiteX2" fmla="*/ 448955 w 1204329"/>
                    <a:gd name="connsiteY2" fmla="*/ 228003 h 493047"/>
                    <a:gd name="connsiteX3" fmla="*/ 369442 w 1204329"/>
                    <a:gd name="connsiteY3" fmla="*/ 281012 h 493047"/>
                    <a:gd name="connsiteX4" fmla="*/ 303181 w 1204329"/>
                    <a:gd name="connsiteY4" fmla="*/ 334021 h 493047"/>
                    <a:gd name="connsiteX5" fmla="*/ 236920 w 1204329"/>
                    <a:gd name="connsiteY5" fmla="*/ 400281 h 493047"/>
                    <a:gd name="connsiteX6" fmla="*/ 170659 w 1204329"/>
                    <a:gd name="connsiteY6" fmla="*/ 440038 h 493047"/>
                    <a:gd name="connsiteX7" fmla="*/ 130903 w 1204329"/>
                    <a:gd name="connsiteY7" fmla="*/ 466542 h 493047"/>
                    <a:gd name="connsiteX8" fmla="*/ 51390 w 1204329"/>
                    <a:gd name="connsiteY8" fmla="*/ 493047 h 493047"/>
                    <a:gd name="connsiteX9" fmla="*/ 24885 w 1204329"/>
                    <a:gd name="connsiteY9" fmla="*/ 347273 h 493047"/>
                    <a:gd name="connsiteX10" fmla="*/ 64642 w 1204329"/>
                    <a:gd name="connsiteY10" fmla="*/ 281012 h 493047"/>
                    <a:gd name="connsiteX11" fmla="*/ 91146 w 1204329"/>
                    <a:gd name="connsiteY11" fmla="*/ 241255 h 493047"/>
                    <a:gd name="connsiteX12" fmla="*/ 170659 w 1204329"/>
                    <a:gd name="connsiteY12" fmla="*/ 201499 h 493047"/>
                    <a:gd name="connsiteX13" fmla="*/ 250172 w 1204329"/>
                    <a:gd name="connsiteY13" fmla="*/ 135238 h 493047"/>
                    <a:gd name="connsiteX14" fmla="*/ 276677 w 1204329"/>
                    <a:gd name="connsiteY14" fmla="*/ 108734 h 493047"/>
                    <a:gd name="connsiteX15" fmla="*/ 329685 w 1204329"/>
                    <a:gd name="connsiteY15" fmla="*/ 82229 h 493047"/>
                    <a:gd name="connsiteX16" fmla="*/ 409198 w 1204329"/>
                    <a:gd name="connsiteY16" fmla="*/ 42473 h 493047"/>
                    <a:gd name="connsiteX17" fmla="*/ 448955 w 1204329"/>
                    <a:gd name="connsiteY17" fmla="*/ 15968 h 493047"/>
                    <a:gd name="connsiteX18" fmla="*/ 806764 w 1204329"/>
                    <a:gd name="connsiteY18" fmla="*/ 15968 h 493047"/>
                    <a:gd name="connsiteX19" fmla="*/ 926033 w 1204329"/>
                    <a:gd name="connsiteY19" fmla="*/ 42473 h 493047"/>
                    <a:gd name="connsiteX20" fmla="*/ 1005546 w 1204329"/>
                    <a:gd name="connsiteY20" fmla="*/ 68977 h 493047"/>
                    <a:gd name="connsiteX21" fmla="*/ 1045303 w 1204329"/>
                    <a:gd name="connsiteY21" fmla="*/ 95481 h 493047"/>
                    <a:gd name="connsiteX22" fmla="*/ 1071807 w 1204329"/>
                    <a:gd name="connsiteY22" fmla="*/ 121986 h 493047"/>
                    <a:gd name="connsiteX23" fmla="*/ 1111564 w 1204329"/>
                    <a:gd name="connsiteY23" fmla="*/ 135238 h 493047"/>
                    <a:gd name="connsiteX24" fmla="*/ 1151320 w 1204329"/>
                    <a:gd name="connsiteY24" fmla="*/ 161742 h 493047"/>
                    <a:gd name="connsiteX25" fmla="*/ 1204329 w 1204329"/>
                    <a:gd name="connsiteY25" fmla="*/ 228003 h 493047"/>
                    <a:gd name="connsiteX26" fmla="*/ 1191077 w 1204329"/>
                    <a:gd name="connsiteY26" fmla="*/ 320768 h 493047"/>
                    <a:gd name="connsiteX27" fmla="*/ 1164572 w 1204329"/>
                    <a:gd name="connsiteY27" fmla="*/ 347273 h 493047"/>
                    <a:gd name="connsiteX28" fmla="*/ 1098311 w 1204329"/>
                    <a:gd name="connsiteY28" fmla="*/ 334021 h 493047"/>
                    <a:gd name="connsiteX29" fmla="*/ 1018798 w 1204329"/>
                    <a:gd name="connsiteY29" fmla="*/ 307516 h 493047"/>
                    <a:gd name="connsiteX30" fmla="*/ 979042 w 1204329"/>
                    <a:gd name="connsiteY30" fmla="*/ 281012 h 493047"/>
                    <a:gd name="connsiteX31" fmla="*/ 939285 w 1204329"/>
                    <a:gd name="connsiteY31" fmla="*/ 267760 h 493047"/>
                    <a:gd name="connsiteX32" fmla="*/ 912781 w 1204329"/>
                    <a:gd name="connsiteY32" fmla="*/ 241255 h 493047"/>
                    <a:gd name="connsiteX33" fmla="*/ 873024 w 1204329"/>
                    <a:gd name="connsiteY33" fmla="*/ 228003 h 493047"/>
                    <a:gd name="connsiteX34" fmla="*/ 727250 w 1204329"/>
                    <a:gd name="connsiteY34" fmla="*/ 201499 h 493047"/>
                    <a:gd name="connsiteX35" fmla="*/ 674242 w 1204329"/>
                    <a:gd name="connsiteY35" fmla="*/ 188247 h 493047"/>
                    <a:gd name="connsiteX36" fmla="*/ 581477 w 1204329"/>
                    <a:gd name="connsiteY36" fmla="*/ 201499 h 493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1204329" h="493047">
                      <a:moveTo>
                        <a:pt x="700746" y="188247"/>
                      </a:moveTo>
                      <a:cubicBezTo>
                        <a:pt x="643320" y="192664"/>
                        <a:pt x="585359" y="192516"/>
                        <a:pt x="528468" y="201499"/>
                      </a:cubicBezTo>
                      <a:cubicBezTo>
                        <a:pt x="500872" y="205856"/>
                        <a:pt x="448955" y="228003"/>
                        <a:pt x="448955" y="228003"/>
                      </a:cubicBezTo>
                      <a:cubicBezTo>
                        <a:pt x="422451" y="245673"/>
                        <a:pt x="391967" y="258488"/>
                        <a:pt x="369442" y="281012"/>
                      </a:cubicBezTo>
                      <a:cubicBezTo>
                        <a:pt x="331675" y="318778"/>
                        <a:pt x="353333" y="300585"/>
                        <a:pt x="303181" y="334021"/>
                      </a:cubicBezTo>
                      <a:cubicBezTo>
                        <a:pt x="257744" y="402177"/>
                        <a:pt x="300028" y="349795"/>
                        <a:pt x="236920" y="400281"/>
                      </a:cubicBezTo>
                      <a:cubicBezTo>
                        <a:pt x="184944" y="441862"/>
                        <a:pt x="239704" y="417023"/>
                        <a:pt x="170659" y="440038"/>
                      </a:cubicBezTo>
                      <a:cubicBezTo>
                        <a:pt x="157407" y="448873"/>
                        <a:pt x="145457" y="460073"/>
                        <a:pt x="130903" y="466542"/>
                      </a:cubicBezTo>
                      <a:cubicBezTo>
                        <a:pt x="105373" y="477889"/>
                        <a:pt x="51390" y="493047"/>
                        <a:pt x="51390" y="493047"/>
                      </a:cubicBezTo>
                      <a:cubicBezTo>
                        <a:pt x="-28123" y="466541"/>
                        <a:pt x="2744" y="491194"/>
                        <a:pt x="24885" y="347273"/>
                      </a:cubicBezTo>
                      <a:cubicBezTo>
                        <a:pt x="32557" y="297406"/>
                        <a:pt x="36784" y="315834"/>
                        <a:pt x="64642" y="281012"/>
                      </a:cubicBezTo>
                      <a:cubicBezTo>
                        <a:pt x="74592" y="268575"/>
                        <a:pt x="79884" y="252517"/>
                        <a:pt x="91146" y="241255"/>
                      </a:cubicBezTo>
                      <a:cubicBezTo>
                        <a:pt x="116835" y="215566"/>
                        <a:pt x="138325" y="212277"/>
                        <a:pt x="170659" y="201499"/>
                      </a:cubicBezTo>
                      <a:cubicBezTo>
                        <a:pt x="253702" y="90775"/>
                        <a:pt x="167387" y="184908"/>
                        <a:pt x="250172" y="135238"/>
                      </a:cubicBezTo>
                      <a:cubicBezTo>
                        <a:pt x="260886" y="128810"/>
                        <a:pt x="266281" y="115665"/>
                        <a:pt x="276677" y="108734"/>
                      </a:cubicBezTo>
                      <a:cubicBezTo>
                        <a:pt x="293114" y="97776"/>
                        <a:pt x="312533" y="92030"/>
                        <a:pt x="329685" y="82229"/>
                      </a:cubicBezTo>
                      <a:cubicBezTo>
                        <a:pt x="401612" y="41128"/>
                        <a:pt x="336312" y="66768"/>
                        <a:pt x="409198" y="42473"/>
                      </a:cubicBezTo>
                      <a:cubicBezTo>
                        <a:pt x="422450" y="33638"/>
                        <a:pt x="434042" y="21561"/>
                        <a:pt x="448955" y="15968"/>
                      </a:cubicBezTo>
                      <a:cubicBezTo>
                        <a:pt x="543325" y="-19421"/>
                        <a:pt x="783320" y="14902"/>
                        <a:pt x="806764" y="15968"/>
                      </a:cubicBezTo>
                      <a:cubicBezTo>
                        <a:pt x="844585" y="23533"/>
                        <a:pt x="888610" y="31246"/>
                        <a:pt x="926033" y="42473"/>
                      </a:cubicBezTo>
                      <a:cubicBezTo>
                        <a:pt x="952793" y="50501"/>
                        <a:pt x="982300" y="53480"/>
                        <a:pt x="1005546" y="68977"/>
                      </a:cubicBezTo>
                      <a:cubicBezTo>
                        <a:pt x="1018798" y="77812"/>
                        <a:pt x="1032866" y="85531"/>
                        <a:pt x="1045303" y="95481"/>
                      </a:cubicBezTo>
                      <a:cubicBezTo>
                        <a:pt x="1055059" y="103286"/>
                        <a:pt x="1061093" y="115558"/>
                        <a:pt x="1071807" y="121986"/>
                      </a:cubicBezTo>
                      <a:cubicBezTo>
                        <a:pt x="1083785" y="129173"/>
                        <a:pt x="1098312" y="130821"/>
                        <a:pt x="1111564" y="135238"/>
                      </a:cubicBezTo>
                      <a:cubicBezTo>
                        <a:pt x="1124816" y="144073"/>
                        <a:pt x="1138883" y="151792"/>
                        <a:pt x="1151320" y="161742"/>
                      </a:cubicBezTo>
                      <a:cubicBezTo>
                        <a:pt x="1178293" y="183321"/>
                        <a:pt x="1184651" y="198487"/>
                        <a:pt x="1204329" y="228003"/>
                      </a:cubicBezTo>
                      <a:cubicBezTo>
                        <a:pt x="1199912" y="258925"/>
                        <a:pt x="1200955" y="291135"/>
                        <a:pt x="1191077" y="320768"/>
                      </a:cubicBezTo>
                      <a:cubicBezTo>
                        <a:pt x="1187126" y="332621"/>
                        <a:pt x="1176941" y="345506"/>
                        <a:pt x="1164572" y="347273"/>
                      </a:cubicBezTo>
                      <a:cubicBezTo>
                        <a:pt x="1142274" y="350459"/>
                        <a:pt x="1120042" y="339948"/>
                        <a:pt x="1098311" y="334021"/>
                      </a:cubicBezTo>
                      <a:cubicBezTo>
                        <a:pt x="1071357" y="326670"/>
                        <a:pt x="1018798" y="307516"/>
                        <a:pt x="1018798" y="307516"/>
                      </a:cubicBezTo>
                      <a:cubicBezTo>
                        <a:pt x="1005546" y="298681"/>
                        <a:pt x="993288" y="288135"/>
                        <a:pt x="979042" y="281012"/>
                      </a:cubicBezTo>
                      <a:cubicBezTo>
                        <a:pt x="966548" y="274765"/>
                        <a:pt x="951263" y="274947"/>
                        <a:pt x="939285" y="267760"/>
                      </a:cubicBezTo>
                      <a:cubicBezTo>
                        <a:pt x="928571" y="261332"/>
                        <a:pt x="923495" y="247683"/>
                        <a:pt x="912781" y="241255"/>
                      </a:cubicBezTo>
                      <a:cubicBezTo>
                        <a:pt x="900803" y="234068"/>
                        <a:pt x="886456" y="231841"/>
                        <a:pt x="873024" y="228003"/>
                      </a:cubicBezTo>
                      <a:cubicBezTo>
                        <a:pt x="794122" y="205460"/>
                        <a:pt x="830484" y="220269"/>
                        <a:pt x="727250" y="201499"/>
                      </a:cubicBezTo>
                      <a:cubicBezTo>
                        <a:pt x="709331" y="198241"/>
                        <a:pt x="691911" y="192664"/>
                        <a:pt x="674242" y="188247"/>
                      </a:cubicBezTo>
                      <a:cubicBezTo>
                        <a:pt x="590372" y="202225"/>
                        <a:pt x="621599" y="201499"/>
                        <a:pt x="581477" y="201499"/>
                      </a:cubicBezTo>
                    </a:path>
                  </a:pathLst>
                </a:custGeom>
                <a:solidFill>
                  <a:srgbClr val="FF66F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610" name="フリーフォーム 609"/>
                <p:cNvSpPr/>
                <p:nvPr/>
              </p:nvSpPr>
              <p:spPr>
                <a:xfrm>
                  <a:off x="4122235" y="3844323"/>
                  <a:ext cx="1204329" cy="493047"/>
                </a:xfrm>
                <a:custGeom>
                  <a:avLst/>
                  <a:gdLst>
                    <a:gd name="connsiteX0" fmla="*/ 700746 w 1204329"/>
                    <a:gd name="connsiteY0" fmla="*/ 188247 h 493047"/>
                    <a:gd name="connsiteX1" fmla="*/ 528468 w 1204329"/>
                    <a:gd name="connsiteY1" fmla="*/ 201499 h 493047"/>
                    <a:gd name="connsiteX2" fmla="*/ 448955 w 1204329"/>
                    <a:gd name="connsiteY2" fmla="*/ 228003 h 493047"/>
                    <a:gd name="connsiteX3" fmla="*/ 369442 w 1204329"/>
                    <a:gd name="connsiteY3" fmla="*/ 281012 h 493047"/>
                    <a:gd name="connsiteX4" fmla="*/ 303181 w 1204329"/>
                    <a:gd name="connsiteY4" fmla="*/ 334021 h 493047"/>
                    <a:gd name="connsiteX5" fmla="*/ 236920 w 1204329"/>
                    <a:gd name="connsiteY5" fmla="*/ 400281 h 493047"/>
                    <a:gd name="connsiteX6" fmla="*/ 170659 w 1204329"/>
                    <a:gd name="connsiteY6" fmla="*/ 440038 h 493047"/>
                    <a:gd name="connsiteX7" fmla="*/ 130903 w 1204329"/>
                    <a:gd name="connsiteY7" fmla="*/ 466542 h 493047"/>
                    <a:gd name="connsiteX8" fmla="*/ 51390 w 1204329"/>
                    <a:gd name="connsiteY8" fmla="*/ 493047 h 493047"/>
                    <a:gd name="connsiteX9" fmla="*/ 24885 w 1204329"/>
                    <a:gd name="connsiteY9" fmla="*/ 347273 h 493047"/>
                    <a:gd name="connsiteX10" fmla="*/ 64642 w 1204329"/>
                    <a:gd name="connsiteY10" fmla="*/ 281012 h 493047"/>
                    <a:gd name="connsiteX11" fmla="*/ 91146 w 1204329"/>
                    <a:gd name="connsiteY11" fmla="*/ 241255 h 493047"/>
                    <a:gd name="connsiteX12" fmla="*/ 170659 w 1204329"/>
                    <a:gd name="connsiteY12" fmla="*/ 201499 h 493047"/>
                    <a:gd name="connsiteX13" fmla="*/ 250172 w 1204329"/>
                    <a:gd name="connsiteY13" fmla="*/ 135238 h 493047"/>
                    <a:gd name="connsiteX14" fmla="*/ 276677 w 1204329"/>
                    <a:gd name="connsiteY14" fmla="*/ 108734 h 493047"/>
                    <a:gd name="connsiteX15" fmla="*/ 329685 w 1204329"/>
                    <a:gd name="connsiteY15" fmla="*/ 82229 h 493047"/>
                    <a:gd name="connsiteX16" fmla="*/ 409198 w 1204329"/>
                    <a:gd name="connsiteY16" fmla="*/ 42473 h 493047"/>
                    <a:gd name="connsiteX17" fmla="*/ 448955 w 1204329"/>
                    <a:gd name="connsiteY17" fmla="*/ 15968 h 493047"/>
                    <a:gd name="connsiteX18" fmla="*/ 806764 w 1204329"/>
                    <a:gd name="connsiteY18" fmla="*/ 15968 h 493047"/>
                    <a:gd name="connsiteX19" fmla="*/ 926033 w 1204329"/>
                    <a:gd name="connsiteY19" fmla="*/ 42473 h 493047"/>
                    <a:gd name="connsiteX20" fmla="*/ 1005546 w 1204329"/>
                    <a:gd name="connsiteY20" fmla="*/ 68977 h 493047"/>
                    <a:gd name="connsiteX21" fmla="*/ 1045303 w 1204329"/>
                    <a:gd name="connsiteY21" fmla="*/ 95481 h 493047"/>
                    <a:gd name="connsiteX22" fmla="*/ 1071807 w 1204329"/>
                    <a:gd name="connsiteY22" fmla="*/ 121986 h 493047"/>
                    <a:gd name="connsiteX23" fmla="*/ 1111564 w 1204329"/>
                    <a:gd name="connsiteY23" fmla="*/ 135238 h 493047"/>
                    <a:gd name="connsiteX24" fmla="*/ 1151320 w 1204329"/>
                    <a:gd name="connsiteY24" fmla="*/ 161742 h 493047"/>
                    <a:gd name="connsiteX25" fmla="*/ 1204329 w 1204329"/>
                    <a:gd name="connsiteY25" fmla="*/ 228003 h 493047"/>
                    <a:gd name="connsiteX26" fmla="*/ 1191077 w 1204329"/>
                    <a:gd name="connsiteY26" fmla="*/ 320768 h 493047"/>
                    <a:gd name="connsiteX27" fmla="*/ 1164572 w 1204329"/>
                    <a:gd name="connsiteY27" fmla="*/ 347273 h 493047"/>
                    <a:gd name="connsiteX28" fmla="*/ 1098311 w 1204329"/>
                    <a:gd name="connsiteY28" fmla="*/ 334021 h 493047"/>
                    <a:gd name="connsiteX29" fmla="*/ 1018798 w 1204329"/>
                    <a:gd name="connsiteY29" fmla="*/ 307516 h 493047"/>
                    <a:gd name="connsiteX30" fmla="*/ 979042 w 1204329"/>
                    <a:gd name="connsiteY30" fmla="*/ 281012 h 493047"/>
                    <a:gd name="connsiteX31" fmla="*/ 939285 w 1204329"/>
                    <a:gd name="connsiteY31" fmla="*/ 267760 h 493047"/>
                    <a:gd name="connsiteX32" fmla="*/ 912781 w 1204329"/>
                    <a:gd name="connsiteY32" fmla="*/ 241255 h 493047"/>
                    <a:gd name="connsiteX33" fmla="*/ 873024 w 1204329"/>
                    <a:gd name="connsiteY33" fmla="*/ 228003 h 493047"/>
                    <a:gd name="connsiteX34" fmla="*/ 727250 w 1204329"/>
                    <a:gd name="connsiteY34" fmla="*/ 201499 h 493047"/>
                    <a:gd name="connsiteX35" fmla="*/ 674242 w 1204329"/>
                    <a:gd name="connsiteY35" fmla="*/ 188247 h 493047"/>
                    <a:gd name="connsiteX36" fmla="*/ 581477 w 1204329"/>
                    <a:gd name="connsiteY36" fmla="*/ 201499 h 493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1204329" h="493047">
                      <a:moveTo>
                        <a:pt x="700746" y="188247"/>
                      </a:moveTo>
                      <a:cubicBezTo>
                        <a:pt x="643320" y="192664"/>
                        <a:pt x="585359" y="192516"/>
                        <a:pt x="528468" y="201499"/>
                      </a:cubicBezTo>
                      <a:cubicBezTo>
                        <a:pt x="500872" y="205856"/>
                        <a:pt x="448955" y="228003"/>
                        <a:pt x="448955" y="228003"/>
                      </a:cubicBezTo>
                      <a:cubicBezTo>
                        <a:pt x="422451" y="245673"/>
                        <a:pt x="391967" y="258488"/>
                        <a:pt x="369442" y="281012"/>
                      </a:cubicBezTo>
                      <a:cubicBezTo>
                        <a:pt x="331675" y="318778"/>
                        <a:pt x="353333" y="300585"/>
                        <a:pt x="303181" y="334021"/>
                      </a:cubicBezTo>
                      <a:cubicBezTo>
                        <a:pt x="257744" y="402177"/>
                        <a:pt x="300028" y="349795"/>
                        <a:pt x="236920" y="400281"/>
                      </a:cubicBezTo>
                      <a:cubicBezTo>
                        <a:pt x="184944" y="441862"/>
                        <a:pt x="239704" y="417023"/>
                        <a:pt x="170659" y="440038"/>
                      </a:cubicBezTo>
                      <a:cubicBezTo>
                        <a:pt x="157407" y="448873"/>
                        <a:pt x="145457" y="460073"/>
                        <a:pt x="130903" y="466542"/>
                      </a:cubicBezTo>
                      <a:cubicBezTo>
                        <a:pt x="105373" y="477889"/>
                        <a:pt x="51390" y="493047"/>
                        <a:pt x="51390" y="493047"/>
                      </a:cubicBezTo>
                      <a:cubicBezTo>
                        <a:pt x="-28123" y="466541"/>
                        <a:pt x="2744" y="491194"/>
                        <a:pt x="24885" y="347273"/>
                      </a:cubicBezTo>
                      <a:cubicBezTo>
                        <a:pt x="32557" y="297406"/>
                        <a:pt x="36784" y="315834"/>
                        <a:pt x="64642" y="281012"/>
                      </a:cubicBezTo>
                      <a:cubicBezTo>
                        <a:pt x="74592" y="268575"/>
                        <a:pt x="79884" y="252517"/>
                        <a:pt x="91146" y="241255"/>
                      </a:cubicBezTo>
                      <a:cubicBezTo>
                        <a:pt x="116835" y="215566"/>
                        <a:pt x="138325" y="212277"/>
                        <a:pt x="170659" y="201499"/>
                      </a:cubicBezTo>
                      <a:cubicBezTo>
                        <a:pt x="253702" y="90775"/>
                        <a:pt x="167387" y="184908"/>
                        <a:pt x="250172" y="135238"/>
                      </a:cubicBezTo>
                      <a:cubicBezTo>
                        <a:pt x="260886" y="128810"/>
                        <a:pt x="266281" y="115665"/>
                        <a:pt x="276677" y="108734"/>
                      </a:cubicBezTo>
                      <a:cubicBezTo>
                        <a:pt x="293114" y="97776"/>
                        <a:pt x="312533" y="92030"/>
                        <a:pt x="329685" y="82229"/>
                      </a:cubicBezTo>
                      <a:cubicBezTo>
                        <a:pt x="401612" y="41128"/>
                        <a:pt x="336312" y="66768"/>
                        <a:pt x="409198" y="42473"/>
                      </a:cubicBezTo>
                      <a:cubicBezTo>
                        <a:pt x="422450" y="33638"/>
                        <a:pt x="434042" y="21561"/>
                        <a:pt x="448955" y="15968"/>
                      </a:cubicBezTo>
                      <a:cubicBezTo>
                        <a:pt x="543325" y="-19421"/>
                        <a:pt x="783320" y="14902"/>
                        <a:pt x="806764" y="15968"/>
                      </a:cubicBezTo>
                      <a:cubicBezTo>
                        <a:pt x="844585" y="23533"/>
                        <a:pt x="888610" y="31246"/>
                        <a:pt x="926033" y="42473"/>
                      </a:cubicBezTo>
                      <a:cubicBezTo>
                        <a:pt x="952793" y="50501"/>
                        <a:pt x="982300" y="53480"/>
                        <a:pt x="1005546" y="68977"/>
                      </a:cubicBezTo>
                      <a:cubicBezTo>
                        <a:pt x="1018798" y="77812"/>
                        <a:pt x="1032866" y="85531"/>
                        <a:pt x="1045303" y="95481"/>
                      </a:cubicBezTo>
                      <a:cubicBezTo>
                        <a:pt x="1055059" y="103286"/>
                        <a:pt x="1061093" y="115558"/>
                        <a:pt x="1071807" y="121986"/>
                      </a:cubicBezTo>
                      <a:cubicBezTo>
                        <a:pt x="1083785" y="129173"/>
                        <a:pt x="1098312" y="130821"/>
                        <a:pt x="1111564" y="135238"/>
                      </a:cubicBezTo>
                      <a:cubicBezTo>
                        <a:pt x="1124816" y="144073"/>
                        <a:pt x="1138883" y="151792"/>
                        <a:pt x="1151320" y="161742"/>
                      </a:cubicBezTo>
                      <a:cubicBezTo>
                        <a:pt x="1178293" y="183321"/>
                        <a:pt x="1184651" y="198487"/>
                        <a:pt x="1204329" y="228003"/>
                      </a:cubicBezTo>
                      <a:cubicBezTo>
                        <a:pt x="1199912" y="258925"/>
                        <a:pt x="1200955" y="291135"/>
                        <a:pt x="1191077" y="320768"/>
                      </a:cubicBezTo>
                      <a:cubicBezTo>
                        <a:pt x="1187126" y="332621"/>
                        <a:pt x="1176941" y="345506"/>
                        <a:pt x="1164572" y="347273"/>
                      </a:cubicBezTo>
                      <a:cubicBezTo>
                        <a:pt x="1142274" y="350459"/>
                        <a:pt x="1120042" y="339948"/>
                        <a:pt x="1098311" y="334021"/>
                      </a:cubicBezTo>
                      <a:cubicBezTo>
                        <a:pt x="1071357" y="326670"/>
                        <a:pt x="1018798" y="307516"/>
                        <a:pt x="1018798" y="307516"/>
                      </a:cubicBezTo>
                      <a:cubicBezTo>
                        <a:pt x="1005546" y="298681"/>
                        <a:pt x="993288" y="288135"/>
                        <a:pt x="979042" y="281012"/>
                      </a:cubicBezTo>
                      <a:cubicBezTo>
                        <a:pt x="966548" y="274765"/>
                        <a:pt x="951263" y="274947"/>
                        <a:pt x="939285" y="267760"/>
                      </a:cubicBezTo>
                      <a:cubicBezTo>
                        <a:pt x="928571" y="261332"/>
                        <a:pt x="923495" y="247683"/>
                        <a:pt x="912781" y="241255"/>
                      </a:cubicBezTo>
                      <a:cubicBezTo>
                        <a:pt x="900803" y="234068"/>
                        <a:pt x="886456" y="231841"/>
                        <a:pt x="873024" y="228003"/>
                      </a:cubicBezTo>
                      <a:cubicBezTo>
                        <a:pt x="794122" y="205460"/>
                        <a:pt x="830484" y="220269"/>
                        <a:pt x="727250" y="201499"/>
                      </a:cubicBezTo>
                      <a:cubicBezTo>
                        <a:pt x="709331" y="198241"/>
                        <a:pt x="691911" y="192664"/>
                        <a:pt x="674242" y="188247"/>
                      </a:cubicBezTo>
                      <a:cubicBezTo>
                        <a:pt x="590372" y="202225"/>
                        <a:pt x="621599" y="201499"/>
                        <a:pt x="581477" y="201499"/>
                      </a:cubicBezTo>
                    </a:path>
                  </a:pathLst>
                </a:custGeom>
                <a:solidFill>
                  <a:srgbClr val="FF66F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</p:grpSp>
          <p:sp>
            <p:nvSpPr>
              <p:cNvPr id="608" name="正方形/長方形 607"/>
              <p:cNvSpPr/>
              <p:nvPr/>
            </p:nvSpPr>
            <p:spPr>
              <a:xfrm>
                <a:off x="3211081" y="1525873"/>
                <a:ext cx="3110384" cy="1353091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ja-JP" altLang="en-US" sz="2000" b="0" cap="none" spc="0" dirty="0" smtClean="0">
                    <a:ln w="18415" cmpd="sng">
                      <a:solidFill>
                        <a:sysClr val="windowText" lastClr="000000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</a:rPr>
                  <a:t>もんだい</a:t>
                </a:r>
                <a:endParaRPr lang="ja-JP" altLang="en-US" sz="2000" b="0" cap="none" spc="0" dirty="0">
                  <a:ln w="18415" cmpd="sng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541" name="グループ化 540"/>
            <p:cNvGrpSpPr/>
            <p:nvPr/>
          </p:nvGrpSpPr>
          <p:grpSpPr>
            <a:xfrm>
              <a:off x="403920" y="5082200"/>
              <a:ext cx="1455374" cy="1384722"/>
              <a:chOff x="2744777" y="1484784"/>
              <a:chExt cx="4050390" cy="4682851"/>
            </a:xfrm>
          </p:grpSpPr>
          <p:grpSp>
            <p:nvGrpSpPr>
              <p:cNvPr id="594" name="グループ化 593"/>
              <p:cNvGrpSpPr/>
              <p:nvPr/>
            </p:nvGrpSpPr>
            <p:grpSpPr>
              <a:xfrm>
                <a:off x="2744777" y="1484784"/>
                <a:ext cx="4050390" cy="4682851"/>
                <a:chOff x="2668961" y="1844824"/>
                <a:chExt cx="4050390" cy="4682851"/>
              </a:xfrm>
            </p:grpSpPr>
            <p:sp>
              <p:nvSpPr>
                <p:cNvPr id="599" name="フリーフォーム 598"/>
                <p:cNvSpPr/>
                <p:nvPr/>
              </p:nvSpPr>
              <p:spPr>
                <a:xfrm>
                  <a:off x="2668961" y="1844824"/>
                  <a:ext cx="4050390" cy="4682851"/>
                </a:xfrm>
                <a:custGeom>
                  <a:avLst/>
                  <a:gdLst>
                    <a:gd name="connsiteX0" fmla="*/ 1277497 w 4050390"/>
                    <a:gd name="connsiteY0" fmla="*/ 35515 h 4334120"/>
                    <a:gd name="connsiteX1" fmla="*/ 747410 w 4050390"/>
                    <a:gd name="connsiteY1" fmla="*/ 287306 h 4334120"/>
                    <a:gd name="connsiteX2" fmla="*/ 349845 w 4050390"/>
                    <a:gd name="connsiteY2" fmla="*/ 936663 h 4334120"/>
                    <a:gd name="connsiteX3" fmla="*/ 190819 w 4050390"/>
                    <a:gd name="connsiteY3" fmla="*/ 2672698 h 4334120"/>
                    <a:gd name="connsiteX4" fmla="*/ 204071 w 4050390"/>
                    <a:gd name="connsiteY4" fmla="*/ 4209950 h 4334120"/>
                    <a:gd name="connsiteX5" fmla="*/ 270332 w 4050390"/>
                    <a:gd name="connsiteY5" fmla="*/ 4249706 h 4334120"/>
                    <a:gd name="connsiteX6" fmla="*/ 3649637 w 4050390"/>
                    <a:gd name="connsiteY6" fmla="*/ 4302715 h 4334120"/>
                    <a:gd name="connsiteX7" fmla="*/ 4020697 w 4050390"/>
                    <a:gd name="connsiteY7" fmla="*/ 4249706 h 4334120"/>
                    <a:gd name="connsiteX8" fmla="*/ 3967689 w 4050390"/>
                    <a:gd name="connsiteY8" fmla="*/ 4156941 h 4334120"/>
                    <a:gd name="connsiteX9" fmla="*/ 3914680 w 4050390"/>
                    <a:gd name="connsiteY9" fmla="*/ 2526924 h 4334120"/>
                    <a:gd name="connsiteX10" fmla="*/ 3768906 w 4050390"/>
                    <a:gd name="connsiteY10" fmla="*/ 578854 h 4334120"/>
                    <a:gd name="connsiteX11" fmla="*/ 2152141 w 4050390"/>
                    <a:gd name="connsiteY11" fmla="*/ 22263 h 4334120"/>
                    <a:gd name="connsiteX12" fmla="*/ 1065463 w 4050390"/>
                    <a:gd name="connsiteY12" fmla="*/ 101776 h 4334120"/>
                    <a:gd name="connsiteX13" fmla="*/ 1065463 w 4050390"/>
                    <a:gd name="connsiteY13" fmla="*/ 101776 h 43341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4050390" h="4334120">
                      <a:moveTo>
                        <a:pt x="1277497" y="35515"/>
                      </a:moveTo>
                      <a:cubicBezTo>
                        <a:pt x="1089758" y="86315"/>
                        <a:pt x="902019" y="137115"/>
                        <a:pt x="747410" y="287306"/>
                      </a:cubicBezTo>
                      <a:cubicBezTo>
                        <a:pt x="592801" y="437497"/>
                        <a:pt x="442610" y="539098"/>
                        <a:pt x="349845" y="936663"/>
                      </a:cubicBezTo>
                      <a:cubicBezTo>
                        <a:pt x="257080" y="1334228"/>
                        <a:pt x="215115" y="2127150"/>
                        <a:pt x="190819" y="2672698"/>
                      </a:cubicBezTo>
                      <a:cubicBezTo>
                        <a:pt x="166523" y="3218246"/>
                        <a:pt x="190819" y="3947115"/>
                        <a:pt x="204071" y="4209950"/>
                      </a:cubicBezTo>
                      <a:cubicBezTo>
                        <a:pt x="217323" y="4472785"/>
                        <a:pt x="-303929" y="4234245"/>
                        <a:pt x="270332" y="4249706"/>
                      </a:cubicBezTo>
                      <a:cubicBezTo>
                        <a:pt x="844593" y="4265167"/>
                        <a:pt x="3024576" y="4302715"/>
                        <a:pt x="3649637" y="4302715"/>
                      </a:cubicBezTo>
                      <a:cubicBezTo>
                        <a:pt x="4274698" y="4302715"/>
                        <a:pt x="3967688" y="4274002"/>
                        <a:pt x="4020697" y="4249706"/>
                      </a:cubicBezTo>
                      <a:cubicBezTo>
                        <a:pt x="4073706" y="4225410"/>
                        <a:pt x="3985359" y="4444071"/>
                        <a:pt x="3967689" y="4156941"/>
                      </a:cubicBezTo>
                      <a:cubicBezTo>
                        <a:pt x="3950020" y="3869811"/>
                        <a:pt x="3947811" y="3123272"/>
                        <a:pt x="3914680" y="2526924"/>
                      </a:cubicBezTo>
                      <a:cubicBezTo>
                        <a:pt x="3881550" y="1930576"/>
                        <a:pt x="4062663" y="996298"/>
                        <a:pt x="3768906" y="578854"/>
                      </a:cubicBezTo>
                      <a:cubicBezTo>
                        <a:pt x="3475150" y="161411"/>
                        <a:pt x="2602715" y="101776"/>
                        <a:pt x="2152141" y="22263"/>
                      </a:cubicBezTo>
                      <a:cubicBezTo>
                        <a:pt x="1701567" y="-57250"/>
                        <a:pt x="1065463" y="101776"/>
                        <a:pt x="1065463" y="101776"/>
                      </a:cubicBezTo>
                      <a:lnTo>
                        <a:pt x="1065463" y="101776"/>
                      </a:lnTo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600" name="円/楕円 599"/>
                <p:cNvSpPr/>
                <p:nvPr/>
              </p:nvSpPr>
              <p:spPr>
                <a:xfrm>
                  <a:off x="3539968" y="2708920"/>
                  <a:ext cx="864096" cy="864096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601" name="弦 600"/>
                <p:cNvSpPr/>
                <p:nvPr/>
              </p:nvSpPr>
              <p:spPr>
                <a:xfrm rot="17413514">
                  <a:off x="3511875" y="2740803"/>
                  <a:ext cx="863204" cy="848977"/>
                </a:xfrm>
                <a:prstGeom prst="chord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602" name="円/楕円 601"/>
                <p:cNvSpPr/>
                <p:nvPr/>
              </p:nvSpPr>
              <p:spPr>
                <a:xfrm>
                  <a:off x="4913988" y="2708920"/>
                  <a:ext cx="864096" cy="864096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603" name="弦 602"/>
                <p:cNvSpPr/>
                <p:nvPr/>
              </p:nvSpPr>
              <p:spPr>
                <a:xfrm rot="17413514">
                  <a:off x="4885895" y="2740803"/>
                  <a:ext cx="863204" cy="848977"/>
                </a:xfrm>
                <a:prstGeom prst="chord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604" name="円/楕円 603"/>
                <p:cNvSpPr/>
                <p:nvPr/>
              </p:nvSpPr>
              <p:spPr>
                <a:xfrm>
                  <a:off x="3779912" y="2996952"/>
                  <a:ext cx="360040" cy="28803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605" name="円/楕円 604"/>
                <p:cNvSpPr/>
                <p:nvPr/>
              </p:nvSpPr>
              <p:spPr>
                <a:xfrm>
                  <a:off x="5137477" y="3021275"/>
                  <a:ext cx="360040" cy="28803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</p:grpSp>
          <p:grpSp>
            <p:nvGrpSpPr>
              <p:cNvPr id="595" name="グループ化 594"/>
              <p:cNvGrpSpPr/>
              <p:nvPr/>
            </p:nvGrpSpPr>
            <p:grpSpPr>
              <a:xfrm>
                <a:off x="4333282" y="3948385"/>
                <a:ext cx="880011" cy="701173"/>
                <a:chOff x="4109793" y="3844323"/>
                <a:chExt cx="1216771" cy="701173"/>
              </a:xfrm>
            </p:grpSpPr>
            <p:sp>
              <p:nvSpPr>
                <p:cNvPr id="597" name="フリーフォーム 596"/>
                <p:cNvSpPr/>
                <p:nvPr/>
              </p:nvSpPr>
              <p:spPr>
                <a:xfrm>
                  <a:off x="4109793" y="4052449"/>
                  <a:ext cx="1204329" cy="493047"/>
                </a:xfrm>
                <a:custGeom>
                  <a:avLst/>
                  <a:gdLst>
                    <a:gd name="connsiteX0" fmla="*/ 700746 w 1204329"/>
                    <a:gd name="connsiteY0" fmla="*/ 188247 h 493047"/>
                    <a:gd name="connsiteX1" fmla="*/ 528468 w 1204329"/>
                    <a:gd name="connsiteY1" fmla="*/ 201499 h 493047"/>
                    <a:gd name="connsiteX2" fmla="*/ 448955 w 1204329"/>
                    <a:gd name="connsiteY2" fmla="*/ 228003 h 493047"/>
                    <a:gd name="connsiteX3" fmla="*/ 369442 w 1204329"/>
                    <a:gd name="connsiteY3" fmla="*/ 281012 h 493047"/>
                    <a:gd name="connsiteX4" fmla="*/ 303181 w 1204329"/>
                    <a:gd name="connsiteY4" fmla="*/ 334021 h 493047"/>
                    <a:gd name="connsiteX5" fmla="*/ 236920 w 1204329"/>
                    <a:gd name="connsiteY5" fmla="*/ 400281 h 493047"/>
                    <a:gd name="connsiteX6" fmla="*/ 170659 w 1204329"/>
                    <a:gd name="connsiteY6" fmla="*/ 440038 h 493047"/>
                    <a:gd name="connsiteX7" fmla="*/ 130903 w 1204329"/>
                    <a:gd name="connsiteY7" fmla="*/ 466542 h 493047"/>
                    <a:gd name="connsiteX8" fmla="*/ 51390 w 1204329"/>
                    <a:gd name="connsiteY8" fmla="*/ 493047 h 493047"/>
                    <a:gd name="connsiteX9" fmla="*/ 24885 w 1204329"/>
                    <a:gd name="connsiteY9" fmla="*/ 347273 h 493047"/>
                    <a:gd name="connsiteX10" fmla="*/ 64642 w 1204329"/>
                    <a:gd name="connsiteY10" fmla="*/ 281012 h 493047"/>
                    <a:gd name="connsiteX11" fmla="*/ 91146 w 1204329"/>
                    <a:gd name="connsiteY11" fmla="*/ 241255 h 493047"/>
                    <a:gd name="connsiteX12" fmla="*/ 170659 w 1204329"/>
                    <a:gd name="connsiteY12" fmla="*/ 201499 h 493047"/>
                    <a:gd name="connsiteX13" fmla="*/ 250172 w 1204329"/>
                    <a:gd name="connsiteY13" fmla="*/ 135238 h 493047"/>
                    <a:gd name="connsiteX14" fmla="*/ 276677 w 1204329"/>
                    <a:gd name="connsiteY14" fmla="*/ 108734 h 493047"/>
                    <a:gd name="connsiteX15" fmla="*/ 329685 w 1204329"/>
                    <a:gd name="connsiteY15" fmla="*/ 82229 h 493047"/>
                    <a:gd name="connsiteX16" fmla="*/ 409198 w 1204329"/>
                    <a:gd name="connsiteY16" fmla="*/ 42473 h 493047"/>
                    <a:gd name="connsiteX17" fmla="*/ 448955 w 1204329"/>
                    <a:gd name="connsiteY17" fmla="*/ 15968 h 493047"/>
                    <a:gd name="connsiteX18" fmla="*/ 806764 w 1204329"/>
                    <a:gd name="connsiteY18" fmla="*/ 15968 h 493047"/>
                    <a:gd name="connsiteX19" fmla="*/ 926033 w 1204329"/>
                    <a:gd name="connsiteY19" fmla="*/ 42473 h 493047"/>
                    <a:gd name="connsiteX20" fmla="*/ 1005546 w 1204329"/>
                    <a:gd name="connsiteY20" fmla="*/ 68977 h 493047"/>
                    <a:gd name="connsiteX21" fmla="*/ 1045303 w 1204329"/>
                    <a:gd name="connsiteY21" fmla="*/ 95481 h 493047"/>
                    <a:gd name="connsiteX22" fmla="*/ 1071807 w 1204329"/>
                    <a:gd name="connsiteY22" fmla="*/ 121986 h 493047"/>
                    <a:gd name="connsiteX23" fmla="*/ 1111564 w 1204329"/>
                    <a:gd name="connsiteY23" fmla="*/ 135238 h 493047"/>
                    <a:gd name="connsiteX24" fmla="*/ 1151320 w 1204329"/>
                    <a:gd name="connsiteY24" fmla="*/ 161742 h 493047"/>
                    <a:gd name="connsiteX25" fmla="*/ 1204329 w 1204329"/>
                    <a:gd name="connsiteY25" fmla="*/ 228003 h 493047"/>
                    <a:gd name="connsiteX26" fmla="*/ 1191077 w 1204329"/>
                    <a:gd name="connsiteY26" fmla="*/ 320768 h 493047"/>
                    <a:gd name="connsiteX27" fmla="*/ 1164572 w 1204329"/>
                    <a:gd name="connsiteY27" fmla="*/ 347273 h 493047"/>
                    <a:gd name="connsiteX28" fmla="*/ 1098311 w 1204329"/>
                    <a:gd name="connsiteY28" fmla="*/ 334021 h 493047"/>
                    <a:gd name="connsiteX29" fmla="*/ 1018798 w 1204329"/>
                    <a:gd name="connsiteY29" fmla="*/ 307516 h 493047"/>
                    <a:gd name="connsiteX30" fmla="*/ 979042 w 1204329"/>
                    <a:gd name="connsiteY30" fmla="*/ 281012 h 493047"/>
                    <a:gd name="connsiteX31" fmla="*/ 939285 w 1204329"/>
                    <a:gd name="connsiteY31" fmla="*/ 267760 h 493047"/>
                    <a:gd name="connsiteX32" fmla="*/ 912781 w 1204329"/>
                    <a:gd name="connsiteY32" fmla="*/ 241255 h 493047"/>
                    <a:gd name="connsiteX33" fmla="*/ 873024 w 1204329"/>
                    <a:gd name="connsiteY33" fmla="*/ 228003 h 493047"/>
                    <a:gd name="connsiteX34" fmla="*/ 727250 w 1204329"/>
                    <a:gd name="connsiteY34" fmla="*/ 201499 h 493047"/>
                    <a:gd name="connsiteX35" fmla="*/ 674242 w 1204329"/>
                    <a:gd name="connsiteY35" fmla="*/ 188247 h 493047"/>
                    <a:gd name="connsiteX36" fmla="*/ 581477 w 1204329"/>
                    <a:gd name="connsiteY36" fmla="*/ 201499 h 493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1204329" h="493047">
                      <a:moveTo>
                        <a:pt x="700746" y="188247"/>
                      </a:moveTo>
                      <a:cubicBezTo>
                        <a:pt x="643320" y="192664"/>
                        <a:pt x="585359" y="192516"/>
                        <a:pt x="528468" y="201499"/>
                      </a:cubicBezTo>
                      <a:cubicBezTo>
                        <a:pt x="500872" y="205856"/>
                        <a:pt x="448955" y="228003"/>
                        <a:pt x="448955" y="228003"/>
                      </a:cubicBezTo>
                      <a:cubicBezTo>
                        <a:pt x="422451" y="245673"/>
                        <a:pt x="391967" y="258488"/>
                        <a:pt x="369442" y="281012"/>
                      </a:cubicBezTo>
                      <a:cubicBezTo>
                        <a:pt x="331675" y="318778"/>
                        <a:pt x="353333" y="300585"/>
                        <a:pt x="303181" y="334021"/>
                      </a:cubicBezTo>
                      <a:cubicBezTo>
                        <a:pt x="257744" y="402177"/>
                        <a:pt x="300028" y="349795"/>
                        <a:pt x="236920" y="400281"/>
                      </a:cubicBezTo>
                      <a:cubicBezTo>
                        <a:pt x="184944" y="441862"/>
                        <a:pt x="239704" y="417023"/>
                        <a:pt x="170659" y="440038"/>
                      </a:cubicBezTo>
                      <a:cubicBezTo>
                        <a:pt x="157407" y="448873"/>
                        <a:pt x="145457" y="460073"/>
                        <a:pt x="130903" y="466542"/>
                      </a:cubicBezTo>
                      <a:cubicBezTo>
                        <a:pt x="105373" y="477889"/>
                        <a:pt x="51390" y="493047"/>
                        <a:pt x="51390" y="493047"/>
                      </a:cubicBezTo>
                      <a:cubicBezTo>
                        <a:pt x="-28123" y="466541"/>
                        <a:pt x="2744" y="491194"/>
                        <a:pt x="24885" y="347273"/>
                      </a:cubicBezTo>
                      <a:cubicBezTo>
                        <a:pt x="32557" y="297406"/>
                        <a:pt x="36784" y="315834"/>
                        <a:pt x="64642" y="281012"/>
                      </a:cubicBezTo>
                      <a:cubicBezTo>
                        <a:pt x="74592" y="268575"/>
                        <a:pt x="79884" y="252517"/>
                        <a:pt x="91146" y="241255"/>
                      </a:cubicBezTo>
                      <a:cubicBezTo>
                        <a:pt x="116835" y="215566"/>
                        <a:pt x="138325" y="212277"/>
                        <a:pt x="170659" y="201499"/>
                      </a:cubicBezTo>
                      <a:cubicBezTo>
                        <a:pt x="253702" y="90775"/>
                        <a:pt x="167387" y="184908"/>
                        <a:pt x="250172" y="135238"/>
                      </a:cubicBezTo>
                      <a:cubicBezTo>
                        <a:pt x="260886" y="128810"/>
                        <a:pt x="266281" y="115665"/>
                        <a:pt x="276677" y="108734"/>
                      </a:cubicBezTo>
                      <a:cubicBezTo>
                        <a:pt x="293114" y="97776"/>
                        <a:pt x="312533" y="92030"/>
                        <a:pt x="329685" y="82229"/>
                      </a:cubicBezTo>
                      <a:cubicBezTo>
                        <a:pt x="401612" y="41128"/>
                        <a:pt x="336312" y="66768"/>
                        <a:pt x="409198" y="42473"/>
                      </a:cubicBezTo>
                      <a:cubicBezTo>
                        <a:pt x="422450" y="33638"/>
                        <a:pt x="434042" y="21561"/>
                        <a:pt x="448955" y="15968"/>
                      </a:cubicBezTo>
                      <a:cubicBezTo>
                        <a:pt x="543325" y="-19421"/>
                        <a:pt x="783320" y="14902"/>
                        <a:pt x="806764" y="15968"/>
                      </a:cubicBezTo>
                      <a:cubicBezTo>
                        <a:pt x="844585" y="23533"/>
                        <a:pt x="888610" y="31246"/>
                        <a:pt x="926033" y="42473"/>
                      </a:cubicBezTo>
                      <a:cubicBezTo>
                        <a:pt x="952793" y="50501"/>
                        <a:pt x="982300" y="53480"/>
                        <a:pt x="1005546" y="68977"/>
                      </a:cubicBezTo>
                      <a:cubicBezTo>
                        <a:pt x="1018798" y="77812"/>
                        <a:pt x="1032866" y="85531"/>
                        <a:pt x="1045303" y="95481"/>
                      </a:cubicBezTo>
                      <a:cubicBezTo>
                        <a:pt x="1055059" y="103286"/>
                        <a:pt x="1061093" y="115558"/>
                        <a:pt x="1071807" y="121986"/>
                      </a:cubicBezTo>
                      <a:cubicBezTo>
                        <a:pt x="1083785" y="129173"/>
                        <a:pt x="1098312" y="130821"/>
                        <a:pt x="1111564" y="135238"/>
                      </a:cubicBezTo>
                      <a:cubicBezTo>
                        <a:pt x="1124816" y="144073"/>
                        <a:pt x="1138883" y="151792"/>
                        <a:pt x="1151320" y="161742"/>
                      </a:cubicBezTo>
                      <a:cubicBezTo>
                        <a:pt x="1178293" y="183321"/>
                        <a:pt x="1184651" y="198487"/>
                        <a:pt x="1204329" y="228003"/>
                      </a:cubicBezTo>
                      <a:cubicBezTo>
                        <a:pt x="1199912" y="258925"/>
                        <a:pt x="1200955" y="291135"/>
                        <a:pt x="1191077" y="320768"/>
                      </a:cubicBezTo>
                      <a:cubicBezTo>
                        <a:pt x="1187126" y="332621"/>
                        <a:pt x="1176941" y="345506"/>
                        <a:pt x="1164572" y="347273"/>
                      </a:cubicBezTo>
                      <a:cubicBezTo>
                        <a:pt x="1142274" y="350459"/>
                        <a:pt x="1120042" y="339948"/>
                        <a:pt x="1098311" y="334021"/>
                      </a:cubicBezTo>
                      <a:cubicBezTo>
                        <a:pt x="1071357" y="326670"/>
                        <a:pt x="1018798" y="307516"/>
                        <a:pt x="1018798" y="307516"/>
                      </a:cubicBezTo>
                      <a:cubicBezTo>
                        <a:pt x="1005546" y="298681"/>
                        <a:pt x="993288" y="288135"/>
                        <a:pt x="979042" y="281012"/>
                      </a:cubicBezTo>
                      <a:cubicBezTo>
                        <a:pt x="966548" y="274765"/>
                        <a:pt x="951263" y="274947"/>
                        <a:pt x="939285" y="267760"/>
                      </a:cubicBezTo>
                      <a:cubicBezTo>
                        <a:pt x="928571" y="261332"/>
                        <a:pt x="923495" y="247683"/>
                        <a:pt x="912781" y="241255"/>
                      </a:cubicBezTo>
                      <a:cubicBezTo>
                        <a:pt x="900803" y="234068"/>
                        <a:pt x="886456" y="231841"/>
                        <a:pt x="873024" y="228003"/>
                      </a:cubicBezTo>
                      <a:cubicBezTo>
                        <a:pt x="794122" y="205460"/>
                        <a:pt x="830484" y="220269"/>
                        <a:pt x="727250" y="201499"/>
                      </a:cubicBezTo>
                      <a:cubicBezTo>
                        <a:pt x="709331" y="198241"/>
                        <a:pt x="691911" y="192664"/>
                        <a:pt x="674242" y="188247"/>
                      </a:cubicBezTo>
                      <a:cubicBezTo>
                        <a:pt x="590372" y="202225"/>
                        <a:pt x="621599" y="201499"/>
                        <a:pt x="581477" y="201499"/>
                      </a:cubicBezTo>
                    </a:path>
                  </a:pathLst>
                </a:custGeom>
                <a:solidFill>
                  <a:srgbClr val="FF66F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598" name="フリーフォーム 597"/>
                <p:cNvSpPr/>
                <p:nvPr/>
              </p:nvSpPr>
              <p:spPr>
                <a:xfrm>
                  <a:off x="4122235" y="3844323"/>
                  <a:ext cx="1204329" cy="493047"/>
                </a:xfrm>
                <a:custGeom>
                  <a:avLst/>
                  <a:gdLst>
                    <a:gd name="connsiteX0" fmla="*/ 700746 w 1204329"/>
                    <a:gd name="connsiteY0" fmla="*/ 188247 h 493047"/>
                    <a:gd name="connsiteX1" fmla="*/ 528468 w 1204329"/>
                    <a:gd name="connsiteY1" fmla="*/ 201499 h 493047"/>
                    <a:gd name="connsiteX2" fmla="*/ 448955 w 1204329"/>
                    <a:gd name="connsiteY2" fmla="*/ 228003 h 493047"/>
                    <a:gd name="connsiteX3" fmla="*/ 369442 w 1204329"/>
                    <a:gd name="connsiteY3" fmla="*/ 281012 h 493047"/>
                    <a:gd name="connsiteX4" fmla="*/ 303181 w 1204329"/>
                    <a:gd name="connsiteY4" fmla="*/ 334021 h 493047"/>
                    <a:gd name="connsiteX5" fmla="*/ 236920 w 1204329"/>
                    <a:gd name="connsiteY5" fmla="*/ 400281 h 493047"/>
                    <a:gd name="connsiteX6" fmla="*/ 170659 w 1204329"/>
                    <a:gd name="connsiteY6" fmla="*/ 440038 h 493047"/>
                    <a:gd name="connsiteX7" fmla="*/ 130903 w 1204329"/>
                    <a:gd name="connsiteY7" fmla="*/ 466542 h 493047"/>
                    <a:gd name="connsiteX8" fmla="*/ 51390 w 1204329"/>
                    <a:gd name="connsiteY8" fmla="*/ 493047 h 493047"/>
                    <a:gd name="connsiteX9" fmla="*/ 24885 w 1204329"/>
                    <a:gd name="connsiteY9" fmla="*/ 347273 h 493047"/>
                    <a:gd name="connsiteX10" fmla="*/ 64642 w 1204329"/>
                    <a:gd name="connsiteY10" fmla="*/ 281012 h 493047"/>
                    <a:gd name="connsiteX11" fmla="*/ 91146 w 1204329"/>
                    <a:gd name="connsiteY11" fmla="*/ 241255 h 493047"/>
                    <a:gd name="connsiteX12" fmla="*/ 170659 w 1204329"/>
                    <a:gd name="connsiteY12" fmla="*/ 201499 h 493047"/>
                    <a:gd name="connsiteX13" fmla="*/ 250172 w 1204329"/>
                    <a:gd name="connsiteY13" fmla="*/ 135238 h 493047"/>
                    <a:gd name="connsiteX14" fmla="*/ 276677 w 1204329"/>
                    <a:gd name="connsiteY14" fmla="*/ 108734 h 493047"/>
                    <a:gd name="connsiteX15" fmla="*/ 329685 w 1204329"/>
                    <a:gd name="connsiteY15" fmla="*/ 82229 h 493047"/>
                    <a:gd name="connsiteX16" fmla="*/ 409198 w 1204329"/>
                    <a:gd name="connsiteY16" fmla="*/ 42473 h 493047"/>
                    <a:gd name="connsiteX17" fmla="*/ 448955 w 1204329"/>
                    <a:gd name="connsiteY17" fmla="*/ 15968 h 493047"/>
                    <a:gd name="connsiteX18" fmla="*/ 806764 w 1204329"/>
                    <a:gd name="connsiteY18" fmla="*/ 15968 h 493047"/>
                    <a:gd name="connsiteX19" fmla="*/ 926033 w 1204329"/>
                    <a:gd name="connsiteY19" fmla="*/ 42473 h 493047"/>
                    <a:gd name="connsiteX20" fmla="*/ 1005546 w 1204329"/>
                    <a:gd name="connsiteY20" fmla="*/ 68977 h 493047"/>
                    <a:gd name="connsiteX21" fmla="*/ 1045303 w 1204329"/>
                    <a:gd name="connsiteY21" fmla="*/ 95481 h 493047"/>
                    <a:gd name="connsiteX22" fmla="*/ 1071807 w 1204329"/>
                    <a:gd name="connsiteY22" fmla="*/ 121986 h 493047"/>
                    <a:gd name="connsiteX23" fmla="*/ 1111564 w 1204329"/>
                    <a:gd name="connsiteY23" fmla="*/ 135238 h 493047"/>
                    <a:gd name="connsiteX24" fmla="*/ 1151320 w 1204329"/>
                    <a:gd name="connsiteY24" fmla="*/ 161742 h 493047"/>
                    <a:gd name="connsiteX25" fmla="*/ 1204329 w 1204329"/>
                    <a:gd name="connsiteY25" fmla="*/ 228003 h 493047"/>
                    <a:gd name="connsiteX26" fmla="*/ 1191077 w 1204329"/>
                    <a:gd name="connsiteY26" fmla="*/ 320768 h 493047"/>
                    <a:gd name="connsiteX27" fmla="*/ 1164572 w 1204329"/>
                    <a:gd name="connsiteY27" fmla="*/ 347273 h 493047"/>
                    <a:gd name="connsiteX28" fmla="*/ 1098311 w 1204329"/>
                    <a:gd name="connsiteY28" fmla="*/ 334021 h 493047"/>
                    <a:gd name="connsiteX29" fmla="*/ 1018798 w 1204329"/>
                    <a:gd name="connsiteY29" fmla="*/ 307516 h 493047"/>
                    <a:gd name="connsiteX30" fmla="*/ 979042 w 1204329"/>
                    <a:gd name="connsiteY30" fmla="*/ 281012 h 493047"/>
                    <a:gd name="connsiteX31" fmla="*/ 939285 w 1204329"/>
                    <a:gd name="connsiteY31" fmla="*/ 267760 h 493047"/>
                    <a:gd name="connsiteX32" fmla="*/ 912781 w 1204329"/>
                    <a:gd name="connsiteY32" fmla="*/ 241255 h 493047"/>
                    <a:gd name="connsiteX33" fmla="*/ 873024 w 1204329"/>
                    <a:gd name="connsiteY33" fmla="*/ 228003 h 493047"/>
                    <a:gd name="connsiteX34" fmla="*/ 727250 w 1204329"/>
                    <a:gd name="connsiteY34" fmla="*/ 201499 h 493047"/>
                    <a:gd name="connsiteX35" fmla="*/ 674242 w 1204329"/>
                    <a:gd name="connsiteY35" fmla="*/ 188247 h 493047"/>
                    <a:gd name="connsiteX36" fmla="*/ 581477 w 1204329"/>
                    <a:gd name="connsiteY36" fmla="*/ 201499 h 493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1204329" h="493047">
                      <a:moveTo>
                        <a:pt x="700746" y="188247"/>
                      </a:moveTo>
                      <a:cubicBezTo>
                        <a:pt x="643320" y="192664"/>
                        <a:pt x="585359" y="192516"/>
                        <a:pt x="528468" y="201499"/>
                      </a:cubicBezTo>
                      <a:cubicBezTo>
                        <a:pt x="500872" y="205856"/>
                        <a:pt x="448955" y="228003"/>
                        <a:pt x="448955" y="228003"/>
                      </a:cubicBezTo>
                      <a:cubicBezTo>
                        <a:pt x="422451" y="245673"/>
                        <a:pt x="391967" y="258488"/>
                        <a:pt x="369442" y="281012"/>
                      </a:cubicBezTo>
                      <a:cubicBezTo>
                        <a:pt x="331675" y="318778"/>
                        <a:pt x="353333" y="300585"/>
                        <a:pt x="303181" y="334021"/>
                      </a:cubicBezTo>
                      <a:cubicBezTo>
                        <a:pt x="257744" y="402177"/>
                        <a:pt x="300028" y="349795"/>
                        <a:pt x="236920" y="400281"/>
                      </a:cubicBezTo>
                      <a:cubicBezTo>
                        <a:pt x="184944" y="441862"/>
                        <a:pt x="239704" y="417023"/>
                        <a:pt x="170659" y="440038"/>
                      </a:cubicBezTo>
                      <a:cubicBezTo>
                        <a:pt x="157407" y="448873"/>
                        <a:pt x="145457" y="460073"/>
                        <a:pt x="130903" y="466542"/>
                      </a:cubicBezTo>
                      <a:cubicBezTo>
                        <a:pt x="105373" y="477889"/>
                        <a:pt x="51390" y="493047"/>
                        <a:pt x="51390" y="493047"/>
                      </a:cubicBezTo>
                      <a:cubicBezTo>
                        <a:pt x="-28123" y="466541"/>
                        <a:pt x="2744" y="491194"/>
                        <a:pt x="24885" y="347273"/>
                      </a:cubicBezTo>
                      <a:cubicBezTo>
                        <a:pt x="32557" y="297406"/>
                        <a:pt x="36784" y="315834"/>
                        <a:pt x="64642" y="281012"/>
                      </a:cubicBezTo>
                      <a:cubicBezTo>
                        <a:pt x="74592" y="268575"/>
                        <a:pt x="79884" y="252517"/>
                        <a:pt x="91146" y="241255"/>
                      </a:cubicBezTo>
                      <a:cubicBezTo>
                        <a:pt x="116835" y="215566"/>
                        <a:pt x="138325" y="212277"/>
                        <a:pt x="170659" y="201499"/>
                      </a:cubicBezTo>
                      <a:cubicBezTo>
                        <a:pt x="253702" y="90775"/>
                        <a:pt x="167387" y="184908"/>
                        <a:pt x="250172" y="135238"/>
                      </a:cubicBezTo>
                      <a:cubicBezTo>
                        <a:pt x="260886" y="128810"/>
                        <a:pt x="266281" y="115665"/>
                        <a:pt x="276677" y="108734"/>
                      </a:cubicBezTo>
                      <a:cubicBezTo>
                        <a:pt x="293114" y="97776"/>
                        <a:pt x="312533" y="92030"/>
                        <a:pt x="329685" y="82229"/>
                      </a:cubicBezTo>
                      <a:cubicBezTo>
                        <a:pt x="401612" y="41128"/>
                        <a:pt x="336312" y="66768"/>
                        <a:pt x="409198" y="42473"/>
                      </a:cubicBezTo>
                      <a:cubicBezTo>
                        <a:pt x="422450" y="33638"/>
                        <a:pt x="434042" y="21561"/>
                        <a:pt x="448955" y="15968"/>
                      </a:cubicBezTo>
                      <a:cubicBezTo>
                        <a:pt x="543325" y="-19421"/>
                        <a:pt x="783320" y="14902"/>
                        <a:pt x="806764" y="15968"/>
                      </a:cubicBezTo>
                      <a:cubicBezTo>
                        <a:pt x="844585" y="23533"/>
                        <a:pt x="888610" y="31246"/>
                        <a:pt x="926033" y="42473"/>
                      </a:cubicBezTo>
                      <a:cubicBezTo>
                        <a:pt x="952793" y="50501"/>
                        <a:pt x="982300" y="53480"/>
                        <a:pt x="1005546" y="68977"/>
                      </a:cubicBezTo>
                      <a:cubicBezTo>
                        <a:pt x="1018798" y="77812"/>
                        <a:pt x="1032866" y="85531"/>
                        <a:pt x="1045303" y="95481"/>
                      </a:cubicBezTo>
                      <a:cubicBezTo>
                        <a:pt x="1055059" y="103286"/>
                        <a:pt x="1061093" y="115558"/>
                        <a:pt x="1071807" y="121986"/>
                      </a:cubicBezTo>
                      <a:cubicBezTo>
                        <a:pt x="1083785" y="129173"/>
                        <a:pt x="1098312" y="130821"/>
                        <a:pt x="1111564" y="135238"/>
                      </a:cubicBezTo>
                      <a:cubicBezTo>
                        <a:pt x="1124816" y="144073"/>
                        <a:pt x="1138883" y="151792"/>
                        <a:pt x="1151320" y="161742"/>
                      </a:cubicBezTo>
                      <a:cubicBezTo>
                        <a:pt x="1178293" y="183321"/>
                        <a:pt x="1184651" y="198487"/>
                        <a:pt x="1204329" y="228003"/>
                      </a:cubicBezTo>
                      <a:cubicBezTo>
                        <a:pt x="1199912" y="258925"/>
                        <a:pt x="1200955" y="291135"/>
                        <a:pt x="1191077" y="320768"/>
                      </a:cubicBezTo>
                      <a:cubicBezTo>
                        <a:pt x="1187126" y="332621"/>
                        <a:pt x="1176941" y="345506"/>
                        <a:pt x="1164572" y="347273"/>
                      </a:cubicBezTo>
                      <a:cubicBezTo>
                        <a:pt x="1142274" y="350459"/>
                        <a:pt x="1120042" y="339948"/>
                        <a:pt x="1098311" y="334021"/>
                      </a:cubicBezTo>
                      <a:cubicBezTo>
                        <a:pt x="1071357" y="326670"/>
                        <a:pt x="1018798" y="307516"/>
                        <a:pt x="1018798" y="307516"/>
                      </a:cubicBezTo>
                      <a:cubicBezTo>
                        <a:pt x="1005546" y="298681"/>
                        <a:pt x="993288" y="288135"/>
                        <a:pt x="979042" y="281012"/>
                      </a:cubicBezTo>
                      <a:cubicBezTo>
                        <a:pt x="966548" y="274765"/>
                        <a:pt x="951263" y="274947"/>
                        <a:pt x="939285" y="267760"/>
                      </a:cubicBezTo>
                      <a:cubicBezTo>
                        <a:pt x="928571" y="261332"/>
                        <a:pt x="923495" y="247683"/>
                        <a:pt x="912781" y="241255"/>
                      </a:cubicBezTo>
                      <a:cubicBezTo>
                        <a:pt x="900803" y="234068"/>
                        <a:pt x="886456" y="231841"/>
                        <a:pt x="873024" y="228003"/>
                      </a:cubicBezTo>
                      <a:cubicBezTo>
                        <a:pt x="794122" y="205460"/>
                        <a:pt x="830484" y="220269"/>
                        <a:pt x="727250" y="201499"/>
                      </a:cubicBezTo>
                      <a:cubicBezTo>
                        <a:pt x="709331" y="198241"/>
                        <a:pt x="691911" y="192664"/>
                        <a:pt x="674242" y="188247"/>
                      </a:cubicBezTo>
                      <a:cubicBezTo>
                        <a:pt x="590372" y="202225"/>
                        <a:pt x="621599" y="201499"/>
                        <a:pt x="581477" y="201499"/>
                      </a:cubicBezTo>
                    </a:path>
                  </a:pathLst>
                </a:custGeom>
                <a:solidFill>
                  <a:srgbClr val="FF66F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</p:grpSp>
          <p:sp>
            <p:nvSpPr>
              <p:cNvPr id="596" name="正方形/長方形 595"/>
              <p:cNvSpPr/>
              <p:nvPr/>
            </p:nvSpPr>
            <p:spPr>
              <a:xfrm>
                <a:off x="3211081" y="1525873"/>
                <a:ext cx="3110384" cy="1353091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ja-JP" altLang="en-US" sz="2000" b="0" cap="none" spc="0" dirty="0" smtClean="0">
                    <a:ln w="18415" cmpd="sng">
                      <a:solidFill>
                        <a:sysClr val="windowText" lastClr="000000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</a:rPr>
                  <a:t>もんだい</a:t>
                </a:r>
                <a:endParaRPr lang="ja-JP" altLang="en-US" sz="2000" b="0" cap="none" spc="0" dirty="0">
                  <a:ln w="18415" cmpd="sng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542" name="グループ化 541"/>
            <p:cNvGrpSpPr/>
            <p:nvPr/>
          </p:nvGrpSpPr>
          <p:grpSpPr>
            <a:xfrm>
              <a:off x="2088337" y="5085184"/>
              <a:ext cx="1455374" cy="1384722"/>
              <a:chOff x="2744777" y="1484784"/>
              <a:chExt cx="4050390" cy="4682851"/>
            </a:xfrm>
          </p:grpSpPr>
          <p:grpSp>
            <p:nvGrpSpPr>
              <p:cNvPr id="582" name="グループ化 581"/>
              <p:cNvGrpSpPr/>
              <p:nvPr/>
            </p:nvGrpSpPr>
            <p:grpSpPr>
              <a:xfrm>
                <a:off x="2744777" y="1484784"/>
                <a:ext cx="4050390" cy="4682851"/>
                <a:chOff x="2668961" y="1844824"/>
                <a:chExt cx="4050390" cy="4682851"/>
              </a:xfrm>
            </p:grpSpPr>
            <p:sp>
              <p:nvSpPr>
                <p:cNvPr id="587" name="フリーフォーム 586"/>
                <p:cNvSpPr/>
                <p:nvPr/>
              </p:nvSpPr>
              <p:spPr>
                <a:xfrm>
                  <a:off x="2668961" y="1844824"/>
                  <a:ext cx="4050390" cy="4682851"/>
                </a:xfrm>
                <a:custGeom>
                  <a:avLst/>
                  <a:gdLst>
                    <a:gd name="connsiteX0" fmla="*/ 1277497 w 4050390"/>
                    <a:gd name="connsiteY0" fmla="*/ 35515 h 4334120"/>
                    <a:gd name="connsiteX1" fmla="*/ 747410 w 4050390"/>
                    <a:gd name="connsiteY1" fmla="*/ 287306 h 4334120"/>
                    <a:gd name="connsiteX2" fmla="*/ 349845 w 4050390"/>
                    <a:gd name="connsiteY2" fmla="*/ 936663 h 4334120"/>
                    <a:gd name="connsiteX3" fmla="*/ 190819 w 4050390"/>
                    <a:gd name="connsiteY3" fmla="*/ 2672698 h 4334120"/>
                    <a:gd name="connsiteX4" fmla="*/ 204071 w 4050390"/>
                    <a:gd name="connsiteY4" fmla="*/ 4209950 h 4334120"/>
                    <a:gd name="connsiteX5" fmla="*/ 270332 w 4050390"/>
                    <a:gd name="connsiteY5" fmla="*/ 4249706 h 4334120"/>
                    <a:gd name="connsiteX6" fmla="*/ 3649637 w 4050390"/>
                    <a:gd name="connsiteY6" fmla="*/ 4302715 h 4334120"/>
                    <a:gd name="connsiteX7" fmla="*/ 4020697 w 4050390"/>
                    <a:gd name="connsiteY7" fmla="*/ 4249706 h 4334120"/>
                    <a:gd name="connsiteX8" fmla="*/ 3967689 w 4050390"/>
                    <a:gd name="connsiteY8" fmla="*/ 4156941 h 4334120"/>
                    <a:gd name="connsiteX9" fmla="*/ 3914680 w 4050390"/>
                    <a:gd name="connsiteY9" fmla="*/ 2526924 h 4334120"/>
                    <a:gd name="connsiteX10" fmla="*/ 3768906 w 4050390"/>
                    <a:gd name="connsiteY10" fmla="*/ 578854 h 4334120"/>
                    <a:gd name="connsiteX11" fmla="*/ 2152141 w 4050390"/>
                    <a:gd name="connsiteY11" fmla="*/ 22263 h 4334120"/>
                    <a:gd name="connsiteX12" fmla="*/ 1065463 w 4050390"/>
                    <a:gd name="connsiteY12" fmla="*/ 101776 h 4334120"/>
                    <a:gd name="connsiteX13" fmla="*/ 1065463 w 4050390"/>
                    <a:gd name="connsiteY13" fmla="*/ 101776 h 43341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4050390" h="4334120">
                      <a:moveTo>
                        <a:pt x="1277497" y="35515"/>
                      </a:moveTo>
                      <a:cubicBezTo>
                        <a:pt x="1089758" y="86315"/>
                        <a:pt x="902019" y="137115"/>
                        <a:pt x="747410" y="287306"/>
                      </a:cubicBezTo>
                      <a:cubicBezTo>
                        <a:pt x="592801" y="437497"/>
                        <a:pt x="442610" y="539098"/>
                        <a:pt x="349845" y="936663"/>
                      </a:cubicBezTo>
                      <a:cubicBezTo>
                        <a:pt x="257080" y="1334228"/>
                        <a:pt x="215115" y="2127150"/>
                        <a:pt x="190819" y="2672698"/>
                      </a:cubicBezTo>
                      <a:cubicBezTo>
                        <a:pt x="166523" y="3218246"/>
                        <a:pt x="190819" y="3947115"/>
                        <a:pt x="204071" y="4209950"/>
                      </a:cubicBezTo>
                      <a:cubicBezTo>
                        <a:pt x="217323" y="4472785"/>
                        <a:pt x="-303929" y="4234245"/>
                        <a:pt x="270332" y="4249706"/>
                      </a:cubicBezTo>
                      <a:cubicBezTo>
                        <a:pt x="844593" y="4265167"/>
                        <a:pt x="3024576" y="4302715"/>
                        <a:pt x="3649637" y="4302715"/>
                      </a:cubicBezTo>
                      <a:cubicBezTo>
                        <a:pt x="4274698" y="4302715"/>
                        <a:pt x="3967688" y="4274002"/>
                        <a:pt x="4020697" y="4249706"/>
                      </a:cubicBezTo>
                      <a:cubicBezTo>
                        <a:pt x="4073706" y="4225410"/>
                        <a:pt x="3985359" y="4444071"/>
                        <a:pt x="3967689" y="4156941"/>
                      </a:cubicBezTo>
                      <a:cubicBezTo>
                        <a:pt x="3950020" y="3869811"/>
                        <a:pt x="3947811" y="3123272"/>
                        <a:pt x="3914680" y="2526924"/>
                      </a:cubicBezTo>
                      <a:cubicBezTo>
                        <a:pt x="3881550" y="1930576"/>
                        <a:pt x="4062663" y="996298"/>
                        <a:pt x="3768906" y="578854"/>
                      </a:cubicBezTo>
                      <a:cubicBezTo>
                        <a:pt x="3475150" y="161411"/>
                        <a:pt x="2602715" y="101776"/>
                        <a:pt x="2152141" y="22263"/>
                      </a:cubicBezTo>
                      <a:cubicBezTo>
                        <a:pt x="1701567" y="-57250"/>
                        <a:pt x="1065463" y="101776"/>
                        <a:pt x="1065463" y="101776"/>
                      </a:cubicBezTo>
                      <a:lnTo>
                        <a:pt x="1065463" y="101776"/>
                      </a:lnTo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588" name="円/楕円 587"/>
                <p:cNvSpPr/>
                <p:nvPr/>
              </p:nvSpPr>
              <p:spPr>
                <a:xfrm>
                  <a:off x="3539968" y="2708920"/>
                  <a:ext cx="864096" cy="864096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589" name="弦 588"/>
                <p:cNvSpPr/>
                <p:nvPr/>
              </p:nvSpPr>
              <p:spPr>
                <a:xfrm rot="17413514">
                  <a:off x="3511875" y="2740803"/>
                  <a:ext cx="863204" cy="848977"/>
                </a:xfrm>
                <a:prstGeom prst="chord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590" name="円/楕円 589"/>
                <p:cNvSpPr/>
                <p:nvPr/>
              </p:nvSpPr>
              <p:spPr>
                <a:xfrm>
                  <a:off x="4913988" y="2708920"/>
                  <a:ext cx="864096" cy="864096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591" name="弦 590"/>
                <p:cNvSpPr/>
                <p:nvPr/>
              </p:nvSpPr>
              <p:spPr>
                <a:xfrm rot="17413514">
                  <a:off x="4885895" y="2740803"/>
                  <a:ext cx="863204" cy="848977"/>
                </a:xfrm>
                <a:prstGeom prst="chord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592" name="円/楕円 591"/>
                <p:cNvSpPr/>
                <p:nvPr/>
              </p:nvSpPr>
              <p:spPr>
                <a:xfrm>
                  <a:off x="3779912" y="2996952"/>
                  <a:ext cx="360040" cy="28803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593" name="円/楕円 592"/>
                <p:cNvSpPr/>
                <p:nvPr/>
              </p:nvSpPr>
              <p:spPr>
                <a:xfrm>
                  <a:off x="5137477" y="3021275"/>
                  <a:ext cx="360040" cy="28803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</p:grpSp>
          <p:grpSp>
            <p:nvGrpSpPr>
              <p:cNvPr id="583" name="グループ化 582"/>
              <p:cNvGrpSpPr/>
              <p:nvPr/>
            </p:nvGrpSpPr>
            <p:grpSpPr>
              <a:xfrm>
                <a:off x="4333282" y="3948385"/>
                <a:ext cx="880011" cy="701173"/>
                <a:chOff x="4109793" y="3844323"/>
                <a:chExt cx="1216771" cy="701173"/>
              </a:xfrm>
            </p:grpSpPr>
            <p:sp>
              <p:nvSpPr>
                <p:cNvPr id="585" name="フリーフォーム 584"/>
                <p:cNvSpPr/>
                <p:nvPr/>
              </p:nvSpPr>
              <p:spPr>
                <a:xfrm>
                  <a:off x="4109793" y="4052449"/>
                  <a:ext cx="1204329" cy="493047"/>
                </a:xfrm>
                <a:custGeom>
                  <a:avLst/>
                  <a:gdLst>
                    <a:gd name="connsiteX0" fmla="*/ 700746 w 1204329"/>
                    <a:gd name="connsiteY0" fmla="*/ 188247 h 493047"/>
                    <a:gd name="connsiteX1" fmla="*/ 528468 w 1204329"/>
                    <a:gd name="connsiteY1" fmla="*/ 201499 h 493047"/>
                    <a:gd name="connsiteX2" fmla="*/ 448955 w 1204329"/>
                    <a:gd name="connsiteY2" fmla="*/ 228003 h 493047"/>
                    <a:gd name="connsiteX3" fmla="*/ 369442 w 1204329"/>
                    <a:gd name="connsiteY3" fmla="*/ 281012 h 493047"/>
                    <a:gd name="connsiteX4" fmla="*/ 303181 w 1204329"/>
                    <a:gd name="connsiteY4" fmla="*/ 334021 h 493047"/>
                    <a:gd name="connsiteX5" fmla="*/ 236920 w 1204329"/>
                    <a:gd name="connsiteY5" fmla="*/ 400281 h 493047"/>
                    <a:gd name="connsiteX6" fmla="*/ 170659 w 1204329"/>
                    <a:gd name="connsiteY6" fmla="*/ 440038 h 493047"/>
                    <a:gd name="connsiteX7" fmla="*/ 130903 w 1204329"/>
                    <a:gd name="connsiteY7" fmla="*/ 466542 h 493047"/>
                    <a:gd name="connsiteX8" fmla="*/ 51390 w 1204329"/>
                    <a:gd name="connsiteY8" fmla="*/ 493047 h 493047"/>
                    <a:gd name="connsiteX9" fmla="*/ 24885 w 1204329"/>
                    <a:gd name="connsiteY9" fmla="*/ 347273 h 493047"/>
                    <a:gd name="connsiteX10" fmla="*/ 64642 w 1204329"/>
                    <a:gd name="connsiteY10" fmla="*/ 281012 h 493047"/>
                    <a:gd name="connsiteX11" fmla="*/ 91146 w 1204329"/>
                    <a:gd name="connsiteY11" fmla="*/ 241255 h 493047"/>
                    <a:gd name="connsiteX12" fmla="*/ 170659 w 1204329"/>
                    <a:gd name="connsiteY12" fmla="*/ 201499 h 493047"/>
                    <a:gd name="connsiteX13" fmla="*/ 250172 w 1204329"/>
                    <a:gd name="connsiteY13" fmla="*/ 135238 h 493047"/>
                    <a:gd name="connsiteX14" fmla="*/ 276677 w 1204329"/>
                    <a:gd name="connsiteY14" fmla="*/ 108734 h 493047"/>
                    <a:gd name="connsiteX15" fmla="*/ 329685 w 1204329"/>
                    <a:gd name="connsiteY15" fmla="*/ 82229 h 493047"/>
                    <a:gd name="connsiteX16" fmla="*/ 409198 w 1204329"/>
                    <a:gd name="connsiteY16" fmla="*/ 42473 h 493047"/>
                    <a:gd name="connsiteX17" fmla="*/ 448955 w 1204329"/>
                    <a:gd name="connsiteY17" fmla="*/ 15968 h 493047"/>
                    <a:gd name="connsiteX18" fmla="*/ 806764 w 1204329"/>
                    <a:gd name="connsiteY18" fmla="*/ 15968 h 493047"/>
                    <a:gd name="connsiteX19" fmla="*/ 926033 w 1204329"/>
                    <a:gd name="connsiteY19" fmla="*/ 42473 h 493047"/>
                    <a:gd name="connsiteX20" fmla="*/ 1005546 w 1204329"/>
                    <a:gd name="connsiteY20" fmla="*/ 68977 h 493047"/>
                    <a:gd name="connsiteX21" fmla="*/ 1045303 w 1204329"/>
                    <a:gd name="connsiteY21" fmla="*/ 95481 h 493047"/>
                    <a:gd name="connsiteX22" fmla="*/ 1071807 w 1204329"/>
                    <a:gd name="connsiteY22" fmla="*/ 121986 h 493047"/>
                    <a:gd name="connsiteX23" fmla="*/ 1111564 w 1204329"/>
                    <a:gd name="connsiteY23" fmla="*/ 135238 h 493047"/>
                    <a:gd name="connsiteX24" fmla="*/ 1151320 w 1204329"/>
                    <a:gd name="connsiteY24" fmla="*/ 161742 h 493047"/>
                    <a:gd name="connsiteX25" fmla="*/ 1204329 w 1204329"/>
                    <a:gd name="connsiteY25" fmla="*/ 228003 h 493047"/>
                    <a:gd name="connsiteX26" fmla="*/ 1191077 w 1204329"/>
                    <a:gd name="connsiteY26" fmla="*/ 320768 h 493047"/>
                    <a:gd name="connsiteX27" fmla="*/ 1164572 w 1204329"/>
                    <a:gd name="connsiteY27" fmla="*/ 347273 h 493047"/>
                    <a:gd name="connsiteX28" fmla="*/ 1098311 w 1204329"/>
                    <a:gd name="connsiteY28" fmla="*/ 334021 h 493047"/>
                    <a:gd name="connsiteX29" fmla="*/ 1018798 w 1204329"/>
                    <a:gd name="connsiteY29" fmla="*/ 307516 h 493047"/>
                    <a:gd name="connsiteX30" fmla="*/ 979042 w 1204329"/>
                    <a:gd name="connsiteY30" fmla="*/ 281012 h 493047"/>
                    <a:gd name="connsiteX31" fmla="*/ 939285 w 1204329"/>
                    <a:gd name="connsiteY31" fmla="*/ 267760 h 493047"/>
                    <a:gd name="connsiteX32" fmla="*/ 912781 w 1204329"/>
                    <a:gd name="connsiteY32" fmla="*/ 241255 h 493047"/>
                    <a:gd name="connsiteX33" fmla="*/ 873024 w 1204329"/>
                    <a:gd name="connsiteY33" fmla="*/ 228003 h 493047"/>
                    <a:gd name="connsiteX34" fmla="*/ 727250 w 1204329"/>
                    <a:gd name="connsiteY34" fmla="*/ 201499 h 493047"/>
                    <a:gd name="connsiteX35" fmla="*/ 674242 w 1204329"/>
                    <a:gd name="connsiteY35" fmla="*/ 188247 h 493047"/>
                    <a:gd name="connsiteX36" fmla="*/ 581477 w 1204329"/>
                    <a:gd name="connsiteY36" fmla="*/ 201499 h 493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1204329" h="493047">
                      <a:moveTo>
                        <a:pt x="700746" y="188247"/>
                      </a:moveTo>
                      <a:cubicBezTo>
                        <a:pt x="643320" y="192664"/>
                        <a:pt x="585359" y="192516"/>
                        <a:pt x="528468" y="201499"/>
                      </a:cubicBezTo>
                      <a:cubicBezTo>
                        <a:pt x="500872" y="205856"/>
                        <a:pt x="448955" y="228003"/>
                        <a:pt x="448955" y="228003"/>
                      </a:cubicBezTo>
                      <a:cubicBezTo>
                        <a:pt x="422451" y="245673"/>
                        <a:pt x="391967" y="258488"/>
                        <a:pt x="369442" y="281012"/>
                      </a:cubicBezTo>
                      <a:cubicBezTo>
                        <a:pt x="331675" y="318778"/>
                        <a:pt x="353333" y="300585"/>
                        <a:pt x="303181" y="334021"/>
                      </a:cubicBezTo>
                      <a:cubicBezTo>
                        <a:pt x="257744" y="402177"/>
                        <a:pt x="300028" y="349795"/>
                        <a:pt x="236920" y="400281"/>
                      </a:cubicBezTo>
                      <a:cubicBezTo>
                        <a:pt x="184944" y="441862"/>
                        <a:pt x="239704" y="417023"/>
                        <a:pt x="170659" y="440038"/>
                      </a:cubicBezTo>
                      <a:cubicBezTo>
                        <a:pt x="157407" y="448873"/>
                        <a:pt x="145457" y="460073"/>
                        <a:pt x="130903" y="466542"/>
                      </a:cubicBezTo>
                      <a:cubicBezTo>
                        <a:pt x="105373" y="477889"/>
                        <a:pt x="51390" y="493047"/>
                        <a:pt x="51390" y="493047"/>
                      </a:cubicBezTo>
                      <a:cubicBezTo>
                        <a:pt x="-28123" y="466541"/>
                        <a:pt x="2744" y="491194"/>
                        <a:pt x="24885" y="347273"/>
                      </a:cubicBezTo>
                      <a:cubicBezTo>
                        <a:pt x="32557" y="297406"/>
                        <a:pt x="36784" y="315834"/>
                        <a:pt x="64642" y="281012"/>
                      </a:cubicBezTo>
                      <a:cubicBezTo>
                        <a:pt x="74592" y="268575"/>
                        <a:pt x="79884" y="252517"/>
                        <a:pt x="91146" y="241255"/>
                      </a:cubicBezTo>
                      <a:cubicBezTo>
                        <a:pt x="116835" y="215566"/>
                        <a:pt x="138325" y="212277"/>
                        <a:pt x="170659" y="201499"/>
                      </a:cubicBezTo>
                      <a:cubicBezTo>
                        <a:pt x="253702" y="90775"/>
                        <a:pt x="167387" y="184908"/>
                        <a:pt x="250172" y="135238"/>
                      </a:cubicBezTo>
                      <a:cubicBezTo>
                        <a:pt x="260886" y="128810"/>
                        <a:pt x="266281" y="115665"/>
                        <a:pt x="276677" y="108734"/>
                      </a:cubicBezTo>
                      <a:cubicBezTo>
                        <a:pt x="293114" y="97776"/>
                        <a:pt x="312533" y="92030"/>
                        <a:pt x="329685" y="82229"/>
                      </a:cubicBezTo>
                      <a:cubicBezTo>
                        <a:pt x="401612" y="41128"/>
                        <a:pt x="336312" y="66768"/>
                        <a:pt x="409198" y="42473"/>
                      </a:cubicBezTo>
                      <a:cubicBezTo>
                        <a:pt x="422450" y="33638"/>
                        <a:pt x="434042" y="21561"/>
                        <a:pt x="448955" y="15968"/>
                      </a:cubicBezTo>
                      <a:cubicBezTo>
                        <a:pt x="543325" y="-19421"/>
                        <a:pt x="783320" y="14902"/>
                        <a:pt x="806764" y="15968"/>
                      </a:cubicBezTo>
                      <a:cubicBezTo>
                        <a:pt x="844585" y="23533"/>
                        <a:pt x="888610" y="31246"/>
                        <a:pt x="926033" y="42473"/>
                      </a:cubicBezTo>
                      <a:cubicBezTo>
                        <a:pt x="952793" y="50501"/>
                        <a:pt x="982300" y="53480"/>
                        <a:pt x="1005546" y="68977"/>
                      </a:cubicBezTo>
                      <a:cubicBezTo>
                        <a:pt x="1018798" y="77812"/>
                        <a:pt x="1032866" y="85531"/>
                        <a:pt x="1045303" y="95481"/>
                      </a:cubicBezTo>
                      <a:cubicBezTo>
                        <a:pt x="1055059" y="103286"/>
                        <a:pt x="1061093" y="115558"/>
                        <a:pt x="1071807" y="121986"/>
                      </a:cubicBezTo>
                      <a:cubicBezTo>
                        <a:pt x="1083785" y="129173"/>
                        <a:pt x="1098312" y="130821"/>
                        <a:pt x="1111564" y="135238"/>
                      </a:cubicBezTo>
                      <a:cubicBezTo>
                        <a:pt x="1124816" y="144073"/>
                        <a:pt x="1138883" y="151792"/>
                        <a:pt x="1151320" y="161742"/>
                      </a:cubicBezTo>
                      <a:cubicBezTo>
                        <a:pt x="1178293" y="183321"/>
                        <a:pt x="1184651" y="198487"/>
                        <a:pt x="1204329" y="228003"/>
                      </a:cubicBezTo>
                      <a:cubicBezTo>
                        <a:pt x="1199912" y="258925"/>
                        <a:pt x="1200955" y="291135"/>
                        <a:pt x="1191077" y="320768"/>
                      </a:cubicBezTo>
                      <a:cubicBezTo>
                        <a:pt x="1187126" y="332621"/>
                        <a:pt x="1176941" y="345506"/>
                        <a:pt x="1164572" y="347273"/>
                      </a:cubicBezTo>
                      <a:cubicBezTo>
                        <a:pt x="1142274" y="350459"/>
                        <a:pt x="1120042" y="339948"/>
                        <a:pt x="1098311" y="334021"/>
                      </a:cubicBezTo>
                      <a:cubicBezTo>
                        <a:pt x="1071357" y="326670"/>
                        <a:pt x="1018798" y="307516"/>
                        <a:pt x="1018798" y="307516"/>
                      </a:cubicBezTo>
                      <a:cubicBezTo>
                        <a:pt x="1005546" y="298681"/>
                        <a:pt x="993288" y="288135"/>
                        <a:pt x="979042" y="281012"/>
                      </a:cubicBezTo>
                      <a:cubicBezTo>
                        <a:pt x="966548" y="274765"/>
                        <a:pt x="951263" y="274947"/>
                        <a:pt x="939285" y="267760"/>
                      </a:cubicBezTo>
                      <a:cubicBezTo>
                        <a:pt x="928571" y="261332"/>
                        <a:pt x="923495" y="247683"/>
                        <a:pt x="912781" y="241255"/>
                      </a:cubicBezTo>
                      <a:cubicBezTo>
                        <a:pt x="900803" y="234068"/>
                        <a:pt x="886456" y="231841"/>
                        <a:pt x="873024" y="228003"/>
                      </a:cubicBezTo>
                      <a:cubicBezTo>
                        <a:pt x="794122" y="205460"/>
                        <a:pt x="830484" y="220269"/>
                        <a:pt x="727250" y="201499"/>
                      </a:cubicBezTo>
                      <a:cubicBezTo>
                        <a:pt x="709331" y="198241"/>
                        <a:pt x="691911" y="192664"/>
                        <a:pt x="674242" y="188247"/>
                      </a:cubicBezTo>
                      <a:cubicBezTo>
                        <a:pt x="590372" y="202225"/>
                        <a:pt x="621599" y="201499"/>
                        <a:pt x="581477" y="201499"/>
                      </a:cubicBezTo>
                    </a:path>
                  </a:pathLst>
                </a:custGeom>
                <a:solidFill>
                  <a:srgbClr val="FF66F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586" name="フリーフォーム 585"/>
                <p:cNvSpPr/>
                <p:nvPr/>
              </p:nvSpPr>
              <p:spPr>
                <a:xfrm>
                  <a:off x="4122235" y="3844323"/>
                  <a:ext cx="1204329" cy="493047"/>
                </a:xfrm>
                <a:custGeom>
                  <a:avLst/>
                  <a:gdLst>
                    <a:gd name="connsiteX0" fmla="*/ 700746 w 1204329"/>
                    <a:gd name="connsiteY0" fmla="*/ 188247 h 493047"/>
                    <a:gd name="connsiteX1" fmla="*/ 528468 w 1204329"/>
                    <a:gd name="connsiteY1" fmla="*/ 201499 h 493047"/>
                    <a:gd name="connsiteX2" fmla="*/ 448955 w 1204329"/>
                    <a:gd name="connsiteY2" fmla="*/ 228003 h 493047"/>
                    <a:gd name="connsiteX3" fmla="*/ 369442 w 1204329"/>
                    <a:gd name="connsiteY3" fmla="*/ 281012 h 493047"/>
                    <a:gd name="connsiteX4" fmla="*/ 303181 w 1204329"/>
                    <a:gd name="connsiteY4" fmla="*/ 334021 h 493047"/>
                    <a:gd name="connsiteX5" fmla="*/ 236920 w 1204329"/>
                    <a:gd name="connsiteY5" fmla="*/ 400281 h 493047"/>
                    <a:gd name="connsiteX6" fmla="*/ 170659 w 1204329"/>
                    <a:gd name="connsiteY6" fmla="*/ 440038 h 493047"/>
                    <a:gd name="connsiteX7" fmla="*/ 130903 w 1204329"/>
                    <a:gd name="connsiteY7" fmla="*/ 466542 h 493047"/>
                    <a:gd name="connsiteX8" fmla="*/ 51390 w 1204329"/>
                    <a:gd name="connsiteY8" fmla="*/ 493047 h 493047"/>
                    <a:gd name="connsiteX9" fmla="*/ 24885 w 1204329"/>
                    <a:gd name="connsiteY9" fmla="*/ 347273 h 493047"/>
                    <a:gd name="connsiteX10" fmla="*/ 64642 w 1204329"/>
                    <a:gd name="connsiteY10" fmla="*/ 281012 h 493047"/>
                    <a:gd name="connsiteX11" fmla="*/ 91146 w 1204329"/>
                    <a:gd name="connsiteY11" fmla="*/ 241255 h 493047"/>
                    <a:gd name="connsiteX12" fmla="*/ 170659 w 1204329"/>
                    <a:gd name="connsiteY12" fmla="*/ 201499 h 493047"/>
                    <a:gd name="connsiteX13" fmla="*/ 250172 w 1204329"/>
                    <a:gd name="connsiteY13" fmla="*/ 135238 h 493047"/>
                    <a:gd name="connsiteX14" fmla="*/ 276677 w 1204329"/>
                    <a:gd name="connsiteY14" fmla="*/ 108734 h 493047"/>
                    <a:gd name="connsiteX15" fmla="*/ 329685 w 1204329"/>
                    <a:gd name="connsiteY15" fmla="*/ 82229 h 493047"/>
                    <a:gd name="connsiteX16" fmla="*/ 409198 w 1204329"/>
                    <a:gd name="connsiteY16" fmla="*/ 42473 h 493047"/>
                    <a:gd name="connsiteX17" fmla="*/ 448955 w 1204329"/>
                    <a:gd name="connsiteY17" fmla="*/ 15968 h 493047"/>
                    <a:gd name="connsiteX18" fmla="*/ 806764 w 1204329"/>
                    <a:gd name="connsiteY18" fmla="*/ 15968 h 493047"/>
                    <a:gd name="connsiteX19" fmla="*/ 926033 w 1204329"/>
                    <a:gd name="connsiteY19" fmla="*/ 42473 h 493047"/>
                    <a:gd name="connsiteX20" fmla="*/ 1005546 w 1204329"/>
                    <a:gd name="connsiteY20" fmla="*/ 68977 h 493047"/>
                    <a:gd name="connsiteX21" fmla="*/ 1045303 w 1204329"/>
                    <a:gd name="connsiteY21" fmla="*/ 95481 h 493047"/>
                    <a:gd name="connsiteX22" fmla="*/ 1071807 w 1204329"/>
                    <a:gd name="connsiteY22" fmla="*/ 121986 h 493047"/>
                    <a:gd name="connsiteX23" fmla="*/ 1111564 w 1204329"/>
                    <a:gd name="connsiteY23" fmla="*/ 135238 h 493047"/>
                    <a:gd name="connsiteX24" fmla="*/ 1151320 w 1204329"/>
                    <a:gd name="connsiteY24" fmla="*/ 161742 h 493047"/>
                    <a:gd name="connsiteX25" fmla="*/ 1204329 w 1204329"/>
                    <a:gd name="connsiteY25" fmla="*/ 228003 h 493047"/>
                    <a:gd name="connsiteX26" fmla="*/ 1191077 w 1204329"/>
                    <a:gd name="connsiteY26" fmla="*/ 320768 h 493047"/>
                    <a:gd name="connsiteX27" fmla="*/ 1164572 w 1204329"/>
                    <a:gd name="connsiteY27" fmla="*/ 347273 h 493047"/>
                    <a:gd name="connsiteX28" fmla="*/ 1098311 w 1204329"/>
                    <a:gd name="connsiteY28" fmla="*/ 334021 h 493047"/>
                    <a:gd name="connsiteX29" fmla="*/ 1018798 w 1204329"/>
                    <a:gd name="connsiteY29" fmla="*/ 307516 h 493047"/>
                    <a:gd name="connsiteX30" fmla="*/ 979042 w 1204329"/>
                    <a:gd name="connsiteY30" fmla="*/ 281012 h 493047"/>
                    <a:gd name="connsiteX31" fmla="*/ 939285 w 1204329"/>
                    <a:gd name="connsiteY31" fmla="*/ 267760 h 493047"/>
                    <a:gd name="connsiteX32" fmla="*/ 912781 w 1204329"/>
                    <a:gd name="connsiteY32" fmla="*/ 241255 h 493047"/>
                    <a:gd name="connsiteX33" fmla="*/ 873024 w 1204329"/>
                    <a:gd name="connsiteY33" fmla="*/ 228003 h 493047"/>
                    <a:gd name="connsiteX34" fmla="*/ 727250 w 1204329"/>
                    <a:gd name="connsiteY34" fmla="*/ 201499 h 493047"/>
                    <a:gd name="connsiteX35" fmla="*/ 674242 w 1204329"/>
                    <a:gd name="connsiteY35" fmla="*/ 188247 h 493047"/>
                    <a:gd name="connsiteX36" fmla="*/ 581477 w 1204329"/>
                    <a:gd name="connsiteY36" fmla="*/ 201499 h 493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1204329" h="493047">
                      <a:moveTo>
                        <a:pt x="700746" y="188247"/>
                      </a:moveTo>
                      <a:cubicBezTo>
                        <a:pt x="643320" y="192664"/>
                        <a:pt x="585359" y="192516"/>
                        <a:pt x="528468" y="201499"/>
                      </a:cubicBezTo>
                      <a:cubicBezTo>
                        <a:pt x="500872" y="205856"/>
                        <a:pt x="448955" y="228003"/>
                        <a:pt x="448955" y="228003"/>
                      </a:cubicBezTo>
                      <a:cubicBezTo>
                        <a:pt x="422451" y="245673"/>
                        <a:pt x="391967" y="258488"/>
                        <a:pt x="369442" y="281012"/>
                      </a:cubicBezTo>
                      <a:cubicBezTo>
                        <a:pt x="331675" y="318778"/>
                        <a:pt x="353333" y="300585"/>
                        <a:pt x="303181" y="334021"/>
                      </a:cubicBezTo>
                      <a:cubicBezTo>
                        <a:pt x="257744" y="402177"/>
                        <a:pt x="300028" y="349795"/>
                        <a:pt x="236920" y="400281"/>
                      </a:cubicBezTo>
                      <a:cubicBezTo>
                        <a:pt x="184944" y="441862"/>
                        <a:pt x="239704" y="417023"/>
                        <a:pt x="170659" y="440038"/>
                      </a:cubicBezTo>
                      <a:cubicBezTo>
                        <a:pt x="157407" y="448873"/>
                        <a:pt x="145457" y="460073"/>
                        <a:pt x="130903" y="466542"/>
                      </a:cubicBezTo>
                      <a:cubicBezTo>
                        <a:pt x="105373" y="477889"/>
                        <a:pt x="51390" y="493047"/>
                        <a:pt x="51390" y="493047"/>
                      </a:cubicBezTo>
                      <a:cubicBezTo>
                        <a:pt x="-28123" y="466541"/>
                        <a:pt x="2744" y="491194"/>
                        <a:pt x="24885" y="347273"/>
                      </a:cubicBezTo>
                      <a:cubicBezTo>
                        <a:pt x="32557" y="297406"/>
                        <a:pt x="36784" y="315834"/>
                        <a:pt x="64642" y="281012"/>
                      </a:cubicBezTo>
                      <a:cubicBezTo>
                        <a:pt x="74592" y="268575"/>
                        <a:pt x="79884" y="252517"/>
                        <a:pt x="91146" y="241255"/>
                      </a:cubicBezTo>
                      <a:cubicBezTo>
                        <a:pt x="116835" y="215566"/>
                        <a:pt x="138325" y="212277"/>
                        <a:pt x="170659" y="201499"/>
                      </a:cubicBezTo>
                      <a:cubicBezTo>
                        <a:pt x="253702" y="90775"/>
                        <a:pt x="167387" y="184908"/>
                        <a:pt x="250172" y="135238"/>
                      </a:cubicBezTo>
                      <a:cubicBezTo>
                        <a:pt x="260886" y="128810"/>
                        <a:pt x="266281" y="115665"/>
                        <a:pt x="276677" y="108734"/>
                      </a:cubicBezTo>
                      <a:cubicBezTo>
                        <a:pt x="293114" y="97776"/>
                        <a:pt x="312533" y="92030"/>
                        <a:pt x="329685" y="82229"/>
                      </a:cubicBezTo>
                      <a:cubicBezTo>
                        <a:pt x="401612" y="41128"/>
                        <a:pt x="336312" y="66768"/>
                        <a:pt x="409198" y="42473"/>
                      </a:cubicBezTo>
                      <a:cubicBezTo>
                        <a:pt x="422450" y="33638"/>
                        <a:pt x="434042" y="21561"/>
                        <a:pt x="448955" y="15968"/>
                      </a:cubicBezTo>
                      <a:cubicBezTo>
                        <a:pt x="543325" y="-19421"/>
                        <a:pt x="783320" y="14902"/>
                        <a:pt x="806764" y="15968"/>
                      </a:cubicBezTo>
                      <a:cubicBezTo>
                        <a:pt x="844585" y="23533"/>
                        <a:pt x="888610" y="31246"/>
                        <a:pt x="926033" y="42473"/>
                      </a:cubicBezTo>
                      <a:cubicBezTo>
                        <a:pt x="952793" y="50501"/>
                        <a:pt x="982300" y="53480"/>
                        <a:pt x="1005546" y="68977"/>
                      </a:cubicBezTo>
                      <a:cubicBezTo>
                        <a:pt x="1018798" y="77812"/>
                        <a:pt x="1032866" y="85531"/>
                        <a:pt x="1045303" y="95481"/>
                      </a:cubicBezTo>
                      <a:cubicBezTo>
                        <a:pt x="1055059" y="103286"/>
                        <a:pt x="1061093" y="115558"/>
                        <a:pt x="1071807" y="121986"/>
                      </a:cubicBezTo>
                      <a:cubicBezTo>
                        <a:pt x="1083785" y="129173"/>
                        <a:pt x="1098312" y="130821"/>
                        <a:pt x="1111564" y="135238"/>
                      </a:cubicBezTo>
                      <a:cubicBezTo>
                        <a:pt x="1124816" y="144073"/>
                        <a:pt x="1138883" y="151792"/>
                        <a:pt x="1151320" y="161742"/>
                      </a:cubicBezTo>
                      <a:cubicBezTo>
                        <a:pt x="1178293" y="183321"/>
                        <a:pt x="1184651" y="198487"/>
                        <a:pt x="1204329" y="228003"/>
                      </a:cubicBezTo>
                      <a:cubicBezTo>
                        <a:pt x="1199912" y="258925"/>
                        <a:pt x="1200955" y="291135"/>
                        <a:pt x="1191077" y="320768"/>
                      </a:cubicBezTo>
                      <a:cubicBezTo>
                        <a:pt x="1187126" y="332621"/>
                        <a:pt x="1176941" y="345506"/>
                        <a:pt x="1164572" y="347273"/>
                      </a:cubicBezTo>
                      <a:cubicBezTo>
                        <a:pt x="1142274" y="350459"/>
                        <a:pt x="1120042" y="339948"/>
                        <a:pt x="1098311" y="334021"/>
                      </a:cubicBezTo>
                      <a:cubicBezTo>
                        <a:pt x="1071357" y="326670"/>
                        <a:pt x="1018798" y="307516"/>
                        <a:pt x="1018798" y="307516"/>
                      </a:cubicBezTo>
                      <a:cubicBezTo>
                        <a:pt x="1005546" y="298681"/>
                        <a:pt x="993288" y="288135"/>
                        <a:pt x="979042" y="281012"/>
                      </a:cubicBezTo>
                      <a:cubicBezTo>
                        <a:pt x="966548" y="274765"/>
                        <a:pt x="951263" y="274947"/>
                        <a:pt x="939285" y="267760"/>
                      </a:cubicBezTo>
                      <a:cubicBezTo>
                        <a:pt x="928571" y="261332"/>
                        <a:pt x="923495" y="247683"/>
                        <a:pt x="912781" y="241255"/>
                      </a:cubicBezTo>
                      <a:cubicBezTo>
                        <a:pt x="900803" y="234068"/>
                        <a:pt x="886456" y="231841"/>
                        <a:pt x="873024" y="228003"/>
                      </a:cubicBezTo>
                      <a:cubicBezTo>
                        <a:pt x="794122" y="205460"/>
                        <a:pt x="830484" y="220269"/>
                        <a:pt x="727250" y="201499"/>
                      </a:cubicBezTo>
                      <a:cubicBezTo>
                        <a:pt x="709331" y="198241"/>
                        <a:pt x="691911" y="192664"/>
                        <a:pt x="674242" y="188247"/>
                      </a:cubicBezTo>
                      <a:cubicBezTo>
                        <a:pt x="590372" y="202225"/>
                        <a:pt x="621599" y="201499"/>
                        <a:pt x="581477" y="201499"/>
                      </a:cubicBezTo>
                    </a:path>
                  </a:pathLst>
                </a:custGeom>
                <a:solidFill>
                  <a:srgbClr val="FF66F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</p:grpSp>
          <p:sp>
            <p:nvSpPr>
              <p:cNvPr id="584" name="正方形/長方形 583"/>
              <p:cNvSpPr/>
              <p:nvPr/>
            </p:nvSpPr>
            <p:spPr>
              <a:xfrm>
                <a:off x="3211081" y="1525873"/>
                <a:ext cx="3110384" cy="1353091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ja-JP" altLang="en-US" sz="2000" b="0" cap="none" spc="0" dirty="0" smtClean="0">
                    <a:ln w="18415" cmpd="sng">
                      <a:solidFill>
                        <a:sysClr val="windowText" lastClr="000000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</a:rPr>
                  <a:t>もんだい</a:t>
                </a:r>
                <a:endParaRPr lang="ja-JP" altLang="en-US" sz="2000" b="0" cap="none" spc="0" dirty="0">
                  <a:ln w="18415" cmpd="sng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543" name="グループ化 542"/>
            <p:cNvGrpSpPr/>
            <p:nvPr/>
          </p:nvGrpSpPr>
          <p:grpSpPr>
            <a:xfrm>
              <a:off x="3860304" y="5082200"/>
              <a:ext cx="1455374" cy="1384722"/>
              <a:chOff x="2744777" y="1484784"/>
              <a:chExt cx="4050390" cy="4682851"/>
            </a:xfrm>
          </p:grpSpPr>
          <p:grpSp>
            <p:nvGrpSpPr>
              <p:cNvPr id="570" name="グループ化 569"/>
              <p:cNvGrpSpPr/>
              <p:nvPr/>
            </p:nvGrpSpPr>
            <p:grpSpPr>
              <a:xfrm>
                <a:off x="2744777" y="1484784"/>
                <a:ext cx="4050390" cy="4682851"/>
                <a:chOff x="2668961" y="1844824"/>
                <a:chExt cx="4050390" cy="4682851"/>
              </a:xfrm>
            </p:grpSpPr>
            <p:sp>
              <p:nvSpPr>
                <p:cNvPr id="575" name="フリーフォーム 574"/>
                <p:cNvSpPr/>
                <p:nvPr/>
              </p:nvSpPr>
              <p:spPr>
                <a:xfrm>
                  <a:off x="2668961" y="1844824"/>
                  <a:ext cx="4050390" cy="4682851"/>
                </a:xfrm>
                <a:custGeom>
                  <a:avLst/>
                  <a:gdLst>
                    <a:gd name="connsiteX0" fmla="*/ 1277497 w 4050390"/>
                    <a:gd name="connsiteY0" fmla="*/ 35515 h 4334120"/>
                    <a:gd name="connsiteX1" fmla="*/ 747410 w 4050390"/>
                    <a:gd name="connsiteY1" fmla="*/ 287306 h 4334120"/>
                    <a:gd name="connsiteX2" fmla="*/ 349845 w 4050390"/>
                    <a:gd name="connsiteY2" fmla="*/ 936663 h 4334120"/>
                    <a:gd name="connsiteX3" fmla="*/ 190819 w 4050390"/>
                    <a:gd name="connsiteY3" fmla="*/ 2672698 h 4334120"/>
                    <a:gd name="connsiteX4" fmla="*/ 204071 w 4050390"/>
                    <a:gd name="connsiteY4" fmla="*/ 4209950 h 4334120"/>
                    <a:gd name="connsiteX5" fmla="*/ 270332 w 4050390"/>
                    <a:gd name="connsiteY5" fmla="*/ 4249706 h 4334120"/>
                    <a:gd name="connsiteX6" fmla="*/ 3649637 w 4050390"/>
                    <a:gd name="connsiteY6" fmla="*/ 4302715 h 4334120"/>
                    <a:gd name="connsiteX7" fmla="*/ 4020697 w 4050390"/>
                    <a:gd name="connsiteY7" fmla="*/ 4249706 h 4334120"/>
                    <a:gd name="connsiteX8" fmla="*/ 3967689 w 4050390"/>
                    <a:gd name="connsiteY8" fmla="*/ 4156941 h 4334120"/>
                    <a:gd name="connsiteX9" fmla="*/ 3914680 w 4050390"/>
                    <a:gd name="connsiteY9" fmla="*/ 2526924 h 4334120"/>
                    <a:gd name="connsiteX10" fmla="*/ 3768906 w 4050390"/>
                    <a:gd name="connsiteY10" fmla="*/ 578854 h 4334120"/>
                    <a:gd name="connsiteX11" fmla="*/ 2152141 w 4050390"/>
                    <a:gd name="connsiteY11" fmla="*/ 22263 h 4334120"/>
                    <a:gd name="connsiteX12" fmla="*/ 1065463 w 4050390"/>
                    <a:gd name="connsiteY12" fmla="*/ 101776 h 4334120"/>
                    <a:gd name="connsiteX13" fmla="*/ 1065463 w 4050390"/>
                    <a:gd name="connsiteY13" fmla="*/ 101776 h 43341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4050390" h="4334120">
                      <a:moveTo>
                        <a:pt x="1277497" y="35515"/>
                      </a:moveTo>
                      <a:cubicBezTo>
                        <a:pt x="1089758" y="86315"/>
                        <a:pt x="902019" y="137115"/>
                        <a:pt x="747410" y="287306"/>
                      </a:cubicBezTo>
                      <a:cubicBezTo>
                        <a:pt x="592801" y="437497"/>
                        <a:pt x="442610" y="539098"/>
                        <a:pt x="349845" y="936663"/>
                      </a:cubicBezTo>
                      <a:cubicBezTo>
                        <a:pt x="257080" y="1334228"/>
                        <a:pt x="215115" y="2127150"/>
                        <a:pt x="190819" y="2672698"/>
                      </a:cubicBezTo>
                      <a:cubicBezTo>
                        <a:pt x="166523" y="3218246"/>
                        <a:pt x="190819" y="3947115"/>
                        <a:pt x="204071" y="4209950"/>
                      </a:cubicBezTo>
                      <a:cubicBezTo>
                        <a:pt x="217323" y="4472785"/>
                        <a:pt x="-303929" y="4234245"/>
                        <a:pt x="270332" y="4249706"/>
                      </a:cubicBezTo>
                      <a:cubicBezTo>
                        <a:pt x="844593" y="4265167"/>
                        <a:pt x="3024576" y="4302715"/>
                        <a:pt x="3649637" y="4302715"/>
                      </a:cubicBezTo>
                      <a:cubicBezTo>
                        <a:pt x="4274698" y="4302715"/>
                        <a:pt x="3967688" y="4274002"/>
                        <a:pt x="4020697" y="4249706"/>
                      </a:cubicBezTo>
                      <a:cubicBezTo>
                        <a:pt x="4073706" y="4225410"/>
                        <a:pt x="3985359" y="4444071"/>
                        <a:pt x="3967689" y="4156941"/>
                      </a:cubicBezTo>
                      <a:cubicBezTo>
                        <a:pt x="3950020" y="3869811"/>
                        <a:pt x="3947811" y="3123272"/>
                        <a:pt x="3914680" y="2526924"/>
                      </a:cubicBezTo>
                      <a:cubicBezTo>
                        <a:pt x="3881550" y="1930576"/>
                        <a:pt x="4062663" y="996298"/>
                        <a:pt x="3768906" y="578854"/>
                      </a:cubicBezTo>
                      <a:cubicBezTo>
                        <a:pt x="3475150" y="161411"/>
                        <a:pt x="2602715" y="101776"/>
                        <a:pt x="2152141" y="22263"/>
                      </a:cubicBezTo>
                      <a:cubicBezTo>
                        <a:pt x="1701567" y="-57250"/>
                        <a:pt x="1065463" y="101776"/>
                        <a:pt x="1065463" y="101776"/>
                      </a:cubicBezTo>
                      <a:lnTo>
                        <a:pt x="1065463" y="101776"/>
                      </a:lnTo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576" name="円/楕円 575"/>
                <p:cNvSpPr/>
                <p:nvPr/>
              </p:nvSpPr>
              <p:spPr>
                <a:xfrm>
                  <a:off x="3539968" y="2708920"/>
                  <a:ext cx="864096" cy="864096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577" name="弦 576"/>
                <p:cNvSpPr/>
                <p:nvPr/>
              </p:nvSpPr>
              <p:spPr>
                <a:xfrm rot="17413514">
                  <a:off x="3511875" y="2740803"/>
                  <a:ext cx="863204" cy="848977"/>
                </a:xfrm>
                <a:prstGeom prst="chord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578" name="円/楕円 577"/>
                <p:cNvSpPr/>
                <p:nvPr/>
              </p:nvSpPr>
              <p:spPr>
                <a:xfrm>
                  <a:off x="4913988" y="2708920"/>
                  <a:ext cx="864096" cy="864096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579" name="弦 578"/>
                <p:cNvSpPr/>
                <p:nvPr/>
              </p:nvSpPr>
              <p:spPr>
                <a:xfrm rot="17413514">
                  <a:off x="4885895" y="2740803"/>
                  <a:ext cx="863204" cy="848977"/>
                </a:xfrm>
                <a:prstGeom prst="chord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580" name="円/楕円 579"/>
                <p:cNvSpPr/>
                <p:nvPr/>
              </p:nvSpPr>
              <p:spPr>
                <a:xfrm>
                  <a:off x="3779912" y="2996952"/>
                  <a:ext cx="360040" cy="28803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581" name="円/楕円 580"/>
                <p:cNvSpPr/>
                <p:nvPr/>
              </p:nvSpPr>
              <p:spPr>
                <a:xfrm>
                  <a:off x="5137477" y="3021275"/>
                  <a:ext cx="360040" cy="28803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</p:grpSp>
          <p:grpSp>
            <p:nvGrpSpPr>
              <p:cNvPr id="571" name="グループ化 570"/>
              <p:cNvGrpSpPr/>
              <p:nvPr/>
            </p:nvGrpSpPr>
            <p:grpSpPr>
              <a:xfrm>
                <a:off x="4333282" y="3948385"/>
                <a:ext cx="880011" cy="701173"/>
                <a:chOff x="4109793" y="3844323"/>
                <a:chExt cx="1216771" cy="701173"/>
              </a:xfrm>
            </p:grpSpPr>
            <p:sp>
              <p:nvSpPr>
                <p:cNvPr id="573" name="フリーフォーム 572"/>
                <p:cNvSpPr/>
                <p:nvPr/>
              </p:nvSpPr>
              <p:spPr>
                <a:xfrm>
                  <a:off x="4109793" y="4052449"/>
                  <a:ext cx="1204329" cy="493047"/>
                </a:xfrm>
                <a:custGeom>
                  <a:avLst/>
                  <a:gdLst>
                    <a:gd name="connsiteX0" fmla="*/ 700746 w 1204329"/>
                    <a:gd name="connsiteY0" fmla="*/ 188247 h 493047"/>
                    <a:gd name="connsiteX1" fmla="*/ 528468 w 1204329"/>
                    <a:gd name="connsiteY1" fmla="*/ 201499 h 493047"/>
                    <a:gd name="connsiteX2" fmla="*/ 448955 w 1204329"/>
                    <a:gd name="connsiteY2" fmla="*/ 228003 h 493047"/>
                    <a:gd name="connsiteX3" fmla="*/ 369442 w 1204329"/>
                    <a:gd name="connsiteY3" fmla="*/ 281012 h 493047"/>
                    <a:gd name="connsiteX4" fmla="*/ 303181 w 1204329"/>
                    <a:gd name="connsiteY4" fmla="*/ 334021 h 493047"/>
                    <a:gd name="connsiteX5" fmla="*/ 236920 w 1204329"/>
                    <a:gd name="connsiteY5" fmla="*/ 400281 h 493047"/>
                    <a:gd name="connsiteX6" fmla="*/ 170659 w 1204329"/>
                    <a:gd name="connsiteY6" fmla="*/ 440038 h 493047"/>
                    <a:gd name="connsiteX7" fmla="*/ 130903 w 1204329"/>
                    <a:gd name="connsiteY7" fmla="*/ 466542 h 493047"/>
                    <a:gd name="connsiteX8" fmla="*/ 51390 w 1204329"/>
                    <a:gd name="connsiteY8" fmla="*/ 493047 h 493047"/>
                    <a:gd name="connsiteX9" fmla="*/ 24885 w 1204329"/>
                    <a:gd name="connsiteY9" fmla="*/ 347273 h 493047"/>
                    <a:gd name="connsiteX10" fmla="*/ 64642 w 1204329"/>
                    <a:gd name="connsiteY10" fmla="*/ 281012 h 493047"/>
                    <a:gd name="connsiteX11" fmla="*/ 91146 w 1204329"/>
                    <a:gd name="connsiteY11" fmla="*/ 241255 h 493047"/>
                    <a:gd name="connsiteX12" fmla="*/ 170659 w 1204329"/>
                    <a:gd name="connsiteY12" fmla="*/ 201499 h 493047"/>
                    <a:gd name="connsiteX13" fmla="*/ 250172 w 1204329"/>
                    <a:gd name="connsiteY13" fmla="*/ 135238 h 493047"/>
                    <a:gd name="connsiteX14" fmla="*/ 276677 w 1204329"/>
                    <a:gd name="connsiteY14" fmla="*/ 108734 h 493047"/>
                    <a:gd name="connsiteX15" fmla="*/ 329685 w 1204329"/>
                    <a:gd name="connsiteY15" fmla="*/ 82229 h 493047"/>
                    <a:gd name="connsiteX16" fmla="*/ 409198 w 1204329"/>
                    <a:gd name="connsiteY16" fmla="*/ 42473 h 493047"/>
                    <a:gd name="connsiteX17" fmla="*/ 448955 w 1204329"/>
                    <a:gd name="connsiteY17" fmla="*/ 15968 h 493047"/>
                    <a:gd name="connsiteX18" fmla="*/ 806764 w 1204329"/>
                    <a:gd name="connsiteY18" fmla="*/ 15968 h 493047"/>
                    <a:gd name="connsiteX19" fmla="*/ 926033 w 1204329"/>
                    <a:gd name="connsiteY19" fmla="*/ 42473 h 493047"/>
                    <a:gd name="connsiteX20" fmla="*/ 1005546 w 1204329"/>
                    <a:gd name="connsiteY20" fmla="*/ 68977 h 493047"/>
                    <a:gd name="connsiteX21" fmla="*/ 1045303 w 1204329"/>
                    <a:gd name="connsiteY21" fmla="*/ 95481 h 493047"/>
                    <a:gd name="connsiteX22" fmla="*/ 1071807 w 1204329"/>
                    <a:gd name="connsiteY22" fmla="*/ 121986 h 493047"/>
                    <a:gd name="connsiteX23" fmla="*/ 1111564 w 1204329"/>
                    <a:gd name="connsiteY23" fmla="*/ 135238 h 493047"/>
                    <a:gd name="connsiteX24" fmla="*/ 1151320 w 1204329"/>
                    <a:gd name="connsiteY24" fmla="*/ 161742 h 493047"/>
                    <a:gd name="connsiteX25" fmla="*/ 1204329 w 1204329"/>
                    <a:gd name="connsiteY25" fmla="*/ 228003 h 493047"/>
                    <a:gd name="connsiteX26" fmla="*/ 1191077 w 1204329"/>
                    <a:gd name="connsiteY26" fmla="*/ 320768 h 493047"/>
                    <a:gd name="connsiteX27" fmla="*/ 1164572 w 1204329"/>
                    <a:gd name="connsiteY27" fmla="*/ 347273 h 493047"/>
                    <a:gd name="connsiteX28" fmla="*/ 1098311 w 1204329"/>
                    <a:gd name="connsiteY28" fmla="*/ 334021 h 493047"/>
                    <a:gd name="connsiteX29" fmla="*/ 1018798 w 1204329"/>
                    <a:gd name="connsiteY29" fmla="*/ 307516 h 493047"/>
                    <a:gd name="connsiteX30" fmla="*/ 979042 w 1204329"/>
                    <a:gd name="connsiteY30" fmla="*/ 281012 h 493047"/>
                    <a:gd name="connsiteX31" fmla="*/ 939285 w 1204329"/>
                    <a:gd name="connsiteY31" fmla="*/ 267760 h 493047"/>
                    <a:gd name="connsiteX32" fmla="*/ 912781 w 1204329"/>
                    <a:gd name="connsiteY32" fmla="*/ 241255 h 493047"/>
                    <a:gd name="connsiteX33" fmla="*/ 873024 w 1204329"/>
                    <a:gd name="connsiteY33" fmla="*/ 228003 h 493047"/>
                    <a:gd name="connsiteX34" fmla="*/ 727250 w 1204329"/>
                    <a:gd name="connsiteY34" fmla="*/ 201499 h 493047"/>
                    <a:gd name="connsiteX35" fmla="*/ 674242 w 1204329"/>
                    <a:gd name="connsiteY35" fmla="*/ 188247 h 493047"/>
                    <a:gd name="connsiteX36" fmla="*/ 581477 w 1204329"/>
                    <a:gd name="connsiteY36" fmla="*/ 201499 h 493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1204329" h="493047">
                      <a:moveTo>
                        <a:pt x="700746" y="188247"/>
                      </a:moveTo>
                      <a:cubicBezTo>
                        <a:pt x="643320" y="192664"/>
                        <a:pt x="585359" y="192516"/>
                        <a:pt x="528468" y="201499"/>
                      </a:cubicBezTo>
                      <a:cubicBezTo>
                        <a:pt x="500872" y="205856"/>
                        <a:pt x="448955" y="228003"/>
                        <a:pt x="448955" y="228003"/>
                      </a:cubicBezTo>
                      <a:cubicBezTo>
                        <a:pt x="422451" y="245673"/>
                        <a:pt x="391967" y="258488"/>
                        <a:pt x="369442" y="281012"/>
                      </a:cubicBezTo>
                      <a:cubicBezTo>
                        <a:pt x="331675" y="318778"/>
                        <a:pt x="353333" y="300585"/>
                        <a:pt x="303181" y="334021"/>
                      </a:cubicBezTo>
                      <a:cubicBezTo>
                        <a:pt x="257744" y="402177"/>
                        <a:pt x="300028" y="349795"/>
                        <a:pt x="236920" y="400281"/>
                      </a:cubicBezTo>
                      <a:cubicBezTo>
                        <a:pt x="184944" y="441862"/>
                        <a:pt x="239704" y="417023"/>
                        <a:pt x="170659" y="440038"/>
                      </a:cubicBezTo>
                      <a:cubicBezTo>
                        <a:pt x="157407" y="448873"/>
                        <a:pt x="145457" y="460073"/>
                        <a:pt x="130903" y="466542"/>
                      </a:cubicBezTo>
                      <a:cubicBezTo>
                        <a:pt x="105373" y="477889"/>
                        <a:pt x="51390" y="493047"/>
                        <a:pt x="51390" y="493047"/>
                      </a:cubicBezTo>
                      <a:cubicBezTo>
                        <a:pt x="-28123" y="466541"/>
                        <a:pt x="2744" y="491194"/>
                        <a:pt x="24885" y="347273"/>
                      </a:cubicBezTo>
                      <a:cubicBezTo>
                        <a:pt x="32557" y="297406"/>
                        <a:pt x="36784" y="315834"/>
                        <a:pt x="64642" y="281012"/>
                      </a:cubicBezTo>
                      <a:cubicBezTo>
                        <a:pt x="74592" y="268575"/>
                        <a:pt x="79884" y="252517"/>
                        <a:pt x="91146" y="241255"/>
                      </a:cubicBezTo>
                      <a:cubicBezTo>
                        <a:pt x="116835" y="215566"/>
                        <a:pt x="138325" y="212277"/>
                        <a:pt x="170659" y="201499"/>
                      </a:cubicBezTo>
                      <a:cubicBezTo>
                        <a:pt x="253702" y="90775"/>
                        <a:pt x="167387" y="184908"/>
                        <a:pt x="250172" y="135238"/>
                      </a:cubicBezTo>
                      <a:cubicBezTo>
                        <a:pt x="260886" y="128810"/>
                        <a:pt x="266281" y="115665"/>
                        <a:pt x="276677" y="108734"/>
                      </a:cubicBezTo>
                      <a:cubicBezTo>
                        <a:pt x="293114" y="97776"/>
                        <a:pt x="312533" y="92030"/>
                        <a:pt x="329685" y="82229"/>
                      </a:cubicBezTo>
                      <a:cubicBezTo>
                        <a:pt x="401612" y="41128"/>
                        <a:pt x="336312" y="66768"/>
                        <a:pt x="409198" y="42473"/>
                      </a:cubicBezTo>
                      <a:cubicBezTo>
                        <a:pt x="422450" y="33638"/>
                        <a:pt x="434042" y="21561"/>
                        <a:pt x="448955" y="15968"/>
                      </a:cubicBezTo>
                      <a:cubicBezTo>
                        <a:pt x="543325" y="-19421"/>
                        <a:pt x="783320" y="14902"/>
                        <a:pt x="806764" y="15968"/>
                      </a:cubicBezTo>
                      <a:cubicBezTo>
                        <a:pt x="844585" y="23533"/>
                        <a:pt x="888610" y="31246"/>
                        <a:pt x="926033" y="42473"/>
                      </a:cubicBezTo>
                      <a:cubicBezTo>
                        <a:pt x="952793" y="50501"/>
                        <a:pt x="982300" y="53480"/>
                        <a:pt x="1005546" y="68977"/>
                      </a:cubicBezTo>
                      <a:cubicBezTo>
                        <a:pt x="1018798" y="77812"/>
                        <a:pt x="1032866" y="85531"/>
                        <a:pt x="1045303" y="95481"/>
                      </a:cubicBezTo>
                      <a:cubicBezTo>
                        <a:pt x="1055059" y="103286"/>
                        <a:pt x="1061093" y="115558"/>
                        <a:pt x="1071807" y="121986"/>
                      </a:cubicBezTo>
                      <a:cubicBezTo>
                        <a:pt x="1083785" y="129173"/>
                        <a:pt x="1098312" y="130821"/>
                        <a:pt x="1111564" y="135238"/>
                      </a:cubicBezTo>
                      <a:cubicBezTo>
                        <a:pt x="1124816" y="144073"/>
                        <a:pt x="1138883" y="151792"/>
                        <a:pt x="1151320" y="161742"/>
                      </a:cubicBezTo>
                      <a:cubicBezTo>
                        <a:pt x="1178293" y="183321"/>
                        <a:pt x="1184651" y="198487"/>
                        <a:pt x="1204329" y="228003"/>
                      </a:cubicBezTo>
                      <a:cubicBezTo>
                        <a:pt x="1199912" y="258925"/>
                        <a:pt x="1200955" y="291135"/>
                        <a:pt x="1191077" y="320768"/>
                      </a:cubicBezTo>
                      <a:cubicBezTo>
                        <a:pt x="1187126" y="332621"/>
                        <a:pt x="1176941" y="345506"/>
                        <a:pt x="1164572" y="347273"/>
                      </a:cubicBezTo>
                      <a:cubicBezTo>
                        <a:pt x="1142274" y="350459"/>
                        <a:pt x="1120042" y="339948"/>
                        <a:pt x="1098311" y="334021"/>
                      </a:cubicBezTo>
                      <a:cubicBezTo>
                        <a:pt x="1071357" y="326670"/>
                        <a:pt x="1018798" y="307516"/>
                        <a:pt x="1018798" y="307516"/>
                      </a:cubicBezTo>
                      <a:cubicBezTo>
                        <a:pt x="1005546" y="298681"/>
                        <a:pt x="993288" y="288135"/>
                        <a:pt x="979042" y="281012"/>
                      </a:cubicBezTo>
                      <a:cubicBezTo>
                        <a:pt x="966548" y="274765"/>
                        <a:pt x="951263" y="274947"/>
                        <a:pt x="939285" y="267760"/>
                      </a:cubicBezTo>
                      <a:cubicBezTo>
                        <a:pt x="928571" y="261332"/>
                        <a:pt x="923495" y="247683"/>
                        <a:pt x="912781" y="241255"/>
                      </a:cubicBezTo>
                      <a:cubicBezTo>
                        <a:pt x="900803" y="234068"/>
                        <a:pt x="886456" y="231841"/>
                        <a:pt x="873024" y="228003"/>
                      </a:cubicBezTo>
                      <a:cubicBezTo>
                        <a:pt x="794122" y="205460"/>
                        <a:pt x="830484" y="220269"/>
                        <a:pt x="727250" y="201499"/>
                      </a:cubicBezTo>
                      <a:cubicBezTo>
                        <a:pt x="709331" y="198241"/>
                        <a:pt x="691911" y="192664"/>
                        <a:pt x="674242" y="188247"/>
                      </a:cubicBezTo>
                      <a:cubicBezTo>
                        <a:pt x="590372" y="202225"/>
                        <a:pt x="621599" y="201499"/>
                        <a:pt x="581477" y="201499"/>
                      </a:cubicBezTo>
                    </a:path>
                  </a:pathLst>
                </a:custGeom>
                <a:solidFill>
                  <a:srgbClr val="FF66F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574" name="フリーフォーム 573"/>
                <p:cNvSpPr/>
                <p:nvPr/>
              </p:nvSpPr>
              <p:spPr>
                <a:xfrm>
                  <a:off x="4122235" y="3844323"/>
                  <a:ext cx="1204329" cy="493047"/>
                </a:xfrm>
                <a:custGeom>
                  <a:avLst/>
                  <a:gdLst>
                    <a:gd name="connsiteX0" fmla="*/ 700746 w 1204329"/>
                    <a:gd name="connsiteY0" fmla="*/ 188247 h 493047"/>
                    <a:gd name="connsiteX1" fmla="*/ 528468 w 1204329"/>
                    <a:gd name="connsiteY1" fmla="*/ 201499 h 493047"/>
                    <a:gd name="connsiteX2" fmla="*/ 448955 w 1204329"/>
                    <a:gd name="connsiteY2" fmla="*/ 228003 h 493047"/>
                    <a:gd name="connsiteX3" fmla="*/ 369442 w 1204329"/>
                    <a:gd name="connsiteY3" fmla="*/ 281012 h 493047"/>
                    <a:gd name="connsiteX4" fmla="*/ 303181 w 1204329"/>
                    <a:gd name="connsiteY4" fmla="*/ 334021 h 493047"/>
                    <a:gd name="connsiteX5" fmla="*/ 236920 w 1204329"/>
                    <a:gd name="connsiteY5" fmla="*/ 400281 h 493047"/>
                    <a:gd name="connsiteX6" fmla="*/ 170659 w 1204329"/>
                    <a:gd name="connsiteY6" fmla="*/ 440038 h 493047"/>
                    <a:gd name="connsiteX7" fmla="*/ 130903 w 1204329"/>
                    <a:gd name="connsiteY7" fmla="*/ 466542 h 493047"/>
                    <a:gd name="connsiteX8" fmla="*/ 51390 w 1204329"/>
                    <a:gd name="connsiteY8" fmla="*/ 493047 h 493047"/>
                    <a:gd name="connsiteX9" fmla="*/ 24885 w 1204329"/>
                    <a:gd name="connsiteY9" fmla="*/ 347273 h 493047"/>
                    <a:gd name="connsiteX10" fmla="*/ 64642 w 1204329"/>
                    <a:gd name="connsiteY10" fmla="*/ 281012 h 493047"/>
                    <a:gd name="connsiteX11" fmla="*/ 91146 w 1204329"/>
                    <a:gd name="connsiteY11" fmla="*/ 241255 h 493047"/>
                    <a:gd name="connsiteX12" fmla="*/ 170659 w 1204329"/>
                    <a:gd name="connsiteY12" fmla="*/ 201499 h 493047"/>
                    <a:gd name="connsiteX13" fmla="*/ 250172 w 1204329"/>
                    <a:gd name="connsiteY13" fmla="*/ 135238 h 493047"/>
                    <a:gd name="connsiteX14" fmla="*/ 276677 w 1204329"/>
                    <a:gd name="connsiteY14" fmla="*/ 108734 h 493047"/>
                    <a:gd name="connsiteX15" fmla="*/ 329685 w 1204329"/>
                    <a:gd name="connsiteY15" fmla="*/ 82229 h 493047"/>
                    <a:gd name="connsiteX16" fmla="*/ 409198 w 1204329"/>
                    <a:gd name="connsiteY16" fmla="*/ 42473 h 493047"/>
                    <a:gd name="connsiteX17" fmla="*/ 448955 w 1204329"/>
                    <a:gd name="connsiteY17" fmla="*/ 15968 h 493047"/>
                    <a:gd name="connsiteX18" fmla="*/ 806764 w 1204329"/>
                    <a:gd name="connsiteY18" fmla="*/ 15968 h 493047"/>
                    <a:gd name="connsiteX19" fmla="*/ 926033 w 1204329"/>
                    <a:gd name="connsiteY19" fmla="*/ 42473 h 493047"/>
                    <a:gd name="connsiteX20" fmla="*/ 1005546 w 1204329"/>
                    <a:gd name="connsiteY20" fmla="*/ 68977 h 493047"/>
                    <a:gd name="connsiteX21" fmla="*/ 1045303 w 1204329"/>
                    <a:gd name="connsiteY21" fmla="*/ 95481 h 493047"/>
                    <a:gd name="connsiteX22" fmla="*/ 1071807 w 1204329"/>
                    <a:gd name="connsiteY22" fmla="*/ 121986 h 493047"/>
                    <a:gd name="connsiteX23" fmla="*/ 1111564 w 1204329"/>
                    <a:gd name="connsiteY23" fmla="*/ 135238 h 493047"/>
                    <a:gd name="connsiteX24" fmla="*/ 1151320 w 1204329"/>
                    <a:gd name="connsiteY24" fmla="*/ 161742 h 493047"/>
                    <a:gd name="connsiteX25" fmla="*/ 1204329 w 1204329"/>
                    <a:gd name="connsiteY25" fmla="*/ 228003 h 493047"/>
                    <a:gd name="connsiteX26" fmla="*/ 1191077 w 1204329"/>
                    <a:gd name="connsiteY26" fmla="*/ 320768 h 493047"/>
                    <a:gd name="connsiteX27" fmla="*/ 1164572 w 1204329"/>
                    <a:gd name="connsiteY27" fmla="*/ 347273 h 493047"/>
                    <a:gd name="connsiteX28" fmla="*/ 1098311 w 1204329"/>
                    <a:gd name="connsiteY28" fmla="*/ 334021 h 493047"/>
                    <a:gd name="connsiteX29" fmla="*/ 1018798 w 1204329"/>
                    <a:gd name="connsiteY29" fmla="*/ 307516 h 493047"/>
                    <a:gd name="connsiteX30" fmla="*/ 979042 w 1204329"/>
                    <a:gd name="connsiteY30" fmla="*/ 281012 h 493047"/>
                    <a:gd name="connsiteX31" fmla="*/ 939285 w 1204329"/>
                    <a:gd name="connsiteY31" fmla="*/ 267760 h 493047"/>
                    <a:gd name="connsiteX32" fmla="*/ 912781 w 1204329"/>
                    <a:gd name="connsiteY32" fmla="*/ 241255 h 493047"/>
                    <a:gd name="connsiteX33" fmla="*/ 873024 w 1204329"/>
                    <a:gd name="connsiteY33" fmla="*/ 228003 h 493047"/>
                    <a:gd name="connsiteX34" fmla="*/ 727250 w 1204329"/>
                    <a:gd name="connsiteY34" fmla="*/ 201499 h 493047"/>
                    <a:gd name="connsiteX35" fmla="*/ 674242 w 1204329"/>
                    <a:gd name="connsiteY35" fmla="*/ 188247 h 493047"/>
                    <a:gd name="connsiteX36" fmla="*/ 581477 w 1204329"/>
                    <a:gd name="connsiteY36" fmla="*/ 201499 h 493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1204329" h="493047">
                      <a:moveTo>
                        <a:pt x="700746" y="188247"/>
                      </a:moveTo>
                      <a:cubicBezTo>
                        <a:pt x="643320" y="192664"/>
                        <a:pt x="585359" y="192516"/>
                        <a:pt x="528468" y="201499"/>
                      </a:cubicBezTo>
                      <a:cubicBezTo>
                        <a:pt x="500872" y="205856"/>
                        <a:pt x="448955" y="228003"/>
                        <a:pt x="448955" y="228003"/>
                      </a:cubicBezTo>
                      <a:cubicBezTo>
                        <a:pt x="422451" y="245673"/>
                        <a:pt x="391967" y="258488"/>
                        <a:pt x="369442" y="281012"/>
                      </a:cubicBezTo>
                      <a:cubicBezTo>
                        <a:pt x="331675" y="318778"/>
                        <a:pt x="353333" y="300585"/>
                        <a:pt x="303181" y="334021"/>
                      </a:cubicBezTo>
                      <a:cubicBezTo>
                        <a:pt x="257744" y="402177"/>
                        <a:pt x="300028" y="349795"/>
                        <a:pt x="236920" y="400281"/>
                      </a:cubicBezTo>
                      <a:cubicBezTo>
                        <a:pt x="184944" y="441862"/>
                        <a:pt x="239704" y="417023"/>
                        <a:pt x="170659" y="440038"/>
                      </a:cubicBezTo>
                      <a:cubicBezTo>
                        <a:pt x="157407" y="448873"/>
                        <a:pt x="145457" y="460073"/>
                        <a:pt x="130903" y="466542"/>
                      </a:cubicBezTo>
                      <a:cubicBezTo>
                        <a:pt x="105373" y="477889"/>
                        <a:pt x="51390" y="493047"/>
                        <a:pt x="51390" y="493047"/>
                      </a:cubicBezTo>
                      <a:cubicBezTo>
                        <a:pt x="-28123" y="466541"/>
                        <a:pt x="2744" y="491194"/>
                        <a:pt x="24885" y="347273"/>
                      </a:cubicBezTo>
                      <a:cubicBezTo>
                        <a:pt x="32557" y="297406"/>
                        <a:pt x="36784" y="315834"/>
                        <a:pt x="64642" y="281012"/>
                      </a:cubicBezTo>
                      <a:cubicBezTo>
                        <a:pt x="74592" y="268575"/>
                        <a:pt x="79884" y="252517"/>
                        <a:pt x="91146" y="241255"/>
                      </a:cubicBezTo>
                      <a:cubicBezTo>
                        <a:pt x="116835" y="215566"/>
                        <a:pt x="138325" y="212277"/>
                        <a:pt x="170659" y="201499"/>
                      </a:cubicBezTo>
                      <a:cubicBezTo>
                        <a:pt x="253702" y="90775"/>
                        <a:pt x="167387" y="184908"/>
                        <a:pt x="250172" y="135238"/>
                      </a:cubicBezTo>
                      <a:cubicBezTo>
                        <a:pt x="260886" y="128810"/>
                        <a:pt x="266281" y="115665"/>
                        <a:pt x="276677" y="108734"/>
                      </a:cubicBezTo>
                      <a:cubicBezTo>
                        <a:pt x="293114" y="97776"/>
                        <a:pt x="312533" y="92030"/>
                        <a:pt x="329685" y="82229"/>
                      </a:cubicBezTo>
                      <a:cubicBezTo>
                        <a:pt x="401612" y="41128"/>
                        <a:pt x="336312" y="66768"/>
                        <a:pt x="409198" y="42473"/>
                      </a:cubicBezTo>
                      <a:cubicBezTo>
                        <a:pt x="422450" y="33638"/>
                        <a:pt x="434042" y="21561"/>
                        <a:pt x="448955" y="15968"/>
                      </a:cubicBezTo>
                      <a:cubicBezTo>
                        <a:pt x="543325" y="-19421"/>
                        <a:pt x="783320" y="14902"/>
                        <a:pt x="806764" y="15968"/>
                      </a:cubicBezTo>
                      <a:cubicBezTo>
                        <a:pt x="844585" y="23533"/>
                        <a:pt x="888610" y="31246"/>
                        <a:pt x="926033" y="42473"/>
                      </a:cubicBezTo>
                      <a:cubicBezTo>
                        <a:pt x="952793" y="50501"/>
                        <a:pt x="982300" y="53480"/>
                        <a:pt x="1005546" y="68977"/>
                      </a:cubicBezTo>
                      <a:cubicBezTo>
                        <a:pt x="1018798" y="77812"/>
                        <a:pt x="1032866" y="85531"/>
                        <a:pt x="1045303" y="95481"/>
                      </a:cubicBezTo>
                      <a:cubicBezTo>
                        <a:pt x="1055059" y="103286"/>
                        <a:pt x="1061093" y="115558"/>
                        <a:pt x="1071807" y="121986"/>
                      </a:cubicBezTo>
                      <a:cubicBezTo>
                        <a:pt x="1083785" y="129173"/>
                        <a:pt x="1098312" y="130821"/>
                        <a:pt x="1111564" y="135238"/>
                      </a:cubicBezTo>
                      <a:cubicBezTo>
                        <a:pt x="1124816" y="144073"/>
                        <a:pt x="1138883" y="151792"/>
                        <a:pt x="1151320" y="161742"/>
                      </a:cubicBezTo>
                      <a:cubicBezTo>
                        <a:pt x="1178293" y="183321"/>
                        <a:pt x="1184651" y="198487"/>
                        <a:pt x="1204329" y="228003"/>
                      </a:cubicBezTo>
                      <a:cubicBezTo>
                        <a:pt x="1199912" y="258925"/>
                        <a:pt x="1200955" y="291135"/>
                        <a:pt x="1191077" y="320768"/>
                      </a:cubicBezTo>
                      <a:cubicBezTo>
                        <a:pt x="1187126" y="332621"/>
                        <a:pt x="1176941" y="345506"/>
                        <a:pt x="1164572" y="347273"/>
                      </a:cubicBezTo>
                      <a:cubicBezTo>
                        <a:pt x="1142274" y="350459"/>
                        <a:pt x="1120042" y="339948"/>
                        <a:pt x="1098311" y="334021"/>
                      </a:cubicBezTo>
                      <a:cubicBezTo>
                        <a:pt x="1071357" y="326670"/>
                        <a:pt x="1018798" y="307516"/>
                        <a:pt x="1018798" y="307516"/>
                      </a:cubicBezTo>
                      <a:cubicBezTo>
                        <a:pt x="1005546" y="298681"/>
                        <a:pt x="993288" y="288135"/>
                        <a:pt x="979042" y="281012"/>
                      </a:cubicBezTo>
                      <a:cubicBezTo>
                        <a:pt x="966548" y="274765"/>
                        <a:pt x="951263" y="274947"/>
                        <a:pt x="939285" y="267760"/>
                      </a:cubicBezTo>
                      <a:cubicBezTo>
                        <a:pt x="928571" y="261332"/>
                        <a:pt x="923495" y="247683"/>
                        <a:pt x="912781" y="241255"/>
                      </a:cubicBezTo>
                      <a:cubicBezTo>
                        <a:pt x="900803" y="234068"/>
                        <a:pt x="886456" y="231841"/>
                        <a:pt x="873024" y="228003"/>
                      </a:cubicBezTo>
                      <a:cubicBezTo>
                        <a:pt x="794122" y="205460"/>
                        <a:pt x="830484" y="220269"/>
                        <a:pt x="727250" y="201499"/>
                      </a:cubicBezTo>
                      <a:cubicBezTo>
                        <a:pt x="709331" y="198241"/>
                        <a:pt x="691911" y="192664"/>
                        <a:pt x="674242" y="188247"/>
                      </a:cubicBezTo>
                      <a:cubicBezTo>
                        <a:pt x="590372" y="202225"/>
                        <a:pt x="621599" y="201499"/>
                        <a:pt x="581477" y="201499"/>
                      </a:cubicBezTo>
                    </a:path>
                  </a:pathLst>
                </a:custGeom>
                <a:solidFill>
                  <a:srgbClr val="FF66F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</p:grpSp>
          <p:sp>
            <p:nvSpPr>
              <p:cNvPr id="572" name="正方形/長方形 571"/>
              <p:cNvSpPr/>
              <p:nvPr/>
            </p:nvSpPr>
            <p:spPr>
              <a:xfrm>
                <a:off x="3211081" y="1525873"/>
                <a:ext cx="3110384" cy="1353091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ja-JP" altLang="en-US" sz="2000" b="0" cap="none" spc="0" dirty="0" smtClean="0">
                    <a:ln w="18415" cmpd="sng">
                      <a:solidFill>
                        <a:sysClr val="windowText" lastClr="000000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</a:rPr>
                  <a:t>もんだい</a:t>
                </a:r>
                <a:endParaRPr lang="ja-JP" altLang="en-US" sz="2000" b="0" cap="none" spc="0" dirty="0">
                  <a:ln w="18415" cmpd="sng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544" name="グループ化 543"/>
            <p:cNvGrpSpPr/>
            <p:nvPr/>
          </p:nvGrpSpPr>
          <p:grpSpPr>
            <a:xfrm>
              <a:off x="5588496" y="5061760"/>
              <a:ext cx="1455374" cy="1384722"/>
              <a:chOff x="2744777" y="1484784"/>
              <a:chExt cx="4050390" cy="4682851"/>
            </a:xfrm>
          </p:grpSpPr>
          <p:grpSp>
            <p:nvGrpSpPr>
              <p:cNvPr id="558" name="グループ化 557"/>
              <p:cNvGrpSpPr/>
              <p:nvPr/>
            </p:nvGrpSpPr>
            <p:grpSpPr>
              <a:xfrm>
                <a:off x="2744777" y="1484784"/>
                <a:ext cx="4050390" cy="4682851"/>
                <a:chOff x="2668961" y="1844824"/>
                <a:chExt cx="4050390" cy="4682851"/>
              </a:xfrm>
            </p:grpSpPr>
            <p:sp>
              <p:nvSpPr>
                <p:cNvPr id="563" name="フリーフォーム 562"/>
                <p:cNvSpPr/>
                <p:nvPr/>
              </p:nvSpPr>
              <p:spPr>
                <a:xfrm>
                  <a:off x="2668961" y="1844824"/>
                  <a:ext cx="4050390" cy="4682851"/>
                </a:xfrm>
                <a:custGeom>
                  <a:avLst/>
                  <a:gdLst>
                    <a:gd name="connsiteX0" fmla="*/ 1277497 w 4050390"/>
                    <a:gd name="connsiteY0" fmla="*/ 35515 h 4334120"/>
                    <a:gd name="connsiteX1" fmla="*/ 747410 w 4050390"/>
                    <a:gd name="connsiteY1" fmla="*/ 287306 h 4334120"/>
                    <a:gd name="connsiteX2" fmla="*/ 349845 w 4050390"/>
                    <a:gd name="connsiteY2" fmla="*/ 936663 h 4334120"/>
                    <a:gd name="connsiteX3" fmla="*/ 190819 w 4050390"/>
                    <a:gd name="connsiteY3" fmla="*/ 2672698 h 4334120"/>
                    <a:gd name="connsiteX4" fmla="*/ 204071 w 4050390"/>
                    <a:gd name="connsiteY4" fmla="*/ 4209950 h 4334120"/>
                    <a:gd name="connsiteX5" fmla="*/ 270332 w 4050390"/>
                    <a:gd name="connsiteY5" fmla="*/ 4249706 h 4334120"/>
                    <a:gd name="connsiteX6" fmla="*/ 3649637 w 4050390"/>
                    <a:gd name="connsiteY6" fmla="*/ 4302715 h 4334120"/>
                    <a:gd name="connsiteX7" fmla="*/ 4020697 w 4050390"/>
                    <a:gd name="connsiteY7" fmla="*/ 4249706 h 4334120"/>
                    <a:gd name="connsiteX8" fmla="*/ 3967689 w 4050390"/>
                    <a:gd name="connsiteY8" fmla="*/ 4156941 h 4334120"/>
                    <a:gd name="connsiteX9" fmla="*/ 3914680 w 4050390"/>
                    <a:gd name="connsiteY9" fmla="*/ 2526924 h 4334120"/>
                    <a:gd name="connsiteX10" fmla="*/ 3768906 w 4050390"/>
                    <a:gd name="connsiteY10" fmla="*/ 578854 h 4334120"/>
                    <a:gd name="connsiteX11" fmla="*/ 2152141 w 4050390"/>
                    <a:gd name="connsiteY11" fmla="*/ 22263 h 4334120"/>
                    <a:gd name="connsiteX12" fmla="*/ 1065463 w 4050390"/>
                    <a:gd name="connsiteY12" fmla="*/ 101776 h 4334120"/>
                    <a:gd name="connsiteX13" fmla="*/ 1065463 w 4050390"/>
                    <a:gd name="connsiteY13" fmla="*/ 101776 h 43341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4050390" h="4334120">
                      <a:moveTo>
                        <a:pt x="1277497" y="35515"/>
                      </a:moveTo>
                      <a:cubicBezTo>
                        <a:pt x="1089758" y="86315"/>
                        <a:pt x="902019" y="137115"/>
                        <a:pt x="747410" y="287306"/>
                      </a:cubicBezTo>
                      <a:cubicBezTo>
                        <a:pt x="592801" y="437497"/>
                        <a:pt x="442610" y="539098"/>
                        <a:pt x="349845" y="936663"/>
                      </a:cubicBezTo>
                      <a:cubicBezTo>
                        <a:pt x="257080" y="1334228"/>
                        <a:pt x="215115" y="2127150"/>
                        <a:pt x="190819" y="2672698"/>
                      </a:cubicBezTo>
                      <a:cubicBezTo>
                        <a:pt x="166523" y="3218246"/>
                        <a:pt x="190819" y="3947115"/>
                        <a:pt x="204071" y="4209950"/>
                      </a:cubicBezTo>
                      <a:cubicBezTo>
                        <a:pt x="217323" y="4472785"/>
                        <a:pt x="-303929" y="4234245"/>
                        <a:pt x="270332" y="4249706"/>
                      </a:cubicBezTo>
                      <a:cubicBezTo>
                        <a:pt x="844593" y="4265167"/>
                        <a:pt x="3024576" y="4302715"/>
                        <a:pt x="3649637" y="4302715"/>
                      </a:cubicBezTo>
                      <a:cubicBezTo>
                        <a:pt x="4274698" y="4302715"/>
                        <a:pt x="3967688" y="4274002"/>
                        <a:pt x="4020697" y="4249706"/>
                      </a:cubicBezTo>
                      <a:cubicBezTo>
                        <a:pt x="4073706" y="4225410"/>
                        <a:pt x="3985359" y="4444071"/>
                        <a:pt x="3967689" y="4156941"/>
                      </a:cubicBezTo>
                      <a:cubicBezTo>
                        <a:pt x="3950020" y="3869811"/>
                        <a:pt x="3947811" y="3123272"/>
                        <a:pt x="3914680" y="2526924"/>
                      </a:cubicBezTo>
                      <a:cubicBezTo>
                        <a:pt x="3881550" y="1930576"/>
                        <a:pt x="4062663" y="996298"/>
                        <a:pt x="3768906" y="578854"/>
                      </a:cubicBezTo>
                      <a:cubicBezTo>
                        <a:pt x="3475150" y="161411"/>
                        <a:pt x="2602715" y="101776"/>
                        <a:pt x="2152141" y="22263"/>
                      </a:cubicBezTo>
                      <a:cubicBezTo>
                        <a:pt x="1701567" y="-57250"/>
                        <a:pt x="1065463" y="101776"/>
                        <a:pt x="1065463" y="101776"/>
                      </a:cubicBezTo>
                      <a:lnTo>
                        <a:pt x="1065463" y="101776"/>
                      </a:lnTo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564" name="円/楕円 563"/>
                <p:cNvSpPr/>
                <p:nvPr/>
              </p:nvSpPr>
              <p:spPr>
                <a:xfrm>
                  <a:off x="3539968" y="2708920"/>
                  <a:ext cx="864096" cy="864096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565" name="弦 564"/>
                <p:cNvSpPr/>
                <p:nvPr/>
              </p:nvSpPr>
              <p:spPr>
                <a:xfrm rot="17413514">
                  <a:off x="3511875" y="2740803"/>
                  <a:ext cx="863204" cy="848977"/>
                </a:xfrm>
                <a:prstGeom prst="chord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566" name="円/楕円 565"/>
                <p:cNvSpPr/>
                <p:nvPr/>
              </p:nvSpPr>
              <p:spPr>
                <a:xfrm>
                  <a:off x="4913988" y="2708920"/>
                  <a:ext cx="864096" cy="864096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567" name="弦 566"/>
                <p:cNvSpPr/>
                <p:nvPr/>
              </p:nvSpPr>
              <p:spPr>
                <a:xfrm rot="17413514">
                  <a:off x="4885895" y="2740803"/>
                  <a:ext cx="863204" cy="848977"/>
                </a:xfrm>
                <a:prstGeom prst="chord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568" name="円/楕円 567"/>
                <p:cNvSpPr/>
                <p:nvPr/>
              </p:nvSpPr>
              <p:spPr>
                <a:xfrm>
                  <a:off x="3779912" y="2996952"/>
                  <a:ext cx="360040" cy="28803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569" name="円/楕円 568"/>
                <p:cNvSpPr/>
                <p:nvPr/>
              </p:nvSpPr>
              <p:spPr>
                <a:xfrm>
                  <a:off x="5137477" y="3021275"/>
                  <a:ext cx="360040" cy="28803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</p:grpSp>
          <p:grpSp>
            <p:nvGrpSpPr>
              <p:cNvPr id="559" name="グループ化 558"/>
              <p:cNvGrpSpPr/>
              <p:nvPr/>
            </p:nvGrpSpPr>
            <p:grpSpPr>
              <a:xfrm>
                <a:off x="4333282" y="3948385"/>
                <a:ext cx="880011" cy="701173"/>
                <a:chOff x="4109793" y="3844323"/>
                <a:chExt cx="1216771" cy="701173"/>
              </a:xfrm>
            </p:grpSpPr>
            <p:sp>
              <p:nvSpPr>
                <p:cNvPr id="561" name="フリーフォーム 560"/>
                <p:cNvSpPr/>
                <p:nvPr/>
              </p:nvSpPr>
              <p:spPr>
                <a:xfrm>
                  <a:off x="4109793" y="4052449"/>
                  <a:ext cx="1204329" cy="493047"/>
                </a:xfrm>
                <a:custGeom>
                  <a:avLst/>
                  <a:gdLst>
                    <a:gd name="connsiteX0" fmla="*/ 700746 w 1204329"/>
                    <a:gd name="connsiteY0" fmla="*/ 188247 h 493047"/>
                    <a:gd name="connsiteX1" fmla="*/ 528468 w 1204329"/>
                    <a:gd name="connsiteY1" fmla="*/ 201499 h 493047"/>
                    <a:gd name="connsiteX2" fmla="*/ 448955 w 1204329"/>
                    <a:gd name="connsiteY2" fmla="*/ 228003 h 493047"/>
                    <a:gd name="connsiteX3" fmla="*/ 369442 w 1204329"/>
                    <a:gd name="connsiteY3" fmla="*/ 281012 h 493047"/>
                    <a:gd name="connsiteX4" fmla="*/ 303181 w 1204329"/>
                    <a:gd name="connsiteY4" fmla="*/ 334021 h 493047"/>
                    <a:gd name="connsiteX5" fmla="*/ 236920 w 1204329"/>
                    <a:gd name="connsiteY5" fmla="*/ 400281 h 493047"/>
                    <a:gd name="connsiteX6" fmla="*/ 170659 w 1204329"/>
                    <a:gd name="connsiteY6" fmla="*/ 440038 h 493047"/>
                    <a:gd name="connsiteX7" fmla="*/ 130903 w 1204329"/>
                    <a:gd name="connsiteY7" fmla="*/ 466542 h 493047"/>
                    <a:gd name="connsiteX8" fmla="*/ 51390 w 1204329"/>
                    <a:gd name="connsiteY8" fmla="*/ 493047 h 493047"/>
                    <a:gd name="connsiteX9" fmla="*/ 24885 w 1204329"/>
                    <a:gd name="connsiteY9" fmla="*/ 347273 h 493047"/>
                    <a:gd name="connsiteX10" fmla="*/ 64642 w 1204329"/>
                    <a:gd name="connsiteY10" fmla="*/ 281012 h 493047"/>
                    <a:gd name="connsiteX11" fmla="*/ 91146 w 1204329"/>
                    <a:gd name="connsiteY11" fmla="*/ 241255 h 493047"/>
                    <a:gd name="connsiteX12" fmla="*/ 170659 w 1204329"/>
                    <a:gd name="connsiteY12" fmla="*/ 201499 h 493047"/>
                    <a:gd name="connsiteX13" fmla="*/ 250172 w 1204329"/>
                    <a:gd name="connsiteY13" fmla="*/ 135238 h 493047"/>
                    <a:gd name="connsiteX14" fmla="*/ 276677 w 1204329"/>
                    <a:gd name="connsiteY14" fmla="*/ 108734 h 493047"/>
                    <a:gd name="connsiteX15" fmla="*/ 329685 w 1204329"/>
                    <a:gd name="connsiteY15" fmla="*/ 82229 h 493047"/>
                    <a:gd name="connsiteX16" fmla="*/ 409198 w 1204329"/>
                    <a:gd name="connsiteY16" fmla="*/ 42473 h 493047"/>
                    <a:gd name="connsiteX17" fmla="*/ 448955 w 1204329"/>
                    <a:gd name="connsiteY17" fmla="*/ 15968 h 493047"/>
                    <a:gd name="connsiteX18" fmla="*/ 806764 w 1204329"/>
                    <a:gd name="connsiteY18" fmla="*/ 15968 h 493047"/>
                    <a:gd name="connsiteX19" fmla="*/ 926033 w 1204329"/>
                    <a:gd name="connsiteY19" fmla="*/ 42473 h 493047"/>
                    <a:gd name="connsiteX20" fmla="*/ 1005546 w 1204329"/>
                    <a:gd name="connsiteY20" fmla="*/ 68977 h 493047"/>
                    <a:gd name="connsiteX21" fmla="*/ 1045303 w 1204329"/>
                    <a:gd name="connsiteY21" fmla="*/ 95481 h 493047"/>
                    <a:gd name="connsiteX22" fmla="*/ 1071807 w 1204329"/>
                    <a:gd name="connsiteY22" fmla="*/ 121986 h 493047"/>
                    <a:gd name="connsiteX23" fmla="*/ 1111564 w 1204329"/>
                    <a:gd name="connsiteY23" fmla="*/ 135238 h 493047"/>
                    <a:gd name="connsiteX24" fmla="*/ 1151320 w 1204329"/>
                    <a:gd name="connsiteY24" fmla="*/ 161742 h 493047"/>
                    <a:gd name="connsiteX25" fmla="*/ 1204329 w 1204329"/>
                    <a:gd name="connsiteY25" fmla="*/ 228003 h 493047"/>
                    <a:gd name="connsiteX26" fmla="*/ 1191077 w 1204329"/>
                    <a:gd name="connsiteY26" fmla="*/ 320768 h 493047"/>
                    <a:gd name="connsiteX27" fmla="*/ 1164572 w 1204329"/>
                    <a:gd name="connsiteY27" fmla="*/ 347273 h 493047"/>
                    <a:gd name="connsiteX28" fmla="*/ 1098311 w 1204329"/>
                    <a:gd name="connsiteY28" fmla="*/ 334021 h 493047"/>
                    <a:gd name="connsiteX29" fmla="*/ 1018798 w 1204329"/>
                    <a:gd name="connsiteY29" fmla="*/ 307516 h 493047"/>
                    <a:gd name="connsiteX30" fmla="*/ 979042 w 1204329"/>
                    <a:gd name="connsiteY30" fmla="*/ 281012 h 493047"/>
                    <a:gd name="connsiteX31" fmla="*/ 939285 w 1204329"/>
                    <a:gd name="connsiteY31" fmla="*/ 267760 h 493047"/>
                    <a:gd name="connsiteX32" fmla="*/ 912781 w 1204329"/>
                    <a:gd name="connsiteY32" fmla="*/ 241255 h 493047"/>
                    <a:gd name="connsiteX33" fmla="*/ 873024 w 1204329"/>
                    <a:gd name="connsiteY33" fmla="*/ 228003 h 493047"/>
                    <a:gd name="connsiteX34" fmla="*/ 727250 w 1204329"/>
                    <a:gd name="connsiteY34" fmla="*/ 201499 h 493047"/>
                    <a:gd name="connsiteX35" fmla="*/ 674242 w 1204329"/>
                    <a:gd name="connsiteY35" fmla="*/ 188247 h 493047"/>
                    <a:gd name="connsiteX36" fmla="*/ 581477 w 1204329"/>
                    <a:gd name="connsiteY36" fmla="*/ 201499 h 493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1204329" h="493047">
                      <a:moveTo>
                        <a:pt x="700746" y="188247"/>
                      </a:moveTo>
                      <a:cubicBezTo>
                        <a:pt x="643320" y="192664"/>
                        <a:pt x="585359" y="192516"/>
                        <a:pt x="528468" y="201499"/>
                      </a:cubicBezTo>
                      <a:cubicBezTo>
                        <a:pt x="500872" y="205856"/>
                        <a:pt x="448955" y="228003"/>
                        <a:pt x="448955" y="228003"/>
                      </a:cubicBezTo>
                      <a:cubicBezTo>
                        <a:pt x="422451" y="245673"/>
                        <a:pt x="391967" y="258488"/>
                        <a:pt x="369442" y="281012"/>
                      </a:cubicBezTo>
                      <a:cubicBezTo>
                        <a:pt x="331675" y="318778"/>
                        <a:pt x="353333" y="300585"/>
                        <a:pt x="303181" y="334021"/>
                      </a:cubicBezTo>
                      <a:cubicBezTo>
                        <a:pt x="257744" y="402177"/>
                        <a:pt x="300028" y="349795"/>
                        <a:pt x="236920" y="400281"/>
                      </a:cubicBezTo>
                      <a:cubicBezTo>
                        <a:pt x="184944" y="441862"/>
                        <a:pt x="239704" y="417023"/>
                        <a:pt x="170659" y="440038"/>
                      </a:cubicBezTo>
                      <a:cubicBezTo>
                        <a:pt x="157407" y="448873"/>
                        <a:pt x="145457" y="460073"/>
                        <a:pt x="130903" y="466542"/>
                      </a:cubicBezTo>
                      <a:cubicBezTo>
                        <a:pt x="105373" y="477889"/>
                        <a:pt x="51390" y="493047"/>
                        <a:pt x="51390" y="493047"/>
                      </a:cubicBezTo>
                      <a:cubicBezTo>
                        <a:pt x="-28123" y="466541"/>
                        <a:pt x="2744" y="491194"/>
                        <a:pt x="24885" y="347273"/>
                      </a:cubicBezTo>
                      <a:cubicBezTo>
                        <a:pt x="32557" y="297406"/>
                        <a:pt x="36784" y="315834"/>
                        <a:pt x="64642" y="281012"/>
                      </a:cubicBezTo>
                      <a:cubicBezTo>
                        <a:pt x="74592" y="268575"/>
                        <a:pt x="79884" y="252517"/>
                        <a:pt x="91146" y="241255"/>
                      </a:cubicBezTo>
                      <a:cubicBezTo>
                        <a:pt x="116835" y="215566"/>
                        <a:pt x="138325" y="212277"/>
                        <a:pt x="170659" y="201499"/>
                      </a:cubicBezTo>
                      <a:cubicBezTo>
                        <a:pt x="253702" y="90775"/>
                        <a:pt x="167387" y="184908"/>
                        <a:pt x="250172" y="135238"/>
                      </a:cubicBezTo>
                      <a:cubicBezTo>
                        <a:pt x="260886" y="128810"/>
                        <a:pt x="266281" y="115665"/>
                        <a:pt x="276677" y="108734"/>
                      </a:cubicBezTo>
                      <a:cubicBezTo>
                        <a:pt x="293114" y="97776"/>
                        <a:pt x="312533" y="92030"/>
                        <a:pt x="329685" y="82229"/>
                      </a:cubicBezTo>
                      <a:cubicBezTo>
                        <a:pt x="401612" y="41128"/>
                        <a:pt x="336312" y="66768"/>
                        <a:pt x="409198" y="42473"/>
                      </a:cubicBezTo>
                      <a:cubicBezTo>
                        <a:pt x="422450" y="33638"/>
                        <a:pt x="434042" y="21561"/>
                        <a:pt x="448955" y="15968"/>
                      </a:cubicBezTo>
                      <a:cubicBezTo>
                        <a:pt x="543325" y="-19421"/>
                        <a:pt x="783320" y="14902"/>
                        <a:pt x="806764" y="15968"/>
                      </a:cubicBezTo>
                      <a:cubicBezTo>
                        <a:pt x="844585" y="23533"/>
                        <a:pt x="888610" y="31246"/>
                        <a:pt x="926033" y="42473"/>
                      </a:cubicBezTo>
                      <a:cubicBezTo>
                        <a:pt x="952793" y="50501"/>
                        <a:pt x="982300" y="53480"/>
                        <a:pt x="1005546" y="68977"/>
                      </a:cubicBezTo>
                      <a:cubicBezTo>
                        <a:pt x="1018798" y="77812"/>
                        <a:pt x="1032866" y="85531"/>
                        <a:pt x="1045303" y="95481"/>
                      </a:cubicBezTo>
                      <a:cubicBezTo>
                        <a:pt x="1055059" y="103286"/>
                        <a:pt x="1061093" y="115558"/>
                        <a:pt x="1071807" y="121986"/>
                      </a:cubicBezTo>
                      <a:cubicBezTo>
                        <a:pt x="1083785" y="129173"/>
                        <a:pt x="1098312" y="130821"/>
                        <a:pt x="1111564" y="135238"/>
                      </a:cubicBezTo>
                      <a:cubicBezTo>
                        <a:pt x="1124816" y="144073"/>
                        <a:pt x="1138883" y="151792"/>
                        <a:pt x="1151320" y="161742"/>
                      </a:cubicBezTo>
                      <a:cubicBezTo>
                        <a:pt x="1178293" y="183321"/>
                        <a:pt x="1184651" y="198487"/>
                        <a:pt x="1204329" y="228003"/>
                      </a:cubicBezTo>
                      <a:cubicBezTo>
                        <a:pt x="1199912" y="258925"/>
                        <a:pt x="1200955" y="291135"/>
                        <a:pt x="1191077" y="320768"/>
                      </a:cubicBezTo>
                      <a:cubicBezTo>
                        <a:pt x="1187126" y="332621"/>
                        <a:pt x="1176941" y="345506"/>
                        <a:pt x="1164572" y="347273"/>
                      </a:cubicBezTo>
                      <a:cubicBezTo>
                        <a:pt x="1142274" y="350459"/>
                        <a:pt x="1120042" y="339948"/>
                        <a:pt x="1098311" y="334021"/>
                      </a:cubicBezTo>
                      <a:cubicBezTo>
                        <a:pt x="1071357" y="326670"/>
                        <a:pt x="1018798" y="307516"/>
                        <a:pt x="1018798" y="307516"/>
                      </a:cubicBezTo>
                      <a:cubicBezTo>
                        <a:pt x="1005546" y="298681"/>
                        <a:pt x="993288" y="288135"/>
                        <a:pt x="979042" y="281012"/>
                      </a:cubicBezTo>
                      <a:cubicBezTo>
                        <a:pt x="966548" y="274765"/>
                        <a:pt x="951263" y="274947"/>
                        <a:pt x="939285" y="267760"/>
                      </a:cubicBezTo>
                      <a:cubicBezTo>
                        <a:pt x="928571" y="261332"/>
                        <a:pt x="923495" y="247683"/>
                        <a:pt x="912781" y="241255"/>
                      </a:cubicBezTo>
                      <a:cubicBezTo>
                        <a:pt x="900803" y="234068"/>
                        <a:pt x="886456" y="231841"/>
                        <a:pt x="873024" y="228003"/>
                      </a:cubicBezTo>
                      <a:cubicBezTo>
                        <a:pt x="794122" y="205460"/>
                        <a:pt x="830484" y="220269"/>
                        <a:pt x="727250" y="201499"/>
                      </a:cubicBezTo>
                      <a:cubicBezTo>
                        <a:pt x="709331" y="198241"/>
                        <a:pt x="691911" y="192664"/>
                        <a:pt x="674242" y="188247"/>
                      </a:cubicBezTo>
                      <a:cubicBezTo>
                        <a:pt x="590372" y="202225"/>
                        <a:pt x="621599" y="201499"/>
                        <a:pt x="581477" y="201499"/>
                      </a:cubicBezTo>
                    </a:path>
                  </a:pathLst>
                </a:custGeom>
                <a:solidFill>
                  <a:srgbClr val="FF66F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562" name="フリーフォーム 561"/>
                <p:cNvSpPr/>
                <p:nvPr/>
              </p:nvSpPr>
              <p:spPr>
                <a:xfrm>
                  <a:off x="4122235" y="3844323"/>
                  <a:ext cx="1204329" cy="493047"/>
                </a:xfrm>
                <a:custGeom>
                  <a:avLst/>
                  <a:gdLst>
                    <a:gd name="connsiteX0" fmla="*/ 700746 w 1204329"/>
                    <a:gd name="connsiteY0" fmla="*/ 188247 h 493047"/>
                    <a:gd name="connsiteX1" fmla="*/ 528468 w 1204329"/>
                    <a:gd name="connsiteY1" fmla="*/ 201499 h 493047"/>
                    <a:gd name="connsiteX2" fmla="*/ 448955 w 1204329"/>
                    <a:gd name="connsiteY2" fmla="*/ 228003 h 493047"/>
                    <a:gd name="connsiteX3" fmla="*/ 369442 w 1204329"/>
                    <a:gd name="connsiteY3" fmla="*/ 281012 h 493047"/>
                    <a:gd name="connsiteX4" fmla="*/ 303181 w 1204329"/>
                    <a:gd name="connsiteY4" fmla="*/ 334021 h 493047"/>
                    <a:gd name="connsiteX5" fmla="*/ 236920 w 1204329"/>
                    <a:gd name="connsiteY5" fmla="*/ 400281 h 493047"/>
                    <a:gd name="connsiteX6" fmla="*/ 170659 w 1204329"/>
                    <a:gd name="connsiteY6" fmla="*/ 440038 h 493047"/>
                    <a:gd name="connsiteX7" fmla="*/ 130903 w 1204329"/>
                    <a:gd name="connsiteY7" fmla="*/ 466542 h 493047"/>
                    <a:gd name="connsiteX8" fmla="*/ 51390 w 1204329"/>
                    <a:gd name="connsiteY8" fmla="*/ 493047 h 493047"/>
                    <a:gd name="connsiteX9" fmla="*/ 24885 w 1204329"/>
                    <a:gd name="connsiteY9" fmla="*/ 347273 h 493047"/>
                    <a:gd name="connsiteX10" fmla="*/ 64642 w 1204329"/>
                    <a:gd name="connsiteY10" fmla="*/ 281012 h 493047"/>
                    <a:gd name="connsiteX11" fmla="*/ 91146 w 1204329"/>
                    <a:gd name="connsiteY11" fmla="*/ 241255 h 493047"/>
                    <a:gd name="connsiteX12" fmla="*/ 170659 w 1204329"/>
                    <a:gd name="connsiteY12" fmla="*/ 201499 h 493047"/>
                    <a:gd name="connsiteX13" fmla="*/ 250172 w 1204329"/>
                    <a:gd name="connsiteY13" fmla="*/ 135238 h 493047"/>
                    <a:gd name="connsiteX14" fmla="*/ 276677 w 1204329"/>
                    <a:gd name="connsiteY14" fmla="*/ 108734 h 493047"/>
                    <a:gd name="connsiteX15" fmla="*/ 329685 w 1204329"/>
                    <a:gd name="connsiteY15" fmla="*/ 82229 h 493047"/>
                    <a:gd name="connsiteX16" fmla="*/ 409198 w 1204329"/>
                    <a:gd name="connsiteY16" fmla="*/ 42473 h 493047"/>
                    <a:gd name="connsiteX17" fmla="*/ 448955 w 1204329"/>
                    <a:gd name="connsiteY17" fmla="*/ 15968 h 493047"/>
                    <a:gd name="connsiteX18" fmla="*/ 806764 w 1204329"/>
                    <a:gd name="connsiteY18" fmla="*/ 15968 h 493047"/>
                    <a:gd name="connsiteX19" fmla="*/ 926033 w 1204329"/>
                    <a:gd name="connsiteY19" fmla="*/ 42473 h 493047"/>
                    <a:gd name="connsiteX20" fmla="*/ 1005546 w 1204329"/>
                    <a:gd name="connsiteY20" fmla="*/ 68977 h 493047"/>
                    <a:gd name="connsiteX21" fmla="*/ 1045303 w 1204329"/>
                    <a:gd name="connsiteY21" fmla="*/ 95481 h 493047"/>
                    <a:gd name="connsiteX22" fmla="*/ 1071807 w 1204329"/>
                    <a:gd name="connsiteY22" fmla="*/ 121986 h 493047"/>
                    <a:gd name="connsiteX23" fmla="*/ 1111564 w 1204329"/>
                    <a:gd name="connsiteY23" fmla="*/ 135238 h 493047"/>
                    <a:gd name="connsiteX24" fmla="*/ 1151320 w 1204329"/>
                    <a:gd name="connsiteY24" fmla="*/ 161742 h 493047"/>
                    <a:gd name="connsiteX25" fmla="*/ 1204329 w 1204329"/>
                    <a:gd name="connsiteY25" fmla="*/ 228003 h 493047"/>
                    <a:gd name="connsiteX26" fmla="*/ 1191077 w 1204329"/>
                    <a:gd name="connsiteY26" fmla="*/ 320768 h 493047"/>
                    <a:gd name="connsiteX27" fmla="*/ 1164572 w 1204329"/>
                    <a:gd name="connsiteY27" fmla="*/ 347273 h 493047"/>
                    <a:gd name="connsiteX28" fmla="*/ 1098311 w 1204329"/>
                    <a:gd name="connsiteY28" fmla="*/ 334021 h 493047"/>
                    <a:gd name="connsiteX29" fmla="*/ 1018798 w 1204329"/>
                    <a:gd name="connsiteY29" fmla="*/ 307516 h 493047"/>
                    <a:gd name="connsiteX30" fmla="*/ 979042 w 1204329"/>
                    <a:gd name="connsiteY30" fmla="*/ 281012 h 493047"/>
                    <a:gd name="connsiteX31" fmla="*/ 939285 w 1204329"/>
                    <a:gd name="connsiteY31" fmla="*/ 267760 h 493047"/>
                    <a:gd name="connsiteX32" fmla="*/ 912781 w 1204329"/>
                    <a:gd name="connsiteY32" fmla="*/ 241255 h 493047"/>
                    <a:gd name="connsiteX33" fmla="*/ 873024 w 1204329"/>
                    <a:gd name="connsiteY33" fmla="*/ 228003 h 493047"/>
                    <a:gd name="connsiteX34" fmla="*/ 727250 w 1204329"/>
                    <a:gd name="connsiteY34" fmla="*/ 201499 h 493047"/>
                    <a:gd name="connsiteX35" fmla="*/ 674242 w 1204329"/>
                    <a:gd name="connsiteY35" fmla="*/ 188247 h 493047"/>
                    <a:gd name="connsiteX36" fmla="*/ 581477 w 1204329"/>
                    <a:gd name="connsiteY36" fmla="*/ 201499 h 493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1204329" h="493047">
                      <a:moveTo>
                        <a:pt x="700746" y="188247"/>
                      </a:moveTo>
                      <a:cubicBezTo>
                        <a:pt x="643320" y="192664"/>
                        <a:pt x="585359" y="192516"/>
                        <a:pt x="528468" y="201499"/>
                      </a:cubicBezTo>
                      <a:cubicBezTo>
                        <a:pt x="500872" y="205856"/>
                        <a:pt x="448955" y="228003"/>
                        <a:pt x="448955" y="228003"/>
                      </a:cubicBezTo>
                      <a:cubicBezTo>
                        <a:pt x="422451" y="245673"/>
                        <a:pt x="391967" y="258488"/>
                        <a:pt x="369442" y="281012"/>
                      </a:cubicBezTo>
                      <a:cubicBezTo>
                        <a:pt x="331675" y="318778"/>
                        <a:pt x="353333" y="300585"/>
                        <a:pt x="303181" y="334021"/>
                      </a:cubicBezTo>
                      <a:cubicBezTo>
                        <a:pt x="257744" y="402177"/>
                        <a:pt x="300028" y="349795"/>
                        <a:pt x="236920" y="400281"/>
                      </a:cubicBezTo>
                      <a:cubicBezTo>
                        <a:pt x="184944" y="441862"/>
                        <a:pt x="239704" y="417023"/>
                        <a:pt x="170659" y="440038"/>
                      </a:cubicBezTo>
                      <a:cubicBezTo>
                        <a:pt x="157407" y="448873"/>
                        <a:pt x="145457" y="460073"/>
                        <a:pt x="130903" y="466542"/>
                      </a:cubicBezTo>
                      <a:cubicBezTo>
                        <a:pt x="105373" y="477889"/>
                        <a:pt x="51390" y="493047"/>
                        <a:pt x="51390" y="493047"/>
                      </a:cubicBezTo>
                      <a:cubicBezTo>
                        <a:pt x="-28123" y="466541"/>
                        <a:pt x="2744" y="491194"/>
                        <a:pt x="24885" y="347273"/>
                      </a:cubicBezTo>
                      <a:cubicBezTo>
                        <a:pt x="32557" y="297406"/>
                        <a:pt x="36784" y="315834"/>
                        <a:pt x="64642" y="281012"/>
                      </a:cubicBezTo>
                      <a:cubicBezTo>
                        <a:pt x="74592" y="268575"/>
                        <a:pt x="79884" y="252517"/>
                        <a:pt x="91146" y="241255"/>
                      </a:cubicBezTo>
                      <a:cubicBezTo>
                        <a:pt x="116835" y="215566"/>
                        <a:pt x="138325" y="212277"/>
                        <a:pt x="170659" y="201499"/>
                      </a:cubicBezTo>
                      <a:cubicBezTo>
                        <a:pt x="253702" y="90775"/>
                        <a:pt x="167387" y="184908"/>
                        <a:pt x="250172" y="135238"/>
                      </a:cubicBezTo>
                      <a:cubicBezTo>
                        <a:pt x="260886" y="128810"/>
                        <a:pt x="266281" y="115665"/>
                        <a:pt x="276677" y="108734"/>
                      </a:cubicBezTo>
                      <a:cubicBezTo>
                        <a:pt x="293114" y="97776"/>
                        <a:pt x="312533" y="92030"/>
                        <a:pt x="329685" y="82229"/>
                      </a:cubicBezTo>
                      <a:cubicBezTo>
                        <a:pt x="401612" y="41128"/>
                        <a:pt x="336312" y="66768"/>
                        <a:pt x="409198" y="42473"/>
                      </a:cubicBezTo>
                      <a:cubicBezTo>
                        <a:pt x="422450" y="33638"/>
                        <a:pt x="434042" y="21561"/>
                        <a:pt x="448955" y="15968"/>
                      </a:cubicBezTo>
                      <a:cubicBezTo>
                        <a:pt x="543325" y="-19421"/>
                        <a:pt x="783320" y="14902"/>
                        <a:pt x="806764" y="15968"/>
                      </a:cubicBezTo>
                      <a:cubicBezTo>
                        <a:pt x="844585" y="23533"/>
                        <a:pt x="888610" y="31246"/>
                        <a:pt x="926033" y="42473"/>
                      </a:cubicBezTo>
                      <a:cubicBezTo>
                        <a:pt x="952793" y="50501"/>
                        <a:pt x="982300" y="53480"/>
                        <a:pt x="1005546" y="68977"/>
                      </a:cubicBezTo>
                      <a:cubicBezTo>
                        <a:pt x="1018798" y="77812"/>
                        <a:pt x="1032866" y="85531"/>
                        <a:pt x="1045303" y="95481"/>
                      </a:cubicBezTo>
                      <a:cubicBezTo>
                        <a:pt x="1055059" y="103286"/>
                        <a:pt x="1061093" y="115558"/>
                        <a:pt x="1071807" y="121986"/>
                      </a:cubicBezTo>
                      <a:cubicBezTo>
                        <a:pt x="1083785" y="129173"/>
                        <a:pt x="1098312" y="130821"/>
                        <a:pt x="1111564" y="135238"/>
                      </a:cubicBezTo>
                      <a:cubicBezTo>
                        <a:pt x="1124816" y="144073"/>
                        <a:pt x="1138883" y="151792"/>
                        <a:pt x="1151320" y="161742"/>
                      </a:cubicBezTo>
                      <a:cubicBezTo>
                        <a:pt x="1178293" y="183321"/>
                        <a:pt x="1184651" y="198487"/>
                        <a:pt x="1204329" y="228003"/>
                      </a:cubicBezTo>
                      <a:cubicBezTo>
                        <a:pt x="1199912" y="258925"/>
                        <a:pt x="1200955" y="291135"/>
                        <a:pt x="1191077" y="320768"/>
                      </a:cubicBezTo>
                      <a:cubicBezTo>
                        <a:pt x="1187126" y="332621"/>
                        <a:pt x="1176941" y="345506"/>
                        <a:pt x="1164572" y="347273"/>
                      </a:cubicBezTo>
                      <a:cubicBezTo>
                        <a:pt x="1142274" y="350459"/>
                        <a:pt x="1120042" y="339948"/>
                        <a:pt x="1098311" y="334021"/>
                      </a:cubicBezTo>
                      <a:cubicBezTo>
                        <a:pt x="1071357" y="326670"/>
                        <a:pt x="1018798" y="307516"/>
                        <a:pt x="1018798" y="307516"/>
                      </a:cubicBezTo>
                      <a:cubicBezTo>
                        <a:pt x="1005546" y="298681"/>
                        <a:pt x="993288" y="288135"/>
                        <a:pt x="979042" y="281012"/>
                      </a:cubicBezTo>
                      <a:cubicBezTo>
                        <a:pt x="966548" y="274765"/>
                        <a:pt x="951263" y="274947"/>
                        <a:pt x="939285" y="267760"/>
                      </a:cubicBezTo>
                      <a:cubicBezTo>
                        <a:pt x="928571" y="261332"/>
                        <a:pt x="923495" y="247683"/>
                        <a:pt x="912781" y="241255"/>
                      </a:cubicBezTo>
                      <a:cubicBezTo>
                        <a:pt x="900803" y="234068"/>
                        <a:pt x="886456" y="231841"/>
                        <a:pt x="873024" y="228003"/>
                      </a:cubicBezTo>
                      <a:cubicBezTo>
                        <a:pt x="794122" y="205460"/>
                        <a:pt x="830484" y="220269"/>
                        <a:pt x="727250" y="201499"/>
                      </a:cubicBezTo>
                      <a:cubicBezTo>
                        <a:pt x="709331" y="198241"/>
                        <a:pt x="691911" y="192664"/>
                        <a:pt x="674242" y="188247"/>
                      </a:cubicBezTo>
                      <a:cubicBezTo>
                        <a:pt x="590372" y="202225"/>
                        <a:pt x="621599" y="201499"/>
                        <a:pt x="581477" y="201499"/>
                      </a:cubicBezTo>
                    </a:path>
                  </a:pathLst>
                </a:custGeom>
                <a:solidFill>
                  <a:srgbClr val="FF66F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</p:grpSp>
          <p:sp>
            <p:nvSpPr>
              <p:cNvPr id="560" name="正方形/長方形 559"/>
              <p:cNvSpPr/>
              <p:nvPr/>
            </p:nvSpPr>
            <p:spPr>
              <a:xfrm>
                <a:off x="3211081" y="1525873"/>
                <a:ext cx="3110384" cy="1353091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ja-JP" altLang="en-US" sz="2000" b="0" cap="none" spc="0" dirty="0" smtClean="0">
                    <a:ln w="18415" cmpd="sng">
                      <a:solidFill>
                        <a:sysClr val="windowText" lastClr="000000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</a:rPr>
                  <a:t>もんだい</a:t>
                </a:r>
                <a:endParaRPr lang="ja-JP" altLang="en-US" sz="2000" b="0" cap="none" spc="0" dirty="0">
                  <a:ln w="18415" cmpd="sng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545" name="グループ化 544"/>
            <p:cNvGrpSpPr/>
            <p:nvPr/>
          </p:nvGrpSpPr>
          <p:grpSpPr>
            <a:xfrm>
              <a:off x="7316688" y="5045224"/>
              <a:ext cx="1455374" cy="1384722"/>
              <a:chOff x="2744777" y="1484784"/>
              <a:chExt cx="4050390" cy="4682851"/>
            </a:xfrm>
          </p:grpSpPr>
          <p:grpSp>
            <p:nvGrpSpPr>
              <p:cNvPr id="546" name="グループ化 545"/>
              <p:cNvGrpSpPr/>
              <p:nvPr/>
            </p:nvGrpSpPr>
            <p:grpSpPr>
              <a:xfrm>
                <a:off x="2744777" y="1484784"/>
                <a:ext cx="4050390" cy="4682851"/>
                <a:chOff x="2668961" y="1844824"/>
                <a:chExt cx="4050390" cy="4682851"/>
              </a:xfrm>
            </p:grpSpPr>
            <p:sp>
              <p:nvSpPr>
                <p:cNvPr id="551" name="フリーフォーム 550"/>
                <p:cNvSpPr/>
                <p:nvPr/>
              </p:nvSpPr>
              <p:spPr>
                <a:xfrm>
                  <a:off x="2668961" y="1844824"/>
                  <a:ext cx="4050390" cy="4682851"/>
                </a:xfrm>
                <a:custGeom>
                  <a:avLst/>
                  <a:gdLst>
                    <a:gd name="connsiteX0" fmla="*/ 1277497 w 4050390"/>
                    <a:gd name="connsiteY0" fmla="*/ 35515 h 4334120"/>
                    <a:gd name="connsiteX1" fmla="*/ 747410 w 4050390"/>
                    <a:gd name="connsiteY1" fmla="*/ 287306 h 4334120"/>
                    <a:gd name="connsiteX2" fmla="*/ 349845 w 4050390"/>
                    <a:gd name="connsiteY2" fmla="*/ 936663 h 4334120"/>
                    <a:gd name="connsiteX3" fmla="*/ 190819 w 4050390"/>
                    <a:gd name="connsiteY3" fmla="*/ 2672698 h 4334120"/>
                    <a:gd name="connsiteX4" fmla="*/ 204071 w 4050390"/>
                    <a:gd name="connsiteY4" fmla="*/ 4209950 h 4334120"/>
                    <a:gd name="connsiteX5" fmla="*/ 270332 w 4050390"/>
                    <a:gd name="connsiteY5" fmla="*/ 4249706 h 4334120"/>
                    <a:gd name="connsiteX6" fmla="*/ 3649637 w 4050390"/>
                    <a:gd name="connsiteY6" fmla="*/ 4302715 h 4334120"/>
                    <a:gd name="connsiteX7" fmla="*/ 4020697 w 4050390"/>
                    <a:gd name="connsiteY7" fmla="*/ 4249706 h 4334120"/>
                    <a:gd name="connsiteX8" fmla="*/ 3967689 w 4050390"/>
                    <a:gd name="connsiteY8" fmla="*/ 4156941 h 4334120"/>
                    <a:gd name="connsiteX9" fmla="*/ 3914680 w 4050390"/>
                    <a:gd name="connsiteY9" fmla="*/ 2526924 h 4334120"/>
                    <a:gd name="connsiteX10" fmla="*/ 3768906 w 4050390"/>
                    <a:gd name="connsiteY10" fmla="*/ 578854 h 4334120"/>
                    <a:gd name="connsiteX11" fmla="*/ 2152141 w 4050390"/>
                    <a:gd name="connsiteY11" fmla="*/ 22263 h 4334120"/>
                    <a:gd name="connsiteX12" fmla="*/ 1065463 w 4050390"/>
                    <a:gd name="connsiteY12" fmla="*/ 101776 h 4334120"/>
                    <a:gd name="connsiteX13" fmla="*/ 1065463 w 4050390"/>
                    <a:gd name="connsiteY13" fmla="*/ 101776 h 43341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4050390" h="4334120">
                      <a:moveTo>
                        <a:pt x="1277497" y="35515"/>
                      </a:moveTo>
                      <a:cubicBezTo>
                        <a:pt x="1089758" y="86315"/>
                        <a:pt x="902019" y="137115"/>
                        <a:pt x="747410" y="287306"/>
                      </a:cubicBezTo>
                      <a:cubicBezTo>
                        <a:pt x="592801" y="437497"/>
                        <a:pt x="442610" y="539098"/>
                        <a:pt x="349845" y="936663"/>
                      </a:cubicBezTo>
                      <a:cubicBezTo>
                        <a:pt x="257080" y="1334228"/>
                        <a:pt x="215115" y="2127150"/>
                        <a:pt x="190819" y="2672698"/>
                      </a:cubicBezTo>
                      <a:cubicBezTo>
                        <a:pt x="166523" y="3218246"/>
                        <a:pt x="190819" y="3947115"/>
                        <a:pt x="204071" y="4209950"/>
                      </a:cubicBezTo>
                      <a:cubicBezTo>
                        <a:pt x="217323" y="4472785"/>
                        <a:pt x="-303929" y="4234245"/>
                        <a:pt x="270332" y="4249706"/>
                      </a:cubicBezTo>
                      <a:cubicBezTo>
                        <a:pt x="844593" y="4265167"/>
                        <a:pt x="3024576" y="4302715"/>
                        <a:pt x="3649637" y="4302715"/>
                      </a:cubicBezTo>
                      <a:cubicBezTo>
                        <a:pt x="4274698" y="4302715"/>
                        <a:pt x="3967688" y="4274002"/>
                        <a:pt x="4020697" y="4249706"/>
                      </a:cubicBezTo>
                      <a:cubicBezTo>
                        <a:pt x="4073706" y="4225410"/>
                        <a:pt x="3985359" y="4444071"/>
                        <a:pt x="3967689" y="4156941"/>
                      </a:cubicBezTo>
                      <a:cubicBezTo>
                        <a:pt x="3950020" y="3869811"/>
                        <a:pt x="3947811" y="3123272"/>
                        <a:pt x="3914680" y="2526924"/>
                      </a:cubicBezTo>
                      <a:cubicBezTo>
                        <a:pt x="3881550" y="1930576"/>
                        <a:pt x="4062663" y="996298"/>
                        <a:pt x="3768906" y="578854"/>
                      </a:cubicBezTo>
                      <a:cubicBezTo>
                        <a:pt x="3475150" y="161411"/>
                        <a:pt x="2602715" y="101776"/>
                        <a:pt x="2152141" y="22263"/>
                      </a:cubicBezTo>
                      <a:cubicBezTo>
                        <a:pt x="1701567" y="-57250"/>
                        <a:pt x="1065463" y="101776"/>
                        <a:pt x="1065463" y="101776"/>
                      </a:cubicBezTo>
                      <a:lnTo>
                        <a:pt x="1065463" y="101776"/>
                      </a:lnTo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552" name="円/楕円 551"/>
                <p:cNvSpPr/>
                <p:nvPr/>
              </p:nvSpPr>
              <p:spPr>
                <a:xfrm>
                  <a:off x="3539968" y="2708920"/>
                  <a:ext cx="864096" cy="864096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553" name="弦 552"/>
                <p:cNvSpPr/>
                <p:nvPr/>
              </p:nvSpPr>
              <p:spPr>
                <a:xfrm rot="17413514">
                  <a:off x="3511875" y="2740803"/>
                  <a:ext cx="863204" cy="848977"/>
                </a:xfrm>
                <a:prstGeom prst="chord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554" name="円/楕円 553"/>
                <p:cNvSpPr/>
                <p:nvPr/>
              </p:nvSpPr>
              <p:spPr>
                <a:xfrm>
                  <a:off x="4913988" y="2708920"/>
                  <a:ext cx="864096" cy="864096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555" name="弦 554"/>
                <p:cNvSpPr/>
                <p:nvPr/>
              </p:nvSpPr>
              <p:spPr>
                <a:xfrm rot="17413514">
                  <a:off x="4885895" y="2740803"/>
                  <a:ext cx="863204" cy="848977"/>
                </a:xfrm>
                <a:prstGeom prst="chord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556" name="円/楕円 555"/>
                <p:cNvSpPr/>
                <p:nvPr/>
              </p:nvSpPr>
              <p:spPr>
                <a:xfrm>
                  <a:off x="3779912" y="2996952"/>
                  <a:ext cx="360040" cy="28803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557" name="円/楕円 556"/>
                <p:cNvSpPr/>
                <p:nvPr/>
              </p:nvSpPr>
              <p:spPr>
                <a:xfrm>
                  <a:off x="5137477" y="3021275"/>
                  <a:ext cx="360040" cy="28803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</p:grpSp>
          <p:grpSp>
            <p:nvGrpSpPr>
              <p:cNvPr id="547" name="グループ化 546"/>
              <p:cNvGrpSpPr/>
              <p:nvPr/>
            </p:nvGrpSpPr>
            <p:grpSpPr>
              <a:xfrm>
                <a:off x="4333282" y="3948385"/>
                <a:ext cx="880011" cy="701173"/>
                <a:chOff x="4109793" y="3844323"/>
                <a:chExt cx="1216771" cy="701173"/>
              </a:xfrm>
            </p:grpSpPr>
            <p:sp>
              <p:nvSpPr>
                <p:cNvPr id="549" name="フリーフォーム 548"/>
                <p:cNvSpPr/>
                <p:nvPr/>
              </p:nvSpPr>
              <p:spPr>
                <a:xfrm>
                  <a:off x="4109793" y="4052449"/>
                  <a:ext cx="1204329" cy="493047"/>
                </a:xfrm>
                <a:custGeom>
                  <a:avLst/>
                  <a:gdLst>
                    <a:gd name="connsiteX0" fmla="*/ 700746 w 1204329"/>
                    <a:gd name="connsiteY0" fmla="*/ 188247 h 493047"/>
                    <a:gd name="connsiteX1" fmla="*/ 528468 w 1204329"/>
                    <a:gd name="connsiteY1" fmla="*/ 201499 h 493047"/>
                    <a:gd name="connsiteX2" fmla="*/ 448955 w 1204329"/>
                    <a:gd name="connsiteY2" fmla="*/ 228003 h 493047"/>
                    <a:gd name="connsiteX3" fmla="*/ 369442 w 1204329"/>
                    <a:gd name="connsiteY3" fmla="*/ 281012 h 493047"/>
                    <a:gd name="connsiteX4" fmla="*/ 303181 w 1204329"/>
                    <a:gd name="connsiteY4" fmla="*/ 334021 h 493047"/>
                    <a:gd name="connsiteX5" fmla="*/ 236920 w 1204329"/>
                    <a:gd name="connsiteY5" fmla="*/ 400281 h 493047"/>
                    <a:gd name="connsiteX6" fmla="*/ 170659 w 1204329"/>
                    <a:gd name="connsiteY6" fmla="*/ 440038 h 493047"/>
                    <a:gd name="connsiteX7" fmla="*/ 130903 w 1204329"/>
                    <a:gd name="connsiteY7" fmla="*/ 466542 h 493047"/>
                    <a:gd name="connsiteX8" fmla="*/ 51390 w 1204329"/>
                    <a:gd name="connsiteY8" fmla="*/ 493047 h 493047"/>
                    <a:gd name="connsiteX9" fmla="*/ 24885 w 1204329"/>
                    <a:gd name="connsiteY9" fmla="*/ 347273 h 493047"/>
                    <a:gd name="connsiteX10" fmla="*/ 64642 w 1204329"/>
                    <a:gd name="connsiteY10" fmla="*/ 281012 h 493047"/>
                    <a:gd name="connsiteX11" fmla="*/ 91146 w 1204329"/>
                    <a:gd name="connsiteY11" fmla="*/ 241255 h 493047"/>
                    <a:gd name="connsiteX12" fmla="*/ 170659 w 1204329"/>
                    <a:gd name="connsiteY12" fmla="*/ 201499 h 493047"/>
                    <a:gd name="connsiteX13" fmla="*/ 250172 w 1204329"/>
                    <a:gd name="connsiteY13" fmla="*/ 135238 h 493047"/>
                    <a:gd name="connsiteX14" fmla="*/ 276677 w 1204329"/>
                    <a:gd name="connsiteY14" fmla="*/ 108734 h 493047"/>
                    <a:gd name="connsiteX15" fmla="*/ 329685 w 1204329"/>
                    <a:gd name="connsiteY15" fmla="*/ 82229 h 493047"/>
                    <a:gd name="connsiteX16" fmla="*/ 409198 w 1204329"/>
                    <a:gd name="connsiteY16" fmla="*/ 42473 h 493047"/>
                    <a:gd name="connsiteX17" fmla="*/ 448955 w 1204329"/>
                    <a:gd name="connsiteY17" fmla="*/ 15968 h 493047"/>
                    <a:gd name="connsiteX18" fmla="*/ 806764 w 1204329"/>
                    <a:gd name="connsiteY18" fmla="*/ 15968 h 493047"/>
                    <a:gd name="connsiteX19" fmla="*/ 926033 w 1204329"/>
                    <a:gd name="connsiteY19" fmla="*/ 42473 h 493047"/>
                    <a:gd name="connsiteX20" fmla="*/ 1005546 w 1204329"/>
                    <a:gd name="connsiteY20" fmla="*/ 68977 h 493047"/>
                    <a:gd name="connsiteX21" fmla="*/ 1045303 w 1204329"/>
                    <a:gd name="connsiteY21" fmla="*/ 95481 h 493047"/>
                    <a:gd name="connsiteX22" fmla="*/ 1071807 w 1204329"/>
                    <a:gd name="connsiteY22" fmla="*/ 121986 h 493047"/>
                    <a:gd name="connsiteX23" fmla="*/ 1111564 w 1204329"/>
                    <a:gd name="connsiteY23" fmla="*/ 135238 h 493047"/>
                    <a:gd name="connsiteX24" fmla="*/ 1151320 w 1204329"/>
                    <a:gd name="connsiteY24" fmla="*/ 161742 h 493047"/>
                    <a:gd name="connsiteX25" fmla="*/ 1204329 w 1204329"/>
                    <a:gd name="connsiteY25" fmla="*/ 228003 h 493047"/>
                    <a:gd name="connsiteX26" fmla="*/ 1191077 w 1204329"/>
                    <a:gd name="connsiteY26" fmla="*/ 320768 h 493047"/>
                    <a:gd name="connsiteX27" fmla="*/ 1164572 w 1204329"/>
                    <a:gd name="connsiteY27" fmla="*/ 347273 h 493047"/>
                    <a:gd name="connsiteX28" fmla="*/ 1098311 w 1204329"/>
                    <a:gd name="connsiteY28" fmla="*/ 334021 h 493047"/>
                    <a:gd name="connsiteX29" fmla="*/ 1018798 w 1204329"/>
                    <a:gd name="connsiteY29" fmla="*/ 307516 h 493047"/>
                    <a:gd name="connsiteX30" fmla="*/ 979042 w 1204329"/>
                    <a:gd name="connsiteY30" fmla="*/ 281012 h 493047"/>
                    <a:gd name="connsiteX31" fmla="*/ 939285 w 1204329"/>
                    <a:gd name="connsiteY31" fmla="*/ 267760 h 493047"/>
                    <a:gd name="connsiteX32" fmla="*/ 912781 w 1204329"/>
                    <a:gd name="connsiteY32" fmla="*/ 241255 h 493047"/>
                    <a:gd name="connsiteX33" fmla="*/ 873024 w 1204329"/>
                    <a:gd name="connsiteY33" fmla="*/ 228003 h 493047"/>
                    <a:gd name="connsiteX34" fmla="*/ 727250 w 1204329"/>
                    <a:gd name="connsiteY34" fmla="*/ 201499 h 493047"/>
                    <a:gd name="connsiteX35" fmla="*/ 674242 w 1204329"/>
                    <a:gd name="connsiteY35" fmla="*/ 188247 h 493047"/>
                    <a:gd name="connsiteX36" fmla="*/ 581477 w 1204329"/>
                    <a:gd name="connsiteY36" fmla="*/ 201499 h 493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1204329" h="493047">
                      <a:moveTo>
                        <a:pt x="700746" y="188247"/>
                      </a:moveTo>
                      <a:cubicBezTo>
                        <a:pt x="643320" y="192664"/>
                        <a:pt x="585359" y="192516"/>
                        <a:pt x="528468" y="201499"/>
                      </a:cubicBezTo>
                      <a:cubicBezTo>
                        <a:pt x="500872" y="205856"/>
                        <a:pt x="448955" y="228003"/>
                        <a:pt x="448955" y="228003"/>
                      </a:cubicBezTo>
                      <a:cubicBezTo>
                        <a:pt x="422451" y="245673"/>
                        <a:pt x="391967" y="258488"/>
                        <a:pt x="369442" y="281012"/>
                      </a:cubicBezTo>
                      <a:cubicBezTo>
                        <a:pt x="331675" y="318778"/>
                        <a:pt x="353333" y="300585"/>
                        <a:pt x="303181" y="334021"/>
                      </a:cubicBezTo>
                      <a:cubicBezTo>
                        <a:pt x="257744" y="402177"/>
                        <a:pt x="300028" y="349795"/>
                        <a:pt x="236920" y="400281"/>
                      </a:cubicBezTo>
                      <a:cubicBezTo>
                        <a:pt x="184944" y="441862"/>
                        <a:pt x="239704" y="417023"/>
                        <a:pt x="170659" y="440038"/>
                      </a:cubicBezTo>
                      <a:cubicBezTo>
                        <a:pt x="157407" y="448873"/>
                        <a:pt x="145457" y="460073"/>
                        <a:pt x="130903" y="466542"/>
                      </a:cubicBezTo>
                      <a:cubicBezTo>
                        <a:pt x="105373" y="477889"/>
                        <a:pt x="51390" y="493047"/>
                        <a:pt x="51390" y="493047"/>
                      </a:cubicBezTo>
                      <a:cubicBezTo>
                        <a:pt x="-28123" y="466541"/>
                        <a:pt x="2744" y="491194"/>
                        <a:pt x="24885" y="347273"/>
                      </a:cubicBezTo>
                      <a:cubicBezTo>
                        <a:pt x="32557" y="297406"/>
                        <a:pt x="36784" y="315834"/>
                        <a:pt x="64642" y="281012"/>
                      </a:cubicBezTo>
                      <a:cubicBezTo>
                        <a:pt x="74592" y="268575"/>
                        <a:pt x="79884" y="252517"/>
                        <a:pt x="91146" y="241255"/>
                      </a:cubicBezTo>
                      <a:cubicBezTo>
                        <a:pt x="116835" y="215566"/>
                        <a:pt x="138325" y="212277"/>
                        <a:pt x="170659" y="201499"/>
                      </a:cubicBezTo>
                      <a:cubicBezTo>
                        <a:pt x="253702" y="90775"/>
                        <a:pt x="167387" y="184908"/>
                        <a:pt x="250172" y="135238"/>
                      </a:cubicBezTo>
                      <a:cubicBezTo>
                        <a:pt x="260886" y="128810"/>
                        <a:pt x="266281" y="115665"/>
                        <a:pt x="276677" y="108734"/>
                      </a:cubicBezTo>
                      <a:cubicBezTo>
                        <a:pt x="293114" y="97776"/>
                        <a:pt x="312533" y="92030"/>
                        <a:pt x="329685" y="82229"/>
                      </a:cubicBezTo>
                      <a:cubicBezTo>
                        <a:pt x="401612" y="41128"/>
                        <a:pt x="336312" y="66768"/>
                        <a:pt x="409198" y="42473"/>
                      </a:cubicBezTo>
                      <a:cubicBezTo>
                        <a:pt x="422450" y="33638"/>
                        <a:pt x="434042" y="21561"/>
                        <a:pt x="448955" y="15968"/>
                      </a:cubicBezTo>
                      <a:cubicBezTo>
                        <a:pt x="543325" y="-19421"/>
                        <a:pt x="783320" y="14902"/>
                        <a:pt x="806764" y="15968"/>
                      </a:cubicBezTo>
                      <a:cubicBezTo>
                        <a:pt x="844585" y="23533"/>
                        <a:pt x="888610" y="31246"/>
                        <a:pt x="926033" y="42473"/>
                      </a:cubicBezTo>
                      <a:cubicBezTo>
                        <a:pt x="952793" y="50501"/>
                        <a:pt x="982300" y="53480"/>
                        <a:pt x="1005546" y="68977"/>
                      </a:cubicBezTo>
                      <a:cubicBezTo>
                        <a:pt x="1018798" y="77812"/>
                        <a:pt x="1032866" y="85531"/>
                        <a:pt x="1045303" y="95481"/>
                      </a:cubicBezTo>
                      <a:cubicBezTo>
                        <a:pt x="1055059" y="103286"/>
                        <a:pt x="1061093" y="115558"/>
                        <a:pt x="1071807" y="121986"/>
                      </a:cubicBezTo>
                      <a:cubicBezTo>
                        <a:pt x="1083785" y="129173"/>
                        <a:pt x="1098312" y="130821"/>
                        <a:pt x="1111564" y="135238"/>
                      </a:cubicBezTo>
                      <a:cubicBezTo>
                        <a:pt x="1124816" y="144073"/>
                        <a:pt x="1138883" y="151792"/>
                        <a:pt x="1151320" y="161742"/>
                      </a:cubicBezTo>
                      <a:cubicBezTo>
                        <a:pt x="1178293" y="183321"/>
                        <a:pt x="1184651" y="198487"/>
                        <a:pt x="1204329" y="228003"/>
                      </a:cubicBezTo>
                      <a:cubicBezTo>
                        <a:pt x="1199912" y="258925"/>
                        <a:pt x="1200955" y="291135"/>
                        <a:pt x="1191077" y="320768"/>
                      </a:cubicBezTo>
                      <a:cubicBezTo>
                        <a:pt x="1187126" y="332621"/>
                        <a:pt x="1176941" y="345506"/>
                        <a:pt x="1164572" y="347273"/>
                      </a:cubicBezTo>
                      <a:cubicBezTo>
                        <a:pt x="1142274" y="350459"/>
                        <a:pt x="1120042" y="339948"/>
                        <a:pt x="1098311" y="334021"/>
                      </a:cubicBezTo>
                      <a:cubicBezTo>
                        <a:pt x="1071357" y="326670"/>
                        <a:pt x="1018798" y="307516"/>
                        <a:pt x="1018798" y="307516"/>
                      </a:cubicBezTo>
                      <a:cubicBezTo>
                        <a:pt x="1005546" y="298681"/>
                        <a:pt x="993288" y="288135"/>
                        <a:pt x="979042" y="281012"/>
                      </a:cubicBezTo>
                      <a:cubicBezTo>
                        <a:pt x="966548" y="274765"/>
                        <a:pt x="951263" y="274947"/>
                        <a:pt x="939285" y="267760"/>
                      </a:cubicBezTo>
                      <a:cubicBezTo>
                        <a:pt x="928571" y="261332"/>
                        <a:pt x="923495" y="247683"/>
                        <a:pt x="912781" y="241255"/>
                      </a:cubicBezTo>
                      <a:cubicBezTo>
                        <a:pt x="900803" y="234068"/>
                        <a:pt x="886456" y="231841"/>
                        <a:pt x="873024" y="228003"/>
                      </a:cubicBezTo>
                      <a:cubicBezTo>
                        <a:pt x="794122" y="205460"/>
                        <a:pt x="830484" y="220269"/>
                        <a:pt x="727250" y="201499"/>
                      </a:cubicBezTo>
                      <a:cubicBezTo>
                        <a:pt x="709331" y="198241"/>
                        <a:pt x="691911" y="192664"/>
                        <a:pt x="674242" y="188247"/>
                      </a:cubicBezTo>
                      <a:cubicBezTo>
                        <a:pt x="590372" y="202225"/>
                        <a:pt x="621599" y="201499"/>
                        <a:pt x="581477" y="201499"/>
                      </a:cubicBezTo>
                    </a:path>
                  </a:pathLst>
                </a:custGeom>
                <a:solidFill>
                  <a:srgbClr val="FF66F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550" name="フリーフォーム 549"/>
                <p:cNvSpPr/>
                <p:nvPr/>
              </p:nvSpPr>
              <p:spPr>
                <a:xfrm>
                  <a:off x="4122235" y="3844323"/>
                  <a:ext cx="1204329" cy="493047"/>
                </a:xfrm>
                <a:custGeom>
                  <a:avLst/>
                  <a:gdLst>
                    <a:gd name="connsiteX0" fmla="*/ 700746 w 1204329"/>
                    <a:gd name="connsiteY0" fmla="*/ 188247 h 493047"/>
                    <a:gd name="connsiteX1" fmla="*/ 528468 w 1204329"/>
                    <a:gd name="connsiteY1" fmla="*/ 201499 h 493047"/>
                    <a:gd name="connsiteX2" fmla="*/ 448955 w 1204329"/>
                    <a:gd name="connsiteY2" fmla="*/ 228003 h 493047"/>
                    <a:gd name="connsiteX3" fmla="*/ 369442 w 1204329"/>
                    <a:gd name="connsiteY3" fmla="*/ 281012 h 493047"/>
                    <a:gd name="connsiteX4" fmla="*/ 303181 w 1204329"/>
                    <a:gd name="connsiteY4" fmla="*/ 334021 h 493047"/>
                    <a:gd name="connsiteX5" fmla="*/ 236920 w 1204329"/>
                    <a:gd name="connsiteY5" fmla="*/ 400281 h 493047"/>
                    <a:gd name="connsiteX6" fmla="*/ 170659 w 1204329"/>
                    <a:gd name="connsiteY6" fmla="*/ 440038 h 493047"/>
                    <a:gd name="connsiteX7" fmla="*/ 130903 w 1204329"/>
                    <a:gd name="connsiteY7" fmla="*/ 466542 h 493047"/>
                    <a:gd name="connsiteX8" fmla="*/ 51390 w 1204329"/>
                    <a:gd name="connsiteY8" fmla="*/ 493047 h 493047"/>
                    <a:gd name="connsiteX9" fmla="*/ 24885 w 1204329"/>
                    <a:gd name="connsiteY9" fmla="*/ 347273 h 493047"/>
                    <a:gd name="connsiteX10" fmla="*/ 64642 w 1204329"/>
                    <a:gd name="connsiteY10" fmla="*/ 281012 h 493047"/>
                    <a:gd name="connsiteX11" fmla="*/ 91146 w 1204329"/>
                    <a:gd name="connsiteY11" fmla="*/ 241255 h 493047"/>
                    <a:gd name="connsiteX12" fmla="*/ 170659 w 1204329"/>
                    <a:gd name="connsiteY12" fmla="*/ 201499 h 493047"/>
                    <a:gd name="connsiteX13" fmla="*/ 250172 w 1204329"/>
                    <a:gd name="connsiteY13" fmla="*/ 135238 h 493047"/>
                    <a:gd name="connsiteX14" fmla="*/ 276677 w 1204329"/>
                    <a:gd name="connsiteY14" fmla="*/ 108734 h 493047"/>
                    <a:gd name="connsiteX15" fmla="*/ 329685 w 1204329"/>
                    <a:gd name="connsiteY15" fmla="*/ 82229 h 493047"/>
                    <a:gd name="connsiteX16" fmla="*/ 409198 w 1204329"/>
                    <a:gd name="connsiteY16" fmla="*/ 42473 h 493047"/>
                    <a:gd name="connsiteX17" fmla="*/ 448955 w 1204329"/>
                    <a:gd name="connsiteY17" fmla="*/ 15968 h 493047"/>
                    <a:gd name="connsiteX18" fmla="*/ 806764 w 1204329"/>
                    <a:gd name="connsiteY18" fmla="*/ 15968 h 493047"/>
                    <a:gd name="connsiteX19" fmla="*/ 926033 w 1204329"/>
                    <a:gd name="connsiteY19" fmla="*/ 42473 h 493047"/>
                    <a:gd name="connsiteX20" fmla="*/ 1005546 w 1204329"/>
                    <a:gd name="connsiteY20" fmla="*/ 68977 h 493047"/>
                    <a:gd name="connsiteX21" fmla="*/ 1045303 w 1204329"/>
                    <a:gd name="connsiteY21" fmla="*/ 95481 h 493047"/>
                    <a:gd name="connsiteX22" fmla="*/ 1071807 w 1204329"/>
                    <a:gd name="connsiteY22" fmla="*/ 121986 h 493047"/>
                    <a:gd name="connsiteX23" fmla="*/ 1111564 w 1204329"/>
                    <a:gd name="connsiteY23" fmla="*/ 135238 h 493047"/>
                    <a:gd name="connsiteX24" fmla="*/ 1151320 w 1204329"/>
                    <a:gd name="connsiteY24" fmla="*/ 161742 h 493047"/>
                    <a:gd name="connsiteX25" fmla="*/ 1204329 w 1204329"/>
                    <a:gd name="connsiteY25" fmla="*/ 228003 h 493047"/>
                    <a:gd name="connsiteX26" fmla="*/ 1191077 w 1204329"/>
                    <a:gd name="connsiteY26" fmla="*/ 320768 h 493047"/>
                    <a:gd name="connsiteX27" fmla="*/ 1164572 w 1204329"/>
                    <a:gd name="connsiteY27" fmla="*/ 347273 h 493047"/>
                    <a:gd name="connsiteX28" fmla="*/ 1098311 w 1204329"/>
                    <a:gd name="connsiteY28" fmla="*/ 334021 h 493047"/>
                    <a:gd name="connsiteX29" fmla="*/ 1018798 w 1204329"/>
                    <a:gd name="connsiteY29" fmla="*/ 307516 h 493047"/>
                    <a:gd name="connsiteX30" fmla="*/ 979042 w 1204329"/>
                    <a:gd name="connsiteY30" fmla="*/ 281012 h 493047"/>
                    <a:gd name="connsiteX31" fmla="*/ 939285 w 1204329"/>
                    <a:gd name="connsiteY31" fmla="*/ 267760 h 493047"/>
                    <a:gd name="connsiteX32" fmla="*/ 912781 w 1204329"/>
                    <a:gd name="connsiteY32" fmla="*/ 241255 h 493047"/>
                    <a:gd name="connsiteX33" fmla="*/ 873024 w 1204329"/>
                    <a:gd name="connsiteY33" fmla="*/ 228003 h 493047"/>
                    <a:gd name="connsiteX34" fmla="*/ 727250 w 1204329"/>
                    <a:gd name="connsiteY34" fmla="*/ 201499 h 493047"/>
                    <a:gd name="connsiteX35" fmla="*/ 674242 w 1204329"/>
                    <a:gd name="connsiteY35" fmla="*/ 188247 h 493047"/>
                    <a:gd name="connsiteX36" fmla="*/ 581477 w 1204329"/>
                    <a:gd name="connsiteY36" fmla="*/ 201499 h 493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1204329" h="493047">
                      <a:moveTo>
                        <a:pt x="700746" y="188247"/>
                      </a:moveTo>
                      <a:cubicBezTo>
                        <a:pt x="643320" y="192664"/>
                        <a:pt x="585359" y="192516"/>
                        <a:pt x="528468" y="201499"/>
                      </a:cubicBezTo>
                      <a:cubicBezTo>
                        <a:pt x="500872" y="205856"/>
                        <a:pt x="448955" y="228003"/>
                        <a:pt x="448955" y="228003"/>
                      </a:cubicBezTo>
                      <a:cubicBezTo>
                        <a:pt x="422451" y="245673"/>
                        <a:pt x="391967" y="258488"/>
                        <a:pt x="369442" y="281012"/>
                      </a:cubicBezTo>
                      <a:cubicBezTo>
                        <a:pt x="331675" y="318778"/>
                        <a:pt x="353333" y="300585"/>
                        <a:pt x="303181" y="334021"/>
                      </a:cubicBezTo>
                      <a:cubicBezTo>
                        <a:pt x="257744" y="402177"/>
                        <a:pt x="300028" y="349795"/>
                        <a:pt x="236920" y="400281"/>
                      </a:cubicBezTo>
                      <a:cubicBezTo>
                        <a:pt x="184944" y="441862"/>
                        <a:pt x="239704" y="417023"/>
                        <a:pt x="170659" y="440038"/>
                      </a:cubicBezTo>
                      <a:cubicBezTo>
                        <a:pt x="157407" y="448873"/>
                        <a:pt x="145457" y="460073"/>
                        <a:pt x="130903" y="466542"/>
                      </a:cubicBezTo>
                      <a:cubicBezTo>
                        <a:pt x="105373" y="477889"/>
                        <a:pt x="51390" y="493047"/>
                        <a:pt x="51390" y="493047"/>
                      </a:cubicBezTo>
                      <a:cubicBezTo>
                        <a:pt x="-28123" y="466541"/>
                        <a:pt x="2744" y="491194"/>
                        <a:pt x="24885" y="347273"/>
                      </a:cubicBezTo>
                      <a:cubicBezTo>
                        <a:pt x="32557" y="297406"/>
                        <a:pt x="36784" y="315834"/>
                        <a:pt x="64642" y="281012"/>
                      </a:cubicBezTo>
                      <a:cubicBezTo>
                        <a:pt x="74592" y="268575"/>
                        <a:pt x="79884" y="252517"/>
                        <a:pt x="91146" y="241255"/>
                      </a:cubicBezTo>
                      <a:cubicBezTo>
                        <a:pt x="116835" y="215566"/>
                        <a:pt x="138325" y="212277"/>
                        <a:pt x="170659" y="201499"/>
                      </a:cubicBezTo>
                      <a:cubicBezTo>
                        <a:pt x="253702" y="90775"/>
                        <a:pt x="167387" y="184908"/>
                        <a:pt x="250172" y="135238"/>
                      </a:cubicBezTo>
                      <a:cubicBezTo>
                        <a:pt x="260886" y="128810"/>
                        <a:pt x="266281" y="115665"/>
                        <a:pt x="276677" y="108734"/>
                      </a:cubicBezTo>
                      <a:cubicBezTo>
                        <a:pt x="293114" y="97776"/>
                        <a:pt x="312533" y="92030"/>
                        <a:pt x="329685" y="82229"/>
                      </a:cubicBezTo>
                      <a:cubicBezTo>
                        <a:pt x="401612" y="41128"/>
                        <a:pt x="336312" y="66768"/>
                        <a:pt x="409198" y="42473"/>
                      </a:cubicBezTo>
                      <a:cubicBezTo>
                        <a:pt x="422450" y="33638"/>
                        <a:pt x="434042" y="21561"/>
                        <a:pt x="448955" y="15968"/>
                      </a:cubicBezTo>
                      <a:cubicBezTo>
                        <a:pt x="543325" y="-19421"/>
                        <a:pt x="783320" y="14902"/>
                        <a:pt x="806764" y="15968"/>
                      </a:cubicBezTo>
                      <a:cubicBezTo>
                        <a:pt x="844585" y="23533"/>
                        <a:pt x="888610" y="31246"/>
                        <a:pt x="926033" y="42473"/>
                      </a:cubicBezTo>
                      <a:cubicBezTo>
                        <a:pt x="952793" y="50501"/>
                        <a:pt x="982300" y="53480"/>
                        <a:pt x="1005546" y="68977"/>
                      </a:cubicBezTo>
                      <a:cubicBezTo>
                        <a:pt x="1018798" y="77812"/>
                        <a:pt x="1032866" y="85531"/>
                        <a:pt x="1045303" y="95481"/>
                      </a:cubicBezTo>
                      <a:cubicBezTo>
                        <a:pt x="1055059" y="103286"/>
                        <a:pt x="1061093" y="115558"/>
                        <a:pt x="1071807" y="121986"/>
                      </a:cubicBezTo>
                      <a:cubicBezTo>
                        <a:pt x="1083785" y="129173"/>
                        <a:pt x="1098312" y="130821"/>
                        <a:pt x="1111564" y="135238"/>
                      </a:cubicBezTo>
                      <a:cubicBezTo>
                        <a:pt x="1124816" y="144073"/>
                        <a:pt x="1138883" y="151792"/>
                        <a:pt x="1151320" y="161742"/>
                      </a:cubicBezTo>
                      <a:cubicBezTo>
                        <a:pt x="1178293" y="183321"/>
                        <a:pt x="1184651" y="198487"/>
                        <a:pt x="1204329" y="228003"/>
                      </a:cubicBezTo>
                      <a:cubicBezTo>
                        <a:pt x="1199912" y="258925"/>
                        <a:pt x="1200955" y="291135"/>
                        <a:pt x="1191077" y="320768"/>
                      </a:cubicBezTo>
                      <a:cubicBezTo>
                        <a:pt x="1187126" y="332621"/>
                        <a:pt x="1176941" y="345506"/>
                        <a:pt x="1164572" y="347273"/>
                      </a:cubicBezTo>
                      <a:cubicBezTo>
                        <a:pt x="1142274" y="350459"/>
                        <a:pt x="1120042" y="339948"/>
                        <a:pt x="1098311" y="334021"/>
                      </a:cubicBezTo>
                      <a:cubicBezTo>
                        <a:pt x="1071357" y="326670"/>
                        <a:pt x="1018798" y="307516"/>
                        <a:pt x="1018798" y="307516"/>
                      </a:cubicBezTo>
                      <a:cubicBezTo>
                        <a:pt x="1005546" y="298681"/>
                        <a:pt x="993288" y="288135"/>
                        <a:pt x="979042" y="281012"/>
                      </a:cubicBezTo>
                      <a:cubicBezTo>
                        <a:pt x="966548" y="274765"/>
                        <a:pt x="951263" y="274947"/>
                        <a:pt x="939285" y="267760"/>
                      </a:cubicBezTo>
                      <a:cubicBezTo>
                        <a:pt x="928571" y="261332"/>
                        <a:pt x="923495" y="247683"/>
                        <a:pt x="912781" y="241255"/>
                      </a:cubicBezTo>
                      <a:cubicBezTo>
                        <a:pt x="900803" y="234068"/>
                        <a:pt x="886456" y="231841"/>
                        <a:pt x="873024" y="228003"/>
                      </a:cubicBezTo>
                      <a:cubicBezTo>
                        <a:pt x="794122" y="205460"/>
                        <a:pt x="830484" y="220269"/>
                        <a:pt x="727250" y="201499"/>
                      </a:cubicBezTo>
                      <a:cubicBezTo>
                        <a:pt x="709331" y="198241"/>
                        <a:pt x="691911" y="192664"/>
                        <a:pt x="674242" y="188247"/>
                      </a:cubicBezTo>
                      <a:cubicBezTo>
                        <a:pt x="590372" y="202225"/>
                        <a:pt x="621599" y="201499"/>
                        <a:pt x="581477" y="201499"/>
                      </a:cubicBezTo>
                    </a:path>
                  </a:pathLst>
                </a:custGeom>
                <a:solidFill>
                  <a:srgbClr val="FF66F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</p:grpSp>
          <p:sp>
            <p:nvSpPr>
              <p:cNvPr id="548" name="正方形/長方形 547"/>
              <p:cNvSpPr/>
              <p:nvPr/>
            </p:nvSpPr>
            <p:spPr>
              <a:xfrm>
                <a:off x="3211081" y="1525873"/>
                <a:ext cx="3110384" cy="1353091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ja-JP" altLang="en-US" sz="2000" b="0" cap="none" spc="0" dirty="0" smtClean="0">
                    <a:ln w="18415" cmpd="sng">
                      <a:solidFill>
                        <a:sysClr val="windowText" lastClr="000000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</a:rPr>
                  <a:t>もんだい</a:t>
                </a:r>
                <a:endParaRPr lang="ja-JP" altLang="en-US" sz="2000" b="0" cap="none" spc="0" dirty="0">
                  <a:ln w="18415" cmpd="sng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endParaRPr>
              </a:p>
            </p:txBody>
          </p:sp>
        </p:grpSp>
      </p:grpSp>
      <p:grpSp>
        <p:nvGrpSpPr>
          <p:cNvPr id="786" name="グループ化 785"/>
          <p:cNvGrpSpPr/>
          <p:nvPr/>
        </p:nvGrpSpPr>
        <p:grpSpPr>
          <a:xfrm>
            <a:off x="4505633" y="7966153"/>
            <a:ext cx="4054847" cy="3284320"/>
            <a:chOff x="251520" y="223672"/>
            <a:chExt cx="8520542" cy="6246234"/>
          </a:xfrm>
        </p:grpSpPr>
        <p:grpSp>
          <p:nvGrpSpPr>
            <p:cNvPr id="787" name="グループ化 786"/>
            <p:cNvGrpSpPr/>
            <p:nvPr/>
          </p:nvGrpSpPr>
          <p:grpSpPr>
            <a:xfrm>
              <a:off x="251520" y="260648"/>
              <a:ext cx="1455374" cy="1384722"/>
              <a:chOff x="2744777" y="1484784"/>
              <a:chExt cx="4050390" cy="4682851"/>
            </a:xfrm>
          </p:grpSpPr>
          <p:grpSp>
            <p:nvGrpSpPr>
              <p:cNvPr id="1035" name="グループ化 1034"/>
              <p:cNvGrpSpPr/>
              <p:nvPr/>
            </p:nvGrpSpPr>
            <p:grpSpPr>
              <a:xfrm>
                <a:off x="2744777" y="1484784"/>
                <a:ext cx="4050390" cy="4682851"/>
                <a:chOff x="2668961" y="1844824"/>
                <a:chExt cx="4050390" cy="4682851"/>
              </a:xfrm>
            </p:grpSpPr>
            <p:sp>
              <p:nvSpPr>
                <p:cNvPr id="1040" name="フリーフォーム 1039"/>
                <p:cNvSpPr/>
                <p:nvPr/>
              </p:nvSpPr>
              <p:spPr>
                <a:xfrm>
                  <a:off x="2668961" y="1844824"/>
                  <a:ext cx="4050390" cy="4682851"/>
                </a:xfrm>
                <a:custGeom>
                  <a:avLst/>
                  <a:gdLst>
                    <a:gd name="connsiteX0" fmla="*/ 1277497 w 4050390"/>
                    <a:gd name="connsiteY0" fmla="*/ 35515 h 4334120"/>
                    <a:gd name="connsiteX1" fmla="*/ 747410 w 4050390"/>
                    <a:gd name="connsiteY1" fmla="*/ 287306 h 4334120"/>
                    <a:gd name="connsiteX2" fmla="*/ 349845 w 4050390"/>
                    <a:gd name="connsiteY2" fmla="*/ 936663 h 4334120"/>
                    <a:gd name="connsiteX3" fmla="*/ 190819 w 4050390"/>
                    <a:gd name="connsiteY3" fmla="*/ 2672698 h 4334120"/>
                    <a:gd name="connsiteX4" fmla="*/ 204071 w 4050390"/>
                    <a:gd name="connsiteY4" fmla="*/ 4209950 h 4334120"/>
                    <a:gd name="connsiteX5" fmla="*/ 270332 w 4050390"/>
                    <a:gd name="connsiteY5" fmla="*/ 4249706 h 4334120"/>
                    <a:gd name="connsiteX6" fmla="*/ 3649637 w 4050390"/>
                    <a:gd name="connsiteY6" fmla="*/ 4302715 h 4334120"/>
                    <a:gd name="connsiteX7" fmla="*/ 4020697 w 4050390"/>
                    <a:gd name="connsiteY7" fmla="*/ 4249706 h 4334120"/>
                    <a:gd name="connsiteX8" fmla="*/ 3967689 w 4050390"/>
                    <a:gd name="connsiteY8" fmla="*/ 4156941 h 4334120"/>
                    <a:gd name="connsiteX9" fmla="*/ 3914680 w 4050390"/>
                    <a:gd name="connsiteY9" fmla="*/ 2526924 h 4334120"/>
                    <a:gd name="connsiteX10" fmla="*/ 3768906 w 4050390"/>
                    <a:gd name="connsiteY10" fmla="*/ 578854 h 4334120"/>
                    <a:gd name="connsiteX11" fmla="*/ 2152141 w 4050390"/>
                    <a:gd name="connsiteY11" fmla="*/ 22263 h 4334120"/>
                    <a:gd name="connsiteX12" fmla="*/ 1065463 w 4050390"/>
                    <a:gd name="connsiteY12" fmla="*/ 101776 h 4334120"/>
                    <a:gd name="connsiteX13" fmla="*/ 1065463 w 4050390"/>
                    <a:gd name="connsiteY13" fmla="*/ 101776 h 43341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4050390" h="4334120">
                      <a:moveTo>
                        <a:pt x="1277497" y="35515"/>
                      </a:moveTo>
                      <a:cubicBezTo>
                        <a:pt x="1089758" y="86315"/>
                        <a:pt x="902019" y="137115"/>
                        <a:pt x="747410" y="287306"/>
                      </a:cubicBezTo>
                      <a:cubicBezTo>
                        <a:pt x="592801" y="437497"/>
                        <a:pt x="442610" y="539098"/>
                        <a:pt x="349845" y="936663"/>
                      </a:cubicBezTo>
                      <a:cubicBezTo>
                        <a:pt x="257080" y="1334228"/>
                        <a:pt x="215115" y="2127150"/>
                        <a:pt x="190819" y="2672698"/>
                      </a:cubicBezTo>
                      <a:cubicBezTo>
                        <a:pt x="166523" y="3218246"/>
                        <a:pt x="190819" y="3947115"/>
                        <a:pt x="204071" y="4209950"/>
                      </a:cubicBezTo>
                      <a:cubicBezTo>
                        <a:pt x="217323" y="4472785"/>
                        <a:pt x="-303929" y="4234245"/>
                        <a:pt x="270332" y="4249706"/>
                      </a:cubicBezTo>
                      <a:cubicBezTo>
                        <a:pt x="844593" y="4265167"/>
                        <a:pt x="3024576" y="4302715"/>
                        <a:pt x="3649637" y="4302715"/>
                      </a:cubicBezTo>
                      <a:cubicBezTo>
                        <a:pt x="4274698" y="4302715"/>
                        <a:pt x="3967688" y="4274002"/>
                        <a:pt x="4020697" y="4249706"/>
                      </a:cubicBezTo>
                      <a:cubicBezTo>
                        <a:pt x="4073706" y="4225410"/>
                        <a:pt x="3985359" y="4444071"/>
                        <a:pt x="3967689" y="4156941"/>
                      </a:cubicBezTo>
                      <a:cubicBezTo>
                        <a:pt x="3950020" y="3869811"/>
                        <a:pt x="3947811" y="3123272"/>
                        <a:pt x="3914680" y="2526924"/>
                      </a:cubicBezTo>
                      <a:cubicBezTo>
                        <a:pt x="3881550" y="1930576"/>
                        <a:pt x="4062663" y="996298"/>
                        <a:pt x="3768906" y="578854"/>
                      </a:cubicBezTo>
                      <a:cubicBezTo>
                        <a:pt x="3475150" y="161411"/>
                        <a:pt x="2602715" y="101776"/>
                        <a:pt x="2152141" y="22263"/>
                      </a:cubicBezTo>
                      <a:cubicBezTo>
                        <a:pt x="1701567" y="-57250"/>
                        <a:pt x="1065463" y="101776"/>
                        <a:pt x="1065463" y="101776"/>
                      </a:cubicBezTo>
                      <a:lnTo>
                        <a:pt x="1065463" y="101776"/>
                      </a:lnTo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1041" name="円/楕円 1040"/>
                <p:cNvSpPr/>
                <p:nvPr/>
              </p:nvSpPr>
              <p:spPr>
                <a:xfrm>
                  <a:off x="3539968" y="2708920"/>
                  <a:ext cx="864096" cy="864096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1042" name="弦 1041"/>
                <p:cNvSpPr/>
                <p:nvPr/>
              </p:nvSpPr>
              <p:spPr>
                <a:xfrm rot="17413514">
                  <a:off x="3511875" y="2740803"/>
                  <a:ext cx="863204" cy="848977"/>
                </a:xfrm>
                <a:prstGeom prst="chord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1043" name="円/楕円 1042"/>
                <p:cNvSpPr/>
                <p:nvPr/>
              </p:nvSpPr>
              <p:spPr>
                <a:xfrm>
                  <a:off x="4913988" y="2708920"/>
                  <a:ext cx="864096" cy="864096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1044" name="弦 1043"/>
                <p:cNvSpPr/>
                <p:nvPr/>
              </p:nvSpPr>
              <p:spPr>
                <a:xfrm rot="17413514">
                  <a:off x="4885895" y="2740803"/>
                  <a:ext cx="863204" cy="848977"/>
                </a:xfrm>
                <a:prstGeom prst="chord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1045" name="円/楕円 1044"/>
                <p:cNvSpPr/>
                <p:nvPr/>
              </p:nvSpPr>
              <p:spPr>
                <a:xfrm>
                  <a:off x="3779912" y="2996952"/>
                  <a:ext cx="360040" cy="28803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1046" name="円/楕円 1045"/>
                <p:cNvSpPr/>
                <p:nvPr/>
              </p:nvSpPr>
              <p:spPr>
                <a:xfrm>
                  <a:off x="5137477" y="3021275"/>
                  <a:ext cx="360040" cy="28803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</p:grpSp>
          <p:grpSp>
            <p:nvGrpSpPr>
              <p:cNvPr id="1036" name="グループ化 1035"/>
              <p:cNvGrpSpPr/>
              <p:nvPr/>
            </p:nvGrpSpPr>
            <p:grpSpPr>
              <a:xfrm>
                <a:off x="4333282" y="3948385"/>
                <a:ext cx="880011" cy="701173"/>
                <a:chOff x="4109793" y="3844323"/>
                <a:chExt cx="1216771" cy="701173"/>
              </a:xfrm>
            </p:grpSpPr>
            <p:sp>
              <p:nvSpPr>
                <p:cNvPr id="1038" name="フリーフォーム 1037"/>
                <p:cNvSpPr/>
                <p:nvPr/>
              </p:nvSpPr>
              <p:spPr>
                <a:xfrm>
                  <a:off x="4109793" y="4052449"/>
                  <a:ext cx="1204329" cy="493047"/>
                </a:xfrm>
                <a:custGeom>
                  <a:avLst/>
                  <a:gdLst>
                    <a:gd name="connsiteX0" fmla="*/ 700746 w 1204329"/>
                    <a:gd name="connsiteY0" fmla="*/ 188247 h 493047"/>
                    <a:gd name="connsiteX1" fmla="*/ 528468 w 1204329"/>
                    <a:gd name="connsiteY1" fmla="*/ 201499 h 493047"/>
                    <a:gd name="connsiteX2" fmla="*/ 448955 w 1204329"/>
                    <a:gd name="connsiteY2" fmla="*/ 228003 h 493047"/>
                    <a:gd name="connsiteX3" fmla="*/ 369442 w 1204329"/>
                    <a:gd name="connsiteY3" fmla="*/ 281012 h 493047"/>
                    <a:gd name="connsiteX4" fmla="*/ 303181 w 1204329"/>
                    <a:gd name="connsiteY4" fmla="*/ 334021 h 493047"/>
                    <a:gd name="connsiteX5" fmla="*/ 236920 w 1204329"/>
                    <a:gd name="connsiteY5" fmla="*/ 400281 h 493047"/>
                    <a:gd name="connsiteX6" fmla="*/ 170659 w 1204329"/>
                    <a:gd name="connsiteY6" fmla="*/ 440038 h 493047"/>
                    <a:gd name="connsiteX7" fmla="*/ 130903 w 1204329"/>
                    <a:gd name="connsiteY7" fmla="*/ 466542 h 493047"/>
                    <a:gd name="connsiteX8" fmla="*/ 51390 w 1204329"/>
                    <a:gd name="connsiteY8" fmla="*/ 493047 h 493047"/>
                    <a:gd name="connsiteX9" fmla="*/ 24885 w 1204329"/>
                    <a:gd name="connsiteY9" fmla="*/ 347273 h 493047"/>
                    <a:gd name="connsiteX10" fmla="*/ 64642 w 1204329"/>
                    <a:gd name="connsiteY10" fmla="*/ 281012 h 493047"/>
                    <a:gd name="connsiteX11" fmla="*/ 91146 w 1204329"/>
                    <a:gd name="connsiteY11" fmla="*/ 241255 h 493047"/>
                    <a:gd name="connsiteX12" fmla="*/ 170659 w 1204329"/>
                    <a:gd name="connsiteY12" fmla="*/ 201499 h 493047"/>
                    <a:gd name="connsiteX13" fmla="*/ 250172 w 1204329"/>
                    <a:gd name="connsiteY13" fmla="*/ 135238 h 493047"/>
                    <a:gd name="connsiteX14" fmla="*/ 276677 w 1204329"/>
                    <a:gd name="connsiteY14" fmla="*/ 108734 h 493047"/>
                    <a:gd name="connsiteX15" fmla="*/ 329685 w 1204329"/>
                    <a:gd name="connsiteY15" fmla="*/ 82229 h 493047"/>
                    <a:gd name="connsiteX16" fmla="*/ 409198 w 1204329"/>
                    <a:gd name="connsiteY16" fmla="*/ 42473 h 493047"/>
                    <a:gd name="connsiteX17" fmla="*/ 448955 w 1204329"/>
                    <a:gd name="connsiteY17" fmla="*/ 15968 h 493047"/>
                    <a:gd name="connsiteX18" fmla="*/ 806764 w 1204329"/>
                    <a:gd name="connsiteY18" fmla="*/ 15968 h 493047"/>
                    <a:gd name="connsiteX19" fmla="*/ 926033 w 1204329"/>
                    <a:gd name="connsiteY19" fmla="*/ 42473 h 493047"/>
                    <a:gd name="connsiteX20" fmla="*/ 1005546 w 1204329"/>
                    <a:gd name="connsiteY20" fmla="*/ 68977 h 493047"/>
                    <a:gd name="connsiteX21" fmla="*/ 1045303 w 1204329"/>
                    <a:gd name="connsiteY21" fmla="*/ 95481 h 493047"/>
                    <a:gd name="connsiteX22" fmla="*/ 1071807 w 1204329"/>
                    <a:gd name="connsiteY22" fmla="*/ 121986 h 493047"/>
                    <a:gd name="connsiteX23" fmla="*/ 1111564 w 1204329"/>
                    <a:gd name="connsiteY23" fmla="*/ 135238 h 493047"/>
                    <a:gd name="connsiteX24" fmla="*/ 1151320 w 1204329"/>
                    <a:gd name="connsiteY24" fmla="*/ 161742 h 493047"/>
                    <a:gd name="connsiteX25" fmla="*/ 1204329 w 1204329"/>
                    <a:gd name="connsiteY25" fmla="*/ 228003 h 493047"/>
                    <a:gd name="connsiteX26" fmla="*/ 1191077 w 1204329"/>
                    <a:gd name="connsiteY26" fmla="*/ 320768 h 493047"/>
                    <a:gd name="connsiteX27" fmla="*/ 1164572 w 1204329"/>
                    <a:gd name="connsiteY27" fmla="*/ 347273 h 493047"/>
                    <a:gd name="connsiteX28" fmla="*/ 1098311 w 1204329"/>
                    <a:gd name="connsiteY28" fmla="*/ 334021 h 493047"/>
                    <a:gd name="connsiteX29" fmla="*/ 1018798 w 1204329"/>
                    <a:gd name="connsiteY29" fmla="*/ 307516 h 493047"/>
                    <a:gd name="connsiteX30" fmla="*/ 979042 w 1204329"/>
                    <a:gd name="connsiteY30" fmla="*/ 281012 h 493047"/>
                    <a:gd name="connsiteX31" fmla="*/ 939285 w 1204329"/>
                    <a:gd name="connsiteY31" fmla="*/ 267760 h 493047"/>
                    <a:gd name="connsiteX32" fmla="*/ 912781 w 1204329"/>
                    <a:gd name="connsiteY32" fmla="*/ 241255 h 493047"/>
                    <a:gd name="connsiteX33" fmla="*/ 873024 w 1204329"/>
                    <a:gd name="connsiteY33" fmla="*/ 228003 h 493047"/>
                    <a:gd name="connsiteX34" fmla="*/ 727250 w 1204329"/>
                    <a:gd name="connsiteY34" fmla="*/ 201499 h 493047"/>
                    <a:gd name="connsiteX35" fmla="*/ 674242 w 1204329"/>
                    <a:gd name="connsiteY35" fmla="*/ 188247 h 493047"/>
                    <a:gd name="connsiteX36" fmla="*/ 581477 w 1204329"/>
                    <a:gd name="connsiteY36" fmla="*/ 201499 h 493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1204329" h="493047">
                      <a:moveTo>
                        <a:pt x="700746" y="188247"/>
                      </a:moveTo>
                      <a:cubicBezTo>
                        <a:pt x="643320" y="192664"/>
                        <a:pt x="585359" y="192516"/>
                        <a:pt x="528468" y="201499"/>
                      </a:cubicBezTo>
                      <a:cubicBezTo>
                        <a:pt x="500872" y="205856"/>
                        <a:pt x="448955" y="228003"/>
                        <a:pt x="448955" y="228003"/>
                      </a:cubicBezTo>
                      <a:cubicBezTo>
                        <a:pt x="422451" y="245673"/>
                        <a:pt x="391967" y="258488"/>
                        <a:pt x="369442" y="281012"/>
                      </a:cubicBezTo>
                      <a:cubicBezTo>
                        <a:pt x="331675" y="318778"/>
                        <a:pt x="353333" y="300585"/>
                        <a:pt x="303181" y="334021"/>
                      </a:cubicBezTo>
                      <a:cubicBezTo>
                        <a:pt x="257744" y="402177"/>
                        <a:pt x="300028" y="349795"/>
                        <a:pt x="236920" y="400281"/>
                      </a:cubicBezTo>
                      <a:cubicBezTo>
                        <a:pt x="184944" y="441862"/>
                        <a:pt x="239704" y="417023"/>
                        <a:pt x="170659" y="440038"/>
                      </a:cubicBezTo>
                      <a:cubicBezTo>
                        <a:pt x="157407" y="448873"/>
                        <a:pt x="145457" y="460073"/>
                        <a:pt x="130903" y="466542"/>
                      </a:cubicBezTo>
                      <a:cubicBezTo>
                        <a:pt x="105373" y="477889"/>
                        <a:pt x="51390" y="493047"/>
                        <a:pt x="51390" y="493047"/>
                      </a:cubicBezTo>
                      <a:cubicBezTo>
                        <a:pt x="-28123" y="466541"/>
                        <a:pt x="2744" y="491194"/>
                        <a:pt x="24885" y="347273"/>
                      </a:cubicBezTo>
                      <a:cubicBezTo>
                        <a:pt x="32557" y="297406"/>
                        <a:pt x="36784" y="315834"/>
                        <a:pt x="64642" y="281012"/>
                      </a:cubicBezTo>
                      <a:cubicBezTo>
                        <a:pt x="74592" y="268575"/>
                        <a:pt x="79884" y="252517"/>
                        <a:pt x="91146" y="241255"/>
                      </a:cubicBezTo>
                      <a:cubicBezTo>
                        <a:pt x="116835" y="215566"/>
                        <a:pt x="138325" y="212277"/>
                        <a:pt x="170659" y="201499"/>
                      </a:cubicBezTo>
                      <a:cubicBezTo>
                        <a:pt x="253702" y="90775"/>
                        <a:pt x="167387" y="184908"/>
                        <a:pt x="250172" y="135238"/>
                      </a:cubicBezTo>
                      <a:cubicBezTo>
                        <a:pt x="260886" y="128810"/>
                        <a:pt x="266281" y="115665"/>
                        <a:pt x="276677" y="108734"/>
                      </a:cubicBezTo>
                      <a:cubicBezTo>
                        <a:pt x="293114" y="97776"/>
                        <a:pt x="312533" y="92030"/>
                        <a:pt x="329685" y="82229"/>
                      </a:cubicBezTo>
                      <a:cubicBezTo>
                        <a:pt x="401612" y="41128"/>
                        <a:pt x="336312" y="66768"/>
                        <a:pt x="409198" y="42473"/>
                      </a:cubicBezTo>
                      <a:cubicBezTo>
                        <a:pt x="422450" y="33638"/>
                        <a:pt x="434042" y="21561"/>
                        <a:pt x="448955" y="15968"/>
                      </a:cubicBezTo>
                      <a:cubicBezTo>
                        <a:pt x="543325" y="-19421"/>
                        <a:pt x="783320" y="14902"/>
                        <a:pt x="806764" y="15968"/>
                      </a:cubicBezTo>
                      <a:cubicBezTo>
                        <a:pt x="844585" y="23533"/>
                        <a:pt x="888610" y="31246"/>
                        <a:pt x="926033" y="42473"/>
                      </a:cubicBezTo>
                      <a:cubicBezTo>
                        <a:pt x="952793" y="50501"/>
                        <a:pt x="982300" y="53480"/>
                        <a:pt x="1005546" y="68977"/>
                      </a:cubicBezTo>
                      <a:cubicBezTo>
                        <a:pt x="1018798" y="77812"/>
                        <a:pt x="1032866" y="85531"/>
                        <a:pt x="1045303" y="95481"/>
                      </a:cubicBezTo>
                      <a:cubicBezTo>
                        <a:pt x="1055059" y="103286"/>
                        <a:pt x="1061093" y="115558"/>
                        <a:pt x="1071807" y="121986"/>
                      </a:cubicBezTo>
                      <a:cubicBezTo>
                        <a:pt x="1083785" y="129173"/>
                        <a:pt x="1098312" y="130821"/>
                        <a:pt x="1111564" y="135238"/>
                      </a:cubicBezTo>
                      <a:cubicBezTo>
                        <a:pt x="1124816" y="144073"/>
                        <a:pt x="1138883" y="151792"/>
                        <a:pt x="1151320" y="161742"/>
                      </a:cubicBezTo>
                      <a:cubicBezTo>
                        <a:pt x="1178293" y="183321"/>
                        <a:pt x="1184651" y="198487"/>
                        <a:pt x="1204329" y="228003"/>
                      </a:cubicBezTo>
                      <a:cubicBezTo>
                        <a:pt x="1199912" y="258925"/>
                        <a:pt x="1200955" y="291135"/>
                        <a:pt x="1191077" y="320768"/>
                      </a:cubicBezTo>
                      <a:cubicBezTo>
                        <a:pt x="1187126" y="332621"/>
                        <a:pt x="1176941" y="345506"/>
                        <a:pt x="1164572" y="347273"/>
                      </a:cubicBezTo>
                      <a:cubicBezTo>
                        <a:pt x="1142274" y="350459"/>
                        <a:pt x="1120042" y="339948"/>
                        <a:pt x="1098311" y="334021"/>
                      </a:cubicBezTo>
                      <a:cubicBezTo>
                        <a:pt x="1071357" y="326670"/>
                        <a:pt x="1018798" y="307516"/>
                        <a:pt x="1018798" y="307516"/>
                      </a:cubicBezTo>
                      <a:cubicBezTo>
                        <a:pt x="1005546" y="298681"/>
                        <a:pt x="993288" y="288135"/>
                        <a:pt x="979042" y="281012"/>
                      </a:cubicBezTo>
                      <a:cubicBezTo>
                        <a:pt x="966548" y="274765"/>
                        <a:pt x="951263" y="274947"/>
                        <a:pt x="939285" y="267760"/>
                      </a:cubicBezTo>
                      <a:cubicBezTo>
                        <a:pt x="928571" y="261332"/>
                        <a:pt x="923495" y="247683"/>
                        <a:pt x="912781" y="241255"/>
                      </a:cubicBezTo>
                      <a:cubicBezTo>
                        <a:pt x="900803" y="234068"/>
                        <a:pt x="886456" y="231841"/>
                        <a:pt x="873024" y="228003"/>
                      </a:cubicBezTo>
                      <a:cubicBezTo>
                        <a:pt x="794122" y="205460"/>
                        <a:pt x="830484" y="220269"/>
                        <a:pt x="727250" y="201499"/>
                      </a:cubicBezTo>
                      <a:cubicBezTo>
                        <a:pt x="709331" y="198241"/>
                        <a:pt x="691911" y="192664"/>
                        <a:pt x="674242" y="188247"/>
                      </a:cubicBezTo>
                      <a:cubicBezTo>
                        <a:pt x="590372" y="202225"/>
                        <a:pt x="621599" y="201499"/>
                        <a:pt x="581477" y="201499"/>
                      </a:cubicBezTo>
                    </a:path>
                  </a:pathLst>
                </a:custGeom>
                <a:solidFill>
                  <a:srgbClr val="FF66F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1039" name="フリーフォーム 1038"/>
                <p:cNvSpPr/>
                <p:nvPr/>
              </p:nvSpPr>
              <p:spPr>
                <a:xfrm>
                  <a:off x="4122235" y="3844323"/>
                  <a:ext cx="1204329" cy="493047"/>
                </a:xfrm>
                <a:custGeom>
                  <a:avLst/>
                  <a:gdLst>
                    <a:gd name="connsiteX0" fmla="*/ 700746 w 1204329"/>
                    <a:gd name="connsiteY0" fmla="*/ 188247 h 493047"/>
                    <a:gd name="connsiteX1" fmla="*/ 528468 w 1204329"/>
                    <a:gd name="connsiteY1" fmla="*/ 201499 h 493047"/>
                    <a:gd name="connsiteX2" fmla="*/ 448955 w 1204329"/>
                    <a:gd name="connsiteY2" fmla="*/ 228003 h 493047"/>
                    <a:gd name="connsiteX3" fmla="*/ 369442 w 1204329"/>
                    <a:gd name="connsiteY3" fmla="*/ 281012 h 493047"/>
                    <a:gd name="connsiteX4" fmla="*/ 303181 w 1204329"/>
                    <a:gd name="connsiteY4" fmla="*/ 334021 h 493047"/>
                    <a:gd name="connsiteX5" fmla="*/ 236920 w 1204329"/>
                    <a:gd name="connsiteY5" fmla="*/ 400281 h 493047"/>
                    <a:gd name="connsiteX6" fmla="*/ 170659 w 1204329"/>
                    <a:gd name="connsiteY6" fmla="*/ 440038 h 493047"/>
                    <a:gd name="connsiteX7" fmla="*/ 130903 w 1204329"/>
                    <a:gd name="connsiteY7" fmla="*/ 466542 h 493047"/>
                    <a:gd name="connsiteX8" fmla="*/ 51390 w 1204329"/>
                    <a:gd name="connsiteY8" fmla="*/ 493047 h 493047"/>
                    <a:gd name="connsiteX9" fmla="*/ 24885 w 1204329"/>
                    <a:gd name="connsiteY9" fmla="*/ 347273 h 493047"/>
                    <a:gd name="connsiteX10" fmla="*/ 64642 w 1204329"/>
                    <a:gd name="connsiteY10" fmla="*/ 281012 h 493047"/>
                    <a:gd name="connsiteX11" fmla="*/ 91146 w 1204329"/>
                    <a:gd name="connsiteY11" fmla="*/ 241255 h 493047"/>
                    <a:gd name="connsiteX12" fmla="*/ 170659 w 1204329"/>
                    <a:gd name="connsiteY12" fmla="*/ 201499 h 493047"/>
                    <a:gd name="connsiteX13" fmla="*/ 250172 w 1204329"/>
                    <a:gd name="connsiteY13" fmla="*/ 135238 h 493047"/>
                    <a:gd name="connsiteX14" fmla="*/ 276677 w 1204329"/>
                    <a:gd name="connsiteY14" fmla="*/ 108734 h 493047"/>
                    <a:gd name="connsiteX15" fmla="*/ 329685 w 1204329"/>
                    <a:gd name="connsiteY15" fmla="*/ 82229 h 493047"/>
                    <a:gd name="connsiteX16" fmla="*/ 409198 w 1204329"/>
                    <a:gd name="connsiteY16" fmla="*/ 42473 h 493047"/>
                    <a:gd name="connsiteX17" fmla="*/ 448955 w 1204329"/>
                    <a:gd name="connsiteY17" fmla="*/ 15968 h 493047"/>
                    <a:gd name="connsiteX18" fmla="*/ 806764 w 1204329"/>
                    <a:gd name="connsiteY18" fmla="*/ 15968 h 493047"/>
                    <a:gd name="connsiteX19" fmla="*/ 926033 w 1204329"/>
                    <a:gd name="connsiteY19" fmla="*/ 42473 h 493047"/>
                    <a:gd name="connsiteX20" fmla="*/ 1005546 w 1204329"/>
                    <a:gd name="connsiteY20" fmla="*/ 68977 h 493047"/>
                    <a:gd name="connsiteX21" fmla="*/ 1045303 w 1204329"/>
                    <a:gd name="connsiteY21" fmla="*/ 95481 h 493047"/>
                    <a:gd name="connsiteX22" fmla="*/ 1071807 w 1204329"/>
                    <a:gd name="connsiteY22" fmla="*/ 121986 h 493047"/>
                    <a:gd name="connsiteX23" fmla="*/ 1111564 w 1204329"/>
                    <a:gd name="connsiteY23" fmla="*/ 135238 h 493047"/>
                    <a:gd name="connsiteX24" fmla="*/ 1151320 w 1204329"/>
                    <a:gd name="connsiteY24" fmla="*/ 161742 h 493047"/>
                    <a:gd name="connsiteX25" fmla="*/ 1204329 w 1204329"/>
                    <a:gd name="connsiteY25" fmla="*/ 228003 h 493047"/>
                    <a:gd name="connsiteX26" fmla="*/ 1191077 w 1204329"/>
                    <a:gd name="connsiteY26" fmla="*/ 320768 h 493047"/>
                    <a:gd name="connsiteX27" fmla="*/ 1164572 w 1204329"/>
                    <a:gd name="connsiteY27" fmla="*/ 347273 h 493047"/>
                    <a:gd name="connsiteX28" fmla="*/ 1098311 w 1204329"/>
                    <a:gd name="connsiteY28" fmla="*/ 334021 h 493047"/>
                    <a:gd name="connsiteX29" fmla="*/ 1018798 w 1204329"/>
                    <a:gd name="connsiteY29" fmla="*/ 307516 h 493047"/>
                    <a:gd name="connsiteX30" fmla="*/ 979042 w 1204329"/>
                    <a:gd name="connsiteY30" fmla="*/ 281012 h 493047"/>
                    <a:gd name="connsiteX31" fmla="*/ 939285 w 1204329"/>
                    <a:gd name="connsiteY31" fmla="*/ 267760 h 493047"/>
                    <a:gd name="connsiteX32" fmla="*/ 912781 w 1204329"/>
                    <a:gd name="connsiteY32" fmla="*/ 241255 h 493047"/>
                    <a:gd name="connsiteX33" fmla="*/ 873024 w 1204329"/>
                    <a:gd name="connsiteY33" fmla="*/ 228003 h 493047"/>
                    <a:gd name="connsiteX34" fmla="*/ 727250 w 1204329"/>
                    <a:gd name="connsiteY34" fmla="*/ 201499 h 493047"/>
                    <a:gd name="connsiteX35" fmla="*/ 674242 w 1204329"/>
                    <a:gd name="connsiteY35" fmla="*/ 188247 h 493047"/>
                    <a:gd name="connsiteX36" fmla="*/ 581477 w 1204329"/>
                    <a:gd name="connsiteY36" fmla="*/ 201499 h 493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1204329" h="493047">
                      <a:moveTo>
                        <a:pt x="700746" y="188247"/>
                      </a:moveTo>
                      <a:cubicBezTo>
                        <a:pt x="643320" y="192664"/>
                        <a:pt x="585359" y="192516"/>
                        <a:pt x="528468" y="201499"/>
                      </a:cubicBezTo>
                      <a:cubicBezTo>
                        <a:pt x="500872" y="205856"/>
                        <a:pt x="448955" y="228003"/>
                        <a:pt x="448955" y="228003"/>
                      </a:cubicBezTo>
                      <a:cubicBezTo>
                        <a:pt x="422451" y="245673"/>
                        <a:pt x="391967" y="258488"/>
                        <a:pt x="369442" y="281012"/>
                      </a:cubicBezTo>
                      <a:cubicBezTo>
                        <a:pt x="331675" y="318778"/>
                        <a:pt x="353333" y="300585"/>
                        <a:pt x="303181" y="334021"/>
                      </a:cubicBezTo>
                      <a:cubicBezTo>
                        <a:pt x="257744" y="402177"/>
                        <a:pt x="300028" y="349795"/>
                        <a:pt x="236920" y="400281"/>
                      </a:cubicBezTo>
                      <a:cubicBezTo>
                        <a:pt x="184944" y="441862"/>
                        <a:pt x="239704" y="417023"/>
                        <a:pt x="170659" y="440038"/>
                      </a:cubicBezTo>
                      <a:cubicBezTo>
                        <a:pt x="157407" y="448873"/>
                        <a:pt x="145457" y="460073"/>
                        <a:pt x="130903" y="466542"/>
                      </a:cubicBezTo>
                      <a:cubicBezTo>
                        <a:pt x="105373" y="477889"/>
                        <a:pt x="51390" y="493047"/>
                        <a:pt x="51390" y="493047"/>
                      </a:cubicBezTo>
                      <a:cubicBezTo>
                        <a:pt x="-28123" y="466541"/>
                        <a:pt x="2744" y="491194"/>
                        <a:pt x="24885" y="347273"/>
                      </a:cubicBezTo>
                      <a:cubicBezTo>
                        <a:pt x="32557" y="297406"/>
                        <a:pt x="36784" y="315834"/>
                        <a:pt x="64642" y="281012"/>
                      </a:cubicBezTo>
                      <a:cubicBezTo>
                        <a:pt x="74592" y="268575"/>
                        <a:pt x="79884" y="252517"/>
                        <a:pt x="91146" y="241255"/>
                      </a:cubicBezTo>
                      <a:cubicBezTo>
                        <a:pt x="116835" y="215566"/>
                        <a:pt x="138325" y="212277"/>
                        <a:pt x="170659" y="201499"/>
                      </a:cubicBezTo>
                      <a:cubicBezTo>
                        <a:pt x="253702" y="90775"/>
                        <a:pt x="167387" y="184908"/>
                        <a:pt x="250172" y="135238"/>
                      </a:cubicBezTo>
                      <a:cubicBezTo>
                        <a:pt x="260886" y="128810"/>
                        <a:pt x="266281" y="115665"/>
                        <a:pt x="276677" y="108734"/>
                      </a:cubicBezTo>
                      <a:cubicBezTo>
                        <a:pt x="293114" y="97776"/>
                        <a:pt x="312533" y="92030"/>
                        <a:pt x="329685" y="82229"/>
                      </a:cubicBezTo>
                      <a:cubicBezTo>
                        <a:pt x="401612" y="41128"/>
                        <a:pt x="336312" y="66768"/>
                        <a:pt x="409198" y="42473"/>
                      </a:cubicBezTo>
                      <a:cubicBezTo>
                        <a:pt x="422450" y="33638"/>
                        <a:pt x="434042" y="21561"/>
                        <a:pt x="448955" y="15968"/>
                      </a:cubicBezTo>
                      <a:cubicBezTo>
                        <a:pt x="543325" y="-19421"/>
                        <a:pt x="783320" y="14902"/>
                        <a:pt x="806764" y="15968"/>
                      </a:cubicBezTo>
                      <a:cubicBezTo>
                        <a:pt x="844585" y="23533"/>
                        <a:pt x="888610" y="31246"/>
                        <a:pt x="926033" y="42473"/>
                      </a:cubicBezTo>
                      <a:cubicBezTo>
                        <a:pt x="952793" y="50501"/>
                        <a:pt x="982300" y="53480"/>
                        <a:pt x="1005546" y="68977"/>
                      </a:cubicBezTo>
                      <a:cubicBezTo>
                        <a:pt x="1018798" y="77812"/>
                        <a:pt x="1032866" y="85531"/>
                        <a:pt x="1045303" y="95481"/>
                      </a:cubicBezTo>
                      <a:cubicBezTo>
                        <a:pt x="1055059" y="103286"/>
                        <a:pt x="1061093" y="115558"/>
                        <a:pt x="1071807" y="121986"/>
                      </a:cubicBezTo>
                      <a:cubicBezTo>
                        <a:pt x="1083785" y="129173"/>
                        <a:pt x="1098312" y="130821"/>
                        <a:pt x="1111564" y="135238"/>
                      </a:cubicBezTo>
                      <a:cubicBezTo>
                        <a:pt x="1124816" y="144073"/>
                        <a:pt x="1138883" y="151792"/>
                        <a:pt x="1151320" y="161742"/>
                      </a:cubicBezTo>
                      <a:cubicBezTo>
                        <a:pt x="1178293" y="183321"/>
                        <a:pt x="1184651" y="198487"/>
                        <a:pt x="1204329" y="228003"/>
                      </a:cubicBezTo>
                      <a:cubicBezTo>
                        <a:pt x="1199912" y="258925"/>
                        <a:pt x="1200955" y="291135"/>
                        <a:pt x="1191077" y="320768"/>
                      </a:cubicBezTo>
                      <a:cubicBezTo>
                        <a:pt x="1187126" y="332621"/>
                        <a:pt x="1176941" y="345506"/>
                        <a:pt x="1164572" y="347273"/>
                      </a:cubicBezTo>
                      <a:cubicBezTo>
                        <a:pt x="1142274" y="350459"/>
                        <a:pt x="1120042" y="339948"/>
                        <a:pt x="1098311" y="334021"/>
                      </a:cubicBezTo>
                      <a:cubicBezTo>
                        <a:pt x="1071357" y="326670"/>
                        <a:pt x="1018798" y="307516"/>
                        <a:pt x="1018798" y="307516"/>
                      </a:cubicBezTo>
                      <a:cubicBezTo>
                        <a:pt x="1005546" y="298681"/>
                        <a:pt x="993288" y="288135"/>
                        <a:pt x="979042" y="281012"/>
                      </a:cubicBezTo>
                      <a:cubicBezTo>
                        <a:pt x="966548" y="274765"/>
                        <a:pt x="951263" y="274947"/>
                        <a:pt x="939285" y="267760"/>
                      </a:cubicBezTo>
                      <a:cubicBezTo>
                        <a:pt x="928571" y="261332"/>
                        <a:pt x="923495" y="247683"/>
                        <a:pt x="912781" y="241255"/>
                      </a:cubicBezTo>
                      <a:cubicBezTo>
                        <a:pt x="900803" y="234068"/>
                        <a:pt x="886456" y="231841"/>
                        <a:pt x="873024" y="228003"/>
                      </a:cubicBezTo>
                      <a:cubicBezTo>
                        <a:pt x="794122" y="205460"/>
                        <a:pt x="830484" y="220269"/>
                        <a:pt x="727250" y="201499"/>
                      </a:cubicBezTo>
                      <a:cubicBezTo>
                        <a:pt x="709331" y="198241"/>
                        <a:pt x="691911" y="192664"/>
                        <a:pt x="674242" y="188247"/>
                      </a:cubicBezTo>
                      <a:cubicBezTo>
                        <a:pt x="590372" y="202225"/>
                        <a:pt x="621599" y="201499"/>
                        <a:pt x="581477" y="201499"/>
                      </a:cubicBezTo>
                    </a:path>
                  </a:pathLst>
                </a:custGeom>
                <a:solidFill>
                  <a:srgbClr val="FF66F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</p:grpSp>
          <p:sp>
            <p:nvSpPr>
              <p:cNvPr id="1037" name="正方形/長方形 1036"/>
              <p:cNvSpPr/>
              <p:nvPr/>
            </p:nvSpPr>
            <p:spPr>
              <a:xfrm>
                <a:off x="3211081" y="1525873"/>
                <a:ext cx="3110384" cy="1353091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ja-JP" altLang="en-US" sz="2000" b="0" cap="none" spc="0" dirty="0" smtClean="0">
                    <a:ln w="18415" cmpd="sng">
                      <a:solidFill>
                        <a:sysClr val="windowText" lastClr="000000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</a:rPr>
                  <a:t>もんだい</a:t>
                </a:r>
                <a:endParaRPr lang="ja-JP" altLang="en-US" sz="2000" b="0" cap="none" spc="0" dirty="0">
                  <a:ln w="18415" cmpd="sng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788" name="グループ化 787"/>
            <p:cNvGrpSpPr/>
            <p:nvPr/>
          </p:nvGrpSpPr>
          <p:grpSpPr>
            <a:xfrm>
              <a:off x="1935937" y="263632"/>
              <a:ext cx="1455374" cy="1384722"/>
              <a:chOff x="2744777" y="1484784"/>
              <a:chExt cx="4050390" cy="4682851"/>
            </a:xfrm>
          </p:grpSpPr>
          <p:grpSp>
            <p:nvGrpSpPr>
              <p:cNvPr id="1023" name="グループ化 1022"/>
              <p:cNvGrpSpPr/>
              <p:nvPr/>
            </p:nvGrpSpPr>
            <p:grpSpPr>
              <a:xfrm>
                <a:off x="2744777" y="1484784"/>
                <a:ext cx="4050390" cy="4682851"/>
                <a:chOff x="2668961" y="1844824"/>
                <a:chExt cx="4050390" cy="4682851"/>
              </a:xfrm>
            </p:grpSpPr>
            <p:sp>
              <p:nvSpPr>
                <p:cNvPr id="1028" name="フリーフォーム 1027"/>
                <p:cNvSpPr/>
                <p:nvPr/>
              </p:nvSpPr>
              <p:spPr>
                <a:xfrm>
                  <a:off x="2668961" y="1844824"/>
                  <a:ext cx="4050390" cy="4682851"/>
                </a:xfrm>
                <a:custGeom>
                  <a:avLst/>
                  <a:gdLst>
                    <a:gd name="connsiteX0" fmla="*/ 1277497 w 4050390"/>
                    <a:gd name="connsiteY0" fmla="*/ 35515 h 4334120"/>
                    <a:gd name="connsiteX1" fmla="*/ 747410 w 4050390"/>
                    <a:gd name="connsiteY1" fmla="*/ 287306 h 4334120"/>
                    <a:gd name="connsiteX2" fmla="*/ 349845 w 4050390"/>
                    <a:gd name="connsiteY2" fmla="*/ 936663 h 4334120"/>
                    <a:gd name="connsiteX3" fmla="*/ 190819 w 4050390"/>
                    <a:gd name="connsiteY3" fmla="*/ 2672698 h 4334120"/>
                    <a:gd name="connsiteX4" fmla="*/ 204071 w 4050390"/>
                    <a:gd name="connsiteY4" fmla="*/ 4209950 h 4334120"/>
                    <a:gd name="connsiteX5" fmla="*/ 270332 w 4050390"/>
                    <a:gd name="connsiteY5" fmla="*/ 4249706 h 4334120"/>
                    <a:gd name="connsiteX6" fmla="*/ 3649637 w 4050390"/>
                    <a:gd name="connsiteY6" fmla="*/ 4302715 h 4334120"/>
                    <a:gd name="connsiteX7" fmla="*/ 4020697 w 4050390"/>
                    <a:gd name="connsiteY7" fmla="*/ 4249706 h 4334120"/>
                    <a:gd name="connsiteX8" fmla="*/ 3967689 w 4050390"/>
                    <a:gd name="connsiteY8" fmla="*/ 4156941 h 4334120"/>
                    <a:gd name="connsiteX9" fmla="*/ 3914680 w 4050390"/>
                    <a:gd name="connsiteY9" fmla="*/ 2526924 h 4334120"/>
                    <a:gd name="connsiteX10" fmla="*/ 3768906 w 4050390"/>
                    <a:gd name="connsiteY10" fmla="*/ 578854 h 4334120"/>
                    <a:gd name="connsiteX11" fmla="*/ 2152141 w 4050390"/>
                    <a:gd name="connsiteY11" fmla="*/ 22263 h 4334120"/>
                    <a:gd name="connsiteX12" fmla="*/ 1065463 w 4050390"/>
                    <a:gd name="connsiteY12" fmla="*/ 101776 h 4334120"/>
                    <a:gd name="connsiteX13" fmla="*/ 1065463 w 4050390"/>
                    <a:gd name="connsiteY13" fmla="*/ 101776 h 43341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4050390" h="4334120">
                      <a:moveTo>
                        <a:pt x="1277497" y="35515"/>
                      </a:moveTo>
                      <a:cubicBezTo>
                        <a:pt x="1089758" y="86315"/>
                        <a:pt x="902019" y="137115"/>
                        <a:pt x="747410" y="287306"/>
                      </a:cubicBezTo>
                      <a:cubicBezTo>
                        <a:pt x="592801" y="437497"/>
                        <a:pt x="442610" y="539098"/>
                        <a:pt x="349845" y="936663"/>
                      </a:cubicBezTo>
                      <a:cubicBezTo>
                        <a:pt x="257080" y="1334228"/>
                        <a:pt x="215115" y="2127150"/>
                        <a:pt x="190819" y="2672698"/>
                      </a:cubicBezTo>
                      <a:cubicBezTo>
                        <a:pt x="166523" y="3218246"/>
                        <a:pt x="190819" y="3947115"/>
                        <a:pt x="204071" y="4209950"/>
                      </a:cubicBezTo>
                      <a:cubicBezTo>
                        <a:pt x="217323" y="4472785"/>
                        <a:pt x="-303929" y="4234245"/>
                        <a:pt x="270332" y="4249706"/>
                      </a:cubicBezTo>
                      <a:cubicBezTo>
                        <a:pt x="844593" y="4265167"/>
                        <a:pt x="3024576" y="4302715"/>
                        <a:pt x="3649637" y="4302715"/>
                      </a:cubicBezTo>
                      <a:cubicBezTo>
                        <a:pt x="4274698" y="4302715"/>
                        <a:pt x="3967688" y="4274002"/>
                        <a:pt x="4020697" y="4249706"/>
                      </a:cubicBezTo>
                      <a:cubicBezTo>
                        <a:pt x="4073706" y="4225410"/>
                        <a:pt x="3985359" y="4444071"/>
                        <a:pt x="3967689" y="4156941"/>
                      </a:cubicBezTo>
                      <a:cubicBezTo>
                        <a:pt x="3950020" y="3869811"/>
                        <a:pt x="3947811" y="3123272"/>
                        <a:pt x="3914680" y="2526924"/>
                      </a:cubicBezTo>
                      <a:cubicBezTo>
                        <a:pt x="3881550" y="1930576"/>
                        <a:pt x="4062663" y="996298"/>
                        <a:pt x="3768906" y="578854"/>
                      </a:cubicBezTo>
                      <a:cubicBezTo>
                        <a:pt x="3475150" y="161411"/>
                        <a:pt x="2602715" y="101776"/>
                        <a:pt x="2152141" y="22263"/>
                      </a:cubicBezTo>
                      <a:cubicBezTo>
                        <a:pt x="1701567" y="-57250"/>
                        <a:pt x="1065463" y="101776"/>
                        <a:pt x="1065463" y="101776"/>
                      </a:cubicBezTo>
                      <a:lnTo>
                        <a:pt x="1065463" y="101776"/>
                      </a:lnTo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1029" name="円/楕円 1028"/>
                <p:cNvSpPr/>
                <p:nvPr/>
              </p:nvSpPr>
              <p:spPr>
                <a:xfrm>
                  <a:off x="3539968" y="2708920"/>
                  <a:ext cx="864096" cy="864096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1030" name="弦 1029"/>
                <p:cNvSpPr/>
                <p:nvPr/>
              </p:nvSpPr>
              <p:spPr>
                <a:xfrm rot="17413514">
                  <a:off x="3511875" y="2740803"/>
                  <a:ext cx="863204" cy="848977"/>
                </a:xfrm>
                <a:prstGeom prst="chord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1031" name="円/楕円 1030"/>
                <p:cNvSpPr/>
                <p:nvPr/>
              </p:nvSpPr>
              <p:spPr>
                <a:xfrm>
                  <a:off x="4913988" y="2708920"/>
                  <a:ext cx="864096" cy="864096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1032" name="弦 1031"/>
                <p:cNvSpPr/>
                <p:nvPr/>
              </p:nvSpPr>
              <p:spPr>
                <a:xfrm rot="17413514">
                  <a:off x="4885895" y="2740803"/>
                  <a:ext cx="863204" cy="848977"/>
                </a:xfrm>
                <a:prstGeom prst="chord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1033" name="円/楕円 1032"/>
                <p:cNvSpPr/>
                <p:nvPr/>
              </p:nvSpPr>
              <p:spPr>
                <a:xfrm>
                  <a:off x="3779912" y="2996952"/>
                  <a:ext cx="360040" cy="28803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1034" name="円/楕円 1033"/>
                <p:cNvSpPr/>
                <p:nvPr/>
              </p:nvSpPr>
              <p:spPr>
                <a:xfrm>
                  <a:off x="5137477" y="3021275"/>
                  <a:ext cx="360040" cy="28803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</p:grpSp>
          <p:grpSp>
            <p:nvGrpSpPr>
              <p:cNvPr id="1024" name="グループ化 1023"/>
              <p:cNvGrpSpPr/>
              <p:nvPr/>
            </p:nvGrpSpPr>
            <p:grpSpPr>
              <a:xfrm>
                <a:off x="4333282" y="3948385"/>
                <a:ext cx="880011" cy="701173"/>
                <a:chOff x="4109793" y="3844323"/>
                <a:chExt cx="1216771" cy="701173"/>
              </a:xfrm>
            </p:grpSpPr>
            <p:sp>
              <p:nvSpPr>
                <p:cNvPr id="1026" name="フリーフォーム 1025"/>
                <p:cNvSpPr/>
                <p:nvPr/>
              </p:nvSpPr>
              <p:spPr>
                <a:xfrm>
                  <a:off x="4109793" y="4052449"/>
                  <a:ext cx="1204329" cy="493047"/>
                </a:xfrm>
                <a:custGeom>
                  <a:avLst/>
                  <a:gdLst>
                    <a:gd name="connsiteX0" fmla="*/ 700746 w 1204329"/>
                    <a:gd name="connsiteY0" fmla="*/ 188247 h 493047"/>
                    <a:gd name="connsiteX1" fmla="*/ 528468 w 1204329"/>
                    <a:gd name="connsiteY1" fmla="*/ 201499 h 493047"/>
                    <a:gd name="connsiteX2" fmla="*/ 448955 w 1204329"/>
                    <a:gd name="connsiteY2" fmla="*/ 228003 h 493047"/>
                    <a:gd name="connsiteX3" fmla="*/ 369442 w 1204329"/>
                    <a:gd name="connsiteY3" fmla="*/ 281012 h 493047"/>
                    <a:gd name="connsiteX4" fmla="*/ 303181 w 1204329"/>
                    <a:gd name="connsiteY4" fmla="*/ 334021 h 493047"/>
                    <a:gd name="connsiteX5" fmla="*/ 236920 w 1204329"/>
                    <a:gd name="connsiteY5" fmla="*/ 400281 h 493047"/>
                    <a:gd name="connsiteX6" fmla="*/ 170659 w 1204329"/>
                    <a:gd name="connsiteY6" fmla="*/ 440038 h 493047"/>
                    <a:gd name="connsiteX7" fmla="*/ 130903 w 1204329"/>
                    <a:gd name="connsiteY7" fmla="*/ 466542 h 493047"/>
                    <a:gd name="connsiteX8" fmla="*/ 51390 w 1204329"/>
                    <a:gd name="connsiteY8" fmla="*/ 493047 h 493047"/>
                    <a:gd name="connsiteX9" fmla="*/ 24885 w 1204329"/>
                    <a:gd name="connsiteY9" fmla="*/ 347273 h 493047"/>
                    <a:gd name="connsiteX10" fmla="*/ 64642 w 1204329"/>
                    <a:gd name="connsiteY10" fmla="*/ 281012 h 493047"/>
                    <a:gd name="connsiteX11" fmla="*/ 91146 w 1204329"/>
                    <a:gd name="connsiteY11" fmla="*/ 241255 h 493047"/>
                    <a:gd name="connsiteX12" fmla="*/ 170659 w 1204329"/>
                    <a:gd name="connsiteY12" fmla="*/ 201499 h 493047"/>
                    <a:gd name="connsiteX13" fmla="*/ 250172 w 1204329"/>
                    <a:gd name="connsiteY13" fmla="*/ 135238 h 493047"/>
                    <a:gd name="connsiteX14" fmla="*/ 276677 w 1204329"/>
                    <a:gd name="connsiteY14" fmla="*/ 108734 h 493047"/>
                    <a:gd name="connsiteX15" fmla="*/ 329685 w 1204329"/>
                    <a:gd name="connsiteY15" fmla="*/ 82229 h 493047"/>
                    <a:gd name="connsiteX16" fmla="*/ 409198 w 1204329"/>
                    <a:gd name="connsiteY16" fmla="*/ 42473 h 493047"/>
                    <a:gd name="connsiteX17" fmla="*/ 448955 w 1204329"/>
                    <a:gd name="connsiteY17" fmla="*/ 15968 h 493047"/>
                    <a:gd name="connsiteX18" fmla="*/ 806764 w 1204329"/>
                    <a:gd name="connsiteY18" fmla="*/ 15968 h 493047"/>
                    <a:gd name="connsiteX19" fmla="*/ 926033 w 1204329"/>
                    <a:gd name="connsiteY19" fmla="*/ 42473 h 493047"/>
                    <a:gd name="connsiteX20" fmla="*/ 1005546 w 1204329"/>
                    <a:gd name="connsiteY20" fmla="*/ 68977 h 493047"/>
                    <a:gd name="connsiteX21" fmla="*/ 1045303 w 1204329"/>
                    <a:gd name="connsiteY21" fmla="*/ 95481 h 493047"/>
                    <a:gd name="connsiteX22" fmla="*/ 1071807 w 1204329"/>
                    <a:gd name="connsiteY22" fmla="*/ 121986 h 493047"/>
                    <a:gd name="connsiteX23" fmla="*/ 1111564 w 1204329"/>
                    <a:gd name="connsiteY23" fmla="*/ 135238 h 493047"/>
                    <a:gd name="connsiteX24" fmla="*/ 1151320 w 1204329"/>
                    <a:gd name="connsiteY24" fmla="*/ 161742 h 493047"/>
                    <a:gd name="connsiteX25" fmla="*/ 1204329 w 1204329"/>
                    <a:gd name="connsiteY25" fmla="*/ 228003 h 493047"/>
                    <a:gd name="connsiteX26" fmla="*/ 1191077 w 1204329"/>
                    <a:gd name="connsiteY26" fmla="*/ 320768 h 493047"/>
                    <a:gd name="connsiteX27" fmla="*/ 1164572 w 1204329"/>
                    <a:gd name="connsiteY27" fmla="*/ 347273 h 493047"/>
                    <a:gd name="connsiteX28" fmla="*/ 1098311 w 1204329"/>
                    <a:gd name="connsiteY28" fmla="*/ 334021 h 493047"/>
                    <a:gd name="connsiteX29" fmla="*/ 1018798 w 1204329"/>
                    <a:gd name="connsiteY29" fmla="*/ 307516 h 493047"/>
                    <a:gd name="connsiteX30" fmla="*/ 979042 w 1204329"/>
                    <a:gd name="connsiteY30" fmla="*/ 281012 h 493047"/>
                    <a:gd name="connsiteX31" fmla="*/ 939285 w 1204329"/>
                    <a:gd name="connsiteY31" fmla="*/ 267760 h 493047"/>
                    <a:gd name="connsiteX32" fmla="*/ 912781 w 1204329"/>
                    <a:gd name="connsiteY32" fmla="*/ 241255 h 493047"/>
                    <a:gd name="connsiteX33" fmla="*/ 873024 w 1204329"/>
                    <a:gd name="connsiteY33" fmla="*/ 228003 h 493047"/>
                    <a:gd name="connsiteX34" fmla="*/ 727250 w 1204329"/>
                    <a:gd name="connsiteY34" fmla="*/ 201499 h 493047"/>
                    <a:gd name="connsiteX35" fmla="*/ 674242 w 1204329"/>
                    <a:gd name="connsiteY35" fmla="*/ 188247 h 493047"/>
                    <a:gd name="connsiteX36" fmla="*/ 581477 w 1204329"/>
                    <a:gd name="connsiteY36" fmla="*/ 201499 h 493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1204329" h="493047">
                      <a:moveTo>
                        <a:pt x="700746" y="188247"/>
                      </a:moveTo>
                      <a:cubicBezTo>
                        <a:pt x="643320" y="192664"/>
                        <a:pt x="585359" y="192516"/>
                        <a:pt x="528468" y="201499"/>
                      </a:cubicBezTo>
                      <a:cubicBezTo>
                        <a:pt x="500872" y="205856"/>
                        <a:pt x="448955" y="228003"/>
                        <a:pt x="448955" y="228003"/>
                      </a:cubicBezTo>
                      <a:cubicBezTo>
                        <a:pt x="422451" y="245673"/>
                        <a:pt x="391967" y="258488"/>
                        <a:pt x="369442" y="281012"/>
                      </a:cubicBezTo>
                      <a:cubicBezTo>
                        <a:pt x="331675" y="318778"/>
                        <a:pt x="353333" y="300585"/>
                        <a:pt x="303181" y="334021"/>
                      </a:cubicBezTo>
                      <a:cubicBezTo>
                        <a:pt x="257744" y="402177"/>
                        <a:pt x="300028" y="349795"/>
                        <a:pt x="236920" y="400281"/>
                      </a:cubicBezTo>
                      <a:cubicBezTo>
                        <a:pt x="184944" y="441862"/>
                        <a:pt x="239704" y="417023"/>
                        <a:pt x="170659" y="440038"/>
                      </a:cubicBezTo>
                      <a:cubicBezTo>
                        <a:pt x="157407" y="448873"/>
                        <a:pt x="145457" y="460073"/>
                        <a:pt x="130903" y="466542"/>
                      </a:cubicBezTo>
                      <a:cubicBezTo>
                        <a:pt x="105373" y="477889"/>
                        <a:pt x="51390" y="493047"/>
                        <a:pt x="51390" y="493047"/>
                      </a:cubicBezTo>
                      <a:cubicBezTo>
                        <a:pt x="-28123" y="466541"/>
                        <a:pt x="2744" y="491194"/>
                        <a:pt x="24885" y="347273"/>
                      </a:cubicBezTo>
                      <a:cubicBezTo>
                        <a:pt x="32557" y="297406"/>
                        <a:pt x="36784" y="315834"/>
                        <a:pt x="64642" y="281012"/>
                      </a:cubicBezTo>
                      <a:cubicBezTo>
                        <a:pt x="74592" y="268575"/>
                        <a:pt x="79884" y="252517"/>
                        <a:pt x="91146" y="241255"/>
                      </a:cubicBezTo>
                      <a:cubicBezTo>
                        <a:pt x="116835" y="215566"/>
                        <a:pt x="138325" y="212277"/>
                        <a:pt x="170659" y="201499"/>
                      </a:cubicBezTo>
                      <a:cubicBezTo>
                        <a:pt x="253702" y="90775"/>
                        <a:pt x="167387" y="184908"/>
                        <a:pt x="250172" y="135238"/>
                      </a:cubicBezTo>
                      <a:cubicBezTo>
                        <a:pt x="260886" y="128810"/>
                        <a:pt x="266281" y="115665"/>
                        <a:pt x="276677" y="108734"/>
                      </a:cubicBezTo>
                      <a:cubicBezTo>
                        <a:pt x="293114" y="97776"/>
                        <a:pt x="312533" y="92030"/>
                        <a:pt x="329685" y="82229"/>
                      </a:cubicBezTo>
                      <a:cubicBezTo>
                        <a:pt x="401612" y="41128"/>
                        <a:pt x="336312" y="66768"/>
                        <a:pt x="409198" y="42473"/>
                      </a:cubicBezTo>
                      <a:cubicBezTo>
                        <a:pt x="422450" y="33638"/>
                        <a:pt x="434042" y="21561"/>
                        <a:pt x="448955" y="15968"/>
                      </a:cubicBezTo>
                      <a:cubicBezTo>
                        <a:pt x="543325" y="-19421"/>
                        <a:pt x="783320" y="14902"/>
                        <a:pt x="806764" y="15968"/>
                      </a:cubicBezTo>
                      <a:cubicBezTo>
                        <a:pt x="844585" y="23533"/>
                        <a:pt x="888610" y="31246"/>
                        <a:pt x="926033" y="42473"/>
                      </a:cubicBezTo>
                      <a:cubicBezTo>
                        <a:pt x="952793" y="50501"/>
                        <a:pt x="982300" y="53480"/>
                        <a:pt x="1005546" y="68977"/>
                      </a:cubicBezTo>
                      <a:cubicBezTo>
                        <a:pt x="1018798" y="77812"/>
                        <a:pt x="1032866" y="85531"/>
                        <a:pt x="1045303" y="95481"/>
                      </a:cubicBezTo>
                      <a:cubicBezTo>
                        <a:pt x="1055059" y="103286"/>
                        <a:pt x="1061093" y="115558"/>
                        <a:pt x="1071807" y="121986"/>
                      </a:cubicBezTo>
                      <a:cubicBezTo>
                        <a:pt x="1083785" y="129173"/>
                        <a:pt x="1098312" y="130821"/>
                        <a:pt x="1111564" y="135238"/>
                      </a:cubicBezTo>
                      <a:cubicBezTo>
                        <a:pt x="1124816" y="144073"/>
                        <a:pt x="1138883" y="151792"/>
                        <a:pt x="1151320" y="161742"/>
                      </a:cubicBezTo>
                      <a:cubicBezTo>
                        <a:pt x="1178293" y="183321"/>
                        <a:pt x="1184651" y="198487"/>
                        <a:pt x="1204329" y="228003"/>
                      </a:cubicBezTo>
                      <a:cubicBezTo>
                        <a:pt x="1199912" y="258925"/>
                        <a:pt x="1200955" y="291135"/>
                        <a:pt x="1191077" y="320768"/>
                      </a:cubicBezTo>
                      <a:cubicBezTo>
                        <a:pt x="1187126" y="332621"/>
                        <a:pt x="1176941" y="345506"/>
                        <a:pt x="1164572" y="347273"/>
                      </a:cubicBezTo>
                      <a:cubicBezTo>
                        <a:pt x="1142274" y="350459"/>
                        <a:pt x="1120042" y="339948"/>
                        <a:pt x="1098311" y="334021"/>
                      </a:cubicBezTo>
                      <a:cubicBezTo>
                        <a:pt x="1071357" y="326670"/>
                        <a:pt x="1018798" y="307516"/>
                        <a:pt x="1018798" y="307516"/>
                      </a:cubicBezTo>
                      <a:cubicBezTo>
                        <a:pt x="1005546" y="298681"/>
                        <a:pt x="993288" y="288135"/>
                        <a:pt x="979042" y="281012"/>
                      </a:cubicBezTo>
                      <a:cubicBezTo>
                        <a:pt x="966548" y="274765"/>
                        <a:pt x="951263" y="274947"/>
                        <a:pt x="939285" y="267760"/>
                      </a:cubicBezTo>
                      <a:cubicBezTo>
                        <a:pt x="928571" y="261332"/>
                        <a:pt x="923495" y="247683"/>
                        <a:pt x="912781" y="241255"/>
                      </a:cubicBezTo>
                      <a:cubicBezTo>
                        <a:pt x="900803" y="234068"/>
                        <a:pt x="886456" y="231841"/>
                        <a:pt x="873024" y="228003"/>
                      </a:cubicBezTo>
                      <a:cubicBezTo>
                        <a:pt x="794122" y="205460"/>
                        <a:pt x="830484" y="220269"/>
                        <a:pt x="727250" y="201499"/>
                      </a:cubicBezTo>
                      <a:cubicBezTo>
                        <a:pt x="709331" y="198241"/>
                        <a:pt x="691911" y="192664"/>
                        <a:pt x="674242" y="188247"/>
                      </a:cubicBezTo>
                      <a:cubicBezTo>
                        <a:pt x="590372" y="202225"/>
                        <a:pt x="621599" y="201499"/>
                        <a:pt x="581477" y="201499"/>
                      </a:cubicBezTo>
                    </a:path>
                  </a:pathLst>
                </a:custGeom>
                <a:solidFill>
                  <a:srgbClr val="FF66F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1027" name="フリーフォーム 1026"/>
                <p:cNvSpPr/>
                <p:nvPr/>
              </p:nvSpPr>
              <p:spPr>
                <a:xfrm>
                  <a:off x="4122235" y="3844323"/>
                  <a:ext cx="1204329" cy="493047"/>
                </a:xfrm>
                <a:custGeom>
                  <a:avLst/>
                  <a:gdLst>
                    <a:gd name="connsiteX0" fmla="*/ 700746 w 1204329"/>
                    <a:gd name="connsiteY0" fmla="*/ 188247 h 493047"/>
                    <a:gd name="connsiteX1" fmla="*/ 528468 w 1204329"/>
                    <a:gd name="connsiteY1" fmla="*/ 201499 h 493047"/>
                    <a:gd name="connsiteX2" fmla="*/ 448955 w 1204329"/>
                    <a:gd name="connsiteY2" fmla="*/ 228003 h 493047"/>
                    <a:gd name="connsiteX3" fmla="*/ 369442 w 1204329"/>
                    <a:gd name="connsiteY3" fmla="*/ 281012 h 493047"/>
                    <a:gd name="connsiteX4" fmla="*/ 303181 w 1204329"/>
                    <a:gd name="connsiteY4" fmla="*/ 334021 h 493047"/>
                    <a:gd name="connsiteX5" fmla="*/ 236920 w 1204329"/>
                    <a:gd name="connsiteY5" fmla="*/ 400281 h 493047"/>
                    <a:gd name="connsiteX6" fmla="*/ 170659 w 1204329"/>
                    <a:gd name="connsiteY6" fmla="*/ 440038 h 493047"/>
                    <a:gd name="connsiteX7" fmla="*/ 130903 w 1204329"/>
                    <a:gd name="connsiteY7" fmla="*/ 466542 h 493047"/>
                    <a:gd name="connsiteX8" fmla="*/ 51390 w 1204329"/>
                    <a:gd name="connsiteY8" fmla="*/ 493047 h 493047"/>
                    <a:gd name="connsiteX9" fmla="*/ 24885 w 1204329"/>
                    <a:gd name="connsiteY9" fmla="*/ 347273 h 493047"/>
                    <a:gd name="connsiteX10" fmla="*/ 64642 w 1204329"/>
                    <a:gd name="connsiteY10" fmla="*/ 281012 h 493047"/>
                    <a:gd name="connsiteX11" fmla="*/ 91146 w 1204329"/>
                    <a:gd name="connsiteY11" fmla="*/ 241255 h 493047"/>
                    <a:gd name="connsiteX12" fmla="*/ 170659 w 1204329"/>
                    <a:gd name="connsiteY12" fmla="*/ 201499 h 493047"/>
                    <a:gd name="connsiteX13" fmla="*/ 250172 w 1204329"/>
                    <a:gd name="connsiteY13" fmla="*/ 135238 h 493047"/>
                    <a:gd name="connsiteX14" fmla="*/ 276677 w 1204329"/>
                    <a:gd name="connsiteY14" fmla="*/ 108734 h 493047"/>
                    <a:gd name="connsiteX15" fmla="*/ 329685 w 1204329"/>
                    <a:gd name="connsiteY15" fmla="*/ 82229 h 493047"/>
                    <a:gd name="connsiteX16" fmla="*/ 409198 w 1204329"/>
                    <a:gd name="connsiteY16" fmla="*/ 42473 h 493047"/>
                    <a:gd name="connsiteX17" fmla="*/ 448955 w 1204329"/>
                    <a:gd name="connsiteY17" fmla="*/ 15968 h 493047"/>
                    <a:gd name="connsiteX18" fmla="*/ 806764 w 1204329"/>
                    <a:gd name="connsiteY18" fmla="*/ 15968 h 493047"/>
                    <a:gd name="connsiteX19" fmla="*/ 926033 w 1204329"/>
                    <a:gd name="connsiteY19" fmla="*/ 42473 h 493047"/>
                    <a:gd name="connsiteX20" fmla="*/ 1005546 w 1204329"/>
                    <a:gd name="connsiteY20" fmla="*/ 68977 h 493047"/>
                    <a:gd name="connsiteX21" fmla="*/ 1045303 w 1204329"/>
                    <a:gd name="connsiteY21" fmla="*/ 95481 h 493047"/>
                    <a:gd name="connsiteX22" fmla="*/ 1071807 w 1204329"/>
                    <a:gd name="connsiteY22" fmla="*/ 121986 h 493047"/>
                    <a:gd name="connsiteX23" fmla="*/ 1111564 w 1204329"/>
                    <a:gd name="connsiteY23" fmla="*/ 135238 h 493047"/>
                    <a:gd name="connsiteX24" fmla="*/ 1151320 w 1204329"/>
                    <a:gd name="connsiteY24" fmla="*/ 161742 h 493047"/>
                    <a:gd name="connsiteX25" fmla="*/ 1204329 w 1204329"/>
                    <a:gd name="connsiteY25" fmla="*/ 228003 h 493047"/>
                    <a:gd name="connsiteX26" fmla="*/ 1191077 w 1204329"/>
                    <a:gd name="connsiteY26" fmla="*/ 320768 h 493047"/>
                    <a:gd name="connsiteX27" fmla="*/ 1164572 w 1204329"/>
                    <a:gd name="connsiteY27" fmla="*/ 347273 h 493047"/>
                    <a:gd name="connsiteX28" fmla="*/ 1098311 w 1204329"/>
                    <a:gd name="connsiteY28" fmla="*/ 334021 h 493047"/>
                    <a:gd name="connsiteX29" fmla="*/ 1018798 w 1204329"/>
                    <a:gd name="connsiteY29" fmla="*/ 307516 h 493047"/>
                    <a:gd name="connsiteX30" fmla="*/ 979042 w 1204329"/>
                    <a:gd name="connsiteY30" fmla="*/ 281012 h 493047"/>
                    <a:gd name="connsiteX31" fmla="*/ 939285 w 1204329"/>
                    <a:gd name="connsiteY31" fmla="*/ 267760 h 493047"/>
                    <a:gd name="connsiteX32" fmla="*/ 912781 w 1204329"/>
                    <a:gd name="connsiteY32" fmla="*/ 241255 h 493047"/>
                    <a:gd name="connsiteX33" fmla="*/ 873024 w 1204329"/>
                    <a:gd name="connsiteY33" fmla="*/ 228003 h 493047"/>
                    <a:gd name="connsiteX34" fmla="*/ 727250 w 1204329"/>
                    <a:gd name="connsiteY34" fmla="*/ 201499 h 493047"/>
                    <a:gd name="connsiteX35" fmla="*/ 674242 w 1204329"/>
                    <a:gd name="connsiteY35" fmla="*/ 188247 h 493047"/>
                    <a:gd name="connsiteX36" fmla="*/ 581477 w 1204329"/>
                    <a:gd name="connsiteY36" fmla="*/ 201499 h 493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1204329" h="493047">
                      <a:moveTo>
                        <a:pt x="700746" y="188247"/>
                      </a:moveTo>
                      <a:cubicBezTo>
                        <a:pt x="643320" y="192664"/>
                        <a:pt x="585359" y="192516"/>
                        <a:pt x="528468" y="201499"/>
                      </a:cubicBezTo>
                      <a:cubicBezTo>
                        <a:pt x="500872" y="205856"/>
                        <a:pt x="448955" y="228003"/>
                        <a:pt x="448955" y="228003"/>
                      </a:cubicBezTo>
                      <a:cubicBezTo>
                        <a:pt x="422451" y="245673"/>
                        <a:pt x="391967" y="258488"/>
                        <a:pt x="369442" y="281012"/>
                      </a:cubicBezTo>
                      <a:cubicBezTo>
                        <a:pt x="331675" y="318778"/>
                        <a:pt x="353333" y="300585"/>
                        <a:pt x="303181" y="334021"/>
                      </a:cubicBezTo>
                      <a:cubicBezTo>
                        <a:pt x="257744" y="402177"/>
                        <a:pt x="300028" y="349795"/>
                        <a:pt x="236920" y="400281"/>
                      </a:cubicBezTo>
                      <a:cubicBezTo>
                        <a:pt x="184944" y="441862"/>
                        <a:pt x="239704" y="417023"/>
                        <a:pt x="170659" y="440038"/>
                      </a:cubicBezTo>
                      <a:cubicBezTo>
                        <a:pt x="157407" y="448873"/>
                        <a:pt x="145457" y="460073"/>
                        <a:pt x="130903" y="466542"/>
                      </a:cubicBezTo>
                      <a:cubicBezTo>
                        <a:pt x="105373" y="477889"/>
                        <a:pt x="51390" y="493047"/>
                        <a:pt x="51390" y="493047"/>
                      </a:cubicBezTo>
                      <a:cubicBezTo>
                        <a:pt x="-28123" y="466541"/>
                        <a:pt x="2744" y="491194"/>
                        <a:pt x="24885" y="347273"/>
                      </a:cubicBezTo>
                      <a:cubicBezTo>
                        <a:pt x="32557" y="297406"/>
                        <a:pt x="36784" y="315834"/>
                        <a:pt x="64642" y="281012"/>
                      </a:cubicBezTo>
                      <a:cubicBezTo>
                        <a:pt x="74592" y="268575"/>
                        <a:pt x="79884" y="252517"/>
                        <a:pt x="91146" y="241255"/>
                      </a:cubicBezTo>
                      <a:cubicBezTo>
                        <a:pt x="116835" y="215566"/>
                        <a:pt x="138325" y="212277"/>
                        <a:pt x="170659" y="201499"/>
                      </a:cubicBezTo>
                      <a:cubicBezTo>
                        <a:pt x="253702" y="90775"/>
                        <a:pt x="167387" y="184908"/>
                        <a:pt x="250172" y="135238"/>
                      </a:cubicBezTo>
                      <a:cubicBezTo>
                        <a:pt x="260886" y="128810"/>
                        <a:pt x="266281" y="115665"/>
                        <a:pt x="276677" y="108734"/>
                      </a:cubicBezTo>
                      <a:cubicBezTo>
                        <a:pt x="293114" y="97776"/>
                        <a:pt x="312533" y="92030"/>
                        <a:pt x="329685" y="82229"/>
                      </a:cubicBezTo>
                      <a:cubicBezTo>
                        <a:pt x="401612" y="41128"/>
                        <a:pt x="336312" y="66768"/>
                        <a:pt x="409198" y="42473"/>
                      </a:cubicBezTo>
                      <a:cubicBezTo>
                        <a:pt x="422450" y="33638"/>
                        <a:pt x="434042" y="21561"/>
                        <a:pt x="448955" y="15968"/>
                      </a:cubicBezTo>
                      <a:cubicBezTo>
                        <a:pt x="543325" y="-19421"/>
                        <a:pt x="783320" y="14902"/>
                        <a:pt x="806764" y="15968"/>
                      </a:cubicBezTo>
                      <a:cubicBezTo>
                        <a:pt x="844585" y="23533"/>
                        <a:pt x="888610" y="31246"/>
                        <a:pt x="926033" y="42473"/>
                      </a:cubicBezTo>
                      <a:cubicBezTo>
                        <a:pt x="952793" y="50501"/>
                        <a:pt x="982300" y="53480"/>
                        <a:pt x="1005546" y="68977"/>
                      </a:cubicBezTo>
                      <a:cubicBezTo>
                        <a:pt x="1018798" y="77812"/>
                        <a:pt x="1032866" y="85531"/>
                        <a:pt x="1045303" y="95481"/>
                      </a:cubicBezTo>
                      <a:cubicBezTo>
                        <a:pt x="1055059" y="103286"/>
                        <a:pt x="1061093" y="115558"/>
                        <a:pt x="1071807" y="121986"/>
                      </a:cubicBezTo>
                      <a:cubicBezTo>
                        <a:pt x="1083785" y="129173"/>
                        <a:pt x="1098312" y="130821"/>
                        <a:pt x="1111564" y="135238"/>
                      </a:cubicBezTo>
                      <a:cubicBezTo>
                        <a:pt x="1124816" y="144073"/>
                        <a:pt x="1138883" y="151792"/>
                        <a:pt x="1151320" y="161742"/>
                      </a:cubicBezTo>
                      <a:cubicBezTo>
                        <a:pt x="1178293" y="183321"/>
                        <a:pt x="1184651" y="198487"/>
                        <a:pt x="1204329" y="228003"/>
                      </a:cubicBezTo>
                      <a:cubicBezTo>
                        <a:pt x="1199912" y="258925"/>
                        <a:pt x="1200955" y="291135"/>
                        <a:pt x="1191077" y="320768"/>
                      </a:cubicBezTo>
                      <a:cubicBezTo>
                        <a:pt x="1187126" y="332621"/>
                        <a:pt x="1176941" y="345506"/>
                        <a:pt x="1164572" y="347273"/>
                      </a:cubicBezTo>
                      <a:cubicBezTo>
                        <a:pt x="1142274" y="350459"/>
                        <a:pt x="1120042" y="339948"/>
                        <a:pt x="1098311" y="334021"/>
                      </a:cubicBezTo>
                      <a:cubicBezTo>
                        <a:pt x="1071357" y="326670"/>
                        <a:pt x="1018798" y="307516"/>
                        <a:pt x="1018798" y="307516"/>
                      </a:cubicBezTo>
                      <a:cubicBezTo>
                        <a:pt x="1005546" y="298681"/>
                        <a:pt x="993288" y="288135"/>
                        <a:pt x="979042" y="281012"/>
                      </a:cubicBezTo>
                      <a:cubicBezTo>
                        <a:pt x="966548" y="274765"/>
                        <a:pt x="951263" y="274947"/>
                        <a:pt x="939285" y="267760"/>
                      </a:cubicBezTo>
                      <a:cubicBezTo>
                        <a:pt x="928571" y="261332"/>
                        <a:pt x="923495" y="247683"/>
                        <a:pt x="912781" y="241255"/>
                      </a:cubicBezTo>
                      <a:cubicBezTo>
                        <a:pt x="900803" y="234068"/>
                        <a:pt x="886456" y="231841"/>
                        <a:pt x="873024" y="228003"/>
                      </a:cubicBezTo>
                      <a:cubicBezTo>
                        <a:pt x="794122" y="205460"/>
                        <a:pt x="830484" y="220269"/>
                        <a:pt x="727250" y="201499"/>
                      </a:cubicBezTo>
                      <a:cubicBezTo>
                        <a:pt x="709331" y="198241"/>
                        <a:pt x="691911" y="192664"/>
                        <a:pt x="674242" y="188247"/>
                      </a:cubicBezTo>
                      <a:cubicBezTo>
                        <a:pt x="590372" y="202225"/>
                        <a:pt x="621599" y="201499"/>
                        <a:pt x="581477" y="201499"/>
                      </a:cubicBezTo>
                    </a:path>
                  </a:pathLst>
                </a:custGeom>
                <a:solidFill>
                  <a:srgbClr val="FF66F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</p:grpSp>
          <p:sp>
            <p:nvSpPr>
              <p:cNvPr id="1025" name="正方形/長方形 1024"/>
              <p:cNvSpPr/>
              <p:nvPr/>
            </p:nvSpPr>
            <p:spPr>
              <a:xfrm>
                <a:off x="3211081" y="1525873"/>
                <a:ext cx="3110384" cy="1353091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ja-JP" altLang="en-US" sz="2000" b="0" cap="none" spc="0" dirty="0" smtClean="0">
                    <a:ln w="18415" cmpd="sng">
                      <a:solidFill>
                        <a:sysClr val="windowText" lastClr="000000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</a:rPr>
                  <a:t>もんだい</a:t>
                </a:r>
                <a:endParaRPr lang="ja-JP" altLang="en-US" sz="2000" b="0" cap="none" spc="0" dirty="0">
                  <a:ln w="18415" cmpd="sng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789" name="グループ化 788"/>
            <p:cNvGrpSpPr/>
            <p:nvPr/>
          </p:nvGrpSpPr>
          <p:grpSpPr>
            <a:xfrm>
              <a:off x="3707904" y="260648"/>
              <a:ext cx="1455374" cy="1384722"/>
              <a:chOff x="2744777" y="1484784"/>
              <a:chExt cx="4050390" cy="4682851"/>
            </a:xfrm>
          </p:grpSpPr>
          <p:grpSp>
            <p:nvGrpSpPr>
              <p:cNvPr id="1011" name="グループ化 1010"/>
              <p:cNvGrpSpPr/>
              <p:nvPr/>
            </p:nvGrpSpPr>
            <p:grpSpPr>
              <a:xfrm>
                <a:off x="2744777" y="1484784"/>
                <a:ext cx="4050390" cy="4682851"/>
                <a:chOff x="2668961" y="1844824"/>
                <a:chExt cx="4050390" cy="4682851"/>
              </a:xfrm>
            </p:grpSpPr>
            <p:sp>
              <p:nvSpPr>
                <p:cNvPr id="1016" name="フリーフォーム 1015"/>
                <p:cNvSpPr/>
                <p:nvPr/>
              </p:nvSpPr>
              <p:spPr>
                <a:xfrm>
                  <a:off x="2668961" y="1844824"/>
                  <a:ext cx="4050390" cy="4682851"/>
                </a:xfrm>
                <a:custGeom>
                  <a:avLst/>
                  <a:gdLst>
                    <a:gd name="connsiteX0" fmla="*/ 1277497 w 4050390"/>
                    <a:gd name="connsiteY0" fmla="*/ 35515 h 4334120"/>
                    <a:gd name="connsiteX1" fmla="*/ 747410 w 4050390"/>
                    <a:gd name="connsiteY1" fmla="*/ 287306 h 4334120"/>
                    <a:gd name="connsiteX2" fmla="*/ 349845 w 4050390"/>
                    <a:gd name="connsiteY2" fmla="*/ 936663 h 4334120"/>
                    <a:gd name="connsiteX3" fmla="*/ 190819 w 4050390"/>
                    <a:gd name="connsiteY3" fmla="*/ 2672698 h 4334120"/>
                    <a:gd name="connsiteX4" fmla="*/ 204071 w 4050390"/>
                    <a:gd name="connsiteY4" fmla="*/ 4209950 h 4334120"/>
                    <a:gd name="connsiteX5" fmla="*/ 270332 w 4050390"/>
                    <a:gd name="connsiteY5" fmla="*/ 4249706 h 4334120"/>
                    <a:gd name="connsiteX6" fmla="*/ 3649637 w 4050390"/>
                    <a:gd name="connsiteY6" fmla="*/ 4302715 h 4334120"/>
                    <a:gd name="connsiteX7" fmla="*/ 4020697 w 4050390"/>
                    <a:gd name="connsiteY7" fmla="*/ 4249706 h 4334120"/>
                    <a:gd name="connsiteX8" fmla="*/ 3967689 w 4050390"/>
                    <a:gd name="connsiteY8" fmla="*/ 4156941 h 4334120"/>
                    <a:gd name="connsiteX9" fmla="*/ 3914680 w 4050390"/>
                    <a:gd name="connsiteY9" fmla="*/ 2526924 h 4334120"/>
                    <a:gd name="connsiteX10" fmla="*/ 3768906 w 4050390"/>
                    <a:gd name="connsiteY10" fmla="*/ 578854 h 4334120"/>
                    <a:gd name="connsiteX11" fmla="*/ 2152141 w 4050390"/>
                    <a:gd name="connsiteY11" fmla="*/ 22263 h 4334120"/>
                    <a:gd name="connsiteX12" fmla="*/ 1065463 w 4050390"/>
                    <a:gd name="connsiteY12" fmla="*/ 101776 h 4334120"/>
                    <a:gd name="connsiteX13" fmla="*/ 1065463 w 4050390"/>
                    <a:gd name="connsiteY13" fmla="*/ 101776 h 43341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4050390" h="4334120">
                      <a:moveTo>
                        <a:pt x="1277497" y="35515"/>
                      </a:moveTo>
                      <a:cubicBezTo>
                        <a:pt x="1089758" y="86315"/>
                        <a:pt x="902019" y="137115"/>
                        <a:pt x="747410" y="287306"/>
                      </a:cubicBezTo>
                      <a:cubicBezTo>
                        <a:pt x="592801" y="437497"/>
                        <a:pt x="442610" y="539098"/>
                        <a:pt x="349845" y="936663"/>
                      </a:cubicBezTo>
                      <a:cubicBezTo>
                        <a:pt x="257080" y="1334228"/>
                        <a:pt x="215115" y="2127150"/>
                        <a:pt x="190819" y="2672698"/>
                      </a:cubicBezTo>
                      <a:cubicBezTo>
                        <a:pt x="166523" y="3218246"/>
                        <a:pt x="190819" y="3947115"/>
                        <a:pt x="204071" y="4209950"/>
                      </a:cubicBezTo>
                      <a:cubicBezTo>
                        <a:pt x="217323" y="4472785"/>
                        <a:pt x="-303929" y="4234245"/>
                        <a:pt x="270332" y="4249706"/>
                      </a:cubicBezTo>
                      <a:cubicBezTo>
                        <a:pt x="844593" y="4265167"/>
                        <a:pt x="3024576" y="4302715"/>
                        <a:pt x="3649637" y="4302715"/>
                      </a:cubicBezTo>
                      <a:cubicBezTo>
                        <a:pt x="4274698" y="4302715"/>
                        <a:pt x="3967688" y="4274002"/>
                        <a:pt x="4020697" y="4249706"/>
                      </a:cubicBezTo>
                      <a:cubicBezTo>
                        <a:pt x="4073706" y="4225410"/>
                        <a:pt x="3985359" y="4444071"/>
                        <a:pt x="3967689" y="4156941"/>
                      </a:cubicBezTo>
                      <a:cubicBezTo>
                        <a:pt x="3950020" y="3869811"/>
                        <a:pt x="3947811" y="3123272"/>
                        <a:pt x="3914680" y="2526924"/>
                      </a:cubicBezTo>
                      <a:cubicBezTo>
                        <a:pt x="3881550" y="1930576"/>
                        <a:pt x="4062663" y="996298"/>
                        <a:pt x="3768906" y="578854"/>
                      </a:cubicBezTo>
                      <a:cubicBezTo>
                        <a:pt x="3475150" y="161411"/>
                        <a:pt x="2602715" y="101776"/>
                        <a:pt x="2152141" y="22263"/>
                      </a:cubicBezTo>
                      <a:cubicBezTo>
                        <a:pt x="1701567" y="-57250"/>
                        <a:pt x="1065463" y="101776"/>
                        <a:pt x="1065463" y="101776"/>
                      </a:cubicBezTo>
                      <a:lnTo>
                        <a:pt x="1065463" y="101776"/>
                      </a:lnTo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1017" name="円/楕円 1016"/>
                <p:cNvSpPr/>
                <p:nvPr/>
              </p:nvSpPr>
              <p:spPr>
                <a:xfrm>
                  <a:off x="3539968" y="2708920"/>
                  <a:ext cx="864096" cy="864096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1018" name="弦 1017"/>
                <p:cNvSpPr/>
                <p:nvPr/>
              </p:nvSpPr>
              <p:spPr>
                <a:xfrm rot="17413514">
                  <a:off x="3511875" y="2740803"/>
                  <a:ext cx="863204" cy="848977"/>
                </a:xfrm>
                <a:prstGeom prst="chord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1019" name="円/楕円 1018"/>
                <p:cNvSpPr/>
                <p:nvPr/>
              </p:nvSpPr>
              <p:spPr>
                <a:xfrm>
                  <a:off x="4913988" y="2708920"/>
                  <a:ext cx="864096" cy="864096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1020" name="弦 1019"/>
                <p:cNvSpPr/>
                <p:nvPr/>
              </p:nvSpPr>
              <p:spPr>
                <a:xfrm rot="17413514">
                  <a:off x="4885895" y="2740803"/>
                  <a:ext cx="863204" cy="848977"/>
                </a:xfrm>
                <a:prstGeom prst="chord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1021" name="円/楕円 1020"/>
                <p:cNvSpPr/>
                <p:nvPr/>
              </p:nvSpPr>
              <p:spPr>
                <a:xfrm>
                  <a:off x="3779912" y="2996952"/>
                  <a:ext cx="360040" cy="28803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1022" name="円/楕円 1021"/>
                <p:cNvSpPr/>
                <p:nvPr/>
              </p:nvSpPr>
              <p:spPr>
                <a:xfrm>
                  <a:off x="5137477" y="3021275"/>
                  <a:ext cx="360040" cy="28803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</p:grpSp>
          <p:grpSp>
            <p:nvGrpSpPr>
              <p:cNvPr id="1012" name="グループ化 1011"/>
              <p:cNvGrpSpPr/>
              <p:nvPr/>
            </p:nvGrpSpPr>
            <p:grpSpPr>
              <a:xfrm>
                <a:off x="4333282" y="3948385"/>
                <a:ext cx="880011" cy="701173"/>
                <a:chOff x="4109793" y="3844323"/>
                <a:chExt cx="1216771" cy="701173"/>
              </a:xfrm>
            </p:grpSpPr>
            <p:sp>
              <p:nvSpPr>
                <p:cNvPr id="1014" name="フリーフォーム 1013"/>
                <p:cNvSpPr/>
                <p:nvPr/>
              </p:nvSpPr>
              <p:spPr>
                <a:xfrm>
                  <a:off x="4109793" y="4052449"/>
                  <a:ext cx="1204329" cy="493047"/>
                </a:xfrm>
                <a:custGeom>
                  <a:avLst/>
                  <a:gdLst>
                    <a:gd name="connsiteX0" fmla="*/ 700746 w 1204329"/>
                    <a:gd name="connsiteY0" fmla="*/ 188247 h 493047"/>
                    <a:gd name="connsiteX1" fmla="*/ 528468 w 1204329"/>
                    <a:gd name="connsiteY1" fmla="*/ 201499 h 493047"/>
                    <a:gd name="connsiteX2" fmla="*/ 448955 w 1204329"/>
                    <a:gd name="connsiteY2" fmla="*/ 228003 h 493047"/>
                    <a:gd name="connsiteX3" fmla="*/ 369442 w 1204329"/>
                    <a:gd name="connsiteY3" fmla="*/ 281012 h 493047"/>
                    <a:gd name="connsiteX4" fmla="*/ 303181 w 1204329"/>
                    <a:gd name="connsiteY4" fmla="*/ 334021 h 493047"/>
                    <a:gd name="connsiteX5" fmla="*/ 236920 w 1204329"/>
                    <a:gd name="connsiteY5" fmla="*/ 400281 h 493047"/>
                    <a:gd name="connsiteX6" fmla="*/ 170659 w 1204329"/>
                    <a:gd name="connsiteY6" fmla="*/ 440038 h 493047"/>
                    <a:gd name="connsiteX7" fmla="*/ 130903 w 1204329"/>
                    <a:gd name="connsiteY7" fmla="*/ 466542 h 493047"/>
                    <a:gd name="connsiteX8" fmla="*/ 51390 w 1204329"/>
                    <a:gd name="connsiteY8" fmla="*/ 493047 h 493047"/>
                    <a:gd name="connsiteX9" fmla="*/ 24885 w 1204329"/>
                    <a:gd name="connsiteY9" fmla="*/ 347273 h 493047"/>
                    <a:gd name="connsiteX10" fmla="*/ 64642 w 1204329"/>
                    <a:gd name="connsiteY10" fmla="*/ 281012 h 493047"/>
                    <a:gd name="connsiteX11" fmla="*/ 91146 w 1204329"/>
                    <a:gd name="connsiteY11" fmla="*/ 241255 h 493047"/>
                    <a:gd name="connsiteX12" fmla="*/ 170659 w 1204329"/>
                    <a:gd name="connsiteY12" fmla="*/ 201499 h 493047"/>
                    <a:gd name="connsiteX13" fmla="*/ 250172 w 1204329"/>
                    <a:gd name="connsiteY13" fmla="*/ 135238 h 493047"/>
                    <a:gd name="connsiteX14" fmla="*/ 276677 w 1204329"/>
                    <a:gd name="connsiteY14" fmla="*/ 108734 h 493047"/>
                    <a:gd name="connsiteX15" fmla="*/ 329685 w 1204329"/>
                    <a:gd name="connsiteY15" fmla="*/ 82229 h 493047"/>
                    <a:gd name="connsiteX16" fmla="*/ 409198 w 1204329"/>
                    <a:gd name="connsiteY16" fmla="*/ 42473 h 493047"/>
                    <a:gd name="connsiteX17" fmla="*/ 448955 w 1204329"/>
                    <a:gd name="connsiteY17" fmla="*/ 15968 h 493047"/>
                    <a:gd name="connsiteX18" fmla="*/ 806764 w 1204329"/>
                    <a:gd name="connsiteY18" fmla="*/ 15968 h 493047"/>
                    <a:gd name="connsiteX19" fmla="*/ 926033 w 1204329"/>
                    <a:gd name="connsiteY19" fmla="*/ 42473 h 493047"/>
                    <a:gd name="connsiteX20" fmla="*/ 1005546 w 1204329"/>
                    <a:gd name="connsiteY20" fmla="*/ 68977 h 493047"/>
                    <a:gd name="connsiteX21" fmla="*/ 1045303 w 1204329"/>
                    <a:gd name="connsiteY21" fmla="*/ 95481 h 493047"/>
                    <a:gd name="connsiteX22" fmla="*/ 1071807 w 1204329"/>
                    <a:gd name="connsiteY22" fmla="*/ 121986 h 493047"/>
                    <a:gd name="connsiteX23" fmla="*/ 1111564 w 1204329"/>
                    <a:gd name="connsiteY23" fmla="*/ 135238 h 493047"/>
                    <a:gd name="connsiteX24" fmla="*/ 1151320 w 1204329"/>
                    <a:gd name="connsiteY24" fmla="*/ 161742 h 493047"/>
                    <a:gd name="connsiteX25" fmla="*/ 1204329 w 1204329"/>
                    <a:gd name="connsiteY25" fmla="*/ 228003 h 493047"/>
                    <a:gd name="connsiteX26" fmla="*/ 1191077 w 1204329"/>
                    <a:gd name="connsiteY26" fmla="*/ 320768 h 493047"/>
                    <a:gd name="connsiteX27" fmla="*/ 1164572 w 1204329"/>
                    <a:gd name="connsiteY27" fmla="*/ 347273 h 493047"/>
                    <a:gd name="connsiteX28" fmla="*/ 1098311 w 1204329"/>
                    <a:gd name="connsiteY28" fmla="*/ 334021 h 493047"/>
                    <a:gd name="connsiteX29" fmla="*/ 1018798 w 1204329"/>
                    <a:gd name="connsiteY29" fmla="*/ 307516 h 493047"/>
                    <a:gd name="connsiteX30" fmla="*/ 979042 w 1204329"/>
                    <a:gd name="connsiteY30" fmla="*/ 281012 h 493047"/>
                    <a:gd name="connsiteX31" fmla="*/ 939285 w 1204329"/>
                    <a:gd name="connsiteY31" fmla="*/ 267760 h 493047"/>
                    <a:gd name="connsiteX32" fmla="*/ 912781 w 1204329"/>
                    <a:gd name="connsiteY32" fmla="*/ 241255 h 493047"/>
                    <a:gd name="connsiteX33" fmla="*/ 873024 w 1204329"/>
                    <a:gd name="connsiteY33" fmla="*/ 228003 h 493047"/>
                    <a:gd name="connsiteX34" fmla="*/ 727250 w 1204329"/>
                    <a:gd name="connsiteY34" fmla="*/ 201499 h 493047"/>
                    <a:gd name="connsiteX35" fmla="*/ 674242 w 1204329"/>
                    <a:gd name="connsiteY35" fmla="*/ 188247 h 493047"/>
                    <a:gd name="connsiteX36" fmla="*/ 581477 w 1204329"/>
                    <a:gd name="connsiteY36" fmla="*/ 201499 h 493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1204329" h="493047">
                      <a:moveTo>
                        <a:pt x="700746" y="188247"/>
                      </a:moveTo>
                      <a:cubicBezTo>
                        <a:pt x="643320" y="192664"/>
                        <a:pt x="585359" y="192516"/>
                        <a:pt x="528468" y="201499"/>
                      </a:cubicBezTo>
                      <a:cubicBezTo>
                        <a:pt x="500872" y="205856"/>
                        <a:pt x="448955" y="228003"/>
                        <a:pt x="448955" y="228003"/>
                      </a:cubicBezTo>
                      <a:cubicBezTo>
                        <a:pt x="422451" y="245673"/>
                        <a:pt x="391967" y="258488"/>
                        <a:pt x="369442" y="281012"/>
                      </a:cubicBezTo>
                      <a:cubicBezTo>
                        <a:pt x="331675" y="318778"/>
                        <a:pt x="353333" y="300585"/>
                        <a:pt x="303181" y="334021"/>
                      </a:cubicBezTo>
                      <a:cubicBezTo>
                        <a:pt x="257744" y="402177"/>
                        <a:pt x="300028" y="349795"/>
                        <a:pt x="236920" y="400281"/>
                      </a:cubicBezTo>
                      <a:cubicBezTo>
                        <a:pt x="184944" y="441862"/>
                        <a:pt x="239704" y="417023"/>
                        <a:pt x="170659" y="440038"/>
                      </a:cubicBezTo>
                      <a:cubicBezTo>
                        <a:pt x="157407" y="448873"/>
                        <a:pt x="145457" y="460073"/>
                        <a:pt x="130903" y="466542"/>
                      </a:cubicBezTo>
                      <a:cubicBezTo>
                        <a:pt x="105373" y="477889"/>
                        <a:pt x="51390" y="493047"/>
                        <a:pt x="51390" y="493047"/>
                      </a:cubicBezTo>
                      <a:cubicBezTo>
                        <a:pt x="-28123" y="466541"/>
                        <a:pt x="2744" y="491194"/>
                        <a:pt x="24885" y="347273"/>
                      </a:cubicBezTo>
                      <a:cubicBezTo>
                        <a:pt x="32557" y="297406"/>
                        <a:pt x="36784" y="315834"/>
                        <a:pt x="64642" y="281012"/>
                      </a:cubicBezTo>
                      <a:cubicBezTo>
                        <a:pt x="74592" y="268575"/>
                        <a:pt x="79884" y="252517"/>
                        <a:pt x="91146" y="241255"/>
                      </a:cubicBezTo>
                      <a:cubicBezTo>
                        <a:pt x="116835" y="215566"/>
                        <a:pt x="138325" y="212277"/>
                        <a:pt x="170659" y="201499"/>
                      </a:cubicBezTo>
                      <a:cubicBezTo>
                        <a:pt x="253702" y="90775"/>
                        <a:pt x="167387" y="184908"/>
                        <a:pt x="250172" y="135238"/>
                      </a:cubicBezTo>
                      <a:cubicBezTo>
                        <a:pt x="260886" y="128810"/>
                        <a:pt x="266281" y="115665"/>
                        <a:pt x="276677" y="108734"/>
                      </a:cubicBezTo>
                      <a:cubicBezTo>
                        <a:pt x="293114" y="97776"/>
                        <a:pt x="312533" y="92030"/>
                        <a:pt x="329685" y="82229"/>
                      </a:cubicBezTo>
                      <a:cubicBezTo>
                        <a:pt x="401612" y="41128"/>
                        <a:pt x="336312" y="66768"/>
                        <a:pt x="409198" y="42473"/>
                      </a:cubicBezTo>
                      <a:cubicBezTo>
                        <a:pt x="422450" y="33638"/>
                        <a:pt x="434042" y="21561"/>
                        <a:pt x="448955" y="15968"/>
                      </a:cubicBezTo>
                      <a:cubicBezTo>
                        <a:pt x="543325" y="-19421"/>
                        <a:pt x="783320" y="14902"/>
                        <a:pt x="806764" y="15968"/>
                      </a:cubicBezTo>
                      <a:cubicBezTo>
                        <a:pt x="844585" y="23533"/>
                        <a:pt x="888610" y="31246"/>
                        <a:pt x="926033" y="42473"/>
                      </a:cubicBezTo>
                      <a:cubicBezTo>
                        <a:pt x="952793" y="50501"/>
                        <a:pt x="982300" y="53480"/>
                        <a:pt x="1005546" y="68977"/>
                      </a:cubicBezTo>
                      <a:cubicBezTo>
                        <a:pt x="1018798" y="77812"/>
                        <a:pt x="1032866" y="85531"/>
                        <a:pt x="1045303" y="95481"/>
                      </a:cubicBezTo>
                      <a:cubicBezTo>
                        <a:pt x="1055059" y="103286"/>
                        <a:pt x="1061093" y="115558"/>
                        <a:pt x="1071807" y="121986"/>
                      </a:cubicBezTo>
                      <a:cubicBezTo>
                        <a:pt x="1083785" y="129173"/>
                        <a:pt x="1098312" y="130821"/>
                        <a:pt x="1111564" y="135238"/>
                      </a:cubicBezTo>
                      <a:cubicBezTo>
                        <a:pt x="1124816" y="144073"/>
                        <a:pt x="1138883" y="151792"/>
                        <a:pt x="1151320" y="161742"/>
                      </a:cubicBezTo>
                      <a:cubicBezTo>
                        <a:pt x="1178293" y="183321"/>
                        <a:pt x="1184651" y="198487"/>
                        <a:pt x="1204329" y="228003"/>
                      </a:cubicBezTo>
                      <a:cubicBezTo>
                        <a:pt x="1199912" y="258925"/>
                        <a:pt x="1200955" y="291135"/>
                        <a:pt x="1191077" y="320768"/>
                      </a:cubicBezTo>
                      <a:cubicBezTo>
                        <a:pt x="1187126" y="332621"/>
                        <a:pt x="1176941" y="345506"/>
                        <a:pt x="1164572" y="347273"/>
                      </a:cubicBezTo>
                      <a:cubicBezTo>
                        <a:pt x="1142274" y="350459"/>
                        <a:pt x="1120042" y="339948"/>
                        <a:pt x="1098311" y="334021"/>
                      </a:cubicBezTo>
                      <a:cubicBezTo>
                        <a:pt x="1071357" y="326670"/>
                        <a:pt x="1018798" y="307516"/>
                        <a:pt x="1018798" y="307516"/>
                      </a:cubicBezTo>
                      <a:cubicBezTo>
                        <a:pt x="1005546" y="298681"/>
                        <a:pt x="993288" y="288135"/>
                        <a:pt x="979042" y="281012"/>
                      </a:cubicBezTo>
                      <a:cubicBezTo>
                        <a:pt x="966548" y="274765"/>
                        <a:pt x="951263" y="274947"/>
                        <a:pt x="939285" y="267760"/>
                      </a:cubicBezTo>
                      <a:cubicBezTo>
                        <a:pt x="928571" y="261332"/>
                        <a:pt x="923495" y="247683"/>
                        <a:pt x="912781" y="241255"/>
                      </a:cubicBezTo>
                      <a:cubicBezTo>
                        <a:pt x="900803" y="234068"/>
                        <a:pt x="886456" y="231841"/>
                        <a:pt x="873024" y="228003"/>
                      </a:cubicBezTo>
                      <a:cubicBezTo>
                        <a:pt x="794122" y="205460"/>
                        <a:pt x="830484" y="220269"/>
                        <a:pt x="727250" y="201499"/>
                      </a:cubicBezTo>
                      <a:cubicBezTo>
                        <a:pt x="709331" y="198241"/>
                        <a:pt x="691911" y="192664"/>
                        <a:pt x="674242" y="188247"/>
                      </a:cubicBezTo>
                      <a:cubicBezTo>
                        <a:pt x="590372" y="202225"/>
                        <a:pt x="621599" y="201499"/>
                        <a:pt x="581477" y="201499"/>
                      </a:cubicBezTo>
                    </a:path>
                  </a:pathLst>
                </a:custGeom>
                <a:solidFill>
                  <a:srgbClr val="FF66F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1015" name="フリーフォーム 1014"/>
                <p:cNvSpPr/>
                <p:nvPr/>
              </p:nvSpPr>
              <p:spPr>
                <a:xfrm>
                  <a:off x="4122235" y="3844323"/>
                  <a:ext cx="1204329" cy="493047"/>
                </a:xfrm>
                <a:custGeom>
                  <a:avLst/>
                  <a:gdLst>
                    <a:gd name="connsiteX0" fmla="*/ 700746 w 1204329"/>
                    <a:gd name="connsiteY0" fmla="*/ 188247 h 493047"/>
                    <a:gd name="connsiteX1" fmla="*/ 528468 w 1204329"/>
                    <a:gd name="connsiteY1" fmla="*/ 201499 h 493047"/>
                    <a:gd name="connsiteX2" fmla="*/ 448955 w 1204329"/>
                    <a:gd name="connsiteY2" fmla="*/ 228003 h 493047"/>
                    <a:gd name="connsiteX3" fmla="*/ 369442 w 1204329"/>
                    <a:gd name="connsiteY3" fmla="*/ 281012 h 493047"/>
                    <a:gd name="connsiteX4" fmla="*/ 303181 w 1204329"/>
                    <a:gd name="connsiteY4" fmla="*/ 334021 h 493047"/>
                    <a:gd name="connsiteX5" fmla="*/ 236920 w 1204329"/>
                    <a:gd name="connsiteY5" fmla="*/ 400281 h 493047"/>
                    <a:gd name="connsiteX6" fmla="*/ 170659 w 1204329"/>
                    <a:gd name="connsiteY6" fmla="*/ 440038 h 493047"/>
                    <a:gd name="connsiteX7" fmla="*/ 130903 w 1204329"/>
                    <a:gd name="connsiteY7" fmla="*/ 466542 h 493047"/>
                    <a:gd name="connsiteX8" fmla="*/ 51390 w 1204329"/>
                    <a:gd name="connsiteY8" fmla="*/ 493047 h 493047"/>
                    <a:gd name="connsiteX9" fmla="*/ 24885 w 1204329"/>
                    <a:gd name="connsiteY9" fmla="*/ 347273 h 493047"/>
                    <a:gd name="connsiteX10" fmla="*/ 64642 w 1204329"/>
                    <a:gd name="connsiteY10" fmla="*/ 281012 h 493047"/>
                    <a:gd name="connsiteX11" fmla="*/ 91146 w 1204329"/>
                    <a:gd name="connsiteY11" fmla="*/ 241255 h 493047"/>
                    <a:gd name="connsiteX12" fmla="*/ 170659 w 1204329"/>
                    <a:gd name="connsiteY12" fmla="*/ 201499 h 493047"/>
                    <a:gd name="connsiteX13" fmla="*/ 250172 w 1204329"/>
                    <a:gd name="connsiteY13" fmla="*/ 135238 h 493047"/>
                    <a:gd name="connsiteX14" fmla="*/ 276677 w 1204329"/>
                    <a:gd name="connsiteY14" fmla="*/ 108734 h 493047"/>
                    <a:gd name="connsiteX15" fmla="*/ 329685 w 1204329"/>
                    <a:gd name="connsiteY15" fmla="*/ 82229 h 493047"/>
                    <a:gd name="connsiteX16" fmla="*/ 409198 w 1204329"/>
                    <a:gd name="connsiteY16" fmla="*/ 42473 h 493047"/>
                    <a:gd name="connsiteX17" fmla="*/ 448955 w 1204329"/>
                    <a:gd name="connsiteY17" fmla="*/ 15968 h 493047"/>
                    <a:gd name="connsiteX18" fmla="*/ 806764 w 1204329"/>
                    <a:gd name="connsiteY18" fmla="*/ 15968 h 493047"/>
                    <a:gd name="connsiteX19" fmla="*/ 926033 w 1204329"/>
                    <a:gd name="connsiteY19" fmla="*/ 42473 h 493047"/>
                    <a:gd name="connsiteX20" fmla="*/ 1005546 w 1204329"/>
                    <a:gd name="connsiteY20" fmla="*/ 68977 h 493047"/>
                    <a:gd name="connsiteX21" fmla="*/ 1045303 w 1204329"/>
                    <a:gd name="connsiteY21" fmla="*/ 95481 h 493047"/>
                    <a:gd name="connsiteX22" fmla="*/ 1071807 w 1204329"/>
                    <a:gd name="connsiteY22" fmla="*/ 121986 h 493047"/>
                    <a:gd name="connsiteX23" fmla="*/ 1111564 w 1204329"/>
                    <a:gd name="connsiteY23" fmla="*/ 135238 h 493047"/>
                    <a:gd name="connsiteX24" fmla="*/ 1151320 w 1204329"/>
                    <a:gd name="connsiteY24" fmla="*/ 161742 h 493047"/>
                    <a:gd name="connsiteX25" fmla="*/ 1204329 w 1204329"/>
                    <a:gd name="connsiteY25" fmla="*/ 228003 h 493047"/>
                    <a:gd name="connsiteX26" fmla="*/ 1191077 w 1204329"/>
                    <a:gd name="connsiteY26" fmla="*/ 320768 h 493047"/>
                    <a:gd name="connsiteX27" fmla="*/ 1164572 w 1204329"/>
                    <a:gd name="connsiteY27" fmla="*/ 347273 h 493047"/>
                    <a:gd name="connsiteX28" fmla="*/ 1098311 w 1204329"/>
                    <a:gd name="connsiteY28" fmla="*/ 334021 h 493047"/>
                    <a:gd name="connsiteX29" fmla="*/ 1018798 w 1204329"/>
                    <a:gd name="connsiteY29" fmla="*/ 307516 h 493047"/>
                    <a:gd name="connsiteX30" fmla="*/ 979042 w 1204329"/>
                    <a:gd name="connsiteY30" fmla="*/ 281012 h 493047"/>
                    <a:gd name="connsiteX31" fmla="*/ 939285 w 1204329"/>
                    <a:gd name="connsiteY31" fmla="*/ 267760 h 493047"/>
                    <a:gd name="connsiteX32" fmla="*/ 912781 w 1204329"/>
                    <a:gd name="connsiteY32" fmla="*/ 241255 h 493047"/>
                    <a:gd name="connsiteX33" fmla="*/ 873024 w 1204329"/>
                    <a:gd name="connsiteY33" fmla="*/ 228003 h 493047"/>
                    <a:gd name="connsiteX34" fmla="*/ 727250 w 1204329"/>
                    <a:gd name="connsiteY34" fmla="*/ 201499 h 493047"/>
                    <a:gd name="connsiteX35" fmla="*/ 674242 w 1204329"/>
                    <a:gd name="connsiteY35" fmla="*/ 188247 h 493047"/>
                    <a:gd name="connsiteX36" fmla="*/ 581477 w 1204329"/>
                    <a:gd name="connsiteY36" fmla="*/ 201499 h 493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1204329" h="493047">
                      <a:moveTo>
                        <a:pt x="700746" y="188247"/>
                      </a:moveTo>
                      <a:cubicBezTo>
                        <a:pt x="643320" y="192664"/>
                        <a:pt x="585359" y="192516"/>
                        <a:pt x="528468" y="201499"/>
                      </a:cubicBezTo>
                      <a:cubicBezTo>
                        <a:pt x="500872" y="205856"/>
                        <a:pt x="448955" y="228003"/>
                        <a:pt x="448955" y="228003"/>
                      </a:cubicBezTo>
                      <a:cubicBezTo>
                        <a:pt x="422451" y="245673"/>
                        <a:pt x="391967" y="258488"/>
                        <a:pt x="369442" y="281012"/>
                      </a:cubicBezTo>
                      <a:cubicBezTo>
                        <a:pt x="331675" y="318778"/>
                        <a:pt x="353333" y="300585"/>
                        <a:pt x="303181" y="334021"/>
                      </a:cubicBezTo>
                      <a:cubicBezTo>
                        <a:pt x="257744" y="402177"/>
                        <a:pt x="300028" y="349795"/>
                        <a:pt x="236920" y="400281"/>
                      </a:cubicBezTo>
                      <a:cubicBezTo>
                        <a:pt x="184944" y="441862"/>
                        <a:pt x="239704" y="417023"/>
                        <a:pt x="170659" y="440038"/>
                      </a:cubicBezTo>
                      <a:cubicBezTo>
                        <a:pt x="157407" y="448873"/>
                        <a:pt x="145457" y="460073"/>
                        <a:pt x="130903" y="466542"/>
                      </a:cubicBezTo>
                      <a:cubicBezTo>
                        <a:pt x="105373" y="477889"/>
                        <a:pt x="51390" y="493047"/>
                        <a:pt x="51390" y="493047"/>
                      </a:cubicBezTo>
                      <a:cubicBezTo>
                        <a:pt x="-28123" y="466541"/>
                        <a:pt x="2744" y="491194"/>
                        <a:pt x="24885" y="347273"/>
                      </a:cubicBezTo>
                      <a:cubicBezTo>
                        <a:pt x="32557" y="297406"/>
                        <a:pt x="36784" y="315834"/>
                        <a:pt x="64642" y="281012"/>
                      </a:cubicBezTo>
                      <a:cubicBezTo>
                        <a:pt x="74592" y="268575"/>
                        <a:pt x="79884" y="252517"/>
                        <a:pt x="91146" y="241255"/>
                      </a:cubicBezTo>
                      <a:cubicBezTo>
                        <a:pt x="116835" y="215566"/>
                        <a:pt x="138325" y="212277"/>
                        <a:pt x="170659" y="201499"/>
                      </a:cubicBezTo>
                      <a:cubicBezTo>
                        <a:pt x="253702" y="90775"/>
                        <a:pt x="167387" y="184908"/>
                        <a:pt x="250172" y="135238"/>
                      </a:cubicBezTo>
                      <a:cubicBezTo>
                        <a:pt x="260886" y="128810"/>
                        <a:pt x="266281" y="115665"/>
                        <a:pt x="276677" y="108734"/>
                      </a:cubicBezTo>
                      <a:cubicBezTo>
                        <a:pt x="293114" y="97776"/>
                        <a:pt x="312533" y="92030"/>
                        <a:pt x="329685" y="82229"/>
                      </a:cubicBezTo>
                      <a:cubicBezTo>
                        <a:pt x="401612" y="41128"/>
                        <a:pt x="336312" y="66768"/>
                        <a:pt x="409198" y="42473"/>
                      </a:cubicBezTo>
                      <a:cubicBezTo>
                        <a:pt x="422450" y="33638"/>
                        <a:pt x="434042" y="21561"/>
                        <a:pt x="448955" y="15968"/>
                      </a:cubicBezTo>
                      <a:cubicBezTo>
                        <a:pt x="543325" y="-19421"/>
                        <a:pt x="783320" y="14902"/>
                        <a:pt x="806764" y="15968"/>
                      </a:cubicBezTo>
                      <a:cubicBezTo>
                        <a:pt x="844585" y="23533"/>
                        <a:pt x="888610" y="31246"/>
                        <a:pt x="926033" y="42473"/>
                      </a:cubicBezTo>
                      <a:cubicBezTo>
                        <a:pt x="952793" y="50501"/>
                        <a:pt x="982300" y="53480"/>
                        <a:pt x="1005546" y="68977"/>
                      </a:cubicBezTo>
                      <a:cubicBezTo>
                        <a:pt x="1018798" y="77812"/>
                        <a:pt x="1032866" y="85531"/>
                        <a:pt x="1045303" y="95481"/>
                      </a:cubicBezTo>
                      <a:cubicBezTo>
                        <a:pt x="1055059" y="103286"/>
                        <a:pt x="1061093" y="115558"/>
                        <a:pt x="1071807" y="121986"/>
                      </a:cubicBezTo>
                      <a:cubicBezTo>
                        <a:pt x="1083785" y="129173"/>
                        <a:pt x="1098312" y="130821"/>
                        <a:pt x="1111564" y="135238"/>
                      </a:cubicBezTo>
                      <a:cubicBezTo>
                        <a:pt x="1124816" y="144073"/>
                        <a:pt x="1138883" y="151792"/>
                        <a:pt x="1151320" y="161742"/>
                      </a:cubicBezTo>
                      <a:cubicBezTo>
                        <a:pt x="1178293" y="183321"/>
                        <a:pt x="1184651" y="198487"/>
                        <a:pt x="1204329" y="228003"/>
                      </a:cubicBezTo>
                      <a:cubicBezTo>
                        <a:pt x="1199912" y="258925"/>
                        <a:pt x="1200955" y="291135"/>
                        <a:pt x="1191077" y="320768"/>
                      </a:cubicBezTo>
                      <a:cubicBezTo>
                        <a:pt x="1187126" y="332621"/>
                        <a:pt x="1176941" y="345506"/>
                        <a:pt x="1164572" y="347273"/>
                      </a:cubicBezTo>
                      <a:cubicBezTo>
                        <a:pt x="1142274" y="350459"/>
                        <a:pt x="1120042" y="339948"/>
                        <a:pt x="1098311" y="334021"/>
                      </a:cubicBezTo>
                      <a:cubicBezTo>
                        <a:pt x="1071357" y="326670"/>
                        <a:pt x="1018798" y="307516"/>
                        <a:pt x="1018798" y="307516"/>
                      </a:cubicBezTo>
                      <a:cubicBezTo>
                        <a:pt x="1005546" y="298681"/>
                        <a:pt x="993288" y="288135"/>
                        <a:pt x="979042" y="281012"/>
                      </a:cubicBezTo>
                      <a:cubicBezTo>
                        <a:pt x="966548" y="274765"/>
                        <a:pt x="951263" y="274947"/>
                        <a:pt x="939285" y="267760"/>
                      </a:cubicBezTo>
                      <a:cubicBezTo>
                        <a:pt x="928571" y="261332"/>
                        <a:pt x="923495" y="247683"/>
                        <a:pt x="912781" y="241255"/>
                      </a:cubicBezTo>
                      <a:cubicBezTo>
                        <a:pt x="900803" y="234068"/>
                        <a:pt x="886456" y="231841"/>
                        <a:pt x="873024" y="228003"/>
                      </a:cubicBezTo>
                      <a:cubicBezTo>
                        <a:pt x="794122" y="205460"/>
                        <a:pt x="830484" y="220269"/>
                        <a:pt x="727250" y="201499"/>
                      </a:cubicBezTo>
                      <a:cubicBezTo>
                        <a:pt x="709331" y="198241"/>
                        <a:pt x="691911" y="192664"/>
                        <a:pt x="674242" y="188247"/>
                      </a:cubicBezTo>
                      <a:cubicBezTo>
                        <a:pt x="590372" y="202225"/>
                        <a:pt x="621599" y="201499"/>
                        <a:pt x="581477" y="201499"/>
                      </a:cubicBezTo>
                    </a:path>
                  </a:pathLst>
                </a:custGeom>
                <a:solidFill>
                  <a:srgbClr val="FF66F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</p:grpSp>
          <p:sp>
            <p:nvSpPr>
              <p:cNvPr id="1013" name="正方形/長方形 1012"/>
              <p:cNvSpPr/>
              <p:nvPr/>
            </p:nvSpPr>
            <p:spPr>
              <a:xfrm>
                <a:off x="3211081" y="1525873"/>
                <a:ext cx="3110384" cy="1353091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ja-JP" altLang="en-US" sz="2000" b="0" cap="none" spc="0" dirty="0" smtClean="0">
                    <a:ln w="18415" cmpd="sng">
                      <a:solidFill>
                        <a:sysClr val="windowText" lastClr="000000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</a:rPr>
                  <a:t>もんだい</a:t>
                </a:r>
                <a:endParaRPr lang="ja-JP" altLang="en-US" sz="2000" b="0" cap="none" spc="0" dirty="0">
                  <a:ln w="18415" cmpd="sng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790" name="グループ化 789"/>
            <p:cNvGrpSpPr/>
            <p:nvPr/>
          </p:nvGrpSpPr>
          <p:grpSpPr>
            <a:xfrm>
              <a:off x="5436096" y="240208"/>
              <a:ext cx="1455374" cy="1384722"/>
              <a:chOff x="2744777" y="1484784"/>
              <a:chExt cx="4050390" cy="4682851"/>
            </a:xfrm>
          </p:grpSpPr>
          <p:grpSp>
            <p:nvGrpSpPr>
              <p:cNvPr id="999" name="グループ化 998"/>
              <p:cNvGrpSpPr/>
              <p:nvPr/>
            </p:nvGrpSpPr>
            <p:grpSpPr>
              <a:xfrm>
                <a:off x="2744777" y="1484784"/>
                <a:ext cx="4050390" cy="4682851"/>
                <a:chOff x="2668961" y="1844824"/>
                <a:chExt cx="4050390" cy="4682851"/>
              </a:xfrm>
            </p:grpSpPr>
            <p:sp>
              <p:nvSpPr>
                <p:cNvPr id="1004" name="フリーフォーム 1003"/>
                <p:cNvSpPr/>
                <p:nvPr/>
              </p:nvSpPr>
              <p:spPr>
                <a:xfrm>
                  <a:off x="2668961" y="1844824"/>
                  <a:ext cx="4050390" cy="4682851"/>
                </a:xfrm>
                <a:custGeom>
                  <a:avLst/>
                  <a:gdLst>
                    <a:gd name="connsiteX0" fmla="*/ 1277497 w 4050390"/>
                    <a:gd name="connsiteY0" fmla="*/ 35515 h 4334120"/>
                    <a:gd name="connsiteX1" fmla="*/ 747410 w 4050390"/>
                    <a:gd name="connsiteY1" fmla="*/ 287306 h 4334120"/>
                    <a:gd name="connsiteX2" fmla="*/ 349845 w 4050390"/>
                    <a:gd name="connsiteY2" fmla="*/ 936663 h 4334120"/>
                    <a:gd name="connsiteX3" fmla="*/ 190819 w 4050390"/>
                    <a:gd name="connsiteY3" fmla="*/ 2672698 h 4334120"/>
                    <a:gd name="connsiteX4" fmla="*/ 204071 w 4050390"/>
                    <a:gd name="connsiteY4" fmla="*/ 4209950 h 4334120"/>
                    <a:gd name="connsiteX5" fmla="*/ 270332 w 4050390"/>
                    <a:gd name="connsiteY5" fmla="*/ 4249706 h 4334120"/>
                    <a:gd name="connsiteX6" fmla="*/ 3649637 w 4050390"/>
                    <a:gd name="connsiteY6" fmla="*/ 4302715 h 4334120"/>
                    <a:gd name="connsiteX7" fmla="*/ 4020697 w 4050390"/>
                    <a:gd name="connsiteY7" fmla="*/ 4249706 h 4334120"/>
                    <a:gd name="connsiteX8" fmla="*/ 3967689 w 4050390"/>
                    <a:gd name="connsiteY8" fmla="*/ 4156941 h 4334120"/>
                    <a:gd name="connsiteX9" fmla="*/ 3914680 w 4050390"/>
                    <a:gd name="connsiteY9" fmla="*/ 2526924 h 4334120"/>
                    <a:gd name="connsiteX10" fmla="*/ 3768906 w 4050390"/>
                    <a:gd name="connsiteY10" fmla="*/ 578854 h 4334120"/>
                    <a:gd name="connsiteX11" fmla="*/ 2152141 w 4050390"/>
                    <a:gd name="connsiteY11" fmla="*/ 22263 h 4334120"/>
                    <a:gd name="connsiteX12" fmla="*/ 1065463 w 4050390"/>
                    <a:gd name="connsiteY12" fmla="*/ 101776 h 4334120"/>
                    <a:gd name="connsiteX13" fmla="*/ 1065463 w 4050390"/>
                    <a:gd name="connsiteY13" fmla="*/ 101776 h 43341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4050390" h="4334120">
                      <a:moveTo>
                        <a:pt x="1277497" y="35515"/>
                      </a:moveTo>
                      <a:cubicBezTo>
                        <a:pt x="1089758" y="86315"/>
                        <a:pt x="902019" y="137115"/>
                        <a:pt x="747410" y="287306"/>
                      </a:cubicBezTo>
                      <a:cubicBezTo>
                        <a:pt x="592801" y="437497"/>
                        <a:pt x="442610" y="539098"/>
                        <a:pt x="349845" y="936663"/>
                      </a:cubicBezTo>
                      <a:cubicBezTo>
                        <a:pt x="257080" y="1334228"/>
                        <a:pt x="215115" y="2127150"/>
                        <a:pt x="190819" y="2672698"/>
                      </a:cubicBezTo>
                      <a:cubicBezTo>
                        <a:pt x="166523" y="3218246"/>
                        <a:pt x="190819" y="3947115"/>
                        <a:pt x="204071" y="4209950"/>
                      </a:cubicBezTo>
                      <a:cubicBezTo>
                        <a:pt x="217323" y="4472785"/>
                        <a:pt x="-303929" y="4234245"/>
                        <a:pt x="270332" y="4249706"/>
                      </a:cubicBezTo>
                      <a:cubicBezTo>
                        <a:pt x="844593" y="4265167"/>
                        <a:pt x="3024576" y="4302715"/>
                        <a:pt x="3649637" y="4302715"/>
                      </a:cubicBezTo>
                      <a:cubicBezTo>
                        <a:pt x="4274698" y="4302715"/>
                        <a:pt x="3967688" y="4274002"/>
                        <a:pt x="4020697" y="4249706"/>
                      </a:cubicBezTo>
                      <a:cubicBezTo>
                        <a:pt x="4073706" y="4225410"/>
                        <a:pt x="3985359" y="4444071"/>
                        <a:pt x="3967689" y="4156941"/>
                      </a:cubicBezTo>
                      <a:cubicBezTo>
                        <a:pt x="3950020" y="3869811"/>
                        <a:pt x="3947811" y="3123272"/>
                        <a:pt x="3914680" y="2526924"/>
                      </a:cubicBezTo>
                      <a:cubicBezTo>
                        <a:pt x="3881550" y="1930576"/>
                        <a:pt x="4062663" y="996298"/>
                        <a:pt x="3768906" y="578854"/>
                      </a:cubicBezTo>
                      <a:cubicBezTo>
                        <a:pt x="3475150" y="161411"/>
                        <a:pt x="2602715" y="101776"/>
                        <a:pt x="2152141" y="22263"/>
                      </a:cubicBezTo>
                      <a:cubicBezTo>
                        <a:pt x="1701567" y="-57250"/>
                        <a:pt x="1065463" y="101776"/>
                        <a:pt x="1065463" y="101776"/>
                      </a:cubicBezTo>
                      <a:lnTo>
                        <a:pt x="1065463" y="101776"/>
                      </a:lnTo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1005" name="円/楕円 1004"/>
                <p:cNvSpPr/>
                <p:nvPr/>
              </p:nvSpPr>
              <p:spPr>
                <a:xfrm>
                  <a:off x="3539968" y="2708920"/>
                  <a:ext cx="864096" cy="864096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1006" name="弦 1005"/>
                <p:cNvSpPr/>
                <p:nvPr/>
              </p:nvSpPr>
              <p:spPr>
                <a:xfrm rot="17413514">
                  <a:off x="3511875" y="2740803"/>
                  <a:ext cx="863204" cy="848977"/>
                </a:xfrm>
                <a:prstGeom prst="chord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1007" name="円/楕円 1006"/>
                <p:cNvSpPr/>
                <p:nvPr/>
              </p:nvSpPr>
              <p:spPr>
                <a:xfrm>
                  <a:off x="4913988" y="2708920"/>
                  <a:ext cx="864096" cy="864096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1008" name="弦 1007"/>
                <p:cNvSpPr/>
                <p:nvPr/>
              </p:nvSpPr>
              <p:spPr>
                <a:xfrm rot="17413514">
                  <a:off x="4885895" y="2740803"/>
                  <a:ext cx="863204" cy="848977"/>
                </a:xfrm>
                <a:prstGeom prst="chord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1009" name="円/楕円 1008"/>
                <p:cNvSpPr/>
                <p:nvPr/>
              </p:nvSpPr>
              <p:spPr>
                <a:xfrm>
                  <a:off x="3779912" y="2996952"/>
                  <a:ext cx="360040" cy="28803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1010" name="円/楕円 1009"/>
                <p:cNvSpPr/>
                <p:nvPr/>
              </p:nvSpPr>
              <p:spPr>
                <a:xfrm>
                  <a:off x="5137477" y="3021275"/>
                  <a:ext cx="360040" cy="28803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</p:grpSp>
          <p:grpSp>
            <p:nvGrpSpPr>
              <p:cNvPr id="1000" name="グループ化 999"/>
              <p:cNvGrpSpPr/>
              <p:nvPr/>
            </p:nvGrpSpPr>
            <p:grpSpPr>
              <a:xfrm>
                <a:off x="4333282" y="3948385"/>
                <a:ext cx="880011" cy="701173"/>
                <a:chOff x="4109793" y="3844323"/>
                <a:chExt cx="1216771" cy="701173"/>
              </a:xfrm>
            </p:grpSpPr>
            <p:sp>
              <p:nvSpPr>
                <p:cNvPr id="1002" name="フリーフォーム 1001"/>
                <p:cNvSpPr/>
                <p:nvPr/>
              </p:nvSpPr>
              <p:spPr>
                <a:xfrm>
                  <a:off x="4109793" y="4052449"/>
                  <a:ext cx="1204329" cy="493047"/>
                </a:xfrm>
                <a:custGeom>
                  <a:avLst/>
                  <a:gdLst>
                    <a:gd name="connsiteX0" fmla="*/ 700746 w 1204329"/>
                    <a:gd name="connsiteY0" fmla="*/ 188247 h 493047"/>
                    <a:gd name="connsiteX1" fmla="*/ 528468 w 1204329"/>
                    <a:gd name="connsiteY1" fmla="*/ 201499 h 493047"/>
                    <a:gd name="connsiteX2" fmla="*/ 448955 w 1204329"/>
                    <a:gd name="connsiteY2" fmla="*/ 228003 h 493047"/>
                    <a:gd name="connsiteX3" fmla="*/ 369442 w 1204329"/>
                    <a:gd name="connsiteY3" fmla="*/ 281012 h 493047"/>
                    <a:gd name="connsiteX4" fmla="*/ 303181 w 1204329"/>
                    <a:gd name="connsiteY4" fmla="*/ 334021 h 493047"/>
                    <a:gd name="connsiteX5" fmla="*/ 236920 w 1204329"/>
                    <a:gd name="connsiteY5" fmla="*/ 400281 h 493047"/>
                    <a:gd name="connsiteX6" fmla="*/ 170659 w 1204329"/>
                    <a:gd name="connsiteY6" fmla="*/ 440038 h 493047"/>
                    <a:gd name="connsiteX7" fmla="*/ 130903 w 1204329"/>
                    <a:gd name="connsiteY7" fmla="*/ 466542 h 493047"/>
                    <a:gd name="connsiteX8" fmla="*/ 51390 w 1204329"/>
                    <a:gd name="connsiteY8" fmla="*/ 493047 h 493047"/>
                    <a:gd name="connsiteX9" fmla="*/ 24885 w 1204329"/>
                    <a:gd name="connsiteY9" fmla="*/ 347273 h 493047"/>
                    <a:gd name="connsiteX10" fmla="*/ 64642 w 1204329"/>
                    <a:gd name="connsiteY10" fmla="*/ 281012 h 493047"/>
                    <a:gd name="connsiteX11" fmla="*/ 91146 w 1204329"/>
                    <a:gd name="connsiteY11" fmla="*/ 241255 h 493047"/>
                    <a:gd name="connsiteX12" fmla="*/ 170659 w 1204329"/>
                    <a:gd name="connsiteY12" fmla="*/ 201499 h 493047"/>
                    <a:gd name="connsiteX13" fmla="*/ 250172 w 1204329"/>
                    <a:gd name="connsiteY13" fmla="*/ 135238 h 493047"/>
                    <a:gd name="connsiteX14" fmla="*/ 276677 w 1204329"/>
                    <a:gd name="connsiteY14" fmla="*/ 108734 h 493047"/>
                    <a:gd name="connsiteX15" fmla="*/ 329685 w 1204329"/>
                    <a:gd name="connsiteY15" fmla="*/ 82229 h 493047"/>
                    <a:gd name="connsiteX16" fmla="*/ 409198 w 1204329"/>
                    <a:gd name="connsiteY16" fmla="*/ 42473 h 493047"/>
                    <a:gd name="connsiteX17" fmla="*/ 448955 w 1204329"/>
                    <a:gd name="connsiteY17" fmla="*/ 15968 h 493047"/>
                    <a:gd name="connsiteX18" fmla="*/ 806764 w 1204329"/>
                    <a:gd name="connsiteY18" fmla="*/ 15968 h 493047"/>
                    <a:gd name="connsiteX19" fmla="*/ 926033 w 1204329"/>
                    <a:gd name="connsiteY19" fmla="*/ 42473 h 493047"/>
                    <a:gd name="connsiteX20" fmla="*/ 1005546 w 1204329"/>
                    <a:gd name="connsiteY20" fmla="*/ 68977 h 493047"/>
                    <a:gd name="connsiteX21" fmla="*/ 1045303 w 1204329"/>
                    <a:gd name="connsiteY21" fmla="*/ 95481 h 493047"/>
                    <a:gd name="connsiteX22" fmla="*/ 1071807 w 1204329"/>
                    <a:gd name="connsiteY22" fmla="*/ 121986 h 493047"/>
                    <a:gd name="connsiteX23" fmla="*/ 1111564 w 1204329"/>
                    <a:gd name="connsiteY23" fmla="*/ 135238 h 493047"/>
                    <a:gd name="connsiteX24" fmla="*/ 1151320 w 1204329"/>
                    <a:gd name="connsiteY24" fmla="*/ 161742 h 493047"/>
                    <a:gd name="connsiteX25" fmla="*/ 1204329 w 1204329"/>
                    <a:gd name="connsiteY25" fmla="*/ 228003 h 493047"/>
                    <a:gd name="connsiteX26" fmla="*/ 1191077 w 1204329"/>
                    <a:gd name="connsiteY26" fmla="*/ 320768 h 493047"/>
                    <a:gd name="connsiteX27" fmla="*/ 1164572 w 1204329"/>
                    <a:gd name="connsiteY27" fmla="*/ 347273 h 493047"/>
                    <a:gd name="connsiteX28" fmla="*/ 1098311 w 1204329"/>
                    <a:gd name="connsiteY28" fmla="*/ 334021 h 493047"/>
                    <a:gd name="connsiteX29" fmla="*/ 1018798 w 1204329"/>
                    <a:gd name="connsiteY29" fmla="*/ 307516 h 493047"/>
                    <a:gd name="connsiteX30" fmla="*/ 979042 w 1204329"/>
                    <a:gd name="connsiteY30" fmla="*/ 281012 h 493047"/>
                    <a:gd name="connsiteX31" fmla="*/ 939285 w 1204329"/>
                    <a:gd name="connsiteY31" fmla="*/ 267760 h 493047"/>
                    <a:gd name="connsiteX32" fmla="*/ 912781 w 1204329"/>
                    <a:gd name="connsiteY32" fmla="*/ 241255 h 493047"/>
                    <a:gd name="connsiteX33" fmla="*/ 873024 w 1204329"/>
                    <a:gd name="connsiteY33" fmla="*/ 228003 h 493047"/>
                    <a:gd name="connsiteX34" fmla="*/ 727250 w 1204329"/>
                    <a:gd name="connsiteY34" fmla="*/ 201499 h 493047"/>
                    <a:gd name="connsiteX35" fmla="*/ 674242 w 1204329"/>
                    <a:gd name="connsiteY35" fmla="*/ 188247 h 493047"/>
                    <a:gd name="connsiteX36" fmla="*/ 581477 w 1204329"/>
                    <a:gd name="connsiteY36" fmla="*/ 201499 h 493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1204329" h="493047">
                      <a:moveTo>
                        <a:pt x="700746" y="188247"/>
                      </a:moveTo>
                      <a:cubicBezTo>
                        <a:pt x="643320" y="192664"/>
                        <a:pt x="585359" y="192516"/>
                        <a:pt x="528468" y="201499"/>
                      </a:cubicBezTo>
                      <a:cubicBezTo>
                        <a:pt x="500872" y="205856"/>
                        <a:pt x="448955" y="228003"/>
                        <a:pt x="448955" y="228003"/>
                      </a:cubicBezTo>
                      <a:cubicBezTo>
                        <a:pt x="422451" y="245673"/>
                        <a:pt x="391967" y="258488"/>
                        <a:pt x="369442" y="281012"/>
                      </a:cubicBezTo>
                      <a:cubicBezTo>
                        <a:pt x="331675" y="318778"/>
                        <a:pt x="353333" y="300585"/>
                        <a:pt x="303181" y="334021"/>
                      </a:cubicBezTo>
                      <a:cubicBezTo>
                        <a:pt x="257744" y="402177"/>
                        <a:pt x="300028" y="349795"/>
                        <a:pt x="236920" y="400281"/>
                      </a:cubicBezTo>
                      <a:cubicBezTo>
                        <a:pt x="184944" y="441862"/>
                        <a:pt x="239704" y="417023"/>
                        <a:pt x="170659" y="440038"/>
                      </a:cubicBezTo>
                      <a:cubicBezTo>
                        <a:pt x="157407" y="448873"/>
                        <a:pt x="145457" y="460073"/>
                        <a:pt x="130903" y="466542"/>
                      </a:cubicBezTo>
                      <a:cubicBezTo>
                        <a:pt x="105373" y="477889"/>
                        <a:pt x="51390" y="493047"/>
                        <a:pt x="51390" y="493047"/>
                      </a:cubicBezTo>
                      <a:cubicBezTo>
                        <a:pt x="-28123" y="466541"/>
                        <a:pt x="2744" y="491194"/>
                        <a:pt x="24885" y="347273"/>
                      </a:cubicBezTo>
                      <a:cubicBezTo>
                        <a:pt x="32557" y="297406"/>
                        <a:pt x="36784" y="315834"/>
                        <a:pt x="64642" y="281012"/>
                      </a:cubicBezTo>
                      <a:cubicBezTo>
                        <a:pt x="74592" y="268575"/>
                        <a:pt x="79884" y="252517"/>
                        <a:pt x="91146" y="241255"/>
                      </a:cubicBezTo>
                      <a:cubicBezTo>
                        <a:pt x="116835" y="215566"/>
                        <a:pt x="138325" y="212277"/>
                        <a:pt x="170659" y="201499"/>
                      </a:cubicBezTo>
                      <a:cubicBezTo>
                        <a:pt x="253702" y="90775"/>
                        <a:pt x="167387" y="184908"/>
                        <a:pt x="250172" y="135238"/>
                      </a:cubicBezTo>
                      <a:cubicBezTo>
                        <a:pt x="260886" y="128810"/>
                        <a:pt x="266281" y="115665"/>
                        <a:pt x="276677" y="108734"/>
                      </a:cubicBezTo>
                      <a:cubicBezTo>
                        <a:pt x="293114" y="97776"/>
                        <a:pt x="312533" y="92030"/>
                        <a:pt x="329685" y="82229"/>
                      </a:cubicBezTo>
                      <a:cubicBezTo>
                        <a:pt x="401612" y="41128"/>
                        <a:pt x="336312" y="66768"/>
                        <a:pt x="409198" y="42473"/>
                      </a:cubicBezTo>
                      <a:cubicBezTo>
                        <a:pt x="422450" y="33638"/>
                        <a:pt x="434042" y="21561"/>
                        <a:pt x="448955" y="15968"/>
                      </a:cubicBezTo>
                      <a:cubicBezTo>
                        <a:pt x="543325" y="-19421"/>
                        <a:pt x="783320" y="14902"/>
                        <a:pt x="806764" y="15968"/>
                      </a:cubicBezTo>
                      <a:cubicBezTo>
                        <a:pt x="844585" y="23533"/>
                        <a:pt x="888610" y="31246"/>
                        <a:pt x="926033" y="42473"/>
                      </a:cubicBezTo>
                      <a:cubicBezTo>
                        <a:pt x="952793" y="50501"/>
                        <a:pt x="982300" y="53480"/>
                        <a:pt x="1005546" y="68977"/>
                      </a:cubicBezTo>
                      <a:cubicBezTo>
                        <a:pt x="1018798" y="77812"/>
                        <a:pt x="1032866" y="85531"/>
                        <a:pt x="1045303" y="95481"/>
                      </a:cubicBezTo>
                      <a:cubicBezTo>
                        <a:pt x="1055059" y="103286"/>
                        <a:pt x="1061093" y="115558"/>
                        <a:pt x="1071807" y="121986"/>
                      </a:cubicBezTo>
                      <a:cubicBezTo>
                        <a:pt x="1083785" y="129173"/>
                        <a:pt x="1098312" y="130821"/>
                        <a:pt x="1111564" y="135238"/>
                      </a:cubicBezTo>
                      <a:cubicBezTo>
                        <a:pt x="1124816" y="144073"/>
                        <a:pt x="1138883" y="151792"/>
                        <a:pt x="1151320" y="161742"/>
                      </a:cubicBezTo>
                      <a:cubicBezTo>
                        <a:pt x="1178293" y="183321"/>
                        <a:pt x="1184651" y="198487"/>
                        <a:pt x="1204329" y="228003"/>
                      </a:cubicBezTo>
                      <a:cubicBezTo>
                        <a:pt x="1199912" y="258925"/>
                        <a:pt x="1200955" y="291135"/>
                        <a:pt x="1191077" y="320768"/>
                      </a:cubicBezTo>
                      <a:cubicBezTo>
                        <a:pt x="1187126" y="332621"/>
                        <a:pt x="1176941" y="345506"/>
                        <a:pt x="1164572" y="347273"/>
                      </a:cubicBezTo>
                      <a:cubicBezTo>
                        <a:pt x="1142274" y="350459"/>
                        <a:pt x="1120042" y="339948"/>
                        <a:pt x="1098311" y="334021"/>
                      </a:cubicBezTo>
                      <a:cubicBezTo>
                        <a:pt x="1071357" y="326670"/>
                        <a:pt x="1018798" y="307516"/>
                        <a:pt x="1018798" y="307516"/>
                      </a:cubicBezTo>
                      <a:cubicBezTo>
                        <a:pt x="1005546" y="298681"/>
                        <a:pt x="993288" y="288135"/>
                        <a:pt x="979042" y="281012"/>
                      </a:cubicBezTo>
                      <a:cubicBezTo>
                        <a:pt x="966548" y="274765"/>
                        <a:pt x="951263" y="274947"/>
                        <a:pt x="939285" y="267760"/>
                      </a:cubicBezTo>
                      <a:cubicBezTo>
                        <a:pt x="928571" y="261332"/>
                        <a:pt x="923495" y="247683"/>
                        <a:pt x="912781" y="241255"/>
                      </a:cubicBezTo>
                      <a:cubicBezTo>
                        <a:pt x="900803" y="234068"/>
                        <a:pt x="886456" y="231841"/>
                        <a:pt x="873024" y="228003"/>
                      </a:cubicBezTo>
                      <a:cubicBezTo>
                        <a:pt x="794122" y="205460"/>
                        <a:pt x="830484" y="220269"/>
                        <a:pt x="727250" y="201499"/>
                      </a:cubicBezTo>
                      <a:cubicBezTo>
                        <a:pt x="709331" y="198241"/>
                        <a:pt x="691911" y="192664"/>
                        <a:pt x="674242" y="188247"/>
                      </a:cubicBezTo>
                      <a:cubicBezTo>
                        <a:pt x="590372" y="202225"/>
                        <a:pt x="621599" y="201499"/>
                        <a:pt x="581477" y="201499"/>
                      </a:cubicBezTo>
                    </a:path>
                  </a:pathLst>
                </a:custGeom>
                <a:solidFill>
                  <a:srgbClr val="FF66F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1003" name="フリーフォーム 1002"/>
                <p:cNvSpPr/>
                <p:nvPr/>
              </p:nvSpPr>
              <p:spPr>
                <a:xfrm>
                  <a:off x="4122235" y="3844323"/>
                  <a:ext cx="1204329" cy="493047"/>
                </a:xfrm>
                <a:custGeom>
                  <a:avLst/>
                  <a:gdLst>
                    <a:gd name="connsiteX0" fmla="*/ 700746 w 1204329"/>
                    <a:gd name="connsiteY0" fmla="*/ 188247 h 493047"/>
                    <a:gd name="connsiteX1" fmla="*/ 528468 w 1204329"/>
                    <a:gd name="connsiteY1" fmla="*/ 201499 h 493047"/>
                    <a:gd name="connsiteX2" fmla="*/ 448955 w 1204329"/>
                    <a:gd name="connsiteY2" fmla="*/ 228003 h 493047"/>
                    <a:gd name="connsiteX3" fmla="*/ 369442 w 1204329"/>
                    <a:gd name="connsiteY3" fmla="*/ 281012 h 493047"/>
                    <a:gd name="connsiteX4" fmla="*/ 303181 w 1204329"/>
                    <a:gd name="connsiteY4" fmla="*/ 334021 h 493047"/>
                    <a:gd name="connsiteX5" fmla="*/ 236920 w 1204329"/>
                    <a:gd name="connsiteY5" fmla="*/ 400281 h 493047"/>
                    <a:gd name="connsiteX6" fmla="*/ 170659 w 1204329"/>
                    <a:gd name="connsiteY6" fmla="*/ 440038 h 493047"/>
                    <a:gd name="connsiteX7" fmla="*/ 130903 w 1204329"/>
                    <a:gd name="connsiteY7" fmla="*/ 466542 h 493047"/>
                    <a:gd name="connsiteX8" fmla="*/ 51390 w 1204329"/>
                    <a:gd name="connsiteY8" fmla="*/ 493047 h 493047"/>
                    <a:gd name="connsiteX9" fmla="*/ 24885 w 1204329"/>
                    <a:gd name="connsiteY9" fmla="*/ 347273 h 493047"/>
                    <a:gd name="connsiteX10" fmla="*/ 64642 w 1204329"/>
                    <a:gd name="connsiteY10" fmla="*/ 281012 h 493047"/>
                    <a:gd name="connsiteX11" fmla="*/ 91146 w 1204329"/>
                    <a:gd name="connsiteY11" fmla="*/ 241255 h 493047"/>
                    <a:gd name="connsiteX12" fmla="*/ 170659 w 1204329"/>
                    <a:gd name="connsiteY12" fmla="*/ 201499 h 493047"/>
                    <a:gd name="connsiteX13" fmla="*/ 250172 w 1204329"/>
                    <a:gd name="connsiteY13" fmla="*/ 135238 h 493047"/>
                    <a:gd name="connsiteX14" fmla="*/ 276677 w 1204329"/>
                    <a:gd name="connsiteY14" fmla="*/ 108734 h 493047"/>
                    <a:gd name="connsiteX15" fmla="*/ 329685 w 1204329"/>
                    <a:gd name="connsiteY15" fmla="*/ 82229 h 493047"/>
                    <a:gd name="connsiteX16" fmla="*/ 409198 w 1204329"/>
                    <a:gd name="connsiteY16" fmla="*/ 42473 h 493047"/>
                    <a:gd name="connsiteX17" fmla="*/ 448955 w 1204329"/>
                    <a:gd name="connsiteY17" fmla="*/ 15968 h 493047"/>
                    <a:gd name="connsiteX18" fmla="*/ 806764 w 1204329"/>
                    <a:gd name="connsiteY18" fmla="*/ 15968 h 493047"/>
                    <a:gd name="connsiteX19" fmla="*/ 926033 w 1204329"/>
                    <a:gd name="connsiteY19" fmla="*/ 42473 h 493047"/>
                    <a:gd name="connsiteX20" fmla="*/ 1005546 w 1204329"/>
                    <a:gd name="connsiteY20" fmla="*/ 68977 h 493047"/>
                    <a:gd name="connsiteX21" fmla="*/ 1045303 w 1204329"/>
                    <a:gd name="connsiteY21" fmla="*/ 95481 h 493047"/>
                    <a:gd name="connsiteX22" fmla="*/ 1071807 w 1204329"/>
                    <a:gd name="connsiteY22" fmla="*/ 121986 h 493047"/>
                    <a:gd name="connsiteX23" fmla="*/ 1111564 w 1204329"/>
                    <a:gd name="connsiteY23" fmla="*/ 135238 h 493047"/>
                    <a:gd name="connsiteX24" fmla="*/ 1151320 w 1204329"/>
                    <a:gd name="connsiteY24" fmla="*/ 161742 h 493047"/>
                    <a:gd name="connsiteX25" fmla="*/ 1204329 w 1204329"/>
                    <a:gd name="connsiteY25" fmla="*/ 228003 h 493047"/>
                    <a:gd name="connsiteX26" fmla="*/ 1191077 w 1204329"/>
                    <a:gd name="connsiteY26" fmla="*/ 320768 h 493047"/>
                    <a:gd name="connsiteX27" fmla="*/ 1164572 w 1204329"/>
                    <a:gd name="connsiteY27" fmla="*/ 347273 h 493047"/>
                    <a:gd name="connsiteX28" fmla="*/ 1098311 w 1204329"/>
                    <a:gd name="connsiteY28" fmla="*/ 334021 h 493047"/>
                    <a:gd name="connsiteX29" fmla="*/ 1018798 w 1204329"/>
                    <a:gd name="connsiteY29" fmla="*/ 307516 h 493047"/>
                    <a:gd name="connsiteX30" fmla="*/ 979042 w 1204329"/>
                    <a:gd name="connsiteY30" fmla="*/ 281012 h 493047"/>
                    <a:gd name="connsiteX31" fmla="*/ 939285 w 1204329"/>
                    <a:gd name="connsiteY31" fmla="*/ 267760 h 493047"/>
                    <a:gd name="connsiteX32" fmla="*/ 912781 w 1204329"/>
                    <a:gd name="connsiteY32" fmla="*/ 241255 h 493047"/>
                    <a:gd name="connsiteX33" fmla="*/ 873024 w 1204329"/>
                    <a:gd name="connsiteY33" fmla="*/ 228003 h 493047"/>
                    <a:gd name="connsiteX34" fmla="*/ 727250 w 1204329"/>
                    <a:gd name="connsiteY34" fmla="*/ 201499 h 493047"/>
                    <a:gd name="connsiteX35" fmla="*/ 674242 w 1204329"/>
                    <a:gd name="connsiteY35" fmla="*/ 188247 h 493047"/>
                    <a:gd name="connsiteX36" fmla="*/ 581477 w 1204329"/>
                    <a:gd name="connsiteY36" fmla="*/ 201499 h 493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1204329" h="493047">
                      <a:moveTo>
                        <a:pt x="700746" y="188247"/>
                      </a:moveTo>
                      <a:cubicBezTo>
                        <a:pt x="643320" y="192664"/>
                        <a:pt x="585359" y="192516"/>
                        <a:pt x="528468" y="201499"/>
                      </a:cubicBezTo>
                      <a:cubicBezTo>
                        <a:pt x="500872" y="205856"/>
                        <a:pt x="448955" y="228003"/>
                        <a:pt x="448955" y="228003"/>
                      </a:cubicBezTo>
                      <a:cubicBezTo>
                        <a:pt x="422451" y="245673"/>
                        <a:pt x="391967" y="258488"/>
                        <a:pt x="369442" y="281012"/>
                      </a:cubicBezTo>
                      <a:cubicBezTo>
                        <a:pt x="331675" y="318778"/>
                        <a:pt x="353333" y="300585"/>
                        <a:pt x="303181" y="334021"/>
                      </a:cubicBezTo>
                      <a:cubicBezTo>
                        <a:pt x="257744" y="402177"/>
                        <a:pt x="300028" y="349795"/>
                        <a:pt x="236920" y="400281"/>
                      </a:cubicBezTo>
                      <a:cubicBezTo>
                        <a:pt x="184944" y="441862"/>
                        <a:pt x="239704" y="417023"/>
                        <a:pt x="170659" y="440038"/>
                      </a:cubicBezTo>
                      <a:cubicBezTo>
                        <a:pt x="157407" y="448873"/>
                        <a:pt x="145457" y="460073"/>
                        <a:pt x="130903" y="466542"/>
                      </a:cubicBezTo>
                      <a:cubicBezTo>
                        <a:pt x="105373" y="477889"/>
                        <a:pt x="51390" y="493047"/>
                        <a:pt x="51390" y="493047"/>
                      </a:cubicBezTo>
                      <a:cubicBezTo>
                        <a:pt x="-28123" y="466541"/>
                        <a:pt x="2744" y="491194"/>
                        <a:pt x="24885" y="347273"/>
                      </a:cubicBezTo>
                      <a:cubicBezTo>
                        <a:pt x="32557" y="297406"/>
                        <a:pt x="36784" y="315834"/>
                        <a:pt x="64642" y="281012"/>
                      </a:cubicBezTo>
                      <a:cubicBezTo>
                        <a:pt x="74592" y="268575"/>
                        <a:pt x="79884" y="252517"/>
                        <a:pt x="91146" y="241255"/>
                      </a:cubicBezTo>
                      <a:cubicBezTo>
                        <a:pt x="116835" y="215566"/>
                        <a:pt x="138325" y="212277"/>
                        <a:pt x="170659" y="201499"/>
                      </a:cubicBezTo>
                      <a:cubicBezTo>
                        <a:pt x="253702" y="90775"/>
                        <a:pt x="167387" y="184908"/>
                        <a:pt x="250172" y="135238"/>
                      </a:cubicBezTo>
                      <a:cubicBezTo>
                        <a:pt x="260886" y="128810"/>
                        <a:pt x="266281" y="115665"/>
                        <a:pt x="276677" y="108734"/>
                      </a:cubicBezTo>
                      <a:cubicBezTo>
                        <a:pt x="293114" y="97776"/>
                        <a:pt x="312533" y="92030"/>
                        <a:pt x="329685" y="82229"/>
                      </a:cubicBezTo>
                      <a:cubicBezTo>
                        <a:pt x="401612" y="41128"/>
                        <a:pt x="336312" y="66768"/>
                        <a:pt x="409198" y="42473"/>
                      </a:cubicBezTo>
                      <a:cubicBezTo>
                        <a:pt x="422450" y="33638"/>
                        <a:pt x="434042" y="21561"/>
                        <a:pt x="448955" y="15968"/>
                      </a:cubicBezTo>
                      <a:cubicBezTo>
                        <a:pt x="543325" y="-19421"/>
                        <a:pt x="783320" y="14902"/>
                        <a:pt x="806764" y="15968"/>
                      </a:cubicBezTo>
                      <a:cubicBezTo>
                        <a:pt x="844585" y="23533"/>
                        <a:pt x="888610" y="31246"/>
                        <a:pt x="926033" y="42473"/>
                      </a:cubicBezTo>
                      <a:cubicBezTo>
                        <a:pt x="952793" y="50501"/>
                        <a:pt x="982300" y="53480"/>
                        <a:pt x="1005546" y="68977"/>
                      </a:cubicBezTo>
                      <a:cubicBezTo>
                        <a:pt x="1018798" y="77812"/>
                        <a:pt x="1032866" y="85531"/>
                        <a:pt x="1045303" y="95481"/>
                      </a:cubicBezTo>
                      <a:cubicBezTo>
                        <a:pt x="1055059" y="103286"/>
                        <a:pt x="1061093" y="115558"/>
                        <a:pt x="1071807" y="121986"/>
                      </a:cubicBezTo>
                      <a:cubicBezTo>
                        <a:pt x="1083785" y="129173"/>
                        <a:pt x="1098312" y="130821"/>
                        <a:pt x="1111564" y="135238"/>
                      </a:cubicBezTo>
                      <a:cubicBezTo>
                        <a:pt x="1124816" y="144073"/>
                        <a:pt x="1138883" y="151792"/>
                        <a:pt x="1151320" y="161742"/>
                      </a:cubicBezTo>
                      <a:cubicBezTo>
                        <a:pt x="1178293" y="183321"/>
                        <a:pt x="1184651" y="198487"/>
                        <a:pt x="1204329" y="228003"/>
                      </a:cubicBezTo>
                      <a:cubicBezTo>
                        <a:pt x="1199912" y="258925"/>
                        <a:pt x="1200955" y="291135"/>
                        <a:pt x="1191077" y="320768"/>
                      </a:cubicBezTo>
                      <a:cubicBezTo>
                        <a:pt x="1187126" y="332621"/>
                        <a:pt x="1176941" y="345506"/>
                        <a:pt x="1164572" y="347273"/>
                      </a:cubicBezTo>
                      <a:cubicBezTo>
                        <a:pt x="1142274" y="350459"/>
                        <a:pt x="1120042" y="339948"/>
                        <a:pt x="1098311" y="334021"/>
                      </a:cubicBezTo>
                      <a:cubicBezTo>
                        <a:pt x="1071357" y="326670"/>
                        <a:pt x="1018798" y="307516"/>
                        <a:pt x="1018798" y="307516"/>
                      </a:cubicBezTo>
                      <a:cubicBezTo>
                        <a:pt x="1005546" y="298681"/>
                        <a:pt x="993288" y="288135"/>
                        <a:pt x="979042" y="281012"/>
                      </a:cubicBezTo>
                      <a:cubicBezTo>
                        <a:pt x="966548" y="274765"/>
                        <a:pt x="951263" y="274947"/>
                        <a:pt x="939285" y="267760"/>
                      </a:cubicBezTo>
                      <a:cubicBezTo>
                        <a:pt x="928571" y="261332"/>
                        <a:pt x="923495" y="247683"/>
                        <a:pt x="912781" y="241255"/>
                      </a:cubicBezTo>
                      <a:cubicBezTo>
                        <a:pt x="900803" y="234068"/>
                        <a:pt x="886456" y="231841"/>
                        <a:pt x="873024" y="228003"/>
                      </a:cubicBezTo>
                      <a:cubicBezTo>
                        <a:pt x="794122" y="205460"/>
                        <a:pt x="830484" y="220269"/>
                        <a:pt x="727250" y="201499"/>
                      </a:cubicBezTo>
                      <a:cubicBezTo>
                        <a:pt x="709331" y="198241"/>
                        <a:pt x="691911" y="192664"/>
                        <a:pt x="674242" y="188247"/>
                      </a:cubicBezTo>
                      <a:cubicBezTo>
                        <a:pt x="590372" y="202225"/>
                        <a:pt x="621599" y="201499"/>
                        <a:pt x="581477" y="201499"/>
                      </a:cubicBezTo>
                    </a:path>
                  </a:pathLst>
                </a:custGeom>
                <a:solidFill>
                  <a:srgbClr val="FF66F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</p:grpSp>
          <p:sp>
            <p:nvSpPr>
              <p:cNvPr id="1001" name="正方形/長方形 1000"/>
              <p:cNvSpPr/>
              <p:nvPr/>
            </p:nvSpPr>
            <p:spPr>
              <a:xfrm>
                <a:off x="3211081" y="1525873"/>
                <a:ext cx="3110384" cy="1353091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ja-JP" altLang="en-US" sz="2000" b="0" cap="none" spc="0" dirty="0" smtClean="0">
                    <a:ln w="18415" cmpd="sng">
                      <a:solidFill>
                        <a:sysClr val="windowText" lastClr="000000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</a:rPr>
                  <a:t>もんだい</a:t>
                </a:r>
                <a:endParaRPr lang="ja-JP" altLang="en-US" sz="2000" b="0" cap="none" spc="0" dirty="0">
                  <a:ln w="18415" cmpd="sng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791" name="グループ化 790"/>
            <p:cNvGrpSpPr/>
            <p:nvPr/>
          </p:nvGrpSpPr>
          <p:grpSpPr>
            <a:xfrm>
              <a:off x="7164288" y="223672"/>
              <a:ext cx="1455374" cy="1384722"/>
              <a:chOff x="2744777" y="1484784"/>
              <a:chExt cx="4050390" cy="4682851"/>
            </a:xfrm>
          </p:grpSpPr>
          <p:grpSp>
            <p:nvGrpSpPr>
              <p:cNvPr id="987" name="グループ化 986"/>
              <p:cNvGrpSpPr/>
              <p:nvPr/>
            </p:nvGrpSpPr>
            <p:grpSpPr>
              <a:xfrm>
                <a:off x="2744777" y="1484784"/>
                <a:ext cx="4050390" cy="4682851"/>
                <a:chOff x="2668961" y="1844824"/>
                <a:chExt cx="4050390" cy="4682851"/>
              </a:xfrm>
            </p:grpSpPr>
            <p:sp>
              <p:nvSpPr>
                <p:cNvPr id="992" name="フリーフォーム 991"/>
                <p:cNvSpPr/>
                <p:nvPr/>
              </p:nvSpPr>
              <p:spPr>
                <a:xfrm>
                  <a:off x="2668961" y="1844824"/>
                  <a:ext cx="4050390" cy="4682851"/>
                </a:xfrm>
                <a:custGeom>
                  <a:avLst/>
                  <a:gdLst>
                    <a:gd name="connsiteX0" fmla="*/ 1277497 w 4050390"/>
                    <a:gd name="connsiteY0" fmla="*/ 35515 h 4334120"/>
                    <a:gd name="connsiteX1" fmla="*/ 747410 w 4050390"/>
                    <a:gd name="connsiteY1" fmla="*/ 287306 h 4334120"/>
                    <a:gd name="connsiteX2" fmla="*/ 349845 w 4050390"/>
                    <a:gd name="connsiteY2" fmla="*/ 936663 h 4334120"/>
                    <a:gd name="connsiteX3" fmla="*/ 190819 w 4050390"/>
                    <a:gd name="connsiteY3" fmla="*/ 2672698 h 4334120"/>
                    <a:gd name="connsiteX4" fmla="*/ 204071 w 4050390"/>
                    <a:gd name="connsiteY4" fmla="*/ 4209950 h 4334120"/>
                    <a:gd name="connsiteX5" fmla="*/ 270332 w 4050390"/>
                    <a:gd name="connsiteY5" fmla="*/ 4249706 h 4334120"/>
                    <a:gd name="connsiteX6" fmla="*/ 3649637 w 4050390"/>
                    <a:gd name="connsiteY6" fmla="*/ 4302715 h 4334120"/>
                    <a:gd name="connsiteX7" fmla="*/ 4020697 w 4050390"/>
                    <a:gd name="connsiteY7" fmla="*/ 4249706 h 4334120"/>
                    <a:gd name="connsiteX8" fmla="*/ 3967689 w 4050390"/>
                    <a:gd name="connsiteY8" fmla="*/ 4156941 h 4334120"/>
                    <a:gd name="connsiteX9" fmla="*/ 3914680 w 4050390"/>
                    <a:gd name="connsiteY9" fmla="*/ 2526924 h 4334120"/>
                    <a:gd name="connsiteX10" fmla="*/ 3768906 w 4050390"/>
                    <a:gd name="connsiteY10" fmla="*/ 578854 h 4334120"/>
                    <a:gd name="connsiteX11" fmla="*/ 2152141 w 4050390"/>
                    <a:gd name="connsiteY11" fmla="*/ 22263 h 4334120"/>
                    <a:gd name="connsiteX12" fmla="*/ 1065463 w 4050390"/>
                    <a:gd name="connsiteY12" fmla="*/ 101776 h 4334120"/>
                    <a:gd name="connsiteX13" fmla="*/ 1065463 w 4050390"/>
                    <a:gd name="connsiteY13" fmla="*/ 101776 h 43341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4050390" h="4334120">
                      <a:moveTo>
                        <a:pt x="1277497" y="35515"/>
                      </a:moveTo>
                      <a:cubicBezTo>
                        <a:pt x="1089758" y="86315"/>
                        <a:pt x="902019" y="137115"/>
                        <a:pt x="747410" y="287306"/>
                      </a:cubicBezTo>
                      <a:cubicBezTo>
                        <a:pt x="592801" y="437497"/>
                        <a:pt x="442610" y="539098"/>
                        <a:pt x="349845" y="936663"/>
                      </a:cubicBezTo>
                      <a:cubicBezTo>
                        <a:pt x="257080" y="1334228"/>
                        <a:pt x="215115" y="2127150"/>
                        <a:pt x="190819" y="2672698"/>
                      </a:cubicBezTo>
                      <a:cubicBezTo>
                        <a:pt x="166523" y="3218246"/>
                        <a:pt x="190819" y="3947115"/>
                        <a:pt x="204071" y="4209950"/>
                      </a:cubicBezTo>
                      <a:cubicBezTo>
                        <a:pt x="217323" y="4472785"/>
                        <a:pt x="-303929" y="4234245"/>
                        <a:pt x="270332" y="4249706"/>
                      </a:cubicBezTo>
                      <a:cubicBezTo>
                        <a:pt x="844593" y="4265167"/>
                        <a:pt x="3024576" y="4302715"/>
                        <a:pt x="3649637" y="4302715"/>
                      </a:cubicBezTo>
                      <a:cubicBezTo>
                        <a:pt x="4274698" y="4302715"/>
                        <a:pt x="3967688" y="4274002"/>
                        <a:pt x="4020697" y="4249706"/>
                      </a:cubicBezTo>
                      <a:cubicBezTo>
                        <a:pt x="4073706" y="4225410"/>
                        <a:pt x="3985359" y="4444071"/>
                        <a:pt x="3967689" y="4156941"/>
                      </a:cubicBezTo>
                      <a:cubicBezTo>
                        <a:pt x="3950020" y="3869811"/>
                        <a:pt x="3947811" y="3123272"/>
                        <a:pt x="3914680" y="2526924"/>
                      </a:cubicBezTo>
                      <a:cubicBezTo>
                        <a:pt x="3881550" y="1930576"/>
                        <a:pt x="4062663" y="996298"/>
                        <a:pt x="3768906" y="578854"/>
                      </a:cubicBezTo>
                      <a:cubicBezTo>
                        <a:pt x="3475150" y="161411"/>
                        <a:pt x="2602715" y="101776"/>
                        <a:pt x="2152141" y="22263"/>
                      </a:cubicBezTo>
                      <a:cubicBezTo>
                        <a:pt x="1701567" y="-57250"/>
                        <a:pt x="1065463" y="101776"/>
                        <a:pt x="1065463" y="101776"/>
                      </a:cubicBezTo>
                      <a:lnTo>
                        <a:pt x="1065463" y="101776"/>
                      </a:lnTo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993" name="円/楕円 992"/>
                <p:cNvSpPr/>
                <p:nvPr/>
              </p:nvSpPr>
              <p:spPr>
                <a:xfrm>
                  <a:off x="3539968" y="2708920"/>
                  <a:ext cx="864096" cy="864096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994" name="弦 993"/>
                <p:cNvSpPr/>
                <p:nvPr/>
              </p:nvSpPr>
              <p:spPr>
                <a:xfrm rot="17413514">
                  <a:off x="3511875" y="2740803"/>
                  <a:ext cx="863204" cy="848977"/>
                </a:xfrm>
                <a:prstGeom prst="chord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995" name="円/楕円 994"/>
                <p:cNvSpPr/>
                <p:nvPr/>
              </p:nvSpPr>
              <p:spPr>
                <a:xfrm>
                  <a:off x="4913988" y="2708920"/>
                  <a:ext cx="864096" cy="864096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996" name="弦 995"/>
                <p:cNvSpPr/>
                <p:nvPr/>
              </p:nvSpPr>
              <p:spPr>
                <a:xfrm rot="17413514">
                  <a:off x="4885895" y="2740803"/>
                  <a:ext cx="863204" cy="848977"/>
                </a:xfrm>
                <a:prstGeom prst="chord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997" name="円/楕円 996"/>
                <p:cNvSpPr/>
                <p:nvPr/>
              </p:nvSpPr>
              <p:spPr>
                <a:xfrm>
                  <a:off x="3779912" y="2996952"/>
                  <a:ext cx="360040" cy="28803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998" name="円/楕円 997"/>
                <p:cNvSpPr/>
                <p:nvPr/>
              </p:nvSpPr>
              <p:spPr>
                <a:xfrm>
                  <a:off x="5137477" y="3021275"/>
                  <a:ext cx="360040" cy="28803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</p:grpSp>
          <p:grpSp>
            <p:nvGrpSpPr>
              <p:cNvPr id="988" name="グループ化 987"/>
              <p:cNvGrpSpPr/>
              <p:nvPr/>
            </p:nvGrpSpPr>
            <p:grpSpPr>
              <a:xfrm>
                <a:off x="4333282" y="3948385"/>
                <a:ext cx="880011" cy="701173"/>
                <a:chOff x="4109793" y="3844323"/>
                <a:chExt cx="1216771" cy="701173"/>
              </a:xfrm>
            </p:grpSpPr>
            <p:sp>
              <p:nvSpPr>
                <p:cNvPr id="990" name="フリーフォーム 989"/>
                <p:cNvSpPr/>
                <p:nvPr/>
              </p:nvSpPr>
              <p:spPr>
                <a:xfrm>
                  <a:off x="4109793" y="4052449"/>
                  <a:ext cx="1204329" cy="493047"/>
                </a:xfrm>
                <a:custGeom>
                  <a:avLst/>
                  <a:gdLst>
                    <a:gd name="connsiteX0" fmla="*/ 700746 w 1204329"/>
                    <a:gd name="connsiteY0" fmla="*/ 188247 h 493047"/>
                    <a:gd name="connsiteX1" fmla="*/ 528468 w 1204329"/>
                    <a:gd name="connsiteY1" fmla="*/ 201499 h 493047"/>
                    <a:gd name="connsiteX2" fmla="*/ 448955 w 1204329"/>
                    <a:gd name="connsiteY2" fmla="*/ 228003 h 493047"/>
                    <a:gd name="connsiteX3" fmla="*/ 369442 w 1204329"/>
                    <a:gd name="connsiteY3" fmla="*/ 281012 h 493047"/>
                    <a:gd name="connsiteX4" fmla="*/ 303181 w 1204329"/>
                    <a:gd name="connsiteY4" fmla="*/ 334021 h 493047"/>
                    <a:gd name="connsiteX5" fmla="*/ 236920 w 1204329"/>
                    <a:gd name="connsiteY5" fmla="*/ 400281 h 493047"/>
                    <a:gd name="connsiteX6" fmla="*/ 170659 w 1204329"/>
                    <a:gd name="connsiteY6" fmla="*/ 440038 h 493047"/>
                    <a:gd name="connsiteX7" fmla="*/ 130903 w 1204329"/>
                    <a:gd name="connsiteY7" fmla="*/ 466542 h 493047"/>
                    <a:gd name="connsiteX8" fmla="*/ 51390 w 1204329"/>
                    <a:gd name="connsiteY8" fmla="*/ 493047 h 493047"/>
                    <a:gd name="connsiteX9" fmla="*/ 24885 w 1204329"/>
                    <a:gd name="connsiteY9" fmla="*/ 347273 h 493047"/>
                    <a:gd name="connsiteX10" fmla="*/ 64642 w 1204329"/>
                    <a:gd name="connsiteY10" fmla="*/ 281012 h 493047"/>
                    <a:gd name="connsiteX11" fmla="*/ 91146 w 1204329"/>
                    <a:gd name="connsiteY11" fmla="*/ 241255 h 493047"/>
                    <a:gd name="connsiteX12" fmla="*/ 170659 w 1204329"/>
                    <a:gd name="connsiteY12" fmla="*/ 201499 h 493047"/>
                    <a:gd name="connsiteX13" fmla="*/ 250172 w 1204329"/>
                    <a:gd name="connsiteY13" fmla="*/ 135238 h 493047"/>
                    <a:gd name="connsiteX14" fmla="*/ 276677 w 1204329"/>
                    <a:gd name="connsiteY14" fmla="*/ 108734 h 493047"/>
                    <a:gd name="connsiteX15" fmla="*/ 329685 w 1204329"/>
                    <a:gd name="connsiteY15" fmla="*/ 82229 h 493047"/>
                    <a:gd name="connsiteX16" fmla="*/ 409198 w 1204329"/>
                    <a:gd name="connsiteY16" fmla="*/ 42473 h 493047"/>
                    <a:gd name="connsiteX17" fmla="*/ 448955 w 1204329"/>
                    <a:gd name="connsiteY17" fmla="*/ 15968 h 493047"/>
                    <a:gd name="connsiteX18" fmla="*/ 806764 w 1204329"/>
                    <a:gd name="connsiteY18" fmla="*/ 15968 h 493047"/>
                    <a:gd name="connsiteX19" fmla="*/ 926033 w 1204329"/>
                    <a:gd name="connsiteY19" fmla="*/ 42473 h 493047"/>
                    <a:gd name="connsiteX20" fmla="*/ 1005546 w 1204329"/>
                    <a:gd name="connsiteY20" fmla="*/ 68977 h 493047"/>
                    <a:gd name="connsiteX21" fmla="*/ 1045303 w 1204329"/>
                    <a:gd name="connsiteY21" fmla="*/ 95481 h 493047"/>
                    <a:gd name="connsiteX22" fmla="*/ 1071807 w 1204329"/>
                    <a:gd name="connsiteY22" fmla="*/ 121986 h 493047"/>
                    <a:gd name="connsiteX23" fmla="*/ 1111564 w 1204329"/>
                    <a:gd name="connsiteY23" fmla="*/ 135238 h 493047"/>
                    <a:gd name="connsiteX24" fmla="*/ 1151320 w 1204329"/>
                    <a:gd name="connsiteY24" fmla="*/ 161742 h 493047"/>
                    <a:gd name="connsiteX25" fmla="*/ 1204329 w 1204329"/>
                    <a:gd name="connsiteY25" fmla="*/ 228003 h 493047"/>
                    <a:gd name="connsiteX26" fmla="*/ 1191077 w 1204329"/>
                    <a:gd name="connsiteY26" fmla="*/ 320768 h 493047"/>
                    <a:gd name="connsiteX27" fmla="*/ 1164572 w 1204329"/>
                    <a:gd name="connsiteY27" fmla="*/ 347273 h 493047"/>
                    <a:gd name="connsiteX28" fmla="*/ 1098311 w 1204329"/>
                    <a:gd name="connsiteY28" fmla="*/ 334021 h 493047"/>
                    <a:gd name="connsiteX29" fmla="*/ 1018798 w 1204329"/>
                    <a:gd name="connsiteY29" fmla="*/ 307516 h 493047"/>
                    <a:gd name="connsiteX30" fmla="*/ 979042 w 1204329"/>
                    <a:gd name="connsiteY30" fmla="*/ 281012 h 493047"/>
                    <a:gd name="connsiteX31" fmla="*/ 939285 w 1204329"/>
                    <a:gd name="connsiteY31" fmla="*/ 267760 h 493047"/>
                    <a:gd name="connsiteX32" fmla="*/ 912781 w 1204329"/>
                    <a:gd name="connsiteY32" fmla="*/ 241255 h 493047"/>
                    <a:gd name="connsiteX33" fmla="*/ 873024 w 1204329"/>
                    <a:gd name="connsiteY33" fmla="*/ 228003 h 493047"/>
                    <a:gd name="connsiteX34" fmla="*/ 727250 w 1204329"/>
                    <a:gd name="connsiteY34" fmla="*/ 201499 h 493047"/>
                    <a:gd name="connsiteX35" fmla="*/ 674242 w 1204329"/>
                    <a:gd name="connsiteY35" fmla="*/ 188247 h 493047"/>
                    <a:gd name="connsiteX36" fmla="*/ 581477 w 1204329"/>
                    <a:gd name="connsiteY36" fmla="*/ 201499 h 493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1204329" h="493047">
                      <a:moveTo>
                        <a:pt x="700746" y="188247"/>
                      </a:moveTo>
                      <a:cubicBezTo>
                        <a:pt x="643320" y="192664"/>
                        <a:pt x="585359" y="192516"/>
                        <a:pt x="528468" y="201499"/>
                      </a:cubicBezTo>
                      <a:cubicBezTo>
                        <a:pt x="500872" y="205856"/>
                        <a:pt x="448955" y="228003"/>
                        <a:pt x="448955" y="228003"/>
                      </a:cubicBezTo>
                      <a:cubicBezTo>
                        <a:pt x="422451" y="245673"/>
                        <a:pt x="391967" y="258488"/>
                        <a:pt x="369442" y="281012"/>
                      </a:cubicBezTo>
                      <a:cubicBezTo>
                        <a:pt x="331675" y="318778"/>
                        <a:pt x="353333" y="300585"/>
                        <a:pt x="303181" y="334021"/>
                      </a:cubicBezTo>
                      <a:cubicBezTo>
                        <a:pt x="257744" y="402177"/>
                        <a:pt x="300028" y="349795"/>
                        <a:pt x="236920" y="400281"/>
                      </a:cubicBezTo>
                      <a:cubicBezTo>
                        <a:pt x="184944" y="441862"/>
                        <a:pt x="239704" y="417023"/>
                        <a:pt x="170659" y="440038"/>
                      </a:cubicBezTo>
                      <a:cubicBezTo>
                        <a:pt x="157407" y="448873"/>
                        <a:pt x="145457" y="460073"/>
                        <a:pt x="130903" y="466542"/>
                      </a:cubicBezTo>
                      <a:cubicBezTo>
                        <a:pt x="105373" y="477889"/>
                        <a:pt x="51390" y="493047"/>
                        <a:pt x="51390" y="493047"/>
                      </a:cubicBezTo>
                      <a:cubicBezTo>
                        <a:pt x="-28123" y="466541"/>
                        <a:pt x="2744" y="491194"/>
                        <a:pt x="24885" y="347273"/>
                      </a:cubicBezTo>
                      <a:cubicBezTo>
                        <a:pt x="32557" y="297406"/>
                        <a:pt x="36784" y="315834"/>
                        <a:pt x="64642" y="281012"/>
                      </a:cubicBezTo>
                      <a:cubicBezTo>
                        <a:pt x="74592" y="268575"/>
                        <a:pt x="79884" y="252517"/>
                        <a:pt x="91146" y="241255"/>
                      </a:cubicBezTo>
                      <a:cubicBezTo>
                        <a:pt x="116835" y="215566"/>
                        <a:pt x="138325" y="212277"/>
                        <a:pt x="170659" y="201499"/>
                      </a:cubicBezTo>
                      <a:cubicBezTo>
                        <a:pt x="253702" y="90775"/>
                        <a:pt x="167387" y="184908"/>
                        <a:pt x="250172" y="135238"/>
                      </a:cubicBezTo>
                      <a:cubicBezTo>
                        <a:pt x="260886" y="128810"/>
                        <a:pt x="266281" y="115665"/>
                        <a:pt x="276677" y="108734"/>
                      </a:cubicBezTo>
                      <a:cubicBezTo>
                        <a:pt x="293114" y="97776"/>
                        <a:pt x="312533" y="92030"/>
                        <a:pt x="329685" y="82229"/>
                      </a:cubicBezTo>
                      <a:cubicBezTo>
                        <a:pt x="401612" y="41128"/>
                        <a:pt x="336312" y="66768"/>
                        <a:pt x="409198" y="42473"/>
                      </a:cubicBezTo>
                      <a:cubicBezTo>
                        <a:pt x="422450" y="33638"/>
                        <a:pt x="434042" y="21561"/>
                        <a:pt x="448955" y="15968"/>
                      </a:cubicBezTo>
                      <a:cubicBezTo>
                        <a:pt x="543325" y="-19421"/>
                        <a:pt x="783320" y="14902"/>
                        <a:pt x="806764" y="15968"/>
                      </a:cubicBezTo>
                      <a:cubicBezTo>
                        <a:pt x="844585" y="23533"/>
                        <a:pt x="888610" y="31246"/>
                        <a:pt x="926033" y="42473"/>
                      </a:cubicBezTo>
                      <a:cubicBezTo>
                        <a:pt x="952793" y="50501"/>
                        <a:pt x="982300" y="53480"/>
                        <a:pt x="1005546" y="68977"/>
                      </a:cubicBezTo>
                      <a:cubicBezTo>
                        <a:pt x="1018798" y="77812"/>
                        <a:pt x="1032866" y="85531"/>
                        <a:pt x="1045303" y="95481"/>
                      </a:cubicBezTo>
                      <a:cubicBezTo>
                        <a:pt x="1055059" y="103286"/>
                        <a:pt x="1061093" y="115558"/>
                        <a:pt x="1071807" y="121986"/>
                      </a:cubicBezTo>
                      <a:cubicBezTo>
                        <a:pt x="1083785" y="129173"/>
                        <a:pt x="1098312" y="130821"/>
                        <a:pt x="1111564" y="135238"/>
                      </a:cubicBezTo>
                      <a:cubicBezTo>
                        <a:pt x="1124816" y="144073"/>
                        <a:pt x="1138883" y="151792"/>
                        <a:pt x="1151320" y="161742"/>
                      </a:cubicBezTo>
                      <a:cubicBezTo>
                        <a:pt x="1178293" y="183321"/>
                        <a:pt x="1184651" y="198487"/>
                        <a:pt x="1204329" y="228003"/>
                      </a:cubicBezTo>
                      <a:cubicBezTo>
                        <a:pt x="1199912" y="258925"/>
                        <a:pt x="1200955" y="291135"/>
                        <a:pt x="1191077" y="320768"/>
                      </a:cubicBezTo>
                      <a:cubicBezTo>
                        <a:pt x="1187126" y="332621"/>
                        <a:pt x="1176941" y="345506"/>
                        <a:pt x="1164572" y="347273"/>
                      </a:cubicBezTo>
                      <a:cubicBezTo>
                        <a:pt x="1142274" y="350459"/>
                        <a:pt x="1120042" y="339948"/>
                        <a:pt x="1098311" y="334021"/>
                      </a:cubicBezTo>
                      <a:cubicBezTo>
                        <a:pt x="1071357" y="326670"/>
                        <a:pt x="1018798" y="307516"/>
                        <a:pt x="1018798" y="307516"/>
                      </a:cubicBezTo>
                      <a:cubicBezTo>
                        <a:pt x="1005546" y="298681"/>
                        <a:pt x="993288" y="288135"/>
                        <a:pt x="979042" y="281012"/>
                      </a:cubicBezTo>
                      <a:cubicBezTo>
                        <a:pt x="966548" y="274765"/>
                        <a:pt x="951263" y="274947"/>
                        <a:pt x="939285" y="267760"/>
                      </a:cubicBezTo>
                      <a:cubicBezTo>
                        <a:pt x="928571" y="261332"/>
                        <a:pt x="923495" y="247683"/>
                        <a:pt x="912781" y="241255"/>
                      </a:cubicBezTo>
                      <a:cubicBezTo>
                        <a:pt x="900803" y="234068"/>
                        <a:pt x="886456" y="231841"/>
                        <a:pt x="873024" y="228003"/>
                      </a:cubicBezTo>
                      <a:cubicBezTo>
                        <a:pt x="794122" y="205460"/>
                        <a:pt x="830484" y="220269"/>
                        <a:pt x="727250" y="201499"/>
                      </a:cubicBezTo>
                      <a:cubicBezTo>
                        <a:pt x="709331" y="198241"/>
                        <a:pt x="691911" y="192664"/>
                        <a:pt x="674242" y="188247"/>
                      </a:cubicBezTo>
                      <a:cubicBezTo>
                        <a:pt x="590372" y="202225"/>
                        <a:pt x="621599" y="201499"/>
                        <a:pt x="581477" y="201499"/>
                      </a:cubicBezTo>
                    </a:path>
                  </a:pathLst>
                </a:custGeom>
                <a:solidFill>
                  <a:srgbClr val="FF66F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991" name="フリーフォーム 990"/>
                <p:cNvSpPr/>
                <p:nvPr/>
              </p:nvSpPr>
              <p:spPr>
                <a:xfrm>
                  <a:off x="4122235" y="3844323"/>
                  <a:ext cx="1204329" cy="493047"/>
                </a:xfrm>
                <a:custGeom>
                  <a:avLst/>
                  <a:gdLst>
                    <a:gd name="connsiteX0" fmla="*/ 700746 w 1204329"/>
                    <a:gd name="connsiteY0" fmla="*/ 188247 h 493047"/>
                    <a:gd name="connsiteX1" fmla="*/ 528468 w 1204329"/>
                    <a:gd name="connsiteY1" fmla="*/ 201499 h 493047"/>
                    <a:gd name="connsiteX2" fmla="*/ 448955 w 1204329"/>
                    <a:gd name="connsiteY2" fmla="*/ 228003 h 493047"/>
                    <a:gd name="connsiteX3" fmla="*/ 369442 w 1204329"/>
                    <a:gd name="connsiteY3" fmla="*/ 281012 h 493047"/>
                    <a:gd name="connsiteX4" fmla="*/ 303181 w 1204329"/>
                    <a:gd name="connsiteY4" fmla="*/ 334021 h 493047"/>
                    <a:gd name="connsiteX5" fmla="*/ 236920 w 1204329"/>
                    <a:gd name="connsiteY5" fmla="*/ 400281 h 493047"/>
                    <a:gd name="connsiteX6" fmla="*/ 170659 w 1204329"/>
                    <a:gd name="connsiteY6" fmla="*/ 440038 h 493047"/>
                    <a:gd name="connsiteX7" fmla="*/ 130903 w 1204329"/>
                    <a:gd name="connsiteY7" fmla="*/ 466542 h 493047"/>
                    <a:gd name="connsiteX8" fmla="*/ 51390 w 1204329"/>
                    <a:gd name="connsiteY8" fmla="*/ 493047 h 493047"/>
                    <a:gd name="connsiteX9" fmla="*/ 24885 w 1204329"/>
                    <a:gd name="connsiteY9" fmla="*/ 347273 h 493047"/>
                    <a:gd name="connsiteX10" fmla="*/ 64642 w 1204329"/>
                    <a:gd name="connsiteY10" fmla="*/ 281012 h 493047"/>
                    <a:gd name="connsiteX11" fmla="*/ 91146 w 1204329"/>
                    <a:gd name="connsiteY11" fmla="*/ 241255 h 493047"/>
                    <a:gd name="connsiteX12" fmla="*/ 170659 w 1204329"/>
                    <a:gd name="connsiteY12" fmla="*/ 201499 h 493047"/>
                    <a:gd name="connsiteX13" fmla="*/ 250172 w 1204329"/>
                    <a:gd name="connsiteY13" fmla="*/ 135238 h 493047"/>
                    <a:gd name="connsiteX14" fmla="*/ 276677 w 1204329"/>
                    <a:gd name="connsiteY14" fmla="*/ 108734 h 493047"/>
                    <a:gd name="connsiteX15" fmla="*/ 329685 w 1204329"/>
                    <a:gd name="connsiteY15" fmla="*/ 82229 h 493047"/>
                    <a:gd name="connsiteX16" fmla="*/ 409198 w 1204329"/>
                    <a:gd name="connsiteY16" fmla="*/ 42473 h 493047"/>
                    <a:gd name="connsiteX17" fmla="*/ 448955 w 1204329"/>
                    <a:gd name="connsiteY17" fmla="*/ 15968 h 493047"/>
                    <a:gd name="connsiteX18" fmla="*/ 806764 w 1204329"/>
                    <a:gd name="connsiteY18" fmla="*/ 15968 h 493047"/>
                    <a:gd name="connsiteX19" fmla="*/ 926033 w 1204329"/>
                    <a:gd name="connsiteY19" fmla="*/ 42473 h 493047"/>
                    <a:gd name="connsiteX20" fmla="*/ 1005546 w 1204329"/>
                    <a:gd name="connsiteY20" fmla="*/ 68977 h 493047"/>
                    <a:gd name="connsiteX21" fmla="*/ 1045303 w 1204329"/>
                    <a:gd name="connsiteY21" fmla="*/ 95481 h 493047"/>
                    <a:gd name="connsiteX22" fmla="*/ 1071807 w 1204329"/>
                    <a:gd name="connsiteY22" fmla="*/ 121986 h 493047"/>
                    <a:gd name="connsiteX23" fmla="*/ 1111564 w 1204329"/>
                    <a:gd name="connsiteY23" fmla="*/ 135238 h 493047"/>
                    <a:gd name="connsiteX24" fmla="*/ 1151320 w 1204329"/>
                    <a:gd name="connsiteY24" fmla="*/ 161742 h 493047"/>
                    <a:gd name="connsiteX25" fmla="*/ 1204329 w 1204329"/>
                    <a:gd name="connsiteY25" fmla="*/ 228003 h 493047"/>
                    <a:gd name="connsiteX26" fmla="*/ 1191077 w 1204329"/>
                    <a:gd name="connsiteY26" fmla="*/ 320768 h 493047"/>
                    <a:gd name="connsiteX27" fmla="*/ 1164572 w 1204329"/>
                    <a:gd name="connsiteY27" fmla="*/ 347273 h 493047"/>
                    <a:gd name="connsiteX28" fmla="*/ 1098311 w 1204329"/>
                    <a:gd name="connsiteY28" fmla="*/ 334021 h 493047"/>
                    <a:gd name="connsiteX29" fmla="*/ 1018798 w 1204329"/>
                    <a:gd name="connsiteY29" fmla="*/ 307516 h 493047"/>
                    <a:gd name="connsiteX30" fmla="*/ 979042 w 1204329"/>
                    <a:gd name="connsiteY30" fmla="*/ 281012 h 493047"/>
                    <a:gd name="connsiteX31" fmla="*/ 939285 w 1204329"/>
                    <a:gd name="connsiteY31" fmla="*/ 267760 h 493047"/>
                    <a:gd name="connsiteX32" fmla="*/ 912781 w 1204329"/>
                    <a:gd name="connsiteY32" fmla="*/ 241255 h 493047"/>
                    <a:gd name="connsiteX33" fmla="*/ 873024 w 1204329"/>
                    <a:gd name="connsiteY33" fmla="*/ 228003 h 493047"/>
                    <a:gd name="connsiteX34" fmla="*/ 727250 w 1204329"/>
                    <a:gd name="connsiteY34" fmla="*/ 201499 h 493047"/>
                    <a:gd name="connsiteX35" fmla="*/ 674242 w 1204329"/>
                    <a:gd name="connsiteY35" fmla="*/ 188247 h 493047"/>
                    <a:gd name="connsiteX36" fmla="*/ 581477 w 1204329"/>
                    <a:gd name="connsiteY36" fmla="*/ 201499 h 493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1204329" h="493047">
                      <a:moveTo>
                        <a:pt x="700746" y="188247"/>
                      </a:moveTo>
                      <a:cubicBezTo>
                        <a:pt x="643320" y="192664"/>
                        <a:pt x="585359" y="192516"/>
                        <a:pt x="528468" y="201499"/>
                      </a:cubicBezTo>
                      <a:cubicBezTo>
                        <a:pt x="500872" y="205856"/>
                        <a:pt x="448955" y="228003"/>
                        <a:pt x="448955" y="228003"/>
                      </a:cubicBezTo>
                      <a:cubicBezTo>
                        <a:pt x="422451" y="245673"/>
                        <a:pt x="391967" y="258488"/>
                        <a:pt x="369442" y="281012"/>
                      </a:cubicBezTo>
                      <a:cubicBezTo>
                        <a:pt x="331675" y="318778"/>
                        <a:pt x="353333" y="300585"/>
                        <a:pt x="303181" y="334021"/>
                      </a:cubicBezTo>
                      <a:cubicBezTo>
                        <a:pt x="257744" y="402177"/>
                        <a:pt x="300028" y="349795"/>
                        <a:pt x="236920" y="400281"/>
                      </a:cubicBezTo>
                      <a:cubicBezTo>
                        <a:pt x="184944" y="441862"/>
                        <a:pt x="239704" y="417023"/>
                        <a:pt x="170659" y="440038"/>
                      </a:cubicBezTo>
                      <a:cubicBezTo>
                        <a:pt x="157407" y="448873"/>
                        <a:pt x="145457" y="460073"/>
                        <a:pt x="130903" y="466542"/>
                      </a:cubicBezTo>
                      <a:cubicBezTo>
                        <a:pt x="105373" y="477889"/>
                        <a:pt x="51390" y="493047"/>
                        <a:pt x="51390" y="493047"/>
                      </a:cubicBezTo>
                      <a:cubicBezTo>
                        <a:pt x="-28123" y="466541"/>
                        <a:pt x="2744" y="491194"/>
                        <a:pt x="24885" y="347273"/>
                      </a:cubicBezTo>
                      <a:cubicBezTo>
                        <a:pt x="32557" y="297406"/>
                        <a:pt x="36784" y="315834"/>
                        <a:pt x="64642" y="281012"/>
                      </a:cubicBezTo>
                      <a:cubicBezTo>
                        <a:pt x="74592" y="268575"/>
                        <a:pt x="79884" y="252517"/>
                        <a:pt x="91146" y="241255"/>
                      </a:cubicBezTo>
                      <a:cubicBezTo>
                        <a:pt x="116835" y="215566"/>
                        <a:pt x="138325" y="212277"/>
                        <a:pt x="170659" y="201499"/>
                      </a:cubicBezTo>
                      <a:cubicBezTo>
                        <a:pt x="253702" y="90775"/>
                        <a:pt x="167387" y="184908"/>
                        <a:pt x="250172" y="135238"/>
                      </a:cubicBezTo>
                      <a:cubicBezTo>
                        <a:pt x="260886" y="128810"/>
                        <a:pt x="266281" y="115665"/>
                        <a:pt x="276677" y="108734"/>
                      </a:cubicBezTo>
                      <a:cubicBezTo>
                        <a:pt x="293114" y="97776"/>
                        <a:pt x="312533" y="92030"/>
                        <a:pt x="329685" y="82229"/>
                      </a:cubicBezTo>
                      <a:cubicBezTo>
                        <a:pt x="401612" y="41128"/>
                        <a:pt x="336312" y="66768"/>
                        <a:pt x="409198" y="42473"/>
                      </a:cubicBezTo>
                      <a:cubicBezTo>
                        <a:pt x="422450" y="33638"/>
                        <a:pt x="434042" y="21561"/>
                        <a:pt x="448955" y="15968"/>
                      </a:cubicBezTo>
                      <a:cubicBezTo>
                        <a:pt x="543325" y="-19421"/>
                        <a:pt x="783320" y="14902"/>
                        <a:pt x="806764" y="15968"/>
                      </a:cubicBezTo>
                      <a:cubicBezTo>
                        <a:pt x="844585" y="23533"/>
                        <a:pt x="888610" y="31246"/>
                        <a:pt x="926033" y="42473"/>
                      </a:cubicBezTo>
                      <a:cubicBezTo>
                        <a:pt x="952793" y="50501"/>
                        <a:pt x="982300" y="53480"/>
                        <a:pt x="1005546" y="68977"/>
                      </a:cubicBezTo>
                      <a:cubicBezTo>
                        <a:pt x="1018798" y="77812"/>
                        <a:pt x="1032866" y="85531"/>
                        <a:pt x="1045303" y="95481"/>
                      </a:cubicBezTo>
                      <a:cubicBezTo>
                        <a:pt x="1055059" y="103286"/>
                        <a:pt x="1061093" y="115558"/>
                        <a:pt x="1071807" y="121986"/>
                      </a:cubicBezTo>
                      <a:cubicBezTo>
                        <a:pt x="1083785" y="129173"/>
                        <a:pt x="1098312" y="130821"/>
                        <a:pt x="1111564" y="135238"/>
                      </a:cubicBezTo>
                      <a:cubicBezTo>
                        <a:pt x="1124816" y="144073"/>
                        <a:pt x="1138883" y="151792"/>
                        <a:pt x="1151320" y="161742"/>
                      </a:cubicBezTo>
                      <a:cubicBezTo>
                        <a:pt x="1178293" y="183321"/>
                        <a:pt x="1184651" y="198487"/>
                        <a:pt x="1204329" y="228003"/>
                      </a:cubicBezTo>
                      <a:cubicBezTo>
                        <a:pt x="1199912" y="258925"/>
                        <a:pt x="1200955" y="291135"/>
                        <a:pt x="1191077" y="320768"/>
                      </a:cubicBezTo>
                      <a:cubicBezTo>
                        <a:pt x="1187126" y="332621"/>
                        <a:pt x="1176941" y="345506"/>
                        <a:pt x="1164572" y="347273"/>
                      </a:cubicBezTo>
                      <a:cubicBezTo>
                        <a:pt x="1142274" y="350459"/>
                        <a:pt x="1120042" y="339948"/>
                        <a:pt x="1098311" y="334021"/>
                      </a:cubicBezTo>
                      <a:cubicBezTo>
                        <a:pt x="1071357" y="326670"/>
                        <a:pt x="1018798" y="307516"/>
                        <a:pt x="1018798" y="307516"/>
                      </a:cubicBezTo>
                      <a:cubicBezTo>
                        <a:pt x="1005546" y="298681"/>
                        <a:pt x="993288" y="288135"/>
                        <a:pt x="979042" y="281012"/>
                      </a:cubicBezTo>
                      <a:cubicBezTo>
                        <a:pt x="966548" y="274765"/>
                        <a:pt x="951263" y="274947"/>
                        <a:pt x="939285" y="267760"/>
                      </a:cubicBezTo>
                      <a:cubicBezTo>
                        <a:pt x="928571" y="261332"/>
                        <a:pt x="923495" y="247683"/>
                        <a:pt x="912781" y="241255"/>
                      </a:cubicBezTo>
                      <a:cubicBezTo>
                        <a:pt x="900803" y="234068"/>
                        <a:pt x="886456" y="231841"/>
                        <a:pt x="873024" y="228003"/>
                      </a:cubicBezTo>
                      <a:cubicBezTo>
                        <a:pt x="794122" y="205460"/>
                        <a:pt x="830484" y="220269"/>
                        <a:pt x="727250" y="201499"/>
                      </a:cubicBezTo>
                      <a:cubicBezTo>
                        <a:pt x="709331" y="198241"/>
                        <a:pt x="691911" y="192664"/>
                        <a:pt x="674242" y="188247"/>
                      </a:cubicBezTo>
                      <a:cubicBezTo>
                        <a:pt x="590372" y="202225"/>
                        <a:pt x="621599" y="201499"/>
                        <a:pt x="581477" y="201499"/>
                      </a:cubicBezTo>
                    </a:path>
                  </a:pathLst>
                </a:custGeom>
                <a:solidFill>
                  <a:srgbClr val="FF66F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</p:grpSp>
          <p:sp>
            <p:nvSpPr>
              <p:cNvPr id="989" name="正方形/長方形 988"/>
              <p:cNvSpPr/>
              <p:nvPr/>
            </p:nvSpPr>
            <p:spPr>
              <a:xfrm>
                <a:off x="3211081" y="1525873"/>
                <a:ext cx="3110384" cy="1353091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ja-JP" altLang="en-US" sz="2000" b="0" cap="none" spc="0" dirty="0" smtClean="0">
                    <a:ln w="18415" cmpd="sng">
                      <a:solidFill>
                        <a:sysClr val="windowText" lastClr="000000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</a:rPr>
                  <a:t>もんだい</a:t>
                </a:r>
                <a:endParaRPr lang="ja-JP" altLang="en-US" sz="2000" b="0" cap="none" spc="0" dirty="0">
                  <a:ln w="18415" cmpd="sng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792" name="グループ化 791"/>
            <p:cNvGrpSpPr/>
            <p:nvPr/>
          </p:nvGrpSpPr>
          <p:grpSpPr>
            <a:xfrm>
              <a:off x="269460" y="1837840"/>
              <a:ext cx="1455374" cy="1384722"/>
              <a:chOff x="2744777" y="1484784"/>
              <a:chExt cx="4050390" cy="4682851"/>
            </a:xfrm>
          </p:grpSpPr>
          <p:grpSp>
            <p:nvGrpSpPr>
              <p:cNvPr id="975" name="グループ化 974"/>
              <p:cNvGrpSpPr/>
              <p:nvPr/>
            </p:nvGrpSpPr>
            <p:grpSpPr>
              <a:xfrm>
                <a:off x="2744777" y="1484784"/>
                <a:ext cx="4050390" cy="4682851"/>
                <a:chOff x="2668961" y="1844824"/>
                <a:chExt cx="4050390" cy="4682851"/>
              </a:xfrm>
            </p:grpSpPr>
            <p:sp>
              <p:nvSpPr>
                <p:cNvPr id="980" name="フリーフォーム 979"/>
                <p:cNvSpPr/>
                <p:nvPr/>
              </p:nvSpPr>
              <p:spPr>
                <a:xfrm>
                  <a:off x="2668961" y="1844824"/>
                  <a:ext cx="4050390" cy="4682851"/>
                </a:xfrm>
                <a:custGeom>
                  <a:avLst/>
                  <a:gdLst>
                    <a:gd name="connsiteX0" fmla="*/ 1277497 w 4050390"/>
                    <a:gd name="connsiteY0" fmla="*/ 35515 h 4334120"/>
                    <a:gd name="connsiteX1" fmla="*/ 747410 w 4050390"/>
                    <a:gd name="connsiteY1" fmla="*/ 287306 h 4334120"/>
                    <a:gd name="connsiteX2" fmla="*/ 349845 w 4050390"/>
                    <a:gd name="connsiteY2" fmla="*/ 936663 h 4334120"/>
                    <a:gd name="connsiteX3" fmla="*/ 190819 w 4050390"/>
                    <a:gd name="connsiteY3" fmla="*/ 2672698 h 4334120"/>
                    <a:gd name="connsiteX4" fmla="*/ 204071 w 4050390"/>
                    <a:gd name="connsiteY4" fmla="*/ 4209950 h 4334120"/>
                    <a:gd name="connsiteX5" fmla="*/ 270332 w 4050390"/>
                    <a:gd name="connsiteY5" fmla="*/ 4249706 h 4334120"/>
                    <a:gd name="connsiteX6" fmla="*/ 3649637 w 4050390"/>
                    <a:gd name="connsiteY6" fmla="*/ 4302715 h 4334120"/>
                    <a:gd name="connsiteX7" fmla="*/ 4020697 w 4050390"/>
                    <a:gd name="connsiteY7" fmla="*/ 4249706 h 4334120"/>
                    <a:gd name="connsiteX8" fmla="*/ 3967689 w 4050390"/>
                    <a:gd name="connsiteY8" fmla="*/ 4156941 h 4334120"/>
                    <a:gd name="connsiteX9" fmla="*/ 3914680 w 4050390"/>
                    <a:gd name="connsiteY9" fmla="*/ 2526924 h 4334120"/>
                    <a:gd name="connsiteX10" fmla="*/ 3768906 w 4050390"/>
                    <a:gd name="connsiteY10" fmla="*/ 578854 h 4334120"/>
                    <a:gd name="connsiteX11" fmla="*/ 2152141 w 4050390"/>
                    <a:gd name="connsiteY11" fmla="*/ 22263 h 4334120"/>
                    <a:gd name="connsiteX12" fmla="*/ 1065463 w 4050390"/>
                    <a:gd name="connsiteY12" fmla="*/ 101776 h 4334120"/>
                    <a:gd name="connsiteX13" fmla="*/ 1065463 w 4050390"/>
                    <a:gd name="connsiteY13" fmla="*/ 101776 h 43341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4050390" h="4334120">
                      <a:moveTo>
                        <a:pt x="1277497" y="35515"/>
                      </a:moveTo>
                      <a:cubicBezTo>
                        <a:pt x="1089758" y="86315"/>
                        <a:pt x="902019" y="137115"/>
                        <a:pt x="747410" y="287306"/>
                      </a:cubicBezTo>
                      <a:cubicBezTo>
                        <a:pt x="592801" y="437497"/>
                        <a:pt x="442610" y="539098"/>
                        <a:pt x="349845" y="936663"/>
                      </a:cubicBezTo>
                      <a:cubicBezTo>
                        <a:pt x="257080" y="1334228"/>
                        <a:pt x="215115" y="2127150"/>
                        <a:pt x="190819" y="2672698"/>
                      </a:cubicBezTo>
                      <a:cubicBezTo>
                        <a:pt x="166523" y="3218246"/>
                        <a:pt x="190819" y="3947115"/>
                        <a:pt x="204071" y="4209950"/>
                      </a:cubicBezTo>
                      <a:cubicBezTo>
                        <a:pt x="217323" y="4472785"/>
                        <a:pt x="-303929" y="4234245"/>
                        <a:pt x="270332" y="4249706"/>
                      </a:cubicBezTo>
                      <a:cubicBezTo>
                        <a:pt x="844593" y="4265167"/>
                        <a:pt x="3024576" y="4302715"/>
                        <a:pt x="3649637" y="4302715"/>
                      </a:cubicBezTo>
                      <a:cubicBezTo>
                        <a:pt x="4274698" y="4302715"/>
                        <a:pt x="3967688" y="4274002"/>
                        <a:pt x="4020697" y="4249706"/>
                      </a:cubicBezTo>
                      <a:cubicBezTo>
                        <a:pt x="4073706" y="4225410"/>
                        <a:pt x="3985359" y="4444071"/>
                        <a:pt x="3967689" y="4156941"/>
                      </a:cubicBezTo>
                      <a:cubicBezTo>
                        <a:pt x="3950020" y="3869811"/>
                        <a:pt x="3947811" y="3123272"/>
                        <a:pt x="3914680" y="2526924"/>
                      </a:cubicBezTo>
                      <a:cubicBezTo>
                        <a:pt x="3881550" y="1930576"/>
                        <a:pt x="4062663" y="996298"/>
                        <a:pt x="3768906" y="578854"/>
                      </a:cubicBezTo>
                      <a:cubicBezTo>
                        <a:pt x="3475150" y="161411"/>
                        <a:pt x="2602715" y="101776"/>
                        <a:pt x="2152141" y="22263"/>
                      </a:cubicBezTo>
                      <a:cubicBezTo>
                        <a:pt x="1701567" y="-57250"/>
                        <a:pt x="1065463" y="101776"/>
                        <a:pt x="1065463" y="101776"/>
                      </a:cubicBezTo>
                      <a:lnTo>
                        <a:pt x="1065463" y="101776"/>
                      </a:lnTo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981" name="円/楕円 980"/>
                <p:cNvSpPr/>
                <p:nvPr/>
              </p:nvSpPr>
              <p:spPr>
                <a:xfrm>
                  <a:off x="3539968" y="2708920"/>
                  <a:ext cx="864096" cy="864096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982" name="弦 981"/>
                <p:cNvSpPr/>
                <p:nvPr/>
              </p:nvSpPr>
              <p:spPr>
                <a:xfrm rot="17413514">
                  <a:off x="3511875" y="2740803"/>
                  <a:ext cx="863204" cy="848977"/>
                </a:xfrm>
                <a:prstGeom prst="chord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983" name="円/楕円 982"/>
                <p:cNvSpPr/>
                <p:nvPr/>
              </p:nvSpPr>
              <p:spPr>
                <a:xfrm>
                  <a:off x="4913988" y="2708920"/>
                  <a:ext cx="864096" cy="864096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984" name="弦 983"/>
                <p:cNvSpPr/>
                <p:nvPr/>
              </p:nvSpPr>
              <p:spPr>
                <a:xfrm rot="17413514">
                  <a:off x="4885895" y="2740803"/>
                  <a:ext cx="863204" cy="848977"/>
                </a:xfrm>
                <a:prstGeom prst="chord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985" name="円/楕円 984"/>
                <p:cNvSpPr/>
                <p:nvPr/>
              </p:nvSpPr>
              <p:spPr>
                <a:xfrm>
                  <a:off x="3779912" y="2996952"/>
                  <a:ext cx="360040" cy="28803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986" name="円/楕円 985"/>
                <p:cNvSpPr/>
                <p:nvPr/>
              </p:nvSpPr>
              <p:spPr>
                <a:xfrm>
                  <a:off x="5137477" y="3021275"/>
                  <a:ext cx="360040" cy="28803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</p:grpSp>
          <p:grpSp>
            <p:nvGrpSpPr>
              <p:cNvPr id="976" name="グループ化 975"/>
              <p:cNvGrpSpPr/>
              <p:nvPr/>
            </p:nvGrpSpPr>
            <p:grpSpPr>
              <a:xfrm>
                <a:off x="4333282" y="3948385"/>
                <a:ext cx="880011" cy="701173"/>
                <a:chOff x="4109793" y="3844323"/>
                <a:chExt cx="1216771" cy="701173"/>
              </a:xfrm>
            </p:grpSpPr>
            <p:sp>
              <p:nvSpPr>
                <p:cNvPr id="978" name="フリーフォーム 977"/>
                <p:cNvSpPr/>
                <p:nvPr/>
              </p:nvSpPr>
              <p:spPr>
                <a:xfrm>
                  <a:off x="4109793" y="4052449"/>
                  <a:ext cx="1204329" cy="493047"/>
                </a:xfrm>
                <a:custGeom>
                  <a:avLst/>
                  <a:gdLst>
                    <a:gd name="connsiteX0" fmla="*/ 700746 w 1204329"/>
                    <a:gd name="connsiteY0" fmla="*/ 188247 h 493047"/>
                    <a:gd name="connsiteX1" fmla="*/ 528468 w 1204329"/>
                    <a:gd name="connsiteY1" fmla="*/ 201499 h 493047"/>
                    <a:gd name="connsiteX2" fmla="*/ 448955 w 1204329"/>
                    <a:gd name="connsiteY2" fmla="*/ 228003 h 493047"/>
                    <a:gd name="connsiteX3" fmla="*/ 369442 w 1204329"/>
                    <a:gd name="connsiteY3" fmla="*/ 281012 h 493047"/>
                    <a:gd name="connsiteX4" fmla="*/ 303181 w 1204329"/>
                    <a:gd name="connsiteY4" fmla="*/ 334021 h 493047"/>
                    <a:gd name="connsiteX5" fmla="*/ 236920 w 1204329"/>
                    <a:gd name="connsiteY5" fmla="*/ 400281 h 493047"/>
                    <a:gd name="connsiteX6" fmla="*/ 170659 w 1204329"/>
                    <a:gd name="connsiteY6" fmla="*/ 440038 h 493047"/>
                    <a:gd name="connsiteX7" fmla="*/ 130903 w 1204329"/>
                    <a:gd name="connsiteY7" fmla="*/ 466542 h 493047"/>
                    <a:gd name="connsiteX8" fmla="*/ 51390 w 1204329"/>
                    <a:gd name="connsiteY8" fmla="*/ 493047 h 493047"/>
                    <a:gd name="connsiteX9" fmla="*/ 24885 w 1204329"/>
                    <a:gd name="connsiteY9" fmla="*/ 347273 h 493047"/>
                    <a:gd name="connsiteX10" fmla="*/ 64642 w 1204329"/>
                    <a:gd name="connsiteY10" fmla="*/ 281012 h 493047"/>
                    <a:gd name="connsiteX11" fmla="*/ 91146 w 1204329"/>
                    <a:gd name="connsiteY11" fmla="*/ 241255 h 493047"/>
                    <a:gd name="connsiteX12" fmla="*/ 170659 w 1204329"/>
                    <a:gd name="connsiteY12" fmla="*/ 201499 h 493047"/>
                    <a:gd name="connsiteX13" fmla="*/ 250172 w 1204329"/>
                    <a:gd name="connsiteY13" fmla="*/ 135238 h 493047"/>
                    <a:gd name="connsiteX14" fmla="*/ 276677 w 1204329"/>
                    <a:gd name="connsiteY14" fmla="*/ 108734 h 493047"/>
                    <a:gd name="connsiteX15" fmla="*/ 329685 w 1204329"/>
                    <a:gd name="connsiteY15" fmla="*/ 82229 h 493047"/>
                    <a:gd name="connsiteX16" fmla="*/ 409198 w 1204329"/>
                    <a:gd name="connsiteY16" fmla="*/ 42473 h 493047"/>
                    <a:gd name="connsiteX17" fmla="*/ 448955 w 1204329"/>
                    <a:gd name="connsiteY17" fmla="*/ 15968 h 493047"/>
                    <a:gd name="connsiteX18" fmla="*/ 806764 w 1204329"/>
                    <a:gd name="connsiteY18" fmla="*/ 15968 h 493047"/>
                    <a:gd name="connsiteX19" fmla="*/ 926033 w 1204329"/>
                    <a:gd name="connsiteY19" fmla="*/ 42473 h 493047"/>
                    <a:gd name="connsiteX20" fmla="*/ 1005546 w 1204329"/>
                    <a:gd name="connsiteY20" fmla="*/ 68977 h 493047"/>
                    <a:gd name="connsiteX21" fmla="*/ 1045303 w 1204329"/>
                    <a:gd name="connsiteY21" fmla="*/ 95481 h 493047"/>
                    <a:gd name="connsiteX22" fmla="*/ 1071807 w 1204329"/>
                    <a:gd name="connsiteY22" fmla="*/ 121986 h 493047"/>
                    <a:gd name="connsiteX23" fmla="*/ 1111564 w 1204329"/>
                    <a:gd name="connsiteY23" fmla="*/ 135238 h 493047"/>
                    <a:gd name="connsiteX24" fmla="*/ 1151320 w 1204329"/>
                    <a:gd name="connsiteY24" fmla="*/ 161742 h 493047"/>
                    <a:gd name="connsiteX25" fmla="*/ 1204329 w 1204329"/>
                    <a:gd name="connsiteY25" fmla="*/ 228003 h 493047"/>
                    <a:gd name="connsiteX26" fmla="*/ 1191077 w 1204329"/>
                    <a:gd name="connsiteY26" fmla="*/ 320768 h 493047"/>
                    <a:gd name="connsiteX27" fmla="*/ 1164572 w 1204329"/>
                    <a:gd name="connsiteY27" fmla="*/ 347273 h 493047"/>
                    <a:gd name="connsiteX28" fmla="*/ 1098311 w 1204329"/>
                    <a:gd name="connsiteY28" fmla="*/ 334021 h 493047"/>
                    <a:gd name="connsiteX29" fmla="*/ 1018798 w 1204329"/>
                    <a:gd name="connsiteY29" fmla="*/ 307516 h 493047"/>
                    <a:gd name="connsiteX30" fmla="*/ 979042 w 1204329"/>
                    <a:gd name="connsiteY30" fmla="*/ 281012 h 493047"/>
                    <a:gd name="connsiteX31" fmla="*/ 939285 w 1204329"/>
                    <a:gd name="connsiteY31" fmla="*/ 267760 h 493047"/>
                    <a:gd name="connsiteX32" fmla="*/ 912781 w 1204329"/>
                    <a:gd name="connsiteY32" fmla="*/ 241255 h 493047"/>
                    <a:gd name="connsiteX33" fmla="*/ 873024 w 1204329"/>
                    <a:gd name="connsiteY33" fmla="*/ 228003 h 493047"/>
                    <a:gd name="connsiteX34" fmla="*/ 727250 w 1204329"/>
                    <a:gd name="connsiteY34" fmla="*/ 201499 h 493047"/>
                    <a:gd name="connsiteX35" fmla="*/ 674242 w 1204329"/>
                    <a:gd name="connsiteY35" fmla="*/ 188247 h 493047"/>
                    <a:gd name="connsiteX36" fmla="*/ 581477 w 1204329"/>
                    <a:gd name="connsiteY36" fmla="*/ 201499 h 493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1204329" h="493047">
                      <a:moveTo>
                        <a:pt x="700746" y="188247"/>
                      </a:moveTo>
                      <a:cubicBezTo>
                        <a:pt x="643320" y="192664"/>
                        <a:pt x="585359" y="192516"/>
                        <a:pt x="528468" y="201499"/>
                      </a:cubicBezTo>
                      <a:cubicBezTo>
                        <a:pt x="500872" y="205856"/>
                        <a:pt x="448955" y="228003"/>
                        <a:pt x="448955" y="228003"/>
                      </a:cubicBezTo>
                      <a:cubicBezTo>
                        <a:pt x="422451" y="245673"/>
                        <a:pt x="391967" y="258488"/>
                        <a:pt x="369442" y="281012"/>
                      </a:cubicBezTo>
                      <a:cubicBezTo>
                        <a:pt x="331675" y="318778"/>
                        <a:pt x="353333" y="300585"/>
                        <a:pt x="303181" y="334021"/>
                      </a:cubicBezTo>
                      <a:cubicBezTo>
                        <a:pt x="257744" y="402177"/>
                        <a:pt x="300028" y="349795"/>
                        <a:pt x="236920" y="400281"/>
                      </a:cubicBezTo>
                      <a:cubicBezTo>
                        <a:pt x="184944" y="441862"/>
                        <a:pt x="239704" y="417023"/>
                        <a:pt x="170659" y="440038"/>
                      </a:cubicBezTo>
                      <a:cubicBezTo>
                        <a:pt x="157407" y="448873"/>
                        <a:pt x="145457" y="460073"/>
                        <a:pt x="130903" y="466542"/>
                      </a:cubicBezTo>
                      <a:cubicBezTo>
                        <a:pt x="105373" y="477889"/>
                        <a:pt x="51390" y="493047"/>
                        <a:pt x="51390" y="493047"/>
                      </a:cubicBezTo>
                      <a:cubicBezTo>
                        <a:pt x="-28123" y="466541"/>
                        <a:pt x="2744" y="491194"/>
                        <a:pt x="24885" y="347273"/>
                      </a:cubicBezTo>
                      <a:cubicBezTo>
                        <a:pt x="32557" y="297406"/>
                        <a:pt x="36784" y="315834"/>
                        <a:pt x="64642" y="281012"/>
                      </a:cubicBezTo>
                      <a:cubicBezTo>
                        <a:pt x="74592" y="268575"/>
                        <a:pt x="79884" y="252517"/>
                        <a:pt x="91146" y="241255"/>
                      </a:cubicBezTo>
                      <a:cubicBezTo>
                        <a:pt x="116835" y="215566"/>
                        <a:pt x="138325" y="212277"/>
                        <a:pt x="170659" y="201499"/>
                      </a:cubicBezTo>
                      <a:cubicBezTo>
                        <a:pt x="253702" y="90775"/>
                        <a:pt x="167387" y="184908"/>
                        <a:pt x="250172" y="135238"/>
                      </a:cubicBezTo>
                      <a:cubicBezTo>
                        <a:pt x="260886" y="128810"/>
                        <a:pt x="266281" y="115665"/>
                        <a:pt x="276677" y="108734"/>
                      </a:cubicBezTo>
                      <a:cubicBezTo>
                        <a:pt x="293114" y="97776"/>
                        <a:pt x="312533" y="92030"/>
                        <a:pt x="329685" y="82229"/>
                      </a:cubicBezTo>
                      <a:cubicBezTo>
                        <a:pt x="401612" y="41128"/>
                        <a:pt x="336312" y="66768"/>
                        <a:pt x="409198" y="42473"/>
                      </a:cubicBezTo>
                      <a:cubicBezTo>
                        <a:pt x="422450" y="33638"/>
                        <a:pt x="434042" y="21561"/>
                        <a:pt x="448955" y="15968"/>
                      </a:cubicBezTo>
                      <a:cubicBezTo>
                        <a:pt x="543325" y="-19421"/>
                        <a:pt x="783320" y="14902"/>
                        <a:pt x="806764" y="15968"/>
                      </a:cubicBezTo>
                      <a:cubicBezTo>
                        <a:pt x="844585" y="23533"/>
                        <a:pt x="888610" y="31246"/>
                        <a:pt x="926033" y="42473"/>
                      </a:cubicBezTo>
                      <a:cubicBezTo>
                        <a:pt x="952793" y="50501"/>
                        <a:pt x="982300" y="53480"/>
                        <a:pt x="1005546" y="68977"/>
                      </a:cubicBezTo>
                      <a:cubicBezTo>
                        <a:pt x="1018798" y="77812"/>
                        <a:pt x="1032866" y="85531"/>
                        <a:pt x="1045303" y="95481"/>
                      </a:cubicBezTo>
                      <a:cubicBezTo>
                        <a:pt x="1055059" y="103286"/>
                        <a:pt x="1061093" y="115558"/>
                        <a:pt x="1071807" y="121986"/>
                      </a:cubicBezTo>
                      <a:cubicBezTo>
                        <a:pt x="1083785" y="129173"/>
                        <a:pt x="1098312" y="130821"/>
                        <a:pt x="1111564" y="135238"/>
                      </a:cubicBezTo>
                      <a:cubicBezTo>
                        <a:pt x="1124816" y="144073"/>
                        <a:pt x="1138883" y="151792"/>
                        <a:pt x="1151320" y="161742"/>
                      </a:cubicBezTo>
                      <a:cubicBezTo>
                        <a:pt x="1178293" y="183321"/>
                        <a:pt x="1184651" y="198487"/>
                        <a:pt x="1204329" y="228003"/>
                      </a:cubicBezTo>
                      <a:cubicBezTo>
                        <a:pt x="1199912" y="258925"/>
                        <a:pt x="1200955" y="291135"/>
                        <a:pt x="1191077" y="320768"/>
                      </a:cubicBezTo>
                      <a:cubicBezTo>
                        <a:pt x="1187126" y="332621"/>
                        <a:pt x="1176941" y="345506"/>
                        <a:pt x="1164572" y="347273"/>
                      </a:cubicBezTo>
                      <a:cubicBezTo>
                        <a:pt x="1142274" y="350459"/>
                        <a:pt x="1120042" y="339948"/>
                        <a:pt x="1098311" y="334021"/>
                      </a:cubicBezTo>
                      <a:cubicBezTo>
                        <a:pt x="1071357" y="326670"/>
                        <a:pt x="1018798" y="307516"/>
                        <a:pt x="1018798" y="307516"/>
                      </a:cubicBezTo>
                      <a:cubicBezTo>
                        <a:pt x="1005546" y="298681"/>
                        <a:pt x="993288" y="288135"/>
                        <a:pt x="979042" y="281012"/>
                      </a:cubicBezTo>
                      <a:cubicBezTo>
                        <a:pt x="966548" y="274765"/>
                        <a:pt x="951263" y="274947"/>
                        <a:pt x="939285" y="267760"/>
                      </a:cubicBezTo>
                      <a:cubicBezTo>
                        <a:pt x="928571" y="261332"/>
                        <a:pt x="923495" y="247683"/>
                        <a:pt x="912781" y="241255"/>
                      </a:cubicBezTo>
                      <a:cubicBezTo>
                        <a:pt x="900803" y="234068"/>
                        <a:pt x="886456" y="231841"/>
                        <a:pt x="873024" y="228003"/>
                      </a:cubicBezTo>
                      <a:cubicBezTo>
                        <a:pt x="794122" y="205460"/>
                        <a:pt x="830484" y="220269"/>
                        <a:pt x="727250" y="201499"/>
                      </a:cubicBezTo>
                      <a:cubicBezTo>
                        <a:pt x="709331" y="198241"/>
                        <a:pt x="691911" y="192664"/>
                        <a:pt x="674242" y="188247"/>
                      </a:cubicBezTo>
                      <a:cubicBezTo>
                        <a:pt x="590372" y="202225"/>
                        <a:pt x="621599" y="201499"/>
                        <a:pt x="581477" y="201499"/>
                      </a:cubicBezTo>
                    </a:path>
                  </a:pathLst>
                </a:custGeom>
                <a:solidFill>
                  <a:srgbClr val="FF66F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979" name="フリーフォーム 978"/>
                <p:cNvSpPr/>
                <p:nvPr/>
              </p:nvSpPr>
              <p:spPr>
                <a:xfrm>
                  <a:off x="4122235" y="3844323"/>
                  <a:ext cx="1204329" cy="493047"/>
                </a:xfrm>
                <a:custGeom>
                  <a:avLst/>
                  <a:gdLst>
                    <a:gd name="connsiteX0" fmla="*/ 700746 w 1204329"/>
                    <a:gd name="connsiteY0" fmla="*/ 188247 h 493047"/>
                    <a:gd name="connsiteX1" fmla="*/ 528468 w 1204329"/>
                    <a:gd name="connsiteY1" fmla="*/ 201499 h 493047"/>
                    <a:gd name="connsiteX2" fmla="*/ 448955 w 1204329"/>
                    <a:gd name="connsiteY2" fmla="*/ 228003 h 493047"/>
                    <a:gd name="connsiteX3" fmla="*/ 369442 w 1204329"/>
                    <a:gd name="connsiteY3" fmla="*/ 281012 h 493047"/>
                    <a:gd name="connsiteX4" fmla="*/ 303181 w 1204329"/>
                    <a:gd name="connsiteY4" fmla="*/ 334021 h 493047"/>
                    <a:gd name="connsiteX5" fmla="*/ 236920 w 1204329"/>
                    <a:gd name="connsiteY5" fmla="*/ 400281 h 493047"/>
                    <a:gd name="connsiteX6" fmla="*/ 170659 w 1204329"/>
                    <a:gd name="connsiteY6" fmla="*/ 440038 h 493047"/>
                    <a:gd name="connsiteX7" fmla="*/ 130903 w 1204329"/>
                    <a:gd name="connsiteY7" fmla="*/ 466542 h 493047"/>
                    <a:gd name="connsiteX8" fmla="*/ 51390 w 1204329"/>
                    <a:gd name="connsiteY8" fmla="*/ 493047 h 493047"/>
                    <a:gd name="connsiteX9" fmla="*/ 24885 w 1204329"/>
                    <a:gd name="connsiteY9" fmla="*/ 347273 h 493047"/>
                    <a:gd name="connsiteX10" fmla="*/ 64642 w 1204329"/>
                    <a:gd name="connsiteY10" fmla="*/ 281012 h 493047"/>
                    <a:gd name="connsiteX11" fmla="*/ 91146 w 1204329"/>
                    <a:gd name="connsiteY11" fmla="*/ 241255 h 493047"/>
                    <a:gd name="connsiteX12" fmla="*/ 170659 w 1204329"/>
                    <a:gd name="connsiteY12" fmla="*/ 201499 h 493047"/>
                    <a:gd name="connsiteX13" fmla="*/ 250172 w 1204329"/>
                    <a:gd name="connsiteY13" fmla="*/ 135238 h 493047"/>
                    <a:gd name="connsiteX14" fmla="*/ 276677 w 1204329"/>
                    <a:gd name="connsiteY14" fmla="*/ 108734 h 493047"/>
                    <a:gd name="connsiteX15" fmla="*/ 329685 w 1204329"/>
                    <a:gd name="connsiteY15" fmla="*/ 82229 h 493047"/>
                    <a:gd name="connsiteX16" fmla="*/ 409198 w 1204329"/>
                    <a:gd name="connsiteY16" fmla="*/ 42473 h 493047"/>
                    <a:gd name="connsiteX17" fmla="*/ 448955 w 1204329"/>
                    <a:gd name="connsiteY17" fmla="*/ 15968 h 493047"/>
                    <a:gd name="connsiteX18" fmla="*/ 806764 w 1204329"/>
                    <a:gd name="connsiteY18" fmla="*/ 15968 h 493047"/>
                    <a:gd name="connsiteX19" fmla="*/ 926033 w 1204329"/>
                    <a:gd name="connsiteY19" fmla="*/ 42473 h 493047"/>
                    <a:gd name="connsiteX20" fmla="*/ 1005546 w 1204329"/>
                    <a:gd name="connsiteY20" fmla="*/ 68977 h 493047"/>
                    <a:gd name="connsiteX21" fmla="*/ 1045303 w 1204329"/>
                    <a:gd name="connsiteY21" fmla="*/ 95481 h 493047"/>
                    <a:gd name="connsiteX22" fmla="*/ 1071807 w 1204329"/>
                    <a:gd name="connsiteY22" fmla="*/ 121986 h 493047"/>
                    <a:gd name="connsiteX23" fmla="*/ 1111564 w 1204329"/>
                    <a:gd name="connsiteY23" fmla="*/ 135238 h 493047"/>
                    <a:gd name="connsiteX24" fmla="*/ 1151320 w 1204329"/>
                    <a:gd name="connsiteY24" fmla="*/ 161742 h 493047"/>
                    <a:gd name="connsiteX25" fmla="*/ 1204329 w 1204329"/>
                    <a:gd name="connsiteY25" fmla="*/ 228003 h 493047"/>
                    <a:gd name="connsiteX26" fmla="*/ 1191077 w 1204329"/>
                    <a:gd name="connsiteY26" fmla="*/ 320768 h 493047"/>
                    <a:gd name="connsiteX27" fmla="*/ 1164572 w 1204329"/>
                    <a:gd name="connsiteY27" fmla="*/ 347273 h 493047"/>
                    <a:gd name="connsiteX28" fmla="*/ 1098311 w 1204329"/>
                    <a:gd name="connsiteY28" fmla="*/ 334021 h 493047"/>
                    <a:gd name="connsiteX29" fmla="*/ 1018798 w 1204329"/>
                    <a:gd name="connsiteY29" fmla="*/ 307516 h 493047"/>
                    <a:gd name="connsiteX30" fmla="*/ 979042 w 1204329"/>
                    <a:gd name="connsiteY30" fmla="*/ 281012 h 493047"/>
                    <a:gd name="connsiteX31" fmla="*/ 939285 w 1204329"/>
                    <a:gd name="connsiteY31" fmla="*/ 267760 h 493047"/>
                    <a:gd name="connsiteX32" fmla="*/ 912781 w 1204329"/>
                    <a:gd name="connsiteY32" fmla="*/ 241255 h 493047"/>
                    <a:gd name="connsiteX33" fmla="*/ 873024 w 1204329"/>
                    <a:gd name="connsiteY33" fmla="*/ 228003 h 493047"/>
                    <a:gd name="connsiteX34" fmla="*/ 727250 w 1204329"/>
                    <a:gd name="connsiteY34" fmla="*/ 201499 h 493047"/>
                    <a:gd name="connsiteX35" fmla="*/ 674242 w 1204329"/>
                    <a:gd name="connsiteY35" fmla="*/ 188247 h 493047"/>
                    <a:gd name="connsiteX36" fmla="*/ 581477 w 1204329"/>
                    <a:gd name="connsiteY36" fmla="*/ 201499 h 493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1204329" h="493047">
                      <a:moveTo>
                        <a:pt x="700746" y="188247"/>
                      </a:moveTo>
                      <a:cubicBezTo>
                        <a:pt x="643320" y="192664"/>
                        <a:pt x="585359" y="192516"/>
                        <a:pt x="528468" y="201499"/>
                      </a:cubicBezTo>
                      <a:cubicBezTo>
                        <a:pt x="500872" y="205856"/>
                        <a:pt x="448955" y="228003"/>
                        <a:pt x="448955" y="228003"/>
                      </a:cubicBezTo>
                      <a:cubicBezTo>
                        <a:pt x="422451" y="245673"/>
                        <a:pt x="391967" y="258488"/>
                        <a:pt x="369442" y="281012"/>
                      </a:cubicBezTo>
                      <a:cubicBezTo>
                        <a:pt x="331675" y="318778"/>
                        <a:pt x="353333" y="300585"/>
                        <a:pt x="303181" y="334021"/>
                      </a:cubicBezTo>
                      <a:cubicBezTo>
                        <a:pt x="257744" y="402177"/>
                        <a:pt x="300028" y="349795"/>
                        <a:pt x="236920" y="400281"/>
                      </a:cubicBezTo>
                      <a:cubicBezTo>
                        <a:pt x="184944" y="441862"/>
                        <a:pt x="239704" y="417023"/>
                        <a:pt x="170659" y="440038"/>
                      </a:cubicBezTo>
                      <a:cubicBezTo>
                        <a:pt x="157407" y="448873"/>
                        <a:pt x="145457" y="460073"/>
                        <a:pt x="130903" y="466542"/>
                      </a:cubicBezTo>
                      <a:cubicBezTo>
                        <a:pt x="105373" y="477889"/>
                        <a:pt x="51390" y="493047"/>
                        <a:pt x="51390" y="493047"/>
                      </a:cubicBezTo>
                      <a:cubicBezTo>
                        <a:pt x="-28123" y="466541"/>
                        <a:pt x="2744" y="491194"/>
                        <a:pt x="24885" y="347273"/>
                      </a:cubicBezTo>
                      <a:cubicBezTo>
                        <a:pt x="32557" y="297406"/>
                        <a:pt x="36784" y="315834"/>
                        <a:pt x="64642" y="281012"/>
                      </a:cubicBezTo>
                      <a:cubicBezTo>
                        <a:pt x="74592" y="268575"/>
                        <a:pt x="79884" y="252517"/>
                        <a:pt x="91146" y="241255"/>
                      </a:cubicBezTo>
                      <a:cubicBezTo>
                        <a:pt x="116835" y="215566"/>
                        <a:pt x="138325" y="212277"/>
                        <a:pt x="170659" y="201499"/>
                      </a:cubicBezTo>
                      <a:cubicBezTo>
                        <a:pt x="253702" y="90775"/>
                        <a:pt x="167387" y="184908"/>
                        <a:pt x="250172" y="135238"/>
                      </a:cubicBezTo>
                      <a:cubicBezTo>
                        <a:pt x="260886" y="128810"/>
                        <a:pt x="266281" y="115665"/>
                        <a:pt x="276677" y="108734"/>
                      </a:cubicBezTo>
                      <a:cubicBezTo>
                        <a:pt x="293114" y="97776"/>
                        <a:pt x="312533" y="92030"/>
                        <a:pt x="329685" y="82229"/>
                      </a:cubicBezTo>
                      <a:cubicBezTo>
                        <a:pt x="401612" y="41128"/>
                        <a:pt x="336312" y="66768"/>
                        <a:pt x="409198" y="42473"/>
                      </a:cubicBezTo>
                      <a:cubicBezTo>
                        <a:pt x="422450" y="33638"/>
                        <a:pt x="434042" y="21561"/>
                        <a:pt x="448955" y="15968"/>
                      </a:cubicBezTo>
                      <a:cubicBezTo>
                        <a:pt x="543325" y="-19421"/>
                        <a:pt x="783320" y="14902"/>
                        <a:pt x="806764" y="15968"/>
                      </a:cubicBezTo>
                      <a:cubicBezTo>
                        <a:pt x="844585" y="23533"/>
                        <a:pt x="888610" y="31246"/>
                        <a:pt x="926033" y="42473"/>
                      </a:cubicBezTo>
                      <a:cubicBezTo>
                        <a:pt x="952793" y="50501"/>
                        <a:pt x="982300" y="53480"/>
                        <a:pt x="1005546" y="68977"/>
                      </a:cubicBezTo>
                      <a:cubicBezTo>
                        <a:pt x="1018798" y="77812"/>
                        <a:pt x="1032866" y="85531"/>
                        <a:pt x="1045303" y="95481"/>
                      </a:cubicBezTo>
                      <a:cubicBezTo>
                        <a:pt x="1055059" y="103286"/>
                        <a:pt x="1061093" y="115558"/>
                        <a:pt x="1071807" y="121986"/>
                      </a:cubicBezTo>
                      <a:cubicBezTo>
                        <a:pt x="1083785" y="129173"/>
                        <a:pt x="1098312" y="130821"/>
                        <a:pt x="1111564" y="135238"/>
                      </a:cubicBezTo>
                      <a:cubicBezTo>
                        <a:pt x="1124816" y="144073"/>
                        <a:pt x="1138883" y="151792"/>
                        <a:pt x="1151320" y="161742"/>
                      </a:cubicBezTo>
                      <a:cubicBezTo>
                        <a:pt x="1178293" y="183321"/>
                        <a:pt x="1184651" y="198487"/>
                        <a:pt x="1204329" y="228003"/>
                      </a:cubicBezTo>
                      <a:cubicBezTo>
                        <a:pt x="1199912" y="258925"/>
                        <a:pt x="1200955" y="291135"/>
                        <a:pt x="1191077" y="320768"/>
                      </a:cubicBezTo>
                      <a:cubicBezTo>
                        <a:pt x="1187126" y="332621"/>
                        <a:pt x="1176941" y="345506"/>
                        <a:pt x="1164572" y="347273"/>
                      </a:cubicBezTo>
                      <a:cubicBezTo>
                        <a:pt x="1142274" y="350459"/>
                        <a:pt x="1120042" y="339948"/>
                        <a:pt x="1098311" y="334021"/>
                      </a:cubicBezTo>
                      <a:cubicBezTo>
                        <a:pt x="1071357" y="326670"/>
                        <a:pt x="1018798" y="307516"/>
                        <a:pt x="1018798" y="307516"/>
                      </a:cubicBezTo>
                      <a:cubicBezTo>
                        <a:pt x="1005546" y="298681"/>
                        <a:pt x="993288" y="288135"/>
                        <a:pt x="979042" y="281012"/>
                      </a:cubicBezTo>
                      <a:cubicBezTo>
                        <a:pt x="966548" y="274765"/>
                        <a:pt x="951263" y="274947"/>
                        <a:pt x="939285" y="267760"/>
                      </a:cubicBezTo>
                      <a:cubicBezTo>
                        <a:pt x="928571" y="261332"/>
                        <a:pt x="923495" y="247683"/>
                        <a:pt x="912781" y="241255"/>
                      </a:cubicBezTo>
                      <a:cubicBezTo>
                        <a:pt x="900803" y="234068"/>
                        <a:pt x="886456" y="231841"/>
                        <a:pt x="873024" y="228003"/>
                      </a:cubicBezTo>
                      <a:cubicBezTo>
                        <a:pt x="794122" y="205460"/>
                        <a:pt x="830484" y="220269"/>
                        <a:pt x="727250" y="201499"/>
                      </a:cubicBezTo>
                      <a:cubicBezTo>
                        <a:pt x="709331" y="198241"/>
                        <a:pt x="691911" y="192664"/>
                        <a:pt x="674242" y="188247"/>
                      </a:cubicBezTo>
                      <a:cubicBezTo>
                        <a:pt x="590372" y="202225"/>
                        <a:pt x="621599" y="201499"/>
                        <a:pt x="581477" y="201499"/>
                      </a:cubicBezTo>
                    </a:path>
                  </a:pathLst>
                </a:custGeom>
                <a:solidFill>
                  <a:srgbClr val="FF66F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</p:grpSp>
          <p:sp>
            <p:nvSpPr>
              <p:cNvPr id="977" name="正方形/長方形 976"/>
              <p:cNvSpPr/>
              <p:nvPr/>
            </p:nvSpPr>
            <p:spPr>
              <a:xfrm>
                <a:off x="3211081" y="1525873"/>
                <a:ext cx="3110384" cy="1353091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ja-JP" altLang="en-US" sz="2000" b="0" cap="none" spc="0" dirty="0" smtClean="0">
                    <a:ln w="18415" cmpd="sng">
                      <a:solidFill>
                        <a:sysClr val="windowText" lastClr="000000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</a:rPr>
                  <a:t>もんだい</a:t>
                </a:r>
                <a:endParaRPr lang="ja-JP" altLang="en-US" sz="2000" b="0" cap="none" spc="0" dirty="0">
                  <a:ln w="18415" cmpd="sng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793" name="グループ化 792"/>
            <p:cNvGrpSpPr/>
            <p:nvPr/>
          </p:nvGrpSpPr>
          <p:grpSpPr>
            <a:xfrm>
              <a:off x="1953877" y="1840824"/>
              <a:ext cx="1455374" cy="1384722"/>
              <a:chOff x="2744777" y="1484784"/>
              <a:chExt cx="4050390" cy="4682851"/>
            </a:xfrm>
          </p:grpSpPr>
          <p:grpSp>
            <p:nvGrpSpPr>
              <p:cNvPr id="963" name="グループ化 962"/>
              <p:cNvGrpSpPr/>
              <p:nvPr/>
            </p:nvGrpSpPr>
            <p:grpSpPr>
              <a:xfrm>
                <a:off x="2744777" y="1484784"/>
                <a:ext cx="4050390" cy="4682851"/>
                <a:chOff x="2668961" y="1844824"/>
                <a:chExt cx="4050390" cy="4682851"/>
              </a:xfrm>
            </p:grpSpPr>
            <p:sp>
              <p:nvSpPr>
                <p:cNvPr id="968" name="フリーフォーム 967"/>
                <p:cNvSpPr/>
                <p:nvPr/>
              </p:nvSpPr>
              <p:spPr>
                <a:xfrm>
                  <a:off x="2668961" y="1844824"/>
                  <a:ext cx="4050390" cy="4682851"/>
                </a:xfrm>
                <a:custGeom>
                  <a:avLst/>
                  <a:gdLst>
                    <a:gd name="connsiteX0" fmla="*/ 1277497 w 4050390"/>
                    <a:gd name="connsiteY0" fmla="*/ 35515 h 4334120"/>
                    <a:gd name="connsiteX1" fmla="*/ 747410 w 4050390"/>
                    <a:gd name="connsiteY1" fmla="*/ 287306 h 4334120"/>
                    <a:gd name="connsiteX2" fmla="*/ 349845 w 4050390"/>
                    <a:gd name="connsiteY2" fmla="*/ 936663 h 4334120"/>
                    <a:gd name="connsiteX3" fmla="*/ 190819 w 4050390"/>
                    <a:gd name="connsiteY3" fmla="*/ 2672698 h 4334120"/>
                    <a:gd name="connsiteX4" fmla="*/ 204071 w 4050390"/>
                    <a:gd name="connsiteY4" fmla="*/ 4209950 h 4334120"/>
                    <a:gd name="connsiteX5" fmla="*/ 270332 w 4050390"/>
                    <a:gd name="connsiteY5" fmla="*/ 4249706 h 4334120"/>
                    <a:gd name="connsiteX6" fmla="*/ 3649637 w 4050390"/>
                    <a:gd name="connsiteY6" fmla="*/ 4302715 h 4334120"/>
                    <a:gd name="connsiteX7" fmla="*/ 4020697 w 4050390"/>
                    <a:gd name="connsiteY7" fmla="*/ 4249706 h 4334120"/>
                    <a:gd name="connsiteX8" fmla="*/ 3967689 w 4050390"/>
                    <a:gd name="connsiteY8" fmla="*/ 4156941 h 4334120"/>
                    <a:gd name="connsiteX9" fmla="*/ 3914680 w 4050390"/>
                    <a:gd name="connsiteY9" fmla="*/ 2526924 h 4334120"/>
                    <a:gd name="connsiteX10" fmla="*/ 3768906 w 4050390"/>
                    <a:gd name="connsiteY10" fmla="*/ 578854 h 4334120"/>
                    <a:gd name="connsiteX11" fmla="*/ 2152141 w 4050390"/>
                    <a:gd name="connsiteY11" fmla="*/ 22263 h 4334120"/>
                    <a:gd name="connsiteX12" fmla="*/ 1065463 w 4050390"/>
                    <a:gd name="connsiteY12" fmla="*/ 101776 h 4334120"/>
                    <a:gd name="connsiteX13" fmla="*/ 1065463 w 4050390"/>
                    <a:gd name="connsiteY13" fmla="*/ 101776 h 43341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4050390" h="4334120">
                      <a:moveTo>
                        <a:pt x="1277497" y="35515"/>
                      </a:moveTo>
                      <a:cubicBezTo>
                        <a:pt x="1089758" y="86315"/>
                        <a:pt x="902019" y="137115"/>
                        <a:pt x="747410" y="287306"/>
                      </a:cubicBezTo>
                      <a:cubicBezTo>
                        <a:pt x="592801" y="437497"/>
                        <a:pt x="442610" y="539098"/>
                        <a:pt x="349845" y="936663"/>
                      </a:cubicBezTo>
                      <a:cubicBezTo>
                        <a:pt x="257080" y="1334228"/>
                        <a:pt x="215115" y="2127150"/>
                        <a:pt x="190819" y="2672698"/>
                      </a:cubicBezTo>
                      <a:cubicBezTo>
                        <a:pt x="166523" y="3218246"/>
                        <a:pt x="190819" y="3947115"/>
                        <a:pt x="204071" y="4209950"/>
                      </a:cubicBezTo>
                      <a:cubicBezTo>
                        <a:pt x="217323" y="4472785"/>
                        <a:pt x="-303929" y="4234245"/>
                        <a:pt x="270332" y="4249706"/>
                      </a:cubicBezTo>
                      <a:cubicBezTo>
                        <a:pt x="844593" y="4265167"/>
                        <a:pt x="3024576" y="4302715"/>
                        <a:pt x="3649637" y="4302715"/>
                      </a:cubicBezTo>
                      <a:cubicBezTo>
                        <a:pt x="4274698" y="4302715"/>
                        <a:pt x="3967688" y="4274002"/>
                        <a:pt x="4020697" y="4249706"/>
                      </a:cubicBezTo>
                      <a:cubicBezTo>
                        <a:pt x="4073706" y="4225410"/>
                        <a:pt x="3985359" y="4444071"/>
                        <a:pt x="3967689" y="4156941"/>
                      </a:cubicBezTo>
                      <a:cubicBezTo>
                        <a:pt x="3950020" y="3869811"/>
                        <a:pt x="3947811" y="3123272"/>
                        <a:pt x="3914680" y="2526924"/>
                      </a:cubicBezTo>
                      <a:cubicBezTo>
                        <a:pt x="3881550" y="1930576"/>
                        <a:pt x="4062663" y="996298"/>
                        <a:pt x="3768906" y="578854"/>
                      </a:cubicBezTo>
                      <a:cubicBezTo>
                        <a:pt x="3475150" y="161411"/>
                        <a:pt x="2602715" y="101776"/>
                        <a:pt x="2152141" y="22263"/>
                      </a:cubicBezTo>
                      <a:cubicBezTo>
                        <a:pt x="1701567" y="-57250"/>
                        <a:pt x="1065463" y="101776"/>
                        <a:pt x="1065463" y="101776"/>
                      </a:cubicBezTo>
                      <a:lnTo>
                        <a:pt x="1065463" y="101776"/>
                      </a:lnTo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969" name="円/楕円 968"/>
                <p:cNvSpPr/>
                <p:nvPr/>
              </p:nvSpPr>
              <p:spPr>
                <a:xfrm>
                  <a:off x="3539968" y="2708920"/>
                  <a:ext cx="864096" cy="864096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970" name="弦 969"/>
                <p:cNvSpPr/>
                <p:nvPr/>
              </p:nvSpPr>
              <p:spPr>
                <a:xfrm rot="17413514">
                  <a:off x="3511875" y="2740803"/>
                  <a:ext cx="863204" cy="848977"/>
                </a:xfrm>
                <a:prstGeom prst="chord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971" name="円/楕円 970"/>
                <p:cNvSpPr/>
                <p:nvPr/>
              </p:nvSpPr>
              <p:spPr>
                <a:xfrm>
                  <a:off x="4913988" y="2708920"/>
                  <a:ext cx="864096" cy="864096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972" name="弦 971"/>
                <p:cNvSpPr/>
                <p:nvPr/>
              </p:nvSpPr>
              <p:spPr>
                <a:xfrm rot="17413514">
                  <a:off x="4885895" y="2740803"/>
                  <a:ext cx="863204" cy="848977"/>
                </a:xfrm>
                <a:prstGeom prst="chord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973" name="円/楕円 972"/>
                <p:cNvSpPr/>
                <p:nvPr/>
              </p:nvSpPr>
              <p:spPr>
                <a:xfrm>
                  <a:off x="3779912" y="2996952"/>
                  <a:ext cx="360040" cy="28803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974" name="円/楕円 973"/>
                <p:cNvSpPr/>
                <p:nvPr/>
              </p:nvSpPr>
              <p:spPr>
                <a:xfrm>
                  <a:off x="5137477" y="3021275"/>
                  <a:ext cx="360040" cy="28803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</p:grpSp>
          <p:grpSp>
            <p:nvGrpSpPr>
              <p:cNvPr id="964" name="グループ化 963"/>
              <p:cNvGrpSpPr/>
              <p:nvPr/>
            </p:nvGrpSpPr>
            <p:grpSpPr>
              <a:xfrm>
                <a:off x="4333282" y="3948385"/>
                <a:ext cx="880011" cy="701173"/>
                <a:chOff x="4109793" y="3844323"/>
                <a:chExt cx="1216771" cy="701173"/>
              </a:xfrm>
            </p:grpSpPr>
            <p:sp>
              <p:nvSpPr>
                <p:cNvPr id="966" name="フリーフォーム 965"/>
                <p:cNvSpPr/>
                <p:nvPr/>
              </p:nvSpPr>
              <p:spPr>
                <a:xfrm>
                  <a:off x="4109793" y="4052449"/>
                  <a:ext cx="1204329" cy="493047"/>
                </a:xfrm>
                <a:custGeom>
                  <a:avLst/>
                  <a:gdLst>
                    <a:gd name="connsiteX0" fmla="*/ 700746 w 1204329"/>
                    <a:gd name="connsiteY0" fmla="*/ 188247 h 493047"/>
                    <a:gd name="connsiteX1" fmla="*/ 528468 w 1204329"/>
                    <a:gd name="connsiteY1" fmla="*/ 201499 h 493047"/>
                    <a:gd name="connsiteX2" fmla="*/ 448955 w 1204329"/>
                    <a:gd name="connsiteY2" fmla="*/ 228003 h 493047"/>
                    <a:gd name="connsiteX3" fmla="*/ 369442 w 1204329"/>
                    <a:gd name="connsiteY3" fmla="*/ 281012 h 493047"/>
                    <a:gd name="connsiteX4" fmla="*/ 303181 w 1204329"/>
                    <a:gd name="connsiteY4" fmla="*/ 334021 h 493047"/>
                    <a:gd name="connsiteX5" fmla="*/ 236920 w 1204329"/>
                    <a:gd name="connsiteY5" fmla="*/ 400281 h 493047"/>
                    <a:gd name="connsiteX6" fmla="*/ 170659 w 1204329"/>
                    <a:gd name="connsiteY6" fmla="*/ 440038 h 493047"/>
                    <a:gd name="connsiteX7" fmla="*/ 130903 w 1204329"/>
                    <a:gd name="connsiteY7" fmla="*/ 466542 h 493047"/>
                    <a:gd name="connsiteX8" fmla="*/ 51390 w 1204329"/>
                    <a:gd name="connsiteY8" fmla="*/ 493047 h 493047"/>
                    <a:gd name="connsiteX9" fmla="*/ 24885 w 1204329"/>
                    <a:gd name="connsiteY9" fmla="*/ 347273 h 493047"/>
                    <a:gd name="connsiteX10" fmla="*/ 64642 w 1204329"/>
                    <a:gd name="connsiteY10" fmla="*/ 281012 h 493047"/>
                    <a:gd name="connsiteX11" fmla="*/ 91146 w 1204329"/>
                    <a:gd name="connsiteY11" fmla="*/ 241255 h 493047"/>
                    <a:gd name="connsiteX12" fmla="*/ 170659 w 1204329"/>
                    <a:gd name="connsiteY12" fmla="*/ 201499 h 493047"/>
                    <a:gd name="connsiteX13" fmla="*/ 250172 w 1204329"/>
                    <a:gd name="connsiteY13" fmla="*/ 135238 h 493047"/>
                    <a:gd name="connsiteX14" fmla="*/ 276677 w 1204329"/>
                    <a:gd name="connsiteY14" fmla="*/ 108734 h 493047"/>
                    <a:gd name="connsiteX15" fmla="*/ 329685 w 1204329"/>
                    <a:gd name="connsiteY15" fmla="*/ 82229 h 493047"/>
                    <a:gd name="connsiteX16" fmla="*/ 409198 w 1204329"/>
                    <a:gd name="connsiteY16" fmla="*/ 42473 h 493047"/>
                    <a:gd name="connsiteX17" fmla="*/ 448955 w 1204329"/>
                    <a:gd name="connsiteY17" fmla="*/ 15968 h 493047"/>
                    <a:gd name="connsiteX18" fmla="*/ 806764 w 1204329"/>
                    <a:gd name="connsiteY18" fmla="*/ 15968 h 493047"/>
                    <a:gd name="connsiteX19" fmla="*/ 926033 w 1204329"/>
                    <a:gd name="connsiteY19" fmla="*/ 42473 h 493047"/>
                    <a:gd name="connsiteX20" fmla="*/ 1005546 w 1204329"/>
                    <a:gd name="connsiteY20" fmla="*/ 68977 h 493047"/>
                    <a:gd name="connsiteX21" fmla="*/ 1045303 w 1204329"/>
                    <a:gd name="connsiteY21" fmla="*/ 95481 h 493047"/>
                    <a:gd name="connsiteX22" fmla="*/ 1071807 w 1204329"/>
                    <a:gd name="connsiteY22" fmla="*/ 121986 h 493047"/>
                    <a:gd name="connsiteX23" fmla="*/ 1111564 w 1204329"/>
                    <a:gd name="connsiteY23" fmla="*/ 135238 h 493047"/>
                    <a:gd name="connsiteX24" fmla="*/ 1151320 w 1204329"/>
                    <a:gd name="connsiteY24" fmla="*/ 161742 h 493047"/>
                    <a:gd name="connsiteX25" fmla="*/ 1204329 w 1204329"/>
                    <a:gd name="connsiteY25" fmla="*/ 228003 h 493047"/>
                    <a:gd name="connsiteX26" fmla="*/ 1191077 w 1204329"/>
                    <a:gd name="connsiteY26" fmla="*/ 320768 h 493047"/>
                    <a:gd name="connsiteX27" fmla="*/ 1164572 w 1204329"/>
                    <a:gd name="connsiteY27" fmla="*/ 347273 h 493047"/>
                    <a:gd name="connsiteX28" fmla="*/ 1098311 w 1204329"/>
                    <a:gd name="connsiteY28" fmla="*/ 334021 h 493047"/>
                    <a:gd name="connsiteX29" fmla="*/ 1018798 w 1204329"/>
                    <a:gd name="connsiteY29" fmla="*/ 307516 h 493047"/>
                    <a:gd name="connsiteX30" fmla="*/ 979042 w 1204329"/>
                    <a:gd name="connsiteY30" fmla="*/ 281012 h 493047"/>
                    <a:gd name="connsiteX31" fmla="*/ 939285 w 1204329"/>
                    <a:gd name="connsiteY31" fmla="*/ 267760 h 493047"/>
                    <a:gd name="connsiteX32" fmla="*/ 912781 w 1204329"/>
                    <a:gd name="connsiteY32" fmla="*/ 241255 h 493047"/>
                    <a:gd name="connsiteX33" fmla="*/ 873024 w 1204329"/>
                    <a:gd name="connsiteY33" fmla="*/ 228003 h 493047"/>
                    <a:gd name="connsiteX34" fmla="*/ 727250 w 1204329"/>
                    <a:gd name="connsiteY34" fmla="*/ 201499 h 493047"/>
                    <a:gd name="connsiteX35" fmla="*/ 674242 w 1204329"/>
                    <a:gd name="connsiteY35" fmla="*/ 188247 h 493047"/>
                    <a:gd name="connsiteX36" fmla="*/ 581477 w 1204329"/>
                    <a:gd name="connsiteY36" fmla="*/ 201499 h 493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1204329" h="493047">
                      <a:moveTo>
                        <a:pt x="700746" y="188247"/>
                      </a:moveTo>
                      <a:cubicBezTo>
                        <a:pt x="643320" y="192664"/>
                        <a:pt x="585359" y="192516"/>
                        <a:pt x="528468" y="201499"/>
                      </a:cubicBezTo>
                      <a:cubicBezTo>
                        <a:pt x="500872" y="205856"/>
                        <a:pt x="448955" y="228003"/>
                        <a:pt x="448955" y="228003"/>
                      </a:cubicBezTo>
                      <a:cubicBezTo>
                        <a:pt x="422451" y="245673"/>
                        <a:pt x="391967" y="258488"/>
                        <a:pt x="369442" y="281012"/>
                      </a:cubicBezTo>
                      <a:cubicBezTo>
                        <a:pt x="331675" y="318778"/>
                        <a:pt x="353333" y="300585"/>
                        <a:pt x="303181" y="334021"/>
                      </a:cubicBezTo>
                      <a:cubicBezTo>
                        <a:pt x="257744" y="402177"/>
                        <a:pt x="300028" y="349795"/>
                        <a:pt x="236920" y="400281"/>
                      </a:cubicBezTo>
                      <a:cubicBezTo>
                        <a:pt x="184944" y="441862"/>
                        <a:pt x="239704" y="417023"/>
                        <a:pt x="170659" y="440038"/>
                      </a:cubicBezTo>
                      <a:cubicBezTo>
                        <a:pt x="157407" y="448873"/>
                        <a:pt x="145457" y="460073"/>
                        <a:pt x="130903" y="466542"/>
                      </a:cubicBezTo>
                      <a:cubicBezTo>
                        <a:pt x="105373" y="477889"/>
                        <a:pt x="51390" y="493047"/>
                        <a:pt x="51390" y="493047"/>
                      </a:cubicBezTo>
                      <a:cubicBezTo>
                        <a:pt x="-28123" y="466541"/>
                        <a:pt x="2744" y="491194"/>
                        <a:pt x="24885" y="347273"/>
                      </a:cubicBezTo>
                      <a:cubicBezTo>
                        <a:pt x="32557" y="297406"/>
                        <a:pt x="36784" y="315834"/>
                        <a:pt x="64642" y="281012"/>
                      </a:cubicBezTo>
                      <a:cubicBezTo>
                        <a:pt x="74592" y="268575"/>
                        <a:pt x="79884" y="252517"/>
                        <a:pt x="91146" y="241255"/>
                      </a:cubicBezTo>
                      <a:cubicBezTo>
                        <a:pt x="116835" y="215566"/>
                        <a:pt x="138325" y="212277"/>
                        <a:pt x="170659" y="201499"/>
                      </a:cubicBezTo>
                      <a:cubicBezTo>
                        <a:pt x="253702" y="90775"/>
                        <a:pt x="167387" y="184908"/>
                        <a:pt x="250172" y="135238"/>
                      </a:cubicBezTo>
                      <a:cubicBezTo>
                        <a:pt x="260886" y="128810"/>
                        <a:pt x="266281" y="115665"/>
                        <a:pt x="276677" y="108734"/>
                      </a:cubicBezTo>
                      <a:cubicBezTo>
                        <a:pt x="293114" y="97776"/>
                        <a:pt x="312533" y="92030"/>
                        <a:pt x="329685" y="82229"/>
                      </a:cubicBezTo>
                      <a:cubicBezTo>
                        <a:pt x="401612" y="41128"/>
                        <a:pt x="336312" y="66768"/>
                        <a:pt x="409198" y="42473"/>
                      </a:cubicBezTo>
                      <a:cubicBezTo>
                        <a:pt x="422450" y="33638"/>
                        <a:pt x="434042" y="21561"/>
                        <a:pt x="448955" y="15968"/>
                      </a:cubicBezTo>
                      <a:cubicBezTo>
                        <a:pt x="543325" y="-19421"/>
                        <a:pt x="783320" y="14902"/>
                        <a:pt x="806764" y="15968"/>
                      </a:cubicBezTo>
                      <a:cubicBezTo>
                        <a:pt x="844585" y="23533"/>
                        <a:pt x="888610" y="31246"/>
                        <a:pt x="926033" y="42473"/>
                      </a:cubicBezTo>
                      <a:cubicBezTo>
                        <a:pt x="952793" y="50501"/>
                        <a:pt x="982300" y="53480"/>
                        <a:pt x="1005546" y="68977"/>
                      </a:cubicBezTo>
                      <a:cubicBezTo>
                        <a:pt x="1018798" y="77812"/>
                        <a:pt x="1032866" y="85531"/>
                        <a:pt x="1045303" y="95481"/>
                      </a:cubicBezTo>
                      <a:cubicBezTo>
                        <a:pt x="1055059" y="103286"/>
                        <a:pt x="1061093" y="115558"/>
                        <a:pt x="1071807" y="121986"/>
                      </a:cubicBezTo>
                      <a:cubicBezTo>
                        <a:pt x="1083785" y="129173"/>
                        <a:pt x="1098312" y="130821"/>
                        <a:pt x="1111564" y="135238"/>
                      </a:cubicBezTo>
                      <a:cubicBezTo>
                        <a:pt x="1124816" y="144073"/>
                        <a:pt x="1138883" y="151792"/>
                        <a:pt x="1151320" y="161742"/>
                      </a:cubicBezTo>
                      <a:cubicBezTo>
                        <a:pt x="1178293" y="183321"/>
                        <a:pt x="1184651" y="198487"/>
                        <a:pt x="1204329" y="228003"/>
                      </a:cubicBezTo>
                      <a:cubicBezTo>
                        <a:pt x="1199912" y="258925"/>
                        <a:pt x="1200955" y="291135"/>
                        <a:pt x="1191077" y="320768"/>
                      </a:cubicBezTo>
                      <a:cubicBezTo>
                        <a:pt x="1187126" y="332621"/>
                        <a:pt x="1176941" y="345506"/>
                        <a:pt x="1164572" y="347273"/>
                      </a:cubicBezTo>
                      <a:cubicBezTo>
                        <a:pt x="1142274" y="350459"/>
                        <a:pt x="1120042" y="339948"/>
                        <a:pt x="1098311" y="334021"/>
                      </a:cubicBezTo>
                      <a:cubicBezTo>
                        <a:pt x="1071357" y="326670"/>
                        <a:pt x="1018798" y="307516"/>
                        <a:pt x="1018798" y="307516"/>
                      </a:cubicBezTo>
                      <a:cubicBezTo>
                        <a:pt x="1005546" y="298681"/>
                        <a:pt x="993288" y="288135"/>
                        <a:pt x="979042" y="281012"/>
                      </a:cubicBezTo>
                      <a:cubicBezTo>
                        <a:pt x="966548" y="274765"/>
                        <a:pt x="951263" y="274947"/>
                        <a:pt x="939285" y="267760"/>
                      </a:cubicBezTo>
                      <a:cubicBezTo>
                        <a:pt x="928571" y="261332"/>
                        <a:pt x="923495" y="247683"/>
                        <a:pt x="912781" y="241255"/>
                      </a:cubicBezTo>
                      <a:cubicBezTo>
                        <a:pt x="900803" y="234068"/>
                        <a:pt x="886456" y="231841"/>
                        <a:pt x="873024" y="228003"/>
                      </a:cubicBezTo>
                      <a:cubicBezTo>
                        <a:pt x="794122" y="205460"/>
                        <a:pt x="830484" y="220269"/>
                        <a:pt x="727250" y="201499"/>
                      </a:cubicBezTo>
                      <a:cubicBezTo>
                        <a:pt x="709331" y="198241"/>
                        <a:pt x="691911" y="192664"/>
                        <a:pt x="674242" y="188247"/>
                      </a:cubicBezTo>
                      <a:cubicBezTo>
                        <a:pt x="590372" y="202225"/>
                        <a:pt x="621599" y="201499"/>
                        <a:pt x="581477" y="201499"/>
                      </a:cubicBezTo>
                    </a:path>
                  </a:pathLst>
                </a:custGeom>
                <a:solidFill>
                  <a:srgbClr val="FF66F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967" name="フリーフォーム 966"/>
                <p:cNvSpPr/>
                <p:nvPr/>
              </p:nvSpPr>
              <p:spPr>
                <a:xfrm>
                  <a:off x="4122235" y="3844323"/>
                  <a:ext cx="1204329" cy="493047"/>
                </a:xfrm>
                <a:custGeom>
                  <a:avLst/>
                  <a:gdLst>
                    <a:gd name="connsiteX0" fmla="*/ 700746 w 1204329"/>
                    <a:gd name="connsiteY0" fmla="*/ 188247 h 493047"/>
                    <a:gd name="connsiteX1" fmla="*/ 528468 w 1204329"/>
                    <a:gd name="connsiteY1" fmla="*/ 201499 h 493047"/>
                    <a:gd name="connsiteX2" fmla="*/ 448955 w 1204329"/>
                    <a:gd name="connsiteY2" fmla="*/ 228003 h 493047"/>
                    <a:gd name="connsiteX3" fmla="*/ 369442 w 1204329"/>
                    <a:gd name="connsiteY3" fmla="*/ 281012 h 493047"/>
                    <a:gd name="connsiteX4" fmla="*/ 303181 w 1204329"/>
                    <a:gd name="connsiteY4" fmla="*/ 334021 h 493047"/>
                    <a:gd name="connsiteX5" fmla="*/ 236920 w 1204329"/>
                    <a:gd name="connsiteY5" fmla="*/ 400281 h 493047"/>
                    <a:gd name="connsiteX6" fmla="*/ 170659 w 1204329"/>
                    <a:gd name="connsiteY6" fmla="*/ 440038 h 493047"/>
                    <a:gd name="connsiteX7" fmla="*/ 130903 w 1204329"/>
                    <a:gd name="connsiteY7" fmla="*/ 466542 h 493047"/>
                    <a:gd name="connsiteX8" fmla="*/ 51390 w 1204329"/>
                    <a:gd name="connsiteY8" fmla="*/ 493047 h 493047"/>
                    <a:gd name="connsiteX9" fmla="*/ 24885 w 1204329"/>
                    <a:gd name="connsiteY9" fmla="*/ 347273 h 493047"/>
                    <a:gd name="connsiteX10" fmla="*/ 64642 w 1204329"/>
                    <a:gd name="connsiteY10" fmla="*/ 281012 h 493047"/>
                    <a:gd name="connsiteX11" fmla="*/ 91146 w 1204329"/>
                    <a:gd name="connsiteY11" fmla="*/ 241255 h 493047"/>
                    <a:gd name="connsiteX12" fmla="*/ 170659 w 1204329"/>
                    <a:gd name="connsiteY12" fmla="*/ 201499 h 493047"/>
                    <a:gd name="connsiteX13" fmla="*/ 250172 w 1204329"/>
                    <a:gd name="connsiteY13" fmla="*/ 135238 h 493047"/>
                    <a:gd name="connsiteX14" fmla="*/ 276677 w 1204329"/>
                    <a:gd name="connsiteY14" fmla="*/ 108734 h 493047"/>
                    <a:gd name="connsiteX15" fmla="*/ 329685 w 1204329"/>
                    <a:gd name="connsiteY15" fmla="*/ 82229 h 493047"/>
                    <a:gd name="connsiteX16" fmla="*/ 409198 w 1204329"/>
                    <a:gd name="connsiteY16" fmla="*/ 42473 h 493047"/>
                    <a:gd name="connsiteX17" fmla="*/ 448955 w 1204329"/>
                    <a:gd name="connsiteY17" fmla="*/ 15968 h 493047"/>
                    <a:gd name="connsiteX18" fmla="*/ 806764 w 1204329"/>
                    <a:gd name="connsiteY18" fmla="*/ 15968 h 493047"/>
                    <a:gd name="connsiteX19" fmla="*/ 926033 w 1204329"/>
                    <a:gd name="connsiteY19" fmla="*/ 42473 h 493047"/>
                    <a:gd name="connsiteX20" fmla="*/ 1005546 w 1204329"/>
                    <a:gd name="connsiteY20" fmla="*/ 68977 h 493047"/>
                    <a:gd name="connsiteX21" fmla="*/ 1045303 w 1204329"/>
                    <a:gd name="connsiteY21" fmla="*/ 95481 h 493047"/>
                    <a:gd name="connsiteX22" fmla="*/ 1071807 w 1204329"/>
                    <a:gd name="connsiteY22" fmla="*/ 121986 h 493047"/>
                    <a:gd name="connsiteX23" fmla="*/ 1111564 w 1204329"/>
                    <a:gd name="connsiteY23" fmla="*/ 135238 h 493047"/>
                    <a:gd name="connsiteX24" fmla="*/ 1151320 w 1204329"/>
                    <a:gd name="connsiteY24" fmla="*/ 161742 h 493047"/>
                    <a:gd name="connsiteX25" fmla="*/ 1204329 w 1204329"/>
                    <a:gd name="connsiteY25" fmla="*/ 228003 h 493047"/>
                    <a:gd name="connsiteX26" fmla="*/ 1191077 w 1204329"/>
                    <a:gd name="connsiteY26" fmla="*/ 320768 h 493047"/>
                    <a:gd name="connsiteX27" fmla="*/ 1164572 w 1204329"/>
                    <a:gd name="connsiteY27" fmla="*/ 347273 h 493047"/>
                    <a:gd name="connsiteX28" fmla="*/ 1098311 w 1204329"/>
                    <a:gd name="connsiteY28" fmla="*/ 334021 h 493047"/>
                    <a:gd name="connsiteX29" fmla="*/ 1018798 w 1204329"/>
                    <a:gd name="connsiteY29" fmla="*/ 307516 h 493047"/>
                    <a:gd name="connsiteX30" fmla="*/ 979042 w 1204329"/>
                    <a:gd name="connsiteY30" fmla="*/ 281012 h 493047"/>
                    <a:gd name="connsiteX31" fmla="*/ 939285 w 1204329"/>
                    <a:gd name="connsiteY31" fmla="*/ 267760 h 493047"/>
                    <a:gd name="connsiteX32" fmla="*/ 912781 w 1204329"/>
                    <a:gd name="connsiteY32" fmla="*/ 241255 h 493047"/>
                    <a:gd name="connsiteX33" fmla="*/ 873024 w 1204329"/>
                    <a:gd name="connsiteY33" fmla="*/ 228003 h 493047"/>
                    <a:gd name="connsiteX34" fmla="*/ 727250 w 1204329"/>
                    <a:gd name="connsiteY34" fmla="*/ 201499 h 493047"/>
                    <a:gd name="connsiteX35" fmla="*/ 674242 w 1204329"/>
                    <a:gd name="connsiteY35" fmla="*/ 188247 h 493047"/>
                    <a:gd name="connsiteX36" fmla="*/ 581477 w 1204329"/>
                    <a:gd name="connsiteY36" fmla="*/ 201499 h 493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1204329" h="493047">
                      <a:moveTo>
                        <a:pt x="700746" y="188247"/>
                      </a:moveTo>
                      <a:cubicBezTo>
                        <a:pt x="643320" y="192664"/>
                        <a:pt x="585359" y="192516"/>
                        <a:pt x="528468" y="201499"/>
                      </a:cubicBezTo>
                      <a:cubicBezTo>
                        <a:pt x="500872" y="205856"/>
                        <a:pt x="448955" y="228003"/>
                        <a:pt x="448955" y="228003"/>
                      </a:cubicBezTo>
                      <a:cubicBezTo>
                        <a:pt x="422451" y="245673"/>
                        <a:pt x="391967" y="258488"/>
                        <a:pt x="369442" y="281012"/>
                      </a:cubicBezTo>
                      <a:cubicBezTo>
                        <a:pt x="331675" y="318778"/>
                        <a:pt x="353333" y="300585"/>
                        <a:pt x="303181" y="334021"/>
                      </a:cubicBezTo>
                      <a:cubicBezTo>
                        <a:pt x="257744" y="402177"/>
                        <a:pt x="300028" y="349795"/>
                        <a:pt x="236920" y="400281"/>
                      </a:cubicBezTo>
                      <a:cubicBezTo>
                        <a:pt x="184944" y="441862"/>
                        <a:pt x="239704" y="417023"/>
                        <a:pt x="170659" y="440038"/>
                      </a:cubicBezTo>
                      <a:cubicBezTo>
                        <a:pt x="157407" y="448873"/>
                        <a:pt x="145457" y="460073"/>
                        <a:pt x="130903" y="466542"/>
                      </a:cubicBezTo>
                      <a:cubicBezTo>
                        <a:pt x="105373" y="477889"/>
                        <a:pt x="51390" y="493047"/>
                        <a:pt x="51390" y="493047"/>
                      </a:cubicBezTo>
                      <a:cubicBezTo>
                        <a:pt x="-28123" y="466541"/>
                        <a:pt x="2744" y="491194"/>
                        <a:pt x="24885" y="347273"/>
                      </a:cubicBezTo>
                      <a:cubicBezTo>
                        <a:pt x="32557" y="297406"/>
                        <a:pt x="36784" y="315834"/>
                        <a:pt x="64642" y="281012"/>
                      </a:cubicBezTo>
                      <a:cubicBezTo>
                        <a:pt x="74592" y="268575"/>
                        <a:pt x="79884" y="252517"/>
                        <a:pt x="91146" y="241255"/>
                      </a:cubicBezTo>
                      <a:cubicBezTo>
                        <a:pt x="116835" y="215566"/>
                        <a:pt x="138325" y="212277"/>
                        <a:pt x="170659" y="201499"/>
                      </a:cubicBezTo>
                      <a:cubicBezTo>
                        <a:pt x="253702" y="90775"/>
                        <a:pt x="167387" y="184908"/>
                        <a:pt x="250172" y="135238"/>
                      </a:cubicBezTo>
                      <a:cubicBezTo>
                        <a:pt x="260886" y="128810"/>
                        <a:pt x="266281" y="115665"/>
                        <a:pt x="276677" y="108734"/>
                      </a:cubicBezTo>
                      <a:cubicBezTo>
                        <a:pt x="293114" y="97776"/>
                        <a:pt x="312533" y="92030"/>
                        <a:pt x="329685" y="82229"/>
                      </a:cubicBezTo>
                      <a:cubicBezTo>
                        <a:pt x="401612" y="41128"/>
                        <a:pt x="336312" y="66768"/>
                        <a:pt x="409198" y="42473"/>
                      </a:cubicBezTo>
                      <a:cubicBezTo>
                        <a:pt x="422450" y="33638"/>
                        <a:pt x="434042" y="21561"/>
                        <a:pt x="448955" y="15968"/>
                      </a:cubicBezTo>
                      <a:cubicBezTo>
                        <a:pt x="543325" y="-19421"/>
                        <a:pt x="783320" y="14902"/>
                        <a:pt x="806764" y="15968"/>
                      </a:cubicBezTo>
                      <a:cubicBezTo>
                        <a:pt x="844585" y="23533"/>
                        <a:pt x="888610" y="31246"/>
                        <a:pt x="926033" y="42473"/>
                      </a:cubicBezTo>
                      <a:cubicBezTo>
                        <a:pt x="952793" y="50501"/>
                        <a:pt x="982300" y="53480"/>
                        <a:pt x="1005546" y="68977"/>
                      </a:cubicBezTo>
                      <a:cubicBezTo>
                        <a:pt x="1018798" y="77812"/>
                        <a:pt x="1032866" y="85531"/>
                        <a:pt x="1045303" y="95481"/>
                      </a:cubicBezTo>
                      <a:cubicBezTo>
                        <a:pt x="1055059" y="103286"/>
                        <a:pt x="1061093" y="115558"/>
                        <a:pt x="1071807" y="121986"/>
                      </a:cubicBezTo>
                      <a:cubicBezTo>
                        <a:pt x="1083785" y="129173"/>
                        <a:pt x="1098312" y="130821"/>
                        <a:pt x="1111564" y="135238"/>
                      </a:cubicBezTo>
                      <a:cubicBezTo>
                        <a:pt x="1124816" y="144073"/>
                        <a:pt x="1138883" y="151792"/>
                        <a:pt x="1151320" y="161742"/>
                      </a:cubicBezTo>
                      <a:cubicBezTo>
                        <a:pt x="1178293" y="183321"/>
                        <a:pt x="1184651" y="198487"/>
                        <a:pt x="1204329" y="228003"/>
                      </a:cubicBezTo>
                      <a:cubicBezTo>
                        <a:pt x="1199912" y="258925"/>
                        <a:pt x="1200955" y="291135"/>
                        <a:pt x="1191077" y="320768"/>
                      </a:cubicBezTo>
                      <a:cubicBezTo>
                        <a:pt x="1187126" y="332621"/>
                        <a:pt x="1176941" y="345506"/>
                        <a:pt x="1164572" y="347273"/>
                      </a:cubicBezTo>
                      <a:cubicBezTo>
                        <a:pt x="1142274" y="350459"/>
                        <a:pt x="1120042" y="339948"/>
                        <a:pt x="1098311" y="334021"/>
                      </a:cubicBezTo>
                      <a:cubicBezTo>
                        <a:pt x="1071357" y="326670"/>
                        <a:pt x="1018798" y="307516"/>
                        <a:pt x="1018798" y="307516"/>
                      </a:cubicBezTo>
                      <a:cubicBezTo>
                        <a:pt x="1005546" y="298681"/>
                        <a:pt x="993288" y="288135"/>
                        <a:pt x="979042" y="281012"/>
                      </a:cubicBezTo>
                      <a:cubicBezTo>
                        <a:pt x="966548" y="274765"/>
                        <a:pt x="951263" y="274947"/>
                        <a:pt x="939285" y="267760"/>
                      </a:cubicBezTo>
                      <a:cubicBezTo>
                        <a:pt x="928571" y="261332"/>
                        <a:pt x="923495" y="247683"/>
                        <a:pt x="912781" y="241255"/>
                      </a:cubicBezTo>
                      <a:cubicBezTo>
                        <a:pt x="900803" y="234068"/>
                        <a:pt x="886456" y="231841"/>
                        <a:pt x="873024" y="228003"/>
                      </a:cubicBezTo>
                      <a:cubicBezTo>
                        <a:pt x="794122" y="205460"/>
                        <a:pt x="830484" y="220269"/>
                        <a:pt x="727250" y="201499"/>
                      </a:cubicBezTo>
                      <a:cubicBezTo>
                        <a:pt x="709331" y="198241"/>
                        <a:pt x="691911" y="192664"/>
                        <a:pt x="674242" y="188247"/>
                      </a:cubicBezTo>
                      <a:cubicBezTo>
                        <a:pt x="590372" y="202225"/>
                        <a:pt x="621599" y="201499"/>
                        <a:pt x="581477" y="201499"/>
                      </a:cubicBezTo>
                    </a:path>
                  </a:pathLst>
                </a:custGeom>
                <a:solidFill>
                  <a:srgbClr val="FF66F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</p:grpSp>
          <p:sp>
            <p:nvSpPr>
              <p:cNvPr id="965" name="正方形/長方形 964"/>
              <p:cNvSpPr/>
              <p:nvPr/>
            </p:nvSpPr>
            <p:spPr>
              <a:xfrm>
                <a:off x="3211081" y="1525873"/>
                <a:ext cx="3110384" cy="1353091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ja-JP" altLang="en-US" sz="2000" b="0" cap="none" spc="0" dirty="0" smtClean="0">
                    <a:ln w="18415" cmpd="sng">
                      <a:solidFill>
                        <a:sysClr val="windowText" lastClr="000000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</a:rPr>
                  <a:t>もんだい</a:t>
                </a:r>
                <a:endParaRPr lang="ja-JP" altLang="en-US" sz="2000" b="0" cap="none" spc="0" dirty="0">
                  <a:ln w="18415" cmpd="sng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794" name="グループ化 793"/>
            <p:cNvGrpSpPr/>
            <p:nvPr/>
          </p:nvGrpSpPr>
          <p:grpSpPr>
            <a:xfrm>
              <a:off x="3725844" y="1837840"/>
              <a:ext cx="1455374" cy="1384722"/>
              <a:chOff x="2744777" y="1484784"/>
              <a:chExt cx="4050390" cy="4682851"/>
            </a:xfrm>
          </p:grpSpPr>
          <p:grpSp>
            <p:nvGrpSpPr>
              <p:cNvPr id="951" name="グループ化 950"/>
              <p:cNvGrpSpPr/>
              <p:nvPr/>
            </p:nvGrpSpPr>
            <p:grpSpPr>
              <a:xfrm>
                <a:off x="2744777" y="1484784"/>
                <a:ext cx="4050390" cy="4682851"/>
                <a:chOff x="2668961" y="1844824"/>
                <a:chExt cx="4050390" cy="4682851"/>
              </a:xfrm>
            </p:grpSpPr>
            <p:sp>
              <p:nvSpPr>
                <p:cNvPr id="956" name="フリーフォーム 955"/>
                <p:cNvSpPr/>
                <p:nvPr/>
              </p:nvSpPr>
              <p:spPr>
                <a:xfrm>
                  <a:off x="2668961" y="1844824"/>
                  <a:ext cx="4050390" cy="4682851"/>
                </a:xfrm>
                <a:custGeom>
                  <a:avLst/>
                  <a:gdLst>
                    <a:gd name="connsiteX0" fmla="*/ 1277497 w 4050390"/>
                    <a:gd name="connsiteY0" fmla="*/ 35515 h 4334120"/>
                    <a:gd name="connsiteX1" fmla="*/ 747410 w 4050390"/>
                    <a:gd name="connsiteY1" fmla="*/ 287306 h 4334120"/>
                    <a:gd name="connsiteX2" fmla="*/ 349845 w 4050390"/>
                    <a:gd name="connsiteY2" fmla="*/ 936663 h 4334120"/>
                    <a:gd name="connsiteX3" fmla="*/ 190819 w 4050390"/>
                    <a:gd name="connsiteY3" fmla="*/ 2672698 h 4334120"/>
                    <a:gd name="connsiteX4" fmla="*/ 204071 w 4050390"/>
                    <a:gd name="connsiteY4" fmla="*/ 4209950 h 4334120"/>
                    <a:gd name="connsiteX5" fmla="*/ 270332 w 4050390"/>
                    <a:gd name="connsiteY5" fmla="*/ 4249706 h 4334120"/>
                    <a:gd name="connsiteX6" fmla="*/ 3649637 w 4050390"/>
                    <a:gd name="connsiteY6" fmla="*/ 4302715 h 4334120"/>
                    <a:gd name="connsiteX7" fmla="*/ 4020697 w 4050390"/>
                    <a:gd name="connsiteY7" fmla="*/ 4249706 h 4334120"/>
                    <a:gd name="connsiteX8" fmla="*/ 3967689 w 4050390"/>
                    <a:gd name="connsiteY8" fmla="*/ 4156941 h 4334120"/>
                    <a:gd name="connsiteX9" fmla="*/ 3914680 w 4050390"/>
                    <a:gd name="connsiteY9" fmla="*/ 2526924 h 4334120"/>
                    <a:gd name="connsiteX10" fmla="*/ 3768906 w 4050390"/>
                    <a:gd name="connsiteY10" fmla="*/ 578854 h 4334120"/>
                    <a:gd name="connsiteX11" fmla="*/ 2152141 w 4050390"/>
                    <a:gd name="connsiteY11" fmla="*/ 22263 h 4334120"/>
                    <a:gd name="connsiteX12" fmla="*/ 1065463 w 4050390"/>
                    <a:gd name="connsiteY12" fmla="*/ 101776 h 4334120"/>
                    <a:gd name="connsiteX13" fmla="*/ 1065463 w 4050390"/>
                    <a:gd name="connsiteY13" fmla="*/ 101776 h 43341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4050390" h="4334120">
                      <a:moveTo>
                        <a:pt x="1277497" y="35515"/>
                      </a:moveTo>
                      <a:cubicBezTo>
                        <a:pt x="1089758" y="86315"/>
                        <a:pt x="902019" y="137115"/>
                        <a:pt x="747410" y="287306"/>
                      </a:cubicBezTo>
                      <a:cubicBezTo>
                        <a:pt x="592801" y="437497"/>
                        <a:pt x="442610" y="539098"/>
                        <a:pt x="349845" y="936663"/>
                      </a:cubicBezTo>
                      <a:cubicBezTo>
                        <a:pt x="257080" y="1334228"/>
                        <a:pt x="215115" y="2127150"/>
                        <a:pt x="190819" y="2672698"/>
                      </a:cubicBezTo>
                      <a:cubicBezTo>
                        <a:pt x="166523" y="3218246"/>
                        <a:pt x="190819" y="3947115"/>
                        <a:pt x="204071" y="4209950"/>
                      </a:cubicBezTo>
                      <a:cubicBezTo>
                        <a:pt x="217323" y="4472785"/>
                        <a:pt x="-303929" y="4234245"/>
                        <a:pt x="270332" y="4249706"/>
                      </a:cubicBezTo>
                      <a:cubicBezTo>
                        <a:pt x="844593" y="4265167"/>
                        <a:pt x="3024576" y="4302715"/>
                        <a:pt x="3649637" y="4302715"/>
                      </a:cubicBezTo>
                      <a:cubicBezTo>
                        <a:pt x="4274698" y="4302715"/>
                        <a:pt x="3967688" y="4274002"/>
                        <a:pt x="4020697" y="4249706"/>
                      </a:cubicBezTo>
                      <a:cubicBezTo>
                        <a:pt x="4073706" y="4225410"/>
                        <a:pt x="3985359" y="4444071"/>
                        <a:pt x="3967689" y="4156941"/>
                      </a:cubicBezTo>
                      <a:cubicBezTo>
                        <a:pt x="3950020" y="3869811"/>
                        <a:pt x="3947811" y="3123272"/>
                        <a:pt x="3914680" y="2526924"/>
                      </a:cubicBezTo>
                      <a:cubicBezTo>
                        <a:pt x="3881550" y="1930576"/>
                        <a:pt x="4062663" y="996298"/>
                        <a:pt x="3768906" y="578854"/>
                      </a:cubicBezTo>
                      <a:cubicBezTo>
                        <a:pt x="3475150" y="161411"/>
                        <a:pt x="2602715" y="101776"/>
                        <a:pt x="2152141" y="22263"/>
                      </a:cubicBezTo>
                      <a:cubicBezTo>
                        <a:pt x="1701567" y="-57250"/>
                        <a:pt x="1065463" y="101776"/>
                        <a:pt x="1065463" y="101776"/>
                      </a:cubicBezTo>
                      <a:lnTo>
                        <a:pt x="1065463" y="101776"/>
                      </a:lnTo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957" name="円/楕円 956"/>
                <p:cNvSpPr/>
                <p:nvPr/>
              </p:nvSpPr>
              <p:spPr>
                <a:xfrm>
                  <a:off x="3539968" y="2708920"/>
                  <a:ext cx="864096" cy="864096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958" name="弦 957"/>
                <p:cNvSpPr/>
                <p:nvPr/>
              </p:nvSpPr>
              <p:spPr>
                <a:xfrm rot="17413514">
                  <a:off x="3511875" y="2740803"/>
                  <a:ext cx="863204" cy="848977"/>
                </a:xfrm>
                <a:prstGeom prst="chord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959" name="円/楕円 958"/>
                <p:cNvSpPr/>
                <p:nvPr/>
              </p:nvSpPr>
              <p:spPr>
                <a:xfrm>
                  <a:off x="4913988" y="2708920"/>
                  <a:ext cx="864096" cy="864096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960" name="弦 959"/>
                <p:cNvSpPr/>
                <p:nvPr/>
              </p:nvSpPr>
              <p:spPr>
                <a:xfrm rot="17413514">
                  <a:off x="4885895" y="2740803"/>
                  <a:ext cx="863204" cy="848977"/>
                </a:xfrm>
                <a:prstGeom prst="chord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961" name="円/楕円 960"/>
                <p:cNvSpPr/>
                <p:nvPr/>
              </p:nvSpPr>
              <p:spPr>
                <a:xfrm>
                  <a:off x="3779912" y="2996952"/>
                  <a:ext cx="360040" cy="28803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962" name="円/楕円 961"/>
                <p:cNvSpPr/>
                <p:nvPr/>
              </p:nvSpPr>
              <p:spPr>
                <a:xfrm>
                  <a:off x="5137477" y="3021275"/>
                  <a:ext cx="360040" cy="28803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</p:grpSp>
          <p:grpSp>
            <p:nvGrpSpPr>
              <p:cNvPr id="952" name="グループ化 951"/>
              <p:cNvGrpSpPr/>
              <p:nvPr/>
            </p:nvGrpSpPr>
            <p:grpSpPr>
              <a:xfrm>
                <a:off x="4333282" y="3948385"/>
                <a:ext cx="880011" cy="701173"/>
                <a:chOff x="4109793" y="3844323"/>
                <a:chExt cx="1216771" cy="701173"/>
              </a:xfrm>
            </p:grpSpPr>
            <p:sp>
              <p:nvSpPr>
                <p:cNvPr id="954" name="フリーフォーム 953"/>
                <p:cNvSpPr/>
                <p:nvPr/>
              </p:nvSpPr>
              <p:spPr>
                <a:xfrm>
                  <a:off x="4109793" y="4052449"/>
                  <a:ext cx="1204329" cy="493047"/>
                </a:xfrm>
                <a:custGeom>
                  <a:avLst/>
                  <a:gdLst>
                    <a:gd name="connsiteX0" fmla="*/ 700746 w 1204329"/>
                    <a:gd name="connsiteY0" fmla="*/ 188247 h 493047"/>
                    <a:gd name="connsiteX1" fmla="*/ 528468 w 1204329"/>
                    <a:gd name="connsiteY1" fmla="*/ 201499 h 493047"/>
                    <a:gd name="connsiteX2" fmla="*/ 448955 w 1204329"/>
                    <a:gd name="connsiteY2" fmla="*/ 228003 h 493047"/>
                    <a:gd name="connsiteX3" fmla="*/ 369442 w 1204329"/>
                    <a:gd name="connsiteY3" fmla="*/ 281012 h 493047"/>
                    <a:gd name="connsiteX4" fmla="*/ 303181 w 1204329"/>
                    <a:gd name="connsiteY4" fmla="*/ 334021 h 493047"/>
                    <a:gd name="connsiteX5" fmla="*/ 236920 w 1204329"/>
                    <a:gd name="connsiteY5" fmla="*/ 400281 h 493047"/>
                    <a:gd name="connsiteX6" fmla="*/ 170659 w 1204329"/>
                    <a:gd name="connsiteY6" fmla="*/ 440038 h 493047"/>
                    <a:gd name="connsiteX7" fmla="*/ 130903 w 1204329"/>
                    <a:gd name="connsiteY7" fmla="*/ 466542 h 493047"/>
                    <a:gd name="connsiteX8" fmla="*/ 51390 w 1204329"/>
                    <a:gd name="connsiteY8" fmla="*/ 493047 h 493047"/>
                    <a:gd name="connsiteX9" fmla="*/ 24885 w 1204329"/>
                    <a:gd name="connsiteY9" fmla="*/ 347273 h 493047"/>
                    <a:gd name="connsiteX10" fmla="*/ 64642 w 1204329"/>
                    <a:gd name="connsiteY10" fmla="*/ 281012 h 493047"/>
                    <a:gd name="connsiteX11" fmla="*/ 91146 w 1204329"/>
                    <a:gd name="connsiteY11" fmla="*/ 241255 h 493047"/>
                    <a:gd name="connsiteX12" fmla="*/ 170659 w 1204329"/>
                    <a:gd name="connsiteY12" fmla="*/ 201499 h 493047"/>
                    <a:gd name="connsiteX13" fmla="*/ 250172 w 1204329"/>
                    <a:gd name="connsiteY13" fmla="*/ 135238 h 493047"/>
                    <a:gd name="connsiteX14" fmla="*/ 276677 w 1204329"/>
                    <a:gd name="connsiteY14" fmla="*/ 108734 h 493047"/>
                    <a:gd name="connsiteX15" fmla="*/ 329685 w 1204329"/>
                    <a:gd name="connsiteY15" fmla="*/ 82229 h 493047"/>
                    <a:gd name="connsiteX16" fmla="*/ 409198 w 1204329"/>
                    <a:gd name="connsiteY16" fmla="*/ 42473 h 493047"/>
                    <a:gd name="connsiteX17" fmla="*/ 448955 w 1204329"/>
                    <a:gd name="connsiteY17" fmla="*/ 15968 h 493047"/>
                    <a:gd name="connsiteX18" fmla="*/ 806764 w 1204329"/>
                    <a:gd name="connsiteY18" fmla="*/ 15968 h 493047"/>
                    <a:gd name="connsiteX19" fmla="*/ 926033 w 1204329"/>
                    <a:gd name="connsiteY19" fmla="*/ 42473 h 493047"/>
                    <a:gd name="connsiteX20" fmla="*/ 1005546 w 1204329"/>
                    <a:gd name="connsiteY20" fmla="*/ 68977 h 493047"/>
                    <a:gd name="connsiteX21" fmla="*/ 1045303 w 1204329"/>
                    <a:gd name="connsiteY21" fmla="*/ 95481 h 493047"/>
                    <a:gd name="connsiteX22" fmla="*/ 1071807 w 1204329"/>
                    <a:gd name="connsiteY22" fmla="*/ 121986 h 493047"/>
                    <a:gd name="connsiteX23" fmla="*/ 1111564 w 1204329"/>
                    <a:gd name="connsiteY23" fmla="*/ 135238 h 493047"/>
                    <a:gd name="connsiteX24" fmla="*/ 1151320 w 1204329"/>
                    <a:gd name="connsiteY24" fmla="*/ 161742 h 493047"/>
                    <a:gd name="connsiteX25" fmla="*/ 1204329 w 1204329"/>
                    <a:gd name="connsiteY25" fmla="*/ 228003 h 493047"/>
                    <a:gd name="connsiteX26" fmla="*/ 1191077 w 1204329"/>
                    <a:gd name="connsiteY26" fmla="*/ 320768 h 493047"/>
                    <a:gd name="connsiteX27" fmla="*/ 1164572 w 1204329"/>
                    <a:gd name="connsiteY27" fmla="*/ 347273 h 493047"/>
                    <a:gd name="connsiteX28" fmla="*/ 1098311 w 1204329"/>
                    <a:gd name="connsiteY28" fmla="*/ 334021 h 493047"/>
                    <a:gd name="connsiteX29" fmla="*/ 1018798 w 1204329"/>
                    <a:gd name="connsiteY29" fmla="*/ 307516 h 493047"/>
                    <a:gd name="connsiteX30" fmla="*/ 979042 w 1204329"/>
                    <a:gd name="connsiteY30" fmla="*/ 281012 h 493047"/>
                    <a:gd name="connsiteX31" fmla="*/ 939285 w 1204329"/>
                    <a:gd name="connsiteY31" fmla="*/ 267760 h 493047"/>
                    <a:gd name="connsiteX32" fmla="*/ 912781 w 1204329"/>
                    <a:gd name="connsiteY32" fmla="*/ 241255 h 493047"/>
                    <a:gd name="connsiteX33" fmla="*/ 873024 w 1204329"/>
                    <a:gd name="connsiteY33" fmla="*/ 228003 h 493047"/>
                    <a:gd name="connsiteX34" fmla="*/ 727250 w 1204329"/>
                    <a:gd name="connsiteY34" fmla="*/ 201499 h 493047"/>
                    <a:gd name="connsiteX35" fmla="*/ 674242 w 1204329"/>
                    <a:gd name="connsiteY35" fmla="*/ 188247 h 493047"/>
                    <a:gd name="connsiteX36" fmla="*/ 581477 w 1204329"/>
                    <a:gd name="connsiteY36" fmla="*/ 201499 h 493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1204329" h="493047">
                      <a:moveTo>
                        <a:pt x="700746" y="188247"/>
                      </a:moveTo>
                      <a:cubicBezTo>
                        <a:pt x="643320" y="192664"/>
                        <a:pt x="585359" y="192516"/>
                        <a:pt x="528468" y="201499"/>
                      </a:cubicBezTo>
                      <a:cubicBezTo>
                        <a:pt x="500872" y="205856"/>
                        <a:pt x="448955" y="228003"/>
                        <a:pt x="448955" y="228003"/>
                      </a:cubicBezTo>
                      <a:cubicBezTo>
                        <a:pt x="422451" y="245673"/>
                        <a:pt x="391967" y="258488"/>
                        <a:pt x="369442" y="281012"/>
                      </a:cubicBezTo>
                      <a:cubicBezTo>
                        <a:pt x="331675" y="318778"/>
                        <a:pt x="353333" y="300585"/>
                        <a:pt x="303181" y="334021"/>
                      </a:cubicBezTo>
                      <a:cubicBezTo>
                        <a:pt x="257744" y="402177"/>
                        <a:pt x="300028" y="349795"/>
                        <a:pt x="236920" y="400281"/>
                      </a:cubicBezTo>
                      <a:cubicBezTo>
                        <a:pt x="184944" y="441862"/>
                        <a:pt x="239704" y="417023"/>
                        <a:pt x="170659" y="440038"/>
                      </a:cubicBezTo>
                      <a:cubicBezTo>
                        <a:pt x="157407" y="448873"/>
                        <a:pt x="145457" y="460073"/>
                        <a:pt x="130903" y="466542"/>
                      </a:cubicBezTo>
                      <a:cubicBezTo>
                        <a:pt x="105373" y="477889"/>
                        <a:pt x="51390" y="493047"/>
                        <a:pt x="51390" y="493047"/>
                      </a:cubicBezTo>
                      <a:cubicBezTo>
                        <a:pt x="-28123" y="466541"/>
                        <a:pt x="2744" y="491194"/>
                        <a:pt x="24885" y="347273"/>
                      </a:cubicBezTo>
                      <a:cubicBezTo>
                        <a:pt x="32557" y="297406"/>
                        <a:pt x="36784" y="315834"/>
                        <a:pt x="64642" y="281012"/>
                      </a:cubicBezTo>
                      <a:cubicBezTo>
                        <a:pt x="74592" y="268575"/>
                        <a:pt x="79884" y="252517"/>
                        <a:pt x="91146" y="241255"/>
                      </a:cubicBezTo>
                      <a:cubicBezTo>
                        <a:pt x="116835" y="215566"/>
                        <a:pt x="138325" y="212277"/>
                        <a:pt x="170659" y="201499"/>
                      </a:cubicBezTo>
                      <a:cubicBezTo>
                        <a:pt x="253702" y="90775"/>
                        <a:pt x="167387" y="184908"/>
                        <a:pt x="250172" y="135238"/>
                      </a:cubicBezTo>
                      <a:cubicBezTo>
                        <a:pt x="260886" y="128810"/>
                        <a:pt x="266281" y="115665"/>
                        <a:pt x="276677" y="108734"/>
                      </a:cubicBezTo>
                      <a:cubicBezTo>
                        <a:pt x="293114" y="97776"/>
                        <a:pt x="312533" y="92030"/>
                        <a:pt x="329685" y="82229"/>
                      </a:cubicBezTo>
                      <a:cubicBezTo>
                        <a:pt x="401612" y="41128"/>
                        <a:pt x="336312" y="66768"/>
                        <a:pt x="409198" y="42473"/>
                      </a:cubicBezTo>
                      <a:cubicBezTo>
                        <a:pt x="422450" y="33638"/>
                        <a:pt x="434042" y="21561"/>
                        <a:pt x="448955" y="15968"/>
                      </a:cubicBezTo>
                      <a:cubicBezTo>
                        <a:pt x="543325" y="-19421"/>
                        <a:pt x="783320" y="14902"/>
                        <a:pt x="806764" y="15968"/>
                      </a:cubicBezTo>
                      <a:cubicBezTo>
                        <a:pt x="844585" y="23533"/>
                        <a:pt x="888610" y="31246"/>
                        <a:pt x="926033" y="42473"/>
                      </a:cubicBezTo>
                      <a:cubicBezTo>
                        <a:pt x="952793" y="50501"/>
                        <a:pt x="982300" y="53480"/>
                        <a:pt x="1005546" y="68977"/>
                      </a:cubicBezTo>
                      <a:cubicBezTo>
                        <a:pt x="1018798" y="77812"/>
                        <a:pt x="1032866" y="85531"/>
                        <a:pt x="1045303" y="95481"/>
                      </a:cubicBezTo>
                      <a:cubicBezTo>
                        <a:pt x="1055059" y="103286"/>
                        <a:pt x="1061093" y="115558"/>
                        <a:pt x="1071807" y="121986"/>
                      </a:cubicBezTo>
                      <a:cubicBezTo>
                        <a:pt x="1083785" y="129173"/>
                        <a:pt x="1098312" y="130821"/>
                        <a:pt x="1111564" y="135238"/>
                      </a:cubicBezTo>
                      <a:cubicBezTo>
                        <a:pt x="1124816" y="144073"/>
                        <a:pt x="1138883" y="151792"/>
                        <a:pt x="1151320" y="161742"/>
                      </a:cubicBezTo>
                      <a:cubicBezTo>
                        <a:pt x="1178293" y="183321"/>
                        <a:pt x="1184651" y="198487"/>
                        <a:pt x="1204329" y="228003"/>
                      </a:cubicBezTo>
                      <a:cubicBezTo>
                        <a:pt x="1199912" y="258925"/>
                        <a:pt x="1200955" y="291135"/>
                        <a:pt x="1191077" y="320768"/>
                      </a:cubicBezTo>
                      <a:cubicBezTo>
                        <a:pt x="1187126" y="332621"/>
                        <a:pt x="1176941" y="345506"/>
                        <a:pt x="1164572" y="347273"/>
                      </a:cubicBezTo>
                      <a:cubicBezTo>
                        <a:pt x="1142274" y="350459"/>
                        <a:pt x="1120042" y="339948"/>
                        <a:pt x="1098311" y="334021"/>
                      </a:cubicBezTo>
                      <a:cubicBezTo>
                        <a:pt x="1071357" y="326670"/>
                        <a:pt x="1018798" y="307516"/>
                        <a:pt x="1018798" y="307516"/>
                      </a:cubicBezTo>
                      <a:cubicBezTo>
                        <a:pt x="1005546" y="298681"/>
                        <a:pt x="993288" y="288135"/>
                        <a:pt x="979042" y="281012"/>
                      </a:cubicBezTo>
                      <a:cubicBezTo>
                        <a:pt x="966548" y="274765"/>
                        <a:pt x="951263" y="274947"/>
                        <a:pt x="939285" y="267760"/>
                      </a:cubicBezTo>
                      <a:cubicBezTo>
                        <a:pt x="928571" y="261332"/>
                        <a:pt x="923495" y="247683"/>
                        <a:pt x="912781" y="241255"/>
                      </a:cubicBezTo>
                      <a:cubicBezTo>
                        <a:pt x="900803" y="234068"/>
                        <a:pt x="886456" y="231841"/>
                        <a:pt x="873024" y="228003"/>
                      </a:cubicBezTo>
                      <a:cubicBezTo>
                        <a:pt x="794122" y="205460"/>
                        <a:pt x="830484" y="220269"/>
                        <a:pt x="727250" y="201499"/>
                      </a:cubicBezTo>
                      <a:cubicBezTo>
                        <a:pt x="709331" y="198241"/>
                        <a:pt x="691911" y="192664"/>
                        <a:pt x="674242" y="188247"/>
                      </a:cubicBezTo>
                      <a:cubicBezTo>
                        <a:pt x="590372" y="202225"/>
                        <a:pt x="621599" y="201499"/>
                        <a:pt x="581477" y="201499"/>
                      </a:cubicBezTo>
                    </a:path>
                  </a:pathLst>
                </a:custGeom>
                <a:solidFill>
                  <a:srgbClr val="FF66F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955" name="フリーフォーム 954"/>
                <p:cNvSpPr/>
                <p:nvPr/>
              </p:nvSpPr>
              <p:spPr>
                <a:xfrm>
                  <a:off x="4122235" y="3844323"/>
                  <a:ext cx="1204329" cy="493047"/>
                </a:xfrm>
                <a:custGeom>
                  <a:avLst/>
                  <a:gdLst>
                    <a:gd name="connsiteX0" fmla="*/ 700746 w 1204329"/>
                    <a:gd name="connsiteY0" fmla="*/ 188247 h 493047"/>
                    <a:gd name="connsiteX1" fmla="*/ 528468 w 1204329"/>
                    <a:gd name="connsiteY1" fmla="*/ 201499 h 493047"/>
                    <a:gd name="connsiteX2" fmla="*/ 448955 w 1204329"/>
                    <a:gd name="connsiteY2" fmla="*/ 228003 h 493047"/>
                    <a:gd name="connsiteX3" fmla="*/ 369442 w 1204329"/>
                    <a:gd name="connsiteY3" fmla="*/ 281012 h 493047"/>
                    <a:gd name="connsiteX4" fmla="*/ 303181 w 1204329"/>
                    <a:gd name="connsiteY4" fmla="*/ 334021 h 493047"/>
                    <a:gd name="connsiteX5" fmla="*/ 236920 w 1204329"/>
                    <a:gd name="connsiteY5" fmla="*/ 400281 h 493047"/>
                    <a:gd name="connsiteX6" fmla="*/ 170659 w 1204329"/>
                    <a:gd name="connsiteY6" fmla="*/ 440038 h 493047"/>
                    <a:gd name="connsiteX7" fmla="*/ 130903 w 1204329"/>
                    <a:gd name="connsiteY7" fmla="*/ 466542 h 493047"/>
                    <a:gd name="connsiteX8" fmla="*/ 51390 w 1204329"/>
                    <a:gd name="connsiteY8" fmla="*/ 493047 h 493047"/>
                    <a:gd name="connsiteX9" fmla="*/ 24885 w 1204329"/>
                    <a:gd name="connsiteY9" fmla="*/ 347273 h 493047"/>
                    <a:gd name="connsiteX10" fmla="*/ 64642 w 1204329"/>
                    <a:gd name="connsiteY10" fmla="*/ 281012 h 493047"/>
                    <a:gd name="connsiteX11" fmla="*/ 91146 w 1204329"/>
                    <a:gd name="connsiteY11" fmla="*/ 241255 h 493047"/>
                    <a:gd name="connsiteX12" fmla="*/ 170659 w 1204329"/>
                    <a:gd name="connsiteY12" fmla="*/ 201499 h 493047"/>
                    <a:gd name="connsiteX13" fmla="*/ 250172 w 1204329"/>
                    <a:gd name="connsiteY13" fmla="*/ 135238 h 493047"/>
                    <a:gd name="connsiteX14" fmla="*/ 276677 w 1204329"/>
                    <a:gd name="connsiteY14" fmla="*/ 108734 h 493047"/>
                    <a:gd name="connsiteX15" fmla="*/ 329685 w 1204329"/>
                    <a:gd name="connsiteY15" fmla="*/ 82229 h 493047"/>
                    <a:gd name="connsiteX16" fmla="*/ 409198 w 1204329"/>
                    <a:gd name="connsiteY16" fmla="*/ 42473 h 493047"/>
                    <a:gd name="connsiteX17" fmla="*/ 448955 w 1204329"/>
                    <a:gd name="connsiteY17" fmla="*/ 15968 h 493047"/>
                    <a:gd name="connsiteX18" fmla="*/ 806764 w 1204329"/>
                    <a:gd name="connsiteY18" fmla="*/ 15968 h 493047"/>
                    <a:gd name="connsiteX19" fmla="*/ 926033 w 1204329"/>
                    <a:gd name="connsiteY19" fmla="*/ 42473 h 493047"/>
                    <a:gd name="connsiteX20" fmla="*/ 1005546 w 1204329"/>
                    <a:gd name="connsiteY20" fmla="*/ 68977 h 493047"/>
                    <a:gd name="connsiteX21" fmla="*/ 1045303 w 1204329"/>
                    <a:gd name="connsiteY21" fmla="*/ 95481 h 493047"/>
                    <a:gd name="connsiteX22" fmla="*/ 1071807 w 1204329"/>
                    <a:gd name="connsiteY22" fmla="*/ 121986 h 493047"/>
                    <a:gd name="connsiteX23" fmla="*/ 1111564 w 1204329"/>
                    <a:gd name="connsiteY23" fmla="*/ 135238 h 493047"/>
                    <a:gd name="connsiteX24" fmla="*/ 1151320 w 1204329"/>
                    <a:gd name="connsiteY24" fmla="*/ 161742 h 493047"/>
                    <a:gd name="connsiteX25" fmla="*/ 1204329 w 1204329"/>
                    <a:gd name="connsiteY25" fmla="*/ 228003 h 493047"/>
                    <a:gd name="connsiteX26" fmla="*/ 1191077 w 1204329"/>
                    <a:gd name="connsiteY26" fmla="*/ 320768 h 493047"/>
                    <a:gd name="connsiteX27" fmla="*/ 1164572 w 1204329"/>
                    <a:gd name="connsiteY27" fmla="*/ 347273 h 493047"/>
                    <a:gd name="connsiteX28" fmla="*/ 1098311 w 1204329"/>
                    <a:gd name="connsiteY28" fmla="*/ 334021 h 493047"/>
                    <a:gd name="connsiteX29" fmla="*/ 1018798 w 1204329"/>
                    <a:gd name="connsiteY29" fmla="*/ 307516 h 493047"/>
                    <a:gd name="connsiteX30" fmla="*/ 979042 w 1204329"/>
                    <a:gd name="connsiteY30" fmla="*/ 281012 h 493047"/>
                    <a:gd name="connsiteX31" fmla="*/ 939285 w 1204329"/>
                    <a:gd name="connsiteY31" fmla="*/ 267760 h 493047"/>
                    <a:gd name="connsiteX32" fmla="*/ 912781 w 1204329"/>
                    <a:gd name="connsiteY32" fmla="*/ 241255 h 493047"/>
                    <a:gd name="connsiteX33" fmla="*/ 873024 w 1204329"/>
                    <a:gd name="connsiteY33" fmla="*/ 228003 h 493047"/>
                    <a:gd name="connsiteX34" fmla="*/ 727250 w 1204329"/>
                    <a:gd name="connsiteY34" fmla="*/ 201499 h 493047"/>
                    <a:gd name="connsiteX35" fmla="*/ 674242 w 1204329"/>
                    <a:gd name="connsiteY35" fmla="*/ 188247 h 493047"/>
                    <a:gd name="connsiteX36" fmla="*/ 581477 w 1204329"/>
                    <a:gd name="connsiteY36" fmla="*/ 201499 h 493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1204329" h="493047">
                      <a:moveTo>
                        <a:pt x="700746" y="188247"/>
                      </a:moveTo>
                      <a:cubicBezTo>
                        <a:pt x="643320" y="192664"/>
                        <a:pt x="585359" y="192516"/>
                        <a:pt x="528468" y="201499"/>
                      </a:cubicBezTo>
                      <a:cubicBezTo>
                        <a:pt x="500872" y="205856"/>
                        <a:pt x="448955" y="228003"/>
                        <a:pt x="448955" y="228003"/>
                      </a:cubicBezTo>
                      <a:cubicBezTo>
                        <a:pt x="422451" y="245673"/>
                        <a:pt x="391967" y="258488"/>
                        <a:pt x="369442" y="281012"/>
                      </a:cubicBezTo>
                      <a:cubicBezTo>
                        <a:pt x="331675" y="318778"/>
                        <a:pt x="353333" y="300585"/>
                        <a:pt x="303181" y="334021"/>
                      </a:cubicBezTo>
                      <a:cubicBezTo>
                        <a:pt x="257744" y="402177"/>
                        <a:pt x="300028" y="349795"/>
                        <a:pt x="236920" y="400281"/>
                      </a:cubicBezTo>
                      <a:cubicBezTo>
                        <a:pt x="184944" y="441862"/>
                        <a:pt x="239704" y="417023"/>
                        <a:pt x="170659" y="440038"/>
                      </a:cubicBezTo>
                      <a:cubicBezTo>
                        <a:pt x="157407" y="448873"/>
                        <a:pt x="145457" y="460073"/>
                        <a:pt x="130903" y="466542"/>
                      </a:cubicBezTo>
                      <a:cubicBezTo>
                        <a:pt x="105373" y="477889"/>
                        <a:pt x="51390" y="493047"/>
                        <a:pt x="51390" y="493047"/>
                      </a:cubicBezTo>
                      <a:cubicBezTo>
                        <a:pt x="-28123" y="466541"/>
                        <a:pt x="2744" y="491194"/>
                        <a:pt x="24885" y="347273"/>
                      </a:cubicBezTo>
                      <a:cubicBezTo>
                        <a:pt x="32557" y="297406"/>
                        <a:pt x="36784" y="315834"/>
                        <a:pt x="64642" y="281012"/>
                      </a:cubicBezTo>
                      <a:cubicBezTo>
                        <a:pt x="74592" y="268575"/>
                        <a:pt x="79884" y="252517"/>
                        <a:pt x="91146" y="241255"/>
                      </a:cubicBezTo>
                      <a:cubicBezTo>
                        <a:pt x="116835" y="215566"/>
                        <a:pt x="138325" y="212277"/>
                        <a:pt x="170659" y="201499"/>
                      </a:cubicBezTo>
                      <a:cubicBezTo>
                        <a:pt x="253702" y="90775"/>
                        <a:pt x="167387" y="184908"/>
                        <a:pt x="250172" y="135238"/>
                      </a:cubicBezTo>
                      <a:cubicBezTo>
                        <a:pt x="260886" y="128810"/>
                        <a:pt x="266281" y="115665"/>
                        <a:pt x="276677" y="108734"/>
                      </a:cubicBezTo>
                      <a:cubicBezTo>
                        <a:pt x="293114" y="97776"/>
                        <a:pt x="312533" y="92030"/>
                        <a:pt x="329685" y="82229"/>
                      </a:cubicBezTo>
                      <a:cubicBezTo>
                        <a:pt x="401612" y="41128"/>
                        <a:pt x="336312" y="66768"/>
                        <a:pt x="409198" y="42473"/>
                      </a:cubicBezTo>
                      <a:cubicBezTo>
                        <a:pt x="422450" y="33638"/>
                        <a:pt x="434042" y="21561"/>
                        <a:pt x="448955" y="15968"/>
                      </a:cubicBezTo>
                      <a:cubicBezTo>
                        <a:pt x="543325" y="-19421"/>
                        <a:pt x="783320" y="14902"/>
                        <a:pt x="806764" y="15968"/>
                      </a:cubicBezTo>
                      <a:cubicBezTo>
                        <a:pt x="844585" y="23533"/>
                        <a:pt x="888610" y="31246"/>
                        <a:pt x="926033" y="42473"/>
                      </a:cubicBezTo>
                      <a:cubicBezTo>
                        <a:pt x="952793" y="50501"/>
                        <a:pt x="982300" y="53480"/>
                        <a:pt x="1005546" y="68977"/>
                      </a:cubicBezTo>
                      <a:cubicBezTo>
                        <a:pt x="1018798" y="77812"/>
                        <a:pt x="1032866" y="85531"/>
                        <a:pt x="1045303" y="95481"/>
                      </a:cubicBezTo>
                      <a:cubicBezTo>
                        <a:pt x="1055059" y="103286"/>
                        <a:pt x="1061093" y="115558"/>
                        <a:pt x="1071807" y="121986"/>
                      </a:cubicBezTo>
                      <a:cubicBezTo>
                        <a:pt x="1083785" y="129173"/>
                        <a:pt x="1098312" y="130821"/>
                        <a:pt x="1111564" y="135238"/>
                      </a:cubicBezTo>
                      <a:cubicBezTo>
                        <a:pt x="1124816" y="144073"/>
                        <a:pt x="1138883" y="151792"/>
                        <a:pt x="1151320" y="161742"/>
                      </a:cubicBezTo>
                      <a:cubicBezTo>
                        <a:pt x="1178293" y="183321"/>
                        <a:pt x="1184651" y="198487"/>
                        <a:pt x="1204329" y="228003"/>
                      </a:cubicBezTo>
                      <a:cubicBezTo>
                        <a:pt x="1199912" y="258925"/>
                        <a:pt x="1200955" y="291135"/>
                        <a:pt x="1191077" y="320768"/>
                      </a:cubicBezTo>
                      <a:cubicBezTo>
                        <a:pt x="1187126" y="332621"/>
                        <a:pt x="1176941" y="345506"/>
                        <a:pt x="1164572" y="347273"/>
                      </a:cubicBezTo>
                      <a:cubicBezTo>
                        <a:pt x="1142274" y="350459"/>
                        <a:pt x="1120042" y="339948"/>
                        <a:pt x="1098311" y="334021"/>
                      </a:cubicBezTo>
                      <a:cubicBezTo>
                        <a:pt x="1071357" y="326670"/>
                        <a:pt x="1018798" y="307516"/>
                        <a:pt x="1018798" y="307516"/>
                      </a:cubicBezTo>
                      <a:cubicBezTo>
                        <a:pt x="1005546" y="298681"/>
                        <a:pt x="993288" y="288135"/>
                        <a:pt x="979042" y="281012"/>
                      </a:cubicBezTo>
                      <a:cubicBezTo>
                        <a:pt x="966548" y="274765"/>
                        <a:pt x="951263" y="274947"/>
                        <a:pt x="939285" y="267760"/>
                      </a:cubicBezTo>
                      <a:cubicBezTo>
                        <a:pt x="928571" y="261332"/>
                        <a:pt x="923495" y="247683"/>
                        <a:pt x="912781" y="241255"/>
                      </a:cubicBezTo>
                      <a:cubicBezTo>
                        <a:pt x="900803" y="234068"/>
                        <a:pt x="886456" y="231841"/>
                        <a:pt x="873024" y="228003"/>
                      </a:cubicBezTo>
                      <a:cubicBezTo>
                        <a:pt x="794122" y="205460"/>
                        <a:pt x="830484" y="220269"/>
                        <a:pt x="727250" y="201499"/>
                      </a:cubicBezTo>
                      <a:cubicBezTo>
                        <a:pt x="709331" y="198241"/>
                        <a:pt x="691911" y="192664"/>
                        <a:pt x="674242" y="188247"/>
                      </a:cubicBezTo>
                      <a:cubicBezTo>
                        <a:pt x="590372" y="202225"/>
                        <a:pt x="621599" y="201499"/>
                        <a:pt x="581477" y="201499"/>
                      </a:cubicBezTo>
                    </a:path>
                  </a:pathLst>
                </a:custGeom>
                <a:solidFill>
                  <a:srgbClr val="FF66F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</p:grpSp>
          <p:sp>
            <p:nvSpPr>
              <p:cNvPr id="953" name="正方形/長方形 952"/>
              <p:cNvSpPr/>
              <p:nvPr/>
            </p:nvSpPr>
            <p:spPr>
              <a:xfrm>
                <a:off x="3211081" y="1525873"/>
                <a:ext cx="3110384" cy="1353091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ja-JP" altLang="en-US" sz="2000" b="0" cap="none" spc="0" dirty="0" smtClean="0">
                    <a:ln w="18415" cmpd="sng">
                      <a:solidFill>
                        <a:sysClr val="windowText" lastClr="000000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</a:rPr>
                  <a:t>もんだい</a:t>
                </a:r>
                <a:endParaRPr lang="ja-JP" altLang="en-US" sz="2000" b="0" cap="none" spc="0" dirty="0">
                  <a:ln w="18415" cmpd="sng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795" name="グループ化 794"/>
            <p:cNvGrpSpPr/>
            <p:nvPr/>
          </p:nvGrpSpPr>
          <p:grpSpPr>
            <a:xfrm>
              <a:off x="5454036" y="1817400"/>
              <a:ext cx="1455374" cy="1384722"/>
              <a:chOff x="2744777" y="1484784"/>
              <a:chExt cx="4050390" cy="4682851"/>
            </a:xfrm>
          </p:grpSpPr>
          <p:grpSp>
            <p:nvGrpSpPr>
              <p:cNvPr id="939" name="グループ化 938"/>
              <p:cNvGrpSpPr/>
              <p:nvPr/>
            </p:nvGrpSpPr>
            <p:grpSpPr>
              <a:xfrm>
                <a:off x="2744777" y="1484784"/>
                <a:ext cx="4050390" cy="4682851"/>
                <a:chOff x="2668961" y="1844824"/>
                <a:chExt cx="4050390" cy="4682851"/>
              </a:xfrm>
            </p:grpSpPr>
            <p:sp>
              <p:nvSpPr>
                <p:cNvPr id="944" name="フリーフォーム 943"/>
                <p:cNvSpPr/>
                <p:nvPr/>
              </p:nvSpPr>
              <p:spPr>
                <a:xfrm>
                  <a:off x="2668961" y="1844824"/>
                  <a:ext cx="4050390" cy="4682851"/>
                </a:xfrm>
                <a:custGeom>
                  <a:avLst/>
                  <a:gdLst>
                    <a:gd name="connsiteX0" fmla="*/ 1277497 w 4050390"/>
                    <a:gd name="connsiteY0" fmla="*/ 35515 h 4334120"/>
                    <a:gd name="connsiteX1" fmla="*/ 747410 w 4050390"/>
                    <a:gd name="connsiteY1" fmla="*/ 287306 h 4334120"/>
                    <a:gd name="connsiteX2" fmla="*/ 349845 w 4050390"/>
                    <a:gd name="connsiteY2" fmla="*/ 936663 h 4334120"/>
                    <a:gd name="connsiteX3" fmla="*/ 190819 w 4050390"/>
                    <a:gd name="connsiteY3" fmla="*/ 2672698 h 4334120"/>
                    <a:gd name="connsiteX4" fmla="*/ 204071 w 4050390"/>
                    <a:gd name="connsiteY4" fmla="*/ 4209950 h 4334120"/>
                    <a:gd name="connsiteX5" fmla="*/ 270332 w 4050390"/>
                    <a:gd name="connsiteY5" fmla="*/ 4249706 h 4334120"/>
                    <a:gd name="connsiteX6" fmla="*/ 3649637 w 4050390"/>
                    <a:gd name="connsiteY6" fmla="*/ 4302715 h 4334120"/>
                    <a:gd name="connsiteX7" fmla="*/ 4020697 w 4050390"/>
                    <a:gd name="connsiteY7" fmla="*/ 4249706 h 4334120"/>
                    <a:gd name="connsiteX8" fmla="*/ 3967689 w 4050390"/>
                    <a:gd name="connsiteY8" fmla="*/ 4156941 h 4334120"/>
                    <a:gd name="connsiteX9" fmla="*/ 3914680 w 4050390"/>
                    <a:gd name="connsiteY9" fmla="*/ 2526924 h 4334120"/>
                    <a:gd name="connsiteX10" fmla="*/ 3768906 w 4050390"/>
                    <a:gd name="connsiteY10" fmla="*/ 578854 h 4334120"/>
                    <a:gd name="connsiteX11" fmla="*/ 2152141 w 4050390"/>
                    <a:gd name="connsiteY11" fmla="*/ 22263 h 4334120"/>
                    <a:gd name="connsiteX12" fmla="*/ 1065463 w 4050390"/>
                    <a:gd name="connsiteY12" fmla="*/ 101776 h 4334120"/>
                    <a:gd name="connsiteX13" fmla="*/ 1065463 w 4050390"/>
                    <a:gd name="connsiteY13" fmla="*/ 101776 h 43341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4050390" h="4334120">
                      <a:moveTo>
                        <a:pt x="1277497" y="35515"/>
                      </a:moveTo>
                      <a:cubicBezTo>
                        <a:pt x="1089758" y="86315"/>
                        <a:pt x="902019" y="137115"/>
                        <a:pt x="747410" y="287306"/>
                      </a:cubicBezTo>
                      <a:cubicBezTo>
                        <a:pt x="592801" y="437497"/>
                        <a:pt x="442610" y="539098"/>
                        <a:pt x="349845" y="936663"/>
                      </a:cubicBezTo>
                      <a:cubicBezTo>
                        <a:pt x="257080" y="1334228"/>
                        <a:pt x="215115" y="2127150"/>
                        <a:pt x="190819" y="2672698"/>
                      </a:cubicBezTo>
                      <a:cubicBezTo>
                        <a:pt x="166523" y="3218246"/>
                        <a:pt x="190819" y="3947115"/>
                        <a:pt x="204071" y="4209950"/>
                      </a:cubicBezTo>
                      <a:cubicBezTo>
                        <a:pt x="217323" y="4472785"/>
                        <a:pt x="-303929" y="4234245"/>
                        <a:pt x="270332" y="4249706"/>
                      </a:cubicBezTo>
                      <a:cubicBezTo>
                        <a:pt x="844593" y="4265167"/>
                        <a:pt x="3024576" y="4302715"/>
                        <a:pt x="3649637" y="4302715"/>
                      </a:cubicBezTo>
                      <a:cubicBezTo>
                        <a:pt x="4274698" y="4302715"/>
                        <a:pt x="3967688" y="4274002"/>
                        <a:pt x="4020697" y="4249706"/>
                      </a:cubicBezTo>
                      <a:cubicBezTo>
                        <a:pt x="4073706" y="4225410"/>
                        <a:pt x="3985359" y="4444071"/>
                        <a:pt x="3967689" y="4156941"/>
                      </a:cubicBezTo>
                      <a:cubicBezTo>
                        <a:pt x="3950020" y="3869811"/>
                        <a:pt x="3947811" y="3123272"/>
                        <a:pt x="3914680" y="2526924"/>
                      </a:cubicBezTo>
                      <a:cubicBezTo>
                        <a:pt x="3881550" y="1930576"/>
                        <a:pt x="4062663" y="996298"/>
                        <a:pt x="3768906" y="578854"/>
                      </a:cubicBezTo>
                      <a:cubicBezTo>
                        <a:pt x="3475150" y="161411"/>
                        <a:pt x="2602715" y="101776"/>
                        <a:pt x="2152141" y="22263"/>
                      </a:cubicBezTo>
                      <a:cubicBezTo>
                        <a:pt x="1701567" y="-57250"/>
                        <a:pt x="1065463" y="101776"/>
                        <a:pt x="1065463" y="101776"/>
                      </a:cubicBezTo>
                      <a:lnTo>
                        <a:pt x="1065463" y="101776"/>
                      </a:lnTo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945" name="円/楕円 944"/>
                <p:cNvSpPr/>
                <p:nvPr/>
              </p:nvSpPr>
              <p:spPr>
                <a:xfrm>
                  <a:off x="3539968" y="2708920"/>
                  <a:ext cx="864096" cy="864096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946" name="弦 945"/>
                <p:cNvSpPr/>
                <p:nvPr/>
              </p:nvSpPr>
              <p:spPr>
                <a:xfrm rot="17413514">
                  <a:off x="3511875" y="2740803"/>
                  <a:ext cx="863204" cy="848977"/>
                </a:xfrm>
                <a:prstGeom prst="chord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947" name="円/楕円 946"/>
                <p:cNvSpPr/>
                <p:nvPr/>
              </p:nvSpPr>
              <p:spPr>
                <a:xfrm>
                  <a:off x="4913988" y="2708920"/>
                  <a:ext cx="864096" cy="864096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948" name="弦 947"/>
                <p:cNvSpPr/>
                <p:nvPr/>
              </p:nvSpPr>
              <p:spPr>
                <a:xfrm rot="17413514">
                  <a:off x="4885895" y="2740803"/>
                  <a:ext cx="863204" cy="848977"/>
                </a:xfrm>
                <a:prstGeom prst="chord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949" name="円/楕円 948"/>
                <p:cNvSpPr/>
                <p:nvPr/>
              </p:nvSpPr>
              <p:spPr>
                <a:xfrm>
                  <a:off x="3779912" y="2996952"/>
                  <a:ext cx="360040" cy="28803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950" name="円/楕円 949"/>
                <p:cNvSpPr/>
                <p:nvPr/>
              </p:nvSpPr>
              <p:spPr>
                <a:xfrm>
                  <a:off x="5137477" y="3021275"/>
                  <a:ext cx="360040" cy="28803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</p:grpSp>
          <p:grpSp>
            <p:nvGrpSpPr>
              <p:cNvPr id="940" name="グループ化 939"/>
              <p:cNvGrpSpPr/>
              <p:nvPr/>
            </p:nvGrpSpPr>
            <p:grpSpPr>
              <a:xfrm>
                <a:off x="4333282" y="3948385"/>
                <a:ext cx="880011" cy="701173"/>
                <a:chOff x="4109793" y="3844323"/>
                <a:chExt cx="1216771" cy="701173"/>
              </a:xfrm>
            </p:grpSpPr>
            <p:sp>
              <p:nvSpPr>
                <p:cNvPr id="942" name="フリーフォーム 941"/>
                <p:cNvSpPr/>
                <p:nvPr/>
              </p:nvSpPr>
              <p:spPr>
                <a:xfrm>
                  <a:off x="4109793" y="4052449"/>
                  <a:ext cx="1204329" cy="493047"/>
                </a:xfrm>
                <a:custGeom>
                  <a:avLst/>
                  <a:gdLst>
                    <a:gd name="connsiteX0" fmla="*/ 700746 w 1204329"/>
                    <a:gd name="connsiteY0" fmla="*/ 188247 h 493047"/>
                    <a:gd name="connsiteX1" fmla="*/ 528468 w 1204329"/>
                    <a:gd name="connsiteY1" fmla="*/ 201499 h 493047"/>
                    <a:gd name="connsiteX2" fmla="*/ 448955 w 1204329"/>
                    <a:gd name="connsiteY2" fmla="*/ 228003 h 493047"/>
                    <a:gd name="connsiteX3" fmla="*/ 369442 w 1204329"/>
                    <a:gd name="connsiteY3" fmla="*/ 281012 h 493047"/>
                    <a:gd name="connsiteX4" fmla="*/ 303181 w 1204329"/>
                    <a:gd name="connsiteY4" fmla="*/ 334021 h 493047"/>
                    <a:gd name="connsiteX5" fmla="*/ 236920 w 1204329"/>
                    <a:gd name="connsiteY5" fmla="*/ 400281 h 493047"/>
                    <a:gd name="connsiteX6" fmla="*/ 170659 w 1204329"/>
                    <a:gd name="connsiteY6" fmla="*/ 440038 h 493047"/>
                    <a:gd name="connsiteX7" fmla="*/ 130903 w 1204329"/>
                    <a:gd name="connsiteY7" fmla="*/ 466542 h 493047"/>
                    <a:gd name="connsiteX8" fmla="*/ 51390 w 1204329"/>
                    <a:gd name="connsiteY8" fmla="*/ 493047 h 493047"/>
                    <a:gd name="connsiteX9" fmla="*/ 24885 w 1204329"/>
                    <a:gd name="connsiteY9" fmla="*/ 347273 h 493047"/>
                    <a:gd name="connsiteX10" fmla="*/ 64642 w 1204329"/>
                    <a:gd name="connsiteY10" fmla="*/ 281012 h 493047"/>
                    <a:gd name="connsiteX11" fmla="*/ 91146 w 1204329"/>
                    <a:gd name="connsiteY11" fmla="*/ 241255 h 493047"/>
                    <a:gd name="connsiteX12" fmla="*/ 170659 w 1204329"/>
                    <a:gd name="connsiteY12" fmla="*/ 201499 h 493047"/>
                    <a:gd name="connsiteX13" fmla="*/ 250172 w 1204329"/>
                    <a:gd name="connsiteY13" fmla="*/ 135238 h 493047"/>
                    <a:gd name="connsiteX14" fmla="*/ 276677 w 1204329"/>
                    <a:gd name="connsiteY14" fmla="*/ 108734 h 493047"/>
                    <a:gd name="connsiteX15" fmla="*/ 329685 w 1204329"/>
                    <a:gd name="connsiteY15" fmla="*/ 82229 h 493047"/>
                    <a:gd name="connsiteX16" fmla="*/ 409198 w 1204329"/>
                    <a:gd name="connsiteY16" fmla="*/ 42473 h 493047"/>
                    <a:gd name="connsiteX17" fmla="*/ 448955 w 1204329"/>
                    <a:gd name="connsiteY17" fmla="*/ 15968 h 493047"/>
                    <a:gd name="connsiteX18" fmla="*/ 806764 w 1204329"/>
                    <a:gd name="connsiteY18" fmla="*/ 15968 h 493047"/>
                    <a:gd name="connsiteX19" fmla="*/ 926033 w 1204329"/>
                    <a:gd name="connsiteY19" fmla="*/ 42473 h 493047"/>
                    <a:gd name="connsiteX20" fmla="*/ 1005546 w 1204329"/>
                    <a:gd name="connsiteY20" fmla="*/ 68977 h 493047"/>
                    <a:gd name="connsiteX21" fmla="*/ 1045303 w 1204329"/>
                    <a:gd name="connsiteY21" fmla="*/ 95481 h 493047"/>
                    <a:gd name="connsiteX22" fmla="*/ 1071807 w 1204329"/>
                    <a:gd name="connsiteY22" fmla="*/ 121986 h 493047"/>
                    <a:gd name="connsiteX23" fmla="*/ 1111564 w 1204329"/>
                    <a:gd name="connsiteY23" fmla="*/ 135238 h 493047"/>
                    <a:gd name="connsiteX24" fmla="*/ 1151320 w 1204329"/>
                    <a:gd name="connsiteY24" fmla="*/ 161742 h 493047"/>
                    <a:gd name="connsiteX25" fmla="*/ 1204329 w 1204329"/>
                    <a:gd name="connsiteY25" fmla="*/ 228003 h 493047"/>
                    <a:gd name="connsiteX26" fmla="*/ 1191077 w 1204329"/>
                    <a:gd name="connsiteY26" fmla="*/ 320768 h 493047"/>
                    <a:gd name="connsiteX27" fmla="*/ 1164572 w 1204329"/>
                    <a:gd name="connsiteY27" fmla="*/ 347273 h 493047"/>
                    <a:gd name="connsiteX28" fmla="*/ 1098311 w 1204329"/>
                    <a:gd name="connsiteY28" fmla="*/ 334021 h 493047"/>
                    <a:gd name="connsiteX29" fmla="*/ 1018798 w 1204329"/>
                    <a:gd name="connsiteY29" fmla="*/ 307516 h 493047"/>
                    <a:gd name="connsiteX30" fmla="*/ 979042 w 1204329"/>
                    <a:gd name="connsiteY30" fmla="*/ 281012 h 493047"/>
                    <a:gd name="connsiteX31" fmla="*/ 939285 w 1204329"/>
                    <a:gd name="connsiteY31" fmla="*/ 267760 h 493047"/>
                    <a:gd name="connsiteX32" fmla="*/ 912781 w 1204329"/>
                    <a:gd name="connsiteY32" fmla="*/ 241255 h 493047"/>
                    <a:gd name="connsiteX33" fmla="*/ 873024 w 1204329"/>
                    <a:gd name="connsiteY33" fmla="*/ 228003 h 493047"/>
                    <a:gd name="connsiteX34" fmla="*/ 727250 w 1204329"/>
                    <a:gd name="connsiteY34" fmla="*/ 201499 h 493047"/>
                    <a:gd name="connsiteX35" fmla="*/ 674242 w 1204329"/>
                    <a:gd name="connsiteY35" fmla="*/ 188247 h 493047"/>
                    <a:gd name="connsiteX36" fmla="*/ 581477 w 1204329"/>
                    <a:gd name="connsiteY36" fmla="*/ 201499 h 493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1204329" h="493047">
                      <a:moveTo>
                        <a:pt x="700746" y="188247"/>
                      </a:moveTo>
                      <a:cubicBezTo>
                        <a:pt x="643320" y="192664"/>
                        <a:pt x="585359" y="192516"/>
                        <a:pt x="528468" y="201499"/>
                      </a:cubicBezTo>
                      <a:cubicBezTo>
                        <a:pt x="500872" y="205856"/>
                        <a:pt x="448955" y="228003"/>
                        <a:pt x="448955" y="228003"/>
                      </a:cubicBezTo>
                      <a:cubicBezTo>
                        <a:pt x="422451" y="245673"/>
                        <a:pt x="391967" y="258488"/>
                        <a:pt x="369442" y="281012"/>
                      </a:cubicBezTo>
                      <a:cubicBezTo>
                        <a:pt x="331675" y="318778"/>
                        <a:pt x="353333" y="300585"/>
                        <a:pt x="303181" y="334021"/>
                      </a:cubicBezTo>
                      <a:cubicBezTo>
                        <a:pt x="257744" y="402177"/>
                        <a:pt x="300028" y="349795"/>
                        <a:pt x="236920" y="400281"/>
                      </a:cubicBezTo>
                      <a:cubicBezTo>
                        <a:pt x="184944" y="441862"/>
                        <a:pt x="239704" y="417023"/>
                        <a:pt x="170659" y="440038"/>
                      </a:cubicBezTo>
                      <a:cubicBezTo>
                        <a:pt x="157407" y="448873"/>
                        <a:pt x="145457" y="460073"/>
                        <a:pt x="130903" y="466542"/>
                      </a:cubicBezTo>
                      <a:cubicBezTo>
                        <a:pt x="105373" y="477889"/>
                        <a:pt x="51390" y="493047"/>
                        <a:pt x="51390" y="493047"/>
                      </a:cubicBezTo>
                      <a:cubicBezTo>
                        <a:pt x="-28123" y="466541"/>
                        <a:pt x="2744" y="491194"/>
                        <a:pt x="24885" y="347273"/>
                      </a:cubicBezTo>
                      <a:cubicBezTo>
                        <a:pt x="32557" y="297406"/>
                        <a:pt x="36784" y="315834"/>
                        <a:pt x="64642" y="281012"/>
                      </a:cubicBezTo>
                      <a:cubicBezTo>
                        <a:pt x="74592" y="268575"/>
                        <a:pt x="79884" y="252517"/>
                        <a:pt x="91146" y="241255"/>
                      </a:cubicBezTo>
                      <a:cubicBezTo>
                        <a:pt x="116835" y="215566"/>
                        <a:pt x="138325" y="212277"/>
                        <a:pt x="170659" y="201499"/>
                      </a:cubicBezTo>
                      <a:cubicBezTo>
                        <a:pt x="253702" y="90775"/>
                        <a:pt x="167387" y="184908"/>
                        <a:pt x="250172" y="135238"/>
                      </a:cubicBezTo>
                      <a:cubicBezTo>
                        <a:pt x="260886" y="128810"/>
                        <a:pt x="266281" y="115665"/>
                        <a:pt x="276677" y="108734"/>
                      </a:cubicBezTo>
                      <a:cubicBezTo>
                        <a:pt x="293114" y="97776"/>
                        <a:pt x="312533" y="92030"/>
                        <a:pt x="329685" y="82229"/>
                      </a:cubicBezTo>
                      <a:cubicBezTo>
                        <a:pt x="401612" y="41128"/>
                        <a:pt x="336312" y="66768"/>
                        <a:pt x="409198" y="42473"/>
                      </a:cubicBezTo>
                      <a:cubicBezTo>
                        <a:pt x="422450" y="33638"/>
                        <a:pt x="434042" y="21561"/>
                        <a:pt x="448955" y="15968"/>
                      </a:cubicBezTo>
                      <a:cubicBezTo>
                        <a:pt x="543325" y="-19421"/>
                        <a:pt x="783320" y="14902"/>
                        <a:pt x="806764" y="15968"/>
                      </a:cubicBezTo>
                      <a:cubicBezTo>
                        <a:pt x="844585" y="23533"/>
                        <a:pt x="888610" y="31246"/>
                        <a:pt x="926033" y="42473"/>
                      </a:cubicBezTo>
                      <a:cubicBezTo>
                        <a:pt x="952793" y="50501"/>
                        <a:pt x="982300" y="53480"/>
                        <a:pt x="1005546" y="68977"/>
                      </a:cubicBezTo>
                      <a:cubicBezTo>
                        <a:pt x="1018798" y="77812"/>
                        <a:pt x="1032866" y="85531"/>
                        <a:pt x="1045303" y="95481"/>
                      </a:cubicBezTo>
                      <a:cubicBezTo>
                        <a:pt x="1055059" y="103286"/>
                        <a:pt x="1061093" y="115558"/>
                        <a:pt x="1071807" y="121986"/>
                      </a:cubicBezTo>
                      <a:cubicBezTo>
                        <a:pt x="1083785" y="129173"/>
                        <a:pt x="1098312" y="130821"/>
                        <a:pt x="1111564" y="135238"/>
                      </a:cubicBezTo>
                      <a:cubicBezTo>
                        <a:pt x="1124816" y="144073"/>
                        <a:pt x="1138883" y="151792"/>
                        <a:pt x="1151320" y="161742"/>
                      </a:cubicBezTo>
                      <a:cubicBezTo>
                        <a:pt x="1178293" y="183321"/>
                        <a:pt x="1184651" y="198487"/>
                        <a:pt x="1204329" y="228003"/>
                      </a:cubicBezTo>
                      <a:cubicBezTo>
                        <a:pt x="1199912" y="258925"/>
                        <a:pt x="1200955" y="291135"/>
                        <a:pt x="1191077" y="320768"/>
                      </a:cubicBezTo>
                      <a:cubicBezTo>
                        <a:pt x="1187126" y="332621"/>
                        <a:pt x="1176941" y="345506"/>
                        <a:pt x="1164572" y="347273"/>
                      </a:cubicBezTo>
                      <a:cubicBezTo>
                        <a:pt x="1142274" y="350459"/>
                        <a:pt x="1120042" y="339948"/>
                        <a:pt x="1098311" y="334021"/>
                      </a:cubicBezTo>
                      <a:cubicBezTo>
                        <a:pt x="1071357" y="326670"/>
                        <a:pt x="1018798" y="307516"/>
                        <a:pt x="1018798" y="307516"/>
                      </a:cubicBezTo>
                      <a:cubicBezTo>
                        <a:pt x="1005546" y="298681"/>
                        <a:pt x="993288" y="288135"/>
                        <a:pt x="979042" y="281012"/>
                      </a:cubicBezTo>
                      <a:cubicBezTo>
                        <a:pt x="966548" y="274765"/>
                        <a:pt x="951263" y="274947"/>
                        <a:pt x="939285" y="267760"/>
                      </a:cubicBezTo>
                      <a:cubicBezTo>
                        <a:pt x="928571" y="261332"/>
                        <a:pt x="923495" y="247683"/>
                        <a:pt x="912781" y="241255"/>
                      </a:cubicBezTo>
                      <a:cubicBezTo>
                        <a:pt x="900803" y="234068"/>
                        <a:pt x="886456" y="231841"/>
                        <a:pt x="873024" y="228003"/>
                      </a:cubicBezTo>
                      <a:cubicBezTo>
                        <a:pt x="794122" y="205460"/>
                        <a:pt x="830484" y="220269"/>
                        <a:pt x="727250" y="201499"/>
                      </a:cubicBezTo>
                      <a:cubicBezTo>
                        <a:pt x="709331" y="198241"/>
                        <a:pt x="691911" y="192664"/>
                        <a:pt x="674242" y="188247"/>
                      </a:cubicBezTo>
                      <a:cubicBezTo>
                        <a:pt x="590372" y="202225"/>
                        <a:pt x="621599" y="201499"/>
                        <a:pt x="581477" y="201499"/>
                      </a:cubicBezTo>
                    </a:path>
                  </a:pathLst>
                </a:custGeom>
                <a:solidFill>
                  <a:srgbClr val="FF66F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943" name="フリーフォーム 942"/>
                <p:cNvSpPr/>
                <p:nvPr/>
              </p:nvSpPr>
              <p:spPr>
                <a:xfrm>
                  <a:off x="4122235" y="3844323"/>
                  <a:ext cx="1204329" cy="493047"/>
                </a:xfrm>
                <a:custGeom>
                  <a:avLst/>
                  <a:gdLst>
                    <a:gd name="connsiteX0" fmla="*/ 700746 w 1204329"/>
                    <a:gd name="connsiteY0" fmla="*/ 188247 h 493047"/>
                    <a:gd name="connsiteX1" fmla="*/ 528468 w 1204329"/>
                    <a:gd name="connsiteY1" fmla="*/ 201499 h 493047"/>
                    <a:gd name="connsiteX2" fmla="*/ 448955 w 1204329"/>
                    <a:gd name="connsiteY2" fmla="*/ 228003 h 493047"/>
                    <a:gd name="connsiteX3" fmla="*/ 369442 w 1204329"/>
                    <a:gd name="connsiteY3" fmla="*/ 281012 h 493047"/>
                    <a:gd name="connsiteX4" fmla="*/ 303181 w 1204329"/>
                    <a:gd name="connsiteY4" fmla="*/ 334021 h 493047"/>
                    <a:gd name="connsiteX5" fmla="*/ 236920 w 1204329"/>
                    <a:gd name="connsiteY5" fmla="*/ 400281 h 493047"/>
                    <a:gd name="connsiteX6" fmla="*/ 170659 w 1204329"/>
                    <a:gd name="connsiteY6" fmla="*/ 440038 h 493047"/>
                    <a:gd name="connsiteX7" fmla="*/ 130903 w 1204329"/>
                    <a:gd name="connsiteY7" fmla="*/ 466542 h 493047"/>
                    <a:gd name="connsiteX8" fmla="*/ 51390 w 1204329"/>
                    <a:gd name="connsiteY8" fmla="*/ 493047 h 493047"/>
                    <a:gd name="connsiteX9" fmla="*/ 24885 w 1204329"/>
                    <a:gd name="connsiteY9" fmla="*/ 347273 h 493047"/>
                    <a:gd name="connsiteX10" fmla="*/ 64642 w 1204329"/>
                    <a:gd name="connsiteY10" fmla="*/ 281012 h 493047"/>
                    <a:gd name="connsiteX11" fmla="*/ 91146 w 1204329"/>
                    <a:gd name="connsiteY11" fmla="*/ 241255 h 493047"/>
                    <a:gd name="connsiteX12" fmla="*/ 170659 w 1204329"/>
                    <a:gd name="connsiteY12" fmla="*/ 201499 h 493047"/>
                    <a:gd name="connsiteX13" fmla="*/ 250172 w 1204329"/>
                    <a:gd name="connsiteY13" fmla="*/ 135238 h 493047"/>
                    <a:gd name="connsiteX14" fmla="*/ 276677 w 1204329"/>
                    <a:gd name="connsiteY14" fmla="*/ 108734 h 493047"/>
                    <a:gd name="connsiteX15" fmla="*/ 329685 w 1204329"/>
                    <a:gd name="connsiteY15" fmla="*/ 82229 h 493047"/>
                    <a:gd name="connsiteX16" fmla="*/ 409198 w 1204329"/>
                    <a:gd name="connsiteY16" fmla="*/ 42473 h 493047"/>
                    <a:gd name="connsiteX17" fmla="*/ 448955 w 1204329"/>
                    <a:gd name="connsiteY17" fmla="*/ 15968 h 493047"/>
                    <a:gd name="connsiteX18" fmla="*/ 806764 w 1204329"/>
                    <a:gd name="connsiteY18" fmla="*/ 15968 h 493047"/>
                    <a:gd name="connsiteX19" fmla="*/ 926033 w 1204329"/>
                    <a:gd name="connsiteY19" fmla="*/ 42473 h 493047"/>
                    <a:gd name="connsiteX20" fmla="*/ 1005546 w 1204329"/>
                    <a:gd name="connsiteY20" fmla="*/ 68977 h 493047"/>
                    <a:gd name="connsiteX21" fmla="*/ 1045303 w 1204329"/>
                    <a:gd name="connsiteY21" fmla="*/ 95481 h 493047"/>
                    <a:gd name="connsiteX22" fmla="*/ 1071807 w 1204329"/>
                    <a:gd name="connsiteY22" fmla="*/ 121986 h 493047"/>
                    <a:gd name="connsiteX23" fmla="*/ 1111564 w 1204329"/>
                    <a:gd name="connsiteY23" fmla="*/ 135238 h 493047"/>
                    <a:gd name="connsiteX24" fmla="*/ 1151320 w 1204329"/>
                    <a:gd name="connsiteY24" fmla="*/ 161742 h 493047"/>
                    <a:gd name="connsiteX25" fmla="*/ 1204329 w 1204329"/>
                    <a:gd name="connsiteY25" fmla="*/ 228003 h 493047"/>
                    <a:gd name="connsiteX26" fmla="*/ 1191077 w 1204329"/>
                    <a:gd name="connsiteY26" fmla="*/ 320768 h 493047"/>
                    <a:gd name="connsiteX27" fmla="*/ 1164572 w 1204329"/>
                    <a:gd name="connsiteY27" fmla="*/ 347273 h 493047"/>
                    <a:gd name="connsiteX28" fmla="*/ 1098311 w 1204329"/>
                    <a:gd name="connsiteY28" fmla="*/ 334021 h 493047"/>
                    <a:gd name="connsiteX29" fmla="*/ 1018798 w 1204329"/>
                    <a:gd name="connsiteY29" fmla="*/ 307516 h 493047"/>
                    <a:gd name="connsiteX30" fmla="*/ 979042 w 1204329"/>
                    <a:gd name="connsiteY30" fmla="*/ 281012 h 493047"/>
                    <a:gd name="connsiteX31" fmla="*/ 939285 w 1204329"/>
                    <a:gd name="connsiteY31" fmla="*/ 267760 h 493047"/>
                    <a:gd name="connsiteX32" fmla="*/ 912781 w 1204329"/>
                    <a:gd name="connsiteY32" fmla="*/ 241255 h 493047"/>
                    <a:gd name="connsiteX33" fmla="*/ 873024 w 1204329"/>
                    <a:gd name="connsiteY33" fmla="*/ 228003 h 493047"/>
                    <a:gd name="connsiteX34" fmla="*/ 727250 w 1204329"/>
                    <a:gd name="connsiteY34" fmla="*/ 201499 h 493047"/>
                    <a:gd name="connsiteX35" fmla="*/ 674242 w 1204329"/>
                    <a:gd name="connsiteY35" fmla="*/ 188247 h 493047"/>
                    <a:gd name="connsiteX36" fmla="*/ 581477 w 1204329"/>
                    <a:gd name="connsiteY36" fmla="*/ 201499 h 493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1204329" h="493047">
                      <a:moveTo>
                        <a:pt x="700746" y="188247"/>
                      </a:moveTo>
                      <a:cubicBezTo>
                        <a:pt x="643320" y="192664"/>
                        <a:pt x="585359" y="192516"/>
                        <a:pt x="528468" y="201499"/>
                      </a:cubicBezTo>
                      <a:cubicBezTo>
                        <a:pt x="500872" y="205856"/>
                        <a:pt x="448955" y="228003"/>
                        <a:pt x="448955" y="228003"/>
                      </a:cubicBezTo>
                      <a:cubicBezTo>
                        <a:pt x="422451" y="245673"/>
                        <a:pt x="391967" y="258488"/>
                        <a:pt x="369442" y="281012"/>
                      </a:cubicBezTo>
                      <a:cubicBezTo>
                        <a:pt x="331675" y="318778"/>
                        <a:pt x="353333" y="300585"/>
                        <a:pt x="303181" y="334021"/>
                      </a:cubicBezTo>
                      <a:cubicBezTo>
                        <a:pt x="257744" y="402177"/>
                        <a:pt x="300028" y="349795"/>
                        <a:pt x="236920" y="400281"/>
                      </a:cubicBezTo>
                      <a:cubicBezTo>
                        <a:pt x="184944" y="441862"/>
                        <a:pt x="239704" y="417023"/>
                        <a:pt x="170659" y="440038"/>
                      </a:cubicBezTo>
                      <a:cubicBezTo>
                        <a:pt x="157407" y="448873"/>
                        <a:pt x="145457" y="460073"/>
                        <a:pt x="130903" y="466542"/>
                      </a:cubicBezTo>
                      <a:cubicBezTo>
                        <a:pt x="105373" y="477889"/>
                        <a:pt x="51390" y="493047"/>
                        <a:pt x="51390" y="493047"/>
                      </a:cubicBezTo>
                      <a:cubicBezTo>
                        <a:pt x="-28123" y="466541"/>
                        <a:pt x="2744" y="491194"/>
                        <a:pt x="24885" y="347273"/>
                      </a:cubicBezTo>
                      <a:cubicBezTo>
                        <a:pt x="32557" y="297406"/>
                        <a:pt x="36784" y="315834"/>
                        <a:pt x="64642" y="281012"/>
                      </a:cubicBezTo>
                      <a:cubicBezTo>
                        <a:pt x="74592" y="268575"/>
                        <a:pt x="79884" y="252517"/>
                        <a:pt x="91146" y="241255"/>
                      </a:cubicBezTo>
                      <a:cubicBezTo>
                        <a:pt x="116835" y="215566"/>
                        <a:pt x="138325" y="212277"/>
                        <a:pt x="170659" y="201499"/>
                      </a:cubicBezTo>
                      <a:cubicBezTo>
                        <a:pt x="253702" y="90775"/>
                        <a:pt x="167387" y="184908"/>
                        <a:pt x="250172" y="135238"/>
                      </a:cubicBezTo>
                      <a:cubicBezTo>
                        <a:pt x="260886" y="128810"/>
                        <a:pt x="266281" y="115665"/>
                        <a:pt x="276677" y="108734"/>
                      </a:cubicBezTo>
                      <a:cubicBezTo>
                        <a:pt x="293114" y="97776"/>
                        <a:pt x="312533" y="92030"/>
                        <a:pt x="329685" y="82229"/>
                      </a:cubicBezTo>
                      <a:cubicBezTo>
                        <a:pt x="401612" y="41128"/>
                        <a:pt x="336312" y="66768"/>
                        <a:pt x="409198" y="42473"/>
                      </a:cubicBezTo>
                      <a:cubicBezTo>
                        <a:pt x="422450" y="33638"/>
                        <a:pt x="434042" y="21561"/>
                        <a:pt x="448955" y="15968"/>
                      </a:cubicBezTo>
                      <a:cubicBezTo>
                        <a:pt x="543325" y="-19421"/>
                        <a:pt x="783320" y="14902"/>
                        <a:pt x="806764" y="15968"/>
                      </a:cubicBezTo>
                      <a:cubicBezTo>
                        <a:pt x="844585" y="23533"/>
                        <a:pt x="888610" y="31246"/>
                        <a:pt x="926033" y="42473"/>
                      </a:cubicBezTo>
                      <a:cubicBezTo>
                        <a:pt x="952793" y="50501"/>
                        <a:pt x="982300" y="53480"/>
                        <a:pt x="1005546" y="68977"/>
                      </a:cubicBezTo>
                      <a:cubicBezTo>
                        <a:pt x="1018798" y="77812"/>
                        <a:pt x="1032866" y="85531"/>
                        <a:pt x="1045303" y="95481"/>
                      </a:cubicBezTo>
                      <a:cubicBezTo>
                        <a:pt x="1055059" y="103286"/>
                        <a:pt x="1061093" y="115558"/>
                        <a:pt x="1071807" y="121986"/>
                      </a:cubicBezTo>
                      <a:cubicBezTo>
                        <a:pt x="1083785" y="129173"/>
                        <a:pt x="1098312" y="130821"/>
                        <a:pt x="1111564" y="135238"/>
                      </a:cubicBezTo>
                      <a:cubicBezTo>
                        <a:pt x="1124816" y="144073"/>
                        <a:pt x="1138883" y="151792"/>
                        <a:pt x="1151320" y="161742"/>
                      </a:cubicBezTo>
                      <a:cubicBezTo>
                        <a:pt x="1178293" y="183321"/>
                        <a:pt x="1184651" y="198487"/>
                        <a:pt x="1204329" y="228003"/>
                      </a:cubicBezTo>
                      <a:cubicBezTo>
                        <a:pt x="1199912" y="258925"/>
                        <a:pt x="1200955" y="291135"/>
                        <a:pt x="1191077" y="320768"/>
                      </a:cubicBezTo>
                      <a:cubicBezTo>
                        <a:pt x="1187126" y="332621"/>
                        <a:pt x="1176941" y="345506"/>
                        <a:pt x="1164572" y="347273"/>
                      </a:cubicBezTo>
                      <a:cubicBezTo>
                        <a:pt x="1142274" y="350459"/>
                        <a:pt x="1120042" y="339948"/>
                        <a:pt x="1098311" y="334021"/>
                      </a:cubicBezTo>
                      <a:cubicBezTo>
                        <a:pt x="1071357" y="326670"/>
                        <a:pt x="1018798" y="307516"/>
                        <a:pt x="1018798" y="307516"/>
                      </a:cubicBezTo>
                      <a:cubicBezTo>
                        <a:pt x="1005546" y="298681"/>
                        <a:pt x="993288" y="288135"/>
                        <a:pt x="979042" y="281012"/>
                      </a:cubicBezTo>
                      <a:cubicBezTo>
                        <a:pt x="966548" y="274765"/>
                        <a:pt x="951263" y="274947"/>
                        <a:pt x="939285" y="267760"/>
                      </a:cubicBezTo>
                      <a:cubicBezTo>
                        <a:pt x="928571" y="261332"/>
                        <a:pt x="923495" y="247683"/>
                        <a:pt x="912781" y="241255"/>
                      </a:cubicBezTo>
                      <a:cubicBezTo>
                        <a:pt x="900803" y="234068"/>
                        <a:pt x="886456" y="231841"/>
                        <a:pt x="873024" y="228003"/>
                      </a:cubicBezTo>
                      <a:cubicBezTo>
                        <a:pt x="794122" y="205460"/>
                        <a:pt x="830484" y="220269"/>
                        <a:pt x="727250" y="201499"/>
                      </a:cubicBezTo>
                      <a:cubicBezTo>
                        <a:pt x="709331" y="198241"/>
                        <a:pt x="691911" y="192664"/>
                        <a:pt x="674242" y="188247"/>
                      </a:cubicBezTo>
                      <a:cubicBezTo>
                        <a:pt x="590372" y="202225"/>
                        <a:pt x="621599" y="201499"/>
                        <a:pt x="581477" y="201499"/>
                      </a:cubicBezTo>
                    </a:path>
                  </a:pathLst>
                </a:custGeom>
                <a:solidFill>
                  <a:srgbClr val="FF66F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</p:grpSp>
          <p:sp>
            <p:nvSpPr>
              <p:cNvPr id="941" name="正方形/長方形 940"/>
              <p:cNvSpPr/>
              <p:nvPr/>
            </p:nvSpPr>
            <p:spPr>
              <a:xfrm>
                <a:off x="3211081" y="1525873"/>
                <a:ext cx="3110384" cy="1353091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ja-JP" altLang="en-US" sz="2000" b="0" cap="none" spc="0" dirty="0" smtClean="0">
                    <a:ln w="18415" cmpd="sng">
                      <a:solidFill>
                        <a:sysClr val="windowText" lastClr="000000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</a:rPr>
                  <a:t>もんだい</a:t>
                </a:r>
                <a:endParaRPr lang="ja-JP" altLang="en-US" sz="2000" b="0" cap="none" spc="0" dirty="0">
                  <a:ln w="18415" cmpd="sng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796" name="グループ化 795"/>
            <p:cNvGrpSpPr/>
            <p:nvPr/>
          </p:nvGrpSpPr>
          <p:grpSpPr>
            <a:xfrm>
              <a:off x="7182228" y="1800864"/>
              <a:ext cx="1455374" cy="1384722"/>
              <a:chOff x="2744777" y="1484784"/>
              <a:chExt cx="4050390" cy="4682851"/>
            </a:xfrm>
          </p:grpSpPr>
          <p:grpSp>
            <p:nvGrpSpPr>
              <p:cNvPr id="927" name="グループ化 926"/>
              <p:cNvGrpSpPr/>
              <p:nvPr/>
            </p:nvGrpSpPr>
            <p:grpSpPr>
              <a:xfrm>
                <a:off x="2744777" y="1484784"/>
                <a:ext cx="4050390" cy="4682851"/>
                <a:chOff x="2668961" y="1844824"/>
                <a:chExt cx="4050390" cy="4682851"/>
              </a:xfrm>
            </p:grpSpPr>
            <p:sp>
              <p:nvSpPr>
                <p:cNvPr id="932" name="フリーフォーム 931"/>
                <p:cNvSpPr/>
                <p:nvPr/>
              </p:nvSpPr>
              <p:spPr>
                <a:xfrm>
                  <a:off x="2668961" y="1844824"/>
                  <a:ext cx="4050390" cy="4682851"/>
                </a:xfrm>
                <a:custGeom>
                  <a:avLst/>
                  <a:gdLst>
                    <a:gd name="connsiteX0" fmla="*/ 1277497 w 4050390"/>
                    <a:gd name="connsiteY0" fmla="*/ 35515 h 4334120"/>
                    <a:gd name="connsiteX1" fmla="*/ 747410 w 4050390"/>
                    <a:gd name="connsiteY1" fmla="*/ 287306 h 4334120"/>
                    <a:gd name="connsiteX2" fmla="*/ 349845 w 4050390"/>
                    <a:gd name="connsiteY2" fmla="*/ 936663 h 4334120"/>
                    <a:gd name="connsiteX3" fmla="*/ 190819 w 4050390"/>
                    <a:gd name="connsiteY3" fmla="*/ 2672698 h 4334120"/>
                    <a:gd name="connsiteX4" fmla="*/ 204071 w 4050390"/>
                    <a:gd name="connsiteY4" fmla="*/ 4209950 h 4334120"/>
                    <a:gd name="connsiteX5" fmla="*/ 270332 w 4050390"/>
                    <a:gd name="connsiteY5" fmla="*/ 4249706 h 4334120"/>
                    <a:gd name="connsiteX6" fmla="*/ 3649637 w 4050390"/>
                    <a:gd name="connsiteY6" fmla="*/ 4302715 h 4334120"/>
                    <a:gd name="connsiteX7" fmla="*/ 4020697 w 4050390"/>
                    <a:gd name="connsiteY7" fmla="*/ 4249706 h 4334120"/>
                    <a:gd name="connsiteX8" fmla="*/ 3967689 w 4050390"/>
                    <a:gd name="connsiteY8" fmla="*/ 4156941 h 4334120"/>
                    <a:gd name="connsiteX9" fmla="*/ 3914680 w 4050390"/>
                    <a:gd name="connsiteY9" fmla="*/ 2526924 h 4334120"/>
                    <a:gd name="connsiteX10" fmla="*/ 3768906 w 4050390"/>
                    <a:gd name="connsiteY10" fmla="*/ 578854 h 4334120"/>
                    <a:gd name="connsiteX11" fmla="*/ 2152141 w 4050390"/>
                    <a:gd name="connsiteY11" fmla="*/ 22263 h 4334120"/>
                    <a:gd name="connsiteX12" fmla="*/ 1065463 w 4050390"/>
                    <a:gd name="connsiteY12" fmla="*/ 101776 h 4334120"/>
                    <a:gd name="connsiteX13" fmla="*/ 1065463 w 4050390"/>
                    <a:gd name="connsiteY13" fmla="*/ 101776 h 43341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4050390" h="4334120">
                      <a:moveTo>
                        <a:pt x="1277497" y="35515"/>
                      </a:moveTo>
                      <a:cubicBezTo>
                        <a:pt x="1089758" y="86315"/>
                        <a:pt x="902019" y="137115"/>
                        <a:pt x="747410" y="287306"/>
                      </a:cubicBezTo>
                      <a:cubicBezTo>
                        <a:pt x="592801" y="437497"/>
                        <a:pt x="442610" y="539098"/>
                        <a:pt x="349845" y="936663"/>
                      </a:cubicBezTo>
                      <a:cubicBezTo>
                        <a:pt x="257080" y="1334228"/>
                        <a:pt x="215115" y="2127150"/>
                        <a:pt x="190819" y="2672698"/>
                      </a:cubicBezTo>
                      <a:cubicBezTo>
                        <a:pt x="166523" y="3218246"/>
                        <a:pt x="190819" y="3947115"/>
                        <a:pt x="204071" y="4209950"/>
                      </a:cubicBezTo>
                      <a:cubicBezTo>
                        <a:pt x="217323" y="4472785"/>
                        <a:pt x="-303929" y="4234245"/>
                        <a:pt x="270332" y="4249706"/>
                      </a:cubicBezTo>
                      <a:cubicBezTo>
                        <a:pt x="844593" y="4265167"/>
                        <a:pt x="3024576" y="4302715"/>
                        <a:pt x="3649637" y="4302715"/>
                      </a:cubicBezTo>
                      <a:cubicBezTo>
                        <a:pt x="4274698" y="4302715"/>
                        <a:pt x="3967688" y="4274002"/>
                        <a:pt x="4020697" y="4249706"/>
                      </a:cubicBezTo>
                      <a:cubicBezTo>
                        <a:pt x="4073706" y="4225410"/>
                        <a:pt x="3985359" y="4444071"/>
                        <a:pt x="3967689" y="4156941"/>
                      </a:cubicBezTo>
                      <a:cubicBezTo>
                        <a:pt x="3950020" y="3869811"/>
                        <a:pt x="3947811" y="3123272"/>
                        <a:pt x="3914680" y="2526924"/>
                      </a:cubicBezTo>
                      <a:cubicBezTo>
                        <a:pt x="3881550" y="1930576"/>
                        <a:pt x="4062663" y="996298"/>
                        <a:pt x="3768906" y="578854"/>
                      </a:cubicBezTo>
                      <a:cubicBezTo>
                        <a:pt x="3475150" y="161411"/>
                        <a:pt x="2602715" y="101776"/>
                        <a:pt x="2152141" y="22263"/>
                      </a:cubicBezTo>
                      <a:cubicBezTo>
                        <a:pt x="1701567" y="-57250"/>
                        <a:pt x="1065463" y="101776"/>
                        <a:pt x="1065463" y="101776"/>
                      </a:cubicBezTo>
                      <a:lnTo>
                        <a:pt x="1065463" y="101776"/>
                      </a:lnTo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933" name="円/楕円 932"/>
                <p:cNvSpPr/>
                <p:nvPr/>
              </p:nvSpPr>
              <p:spPr>
                <a:xfrm>
                  <a:off x="3539968" y="2708920"/>
                  <a:ext cx="864096" cy="864096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934" name="弦 933"/>
                <p:cNvSpPr/>
                <p:nvPr/>
              </p:nvSpPr>
              <p:spPr>
                <a:xfrm rot="17413514">
                  <a:off x="3511875" y="2740803"/>
                  <a:ext cx="863204" cy="848977"/>
                </a:xfrm>
                <a:prstGeom prst="chord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935" name="円/楕円 934"/>
                <p:cNvSpPr/>
                <p:nvPr/>
              </p:nvSpPr>
              <p:spPr>
                <a:xfrm>
                  <a:off x="4913988" y="2708920"/>
                  <a:ext cx="864096" cy="864096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936" name="弦 935"/>
                <p:cNvSpPr/>
                <p:nvPr/>
              </p:nvSpPr>
              <p:spPr>
                <a:xfrm rot="17413514">
                  <a:off x="4885895" y="2740803"/>
                  <a:ext cx="863204" cy="848977"/>
                </a:xfrm>
                <a:prstGeom prst="chord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937" name="円/楕円 936"/>
                <p:cNvSpPr/>
                <p:nvPr/>
              </p:nvSpPr>
              <p:spPr>
                <a:xfrm>
                  <a:off x="3779912" y="2996952"/>
                  <a:ext cx="360040" cy="28803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938" name="円/楕円 937"/>
                <p:cNvSpPr/>
                <p:nvPr/>
              </p:nvSpPr>
              <p:spPr>
                <a:xfrm>
                  <a:off x="5137477" y="3021275"/>
                  <a:ext cx="360040" cy="28803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</p:grpSp>
          <p:grpSp>
            <p:nvGrpSpPr>
              <p:cNvPr id="928" name="グループ化 927"/>
              <p:cNvGrpSpPr/>
              <p:nvPr/>
            </p:nvGrpSpPr>
            <p:grpSpPr>
              <a:xfrm>
                <a:off x="4333282" y="3948385"/>
                <a:ext cx="880011" cy="701173"/>
                <a:chOff x="4109793" y="3844323"/>
                <a:chExt cx="1216771" cy="701173"/>
              </a:xfrm>
            </p:grpSpPr>
            <p:sp>
              <p:nvSpPr>
                <p:cNvPr id="930" name="フリーフォーム 929"/>
                <p:cNvSpPr/>
                <p:nvPr/>
              </p:nvSpPr>
              <p:spPr>
                <a:xfrm>
                  <a:off x="4109793" y="4052449"/>
                  <a:ext cx="1204329" cy="493047"/>
                </a:xfrm>
                <a:custGeom>
                  <a:avLst/>
                  <a:gdLst>
                    <a:gd name="connsiteX0" fmla="*/ 700746 w 1204329"/>
                    <a:gd name="connsiteY0" fmla="*/ 188247 h 493047"/>
                    <a:gd name="connsiteX1" fmla="*/ 528468 w 1204329"/>
                    <a:gd name="connsiteY1" fmla="*/ 201499 h 493047"/>
                    <a:gd name="connsiteX2" fmla="*/ 448955 w 1204329"/>
                    <a:gd name="connsiteY2" fmla="*/ 228003 h 493047"/>
                    <a:gd name="connsiteX3" fmla="*/ 369442 w 1204329"/>
                    <a:gd name="connsiteY3" fmla="*/ 281012 h 493047"/>
                    <a:gd name="connsiteX4" fmla="*/ 303181 w 1204329"/>
                    <a:gd name="connsiteY4" fmla="*/ 334021 h 493047"/>
                    <a:gd name="connsiteX5" fmla="*/ 236920 w 1204329"/>
                    <a:gd name="connsiteY5" fmla="*/ 400281 h 493047"/>
                    <a:gd name="connsiteX6" fmla="*/ 170659 w 1204329"/>
                    <a:gd name="connsiteY6" fmla="*/ 440038 h 493047"/>
                    <a:gd name="connsiteX7" fmla="*/ 130903 w 1204329"/>
                    <a:gd name="connsiteY7" fmla="*/ 466542 h 493047"/>
                    <a:gd name="connsiteX8" fmla="*/ 51390 w 1204329"/>
                    <a:gd name="connsiteY8" fmla="*/ 493047 h 493047"/>
                    <a:gd name="connsiteX9" fmla="*/ 24885 w 1204329"/>
                    <a:gd name="connsiteY9" fmla="*/ 347273 h 493047"/>
                    <a:gd name="connsiteX10" fmla="*/ 64642 w 1204329"/>
                    <a:gd name="connsiteY10" fmla="*/ 281012 h 493047"/>
                    <a:gd name="connsiteX11" fmla="*/ 91146 w 1204329"/>
                    <a:gd name="connsiteY11" fmla="*/ 241255 h 493047"/>
                    <a:gd name="connsiteX12" fmla="*/ 170659 w 1204329"/>
                    <a:gd name="connsiteY12" fmla="*/ 201499 h 493047"/>
                    <a:gd name="connsiteX13" fmla="*/ 250172 w 1204329"/>
                    <a:gd name="connsiteY13" fmla="*/ 135238 h 493047"/>
                    <a:gd name="connsiteX14" fmla="*/ 276677 w 1204329"/>
                    <a:gd name="connsiteY14" fmla="*/ 108734 h 493047"/>
                    <a:gd name="connsiteX15" fmla="*/ 329685 w 1204329"/>
                    <a:gd name="connsiteY15" fmla="*/ 82229 h 493047"/>
                    <a:gd name="connsiteX16" fmla="*/ 409198 w 1204329"/>
                    <a:gd name="connsiteY16" fmla="*/ 42473 h 493047"/>
                    <a:gd name="connsiteX17" fmla="*/ 448955 w 1204329"/>
                    <a:gd name="connsiteY17" fmla="*/ 15968 h 493047"/>
                    <a:gd name="connsiteX18" fmla="*/ 806764 w 1204329"/>
                    <a:gd name="connsiteY18" fmla="*/ 15968 h 493047"/>
                    <a:gd name="connsiteX19" fmla="*/ 926033 w 1204329"/>
                    <a:gd name="connsiteY19" fmla="*/ 42473 h 493047"/>
                    <a:gd name="connsiteX20" fmla="*/ 1005546 w 1204329"/>
                    <a:gd name="connsiteY20" fmla="*/ 68977 h 493047"/>
                    <a:gd name="connsiteX21" fmla="*/ 1045303 w 1204329"/>
                    <a:gd name="connsiteY21" fmla="*/ 95481 h 493047"/>
                    <a:gd name="connsiteX22" fmla="*/ 1071807 w 1204329"/>
                    <a:gd name="connsiteY22" fmla="*/ 121986 h 493047"/>
                    <a:gd name="connsiteX23" fmla="*/ 1111564 w 1204329"/>
                    <a:gd name="connsiteY23" fmla="*/ 135238 h 493047"/>
                    <a:gd name="connsiteX24" fmla="*/ 1151320 w 1204329"/>
                    <a:gd name="connsiteY24" fmla="*/ 161742 h 493047"/>
                    <a:gd name="connsiteX25" fmla="*/ 1204329 w 1204329"/>
                    <a:gd name="connsiteY25" fmla="*/ 228003 h 493047"/>
                    <a:gd name="connsiteX26" fmla="*/ 1191077 w 1204329"/>
                    <a:gd name="connsiteY26" fmla="*/ 320768 h 493047"/>
                    <a:gd name="connsiteX27" fmla="*/ 1164572 w 1204329"/>
                    <a:gd name="connsiteY27" fmla="*/ 347273 h 493047"/>
                    <a:gd name="connsiteX28" fmla="*/ 1098311 w 1204329"/>
                    <a:gd name="connsiteY28" fmla="*/ 334021 h 493047"/>
                    <a:gd name="connsiteX29" fmla="*/ 1018798 w 1204329"/>
                    <a:gd name="connsiteY29" fmla="*/ 307516 h 493047"/>
                    <a:gd name="connsiteX30" fmla="*/ 979042 w 1204329"/>
                    <a:gd name="connsiteY30" fmla="*/ 281012 h 493047"/>
                    <a:gd name="connsiteX31" fmla="*/ 939285 w 1204329"/>
                    <a:gd name="connsiteY31" fmla="*/ 267760 h 493047"/>
                    <a:gd name="connsiteX32" fmla="*/ 912781 w 1204329"/>
                    <a:gd name="connsiteY32" fmla="*/ 241255 h 493047"/>
                    <a:gd name="connsiteX33" fmla="*/ 873024 w 1204329"/>
                    <a:gd name="connsiteY33" fmla="*/ 228003 h 493047"/>
                    <a:gd name="connsiteX34" fmla="*/ 727250 w 1204329"/>
                    <a:gd name="connsiteY34" fmla="*/ 201499 h 493047"/>
                    <a:gd name="connsiteX35" fmla="*/ 674242 w 1204329"/>
                    <a:gd name="connsiteY35" fmla="*/ 188247 h 493047"/>
                    <a:gd name="connsiteX36" fmla="*/ 581477 w 1204329"/>
                    <a:gd name="connsiteY36" fmla="*/ 201499 h 493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1204329" h="493047">
                      <a:moveTo>
                        <a:pt x="700746" y="188247"/>
                      </a:moveTo>
                      <a:cubicBezTo>
                        <a:pt x="643320" y="192664"/>
                        <a:pt x="585359" y="192516"/>
                        <a:pt x="528468" y="201499"/>
                      </a:cubicBezTo>
                      <a:cubicBezTo>
                        <a:pt x="500872" y="205856"/>
                        <a:pt x="448955" y="228003"/>
                        <a:pt x="448955" y="228003"/>
                      </a:cubicBezTo>
                      <a:cubicBezTo>
                        <a:pt x="422451" y="245673"/>
                        <a:pt x="391967" y="258488"/>
                        <a:pt x="369442" y="281012"/>
                      </a:cubicBezTo>
                      <a:cubicBezTo>
                        <a:pt x="331675" y="318778"/>
                        <a:pt x="353333" y="300585"/>
                        <a:pt x="303181" y="334021"/>
                      </a:cubicBezTo>
                      <a:cubicBezTo>
                        <a:pt x="257744" y="402177"/>
                        <a:pt x="300028" y="349795"/>
                        <a:pt x="236920" y="400281"/>
                      </a:cubicBezTo>
                      <a:cubicBezTo>
                        <a:pt x="184944" y="441862"/>
                        <a:pt x="239704" y="417023"/>
                        <a:pt x="170659" y="440038"/>
                      </a:cubicBezTo>
                      <a:cubicBezTo>
                        <a:pt x="157407" y="448873"/>
                        <a:pt x="145457" y="460073"/>
                        <a:pt x="130903" y="466542"/>
                      </a:cubicBezTo>
                      <a:cubicBezTo>
                        <a:pt x="105373" y="477889"/>
                        <a:pt x="51390" y="493047"/>
                        <a:pt x="51390" y="493047"/>
                      </a:cubicBezTo>
                      <a:cubicBezTo>
                        <a:pt x="-28123" y="466541"/>
                        <a:pt x="2744" y="491194"/>
                        <a:pt x="24885" y="347273"/>
                      </a:cubicBezTo>
                      <a:cubicBezTo>
                        <a:pt x="32557" y="297406"/>
                        <a:pt x="36784" y="315834"/>
                        <a:pt x="64642" y="281012"/>
                      </a:cubicBezTo>
                      <a:cubicBezTo>
                        <a:pt x="74592" y="268575"/>
                        <a:pt x="79884" y="252517"/>
                        <a:pt x="91146" y="241255"/>
                      </a:cubicBezTo>
                      <a:cubicBezTo>
                        <a:pt x="116835" y="215566"/>
                        <a:pt x="138325" y="212277"/>
                        <a:pt x="170659" y="201499"/>
                      </a:cubicBezTo>
                      <a:cubicBezTo>
                        <a:pt x="253702" y="90775"/>
                        <a:pt x="167387" y="184908"/>
                        <a:pt x="250172" y="135238"/>
                      </a:cubicBezTo>
                      <a:cubicBezTo>
                        <a:pt x="260886" y="128810"/>
                        <a:pt x="266281" y="115665"/>
                        <a:pt x="276677" y="108734"/>
                      </a:cubicBezTo>
                      <a:cubicBezTo>
                        <a:pt x="293114" y="97776"/>
                        <a:pt x="312533" y="92030"/>
                        <a:pt x="329685" y="82229"/>
                      </a:cubicBezTo>
                      <a:cubicBezTo>
                        <a:pt x="401612" y="41128"/>
                        <a:pt x="336312" y="66768"/>
                        <a:pt x="409198" y="42473"/>
                      </a:cubicBezTo>
                      <a:cubicBezTo>
                        <a:pt x="422450" y="33638"/>
                        <a:pt x="434042" y="21561"/>
                        <a:pt x="448955" y="15968"/>
                      </a:cubicBezTo>
                      <a:cubicBezTo>
                        <a:pt x="543325" y="-19421"/>
                        <a:pt x="783320" y="14902"/>
                        <a:pt x="806764" y="15968"/>
                      </a:cubicBezTo>
                      <a:cubicBezTo>
                        <a:pt x="844585" y="23533"/>
                        <a:pt x="888610" y="31246"/>
                        <a:pt x="926033" y="42473"/>
                      </a:cubicBezTo>
                      <a:cubicBezTo>
                        <a:pt x="952793" y="50501"/>
                        <a:pt x="982300" y="53480"/>
                        <a:pt x="1005546" y="68977"/>
                      </a:cubicBezTo>
                      <a:cubicBezTo>
                        <a:pt x="1018798" y="77812"/>
                        <a:pt x="1032866" y="85531"/>
                        <a:pt x="1045303" y="95481"/>
                      </a:cubicBezTo>
                      <a:cubicBezTo>
                        <a:pt x="1055059" y="103286"/>
                        <a:pt x="1061093" y="115558"/>
                        <a:pt x="1071807" y="121986"/>
                      </a:cubicBezTo>
                      <a:cubicBezTo>
                        <a:pt x="1083785" y="129173"/>
                        <a:pt x="1098312" y="130821"/>
                        <a:pt x="1111564" y="135238"/>
                      </a:cubicBezTo>
                      <a:cubicBezTo>
                        <a:pt x="1124816" y="144073"/>
                        <a:pt x="1138883" y="151792"/>
                        <a:pt x="1151320" y="161742"/>
                      </a:cubicBezTo>
                      <a:cubicBezTo>
                        <a:pt x="1178293" y="183321"/>
                        <a:pt x="1184651" y="198487"/>
                        <a:pt x="1204329" y="228003"/>
                      </a:cubicBezTo>
                      <a:cubicBezTo>
                        <a:pt x="1199912" y="258925"/>
                        <a:pt x="1200955" y="291135"/>
                        <a:pt x="1191077" y="320768"/>
                      </a:cubicBezTo>
                      <a:cubicBezTo>
                        <a:pt x="1187126" y="332621"/>
                        <a:pt x="1176941" y="345506"/>
                        <a:pt x="1164572" y="347273"/>
                      </a:cubicBezTo>
                      <a:cubicBezTo>
                        <a:pt x="1142274" y="350459"/>
                        <a:pt x="1120042" y="339948"/>
                        <a:pt x="1098311" y="334021"/>
                      </a:cubicBezTo>
                      <a:cubicBezTo>
                        <a:pt x="1071357" y="326670"/>
                        <a:pt x="1018798" y="307516"/>
                        <a:pt x="1018798" y="307516"/>
                      </a:cubicBezTo>
                      <a:cubicBezTo>
                        <a:pt x="1005546" y="298681"/>
                        <a:pt x="993288" y="288135"/>
                        <a:pt x="979042" y="281012"/>
                      </a:cubicBezTo>
                      <a:cubicBezTo>
                        <a:pt x="966548" y="274765"/>
                        <a:pt x="951263" y="274947"/>
                        <a:pt x="939285" y="267760"/>
                      </a:cubicBezTo>
                      <a:cubicBezTo>
                        <a:pt x="928571" y="261332"/>
                        <a:pt x="923495" y="247683"/>
                        <a:pt x="912781" y="241255"/>
                      </a:cubicBezTo>
                      <a:cubicBezTo>
                        <a:pt x="900803" y="234068"/>
                        <a:pt x="886456" y="231841"/>
                        <a:pt x="873024" y="228003"/>
                      </a:cubicBezTo>
                      <a:cubicBezTo>
                        <a:pt x="794122" y="205460"/>
                        <a:pt x="830484" y="220269"/>
                        <a:pt x="727250" y="201499"/>
                      </a:cubicBezTo>
                      <a:cubicBezTo>
                        <a:pt x="709331" y="198241"/>
                        <a:pt x="691911" y="192664"/>
                        <a:pt x="674242" y="188247"/>
                      </a:cubicBezTo>
                      <a:cubicBezTo>
                        <a:pt x="590372" y="202225"/>
                        <a:pt x="621599" y="201499"/>
                        <a:pt x="581477" y="201499"/>
                      </a:cubicBezTo>
                    </a:path>
                  </a:pathLst>
                </a:custGeom>
                <a:solidFill>
                  <a:srgbClr val="FF66F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931" name="フリーフォーム 930"/>
                <p:cNvSpPr/>
                <p:nvPr/>
              </p:nvSpPr>
              <p:spPr>
                <a:xfrm>
                  <a:off x="4122235" y="3844323"/>
                  <a:ext cx="1204329" cy="493047"/>
                </a:xfrm>
                <a:custGeom>
                  <a:avLst/>
                  <a:gdLst>
                    <a:gd name="connsiteX0" fmla="*/ 700746 w 1204329"/>
                    <a:gd name="connsiteY0" fmla="*/ 188247 h 493047"/>
                    <a:gd name="connsiteX1" fmla="*/ 528468 w 1204329"/>
                    <a:gd name="connsiteY1" fmla="*/ 201499 h 493047"/>
                    <a:gd name="connsiteX2" fmla="*/ 448955 w 1204329"/>
                    <a:gd name="connsiteY2" fmla="*/ 228003 h 493047"/>
                    <a:gd name="connsiteX3" fmla="*/ 369442 w 1204329"/>
                    <a:gd name="connsiteY3" fmla="*/ 281012 h 493047"/>
                    <a:gd name="connsiteX4" fmla="*/ 303181 w 1204329"/>
                    <a:gd name="connsiteY4" fmla="*/ 334021 h 493047"/>
                    <a:gd name="connsiteX5" fmla="*/ 236920 w 1204329"/>
                    <a:gd name="connsiteY5" fmla="*/ 400281 h 493047"/>
                    <a:gd name="connsiteX6" fmla="*/ 170659 w 1204329"/>
                    <a:gd name="connsiteY6" fmla="*/ 440038 h 493047"/>
                    <a:gd name="connsiteX7" fmla="*/ 130903 w 1204329"/>
                    <a:gd name="connsiteY7" fmla="*/ 466542 h 493047"/>
                    <a:gd name="connsiteX8" fmla="*/ 51390 w 1204329"/>
                    <a:gd name="connsiteY8" fmla="*/ 493047 h 493047"/>
                    <a:gd name="connsiteX9" fmla="*/ 24885 w 1204329"/>
                    <a:gd name="connsiteY9" fmla="*/ 347273 h 493047"/>
                    <a:gd name="connsiteX10" fmla="*/ 64642 w 1204329"/>
                    <a:gd name="connsiteY10" fmla="*/ 281012 h 493047"/>
                    <a:gd name="connsiteX11" fmla="*/ 91146 w 1204329"/>
                    <a:gd name="connsiteY11" fmla="*/ 241255 h 493047"/>
                    <a:gd name="connsiteX12" fmla="*/ 170659 w 1204329"/>
                    <a:gd name="connsiteY12" fmla="*/ 201499 h 493047"/>
                    <a:gd name="connsiteX13" fmla="*/ 250172 w 1204329"/>
                    <a:gd name="connsiteY13" fmla="*/ 135238 h 493047"/>
                    <a:gd name="connsiteX14" fmla="*/ 276677 w 1204329"/>
                    <a:gd name="connsiteY14" fmla="*/ 108734 h 493047"/>
                    <a:gd name="connsiteX15" fmla="*/ 329685 w 1204329"/>
                    <a:gd name="connsiteY15" fmla="*/ 82229 h 493047"/>
                    <a:gd name="connsiteX16" fmla="*/ 409198 w 1204329"/>
                    <a:gd name="connsiteY16" fmla="*/ 42473 h 493047"/>
                    <a:gd name="connsiteX17" fmla="*/ 448955 w 1204329"/>
                    <a:gd name="connsiteY17" fmla="*/ 15968 h 493047"/>
                    <a:gd name="connsiteX18" fmla="*/ 806764 w 1204329"/>
                    <a:gd name="connsiteY18" fmla="*/ 15968 h 493047"/>
                    <a:gd name="connsiteX19" fmla="*/ 926033 w 1204329"/>
                    <a:gd name="connsiteY19" fmla="*/ 42473 h 493047"/>
                    <a:gd name="connsiteX20" fmla="*/ 1005546 w 1204329"/>
                    <a:gd name="connsiteY20" fmla="*/ 68977 h 493047"/>
                    <a:gd name="connsiteX21" fmla="*/ 1045303 w 1204329"/>
                    <a:gd name="connsiteY21" fmla="*/ 95481 h 493047"/>
                    <a:gd name="connsiteX22" fmla="*/ 1071807 w 1204329"/>
                    <a:gd name="connsiteY22" fmla="*/ 121986 h 493047"/>
                    <a:gd name="connsiteX23" fmla="*/ 1111564 w 1204329"/>
                    <a:gd name="connsiteY23" fmla="*/ 135238 h 493047"/>
                    <a:gd name="connsiteX24" fmla="*/ 1151320 w 1204329"/>
                    <a:gd name="connsiteY24" fmla="*/ 161742 h 493047"/>
                    <a:gd name="connsiteX25" fmla="*/ 1204329 w 1204329"/>
                    <a:gd name="connsiteY25" fmla="*/ 228003 h 493047"/>
                    <a:gd name="connsiteX26" fmla="*/ 1191077 w 1204329"/>
                    <a:gd name="connsiteY26" fmla="*/ 320768 h 493047"/>
                    <a:gd name="connsiteX27" fmla="*/ 1164572 w 1204329"/>
                    <a:gd name="connsiteY27" fmla="*/ 347273 h 493047"/>
                    <a:gd name="connsiteX28" fmla="*/ 1098311 w 1204329"/>
                    <a:gd name="connsiteY28" fmla="*/ 334021 h 493047"/>
                    <a:gd name="connsiteX29" fmla="*/ 1018798 w 1204329"/>
                    <a:gd name="connsiteY29" fmla="*/ 307516 h 493047"/>
                    <a:gd name="connsiteX30" fmla="*/ 979042 w 1204329"/>
                    <a:gd name="connsiteY30" fmla="*/ 281012 h 493047"/>
                    <a:gd name="connsiteX31" fmla="*/ 939285 w 1204329"/>
                    <a:gd name="connsiteY31" fmla="*/ 267760 h 493047"/>
                    <a:gd name="connsiteX32" fmla="*/ 912781 w 1204329"/>
                    <a:gd name="connsiteY32" fmla="*/ 241255 h 493047"/>
                    <a:gd name="connsiteX33" fmla="*/ 873024 w 1204329"/>
                    <a:gd name="connsiteY33" fmla="*/ 228003 h 493047"/>
                    <a:gd name="connsiteX34" fmla="*/ 727250 w 1204329"/>
                    <a:gd name="connsiteY34" fmla="*/ 201499 h 493047"/>
                    <a:gd name="connsiteX35" fmla="*/ 674242 w 1204329"/>
                    <a:gd name="connsiteY35" fmla="*/ 188247 h 493047"/>
                    <a:gd name="connsiteX36" fmla="*/ 581477 w 1204329"/>
                    <a:gd name="connsiteY36" fmla="*/ 201499 h 493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1204329" h="493047">
                      <a:moveTo>
                        <a:pt x="700746" y="188247"/>
                      </a:moveTo>
                      <a:cubicBezTo>
                        <a:pt x="643320" y="192664"/>
                        <a:pt x="585359" y="192516"/>
                        <a:pt x="528468" y="201499"/>
                      </a:cubicBezTo>
                      <a:cubicBezTo>
                        <a:pt x="500872" y="205856"/>
                        <a:pt x="448955" y="228003"/>
                        <a:pt x="448955" y="228003"/>
                      </a:cubicBezTo>
                      <a:cubicBezTo>
                        <a:pt x="422451" y="245673"/>
                        <a:pt x="391967" y="258488"/>
                        <a:pt x="369442" y="281012"/>
                      </a:cubicBezTo>
                      <a:cubicBezTo>
                        <a:pt x="331675" y="318778"/>
                        <a:pt x="353333" y="300585"/>
                        <a:pt x="303181" y="334021"/>
                      </a:cubicBezTo>
                      <a:cubicBezTo>
                        <a:pt x="257744" y="402177"/>
                        <a:pt x="300028" y="349795"/>
                        <a:pt x="236920" y="400281"/>
                      </a:cubicBezTo>
                      <a:cubicBezTo>
                        <a:pt x="184944" y="441862"/>
                        <a:pt x="239704" y="417023"/>
                        <a:pt x="170659" y="440038"/>
                      </a:cubicBezTo>
                      <a:cubicBezTo>
                        <a:pt x="157407" y="448873"/>
                        <a:pt x="145457" y="460073"/>
                        <a:pt x="130903" y="466542"/>
                      </a:cubicBezTo>
                      <a:cubicBezTo>
                        <a:pt x="105373" y="477889"/>
                        <a:pt x="51390" y="493047"/>
                        <a:pt x="51390" y="493047"/>
                      </a:cubicBezTo>
                      <a:cubicBezTo>
                        <a:pt x="-28123" y="466541"/>
                        <a:pt x="2744" y="491194"/>
                        <a:pt x="24885" y="347273"/>
                      </a:cubicBezTo>
                      <a:cubicBezTo>
                        <a:pt x="32557" y="297406"/>
                        <a:pt x="36784" y="315834"/>
                        <a:pt x="64642" y="281012"/>
                      </a:cubicBezTo>
                      <a:cubicBezTo>
                        <a:pt x="74592" y="268575"/>
                        <a:pt x="79884" y="252517"/>
                        <a:pt x="91146" y="241255"/>
                      </a:cubicBezTo>
                      <a:cubicBezTo>
                        <a:pt x="116835" y="215566"/>
                        <a:pt x="138325" y="212277"/>
                        <a:pt x="170659" y="201499"/>
                      </a:cubicBezTo>
                      <a:cubicBezTo>
                        <a:pt x="253702" y="90775"/>
                        <a:pt x="167387" y="184908"/>
                        <a:pt x="250172" y="135238"/>
                      </a:cubicBezTo>
                      <a:cubicBezTo>
                        <a:pt x="260886" y="128810"/>
                        <a:pt x="266281" y="115665"/>
                        <a:pt x="276677" y="108734"/>
                      </a:cubicBezTo>
                      <a:cubicBezTo>
                        <a:pt x="293114" y="97776"/>
                        <a:pt x="312533" y="92030"/>
                        <a:pt x="329685" y="82229"/>
                      </a:cubicBezTo>
                      <a:cubicBezTo>
                        <a:pt x="401612" y="41128"/>
                        <a:pt x="336312" y="66768"/>
                        <a:pt x="409198" y="42473"/>
                      </a:cubicBezTo>
                      <a:cubicBezTo>
                        <a:pt x="422450" y="33638"/>
                        <a:pt x="434042" y="21561"/>
                        <a:pt x="448955" y="15968"/>
                      </a:cubicBezTo>
                      <a:cubicBezTo>
                        <a:pt x="543325" y="-19421"/>
                        <a:pt x="783320" y="14902"/>
                        <a:pt x="806764" y="15968"/>
                      </a:cubicBezTo>
                      <a:cubicBezTo>
                        <a:pt x="844585" y="23533"/>
                        <a:pt x="888610" y="31246"/>
                        <a:pt x="926033" y="42473"/>
                      </a:cubicBezTo>
                      <a:cubicBezTo>
                        <a:pt x="952793" y="50501"/>
                        <a:pt x="982300" y="53480"/>
                        <a:pt x="1005546" y="68977"/>
                      </a:cubicBezTo>
                      <a:cubicBezTo>
                        <a:pt x="1018798" y="77812"/>
                        <a:pt x="1032866" y="85531"/>
                        <a:pt x="1045303" y="95481"/>
                      </a:cubicBezTo>
                      <a:cubicBezTo>
                        <a:pt x="1055059" y="103286"/>
                        <a:pt x="1061093" y="115558"/>
                        <a:pt x="1071807" y="121986"/>
                      </a:cubicBezTo>
                      <a:cubicBezTo>
                        <a:pt x="1083785" y="129173"/>
                        <a:pt x="1098312" y="130821"/>
                        <a:pt x="1111564" y="135238"/>
                      </a:cubicBezTo>
                      <a:cubicBezTo>
                        <a:pt x="1124816" y="144073"/>
                        <a:pt x="1138883" y="151792"/>
                        <a:pt x="1151320" y="161742"/>
                      </a:cubicBezTo>
                      <a:cubicBezTo>
                        <a:pt x="1178293" y="183321"/>
                        <a:pt x="1184651" y="198487"/>
                        <a:pt x="1204329" y="228003"/>
                      </a:cubicBezTo>
                      <a:cubicBezTo>
                        <a:pt x="1199912" y="258925"/>
                        <a:pt x="1200955" y="291135"/>
                        <a:pt x="1191077" y="320768"/>
                      </a:cubicBezTo>
                      <a:cubicBezTo>
                        <a:pt x="1187126" y="332621"/>
                        <a:pt x="1176941" y="345506"/>
                        <a:pt x="1164572" y="347273"/>
                      </a:cubicBezTo>
                      <a:cubicBezTo>
                        <a:pt x="1142274" y="350459"/>
                        <a:pt x="1120042" y="339948"/>
                        <a:pt x="1098311" y="334021"/>
                      </a:cubicBezTo>
                      <a:cubicBezTo>
                        <a:pt x="1071357" y="326670"/>
                        <a:pt x="1018798" y="307516"/>
                        <a:pt x="1018798" y="307516"/>
                      </a:cubicBezTo>
                      <a:cubicBezTo>
                        <a:pt x="1005546" y="298681"/>
                        <a:pt x="993288" y="288135"/>
                        <a:pt x="979042" y="281012"/>
                      </a:cubicBezTo>
                      <a:cubicBezTo>
                        <a:pt x="966548" y="274765"/>
                        <a:pt x="951263" y="274947"/>
                        <a:pt x="939285" y="267760"/>
                      </a:cubicBezTo>
                      <a:cubicBezTo>
                        <a:pt x="928571" y="261332"/>
                        <a:pt x="923495" y="247683"/>
                        <a:pt x="912781" y="241255"/>
                      </a:cubicBezTo>
                      <a:cubicBezTo>
                        <a:pt x="900803" y="234068"/>
                        <a:pt x="886456" y="231841"/>
                        <a:pt x="873024" y="228003"/>
                      </a:cubicBezTo>
                      <a:cubicBezTo>
                        <a:pt x="794122" y="205460"/>
                        <a:pt x="830484" y="220269"/>
                        <a:pt x="727250" y="201499"/>
                      </a:cubicBezTo>
                      <a:cubicBezTo>
                        <a:pt x="709331" y="198241"/>
                        <a:pt x="691911" y="192664"/>
                        <a:pt x="674242" y="188247"/>
                      </a:cubicBezTo>
                      <a:cubicBezTo>
                        <a:pt x="590372" y="202225"/>
                        <a:pt x="621599" y="201499"/>
                        <a:pt x="581477" y="201499"/>
                      </a:cubicBezTo>
                    </a:path>
                  </a:pathLst>
                </a:custGeom>
                <a:solidFill>
                  <a:srgbClr val="FF66F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</p:grpSp>
          <p:sp>
            <p:nvSpPr>
              <p:cNvPr id="929" name="正方形/長方形 928"/>
              <p:cNvSpPr/>
              <p:nvPr/>
            </p:nvSpPr>
            <p:spPr>
              <a:xfrm>
                <a:off x="3211081" y="1525873"/>
                <a:ext cx="3110384" cy="1353091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ja-JP" altLang="en-US" sz="2000" b="0" cap="none" spc="0" dirty="0" smtClean="0">
                    <a:ln w="18415" cmpd="sng">
                      <a:solidFill>
                        <a:sysClr val="windowText" lastClr="000000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</a:rPr>
                  <a:t>もんだい</a:t>
                </a:r>
                <a:endParaRPr lang="ja-JP" altLang="en-US" sz="2000" b="0" cap="none" spc="0" dirty="0">
                  <a:ln w="18415" cmpd="sng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797" name="グループ化 796"/>
            <p:cNvGrpSpPr/>
            <p:nvPr/>
          </p:nvGrpSpPr>
          <p:grpSpPr>
            <a:xfrm>
              <a:off x="321431" y="3426016"/>
              <a:ext cx="1455374" cy="1384722"/>
              <a:chOff x="2744777" y="1484784"/>
              <a:chExt cx="4050390" cy="4682851"/>
            </a:xfrm>
          </p:grpSpPr>
          <p:grpSp>
            <p:nvGrpSpPr>
              <p:cNvPr id="915" name="グループ化 914"/>
              <p:cNvGrpSpPr/>
              <p:nvPr/>
            </p:nvGrpSpPr>
            <p:grpSpPr>
              <a:xfrm>
                <a:off x="2744777" y="1484784"/>
                <a:ext cx="4050390" cy="4682851"/>
                <a:chOff x="2668961" y="1844824"/>
                <a:chExt cx="4050390" cy="4682851"/>
              </a:xfrm>
            </p:grpSpPr>
            <p:sp>
              <p:nvSpPr>
                <p:cNvPr id="920" name="フリーフォーム 919"/>
                <p:cNvSpPr/>
                <p:nvPr/>
              </p:nvSpPr>
              <p:spPr>
                <a:xfrm>
                  <a:off x="2668961" y="1844824"/>
                  <a:ext cx="4050390" cy="4682851"/>
                </a:xfrm>
                <a:custGeom>
                  <a:avLst/>
                  <a:gdLst>
                    <a:gd name="connsiteX0" fmla="*/ 1277497 w 4050390"/>
                    <a:gd name="connsiteY0" fmla="*/ 35515 h 4334120"/>
                    <a:gd name="connsiteX1" fmla="*/ 747410 w 4050390"/>
                    <a:gd name="connsiteY1" fmla="*/ 287306 h 4334120"/>
                    <a:gd name="connsiteX2" fmla="*/ 349845 w 4050390"/>
                    <a:gd name="connsiteY2" fmla="*/ 936663 h 4334120"/>
                    <a:gd name="connsiteX3" fmla="*/ 190819 w 4050390"/>
                    <a:gd name="connsiteY3" fmla="*/ 2672698 h 4334120"/>
                    <a:gd name="connsiteX4" fmla="*/ 204071 w 4050390"/>
                    <a:gd name="connsiteY4" fmla="*/ 4209950 h 4334120"/>
                    <a:gd name="connsiteX5" fmla="*/ 270332 w 4050390"/>
                    <a:gd name="connsiteY5" fmla="*/ 4249706 h 4334120"/>
                    <a:gd name="connsiteX6" fmla="*/ 3649637 w 4050390"/>
                    <a:gd name="connsiteY6" fmla="*/ 4302715 h 4334120"/>
                    <a:gd name="connsiteX7" fmla="*/ 4020697 w 4050390"/>
                    <a:gd name="connsiteY7" fmla="*/ 4249706 h 4334120"/>
                    <a:gd name="connsiteX8" fmla="*/ 3967689 w 4050390"/>
                    <a:gd name="connsiteY8" fmla="*/ 4156941 h 4334120"/>
                    <a:gd name="connsiteX9" fmla="*/ 3914680 w 4050390"/>
                    <a:gd name="connsiteY9" fmla="*/ 2526924 h 4334120"/>
                    <a:gd name="connsiteX10" fmla="*/ 3768906 w 4050390"/>
                    <a:gd name="connsiteY10" fmla="*/ 578854 h 4334120"/>
                    <a:gd name="connsiteX11" fmla="*/ 2152141 w 4050390"/>
                    <a:gd name="connsiteY11" fmla="*/ 22263 h 4334120"/>
                    <a:gd name="connsiteX12" fmla="*/ 1065463 w 4050390"/>
                    <a:gd name="connsiteY12" fmla="*/ 101776 h 4334120"/>
                    <a:gd name="connsiteX13" fmla="*/ 1065463 w 4050390"/>
                    <a:gd name="connsiteY13" fmla="*/ 101776 h 43341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4050390" h="4334120">
                      <a:moveTo>
                        <a:pt x="1277497" y="35515"/>
                      </a:moveTo>
                      <a:cubicBezTo>
                        <a:pt x="1089758" y="86315"/>
                        <a:pt x="902019" y="137115"/>
                        <a:pt x="747410" y="287306"/>
                      </a:cubicBezTo>
                      <a:cubicBezTo>
                        <a:pt x="592801" y="437497"/>
                        <a:pt x="442610" y="539098"/>
                        <a:pt x="349845" y="936663"/>
                      </a:cubicBezTo>
                      <a:cubicBezTo>
                        <a:pt x="257080" y="1334228"/>
                        <a:pt x="215115" y="2127150"/>
                        <a:pt x="190819" y="2672698"/>
                      </a:cubicBezTo>
                      <a:cubicBezTo>
                        <a:pt x="166523" y="3218246"/>
                        <a:pt x="190819" y="3947115"/>
                        <a:pt x="204071" y="4209950"/>
                      </a:cubicBezTo>
                      <a:cubicBezTo>
                        <a:pt x="217323" y="4472785"/>
                        <a:pt x="-303929" y="4234245"/>
                        <a:pt x="270332" y="4249706"/>
                      </a:cubicBezTo>
                      <a:cubicBezTo>
                        <a:pt x="844593" y="4265167"/>
                        <a:pt x="3024576" y="4302715"/>
                        <a:pt x="3649637" y="4302715"/>
                      </a:cubicBezTo>
                      <a:cubicBezTo>
                        <a:pt x="4274698" y="4302715"/>
                        <a:pt x="3967688" y="4274002"/>
                        <a:pt x="4020697" y="4249706"/>
                      </a:cubicBezTo>
                      <a:cubicBezTo>
                        <a:pt x="4073706" y="4225410"/>
                        <a:pt x="3985359" y="4444071"/>
                        <a:pt x="3967689" y="4156941"/>
                      </a:cubicBezTo>
                      <a:cubicBezTo>
                        <a:pt x="3950020" y="3869811"/>
                        <a:pt x="3947811" y="3123272"/>
                        <a:pt x="3914680" y="2526924"/>
                      </a:cubicBezTo>
                      <a:cubicBezTo>
                        <a:pt x="3881550" y="1930576"/>
                        <a:pt x="4062663" y="996298"/>
                        <a:pt x="3768906" y="578854"/>
                      </a:cubicBezTo>
                      <a:cubicBezTo>
                        <a:pt x="3475150" y="161411"/>
                        <a:pt x="2602715" y="101776"/>
                        <a:pt x="2152141" y="22263"/>
                      </a:cubicBezTo>
                      <a:cubicBezTo>
                        <a:pt x="1701567" y="-57250"/>
                        <a:pt x="1065463" y="101776"/>
                        <a:pt x="1065463" y="101776"/>
                      </a:cubicBezTo>
                      <a:lnTo>
                        <a:pt x="1065463" y="101776"/>
                      </a:lnTo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921" name="円/楕円 920"/>
                <p:cNvSpPr/>
                <p:nvPr/>
              </p:nvSpPr>
              <p:spPr>
                <a:xfrm>
                  <a:off x="3539968" y="2708920"/>
                  <a:ext cx="864096" cy="864096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922" name="弦 921"/>
                <p:cNvSpPr/>
                <p:nvPr/>
              </p:nvSpPr>
              <p:spPr>
                <a:xfrm rot="17413514">
                  <a:off x="3511875" y="2740803"/>
                  <a:ext cx="863204" cy="848977"/>
                </a:xfrm>
                <a:prstGeom prst="chord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923" name="円/楕円 922"/>
                <p:cNvSpPr/>
                <p:nvPr/>
              </p:nvSpPr>
              <p:spPr>
                <a:xfrm>
                  <a:off x="4913988" y="2708920"/>
                  <a:ext cx="864096" cy="864096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924" name="弦 923"/>
                <p:cNvSpPr/>
                <p:nvPr/>
              </p:nvSpPr>
              <p:spPr>
                <a:xfrm rot="17413514">
                  <a:off x="4885895" y="2740803"/>
                  <a:ext cx="863204" cy="848977"/>
                </a:xfrm>
                <a:prstGeom prst="chord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925" name="円/楕円 924"/>
                <p:cNvSpPr/>
                <p:nvPr/>
              </p:nvSpPr>
              <p:spPr>
                <a:xfrm>
                  <a:off x="3779912" y="2996952"/>
                  <a:ext cx="360040" cy="28803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926" name="円/楕円 925"/>
                <p:cNvSpPr/>
                <p:nvPr/>
              </p:nvSpPr>
              <p:spPr>
                <a:xfrm>
                  <a:off x="5137477" y="3021275"/>
                  <a:ext cx="360040" cy="28803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</p:grpSp>
          <p:grpSp>
            <p:nvGrpSpPr>
              <p:cNvPr id="916" name="グループ化 915"/>
              <p:cNvGrpSpPr/>
              <p:nvPr/>
            </p:nvGrpSpPr>
            <p:grpSpPr>
              <a:xfrm>
                <a:off x="4333282" y="3948385"/>
                <a:ext cx="880011" cy="701173"/>
                <a:chOff x="4109793" y="3844323"/>
                <a:chExt cx="1216771" cy="701173"/>
              </a:xfrm>
            </p:grpSpPr>
            <p:sp>
              <p:nvSpPr>
                <p:cNvPr id="918" name="フリーフォーム 917"/>
                <p:cNvSpPr/>
                <p:nvPr/>
              </p:nvSpPr>
              <p:spPr>
                <a:xfrm>
                  <a:off x="4109793" y="4052449"/>
                  <a:ext cx="1204329" cy="493047"/>
                </a:xfrm>
                <a:custGeom>
                  <a:avLst/>
                  <a:gdLst>
                    <a:gd name="connsiteX0" fmla="*/ 700746 w 1204329"/>
                    <a:gd name="connsiteY0" fmla="*/ 188247 h 493047"/>
                    <a:gd name="connsiteX1" fmla="*/ 528468 w 1204329"/>
                    <a:gd name="connsiteY1" fmla="*/ 201499 h 493047"/>
                    <a:gd name="connsiteX2" fmla="*/ 448955 w 1204329"/>
                    <a:gd name="connsiteY2" fmla="*/ 228003 h 493047"/>
                    <a:gd name="connsiteX3" fmla="*/ 369442 w 1204329"/>
                    <a:gd name="connsiteY3" fmla="*/ 281012 h 493047"/>
                    <a:gd name="connsiteX4" fmla="*/ 303181 w 1204329"/>
                    <a:gd name="connsiteY4" fmla="*/ 334021 h 493047"/>
                    <a:gd name="connsiteX5" fmla="*/ 236920 w 1204329"/>
                    <a:gd name="connsiteY5" fmla="*/ 400281 h 493047"/>
                    <a:gd name="connsiteX6" fmla="*/ 170659 w 1204329"/>
                    <a:gd name="connsiteY6" fmla="*/ 440038 h 493047"/>
                    <a:gd name="connsiteX7" fmla="*/ 130903 w 1204329"/>
                    <a:gd name="connsiteY7" fmla="*/ 466542 h 493047"/>
                    <a:gd name="connsiteX8" fmla="*/ 51390 w 1204329"/>
                    <a:gd name="connsiteY8" fmla="*/ 493047 h 493047"/>
                    <a:gd name="connsiteX9" fmla="*/ 24885 w 1204329"/>
                    <a:gd name="connsiteY9" fmla="*/ 347273 h 493047"/>
                    <a:gd name="connsiteX10" fmla="*/ 64642 w 1204329"/>
                    <a:gd name="connsiteY10" fmla="*/ 281012 h 493047"/>
                    <a:gd name="connsiteX11" fmla="*/ 91146 w 1204329"/>
                    <a:gd name="connsiteY11" fmla="*/ 241255 h 493047"/>
                    <a:gd name="connsiteX12" fmla="*/ 170659 w 1204329"/>
                    <a:gd name="connsiteY12" fmla="*/ 201499 h 493047"/>
                    <a:gd name="connsiteX13" fmla="*/ 250172 w 1204329"/>
                    <a:gd name="connsiteY13" fmla="*/ 135238 h 493047"/>
                    <a:gd name="connsiteX14" fmla="*/ 276677 w 1204329"/>
                    <a:gd name="connsiteY14" fmla="*/ 108734 h 493047"/>
                    <a:gd name="connsiteX15" fmla="*/ 329685 w 1204329"/>
                    <a:gd name="connsiteY15" fmla="*/ 82229 h 493047"/>
                    <a:gd name="connsiteX16" fmla="*/ 409198 w 1204329"/>
                    <a:gd name="connsiteY16" fmla="*/ 42473 h 493047"/>
                    <a:gd name="connsiteX17" fmla="*/ 448955 w 1204329"/>
                    <a:gd name="connsiteY17" fmla="*/ 15968 h 493047"/>
                    <a:gd name="connsiteX18" fmla="*/ 806764 w 1204329"/>
                    <a:gd name="connsiteY18" fmla="*/ 15968 h 493047"/>
                    <a:gd name="connsiteX19" fmla="*/ 926033 w 1204329"/>
                    <a:gd name="connsiteY19" fmla="*/ 42473 h 493047"/>
                    <a:gd name="connsiteX20" fmla="*/ 1005546 w 1204329"/>
                    <a:gd name="connsiteY20" fmla="*/ 68977 h 493047"/>
                    <a:gd name="connsiteX21" fmla="*/ 1045303 w 1204329"/>
                    <a:gd name="connsiteY21" fmla="*/ 95481 h 493047"/>
                    <a:gd name="connsiteX22" fmla="*/ 1071807 w 1204329"/>
                    <a:gd name="connsiteY22" fmla="*/ 121986 h 493047"/>
                    <a:gd name="connsiteX23" fmla="*/ 1111564 w 1204329"/>
                    <a:gd name="connsiteY23" fmla="*/ 135238 h 493047"/>
                    <a:gd name="connsiteX24" fmla="*/ 1151320 w 1204329"/>
                    <a:gd name="connsiteY24" fmla="*/ 161742 h 493047"/>
                    <a:gd name="connsiteX25" fmla="*/ 1204329 w 1204329"/>
                    <a:gd name="connsiteY25" fmla="*/ 228003 h 493047"/>
                    <a:gd name="connsiteX26" fmla="*/ 1191077 w 1204329"/>
                    <a:gd name="connsiteY26" fmla="*/ 320768 h 493047"/>
                    <a:gd name="connsiteX27" fmla="*/ 1164572 w 1204329"/>
                    <a:gd name="connsiteY27" fmla="*/ 347273 h 493047"/>
                    <a:gd name="connsiteX28" fmla="*/ 1098311 w 1204329"/>
                    <a:gd name="connsiteY28" fmla="*/ 334021 h 493047"/>
                    <a:gd name="connsiteX29" fmla="*/ 1018798 w 1204329"/>
                    <a:gd name="connsiteY29" fmla="*/ 307516 h 493047"/>
                    <a:gd name="connsiteX30" fmla="*/ 979042 w 1204329"/>
                    <a:gd name="connsiteY30" fmla="*/ 281012 h 493047"/>
                    <a:gd name="connsiteX31" fmla="*/ 939285 w 1204329"/>
                    <a:gd name="connsiteY31" fmla="*/ 267760 h 493047"/>
                    <a:gd name="connsiteX32" fmla="*/ 912781 w 1204329"/>
                    <a:gd name="connsiteY32" fmla="*/ 241255 h 493047"/>
                    <a:gd name="connsiteX33" fmla="*/ 873024 w 1204329"/>
                    <a:gd name="connsiteY33" fmla="*/ 228003 h 493047"/>
                    <a:gd name="connsiteX34" fmla="*/ 727250 w 1204329"/>
                    <a:gd name="connsiteY34" fmla="*/ 201499 h 493047"/>
                    <a:gd name="connsiteX35" fmla="*/ 674242 w 1204329"/>
                    <a:gd name="connsiteY35" fmla="*/ 188247 h 493047"/>
                    <a:gd name="connsiteX36" fmla="*/ 581477 w 1204329"/>
                    <a:gd name="connsiteY36" fmla="*/ 201499 h 493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1204329" h="493047">
                      <a:moveTo>
                        <a:pt x="700746" y="188247"/>
                      </a:moveTo>
                      <a:cubicBezTo>
                        <a:pt x="643320" y="192664"/>
                        <a:pt x="585359" y="192516"/>
                        <a:pt x="528468" y="201499"/>
                      </a:cubicBezTo>
                      <a:cubicBezTo>
                        <a:pt x="500872" y="205856"/>
                        <a:pt x="448955" y="228003"/>
                        <a:pt x="448955" y="228003"/>
                      </a:cubicBezTo>
                      <a:cubicBezTo>
                        <a:pt x="422451" y="245673"/>
                        <a:pt x="391967" y="258488"/>
                        <a:pt x="369442" y="281012"/>
                      </a:cubicBezTo>
                      <a:cubicBezTo>
                        <a:pt x="331675" y="318778"/>
                        <a:pt x="353333" y="300585"/>
                        <a:pt x="303181" y="334021"/>
                      </a:cubicBezTo>
                      <a:cubicBezTo>
                        <a:pt x="257744" y="402177"/>
                        <a:pt x="300028" y="349795"/>
                        <a:pt x="236920" y="400281"/>
                      </a:cubicBezTo>
                      <a:cubicBezTo>
                        <a:pt x="184944" y="441862"/>
                        <a:pt x="239704" y="417023"/>
                        <a:pt x="170659" y="440038"/>
                      </a:cubicBezTo>
                      <a:cubicBezTo>
                        <a:pt x="157407" y="448873"/>
                        <a:pt x="145457" y="460073"/>
                        <a:pt x="130903" y="466542"/>
                      </a:cubicBezTo>
                      <a:cubicBezTo>
                        <a:pt x="105373" y="477889"/>
                        <a:pt x="51390" y="493047"/>
                        <a:pt x="51390" y="493047"/>
                      </a:cubicBezTo>
                      <a:cubicBezTo>
                        <a:pt x="-28123" y="466541"/>
                        <a:pt x="2744" y="491194"/>
                        <a:pt x="24885" y="347273"/>
                      </a:cubicBezTo>
                      <a:cubicBezTo>
                        <a:pt x="32557" y="297406"/>
                        <a:pt x="36784" y="315834"/>
                        <a:pt x="64642" y="281012"/>
                      </a:cubicBezTo>
                      <a:cubicBezTo>
                        <a:pt x="74592" y="268575"/>
                        <a:pt x="79884" y="252517"/>
                        <a:pt x="91146" y="241255"/>
                      </a:cubicBezTo>
                      <a:cubicBezTo>
                        <a:pt x="116835" y="215566"/>
                        <a:pt x="138325" y="212277"/>
                        <a:pt x="170659" y="201499"/>
                      </a:cubicBezTo>
                      <a:cubicBezTo>
                        <a:pt x="253702" y="90775"/>
                        <a:pt x="167387" y="184908"/>
                        <a:pt x="250172" y="135238"/>
                      </a:cubicBezTo>
                      <a:cubicBezTo>
                        <a:pt x="260886" y="128810"/>
                        <a:pt x="266281" y="115665"/>
                        <a:pt x="276677" y="108734"/>
                      </a:cubicBezTo>
                      <a:cubicBezTo>
                        <a:pt x="293114" y="97776"/>
                        <a:pt x="312533" y="92030"/>
                        <a:pt x="329685" y="82229"/>
                      </a:cubicBezTo>
                      <a:cubicBezTo>
                        <a:pt x="401612" y="41128"/>
                        <a:pt x="336312" y="66768"/>
                        <a:pt x="409198" y="42473"/>
                      </a:cubicBezTo>
                      <a:cubicBezTo>
                        <a:pt x="422450" y="33638"/>
                        <a:pt x="434042" y="21561"/>
                        <a:pt x="448955" y="15968"/>
                      </a:cubicBezTo>
                      <a:cubicBezTo>
                        <a:pt x="543325" y="-19421"/>
                        <a:pt x="783320" y="14902"/>
                        <a:pt x="806764" y="15968"/>
                      </a:cubicBezTo>
                      <a:cubicBezTo>
                        <a:pt x="844585" y="23533"/>
                        <a:pt x="888610" y="31246"/>
                        <a:pt x="926033" y="42473"/>
                      </a:cubicBezTo>
                      <a:cubicBezTo>
                        <a:pt x="952793" y="50501"/>
                        <a:pt x="982300" y="53480"/>
                        <a:pt x="1005546" y="68977"/>
                      </a:cubicBezTo>
                      <a:cubicBezTo>
                        <a:pt x="1018798" y="77812"/>
                        <a:pt x="1032866" y="85531"/>
                        <a:pt x="1045303" y="95481"/>
                      </a:cubicBezTo>
                      <a:cubicBezTo>
                        <a:pt x="1055059" y="103286"/>
                        <a:pt x="1061093" y="115558"/>
                        <a:pt x="1071807" y="121986"/>
                      </a:cubicBezTo>
                      <a:cubicBezTo>
                        <a:pt x="1083785" y="129173"/>
                        <a:pt x="1098312" y="130821"/>
                        <a:pt x="1111564" y="135238"/>
                      </a:cubicBezTo>
                      <a:cubicBezTo>
                        <a:pt x="1124816" y="144073"/>
                        <a:pt x="1138883" y="151792"/>
                        <a:pt x="1151320" y="161742"/>
                      </a:cubicBezTo>
                      <a:cubicBezTo>
                        <a:pt x="1178293" y="183321"/>
                        <a:pt x="1184651" y="198487"/>
                        <a:pt x="1204329" y="228003"/>
                      </a:cubicBezTo>
                      <a:cubicBezTo>
                        <a:pt x="1199912" y="258925"/>
                        <a:pt x="1200955" y="291135"/>
                        <a:pt x="1191077" y="320768"/>
                      </a:cubicBezTo>
                      <a:cubicBezTo>
                        <a:pt x="1187126" y="332621"/>
                        <a:pt x="1176941" y="345506"/>
                        <a:pt x="1164572" y="347273"/>
                      </a:cubicBezTo>
                      <a:cubicBezTo>
                        <a:pt x="1142274" y="350459"/>
                        <a:pt x="1120042" y="339948"/>
                        <a:pt x="1098311" y="334021"/>
                      </a:cubicBezTo>
                      <a:cubicBezTo>
                        <a:pt x="1071357" y="326670"/>
                        <a:pt x="1018798" y="307516"/>
                        <a:pt x="1018798" y="307516"/>
                      </a:cubicBezTo>
                      <a:cubicBezTo>
                        <a:pt x="1005546" y="298681"/>
                        <a:pt x="993288" y="288135"/>
                        <a:pt x="979042" y="281012"/>
                      </a:cubicBezTo>
                      <a:cubicBezTo>
                        <a:pt x="966548" y="274765"/>
                        <a:pt x="951263" y="274947"/>
                        <a:pt x="939285" y="267760"/>
                      </a:cubicBezTo>
                      <a:cubicBezTo>
                        <a:pt x="928571" y="261332"/>
                        <a:pt x="923495" y="247683"/>
                        <a:pt x="912781" y="241255"/>
                      </a:cubicBezTo>
                      <a:cubicBezTo>
                        <a:pt x="900803" y="234068"/>
                        <a:pt x="886456" y="231841"/>
                        <a:pt x="873024" y="228003"/>
                      </a:cubicBezTo>
                      <a:cubicBezTo>
                        <a:pt x="794122" y="205460"/>
                        <a:pt x="830484" y="220269"/>
                        <a:pt x="727250" y="201499"/>
                      </a:cubicBezTo>
                      <a:cubicBezTo>
                        <a:pt x="709331" y="198241"/>
                        <a:pt x="691911" y="192664"/>
                        <a:pt x="674242" y="188247"/>
                      </a:cubicBezTo>
                      <a:cubicBezTo>
                        <a:pt x="590372" y="202225"/>
                        <a:pt x="621599" y="201499"/>
                        <a:pt x="581477" y="201499"/>
                      </a:cubicBezTo>
                    </a:path>
                  </a:pathLst>
                </a:custGeom>
                <a:solidFill>
                  <a:srgbClr val="FF66F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919" name="フリーフォーム 918"/>
                <p:cNvSpPr/>
                <p:nvPr/>
              </p:nvSpPr>
              <p:spPr>
                <a:xfrm>
                  <a:off x="4122235" y="3844323"/>
                  <a:ext cx="1204329" cy="493047"/>
                </a:xfrm>
                <a:custGeom>
                  <a:avLst/>
                  <a:gdLst>
                    <a:gd name="connsiteX0" fmla="*/ 700746 w 1204329"/>
                    <a:gd name="connsiteY0" fmla="*/ 188247 h 493047"/>
                    <a:gd name="connsiteX1" fmla="*/ 528468 w 1204329"/>
                    <a:gd name="connsiteY1" fmla="*/ 201499 h 493047"/>
                    <a:gd name="connsiteX2" fmla="*/ 448955 w 1204329"/>
                    <a:gd name="connsiteY2" fmla="*/ 228003 h 493047"/>
                    <a:gd name="connsiteX3" fmla="*/ 369442 w 1204329"/>
                    <a:gd name="connsiteY3" fmla="*/ 281012 h 493047"/>
                    <a:gd name="connsiteX4" fmla="*/ 303181 w 1204329"/>
                    <a:gd name="connsiteY4" fmla="*/ 334021 h 493047"/>
                    <a:gd name="connsiteX5" fmla="*/ 236920 w 1204329"/>
                    <a:gd name="connsiteY5" fmla="*/ 400281 h 493047"/>
                    <a:gd name="connsiteX6" fmla="*/ 170659 w 1204329"/>
                    <a:gd name="connsiteY6" fmla="*/ 440038 h 493047"/>
                    <a:gd name="connsiteX7" fmla="*/ 130903 w 1204329"/>
                    <a:gd name="connsiteY7" fmla="*/ 466542 h 493047"/>
                    <a:gd name="connsiteX8" fmla="*/ 51390 w 1204329"/>
                    <a:gd name="connsiteY8" fmla="*/ 493047 h 493047"/>
                    <a:gd name="connsiteX9" fmla="*/ 24885 w 1204329"/>
                    <a:gd name="connsiteY9" fmla="*/ 347273 h 493047"/>
                    <a:gd name="connsiteX10" fmla="*/ 64642 w 1204329"/>
                    <a:gd name="connsiteY10" fmla="*/ 281012 h 493047"/>
                    <a:gd name="connsiteX11" fmla="*/ 91146 w 1204329"/>
                    <a:gd name="connsiteY11" fmla="*/ 241255 h 493047"/>
                    <a:gd name="connsiteX12" fmla="*/ 170659 w 1204329"/>
                    <a:gd name="connsiteY12" fmla="*/ 201499 h 493047"/>
                    <a:gd name="connsiteX13" fmla="*/ 250172 w 1204329"/>
                    <a:gd name="connsiteY13" fmla="*/ 135238 h 493047"/>
                    <a:gd name="connsiteX14" fmla="*/ 276677 w 1204329"/>
                    <a:gd name="connsiteY14" fmla="*/ 108734 h 493047"/>
                    <a:gd name="connsiteX15" fmla="*/ 329685 w 1204329"/>
                    <a:gd name="connsiteY15" fmla="*/ 82229 h 493047"/>
                    <a:gd name="connsiteX16" fmla="*/ 409198 w 1204329"/>
                    <a:gd name="connsiteY16" fmla="*/ 42473 h 493047"/>
                    <a:gd name="connsiteX17" fmla="*/ 448955 w 1204329"/>
                    <a:gd name="connsiteY17" fmla="*/ 15968 h 493047"/>
                    <a:gd name="connsiteX18" fmla="*/ 806764 w 1204329"/>
                    <a:gd name="connsiteY18" fmla="*/ 15968 h 493047"/>
                    <a:gd name="connsiteX19" fmla="*/ 926033 w 1204329"/>
                    <a:gd name="connsiteY19" fmla="*/ 42473 h 493047"/>
                    <a:gd name="connsiteX20" fmla="*/ 1005546 w 1204329"/>
                    <a:gd name="connsiteY20" fmla="*/ 68977 h 493047"/>
                    <a:gd name="connsiteX21" fmla="*/ 1045303 w 1204329"/>
                    <a:gd name="connsiteY21" fmla="*/ 95481 h 493047"/>
                    <a:gd name="connsiteX22" fmla="*/ 1071807 w 1204329"/>
                    <a:gd name="connsiteY22" fmla="*/ 121986 h 493047"/>
                    <a:gd name="connsiteX23" fmla="*/ 1111564 w 1204329"/>
                    <a:gd name="connsiteY23" fmla="*/ 135238 h 493047"/>
                    <a:gd name="connsiteX24" fmla="*/ 1151320 w 1204329"/>
                    <a:gd name="connsiteY24" fmla="*/ 161742 h 493047"/>
                    <a:gd name="connsiteX25" fmla="*/ 1204329 w 1204329"/>
                    <a:gd name="connsiteY25" fmla="*/ 228003 h 493047"/>
                    <a:gd name="connsiteX26" fmla="*/ 1191077 w 1204329"/>
                    <a:gd name="connsiteY26" fmla="*/ 320768 h 493047"/>
                    <a:gd name="connsiteX27" fmla="*/ 1164572 w 1204329"/>
                    <a:gd name="connsiteY27" fmla="*/ 347273 h 493047"/>
                    <a:gd name="connsiteX28" fmla="*/ 1098311 w 1204329"/>
                    <a:gd name="connsiteY28" fmla="*/ 334021 h 493047"/>
                    <a:gd name="connsiteX29" fmla="*/ 1018798 w 1204329"/>
                    <a:gd name="connsiteY29" fmla="*/ 307516 h 493047"/>
                    <a:gd name="connsiteX30" fmla="*/ 979042 w 1204329"/>
                    <a:gd name="connsiteY30" fmla="*/ 281012 h 493047"/>
                    <a:gd name="connsiteX31" fmla="*/ 939285 w 1204329"/>
                    <a:gd name="connsiteY31" fmla="*/ 267760 h 493047"/>
                    <a:gd name="connsiteX32" fmla="*/ 912781 w 1204329"/>
                    <a:gd name="connsiteY32" fmla="*/ 241255 h 493047"/>
                    <a:gd name="connsiteX33" fmla="*/ 873024 w 1204329"/>
                    <a:gd name="connsiteY33" fmla="*/ 228003 h 493047"/>
                    <a:gd name="connsiteX34" fmla="*/ 727250 w 1204329"/>
                    <a:gd name="connsiteY34" fmla="*/ 201499 h 493047"/>
                    <a:gd name="connsiteX35" fmla="*/ 674242 w 1204329"/>
                    <a:gd name="connsiteY35" fmla="*/ 188247 h 493047"/>
                    <a:gd name="connsiteX36" fmla="*/ 581477 w 1204329"/>
                    <a:gd name="connsiteY36" fmla="*/ 201499 h 493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1204329" h="493047">
                      <a:moveTo>
                        <a:pt x="700746" y="188247"/>
                      </a:moveTo>
                      <a:cubicBezTo>
                        <a:pt x="643320" y="192664"/>
                        <a:pt x="585359" y="192516"/>
                        <a:pt x="528468" y="201499"/>
                      </a:cubicBezTo>
                      <a:cubicBezTo>
                        <a:pt x="500872" y="205856"/>
                        <a:pt x="448955" y="228003"/>
                        <a:pt x="448955" y="228003"/>
                      </a:cubicBezTo>
                      <a:cubicBezTo>
                        <a:pt x="422451" y="245673"/>
                        <a:pt x="391967" y="258488"/>
                        <a:pt x="369442" y="281012"/>
                      </a:cubicBezTo>
                      <a:cubicBezTo>
                        <a:pt x="331675" y="318778"/>
                        <a:pt x="353333" y="300585"/>
                        <a:pt x="303181" y="334021"/>
                      </a:cubicBezTo>
                      <a:cubicBezTo>
                        <a:pt x="257744" y="402177"/>
                        <a:pt x="300028" y="349795"/>
                        <a:pt x="236920" y="400281"/>
                      </a:cubicBezTo>
                      <a:cubicBezTo>
                        <a:pt x="184944" y="441862"/>
                        <a:pt x="239704" y="417023"/>
                        <a:pt x="170659" y="440038"/>
                      </a:cubicBezTo>
                      <a:cubicBezTo>
                        <a:pt x="157407" y="448873"/>
                        <a:pt x="145457" y="460073"/>
                        <a:pt x="130903" y="466542"/>
                      </a:cubicBezTo>
                      <a:cubicBezTo>
                        <a:pt x="105373" y="477889"/>
                        <a:pt x="51390" y="493047"/>
                        <a:pt x="51390" y="493047"/>
                      </a:cubicBezTo>
                      <a:cubicBezTo>
                        <a:pt x="-28123" y="466541"/>
                        <a:pt x="2744" y="491194"/>
                        <a:pt x="24885" y="347273"/>
                      </a:cubicBezTo>
                      <a:cubicBezTo>
                        <a:pt x="32557" y="297406"/>
                        <a:pt x="36784" y="315834"/>
                        <a:pt x="64642" y="281012"/>
                      </a:cubicBezTo>
                      <a:cubicBezTo>
                        <a:pt x="74592" y="268575"/>
                        <a:pt x="79884" y="252517"/>
                        <a:pt x="91146" y="241255"/>
                      </a:cubicBezTo>
                      <a:cubicBezTo>
                        <a:pt x="116835" y="215566"/>
                        <a:pt x="138325" y="212277"/>
                        <a:pt x="170659" y="201499"/>
                      </a:cubicBezTo>
                      <a:cubicBezTo>
                        <a:pt x="253702" y="90775"/>
                        <a:pt x="167387" y="184908"/>
                        <a:pt x="250172" y="135238"/>
                      </a:cubicBezTo>
                      <a:cubicBezTo>
                        <a:pt x="260886" y="128810"/>
                        <a:pt x="266281" y="115665"/>
                        <a:pt x="276677" y="108734"/>
                      </a:cubicBezTo>
                      <a:cubicBezTo>
                        <a:pt x="293114" y="97776"/>
                        <a:pt x="312533" y="92030"/>
                        <a:pt x="329685" y="82229"/>
                      </a:cubicBezTo>
                      <a:cubicBezTo>
                        <a:pt x="401612" y="41128"/>
                        <a:pt x="336312" y="66768"/>
                        <a:pt x="409198" y="42473"/>
                      </a:cubicBezTo>
                      <a:cubicBezTo>
                        <a:pt x="422450" y="33638"/>
                        <a:pt x="434042" y="21561"/>
                        <a:pt x="448955" y="15968"/>
                      </a:cubicBezTo>
                      <a:cubicBezTo>
                        <a:pt x="543325" y="-19421"/>
                        <a:pt x="783320" y="14902"/>
                        <a:pt x="806764" y="15968"/>
                      </a:cubicBezTo>
                      <a:cubicBezTo>
                        <a:pt x="844585" y="23533"/>
                        <a:pt x="888610" y="31246"/>
                        <a:pt x="926033" y="42473"/>
                      </a:cubicBezTo>
                      <a:cubicBezTo>
                        <a:pt x="952793" y="50501"/>
                        <a:pt x="982300" y="53480"/>
                        <a:pt x="1005546" y="68977"/>
                      </a:cubicBezTo>
                      <a:cubicBezTo>
                        <a:pt x="1018798" y="77812"/>
                        <a:pt x="1032866" y="85531"/>
                        <a:pt x="1045303" y="95481"/>
                      </a:cubicBezTo>
                      <a:cubicBezTo>
                        <a:pt x="1055059" y="103286"/>
                        <a:pt x="1061093" y="115558"/>
                        <a:pt x="1071807" y="121986"/>
                      </a:cubicBezTo>
                      <a:cubicBezTo>
                        <a:pt x="1083785" y="129173"/>
                        <a:pt x="1098312" y="130821"/>
                        <a:pt x="1111564" y="135238"/>
                      </a:cubicBezTo>
                      <a:cubicBezTo>
                        <a:pt x="1124816" y="144073"/>
                        <a:pt x="1138883" y="151792"/>
                        <a:pt x="1151320" y="161742"/>
                      </a:cubicBezTo>
                      <a:cubicBezTo>
                        <a:pt x="1178293" y="183321"/>
                        <a:pt x="1184651" y="198487"/>
                        <a:pt x="1204329" y="228003"/>
                      </a:cubicBezTo>
                      <a:cubicBezTo>
                        <a:pt x="1199912" y="258925"/>
                        <a:pt x="1200955" y="291135"/>
                        <a:pt x="1191077" y="320768"/>
                      </a:cubicBezTo>
                      <a:cubicBezTo>
                        <a:pt x="1187126" y="332621"/>
                        <a:pt x="1176941" y="345506"/>
                        <a:pt x="1164572" y="347273"/>
                      </a:cubicBezTo>
                      <a:cubicBezTo>
                        <a:pt x="1142274" y="350459"/>
                        <a:pt x="1120042" y="339948"/>
                        <a:pt x="1098311" y="334021"/>
                      </a:cubicBezTo>
                      <a:cubicBezTo>
                        <a:pt x="1071357" y="326670"/>
                        <a:pt x="1018798" y="307516"/>
                        <a:pt x="1018798" y="307516"/>
                      </a:cubicBezTo>
                      <a:cubicBezTo>
                        <a:pt x="1005546" y="298681"/>
                        <a:pt x="993288" y="288135"/>
                        <a:pt x="979042" y="281012"/>
                      </a:cubicBezTo>
                      <a:cubicBezTo>
                        <a:pt x="966548" y="274765"/>
                        <a:pt x="951263" y="274947"/>
                        <a:pt x="939285" y="267760"/>
                      </a:cubicBezTo>
                      <a:cubicBezTo>
                        <a:pt x="928571" y="261332"/>
                        <a:pt x="923495" y="247683"/>
                        <a:pt x="912781" y="241255"/>
                      </a:cubicBezTo>
                      <a:cubicBezTo>
                        <a:pt x="900803" y="234068"/>
                        <a:pt x="886456" y="231841"/>
                        <a:pt x="873024" y="228003"/>
                      </a:cubicBezTo>
                      <a:cubicBezTo>
                        <a:pt x="794122" y="205460"/>
                        <a:pt x="830484" y="220269"/>
                        <a:pt x="727250" y="201499"/>
                      </a:cubicBezTo>
                      <a:cubicBezTo>
                        <a:pt x="709331" y="198241"/>
                        <a:pt x="691911" y="192664"/>
                        <a:pt x="674242" y="188247"/>
                      </a:cubicBezTo>
                      <a:cubicBezTo>
                        <a:pt x="590372" y="202225"/>
                        <a:pt x="621599" y="201499"/>
                        <a:pt x="581477" y="201499"/>
                      </a:cubicBezTo>
                    </a:path>
                  </a:pathLst>
                </a:custGeom>
                <a:solidFill>
                  <a:srgbClr val="FF66F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</p:grpSp>
          <p:sp>
            <p:nvSpPr>
              <p:cNvPr id="917" name="正方形/長方形 916"/>
              <p:cNvSpPr/>
              <p:nvPr/>
            </p:nvSpPr>
            <p:spPr>
              <a:xfrm>
                <a:off x="3211081" y="1525873"/>
                <a:ext cx="3110384" cy="1353091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ja-JP" altLang="en-US" sz="2000" b="0" cap="none" spc="0" dirty="0" smtClean="0">
                    <a:ln w="18415" cmpd="sng">
                      <a:solidFill>
                        <a:sysClr val="windowText" lastClr="000000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</a:rPr>
                  <a:t>もんだい</a:t>
                </a:r>
                <a:endParaRPr lang="ja-JP" altLang="en-US" sz="2000" b="0" cap="none" spc="0" dirty="0">
                  <a:ln w="18415" cmpd="sng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798" name="グループ化 797"/>
            <p:cNvGrpSpPr/>
            <p:nvPr/>
          </p:nvGrpSpPr>
          <p:grpSpPr>
            <a:xfrm>
              <a:off x="2005848" y="3429000"/>
              <a:ext cx="1455374" cy="1384722"/>
              <a:chOff x="2744777" y="1484784"/>
              <a:chExt cx="4050390" cy="4682851"/>
            </a:xfrm>
          </p:grpSpPr>
          <p:grpSp>
            <p:nvGrpSpPr>
              <p:cNvPr id="903" name="グループ化 902"/>
              <p:cNvGrpSpPr/>
              <p:nvPr/>
            </p:nvGrpSpPr>
            <p:grpSpPr>
              <a:xfrm>
                <a:off x="2744777" y="1484784"/>
                <a:ext cx="4050390" cy="4682851"/>
                <a:chOff x="2668961" y="1844824"/>
                <a:chExt cx="4050390" cy="4682851"/>
              </a:xfrm>
            </p:grpSpPr>
            <p:sp>
              <p:nvSpPr>
                <p:cNvPr id="908" name="フリーフォーム 907"/>
                <p:cNvSpPr/>
                <p:nvPr/>
              </p:nvSpPr>
              <p:spPr>
                <a:xfrm>
                  <a:off x="2668961" y="1844824"/>
                  <a:ext cx="4050390" cy="4682851"/>
                </a:xfrm>
                <a:custGeom>
                  <a:avLst/>
                  <a:gdLst>
                    <a:gd name="connsiteX0" fmla="*/ 1277497 w 4050390"/>
                    <a:gd name="connsiteY0" fmla="*/ 35515 h 4334120"/>
                    <a:gd name="connsiteX1" fmla="*/ 747410 w 4050390"/>
                    <a:gd name="connsiteY1" fmla="*/ 287306 h 4334120"/>
                    <a:gd name="connsiteX2" fmla="*/ 349845 w 4050390"/>
                    <a:gd name="connsiteY2" fmla="*/ 936663 h 4334120"/>
                    <a:gd name="connsiteX3" fmla="*/ 190819 w 4050390"/>
                    <a:gd name="connsiteY3" fmla="*/ 2672698 h 4334120"/>
                    <a:gd name="connsiteX4" fmla="*/ 204071 w 4050390"/>
                    <a:gd name="connsiteY4" fmla="*/ 4209950 h 4334120"/>
                    <a:gd name="connsiteX5" fmla="*/ 270332 w 4050390"/>
                    <a:gd name="connsiteY5" fmla="*/ 4249706 h 4334120"/>
                    <a:gd name="connsiteX6" fmla="*/ 3649637 w 4050390"/>
                    <a:gd name="connsiteY6" fmla="*/ 4302715 h 4334120"/>
                    <a:gd name="connsiteX7" fmla="*/ 4020697 w 4050390"/>
                    <a:gd name="connsiteY7" fmla="*/ 4249706 h 4334120"/>
                    <a:gd name="connsiteX8" fmla="*/ 3967689 w 4050390"/>
                    <a:gd name="connsiteY8" fmla="*/ 4156941 h 4334120"/>
                    <a:gd name="connsiteX9" fmla="*/ 3914680 w 4050390"/>
                    <a:gd name="connsiteY9" fmla="*/ 2526924 h 4334120"/>
                    <a:gd name="connsiteX10" fmla="*/ 3768906 w 4050390"/>
                    <a:gd name="connsiteY10" fmla="*/ 578854 h 4334120"/>
                    <a:gd name="connsiteX11" fmla="*/ 2152141 w 4050390"/>
                    <a:gd name="connsiteY11" fmla="*/ 22263 h 4334120"/>
                    <a:gd name="connsiteX12" fmla="*/ 1065463 w 4050390"/>
                    <a:gd name="connsiteY12" fmla="*/ 101776 h 4334120"/>
                    <a:gd name="connsiteX13" fmla="*/ 1065463 w 4050390"/>
                    <a:gd name="connsiteY13" fmla="*/ 101776 h 43341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4050390" h="4334120">
                      <a:moveTo>
                        <a:pt x="1277497" y="35515"/>
                      </a:moveTo>
                      <a:cubicBezTo>
                        <a:pt x="1089758" y="86315"/>
                        <a:pt x="902019" y="137115"/>
                        <a:pt x="747410" y="287306"/>
                      </a:cubicBezTo>
                      <a:cubicBezTo>
                        <a:pt x="592801" y="437497"/>
                        <a:pt x="442610" y="539098"/>
                        <a:pt x="349845" y="936663"/>
                      </a:cubicBezTo>
                      <a:cubicBezTo>
                        <a:pt x="257080" y="1334228"/>
                        <a:pt x="215115" y="2127150"/>
                        <a:pt x="190819" y="2672698"/>
                      </a:cubicBezTo>
                      <a:cubicBezTo>
                        <a:pt x="166523" y="3218246"/>
                        <a:pt x="190819" y="3947115"/>
                        <a:pt x="204071" y="4209950"/>
                      </a:cubicBezTo>
                      <a:cubicBezTo>
                        <a:pt x="217323" y="4472785"/>
                        <a:pt x="-303929" y="4234245"/>
                        <a:pt x="270332" y="4249706"/>
                      </a:cubicBezTo>
                      <a:cubicBezTo>
                        <a:pt x="844593" y="4265167"/>
                        <a:pt x="3024576" y="4302715"/>
                        <a:pt x="3649637" y="4302715"/>
                      </a:cubicBezTo>
                      <a:cubicBezTo>
                        <a:pt x="4274698" y="4302715"/>
                        <a:pt x="3967688" y="4274002"/>
                        <a:pt x="4020697" y="4249706"/>
                      </a:cubicBezTo>
                      <a:cubicBezTo>
                        <a:pt x="4073706" y="4225410"/>
                        <a:pt x="3985359" y="4444071"/>
                        <a:pt x="3967689" y="4156941"/>
                      </a:cubicBezTo>
                      <a:cubicBezTo>
                        <a:pt x="3950020" y="3869811"/>
                        <a:pt x="3947811" y="3123272"/>
                        <a:pt x="3914680" y="2526924"/>
                      </a:cubicBezTo>
                      <a:cubicBezTo>
                        <a:pt x="3881550" y="1930576"/>
                        <a:pt x="4062663" y="996298"/>
                        <a:pt x="3768906" y="578854"/>
                      </a:cubicBezTo>
                      <a:cubicBezTo>
                        <a:pt x="3475150" y="161411"/>
                        <a:pt x="2602715" y="101776"/>
                        <a:pt x="2152141" y="22263"/>
                      </a:cubicBezTo>
                      <a:cubicBezTo>
                        <a:pt x="1701567" y="-57250"/>
                        <a:pt x="1065463" y="101776"/>
                        <a:pt x="1065463" y="101776"/>
                      </a:cubicBezTo>
                      <a:lnTo>
                        <a:pt x="1065463" y="101776"/>
                      </a:lnTo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909" name="円/楕円 908"/>
                <p:cNvSpPr/>
                <p:nvPr/>
              </p:nvSpPr>
              <p:spPr>
                <a:xfrm>
                  <a:off x="3539968" y="2708920"/>
                  <a:ext cx="864096" cy="864096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910" name="弦 909"/>
                <p:cNvSpPr/>
                <p:nvPr/>
              </p:nvSpPr>
              <p:spPr>
                <a:xfrm rot="17413514">
                  <a:off x="3511875" y="2740803"/>
                  <a:ext cx="863204" cy="848977"/>
                </a:xfrm>
                <a:prstGeom prst="chord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911" name="円/楕円 910"/>
                <p:cNvSpPr/>
                <p:nvPr/>
              </p:nvSpPr>
              <p:spPr>
                <a:xfrm>
                  <a:off x="4913988" y="2708920"/>
                  <a:ext cx="864096" cy="864096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912" name="弦 911"/>
                <p:cNvSpPr/>
                <p:nvPr/>
              </p:nvSpPr>
              <p:spPr>
                <a:xfrm rot="17413514">
                  <a:off x="4885895" y="2740803"/>
                  <a:ext cx="863204" cy="848977"/>
                </a:xfrm>
                <a:prstGeom prst="chord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913" name="円/楕円 912"/>
                <p:cNvSpPr/>
                <p:nvPr/>
              </p:nvSpPr>
              <p:spPr>
                <a:xfrm>
                  <a:off x="3779912" y="2996952"/>
                  <a:ext cx="360040" cy="28803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914" name="円/楕円 913"/>
                <p:cNvSpPr/>
                <p:nvPr/>
              </p:nvSpPr>
              <p:spPr>
                <a:xfrm>
                  <a:off x="5137477" y="3021275"/>
                  <a:ext cx="360040" cy="28803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</p:grpSp>
          <p:grpSp>
            <p:nvGrpSpPr>
              <p:cNvPr id="904" name="グループ化 903"/>
              <p:cNvGrpSpPr/>
              <p:nvPr/>
            </p:nvGrpSpPr>
            <p:grpSpPr>
              <a:xfrm>
                <a:off x="4333282" y="3948385"/>
                <a:ext cx="880011" cy="701173"/>
                <a:chOff x="4109793" y="3844323"/>
                <a:chExt cx="1216771" cy="701173"/>
              </a:xfrm>
            </p:grpSpPr>
            <p:sp>
              <p:nvSpPr>
                <p:cNvPr id="906" name="フリーフォーム 905"/>
                <p:cNvSpPr/>
                <p:nvPr/>
              </p:nvSpPr>
              <p:spPr>
                <a:xfrm>
                  <a:off x="4109793" y="4052449"/>
                  <a:ext cx="1204329" cy="493047"/>
                </a:xfrm>
                <a:custGeom>
                  <a:avLst/>
                  <a:gdLst>
                    <a:gd name="connsiteX0" fmla="*/ 700746 w 1204329"/>
                    <a:gd name="connsiteY0" fmla="*/ 188247 h 493047"/>
                    <a:gd name="connsiteX1" fmla="*/ 528468 w 1204329"/>
                    <a:gd name="connsiteY1" fmla="*/ 201499 h 493047"/>
                    <a:gd name="connsiteX2" fmla="*/ 448955 w 1204329"/>
                    <a:gd name="connsiteY2" fmla="*/ 228003 h 493047"/>
                    <a:gd name="connsiteX3" fmla="*/ 369442 w 1204329"/>
                    <a:gd name="connsiteY3" fmla="*/ 281012 h 493047"/>
                    <a:gd name="connsiteX4" fmla="*/ 303181 w 1204329"/>
                    <a:gd name="connsiteY4" fmla="*/ 334021 h 493047"/>
                    <a:gd name="connsiteX5" fmla="*/ 236920 w 1204329"/>
                    <a:gd name="connsiteY5" fmla="*/ 400281 h 493047"/>
                    <a:gd name="connsiteX6" fmla="*/ 170659 w 1204329"/>
                    <a:gd name="connsiteY6" fmla="*/ 440038 h 493047"/>
                    <a:gd name="connsiteX7" fmla="*/ 130903 w 1204329"/>
                    <a:gd name="connsiteY7" fmla="*/ 466542 h 493047"/>
                    <a:gd name="connsiteX8" fmla="*/ 51390 w 1204329"/>
                    <a:gd name="connsiteY8" fmla="*/ 493047 h 493047"/>
                    <a:gd name="connsiteX9" fmla="*/ 24885 w 1204329"/>
                    <a:gd name="connsiteY9" fmla="*/ 347273 h 493047"/>
                    <a:gd name="connsiteX10" fmla="*/ 64642 w 1204329"/>
                    <a:gd name="connsiteY10" fmla="*/ 281012 h 493047"/>
                    <a:gd name="connsiteX11" fmla="*/ 91146 w 1204329"/>
                    <a:gd name="connsiteY11" fmla="*/ 241255 h 493047"/>
                    <a:gd name="connsiteX12" fmla="*/ 170659 w 1204329"/>
                    <a:gd name="connsiteY12" fmla="*/ 201499 h 493047"/>
                    <a:gd name="connsiteX13" fmla="*/ 250172 w 1204329"/>
                    <a:gd name="connsiteY13" fmla="*/ 135238 h 493047"/>
                    <a:gd name="connsiteX14" fmla="*/ 276677 w 1204329"/>
                    <a:gd name="connsiteY14" fmla="*/ 108734 h 493047"/>
                    <a:gd name="connsiteX15" fmla="*/ 329685 w 1204329"/>
                    <a:gd name="connsiteY15" fmla="*/ 82229 h 493047"/>
                    <a:gd name="connsiteX16" fmla="*/ 409198 w 1204329"/>
                    <a:gd name="connsiteY16" fmla="*/ 42473 h 493047"/>
                    <a:gd name="connsiteX17" fmla="*/ 448955 w 1204329"/>
                    <a:gd name="connsiteY17" fmla="*/ 15968 h 493047"/>
                    <a:gd name="connsiteX18" fmla="*/ 806764 w 1204329"/>
                    <a:gd name="connsiteY18" fmla="*/ 15968 h 493047"/>
                    <a:gd name="connsiteX19" fmla="*/ 926033 w 1204329"/>
                    <a:gd name="connsiteY19" fmla="*/ 42473 h 493047"/>
                    <a:gd name="connsiteX20" fmla="*/ 1005546 w 1204329"/>
                    <a:gd name="connsiteY20" fmla="*/ 68977 h 493047"/>
                    <a:gd name="connsiteX21" fmla="*/ 1045303 w 1204329"/>
                    <a:gd name="connsiteY21" fmla="*/ 95481 h 493047"/>
                    <a:gd name="connsiteX22" fmla="*/ 1071807 w 1204329"/>
                    <a:gd name="connsiteY22" fmla="*/ 121986 h 493047"/>
                    <a:gd name="connsiteX23" fmla="*/ 1111564 w 1204329"/>
                    <a:gd name="connsiteY23" fmla="*/ 135238 h 493047"/>
                    <a:gd name="connsiteX24" fmla="*/ 1151320 w 1204329"/>
                    <a:gd name="connsiteY24" fmla="*/ 161742 h 493047"/>
                    <a:gd name="connsiteX25" fmla="*/ 1204329 w 1204329"/>
                    <a:gd name="connsiteY25" fmla="*/ 228003 h 493047"/>
                    <a:gd name="connsiteX26" fmla="*/ 1191077 w 1204329"/>
                    <a:gd name="connsiteY26" fmla="*/ 320768 h 493047"/>
                    <a:gd name="connsiteX27" fmla="*/ 1164572 w 1204329"/>
                    <a:gd name="connsiteY27" fmla="*/ 347273 h 493047"/>
                    <a:gd name="connsiteX28" fmla="*/ 1098311 w 1204329"/>
                    <a:gd name="connsiteY28" fmla="*/ 334021 h 493047"/>
                    <a:gd name="connsiteX29" fmla="*/ 1018798 w 1204329"/>
                    <a:gd name="connsiteY29" fmla="*/ 307516 h 493047"/>
                    <a:gd name="connsiteX30" fmla="*/ 979042 w 1204329"/>
                    <a:gd name="connsiteY30" fmla="*/ 281012 h 493047"/>
                    <a:gd name="connsiteX31" fmla="*/ 939285 w 1204329"/>
                    <a:gd name="connsiteY31" fmla="*/ 267760 h 493047"/>
                    <a:gd name="connsiteX32" fmla="*/ 912781 w 1204329"/>
                    <a:gd name="connsiteY32" fmla="*/ 241255 h 493047"/>
                    <a:gd name="connsiteX33" fmla="*/ 873024 w 1204329"/>
                    <a:gd name="connsiteY33" fmla="*/ 228003 h 493047"/>
                    <a:gd name="connsiteX34" fmla="*/ 727250 w 1204329"/>
                    <a:gd name="connsiteY34" fmla="*/ 201499 h 493047"/>
                    <a:gd name="connsiteX35" fmla="*/ 674242 w 1204329"/>
                    <a:gd name="connsiteY35" fmla="*/ 188247 h 493047"/>
                    <a:gd name="connsiteX36" fmla="*/ 581477 w 1204329"/>
                    <a:gd name="connsiteY36" fmla="*/ 201499 h 493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1204329" h="493047">
                      <a:moveTo>
                        <a:pt x="700746" y="188247"/>
                      </a:moveTo>
                      <a:cubicBezTo>
                        <a:pt x="643320" y="192664"/>
                        <a:pt x="585359" y="192516"/>
                        <a:pt x="528468" y="201499"/>
                      </a:cubicBezTo>
                      <a:cubicBezTo>
                        <a:pt x="500872" y="205856"/>
                        <a:pt x="448955" y="228003"/>
                        <a:pt x="448955" y="228003"/>
                      </a:cubicBezTo>
                      <a:cubicBezTo>
                        <a:pt x="422451" y="245673"/>
                        <a:pt x="391967" y="258488"/>
                        <a:pt x="369442" y="281012"/>
                      </a:cubicBezTo>
                      <a:cubicBezTo>
                        <a:pt x="331675" y="318778"/>
                        <a:pt x="353333" y="300585"/>
                        <a:pt x="303181" y="334021"/>
                      </a:cubicBezTo>
                      <a:cubicBezTo>
                        <a:pt x="257744" y="402177"/>
                        <a:pt x="300028" y="349795"/>
                        <a:pt x="236920" y="400281"/>
                      </a:cubicBezTo>
                      <a:cubicBezTo>
                        <a:pt x="184944" y="441862"/>
                        <a:pt x="239704" y="417023"/>
                        <a:pt x="170659" y="440038"/>
                      </a:cubicBezTo>
                      <a:cubicBezTo>
                        <a:pt x="157407" y="448873"/>
                        <a:pt x="145457" y="460073"/>
                        <a:pt x="130903" y="466542"/>
                      </a:cubicBezTo>
                      <a:cubicBezTo>
                        <a:pt x="105373" y="477889"/>
                        <a:pt x="51390" y="493047"/>
                        <a:pt x="51390" y="493047"/>
                      </a:cubicBezTo>
                      <a:cubicBezTo>
                        <a:pt x="-28123" y="466541"/>
                        <a:pt x="2744" y="491194"/>
                        <a:pt x="24885" y="347273"/>
                      </a:cubicBezTo>
                      <a:cubicBezTo>
                        <a:pt x="32557" y="297406"/>
                        <a:pt x="36784" y="315834"/>
                        <a:pt x="64642" y="281012"/>
                      </a:cubicBezTo>
                      <a:cubicBezTo>
                        <a:pt x="74592" y="268575"/>
                        <a:pt x="79884" y="252517"/>
                        <a:pt x="91146" y="241255"/>
                      </a:cubicBezTo>
                      <a:cubicBezTo>
                        <a:pt x="116835" y="215566"/>
                        <a:pt x="138325" y="212277"/>
                        <a:pt x="170659" y="201499"/>
                      </a:cubicBezTo>
                      <a:cubicBezTo>
                        <a:pt x="253702" y="90775"/>
                        <a:pt x="167387" y="184908"/>
                        <a:pt x="250172" y="135238"/>
                      </a:cubicBezTo>
                      <a:cubicBezTo>
                        <a:pt x="260886" y="128810"/>
                        <a:pt x="266281" y="115665"/>
                        <a:pt x="276677" y="108734"/>
                      </a:cubicBezTo>
                      <a:cubicBezTo>
                        <a:pt x="293114" y="97776"/>
                        <a:pt x="312533" y="92030"/>
                        <a:pt x="329685" y="82229"/>
                      </a:cubicBezTo>
                      <a:cubicBezTo>
                        <a:pt x="401612" y="41128"/>
                        <a:pt x="336312" y="66768"/>
                        <a:pt x="409198" y="42473"/>
                      </a:cubicBezTo>
                      <a:cubicBezTo>
                        <a:pt x="422450" y="33638"/>
                        <a:pt x="434042" y="21561"/>
                        <a:pt x="448955" y="15968"/>
                      </a:cubicBezTo>
                      <a:cubicBezTo>
                        <a:pt x="543325" y="-19421"/>
                        <a:pt x="783320" y="14902"/>
                        <a:pt x="806764" y="15968"/>
                      </a:cubicBezTo>
                      <a:cubicBezTo>
                        <a:pt x="844585" y="23533"/>
                        <a:pt x="888610" y="31246"/>
                        <a:pt x="926033" y="42473"/>
                      </a:cubicBezTo>
                      <a:cubicBezTo>
                        <a:pt x="952793" y="50501"/>
                        <a:pt x="982300" y="53480"/>
                        <a:pt x="1005546" y="68977"/>
                      </a:cubicBezTo>
                      <a:cubicBezTo>
                        <a:pt x="1018798" y="77812"/>
                        <a:pt x="1032866" y="85531"/>
                        <a:pt x="1045303" y="95481"/>
                      </a:cubicBezTo>
                      <a:cubicBezTo>
                        <a:pt x="1055059" y="103286"/>
                        <a:pt x="1061093" y="115558"/>
                        <a:pt x="1071807" y="121986"/>
                      </a:cubicBezTo>
                      <a:cubicBezTo>
                        <a:pt x="1083785" y="129173"/>
                        <a:pt x="1098312" y="130821"/>
                        <a:pt x="1111564" y="135238"/>
                      </a:cubicBezTo>
                      <a:cubicBezTo>
                        <a:pt x="1124816" y="144073"/>
                        <a:pt x="1138883" y="151792"/>
                        <a:pt x="1151320" y="161742"/>
                      </a:cubicBezTo>
                      <a:cubicBezTo>
                        <a:pt x="1178293" y="183321"/>
                        <a:pt x="1184651" y="198487"/>
                        <a:pt x="1204329" y="228003"/>
                      </a:cubicBezTo>
                      <a:cubicBezTo>
                        <a:pt x="1199912" y="258925"/>
                        <a:pt x="1200955" y="291135"/>
                        <a:pt x="1191077" y="320768"/>
                      </a:cubicBezTo>
                      <a:cubicBezTo>
                        <a:pt x="1187126" y="332621"/>
                        <a:pt x="1176941" y="345506"/>
                        <a:pt x="1164572" y="347273"/>
                      </a:cubicBezTo>
                      <a:cubicBezTo>
                        <a:pt x="1142274" y="350459"/>
                        <a:pt x="1120042" y="339948"/>
                        <a:pt x="1098311" y="334021"/>
                      </a:cubicBezTo>
                      <a:cubicBezTo>
                        <a:pt x="1071357" y="326670"/>
                        <a:pt x="1018798" y="307516"/>
                        <a:pt x="1018798" y="307516"/>
                      </a:cubicBezTo>
                      <a:cubicBezTo>
                        <a:pt x="1005546" y="298681"/>
                        <a:pt x="993288" y="288135"/>
                        <a:pt x="979042" y="281012"/>
                      </a:cubicBezTo>
                      <a:cubicBezTo>
                        <a:pt x="966548" y="274765"/>
                        <a:pt x="951263" y="274947"/>
                        <a:pt x="939285" y="267760"/>
                      </a:cubicBezTo>
                      <a:cubicBezTo>
                        <a:pt x="928571" y="261332"/>
                        <a:pt x="923495" y="247683"/>
                        <a:pt x="912781" y="241255"/>
                      </a:cubicBezTo>
                      <a:cubicBezTo>
                        <a:pt x="900803" y="234068"/>
                        <a:pt x="886456" y="231841"/>
                        <a:pt x="873024" y="228003"/>
                      </a:cubicBezTo>
                      <a:cubicBezTo>
                        <a:pt x="794122" y="205460"/>
                        <a:pt x="830484" y="220269"/>
                        <a:pt x="727250" y="201499"/>
                      </a:cubicBezTo>
                      <a:cubicBezTo>
                        <a:pt x="709331" y="198241"/>
                        <a:pt x="691911" y="192664"/>
                        <a:pt x="674242" y="188247"/>
                      </a:cubicBezTo>
                      <a:cubicBezTo>
                        <a:pt x="590372" y="202225"/>
                        <a:pt x="621599" y="201499"/>
                        <a:pt x="581477" y="201499"/>
                      </a:cubicBezTo>
                    </a:path>
                  </a:pathLst>
                </a:custGeom>
                <a:solidFill>
                  <a:srgbClr val="FF66F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907" name="フリーフォーム 906"/>
                <p:cNvSpPr/>
                <p:nvPr/>
              </p:nvSpPr>
              <p:spPr>
                <a:xfrm>
                  <a:off x="4122235" y="3844323"/>
                  <a:ext cx="1204329" cy="493047"/>
                </a:xfrm>
                <a:custGeom>
                  <a:avLst/>
                  <a:gdLst>
                    <a:gd name="connsiteX0" fmla="*/ 700746 w 1204329"/>
                    <a:gd name="connsiteY0" fmla="*/ 188247 h 493047"/>
                    <a:gd name="connsiteX1" fmla="*/ 528468 w 1204329"/>
                    <a:gd name="connsiteY1" fmla="*/ 201499 h 493047"/>
                    <a:gd name="connsiteX2" fmla="*/ 448955 w 1204329"/>
                    <a:gd name="connsiteY2" fmla="*/ 228003 h 493047"/>
                    <a:gd name="connsiteX3" fmla="*/ 369442 w 1204329"/>
                    <a:gd name="connsiteY3" fmla="*/ 281012 h 493047"/>
                    <a:gd name="connsiteX4" fmla="*/ 303181 w 1204329"/>
                    <a:gd name="connsiteY4" fmla="*/ 334021 h 493047"/>
                    <a:gd name="connsiteX5" fmla="*/ 236920 w 1204329"/>
                    <a:gd name="connsiteY5" fmla="*/ 400281 h 493047"/>
                    <a:gd name="connsiteX6" fmla="*/ 170659 w 1204329"/>
                    <a:gd name="connsiteY6" fmla="*/ 440038 h 493047"/>
                    <a:gd name="connsiteX7" fmla="*/ 130903 w 1204329"/>
                    <a:gd name="connsiteY7" fmla="*/ 466542 h 493047"/>
                    <a:gd name="connsiteX8" fmla="*/ 51390 w 1204329"/>
                    <a:gd name="connsiteY8" fmla="*/ 493047 h 493047"/>
                    <a:gd name="connsiteX9" fmla="*/ 24885 w 1204329"/>
                    <a:gd name="connsiteY9" fmla="*/ 347273 h 493047"/>
                    <a:gd name="connsiteX10" fmla="*/ 64642 w 1204329"/>
                    <a:gd name="connsiteY10" fmla="*/ 281012 h 493047"/>
                    <a:gd name="connsiteX11" fmla="*/ 91146 w 1204329"/>
                    <a:gd name="connsiteY11" fmla="*/ 241255 h 493047"/>
                    <a:gd name="connsiteX12" fmla="*/ 170659 w 1204329"/>
                    <a:gd name="connsiteY12" fmla="*/ 201499 h 493047"/>
                    <a:gd name="connsiteX13" fmla="*/ 250172 w 1204329"/>
                    <a:gd name="connsiteY13" fmla="*/ 135238 h 493047"/>
                    <a:gd name="connsiteX14" fmla="*/ 276677 w 1204329"/>
                    <a:gd name="connsiteY14" fmla="*/ 108734 h 493047"/>
                    <a:gd name="connsiteX15" fmla="*/ 329685 w 1204329"/>
                    <a:gd name="connsiteY15" fmla="*/ 82229 h 493047"/>
                    <a:gd name="connsiteX16" fmla="*/ 409198 w 1204329"/>
                    <a:gd name="connsiteY16" fmla="*/ 42473 h 493047"/>
                    <a:gd name="connsiteX17" fmla="*/ 448955 w 1204329"/>
                    <a:gd name="connsiteY17" fmla="*/ 15968 h 493047"/>
                    <a:gd name="connsiteX18" fmla="*/ 806764 w 1204329"/>
                    <a:gd name="connsiteY18" fmla="*/ 15968 h 493047"/>
                    <a:gd name="connsiteX19" fmla="*/ 926033 w 1204329"/>
                    <a:gd name="connsiteY19" fmla="*/ 42473 h 493047"/>
                    <a:gd name="connsiteX20" fmla="*/ 1005546 w 1204329"/>
                    <a:gd name="connsiteY20" fmla="*/ 68977 h 493047"/>
                    <a:gd name="connsiteX21" fmla="*/ 1045303 w 1204329"/>
                    <a:gd name="connsiteY21" fmla="*/ 95481 h 493047"/>
                    <a:gd name="connsiteX22" fmla="*/ 1071807 w 1204329"/>
                    <a:gd name="connsiteY22" fmla="*/ 121986 h 493047"/>
                    <a:gd name="connsiteX23" fmla="*/ 1111564 w 1204329"/>
                    <a:gd name="connsiteY23" fmla="*/ 135238 h 493047"/>
                    <a:gd name="connsiteX24" fmla="*/ 1151320 w 1204329"/>
                    <a:gd name="connsiteY24" fmla="*/ 161742 h 493047"/>
                    <a:gd name="connsiteX25" fmla="*/ 1204329 w 1204329"/>
                    <a:gd name="connsiteY25" fmla="*/ 228003 h 493047"/>
                    <a:gd name="connsiteX26" fmla="*/ 1191077 w 1204329"/>
                    <a:gd name="connsiteY26" fmla="*/ 320768 h 493047"/>
                    <a:gd name="connsiteX27" fmla="*/ 1164572 w 1204329"/>
                    <a:gd name="connsiteY27" fmla="*/ 347273 h 493047"/>
                    <a:gd name="connsiteX28" fmla="*/ 1098311 w 1204329"/>
                    <a:gd name="connsiteY28" fmla="*/ 334021 h 493047"/>
                    <a:gd name="connsiteX29" fmla="*/ 1018798 w 1204329"/>
                    <a:gd name="connsiteY29" fmla="*/ 307516 h 493047"/>
                    <a:gd name="connsiteX30" fmla="*/ 979042 w 1204329"/>
                    <a:gd name="connsiteY30" fmla="*/ 281012 h 493047"/>
                    <a:gd name="connsiteX31" fmla="*/ 939285 w 1204329"/>
                    <a:gd name="connsiteY31" fmla="*/ 267760 h 493047"/>
                    <a:gd name="connsiteX32" fmla="*/ 912781 w 1204329"/>
                    <a:gd name="connsiteY32" fmla="*/ 241255 h 493047"/>
                    <a:gd name="connsiteX33" fmla="*/ 873024 w 1204329"/>
                    <a:gd name="connsiteY33" fmla="*/ 228003 h 493047"/>
                    <a:gd name="connsiteX34" fmla="*/ 727250 w 1204329"/>
                    <a:gd name="connsiteY34" fmla="*/ 201499 h 493047"/>
                    <a:gd name="connsiteX35" fmla="*/ 674242 w 1204329"/>
                    <a:gd name="connsiteY35" fmla="*/ 188247 h 493047"/>
                    <a:gd name="connsiteX36" fmla="*/ 581477 w 1204329"/>
                    <a:gd name="connsiteY36" fmla="*/ 201499 h 493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1204329" h="493047">
                      <a:moveTo>
                        <a:pt x="700746" y="188247"/>
                      </a:moveTo>
                      <a:cubicBezTo>
                        <a:pt x="643320" y="192664"/>
                        <a:pt x="585359" y="192516"/>
                        <a:pt x="528468" y="201499"/>
                      </a:cubicBezTo>
                      <a:cubicBezTo>
                        <a:pt x="500872" y="205856"/>
                        <a:pt x="448955" y="228003"/>
                        <a:pt x="448955" y="228003"/>
                      </a:cubicBezTo>
                      <a:cubicBezTo>
                        <a:pt x="422451" y="245673"/>
                        <a:pt x="391967" y="258488"/>
                        <a:pt x="369442" y="281012"/>
                      </a:cubicBezTo>
                      <a:cubicBezTo>
                        <a:pt x="331675" y="318778"/>
                        <a:pt x="353333" y="300585"/>
                        <a:pt x="303181" y="334021"/>
                      </a:cubicBezTo>
                      <a:cubicBezTo>
                        <a:pt x="257744" y="402177"/>
                        <a:pt x="300028" y="349795"/>
                        <a:pt x="236920" y="400281"/>
                      </a:cubicBezTo>
                      <a:cubicBezTo>
                        <a:pt x="184944" y="441862"/>
                        <a:pt x="239704" y="417023"/>
                        <a:pt x="170659" y="440038"/>
                      </a:cubicBezTo>
                      <a:cubicBezTo>
                        <a:pt x="157407" y="448873"/>
                        <a:pt x="145457" y="460073"/>
                        <a:pt x="130903" y="466542"/>
                      </a:cubicBezTo>
                      <a:cubicBezTo>
                        <a:pt x="105373" y="477889"/>
                        <a:pt x="51390" y="493047"/>
                        <a:pt x="51390" y="493047"/>
                      </a:cubicBezTo>
                      <a:cubicBezTo>
                        <a:pt x="-28123" y="466541"/>
                        <a:pt x="2744" y="491194"/>
                        <a:pt x="24885" y="347273"/>
                      </a:cubicBezTo>
                      <a:cubicBezTo>
                        <a:pt x="32557" y="297406"/>
                        <a:pt x="36784" y="315834"/>
                        <a:pt x="64642" y="281012"/>
                      </a:cubicBezTo>
                      <a:cubicBezTo>
                        <a:pt x="74592" y="268575"/>
                        <a:pt x="79884" y="252517"/>
                        <a:pt x="91146" y="241255"/>
                      </a:cubicBezTo>
                      <a:cubicBezTo>
                        <a:pt x="116835" y="215566"/>
                        <a:pt x="138325" y="212277"/>
                        <a:pt x="170659" y="201499"/>
                      </a:cubicBezTo>
                      <a:cubicBezTo>
                        <a:pt x="253702" y="90775"/>
                        <a:pt x="167387" y="184908"/>
                        <a:pt x="250172" y="135238"/>
                      </a:cubicBezTo>
                      <a:cubicBezTo>
                        <a:pt x="260886" y="128810"/>
                        <a:pt x="266281" y="115665"/>
                        <a:pt x="276677" y="108734"/>
                      </a:cubicBezTo>
                      <a:cubicBezTo>
                        <a:pt x="293114" y="97776"/>
                        <a:pt x="312533" y="92030"/>
                        <a:pt x="329685" y="82229"/>
                      </a:cubicBezTo>
                      <a:cubicBezTo>
                        <a:pt x="401612" y="41128"/>
                        <a:pt x="336312" y="66768"/>
                        <a:pt x="409198" y="42473"/>
                      </a:cubicBezTo>
                      <a:cubicBezTo>
                        <a:pt x="422450" y="33638"/>
                        <a:pt x="434042" y="21561"/>
                        <a:pt x="448955" y="15968"/>
                      </a:cubicBezTo>
                      <a:cubicBezTo>
                        <a:pt x="543325" y="-19421"/>
                        <a:pt x="783320" y="14902"/>
                        <a:pt x="806764" y="15968"/>
                      </a:cubicBezTo>
                      <a:cubicBezTo>
                        <a:pt x="844585" y="23533"/>
                        <a:pt x="888610" y="31246"/>
                        <a:pt x="926033" y="42473"/>
                      </a:cubicBezTo>
                      <a:cubicBezTo>
                        <a:pt x="952793" y="50501"/>
                        <a:pt x="982300" y="53480"/>
                        <a:pt x="1005546" y="68977"/>
                      </a:cubicBezTo>
                      <a:cubicBezTo>
                        <a:pt x="1018798" y="77812"/>
                        <a:pt x="1032866" y="85531"/>
                        <a:pt x="1045303" y="95481"/>
                      </a:cubicBezTo>
                      <a:cubicBezTo>
                        <a:pt x="1055059" y="103286"/>
                        <a:pt x="1061093" y="115558"/>
                        <a:pt x="1071807" y="121986"/>
                      </a:cubicBezTo>
                      <a:cubicBezTo>
                        <a:pt x="1083785" y="129173"/>
                        <a:pt x="1098312" y="130821"/>
                        <a:pt x="1111564" y="135238"/>
                      </a:cubicBezTo>
                      <a:cubicBezTo>
                        <a:pt x="1124816" y="144073"/>
                        <a:pt x="1138883" y="151792"/>
                        <a:pt x="1151320" y="161742"/>
                      </a:cubicBezTo>
                      <a:cubicBezTo>
                        <a:pt x="1178293" y="183321"/>
                        <a:pt x="1184651" y="198487"/>
                        <a:pt x="1204329" y="228003"/>
                      </a:cubicBezTo>
                      <a:cubicBezTo>
                        <a:pt x="1199912" y="258925"/>
                        <a:pt x="1200955" y="291135"/>
                        <a:pt x="1191077" y="320768"/>
                      </a:cubicBezTo>
                      <a:cubicBezTo>
                        <a:pt x="1187126" y="332621"/>
                        <a:pt x="1176941" y="345506"/>
                        <a:pt x="1164572" y="347273"/>
                      </a:cubicBezTo>
                      <a:cubicBezTo>
                        <a:pt x="1142274" y="350459"/>
                        <a:pt x="1120042" y="339948"/>
                        <a:pt x="1098311" y="334021"/>
                      </a:cubicBezTo>
                      <a:cubicBezTo>
                        <a:pt x="1071357" y="326670"/>
                        <a:pt x="1018798" y="307516"/>
                        <a:pt x="1018798" y="307516"/>
                      </a:cubicBezTo>
                      <a:cubicBezTo>
                        <a:pt x="1005546" y="298681"/>
                        <a:pt x="993288" y="288135"/>
                        <a:pt x="979042" y="281012"/>
                      </a:cubicBezTo>
                      <a:cubicBezTo>
                        <a:pt x="966548" y="274765"/>
                        <a:pt x="951263" y="274947"/>
                        <a:pt x="939285" y="267760"/>
                      </a:cubicBezTo>
                      <a:cubicBezTo>
                        <a:pt x="928571" y="261332"/>
                        <a:pt x="923495" y="247683"/>
                        <a:pt x="912781" y="241255"/>
                      </a:cubicBezTo>
                      <a:cubicBezTo>
                        <a:pt x="900803" y="234068"/>
                        <a:pt x="886456" y="231841"/>
                        <a:pt x="873024" y="228003"/>
                      </a:cubicBezTo>
                      <a:cubicBezTo>
                        <a:pt x="794122" y="205460"/>
                        <a:pt x="830484" y="220269"/>
                        <a:pt x="727250" y="201499"/>
                      </a:cubicBezTo>
                      <a:cubicBezTo>
                        <a:pt x="709331" y="198241"/>
                        <a:pt x="691911" y="192664"/>
                        <a:pt x="674242" y="188247"/>
                      </a:cubicBezTo>
                      <a:cubicBezTo>
                        <a:pt x="590372" y="202225"/>
                        <a:pt x="621599" y="201499"/>
                        <a:pt x="581477" y="201499"/>
                      </a:cubicBezTo>
                    </a:path>
                  </a:pathLst>
                </a:custGeom>
                <a:solidFill>
                  <a:srgbClr val="FF66F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</p:grpSp>
          <p:sp>
            <p:nvSpPr>
              <p:cNvPr id="905" name="正方形/長方形 904"/>
              <p:cNvSpPr/>
              <p:nvPr/>
            </p:nvSpPr>
            <p:spPr>
              <a:xfrm>
                <a:off x="3211081" y="1525873"/>
                <a:ext cx="3110384" cy="1353091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ja-JP" altLang="en-US" sz="2000" b="0" cap="none" spc="0" dirty="0" smtClean="0">
                    <a:ln w="18415" cmpd="sng">
                      <a:solidFill>
                        <a:sysClr val="windowText" lastClr="000000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</a:rPr>
                  <a:t>もんだい</a:t>
                </a:r>
                <a:endParaRPr lang="ja-JP" altLang="en-US" sz="2000" b="0" cap="none" spc="0" dirty="0">
                  <a:ln w="18415" cmpd="sng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799" name="グループ化 798"/>
            <p:cNvGrpSpPr/>
            <p:nvPr/>
          </p:nvGrpSpPr>
          <p:grpSpPr>
            <a:xfrm>
              <a:off x="3777815" y="3426016"/>
              <a:ext cx="1455374" cy="1384722"/>
              <a:chOff x="2744777" y="1484784"/>
              <a:chExt cx="4050390" cy="4682851"/>
            </a:xfrm>
          </p:grpSpPr>
          <p:grpSp>
            <p:nvGrpSpPr>
              <p:cNvPr id="891" name="グループ化 890"/>
              <p:cNvGrpSpPr/>
              <p:nvPr/>
            </p:nvGrpSpPr>
            <p:grpSpPr>
              <a:xfrm>
                <a:off x="2744777" y="1484784"/>
                <a:ext cx="4050390" cy="4682851"/>
                <a:chOff x="2668961" y="1844824"/>
                <a:chExt cx="4050390" cy="4682851"/>
              </a:xfrm>
            </p:grpSpPr>
            <p:sp>
              <p:nvSpPr>
                <p:cNvPr id="896" name="フリーフォーム 895"/>
                <p:cNvSpPr/>
                <p:nvPr/>
              </p:nvSpPr>
              <p:spPr>
                <a:xfrm>
                  <a:off x="2668961" y="1844824"/>
                  <a:ext cx="4050390" cy="4682851"/>
                </a:xfrm>
                <a:custGeom>
                  <a:avLst/>
                  <a:gdLst>
                    <a:gd name="connsiteX0" fmla="*/ 1277497 w 4050390"/>
                    <a:gd name="connsiteY0" fmla="*/ 35515 h 4334120"/>
                    <a:gd name="connsiteX1" fmla="*/ 747410 w 4050390"/>
                    <a:gd name="connsiteY1" fmla="*/ 287306 h 4334120"/>
                    <a:gd name="connsiteX2" fmla="*/ 349845 w 4050390"/>
                    <a:gd name="connsiteY2" fmla="*/ 936663 h 4334120"/>
                    <a:gd name="connsiteX3" fmla="*/ 190819 w 4050390"/>
                    <a:gd name="connsiteY3" fmla="*/ 2672698 h 4334120"/>
                    <a:gd name="connsiteX4" fmla="*/ 204071 w 4050390"/>
                    <a:gd name="connsiteY4" fmla="*/ 4209950 h 4334120"/>
                    <a:gd name="connsiteX5" fmla="*/ 270332 w 4050390"/>
                    <a:gd name="connsiteY5" fmla="*/ 4249706 h 4334120"/>
                    <a:gd name="connsiteX6" fmla="*/ 3649637 w 4050390"/>
                    <a:gd name="connsiteY6" fmla="*/ 4302715 h 4334120"/>
                    <a:gd name="connsiteX7" fmla="*/ 4020697 w 4050390"/>
                    <a:gd name="connsiteY7" fmla="*/ 4249706 h 4334120"/>
                    <a:gd name="connsiteX8" fmla="*/ 3967689 w 4050390"/>
                    <a:gd name="connsiteY8" fmla="*/ 4156941 h 4334120"/>
                    <a:gd name="connsiteX9" fmla="*/ 3914680 w 4050390"/>
                    <a:gd name="connsiteY9" fmla="*/ 2526924 h 4334120"/>
                    <a:gd name="connsiteX10" fmla="*/ 3768906 w 4050390"/>
                    <a:gd name="connsiteY10" fmla="*/ 578854 h 4334120"/>
                    <a:gd name="connsiteX11" fmla="*/ 2152141 w 4050390"/>
                    <a:gd name="connsiteY11" fmla="*/ 22263 h 4334120"/>
                    <a:gd name="connsiteX12" fmla="*/ 1065463 w 4050390"/>
                    <a:gd name="connsiteY12" fmla="*/ 101776 h 4334120"/>
                    <a:gd name="connsiteX13" fmla="*/ 1065463 w 4050390"/>
                    <a:gd name="connsiteY13" fmla="*/ 101776 h 43341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4050390" h="4334120">
                      <a:moveTo>
                        <a:pt x="1277497" y="35515"/>
                      </a:moveTo>
                      <a:cubicBezTo>
                        <a:pt x="1089758" y="86315"/>
                        <a:pt x="902019" y="137115"/>
                        <a:pt x="747410" y="287306"/>
                      </a:cubicBezTo>
                      <a:cubicBezTo>
                        <a:pt x="592801" y="437497"/>
                        <a:pt x="442610" y="539098"/>
                        <a:pt x="349845" y="936663"/>
                      </a:cubicBezTo>
                      <a:cubicBezTo>
                        <a:pt x="257080" y="1334228"/>
                        <a:pt x="215115" y="2127150"/>
                        <a:pt x="190819" y="2672698"/>
                      </a:cubicBezTo>
                      <a:cubicBezTo>
                        <a:pt x="166523" y="3218246"/>
                        <a:pt x="190819" y="3947115"/>
                        <a:pt x="204071" y="4209950"/>
                      </a:cubicBezTo>
                      <a:cubicBezTo>
                        <a:pt x="217323" y="4472785"/>
                        <a:pt x="-303929" y="4234245"/>
                        <a:pt x="270332" y="4249706"/>
                      </a:cubicBezTo>
                      <a:cubicBezTo>
                        <a:pt x="844593" y="4265167"/>
                        <a:pt x="3024576" y="4302715"/>
                        <a:pt x="3649637" y="4302715"/>
                      </a:cubicBezTo>
                      <a:cubicBezTo>
                        <a:pt x="4274698" y="4302715"/>
                        <a:pt x="3967688" y="4274002"/>
                        <a:pt x="4020697" y="4249706"/>
                      </a:cubicBezTo>
                      <a:cubicBezTo>
                        <a:pt x="4073706" y="4225410"/>
                        <a:pt x="3985359" y="4444071"/>
                        <a:pt x="3967689" y="4156941"/>
                      </a:cubicBezTo>
                      <a:cubicBezTo>
                        <a:pt x="3950020" y="3869811"/>
                        <a:pt x="3947811" y="3123272"/>
                        <a:pt x="3914680" y="2526924"/>
                      </a:cubicBezTo>
                      <a:cubicBezTo>
                        <a:pt x="3881550" y="1930576"/>
                        <a:pt x="4062663" y="996298"/>
                        <a:pt x="3768906" y="578854"/>
                      </a:cubicBezTo>
                      <a:cubicBezTo>
                        <a:pt x="3475150" y="161411"/>
                        <a:pt x="2602715" y="101776"/>
                        <a:pt x="2152141" y="22263"/>
                      </a:cubicBezTo>
                      <a:cubicBezTo>
                        <a:pt x="1701567" y="-57250"/>
                        <a:pt x="1065463" y="101776"/>
                        <a:pt x="1065463" y="101776"/>
                      </a:cubicBezTo>
                      <a:lnTo>
                        <a:pt x="1065463" y="101776"/>
                      </a:lnTo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897" name="円/楕円 896"/>
                <p:cNvSpPr/>
                <p:nvPr/>
              </p:nvSpPr>
              <p:spPr>
                <a:xfrm>
                  <a:off x="3539968" y="2708920"/>
                  <a:ext cx="864096" cy="864096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898" name="弦 897"/>
                <p:cNvSpPr/>
                <p:nvPr/>
              </p:nvSpPr>
              <p:spPr>
                <a:xfrm rot="17413514">
                  <a:off x="3511875" y="2740803"/>
                  <a:ext cx="863204" cy="848977"/>
                </a:xfrm>
                <a:prstGeom prst="chord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899" name="円/楕円 898"/>
                <p:cNvSpPr/>
                <p:nvPr/>
              </p:nvSpPr>
              <p:spPr>
                <a:xfrm>
                  <a:off x="4913988" y="2708920"/>
                  <a:ext cx="864096" cy="864096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900" name="弦 899"/>
                <p:cNvSpPr/>
                <p:nvPr/>
              </p:nvSpPr>
              <p:spPr>
                <a:xfrm rot="17413514">
                  <a:off x="4885895" y="2740803"/>
                  <a:ext cx="863204" cy="848977"/>
                </a:xfrm>
                <a:prstGeom prst="chord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901" name="円/楕円 900"/>
                <p:cNvSpPr/>
                <p:nvPr/>
              </p:nvSpPr>
              <p:spPr>
                <a:xfrm>
                  <a:off x="3779912" y="2996952"/>
                  <a:ext cx="360040" cy="28803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902" name="円/楕円 901"/>
                <p:cNvSpPr/>
                <p:nvPr/>
              </p:nvSpPr>
              <p:spPr>
                <a:xfrm>
                  <a:off x="5137477" y="3021275"/>
                  <a:ext cx="360040" cy="28803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</p:grpSp>
          <p:grpSp>
            <p:nvGrpSpPr>
              <p:cNvPr id="892" name="グループ化 891"/>
              <p:cNvGrpSpPr/>
              <p:nvPr/>
            </p:nvGrpSpPr>
            <p:grpSpPr>
              <a:xfrm>
                <a:off x="4333282" y="3948385"/>
                <a:ext cx="880011" cy="701173"/>
                <a:chOff x="4109793" y="3844323"/>
                <a:chExt cx="1216771" cy="701173"/>
              </a:xfrm>
            </p:grpSpPr>
            <p:sp>
              <p:nvSpPr>
                <p:cNvPr id="894" name="フリーフォーム 893"/>
                <p:cNvSpPr/>
                <p:nvPr/>
              </p:nvSpPr>
              <p:spPr>
                <a:xfrm>
                  <a:off x="4109793" y="4052449"/>
                  <a:ext cx="1204329" cy="493047"/>
                </a:xfrm>
                <a:custGeom>
                  <a:avLst/>
                  <a:gdLst>
                    <a:gd name="connsiteX0" fmla="*/ 700746 w 1204329"/>
                    <a:gd name="connsiteY0" fmla="*/ 188247 h 493047"/>
                    <a:gd name="connsiteX1" fmla="*/ 528468 w 1204329"/>
                    <a:gd name="connsiteY1" fmla="*/ 201499 h 493047"/>
                    <a:gd name="connsiteX2" fmla="*/ 448955 w 1204329"/>
                    <a:gd name="connsiteY2" fmla="*/ 228003 h 493047"/>
                    <a:gd name="connsiteX3" fmla="*/ 369442 w 1204329"/>
                    <a:gd name="connsiteY3" fmla="*/ 281012 h 493047"/>
                    <a:gd name="connsiteX4" fmla="*/ 303181 w 1204329"/>
                    <a:gd name="connsiteY4" fmla="*/ 334021 h 493047"/>
                    <a:gd name="connsiteX5" fmla="*/ 236920 w 1204329"/>
                    <a:gd name="connsiteY5" fmla="*/ 400281 h 493047"/>
                    <a:gd name="connsiteX6" fmla="*/ 170659 w 1204329"/>
                    <a:gd name="connsiteY6" fmla="*/ 440038 h 493047"/>
                    <a:gd name="connsiteX7" fmla="*/ 130903 w 1204329"/>
                    <a:gd name="connsiteY7" fmla="*/ 466542 h 493047"/>
                    <a:gd name="connsiteX8" fmla="*/ 51390 w 1204329"/>
                    <a:gd name="connsiteY8" fmla="*/ 493047 h 493047"/>
                    <a:gd name="connsiteX9" fmla="*/ 24885 w 1204329"/>
                    <a:gd name="connsiteY9" fmla="*/ 347273 h 493047"/>
                    <a:gd name="connsiteX10" fmla="*/ 64642 w 1204329"/>
                    <a:gd name="connsiteY10" fmla="*/ 281012 h 493047"/>
                    <a:gd name="connsiteX11" fmla="*/ 91146 w 1204329"/>
                    <a:gd name="connsiteY11" fmla="*/ 241255 h 493047"/>
                    <a:gd name="connsiteX12" fmla="*/ 170659 w 1204329"/>
                    <a:gd name="connsiteY12" fmla="*/ 201499 h 493047"/>
                    <a:gd name="connsiteX13" fmla="*/ 250172 w 1204329"/>
                    <a:gd name="connsiteY13" fmla="*/ 135238 h 493047"/>
                    <a:gd name="connsiteX14" fmla="*/ 276677 w 1204329"/>
                    <a:gd name="connsiteY14" fmla="*/ 108734 h 493047"/>
                    <a:gd name="connsiteX15" fmla="*/ 329685 w 1204329"/>
                    <a:gd name="connsiteY15" fmla="*/ 82229 h 493047"/>
                    <a:gd name="connsiteX16" fmla="*/ 409198 w 1204329"/>
                    <a:gd name="connsiteY16" fmla="*/ 42473 h 493047"/>
                    <a:gd name="connsiteX17" fmla="*/ 448955 w 1204329"/>
                    <a:gd name="connsiteY17" fmla="*/ 15968 h 493047"/>
                    <a:gd name="connsiteX18" fmla="*/ 806764 w 1204329"/>
                    <a:gd name="connsiteY18" fmla="*/ 15968 h 493047"/>
                    <a:gd name="connsiteX19" fmla="*/ 926033 w 1204329"/>
                    <a:gd name="connsiteY19" fmla="*/ 42473 h 493047"/>
                    <a:gd name="connsiteX20" fmla="*/ 1005546 w 1204329"/>
                    <a:gd name="connsiteY20" fmla="*/ 68977 h 493047"/>
                    <a:gd name="connsiteX21" fmla="*/ 1045303 w 1204329"/>
                    <a:gd name="connsiteY21" fmla="*/ 95481 h 493047"/>
                    <a:gd name="connsiteX22" fmla="*/ 1071807 w 1204329"/>
                    <a:gd name="connsiteY22" fmla="*/ 121986 h 493047"/>
                    <a:gd name="connsiteX23" fmla="*/ 1111564 w 1204329"/>
                    <a:gd name="connsiteY23" fmla="*/ 135238 h 493047"/>
                    <a:gd name="connsiteX24" fmla="*/ 1151320 w 1204329"/>
                    <a:gd name="connsiteY24" fmla="*/ 161742 h 493047"/>
                    <a:gd name="connsiteX25" fmla="*/ 1204329 w 1204329"/>
                    <a:gd name="connsiteY25" fmla="*/ 228003 h 493047"/>
                    <a:gd name="connsiteX26" fmla="*/ 1191077 w 1204329"/>
                    <a:gd name="connsiteY26" fmla="*/ 320768 h 493047"/>
                    <a:gd name="connsiteX27" fmla="*/ 1164572 w 1204329"/>
                    <a:gd name="connsiteY27" fmla="*/ 347273 h 493047"/>
                    <a:gd name="connsiteX28" fmla="*/ 1098311 w 1204329"/>
                    <a:gd name="connsiteY28" fmla="*/ 334021 h 493047"/>
                    <a:gd name="connsiteX29" fmla="*/ 1018798 w 1204329"/>
                    <a:gd name="connsiteY29" fmla="*/ 307516 h 493047"/>
                    <a:gd name="connsiteX30" fmla="*/ 979042 w 1204329"/>
                    <a:gd name="connsiteY30" fmla="*/ 281012 h 493047"/>
                    <a:gd name="connsiteX31" fmla="*/ 939285 w 1204329"/>
                    <a:gd name="connsiteY31" fmla="*/ 267760 h 493047"/>
                    <a:gd name="connsiteX32" fmla="*/ 912781 w 1204329"/>
                    <a:gd name="connsiteY32" fmla="*/ 241255 h 493047"/>
                    <a:gd name="connsiteX33" fmla="*/ 873024 w 1204329"/>
                    <a:gd name="connsiteY33" fmla="*/ 228003 h 493047"/>
                    <a:gd name="connsiteX34" fmla="*/ 727250 w 1204329"/>
                    <a:gd name="connsiteY34" fmla="*/ 201499 h 493047"/>
                    <a:gd name="connsiteX35" fmla="*/ 674242 w 1204329"/>
                    <a:gd name="connsiteY35" fmla="*/ 188247 h 493047"/>
                    <a:gd name="connsiteX36" fmla="*/ 581477 w 1204329"/>
                    <a:gd name="connsiteY36" fmla="*/ 201499 h 493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1204329" h="493047">
                      <a:moveTo>
                        <a:pt x="700746" y="188247"/>
                      </a:moveTo>
                      <a:cubicBezTo>
                        <a:pt x="643320" y="192664"/>
                        <a:pt x="585359" y="192516"/>
                        <a:pt x="528468" y="201499"/>
                      </a:cubicBezTo>
                      <a:cubicBezTo>
                        <a:pt x="500872" y="205856"/>
                        <a:pt x="448955" y="228003"/>
                        <a:pt x="448955" y="228003"/>
                      </a:cubicBezTo>
                      <a:cubicBezTo>
                        <a:pt x="422451" y="245673"/>
                        <a:pt x="391967" y="258488"/>
                        <a:pt x="369442" y="281012"/>
                      </a:cubicBezTo>
                      <a:cubicBezTo>
                        <a:pt x="331675" y="318778"/>
                        <a:pt x="353333" y="300585"/>
                        <a:pt x="303181" y="334021"/>
                      </a:cubicBezTo>
                      <a:cubicBezTo>
                        <a:pt x="257744" y="402177"/>
                        <a:pt x="300028" y="349795"/>
                        <a:pt x="236920" y="400281"/>
                      </a:cubicBezTo>
                      <a:cubicBezTo>
                        <a:pt x="184944" y="441862"/>
                        <a:pt x="239704" y="417023"/>
                        <a:pt x="170659" y="440038"/>
                      </a:cubicBezTo>
                      <a:cubicBezTo>
                        <a:pt x="157407" y="448873"/>
                        <a:pt x="145457" y="460073"/>
                        <a:pt x="130903" y="466542"/>
                      </a:cubicBezTo>
                      <a:cubicBezTo>
                        <a:pt x="105373" y="477889"/>
                        <a:pt x="51390" y="493047"/>
                        <a:pt x="51390" y="493047"/>
                      </a:cubicBezTo>
                      <a:cubicBezTo>
                        <a:pt x="-28123" y="466541"/>
                        <a:pt x="2744" y="491194"/>
                        <a:pt x="24885" y="347273"/>
                      </a:cubicBezTo>
                      <a:cubicBezTo>
                        <a:pt x="32557" y="297406"/>
                        <a:pt x="36784" y="315834"/>
                        <a:pt x="64642" y="281012"/>
                      </a:cubicBezTo>
                      <a:cubicBezTo>
                        <a:pt x="74592" y="268575"/>
                        <a:pt x="79884" y="252517"/>
                        <a:pt x="91146" y="241255"/>
                      </a:cubicBezTo>
                      <a:cubicBezTo>
                        <a:pt x="116835" y="215566"/>
                        <a:pt x="138325" y="212277"/>
                        <a:pt x="170659" y="201499"/>
                      </a:cubicBezTo>
                      <a:cubicBezTo>
                        <a:pt x="253702" y="90775"/>
                        <a:pt x="167387" y="184908"/>
                        <a:pt x="250172" y="135238"/>
                      </a:cubicBezTo>
                      <a:cubicBezTo>
                        <a:pt x="260886" y="128810"/>
                        <a:pt x="266281" y="115665"/>
                        <a:pt x="276677" y="108734"/>
                      </a:cubicBezTo>
                      <a:cubicBezTo>
                        <a:pt x="293114" y="97776"/>
                        <a:pt x="312533" y="92030"/>
                        <a:pt x="329685" y="82229"/>
                      </a:cubicBezTo>
                      <a:cubicBezTo>
                        <a:pt x="401612" y="41128"/>
                        <a:pt x="336312" y="66768"/>
                        <a:pt x="409198" y="42473"/>
                      </a:cubicBezTo>
                      <a:cubicBezTo>
                        <a:pt x="422450" y="33638"/>
                        <a:pt x="434042" y="21561"/>
                        <a:pt x="448955" y="15968"/>
                      </a:cubicBezTo>
                      <a:cubicBezTo>
                        <a:pt x="543325" y="-19421"/>
                        <a:pt x="783320" y="14902"/>
                        <a:pt x="806764" y="15968"/>
                      </a:cubicBezTo>
                      <a:cubicBezTo>
                        <a:pt x="844585" y="23533"/>
                        <a:pt x="888610" y="31246"/>
                        <a:pt x="926033" y="42473"/>
                      </a:cubicBezTo>
                      <a:cubicBezTo>
                        <a:pt x="952793" y="50501"/>
                        <a:pt x="982300" y="53480"/>
                        <a:pt x="1005546" y="68977"/>
                      </a:cubicBezTo>
                      <a:cubicBezTo>
                        <a:pt x="1018798" y="77812"/>
                        <a:pt x="1032866" y="85531"/>
                        <a:pt x="1045303" y="95481"/>
                      </a:cubicBezTo>
                      <a:cubicBezTo>
                        <a:pt x="1055059" y="103286"/>
                        <a:pt x="1061093" y="115558"/>
                        <a:pt x="1071807" y="121986"/>
                      </a:cubicBezTo>
                      <a:cubicBezTo>
                        <a:pt x="1083785" y="129173"/>
                        <a:pt x="1098312" y="130821"/>
                        <a:pt x="1111564" y="135238"/>
                      </a:cubicBezTo>
                      <a:cubicBezTo>
                        <a:pt x="1124816" y="144073"/>
                        <a:pt x="1138883" y="151792"/>
                        <a:pt x="1151320" y="161742"/>
                      </a:cubicBezTo>
                      <a:cubicBezTo>
                        <a:pt x="1178293" y="183321"/>
                        <a:pt x="1184651" y="198487"/>
                        <a:pt x="1204329" y="228003"/>
                      </a:cubicBezTo>
                      <a:cubicBezTo>
                        <a:pt x="1199912" y="258925"/>
                        <a:pt x="1200955" y="291135"/>
                        <a:pt x="1191077" y="320768"/>
                      </a:cubicBezTo>
                      <a:cubicBezTo>
                        <a:pt x="1187126" y="332621"/>
                        <a:pt x="1176941" y="345506"/>
                        <a:pt x="1164572" y="347273"/>
                      </a:cubicBezTo>
                      <a:cubicBezTo>
                        <a:pt x="1142274" y="350459"/>
                        <a:pt x="1120042" y="339948"/>
                        <a:pt x="1098311" y="334021"/>
                      </a:cubicBezTo>
                      <a:cubicBezTo>
                        <a:pt x="1071357" y="326670"/>
                        <a:pt x="1018798" y="307516"/>
                        <a:pt x="1018798" y="307516"/>
                      </a:cubicBezTo>
                      <a:cubicBezTo>
                        <a:pt x="1005546" y="298681"/>
                        <a:pt x="993288" y="288135"/>
                        <a:pt x="979042" y="281012"/>
                      </a:cubicBezTo>
                      <a:cubicBezTo>
                        <a:pt x="966548" y="274765"/>
                        <a:pt x="951263" y="274947"/>
                        <a:pt x="939285" y="267760"/>
                      </a:cubicBezTo>
                      <a:cubicBezTo>
                        <a:pt x="928571" y="261332"/>
                        <a:pt x="923495" y="247683"/>
                        <a:pt x="912781" y="241255"/>
                      </a:cubicBezTo>
                      <a:cubicBezTo>
                        <a:pt x="900803" y="234068"/>
                        <a:pt x="886456" y="231841"/>
                        <a:pt x="873024" y="228003"/>
                      </a:cubicBezTo>
                      <a:cubicBezTo>
                        <a:pt x="794122" y="205460"/>
                        <a:pt x="830484" y="220269"/>
                        <a:pt x="727250" y="201499"/>
                      </a:cubicBezTo>
                      <a:cubicBezTo>
                        <a:pt x="709331" y="198241"/>
                        <a:pt x="691911" y="192664"/>
                        <a:pt x="674242" y="188247"/>
                      </a:cubicBezTo>
                      <a:cubicBezTo>
                        <a:pt x="590372" y="202225"/>
                        <a:pt x="621599" y="201499"/>
                        <a:pt x="581477" y="201499"/>
                      </a:cubicBezTo>
                    </a:path>
                  </a:pathLst>
                </a:custGeom>
                <a:solidFill>
                  <a:srgbClr val="FF66F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895" name="フリーフォーム 894"/>
                <p:cNvSpPr/>
                <p:nvPr/>
              </p:nvSpPr>
              <p:spPr>
                <a:xfrm>
                  <a:off x="4122235" y="3844323"/>
                  <a:ext cx="1204329" cy="493047"/>
                </a:xfrm>
                <a:custGeom>
                  <a:avLst/>
                  <a:gdLst>
                    <a:gd name="connsiteX0" fmla="*/ 700746 w 1204329"/>
                    <a:gd name="connsiteY0" fmla="*/ 188247 h 493047"/>
                    <a:gd name="connsiteX1" fmla="*/ 528468 w 1204329"/>
                    <a:gd name="connsiteY1" fmla="*/ 201499 h 493047"/>
                    <a:gd name="connsiteX2" fmla="*/ 448955 w 1204329"/>
                    <a:gd name="connsiteY2" fmla="*/ 228003 h 493047"/>
                    <a:gd name="connsiteX3" fmla="*/ 369442 w 1204329"/>
                    <a:gd name="connsiteY3" fmla="*/ 281012 h 493047"/>
                    <a:gd name="connsiteX4" fmla="*/ 303181 w 1204329"/>
                    <a:gd name="connsiteY4" fmla="*/ 334021 h 493047"/>
                    <a:gd name="connsiteX5" fmla="*/ 236920 w 1204329"/>
                    <a:gd name="connsiteY5" fmla="*/ 400281 h 493047"/>
                    <a:gd name="connsiteX6" fmla="*/ 170659 w 1204329"/>
                    <a:gd name="connsiteY6" fmla="*/ 440038 h 493047"/>
                    <a:gd name="connsiteX7" fmla="*/ 130903 w 1204329"/>
                    <a:gd name="connsiteY7" fmla="*/ 466542 h 493047"/>
                    <a:gd name="connsiteX8" fmla="*/ 51390 w 1204329"/>
                    <a:gd name="connsiteY8" fmla="*/ 493047 h 493047"/>
                    <a:gd name="connsiteX9" fmla="*/ 24885 w 1204329"/>
                    <a:gd name="connsiteY9" fmla="*/ 347273 h 493047"/>
                    <a:gd name="connsiteX10" fmla="*/ 64642 w 1204329"/>
                    <a:gd name="connsiteY10" fmla="*/ 281012 h 493047"/>
                    <a:gd name="connsiteX11" fmla="*/ 91146 w 1204329"/>
                    <a:gd name="connsiteY11" fmla="*/ 241255 h 493047"/>
                    <a:gd name="connsiteX12" fmla="*/ 170659 w 1204329"/>
                    <a:gd name="connsiteY12" fmla="*/ 201499 h 493047"/>
                    <a:gd name="connsiteX13" fmla="*/ 250172 w 1204329"/>
                    <a:gd name="connsiteY13" fmla="*/ 135238 h 493047"/>
                    <a:gd name="connsiteX14" fmla="*/ 276677 w 1204329"/>
                    <a:gd name="connsiteY14" fmla="*/ 108734 h 493047"/>
                    <a:gd name="connsiteX15" fmla="*/ 329685 w 1204329"/>
                    <a:gd name="connsiteY15" fmla="*/ 82229 h 493047"/>
                    <a:gd name="connsiteX16" fmla="*/ 409198 w 1204329"/>
                    <a:gd name="connsiteY16" fmla="*/ 42473 h 493047"/>
                    <a:gd name="connsiteX17" fmla="*/ 448955 w 1204329"/>
                    <a:gd name="connsiteY17" fmla="*/ 15968 h 493047"/>
                    <a:gd name="connsiteX18" fmla="*/ 806764 w 1204329"/>
                    <a:gd name="connsiteY18" fmla="*/ 15968 h 493047"/>
                    <a:gd name="connsiteX19" fmla="*/ 926033 w 1204329"/>
                    <a:gd name="connsiteY19" fmla="*/ 42473 h 493047"/>
                    <a:gd name="connsiteX20" fmla="*/ 1005546 w 1204329"/>
                    <a:gd name="connsiteY20" fmla="*/ 68977 h 493047"/>
                    <a:gd name="connsiteX21" fmla="*/ 1045303 w 1204329"/>
                    <a:gd name="connsiteY21" fmla="*/ 95481 h 493047"/>
                    <a:gd name="connsiteX22" fmla="*/ 1071807 w 1204329"/>
                    <a:gd name="connsiteY22" fmla="*/ 121986 h 493047"/>
                    <a:gd name="connsiteX23" fmla="*/ 1111564 w 1204329"/>
                    <a:gd name="connsiteY23" fmla="*/ 135238 h 493047"/>
                    <a:gd name="connsiteX24" fmla="*/ 1151320 w 1204329"/>
                    <a:gd name="connsiteY24" fmla="*/ 161742 h 493047"/>
                    <a:gd name="connsiteX25" fmla="*/ 1204329 w 1204329"/>
                    <a:gd name="connsiteY25" fmla="*/ 228003 h 493047"/>
                    <a:gd name="connsiteX26" fmla="*/ 1191077 w 1204329"/>
                    <a:gd name="connsiteY26" fmla="*/ 320768 h 493047"/>
                    <a:gd name="connsiteX27" fmla="*/ 1164572 w 1204329"/>
                    <a:gd name="connsiteY27" fmla="*/ 347273 h 493047"/>
                    <a:gd name="connsiteX28" fmla="*/ 1098311 w 1204329"/>
                    <a:gd name="connsiteY28" fmla="*/ 334021 h 493047"/>
                    <a:gd name="connsiteX29" fmla="*/ 1018798 w 1204329"/>
                    <a:gd name="connsiteY29" fmla="*/ 307516 h 493047"/>
                    <a:gd name="connsiteX30" fmla="*/ 979042 w 1204329"/>
                    <a:gd name="connsiteY30" fmla="*/ 281012 h 493047"/>
                    <a:gd name="connsiteX31" fmla="*/ 939285 w 1204329"/>
                    <a:gd name="connsiteY31" fmla="*/ 267760 h 493047"/>
                    <a:gd name="connsiteX32" fmla="*/ 912781 w 1204329"/>
                    <a:gd name="connsiteY32" fmla="*/ 241255 h 493047"/>
                    <a:gd name="connsiteX33" fmla="*/ 873024 w 1204329"/>
                    <a:gd name="connsiteY33" fmla="*/ 228003 h 493047"/>
                    <a:gd name="connsiteX34" fmla="*/ 727250 w 1204329"/>
                    <a:gd name="connsiteY34" fmla="*/ 201499 h 493047"/>
                    <a:gd name="connsiteX35" fmla="*/ 674242 w 1204329"/>
                    <a:gd name="connsiteY35" fmla="*/ 188247 h 493047"/>
                    <a:gd name="connsiteX36" fmla="*/ 581477 w 1204329"/>
                    <a:gd name="connsiteY36" fmla="*/ 201499 h 493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1204329" h="493047">
                      <a:moveTo>
                        <a:pt x="700746" y="188247"/>
                      </a:moveTo>
                      <a:cubicBezTo>
                        <a:pt x="643320" y="192664"/>
                        <a:pt x="585359" y="192516"/>
                        <a:pt x="528468" y="201499"/>
                      </a:cubicBezTo>
                      <a:cubicBezTo>
                        <a:pt x="500872" y="205856"/>
                        <a:pt x="448955" y="228003"/>
                        <a:pt x="448955" y="228003"/>
                      </a:cubicBezTo>
                      <a:cubicBezTo>
                        <a:pt x="422451" y="245673"/>
                        <a:pt x="391967" y="258488"/>
                        <a:pt x="369442" y="281012"/>
                      </a:cubicBezTo>
                      <a:cubicBezTo>
                        <a:pt x="331675" y="318778"/>
                        <a:pt x="353333" y="300585"/>
                        <a:pt x="303181" y="334021"/>
                      </a:cubicBezTo>
                      <a:cubicBezTo>
                        <a:pt x="257744" y="402177"/>
                        <a:pt x="300028" y="349795"/>
                        <a:pt x="236920" y="400281"/>
                      </a:cubicBezTo>
                      <a:cubicBezTo>
                        <a:pt x="184944" y="441862"/>
                        <a:pt x="239704" y="417023"/>
                        <a:pt x="170659" y="440038"/>
                      </a:cubicBezTo>
                      <a:cubicBezTo>
                        <a:pt x="157407" y="448873"/>
                        <a:pt x="145457" y="460073"/>
                        <a:pt x="130903" y="466542"/>
                      </a:cubicBezTo>
                      <a:cubicBezTo>
                        <a:pt x="105373" y="477889"/>
                        <a:pt x="51390" y="493047"/>
                        <a:pt x="51390" y="493047"/>
                      </a:cubicBezTo>
                      <a:cubicBezTo>
                        <a:pt x="-28123" y="466541"/>
                        <a:pt x="2744" y="491194"/>
                        <a:pt x="24885" y="347273"/>
                      </a:cubicBezTo>
                      <a:cubicBezTo>
                        <a:pt x="32557" y="297406"/>
                        <a:pt x="36784" y="315834"/>
                        <a:pt x="64642" y="281012"/>
                      </a:cubicBezTo>
                      <a:cubicBezTo>
                        <a:pt x="74592" y="268575"/>
                        <a:pt x="79884" y="252517"/>
                        <a:pt x="91146" y="241255"/>
                      </a:cubicBezTo>
                      <a:cubicBezTo>
                        <a:pt x="116835" y="215566"/>
                        <a:pt x="138325" y="212277"/>
                        <a:pt x="170659" y="201499"/>
                      </a:cubicBezTo>
                      <a:cubicBezTo>
                        <a:pt x="253702" y="90775"/>
                        <a:pt x="167387" y="184908"/>
                        <a:pt x="250172" y="135238"/>
                      </a:cubicBezTo>
                      <a:cubicBezTo>
                        <a:pt x="260886" y="128810"/>
                        <a:pt x="266281" y="115665"/>
                        <a:pt x="276677" y="108734"/>
                      </a:cubicBezTo>
                      <a:cubicBezTo>
                        <a:pt x="293114" y="97776"/>
                        <a:pt x="312533" y="92030"/>
                        <a:pt x="329685" y="82229"/>
                      </a:cubicBezTo>
                      <a:cubicBezTo>
                        <a:pt x="401612" y="41128"/>
                        <a:pt x="336312" y="66768"/>
                        <a:pt x="409198" y="42473"/>
                      </a:cubicBezTo>
                      <a:cubicBezTo>
                        <a:pt x="422450" y="33638"/>
                        <a:pt x="434042" y="21561"/>
                        <a:pt x="448955" y="15968"/>
                      </a:cubicBezTo>
                      <a:cubicBezTo>
                        <a:pt x="543325" y="-19421"/>
                        <a:pt x="783320" y="14902"/>
                        <a:pt x="806764" y="15968"/>
                      </a:cubicBezTo>
                      <a:cubicBezTo>
                        <a:pt x="844585" y="23533"/>
                        <a:pt x="888610" y="31246"/>
                        <a:pt x="926033" y="42473"/>
                      </a:cubicBezTo>
                      <a:cubicBezTo>
                        <a:pt x="952793" y="50501"/>
                        <a:pt x="982300" y="53480"/>
                        <a:pt x="1005546" y="68977"/>
                      </a:cubicBezTo>
                      <a:cubicBezTo>
                        <a:pt x="1018798" y="77812"/>
                        <a:pt x="1032866" y="85531"/>
                        <a:pt x="1045303" y="95481"/>
                      </a:cubicBezTo>
                      <a:cubicBezTo>
                        <a:pt x="1055059" y="103286"/>
                        <a:pt x="1061093" y="115558"/>
                        <a:pt x="1071807" y="121986"/>
                      </a:cubicBezTo>
                      <a:cubicBezTo>
                        <a:pt x="1083785" y="129173"/>
                        <a:pt x="1098312" y="130821"/>
                        <a:pt x="1111564" y="135238"/>
                      </a:cubicBezTo>
                      <a:cubicBezTo>
                        <a:pt x="1124816" y="144073"/>
                        <a:pt x="1138883" y="151792"/>
                        <a:pt x="1151320" y="161742"/>
                      </a:cubicBezTo>
                      <a:cubicBezTo>
                        <a:pt x="1178293" y="183321"/>
                        <a:pt x="1184651" y="198487"/>
                        <a:pt x="1204329" y="228003"/>
                      </a:cubicBezTo>
                      <a:cubicBezTo>
                        <a:pt x="1199912" y="258925"/>
                        <a:pt x="1200955" y="291135"/>
                        <a:pt x="1191077" y="320768"/>
                      </a:cubicBezTo>
                      <a:cubicBezTo>
                        <a:pt x="1187126" y="332621"/>
                        <a:pt x="1176941" y="345506"/>
                        <a:pt x="1164572" y="347273"/>
                      </a:cubicBezTo>
                      <a:cubicBezTo>
                        <a:pt x="1142274" y="350459"/>
                        <a:pt x="1120042" y="339948"/>
                        <a:pt x="1098311" y="334021"/>
                      </a:cubicBezTo>
                      <a:cubicBezTo>
                        <a:pt x="1071357" y="326670"/>
                        <a:pt x="1018798" y="307516"/>
                        <a:pt x="1018798" y="307516"/>
                      </a:cubicBezTo>
                      <a:cubicBezTo>
                        <a:pt x="1005546" y="298681"/>
                        <a:pt x="993288" y="288135"/>
                        <a:pt x="979042" y="281012"/>
                      </a:cubicBezTo>
                      <a:cubicBezTo>
                        <a:pt x="966548" y="274765"/>
                        <a:pt x="951263" y="274947"/>
                        <a:pt x="939285" y="267760"/>
                      </a:cubicBezTo>
                      <a:cubicBezTo>
                        <a:pt x="928571" y="261332"/>
                        <a:pt x="923495" y="247683"/>
                        <a:pt x="912781" y="241255"/>
                      </a:cubicBezTo>
                      <a:cubicBezTo>
                        <a:pt x="900803" y="234068"/>
                        <a:pt x="886456" y="231841"/>
                        <a:pt x="873024" y="228003"/>
                      </a:cubicBezTo>
                      <a:cubicBezTo>
                        <a:pt x="794122" y="205460"/>
                        <a:pt x="830484" y="220269"/>
                        <a:pt x="727250" y="201499"/>
                      </a:cubicBezTo>
                      <a:cubicBezTo>
                        <a:pt x="709331" y="198241"/>
                        <a:pt x="691911" y="192664"/>
                        <a:pt x="674242" y="188247"/>
                      </a:cubicBezTo>
                      <a:cubicBezTo>
                        <a:pt x="590372" y="202225"/>
                        <a:pt x="621599" y="201499"/>
                        <a:pt x="581477" y="201499"/>
                      </a:cubicBezTo>
                    </a:path>
                  </a:pathLst>
                </a:custGeom>
                <a:solidFill>
                  <a:srgbClr val="FF66F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</p:grpSp>
          <p:sp>
            <p:nvSpPr>
              <p:cNvPr id="893" name="正方形/長方形 892"/>
              <p:cNvSpPr/>
              <p:nvPr/>
            </p:nvSpPr>
            <p:spPr>
              <a:xfrm>
                <a:off x="3211081" y="1525873"/>
                <a:ext cx="3110384" cy="1353091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ja-JP" altLang="en-US" sz="2000" b="0" cap="none" spc="0" dirty="0" smtClean="0">
                    <a:ln w="18415" cmpd="sng">
                      <a:solidFill>
                        <a:sysClr val="windowText" lastClr="000000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</a:rPr>
                  <a:t>もんだい</a:t>
                </a:r>
                <a:endParaRPr lang="ja-JP" altLang="en-US" sz="2000" b="0" cap="none" spc="0" dirty="0">
                  <a:ln w="18415" cmpd="sng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800" name="グループ化 799"/>
            <p:cNvGrpSpPr/>
            <p:nvPr/>
          </p:nvGrpSpPr>
          <p:grpSpPr>
            <a:xfrm>
              <a:off x="5506007" y="3405576"/>
              <a:ext cx="1455374" cy="1384722"/>
              <a:chOff x="2744777" y="1484784"/>
              <a:chExt cx="4050390" cy="4682851"/>
            </a:xfrm>
          </p:grpSpPr>
          <p:grpSp>
            <p:nvGrpSpPr>
              <p:cNvPr id="879" name="グループ化 878"/>
              <p:cNvGrpSpPr/>
              <p:nvPr/>
            </p:nvGrpSpPr>
            <p:grpSpPr>
              <a:xfrm>
                <a:off x="2744777" y="1484784"/>
                <a:ext cx="4050390" cy="4682851"/>
                <a:chOff x="2668961" y="1844824"/>
                <a:chExt cx="4050390" cy="4682851"/>
              </a:xfrm>
            </p:grpSpPr>
            <p:sp>
              <p:nvSpPr>
                <p:cNvPr id="884" name="フリーフォーム 883"/>
                <p:cNvSpPr/>
                <p:nvPr/>
              </p:nvSpPr>
              <p:spPr>
                <a:xfrm>
                  <a:off x="2668961" y="1844824"/>
                  <a:ext cx="4050390" cy="4682851"/>
                </a:xfrm>
                <a:custGeom>
                  <a:avLst/>
                  <a:gdLst>
                    <a:gd name="connsiteX0" fmla="*/ 1277497 w 4050390"/>
                    <a:gd name="connsiteY0" fmla="*/ 35515 h 4334120"/>
                    <a:gd name="connsiteX1" fmla="*/ 747410 w 4050390"/>
                    <a:gd name="connsiteY1" fmla="*/ 287306 h 4334120"/>
                    <a:gd name="connsiteX2" fmla="*/ 349845 w 4050390"/>
                    <a:gd name="connsiteY2" fmla="*/ 936663 h 4334120"/>
                    <a:gd name="connsiteX3" fmla="*/ 190819 w 4050390"/>
                    <a:gd name="connsiteY3" fmla="*/ 2672698 h 4334120"/>
                    <a:gd name="connsiteX4" fmla="*/ 204071 w 4050390"/>
                    <a:gd name="connsiteY4" fmla="*/ 4209950 h 4334120"/>
                    <a:gd name="connsiteX5" fmla="*/ 270332 w 4050390"/>
                    <a:gd name="connsiteY5" fmla="*/ 4249706 h 4334120"/>
                    <a:gd name="connsiteX6" fmla="*/ 3649637 w 4050390"/>
                    <a:gd name="connsiteY6" fmla="*/ 4302715 h 4334120"/>
                    <a:gd name="connsiteX7" fmla="*/ 4020697 w 4050390"/>
                    <a:gd name="connsiteY7" fmla="*/ 4249706 h 4334120"/>
                    <a:gd name="connsiteX8" fmla="*/ 3967689 w 4050390"/>
                    <a:gd name="connsiteY8" fmla="*/ 4156941 h 4334120"/>
                    <a:gd name="connsiteX9" fmla="*/ 3914680 w 4050390"/>
                    <a:gd name="connsiteY9" fmla="*/ 2526924 h 4334120"/>
                    <a:gd name="connsiteX10" fmla="*/ 3768906 w 4050390"/>
                    <a:gd name="connsiteY10" fmla="*/ 578854 h 4334120"/>
                    <a:gd name="connsiteX11" fmla="*/ 2152141 w 4050390"/>
                    <a:gd name="connsiteY11" fmla="*/ 22263 h 4334120"/>
                    <a:gd name="connsiteX12" fmla="*/ 1065463 w 4050390"/>
                    <a:gd name="connsiteY12" fmla="*/ 101776 h 4334120"/>
                    <a:gd name="connsiteX13" fmla="*/ 1065463 w 4050390"/>
                    <a:gd name="connsiteY13" fmla="*/ 101776 h 43341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4050390" h="4334120">
                      <a:moveTo>
                        <a:pt x="1277497" y="35515"/>
                      </a:moveTo>
                      <a:cubicBezTo>
                        <a:pt x="1089758" y="86315"/>
                        <a:pt x="902019" y="137115"/>
                        <a:pt x="747410" y="287306"/>
                      </a:cubicBezTo>
                      <a:cubicBezTo>
                        <a:pt x="592801" y="437497"/>
                        <a:pt x="442610" y="539098"/>
                        <a:pt x="349845" y="936663"/>
                      </a:cubicBezTo>
                      <a:cubicBezTo>
                        <a:pt x="257080" y="1334228"/>
                        <a:pt x="215115" y="2127150"/>
                        <a:pt x="190819" y="2672698"/>
                      </a:cubicBezTo>
                      <a:cubicBezTo>
                        <a:pt x="166523" y="3218246"/>
                        <a:pt x="190819" y="3947115"/>
                        <a:pt x="204071" y="4209950"/>
                      </a:cubicBezTo>
                      <a:cubicBezTo>
                        <a:pt x="217323" y="4472785"/>
                        <a:pt x="-303929" y="4234245"/>
                        <a:pt x="270332" y="4249706"/>
                      </a:cubicBezTo>
                      <a:cubicBezTo>
                        <a:pt x="844593" y="4265167"/>
                        <a:pt x="3024576" y="4302715"/>
                        <a:pt x="3649637" y="4302715"/>
                      </a:cubicBezTo>
                      <a:cubicBezTo>
                        <a:pt x="4274698" y="4302715"/>
                        <a:pt x="3967688" y="4274002"/>
                        <a:pt x="4020697" y="4249706"/>
                      </a:cubicBezTo>
                      <a:cubicBezTo>
                        <a:pt x="4073706" y="4225410"/>
                        <a:pt x="3985359" y="4444071"/>
                        <a:pt x="3967689" y="4156941"/>
                      </a:cubicBezTo>
                      <a:cubicBezTo>
                        <a:pt x="3950020" y="3869811"/>
                        <a:pt x="3947811" y="3123272"/>
                        <a:pt x="3914680" y="2526924"/>
                      </a:cubicBezTo>
                      <a:cubicBezTo>
                        <a:pt x="3881550" y="1930576"/>
                        <a:pt x="4062663" y="996298"/>
                        <a:pt x="3768906" y="578854"/>
                      </a:cubicBezTo>
                      <a:cubicBezTo>
                        <a:pt x="3475150" y="161411"/>
                        <a:pt x="2602715" y="101776"/>
                        <a:pt x="2152141" y="22263"/>
                      </a:cubicBezTo>
                      <a:cubicBezTo>
                        <a:pt x="1701567" y="-57250"/>
                        <a:pt x="1065463" y="101776"/>
                        <a:pt x="1065463" y="101776"/>
                      </a:cubicBezTo>
                      <a:lnTo>
                        <a:pt x="1065463" y="101776"/>
                      </a:lnTo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885" name="円/楕円 884"/>
                <p:cNvSpPr/>
                <p:nvPr/>
              </p:nvSpPr>
              <p:spPr>
                <a:xfrm>
                  <a:off x="3539968" y="2708920"/>
                  <a:ext cx="864096" cy="864096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886" name="弦 885"/>
                <p:cNvSpPr/>
                <p:nvPr/>
              </p:nvSpPr>
              <p:spPr>
                <a:xfrm rot="17413514">
                  <a:off x="3511875" y="2740803"/>
                  <a:ext cx="863204" cy="848977"/>
                </a:xfrm>
                <a:prstGeom prst="chord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887" name="円/楕円 886"/>
                <p:cNvSpPr/>
                <p:nvPr/>
              </p:nvSpPr>
              <p:spPr>
                <a:xfrm>
                  <a:off x="4913988" y="2708920"/>
                  <a:ext cx="864096" cy="864096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888" name="弦 887"/>
                <p:cNvSpPr/>
                <p:nvPr/>
              </p:nvSpPr>
              <p:spPr>
                <a:xfrm rot="17413514">
                  <a:off x="4885895" y="2740803"/>
                  <a:ext cx="863204" cy="848977"/>
                </a:xfrm>
                <a:prstGeom prst="chord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889" name="円/楕円 888"/>
                <p:cNvSpPr/>
                <p:nvPr/>
              </p:nvSpPr>
              <p:spPr>
                <a:xfrm>
                  <a:off x="3779912" y="2996952"/>
                  <a:ext cx="360040" cy="28803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890" name="円/楕円 889"/>
                <p:cNvSpPr/>
                <p:nvPr/>
              </p:nvSpPr>
              <p:spPr>
                <a:xfrm>
                  <a:off x="5137477" y="3021275"/>
                  <a:ext cx="360040" cy="28803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</p:grpSp>
          <p:grpSp>
            <p:nvGrpSpPr>
              <p:cNvPr id="880" name="グループ化 879"/>
              <p:cNvGrpSpPr/>
              <p:nvPr/>
            </p:nvGrpSpPr>
            <p:grpSpPr>
              <a:xfrm>
                <a:off x="4333282" y="3948385"/>
                <a:ext cx="880011" cy="701173"/>
                <a:chOff x="4109793" y="3844323"/>
                <a:chExt cx="1216771" cy="701173"/>
              </a:xfrm>
            </p:grpSpPr>
            <p:sp>
              <p:nvSpPr>
                <p:cNvPr id="882" name="フリーフォーム 881"/>
                <p:cNvSpPr/>
                <p:nvPr/>
              </p:nvSpPr>
              <p:spPr>
                <a:xfrm>
                  <a:off x="4109793" y="4052449"/>
                  <a:ext cx="1204329" cy="493047"/>
                </a:xfrm>
                <a:custGeom>
                  <a:avLst/>
                  <a:gdLst>
                    <a:gd name="connsiteX0" fmla="*/ 700746 w 1204329"/>
                    <a:gd name="connsiteY0" fmla="*/ 188247 h 493047"/>
                    <a:gd name="connsiteX1" fmla="*/ 528468 w 1204329"/>
                    <a:gd name="connsiteY1" fmla="*/ 201499 h 493047"/>
                    <a:gd name="connsiteX2" fmla="*/ 448955 w 1204329"/>
                    <a:gd name="connsiteY2" fmla="*/ 228003 h 493047"/>
                    <a:gd name="connsiteX3" fmla="*/ 369442 w 1204329"/>
                    <a:gd name="connsiteY3" fmla="*/ 281012 h 493047"/>
                    <a:gd name="connsiteX4" fmla="*/ 303181 w 1204329"/>
                    <a:gd name="connsiteY4" fmla="*/ 334021 h 493047"/>
                    <a:gd name="connsiteX5" fmla="*/ 236920 w 1204329"/>
                    <a:gd name="connsiteY5" fmla="*/ 400281 h 493047"/>
                    <a:gd name="connsiteX6" fmla="*/ 170659 w 1204329"/>
                    <a:gd name="connsiteY6" fmla="*/ 440038 h 493047"/>
                    <a:gd name="connsiteX7" fmla="*/ 130903 w 1204329"/>
                    <a:gd name="connsiteY7" fmla="*/ 466542 h 493047"/>
                    <a:gd name="connsiteX8" fmla="*/ 51390 w 1204329"/>
                    <a:gd name="connsiteY8" fmla="*/ 493047 h 493047"/>
                    <a:gd name="connsiteX9" fmla="*/ 24885 w 1204329"/>
                    <a:gd name="connsiteY9" fmla="*/ 347273 h 493047"/>
                    <a:gd name="connsiteX10" fmla="*/ 64642 w 1204329"/>
                    <a:gd name="connsiteY10" fmla="*/ 281012 h 493047"/>
                    <a:gd name="connsiteX11" fmla="*/ 91146 w 1204329"/>
                    <a:gd name="connsiteY11" fmla="*/ 241255 h 493047"/>
                    <a:gd name="connsiteX12" fmla="*/ 170659 w 1204329"/>
                    <a:gd name="connsiteY12" fmla="*/ 201499 h 493047"/>
                    <a:gd name="connsiteX13" fmla="*/ 250172 w 1204329"/>
                    <a:gd name="connsiteY13" fmla="*/ 135238 h 493047"/>
                    <a:gd name="connsiteX14" fmla="*/ 276677 w 1204329"/>
                    <a:gd name="connsiteY14" fmla="*/ 108734 h 493047"/>
                    <a:gd name="connsiteX15" fmla="*/ 329685 w 1204329"/>
                    <a:gd name="connsiteY15" fmla="*/ 82229 h 493047"/>
                    <a:gd name="connsiteX16" fmla="*/ 409198 w 1204329"/>
                    <a:gd name="connsiteY16" fmla="*/ 42473 h 493047"/>
                    <a:gd name="connsiteX17" fmla="*/ 448955 w 1204329"/>
                    <a:gd name="connsiteY17" fmla="*/ 15968 h 493047"/>
                    <a:gd name="connsiteX18" fmla="*/ 806764 w 1204329"/>
                    <a:gd name="connsiteY18" fmla="*/ 15968 h 493047"/>
                    <a:gd name="connsiteX19" fmla="*/ 926033 w 1204329"/>
                    <a:gd name="connsiteY19" fmla="*/ 42473 h 493047"/>
                    <a:gd name="connsiteX20" fmla="*/ 1005546 w 1204329"/>
                    <a:gd name="connsiteY20" fmla="*/ 68977 h 493047"/>
                    <a:gd name="connsiteX21" fmla="*/ 1045303 w 1204329"/>
                    <a:gd name="connsiteY21" fmla="*/ 95481 h 493047"/>
                    <a:gd name="connsiteX22" fmla="*/ 1071807 w 1204329"/>
                    <a:gd name="connsiteY22" fmla="*/ 121986 h 493047"/>
                    <a:gd name="connsiteX23" fmla="*/ 1111564 w 1204329"/>
                    <a:gd name="connsiteY23" fmla="*/ 135238 h 493047"/>
                    <a:gd name="connsiteX24" fmla="*/ 1151320 w 1204329"/>
                    <a:gd name="connsiteY24" fmla="*/ 161742 h 493047"/>
                    <a:gd name="connsiteX25" fmla="*/ 1204329 w 1204329"/>
                    <a:gd name="connsiteY25" fmla="*/ 228003 h 493047"/>
                    <a:gd name="connsiteX26" fmla="*/ 1191077 w 1204329"/>
                    <a:gd name="connsiteY26" fmla="*/ 320768 h 493047"/>
                    <a:gd name="connsiteX27" fmla="*/ 1164572 w 1204329"/>
                    <a:gd name="connsiteY27" fmla="*/ 347273 h 493047"/>
                    <a:gd name="connsiteX28" fmla="*/ 1098311 w 1204329"/>
                    <a:gd name="connsiteY28" fmla="*/ 334021 h 493047"/>
                    <a:gd name="connsiteX29" fmla="*/ 1018798 w 1204329"/>
                    <a:gd name="connsiteY29" fmla="*/ 307516 h 493047"/>
                    <a:gd name="connsiteX30" fmla="*/ 979042 w 1204329"/>
                    <a:gd name="connsiteY30" fmla="*/ 281012 h 493047"/>
                    <a:gd name="connsiteX31" fmla="*/ 939285 w 1204329"/>
                    <a:gd name="connsiteY31" fmla="*/ 267760 h 493047"/>
                    <a:gd name="connsiteX32" fmla="*/ 912781 w 1204329"/>
                    <a:gd name="connsiteY32" fmla="*/ 241255 h 493047"/>
                    <a:gd name="connsiteX33" fmla="*/ 873024 w 1204329"/>
                    <a:gd name="connsiteY33" fmla="*/ 228003 h 493047"/>
                    <a:gd name="connsiteX34" fmla="*/ 727250 w 1204329"/>
                    <a:gd name="connsiteY34" fmla="*/ 201499 h 493047"/>
                    <a:gd name="connsiteX35" fmla="*/ 674242 w 1204329"/>
                    <a:gd name="connsiteY35" fmla="*/ 188247 h 493047"/>
                    <a:gd name="connsiteX36" fmla="*/ 581477 w 1204329"/>
                    <a:gd name="connsiteY36" fmla="*/ 201499 h 493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1204329" h="493047">
                      <a:moveTo>
                        <a:pt x="700746" y="188247"/>
                      </a:moveTo>
                      <a:cubicBezTo>
                        <a:pt x="643320" y="192664"/>
                        <a:pt x="585359" y="192516"/>
                        <a:pt x="528468" y="201499"/>
                      </a:cubicBezTo>
                      <a:cubicBezTo>
                        <a:pt x="500872" y="205856"/>
                        <a:pt x="448955" y="228003"/>
                        <a:pt x="448955" y="228003"/>
                      </a:cubicBezTo>
                      <a:cubicBezTo>
                        <a:pt x="422451" y="245673"/>
                        <a:pt x="391967" y="258488"/>
                        <a:pt x="369442" y="281012"/>
                      </a:cubicBezTo>
                      <a:cubicBezTo>
                        <a:pt x="331675" y="318778"/>
                        <a:pt x="353333" y="300585"/>
                        <a:pt x="303181" y="334021"/>
                      </a:cubicBezTo>
                      <a:cubicBezTo>
                        <a:pt x="257744" y="402177"/>
                        <a:pt x="300028" y="349795"/>
                        <a:pt x="236920" y="400281"/>
                      </a:cubicBezTo>
                      <a:cubicBezTo>
                        <a:pt x="184944" y="441862"/>
                        <a:pt x="239704" y="417023"/>
                        <a:pt x="170659" y="440038"/>
                      </a:cubicBezTo>
                      <a:cubicBezTo>
                        <a:pt x="157407" y="448873"/>
                        <a:pt x="145457" y="460073"/>
                        <a:pt x="130903" y="466542"/>
                      </a:cubicBezTo>
                      <a:cubicBezTo>
                        <a:pt x="105373" y="477889"/>
                        <a:pt x="51390" y="493047"/>
                        <a:pt x="51390" y="493047"/>
                      </a:cubicBezTo>
                      <a:cubicBezTo>
                        <a:pt x="-28123" y="466541"/>
                        <a:pt x="2744" y="491194"/>
                        <a:pt x="24885" y="347273"/>
                      </a:cubicBezTo>
                      <a:cubicBezTo>
                        <a:pt x="32557" y="297406"/>
                        <a:pt x="36784" y="315834"/>
                        <a:pt x="64642" y="281012"/>
                      </a:cubicBezTo>
                      <a:cubicBezTo>
                        <a:pt x="74592" y="268575"/>
                        <a:pt x="79884" y="252517"/>
                        <a:pt x="91146" y="241255"/>
                      </a:cubicBezTo>
                      <a:cubicBezTo>
                        <a:pt x="116835" y="215566"/>
                        <a:pt x="138325" y="212277"/>
                        <a:pt x="170659" y="201499"/>
                      </a:cubicBezTo>
                      <a:cubicBezTo>
                        <a:pt x="253702" y="90775"/>
                        <a:pt x="167387" y="184908"/>
                        <a:pt x="250172" y="135238"/>
                      </a:cubicBezTo>
                      <a:cubicBezTo>
                        <a:pt x="260886" y="128810"/>
                        <a:pt x="266281" y="115665"/>
                        <a:pt x="276677" y="108734"/>
                      </a:cubicBezTo>
                      <a:cubicBezTo>
                        <a:pt x="293114" y="97776"/>
                        <a:pt x="312533" y="92030"/>
                        <a:pt x="329685" y="82229"/>
                      </a:cubicBezTo>
                      <a:cubicBezTo>
                        <a:pt x="401612" y="41128"/>
                        <a:pt x="336312" y="66768"/>
                        <a:pt x="409198" y="42473"/>
                      </a:cubicBezTo>
                      <a:cubicBezTo>
                        <a:pt x="422450" y="33638"/>
                        <a:pt x="434042" y="21561"/>
                        <a:pt x="448955" y="15968"/>
                      </a:cubicBezTo>
                      <a:cubicBezTo>
                        <a:pt x="543325" y="-19421"/>
                        <a:pt x="783320" y="14902"/>
                        <a:pt x="806764" y="15968"/>
                      </a:cubicBezTo>
                      <a:cubicBezTo>
                        <a:pt x="844585" y="23533"/>
                        <a:pt x="888610" y="31246"/>
                        <a:pt x="926033" y="42473"/>
                      </a:cubicBezTo>
                      <a:cubicBezTo>
                        <a:pt x="952793" y="50501"/>
                        <a:pt x="982300" y="53480"/>
                        <a:pt x="1005546" y="68977"/>
                      </a:cubicBezTo>
                      <a:cubicBezTo>
                        <a:pt x="1018798" y="77812"/>
                        <a:pt x="1032866" y="85531"/>
                        <a:pt x="1045303" y="95481"/>
                      </a:cubicBezTo>
                      <a:cubicBezTo>
                        <a:pt x="1055059" y="103286"/>
                        <a:pt x="1061093" y="115558"/>
                        <a:pt x="1071807" y="121986"/>
                      </a:cubicBezTo>
                      <a:cubicBezTo>
                        <a:pt x="1083785" y="129173"/>
                        <a:pt x="1098312" y="130821"/>
                        <a:pt x="1111564" y="135238"/>
                      </a:cubicBezTo>
                      <a:cubicBezTo>
                        <a:pt x="1124816" y="144073"/>
                        <a:pt x="1138883" y="151792"/>
                        <a:pt x="1151320" y="161742"/>
                      </a:cubicBezTo>
                      <a:cubicBezTo>
                        <a:pt x="1178293" y="183321"/>
                        <a:pt x="1184651" y="198487"/>
                        <a:pt x="1204329" y="228003"/>
                      </a:cubicBezTo>
                      <a:cubicBezTo>
                        <a:pt x="1199912" y="258925"/>
                        <a:pt x="1200955" y="291135"/>
                        <a:pt x="1191077" y="320768"/>
                      </a:cubicBezTo>
                      <a:cubicBezTo>
                        <a:pt x="1187126" y="332621"/>
                        <a:pt x="1176941" y="345506"/>
                        <a:pt x="1164572" y="347273"/>
                      </a:cubicBezTo>
                      <a:cubicBezTo>
                        <a:pt x="1142274" y="350459"/>
                        <a:pt x="1120042" y="339948"/>
                        <a:pt x="1098311" y="334021"/>
                      </a:cubicBezTo>
                      <a:cubicBezTo>
                        <a:pt x="1071357" y="326670"/>
                        <a:pt x="1018798" y="307516"/>
                        <a:pt x="1018798" y="307516"/>
                      </a:cubicBezTo>
                      <a:cubicBezTo>
                        <a:pt x="1005546" y="298681"/>
                        <a:pt x="993288" y="288135"/>
                        <a:pt x="979042" y="281012"/>
                      </a:cubicBezTo>
                      <a:cubicBezTo>
                        <a:pt x="966548" y="274765"/>
                        <a:pt x="951263" y="274947"/>
                        <a:pt x="939285" y="267760"/>
                      </a:cubicBezTo>
                      <a:cubicBezTo>
                        <a:pt x="928571" y="261332"/>
                        <a:pt x="923495" y="247683"/>
                        <a:pt x="912781" y="241255"/>
                      </a:cubicBezTo>
                      <a:cubicBezTo>
                        <a:pt x="900803" y="234068"/>
                        <a:pt x="886456" y="231841"/>
                        <a:pt x="873024" y="228003"/>
                      </a:cubicBezTo>
                      <a:cubicBezTo>
                        <a:pt x="794122" y="205460"/>
                        <a:pt x="830484" y="220269"/>
                        <a:pt x="727250" y="201499"/>
                      </a:cubicBezTo>
                      <a:cubicBezTo>
                        <a:pt x="709331" y="198241"/>
                        <a:pt x="691911" y="192664"/>
                        <a:pt x="674242" y="188247"/>
                      </a:cubicBezTo>
                      <a:cubicBezTo>
                        <a:pt x="590372" y="202225"/>
                        <a:pt x="621599" y="201499"/>
                        <a:pt x="581477" y="201499"/>
                      </a:cubicBezTo>
                    </a:path>
                  </a:pathLst>
                </a:custGeom>
                <a:solidFill>
                  <a:srgbClr val="FF66F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883" name="フリーフォーム 882"/>
                <p:cNvSpPr/>
                <p:nvPr/>
              </p:nvSpPr>
              <p:spPr>
                <a:xfrm>
                  <a:off x="4122235" y="3844323"/>
                  <a:ext cx="1204329" cy="493047"/>
                </a:xfrm>
                <a:custGeom>
                  <a:avLst/>
                  <a:gdLst>
                    <a:gd name="connsiteX0" fmla="*/ 700746 w 1204329"/>
                    <a:gd name="connsiteY0" fmla="*/ 188247 h 493047"/>
                    <a:gd name="connsiteX1" fmla="*/ 528468 w 1204329"/>
                    <a:gd name="connsiteY1" fmla="*/ 201499 h 493047"/>
                    <a:gd name="connsiteX2" fmla="*/ 448955 w 1204329"/>
                    <a:gd name="connsiteY2" fmla="*/ 228003 h 493047"/>
                    <a:gd name="connsiteX3" fmla="*/ 369442 w 1204329"/>
                    <a:gd name="connsiteY3" fmla="*/ 281012 h 493047"/>
                    <a:gd name="connsiteX4" fmla="*/ 303181 w 1204329"/>
                    <a:gd name="connsiteY4" fmla="*/ 334021 h 493047"/>
                    <a:gd name="connsiteX5" fmla="*/ 236920 w 1204329"/>
                    <a:gd name="connsiteY5" fmla="*/ 400281 h 493047"/>
                    <a:gd name="connsiteX6" fmla="*/ 170659 w 1204329"/>
                    <a:gd name="connsiteY6" fmla="*/ 440038 h 493047"/>
                    <a:gd name="connsiteX7" fmla="*/ 130903 w 1204329"/>
                    <a:gd name="connsiteY7" fmla="*/ 466542 h 493047"/>
                    <a:gd name="connsiteX8" fmla="*/ 51390 w 1204329"/>
                    <a:gd name="connsiteY8" fmla="*/ 493047 h 493047"/>
                    <a:gd name="connsiteX9" fmla="*/ 24885 w 1204329"/>
                    <a:gd name="connsiteY9" fmla="*/ 347273 h 493047"/>
                    <a:gd name="connsiteX10" fmla="*/ 64642 w 1204329"/>
                    <a:gd name="connsiteY10" fmla="*/ 281012 h 493047"/>
                    <a:gd name="connsiteX11" fmla="*/ 91146 w 1204329"/>
                    <a:gd name="connsiteY11" fmla="*/ 241255 h 493047"/>
                    <a:gd name="connsiteX12" fmla="*/ 170659 w 1204329"/>
                    <a:gd name="connsiteY12" fmla="*/ 201499 h 493047"/>
                    <a:gd name="connsiteX13" fmla="*/ 250172 w 1204329"/>
                    <a:gd name="connsiteY13" fmla="*/ 135238 h 493047"/>
                    <a:gd name="connsiteX14" fmla="*/ 276677 w 1204329"/>
                    <a:gd name="connsiteY14" fmla="*/ 108734 h 493047"/>
                    <a:gd name="connsiteX15" fmla="*/ 329685 w 1204329"/>
                    <a:gd name="connsiteY15" fmla="*/ 82229 h 493047"/>
                    <a:gd name="connsiteX16" fmla="*/ 409198 w 1204329"/>
                    <a:gd name="connsiteY16" fmla="*/ 42473 h 493047"/>
                    <a:gd name="connsiteX17" fmla="*/ 448955 w 1204329"/>
                    <a:gd name="connsiteY17" fmla="*/ 15968 h 493047"/>
                    <a:gd name="connsiteX18" fmla="*/ 806764 w 1204329"/>
                    <a:gd name="connsiteY18" fmla="*/ 15968 h 493047"/>
                    <a:gd name="connsiteX19" fmla="*/ 926033 w 1204329"/>
                    <a:gd name="connsiteY19" fmla="*/ 42473 h 493047"/>
                    <a:gd name="connsiteX20" fmla="*/ 1005546 w 1204329"/>
                    <a:gd name="connsiteY20" fmla="*/ 68977 h 493047"/>
                    <a:gd name="connsiteX21" fmla="*/ 1045303 w 1204329"/>
                    <a:gd name="connsiteY21" fmla="*/ 95481 h 493047"/>
                    <a:gd name="connsiteX22" fmla="*/ 1071807 w 1204329"/>
                    <a:gd name="connsiteY22" fmla="*/ 121986 h 493047"/>
                    <a:gd name="connsiteX23" fmla="*/ 1111564 w 1204329"/>
                    <a:gd name="connsiteY23" fmla="*/ 135238 h 493047"/>
                    <a:gd name="connsiteX24" fmla="*/ 1151320 w 1204329"/>
                    <a:gd name="connsiteY24" fmla="*/ 161742 h 493047"/>
                    <a:gd name="connsiteX25" fmla="*/ 1204329 w 1204329"/>
                    <a:gd name="connsiteY25" fmla="*/ 228003 h 493047"/>
                    <a:gd name="connsiteX26" fmla="*/ 1191077 w 1204329"/>
                    <a:gd name="connsiteY26" fmla="*/ 320768 h 493047"/>
                    <a:gd name="connsiteX27" fmla="*/ 1164572 w 1204329"/>
                    <a:gd name="connsiteY27" fmla="*/ 347273 h 493047"/>
                    <a:gd name="connsiteX28" fmla="*/ 1098311 w 1204329"/>
                    <a:gd name="connsiteY28" fmla="*/ 334021 h 493047"/>
                    <a:gd name="connsiteX29" fmla="*/ 1018798 w 1204329"/>
                    <a:gd name="connsiteY29" fmla="*/ 307516 h 493047"/>
                    <a:gd name="connsiteX30" fmla="*/ 979042 w 1204329"/>
                    <a:gd name="connsiteY30" fmla="*/ 281012 h 493047"/>
                    <a:gd name="connsiteX31" fmla="*/ 939285 w 1204329"/>
                    <a:gd name="connsiteY31" fmla="*/ 267760 h 493047"/>
                    <a:gd name="connsiteX32" fmla="*/ 912781 w 1204329"/>
                    <a:gd name="connsiteY32" fmla="*/ 241255 h 493047"/>
                    <a:gd name="connsiteX33" fmla="*/ 873024 w 1204329"/>
                    <a:gd name="connsiteY33" fmla="*/ 228003 h 493047"/>
                    <a:gd name="connsiteX34" fmla="*/ 727250 w 1204329"/>
                    <a:gd name="connsiteY34" fmla="*/ 201499 h 493047"/>
                    <a:gd name="connsiteX35" fmla="*/ 674242 w 1204329"/>
                    <a:gd name="connsiteY35" fmla="*/ 188247 h 493047"/>
                    <a:gd name="connsiteX36" fmla="*/ 581477 w 1204329"/>
                    <a:gd name="connsiteY36" fmla="*/ 201499 h 493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1204329" h="493047">
                      <a:moveTo>
                        <a:pt x="700746" y="188247"/>
                      </a:moveTo>
                      <a:cubicBezTo>
                        <a:pt x="643320" y="192664"/>
                        <a:pt x="585359" y="192516"/>
                        <a:pt x="528468" y="201499"/>
                      </a:cubicBezTo>
                      <a:cubicBezTo>
                        <a:pt x="500872" y="205856"/>
                        <a:pt x="448955" y="228003"/>
                        <a:pt x="448955" y="228003"/>
                      </a:cubicBezTo>
                      <a:cubicBezTo>
                        <a:pt x="422451" y="245673"/>
                        <a:pt x="391967" y="258488"/>
                        <a:pt x="369442" y="281012"/>
                      </a:cubicBezTo>
                      <a:cubicBezTo>
                        <a:pt x="331675" y="318778"/>
                        <a:pt x="353333" y="300585"/>
                        <a:pt x="303181" y="334021"/>
                      </a:cubicBezTo>
                      <a:cubicBezTo>
                        <a:pt x="257744" y="402177"/>
                        <a:pt x="300028" y="349795"/>
                        <a:pt x="236920" y="400281"/>
                      </a:cubicBezTo>
                      <a:cubicBezTo>
                        <a:pt x="184944" y="441862"/>
                        <a:pt x="239704" y="417023"/>
                        <a:pt x="170659" y="440038"/>
                      </a:cubicBezTo>
                      <a:cubicBezTo>
                        <a:pt x="157407" y="448873"/>
                        <a:pt x="145457" y="460073"/>
                        <a:pt x="130903" y="466542"/>
                      </a:cubicBezTo>
                      <a:cubicBezTo>
                        <a:pt x="105373" y="477889"/>
                        <a:pt x="51390" y="493047"/>
                        <a:pt x="51390" y="493047"/>
                      </a:cubicBezTo>
                      <a:cubicBezTo>
                        <a:pt x="-28123" y="466541"/>
                        <a:pt x="2744" y="491194"/>
                        <a:pt x="24885" y="347273"/>
                      </a:cubicBezTo>
                      <a:cubicBezTo>
                        <a:pt x="32557" y="297406"/>
                        <a:pt x="36784" y="315834"/>
                        <a:pt x="64642" y="281012"/>
                      </a:cubicBezTo>
                      <a:cubicBezTo>
                        <a:pt x="74592" y="268575"/>
                        <a:pt x="79884" y="252517"/>
                        <a:pt x="91146" y="241255"/>
                      </a:cubicBezTo>
                      <a:cubicBezTo>
                        <a:pt x="116835" y="215566"/>
                        <a:pt x="138325" y="212277"/>
                        <a:pt x="170659" y="201499"/>
                      </a:cubicBezTo>
                      <a:cubicBezTo>
                        <a:pt x="253702" y="90775"/>
                        <a:pt x="167387" y="184908"/>
                        <a:pt x="250172" y="135238"/>
                      </a:cubicBezTo>
                      <a:cubicBezTo>
                        <a:pt x="260886" y="128810"/>
                        <a:pt x="266281" y="115665"/>
                        <a:pt x="276677" y="108734"/>
                      </a:cubicBezTo>
                      <a:cubicBezTo>
                        <a:pt x="293114" y="97776"/>
                        <a:pt x="312533" y="92030"/>
                        <a:pt x="329685" y="82229"/>
                      </a:cubicBezTo>
                      <a:cubicBezTo>
                        <a:pt x="401612" y="41128"/>
                        <a:pt x="336312" y="66768"/>
                        <a:pt x="409198" y="42473"/>
                      </a:cubicBezTo>
                      <a:cubicBezTo>
                        <a:pt x="422450" y="33638"/>
                        <a:pt x="434042" y="21561"/>
                        <a:pt x="448955" y="15968"/>
                      </a:cubicBezTo>
                      <a:cubicBezTo>
                        <a:pt x="543325" y="-19421"/>
                        <a:pt x="783320" y="14902"/>
                        <a:pt x="806764" y="15968"/>
                      </a:cubicBezTo>
                      <a:cubicBezTo>
                        <a:pt x="844585" y="23533"/>
                        <a:pt x="888610" y="31246"/>
                        <a:pt x="926033" y="42473"/>
                      </a:cubicBezTo>
                      <a:cubicBezTo>
                        <a:pt x="952793" y="50501"/>
                        <a:pt x="982300" y="53480"/>
                        <a:pt x="1005546" y="68977"/>
                      </a:cubicBezTo>
                      <a:cubicBezTo>
                        <a:pt x="1018798" y="77812"/>
                        <a:pt x="1032866" y="85531"/>
                        <a:pt x="1045303" y="95481"/>
                      </a:cubicBezTo>
                      <a:cubicBezTo>
                        <a:pt x="1055059" y="103286"/>
                        <a:pt x="1061093" y="115558"/>
                        <a:pt x="1071807" y="121986"/>
                      </a:cubicBezTo>
                      <a:cubicBezTo>
                        <a:pt x="1083785" y="129173"/>
                        <a:pt x="1098312" y="130821"/>
                        <a:pt x="1111564" y="135238"/>
                      </a:cubicBezTo>
                      <a:cubicBezTo>
                        <a:pt x="1124816" y="144073"/>
                        <a:pt x="1138883" y="151792"/>
                        <a:pt x="1151320" y="161742"/>
                      </a:cubicBezTo>
                      <a:cubicBezTo>
                        <a:pt x="1178293" y="183321"/>
                        <a:pt x="1184651" y="198487"/>
                        <a:pt x="1204329" y="228003"/>
                      </a:cubicBezTo>
                      <a:cubicBezTo>
                        <a:pt x="1199912" y="258925"/>
                        <a:pt x="1200955" y="291135"/>
                        <a:pt x="1191077" y="320768"/>
                      </a:cubicBezTo>
                      <a:cubicBezTo>
                        <a:pt x="1187126" y="332621"/>
                        <a:pt x="1176941" y="345506"/>
                        <a:pt x="1164572" y="347273"/>
                      </a:cubicBezTo>
                      <a:cubicBezTo>
                        <a:pt x="1142274" y="350459"/>
                        <a:pt x="1120042" y="339948"/>
                        <a:pt x="1098311" y="334021"/>
                      </a:cubicBezTo>
                      <a:cubicBezTo>
                        <a:pt x="1071357" y="326670"/>
                        <a:pt x="1018798" y="307516"/>
                        <a:pt x="1018798" y="307516"/>
                      </a:cubicBezTo>
                      <a:cubicBezTo>
                        <a:pt x="1005546" y="298681"/>
                        <a:pt x="993288" y="288135"/>
                        <a:pt x="979042" y="281012"/>
                      </a:cubicBezTo>
                      <a:cubicBezTo>
                        <a:pt x="966548" y="274765"/>
                        <a:pt x="951263" y="274947"/>
                        <a:pt x="939285" y="267760"/>
                      </a:cubicBezTo>
                      <a:cubicBezTo>
                        <a:pt x="928571" y="261332"/>
                        <a:pt x="923495" y="247683"/>
                        <a:pt x="912781" y="241255"/>
                      </a:cubicBezTo>
                      <a:cubicBezTo>
                        <a:pt x="900803" y="234068"/>
                        <a:pt x="886456" y="231841"/>
                        <a:pt x="873024" y="228003"/>
                      </a:cubicBezTo>
                      <a:cubicBezTo>
                        <a:pt x="794122" y="205460"/>
                        <a:pt x="830484" y="220269"/>
                        <a:pt x="727250" y="201499"/>
                      </a:cubicBezTo>
                      <a:cubicBezTo>
                        <a:pt x="709331" y="198241"/>
                        <a:pt x="691911" y="192664"/>
                        <a:pt x="674242" y="188247"/>
                      </a:cubicBezTo>
                      <a:cubicBezTo>
                        <a:pt x="590372" y="202225"/>
                        <a:pt x="621599" y="201499"/>
                        <a:pt x="581477" y="201499"/>
                      </a:cubicBezTo>
                    </a:path>
                  </a:pathLst>
                </a:custGeom>
                <a:solidFill>
                  <a:srgbClr val="FF66F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</p:grpSp>
          <p:sp>
            <p:nvSpPr>
              <p:cNvPr id="881" name="正方形/長方形 880"/>
              <p:cNvSpPr/>
              <p:nvPr/>
            </p:nvSpPr>
            <p:spPr>
              <a:xfrm>
                <a:off x="3211081" y="1525873"/>
                <a:ext cx="3110384" cy="1353091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ja-JP" altLang="en-US" sz="2000" b="0" cap="none" spc="0" dirty="0" smtClean="0">
                    <a:ln w="18415" cmpd="sng">
                      <a:solidFill>
                        <a:sysClr val="windowText" lastClr="000000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</a:rPr>
                  <a:t>もんだい</a:t>
                </a:r>
                <a:endParaRPr lang="ja-JP" altLang="en-US" sz="2000" b="0" cap="none" spc="0" dirty="0">
                  <a:ln w="18415" cmpd="sng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801" name="グループ化 800"/>
            <p:cNvGrpSpPr/>
            <p:nvPr/>
          </p:nvGrpSpPr>
          <p:grpSpPr>
            <a:xfrm>
              <a:off x="7234199" y="3389040"/>
              <a:ext cx="1455374" cy="1384722"/>
              <a:chOff x="2744777" y="1484784"/>
              <a:chExt cx="4050390" cy="4682851"/>
            </a:xfrm>
          </p:grpSpPr>
          <p:grpSp>
            <p:nvGrpSpPr>
              <p:cNvPr id="867" name="グループ化 866"/>
              <p:cNvGrpSpPr/>
              <p:nvPr/>
            </p:nvGrpSpPr>
            <p:grpSpPr>
              <a:xfrm>
                <a:off x="2744777" y="1484784"/>
                <a:ext cx="4050390" cy="4682851"/>
                <a:chOff x="2668961" y="1844824"/>
                <a:chExt cx="4050390" cy="4682851"/>
              </a:xfrm>
            </p:grpSpPr>
            <p:sp>
              <p:nvSpPr>
                <p:cNvPr id="872" name="フリーフォーム 871"/>
                <p:cNvSpPr/>
                <p:nvPr/>
              </p:nvSpPr>
              <p:spPr>
                <a:xfrm>
                  <a:off x="2668961" y="1844824"/>
                  <a:ext cx="4050390" cy="4682851"/>
                </a:xfrm>
                <a:custGeom>
                  <a:avLst/>
                  <a:gdLst>
                    <a:gd name="connsiteX0" fmla="*/ 1277497 w 4050390"/>
                    <a:gd name="connsiteY0" fmla="*/ 35515 h 4334120"/>
                    <a:gd name="connsiteX1" fmla="*/ 747410 w 4050390"/>
                    <a:gd name="connsiteY1" fmla="*/ 287306 h 4334120"/>
                    <a:gd name="connsiteX2" fmla="*/ 349845 w 4050390"/>
                    <a:gd name="connsiteY2" fmla="*/ 936663 h 4334120"/>
                    <a:gd name="connsiteX3" fmla="*/ 190819 w 4050390"/>
                    <a:gd name="connsiteY3" fmla="*/ 2672698 h 4334120"/>
                    <a:gd name="connsiteX4" fmla="*/ 204071 w 4050390"/>
                    <a:gd name="connsiteY4" fmla="*/ 4209950 h 4334120"/>
                    <a:gd name="connsiteX5" fmla="*/ 270332 w 4050390"/>
                    <a:gd name="connsiteY5" fmla="*/ 4249706 h 4334120"/>
                    <a:gd name="connsiteX6" fmla="*/ 3649637 w 4050390"/>
                    <a:gd name="connsiteY6" fmla="*/ 4302715 h 4334120"/>
                    <a:gd name="connsiteX7" fmla="*/ 4020697 w 4050390"/>
                    <a:gd name="connsiteY7" fmla="*/ 4249706 h 4334120"/>
                    <a:gd name="connsiteX8" fmla="*/ 3967689 w 4050390"/>
                    <a:gd name="connsiteY8" fmla="*/ 4156941 h 4334120"/>
                    <a:gd name="connsiteX9" fmla="*/ 3914680 w 4050390"/>
                    <a:gd name="connsiteY9" fmla="*/ 2526924 h 4334120"/>
                    <a:gd name="connsiteX10" fmla="*/ 3768906 w 4050390"/>
                    <a:gd name="connsiteY10" fmla="*/ 578854 h 4334120"/>
                    <a:gd name="connsiteX11" fmla="*/ 2152141 w 4050390"/>
                    <a:gd name="connsiteY11" fmla="*/ 22263 h 4334120"/>
                    <a:gd name="connsiteX12" fmla="*/ 1065463 w 4050390"/>
                    <a:gd name="connsiteY12" fmla="*/ 101776 h 4334120"/>
                    <a:gd name="connsiteX13" fmla="*/ 1065463 w 4050390"/>
                    <a:gd name="connsiteY13" fmla="*/ 101776 h 43341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4050390" h="4334120">
                      <a:moveTo>
                        <a:pt x="1277497" y="35515"/>
                      </a:moveTo>
                      <a:cubicBezTo>
                        <a:pt x="1089758" y="86315"/>
                        <a:pt x="902019" y="137115"/>
                        <a:pt x="747410" y="287306"/>
                      </a:cubicBezTo>
                      <a:cubicBezTo>
                        <a:pt x="592801" y="437497"/>
                        <a:pt x="442610" y="539098"/>
                        <a:pt x="349845" y="936663"/>
                      </a:cubicBezTo>
                      <a:cubicBezTo>
                        <a:pt x="257080" y="1334228"/>
                        <a:pt x="215115" y="2127150"/>
                        <a:pt x="190819" y="2672698"/>
                      </a:cubicBezTo>
                      <a:cubicBezTo>
                        <a:pt x="166523" y="3218246"/>
                        <a:pt x="190819" y="3947115"/>
                        <a:pt x="204071" y="4209950"/>
                      </a:cubicBezTo>
                      <a:cubicBezTo>
                        <a:pt x="217323" y="4472785"/>
                        <a:pt x="-303929" y="4234245"/>
                        <a:pt x="270332" y="4249706"/>
                      </a:cubicBezTo>
                      <a:cubicBezTo>
                        <a:pt x="844593" y="4265167"/>
                        <a:pt x="3024576" y="4302715"/>
                        <a:pt x="3649637" y="4302715"/>
                      </a:cubicBezTo>
                      <a:cubicBezTo>
                        <a:pt x="4274698" y="4302715"/>
                        <a:pt x="3967688" y="4274002"/>
                        <a:pt x="4020697" y="4249706"/>
                      </a:cubicBezTo>
                      <a:cubicBezTo>
                        <a:pt x="4073706" y="4225410"/>
                        <a:pt x="3985359" y="4444071"/>
                        <a:pt x="3967689" y="4156941"/>
                      </a:cubicBezTo>
                      <a:cubicBezTo>
                        <a:pt x="3950020" y="3869811"/>
                        <a:pt x="3947811" y="3123272"/>
                        <a:pt x="3914680" y="2526924"/>
                      </a:cubicBezTo>
                      <a:cubicBezTo>
                        <a:pt x="3881550" y="1930576"/>
                        <a:pt x="4062663" y="996298"/>
                        <a:pt x="3768906" y="578854"/>
                      </a:cubicBezTo>
                      <a:cubicBezTo>
                        <a:pt x="3475150" y="161411"/>
                        <a:pt x="2602715" y="101776"/>
                        <a:pt x="2152141" y="22263"/>
                      </a:cubicBezTo>
                      <a:cubicBezTo>
                        <a:pt x="1701567" y="-57250"/>
                        <a:pt x="1065463" y="101776"/>
                        <a:pt x="1065463" y="101776"/>
                      </a:cubicBezTo>
                      <a:lnTo>
                        <a:pt x="1065463" y="101776"/>
                      </a:lnTo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873" name="円/楕円 872"/>
                <p:cNvSpPr/>
                <p:nvPr/>
              </p:nvSpPr>
              <p:spPr>
                <a:xfrm>
                  <a:off x="3539968" y="2708920"/>
                  <a:ext cx="864096" cy="864096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874" name="弦 873"/>
                <p:cNvSpPr/>
                <p:nvPr/>
              </p:nvSpPr>
              <p:spPr>
                <a:xfrm rot="17413514">
                  <a:off x="3511875" y="2740803"/>
                  <a:ext cx="863204" cy="848977"/>
                </a:xfrm>
                <a:prstGeom prst="chord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875" name="円/楕円 874"/>
                <p:cNvSpPr/>
                <p:nvPr/>
              </p:nvSpPr>
              <p:spPr>
                <a:xfrm>
                  <a:off x="4913988" y="2708920"/>
                  <a:ext cx="864096" cy="864096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876" name="弦 875"/>
                <p:cNvSpPr/>
                <p:nvPr/>
              </p:nvSpPr>
              <p:spPr>
                <a:xfrm rot="17413514">
                  <a:off x="4885895" y="2740803"/>
                  <a:ext cx="863204" cy="848977"/>
                </a:xfrm>
                <a:prstGeom prst="chord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877" name="円/楕円 876"/>
                <p:cNvSpPr/>
                <p:nvPr/>
              </p:nvSpPr>
              <p:spPr>
                <a:xfrm>
                  <a:off x="3779912" y="2996952"/>
                  <a:ext cx="360040" cy="28803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878" name="円/楕円 877"/>
                <p:cNvSpPr/>
                <p:nvPr/>
              </p:nvSpPr>
              <p:spPr>
                <a:xfrm>
                  <a:off x="5137477" y="3021275"/>
                  <a:ext cx="360040" cy="28803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</p:grpSp>
          <p:grpSp>
            <p:nvGrpSpPr>
              <p:cNvPr id="868" name="グループ化 867"/>
              <p:cNvGrpSpPr/>
              <p:nvPr/>
            </p:nvGrpSpPr>
            <p:grpSpPr>
              <a:xfrm>
                <a:off x="4333282" y="3948385"/>
                <a:ext cx="880011" cy="701173"/>
                <a:chOff x="4109793" y="3844323"/>
                <a:chExt cx="1216771" cy="701173"/>
              </a:xfrm>
            </p:grpSpPr>
            <p:sp>
              <p:nvSpPr>
                <p:cNvPr id="870" name="フリーフォーム 869"/>
                <p:cNvSpPr/>
                <p:nvPr/>
              </p:nvSpPr>
              <p:spPr>
                <a:xfrm>
                  <a:off x="4109793" y="4052449"/>
                  <a:ext cx="1204329" cy="493047"/>
                </a:xfrm>
                <a:custGeom>
                  <a:avLst/>
                  <a:gdLst>
                    <a:gd name="connsiteX0" fmla="*/ 700746 w 1204329"/>
                    <a:gd name="connsiteY0" fmla="*/ 188247 h 493047"/>
                    <a:gd name="connsiteX1" fmla="*/ 528468 w 1204329"/>
                    <a:gd name="connsiteY1" fmla="*/ 201499 h 493047"/>
                    <a:gd name="connsiteX2" fmla="*/ 448955 w 1204329"/>
                    <a:gd name="connsiteY2" fmla="*/ 228003 h 493047"/>
                    <a:gd name="connsiteX3" fmla="*/ 369442 w 1204329"/>
                    <a:gd name="connsiteY3" fmla="*/ 281012 h 493047"/>
                    <a:gd name="connsiteX4" fmla="*/ 303181 w 1204329"/>
                    <a:gd name="connsiteY4" fmla="*/ 334021 h 493047"/>
                    <a:gd name="connsiteX5" fmla="*/ 236920 w 1204329"/>
                    <a:gd name="connsiteY5" fmla="*/ 400281 h 493047"/>
                    <a:gd name="connsiteX6" fmla="*/ 170659 w 1204329"/>
                    <a:gd name="connsiteY6" fmla="*/ 440038 h 493047"/>
                    <a:gd name="connsiteX7" fmla="*/ 130903 w 1204329"/>
                    <a:gd name="connsiteY7" fmla="*/ 466542 h 493047"/>
                    <a:gd name="connsiteX8" fmla="*/ 51390 w 1204329"/>
                    <a:gd name="connsiteY8" fmla="*/ 493047 h 493047"/>
                    <a:gd name="connsiteX9" fmla="*/ 24885 w 1204329"/>
                    <a:gd name="connsiteY9" fmla="*/ 347273 h 493047"/>
                    <a:gd name="connsiteX10" fmla="*/ 64642 w 1204329"/>
                    <a:gd name="connsiteY10" fmla="*/ 281012 h 493047"/>
                    <a:gd name="connsiteX11" fmla="*/ 91146 w 1204329"/>
                    <a:gd name="connsiteY11" fmla="*/ 241255 h 493047"/>
                    <a:gd name="connsiteX12" fmla="*/ 170659 w 1204329"/>
                    <a:gd name="connsiteY12" fmla="*/ 201499 h 493047"/>
                    <a:gd name="connsiteX13" fmla="*/ 250172 w 1204329"/>
                    <a:gd name="connsiteY13" fmla="*/ 135238 h 493047"/>
                    <a:gd name="connsiteX14" fmla="*/ 276677 w 1204329"/>
                    <a:gd name="connsiteY14" fmla="*/ 108734 h 493047"/>
                    <a:gd name="connsiteX15" fmla="*/ 329685 w 1204329"/>
                    <a:gd name="connsiteY15" fmla="*/ 82229 h 493047"/>
                    <a:gd name="connsiteX16" fmla="*/ 409198 w 1204329"/>
                    <a:gd name="connsiteY16" fmla="*/ 42473 h 493047"/>
                    <a:gd name="connsiteX17" fmla="*/ 448955 w 1204329"/>
                    <a:gd name="connsiteY17" fmla="*/ 15968 h 493047"/>
                    <a:gd name="connsiteX18" fmla="*/ 806764 w 1204329"/>
                    <a:gd name="connsiteY18" fmla="*/ 15968 h 493047"/>
                    <a:gd name="connsiteX19" fmla="*/ 926033 w 1204329"/>
                    <a:gd name="connsiteY19" fmla="*/ 42473 h 493047"/>
                    <a:gd name="connsiteX20" fmla="*/ 1005546 w 1204329"/>
                    <a:gd name="connsiteY20" fmla="*/ 68977 h 493047"/>
                    <a:gd name="connsiteX21" fmla="*/ 1045303 w 1204329"/>
                    <a:gd name="connsiteY21" fmla="*/ 95481 h 493047"/>
                    <a:gd name="connsiteX22" fmla="*/ 1071807 w 1204329"/>
                    <a:gd name="connsiteY22" fmla="*/ 121986 h 493047"/>
                    <a:gd name="connsiteX23" fmla="*/ 1111564 w 1204329"/>
                    <a:gd name="connsiteY23" fmla="*/ 135238 h 493047"/>
                    <a:gd name="connsiteX24" fmla="*/ 1151320 w 1204329"/>
                    <a:gd name="connsiteY24" fmla="*/ 161742 h 493047"/>
                    <a:gd name="connsiteX25" fmla="*/ 1204329 w 1204329"/>
                    <a:gd name="connsiteY25" fmla="*/ 228003 h 493047"/>
                    <a:gd name="connsiteX26" fmla="*/ 1191077 w 1204329"/>
                    <a:gd name="connsiteY26" fmla="*/ 320768 h 493047"/>
                    <a:gd name="connsiteX27" fmla="*/ 1164572 w 1204329"/>
                    <a:gd name="connsiteY27" fmla="*/ 347273 h 493047"/>
                    <a:gd name="connsiteX28" fmla="*/ 1098311 w 1204329"/>
                    <a:gd name="connsiteY28" fmla="*/ 334021 h 493047"/>
                    <a:gd name="connsiteX29" fmla="*/ 1018798 w 1204329"/>
                    <a:gd name="connsiteY29" fmla="*/ 307516 h 493047"/>
                    <a:gd name="connsiteX30" fmla="*/ 979042 w 1204329"/>
                    <a:gd name="connsiteY30" fmla="*/ 281012 h 493047"/>
                    <a:gd name="connsiteX31" fmla="*/ 939285 w 1204329"/>
                    <a:gd name="connsiteY31" fmla="*/ 267760 h 493047"/>
                    <a:gd name="connsiteX32" fmla="*/ 912781 w 1204329"/>
                    <a:gd name="connsiteY32" fmla="*/ 241255 h 493047"/>
                    <a:gd name="connsiteX33" fmla="*/ 873024 w 1204329"/>
                    <a:gd name="connsiteY33" fmla="*/ 228003 h 493047"/>
                    <a:gd name="connsiteX34" fmla="*/ 727250 w 1204329"/>
                    <a:gd name="connsiteY34" fmla="*/ 201499 h 493047"/>
                    <a:gd name="connsiteX35" fmla="*/ 674242 w 1204329"/>
                    <a:gd name="connsiteY35" fmla="*/ 188247 h 493047"/>
                    <a:gd name="connsiteX36" fmla="*/ 581477 w 1204329"/>
                    <a:gd name="connsiteY36" fmla="*/ 201499 h 493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1204329" h="493047">
                      <a:moveTo>
                        <a:pt x="700746" y="188247"/>
                      </a:moveTo>
                      <a:cubicBezTo>
                        <a:pt x="643320" y="192664"/>
                        <a:pt x="585359" y="192516"/>
                        <a:pt x="528468" y="201499"/>
                      </a:cubicBezTo>
                      <a:cubicBezTo>
                        <a:pt x="500872" y="205856"/>
                        <a:pt x="448955" y="228003"/>
                        <a:pt x="448955" y="228003"/>
                      </a:cubicBezTo>
                      <a:cubicBezTo>
                        <a:pt x="422451" y="245673"/>
                        <a:pt x="391967" y="258488"/>
                        <a:pt x="369442" y="281012"/>
                      </a:cubicBezTo>
                      <a:cubicBezTo>
                        <a:pt x="331675" y="318778"/>
                        <a:pt x="353333" y="300585"/>
                        <a:pt x="303181" y="334021"/>
                      </a:cubicBezTo>
                      <a:cubicBezTo>
                        <a:pt x="257744" y="402177"/>
                        <a:pt x="300028" y="349795"/>
                        <a:pt x="236920" y="400281"/>
                      </a:cubicBezTo>
                      <a:cubicBezTo>
                        <a:pt x="184944" y="441862"/>
                        <a:pt x="239704" y="417023"/>
                        <a:pt x="170659" y="440038"/>
                      </a:cubicBezTo>
                      <a:cubicBezTo>
                        <a:pt x="157407" y="448873"/>
                        <a:pt x="145457" y="460073"/>
                        <a:pt x="130903" y="466542"/>
                      </a:cubicBezTo>
                      <a:cubicBezTo>
                        <a:pt x="105373" y="477889"/>
                        <a:pt x="51390" y="493047"/>
                        <a:pt x="51390" y="493047"/>
                      </a:cubicBezTo>
                      <a:cubicBezTo>
                        <a:pt x="-28123" y="466541"/>
                        <a:pt x="2744" y="491194"/>
                        <a:pt x="24885" y="347273"/>
                      </a:cubicBezTo>
                      <a:cubicBezTo>
                        <a:pt x="32557" y="297406"/>
                        <a:pt x="36784" y="315834"/>
                        <a:pt x="64642" y="281012"/>
                      </a:cubicBezTo>
                      <a:cubicBezTo>
                        <a:pt x="74592" y="268575"/>
                        <a:pt x="79884" y="252517"/>
                        <a:pt x="91146" y="241255"/>
                      </a:cubicBezTo>
                      <a:cubicBezTo>
                        <a:pt x="116835" y="215566"/>
                        <a:pt x="138325" y="212277"/>
                        <a:pt x="170659" y="201499"/>
                      </a:cubicBezTo>
                      <a:cubicBezTo>
                        <a:pt x="253702" y="90775"/>
                        <a:pt x="167387" y="184908"/>
                        <a:pt x="250172" y="135238"/>
                      </a:cubicBezTo>
                      <a:cubicBezTo>
                        <a:pt x="260886" y="128810"/>
                        <a:pt x="266281" y="115665"/>
                        <a:pt x="276677" y="108734"/>
                      </a:cubicBezTo>
                      <a:cubicBezTo>
                        <a:pt x="293114" y="97776"/>
                        <a:pt x="312533" y="92030"/>
                        <a:pt x="329685" y="82229"/>
                      </a:cubicBezTo>
                      <a:cubicBezTo>
                        <a:pt x="401612" y="41128"/>
                        <a:pt x="336312" y="66768"/>
                        <a:pt x="409198" y="42473"/>
                      </a:cubicBezTo>
                      <a:cubicBezTo>
                        <a:pt x="422450" y="33638"/>
                        <a:pt x="434042" y="21561"/>
                        <a:pt x="448955" y="15968"/>
                      </a:cubicBezTo>
                      <a:cubicBezTo>
                        <a:pt x="543325" y="-19421"/>
                        <a:pt x="783320" y="14902"/>
                        <a:pt x="806764" y="15968"/>
                      </a:cubicBezTo>
                      <a:cubicBezTo>
                        <a:pt x="844585" y="23533"/>
                        <a:pt x="888610" y="31246"/>
                        <a:pt x="926033" y="42473"/>
                      </a:cubicBezTo>
                      <a:cubicBezTo>
                        <a:pt x="952793" y="50501"/>
                        <a:pt x="982300" y="53480"/>
                        <a:pt x="1005546" y="68977"/>
                      </a:cubicBezTo>
                      <a:cubicBezTo>
                        <a:pt x="1018798" y="77812"/>
                        <a:pt x="1032866" y="85531"/>
                        <a:pt x="1045303" y="95481"/>
                      </a:cubicBezTo>
                      <a:cubicBezTo>
                        <a:pt x="1055059" y="103286"/>
                        <a:pt x="1061093" y="115558"/>
                        <a:pt x="1071807" y="121986"/>
                      </a:cubicBezTo>
                      <a:cubicBezTo>
                        <a:pt x="1083785" y="129173"/>
                        <a:pt x="1098312" y="130821"/>
                        <a:pt x="1111564" y="135238"/>
                      </a:cubicBezTo>
                      <a:cubicBezTo>
                        <a:pt x="1124816" y="144073"/>
                        <a:pt x="1138883" y="151792"/>
                        <a:pt x="1151320" y="161742"/>
                      </a:cubicBezTo>
                      <a:cubicBezTo>
                        <a:pt x="1178293" y="183321"/>
                        <a:pt x="1184651" y="198487"/>
                        <a:pt x="1204329" y="228003"/>
                      </a:cubicBezTo>
                      <a:cubicBezTo>
                        <a:pt x="1199912" y="258925"/>
                        <a:pt x="1200955" y="291135"/>
                        <a:pt x="1191077" y="320768"/>
                      </a:cubicBezTo>
                      <a:cubicBezTo>
                        <a:pt x="1187126" y="332621"/>
                        <a:pt x="1176941" y="345506"/>
                        <a:pt x="1164572" y="347273"/>
                      </a:cubicBezTo>
                      <a:cubicBezTo>
                        <a:pt x="1142274" y="350459"/>
                        <a:pt x="1120042" y="339948"/>
                        <a:pt x="1098311" y="334021"/>
                      </a:cubicBezTo>
                      <a:cubicBezTo>
                        <a:pt x="1071357" y="326670"/>
                        <a:pt x="1018798" y="307516"/>
                        <a:pt x="1018798" y="307516"/>
                      </a:cubicBezTo>
                      <a:cubicBezTo>
                        <a:pt x="1005546" y="298681"/>
                        <a:pt x="993288" y="288135"/>
                        <a:pt x="979042" y="281012"/>
                      </a:cubicBezTo>
                      <a:cubicBezTo>
                        <a:pt x="966548" y="274765"/>
                        <a:pt x="951263" y="274947"/>
                        <a:pt x="939285" y="267760"/>
                      </a:cubicBezTo>
                      <a:cubicBezTo>
                        <a:pt x="928571" y="261332"/>
                        <a:pt x="923495" y="247683"/>
                        <a:pt x="912781" y="241255"/>
                      </a:cubicBezTo>
                      <a:cubicBezTo>
                        <a:pt x="900803" y="234068"/>
                        <a:pt x="886456" y="231841"/>
                        <a:pt x="873024" y="228003"/>
                      </a:cubicBezTo>
                      <a:cubicBezTo>
                        <a:pt x="794122" y="205460"/>
                        <a:pt x="830484" y="220269"/>
                        <a:pt x="727250" y="201499"/>
                      </a:cubicBezTo>
                      <a:cubicBezTo>
                        <a:pt x="709331" y="198241"/>
                        <a:pt x="691911" y="192664"/>
                        <a:pt x="674242" y="188247"/>
                      </a:cubicBezTo>
                      <a:cubicBezTo>
                        <a:pt x="590372" y="202225"/>
                        <a:pt x="621599" y="201499"/>
                        <a:pt x="581477" y="201499"/>
                      </a:cubicBezTo>
                    </a:path>
                  </a:pathLst>
                </a:custGeom>
                <a:solidFill>
                  <a:srgbClr val="FF66F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871" name="フリーフォーム 870"/>
                <p:cNvSpPr/>
                <p:nvPr/>
              </p:nvSpPr>
              <p:spPr>
                <a:xfrm>
                  <a:off x="4122235" y="3844323"/>
                  <a:ext cx="1204329" cy="493047"/>
                </a:xfrm>
                <a:custGeom>
                  <a:avLst/>
                  <a:gdLst>
                    <a:gd name="connsiteX0" fmla="*/ 700746 w 1204329"/>
                    <a:gd name="connsiteY0" fmla="*/ 188247 h 493047"/>
                    <a:gd name="connsiteX1" fmla="*/ 528468 w 1204329"/>
                    <a:gd name="connsiteY1" fmla="*/ 201499 h 493047"/>
                    <a:gd name="connsiteX2" fmla="*/ 448955 w 1204329"/>
                    <a:gd name="connsiteY2" fmla="*/ 228003 h 493047"/>
                    <a:gd name="connsiteX3" fmla="*/ 369442 w 1204329"/>
                    <a:gd name="connsiteY3" fmla="*/ 281012 h 493047"/>
                    <a:gd name="connsiteX4" fmla="*/ 303181 w 1204329"/>
                    <a:gd name="connsiteY4" fmla="*/ 334021 h 493047"/>
                    <a:gd name="connsiteX5" fmla="*/ 236920 w 1204329"/>
                    <a:gd name="connsiteY5" fmla="*/ 400281 h 493047"/>
                    <a:gd name="connsiteX6" fmla="*/ 170659 w 1204329"/>
                    <a:gd name="connsiteY6" fmla="*/ 440038 h 493047"/>
                    <a:gd name="connsiteX7" fmla="*/ 130903 w 1204329"/>
                    <a:gd name="connsiteY7" fmla="*/ 466542 h 493047"/>
                    <a:gd name="connsiteX8" fmla="*/ 51390 w 1204329"/>
                    <a:gd name="connsiteY8" fmla="*/ 493047 h 493047"/>
                    <a:gd name="connsiteX9" fmla="*/ 24885 w 1204329"/>
                    <a:gd name="connsiteY9" fmla="*/ 347273 h 493047"/>
                    <a:gd name="connsiteX10" fmla="*/ 64642 w 1204329"/>
                    <a:gd name="connsiteY10" fmla="*/ 281012 h 493047"/>
                    <a:gd name="connsiteX11" fmla="*/ 91146 w 1204329"/>
                    <a:gd name="connsiteY11" fmla="*/ 241255 h 493047"/>
                    <a:gd name="connsiteX12" fmla="*/ 170659 w 1204329"/>
                    <a:gd name="connsiteY12" fmla="*/ 201499 h 493047"/>
                    <a:gd name="connsiteX13" fmla="*/ 250172 w 1204329"/>
                    <a:gd name="connsiteY13" fmla="*/ 135238 h 493047"/>
                    <a:gd name="connsiteX14" fmla="*/ 276677 w 1204329"/>
                    <a:gd name="connsiteY14" fmla="*/ 108734 h 493047"/>
                    <a:gd name="connsiteX15" fmla="*/ 329685 w 1204329"/>
                    <a:gd name="connsiteY15" fmla="*/ 82229 h 493047"/>
                    <a:gd name="connsiteX16" fmla="*/ 409198 w 1204329"/>
                    <a:gd name="connsiteY16" fmla="*/ 42473 h 493047"/>
                    <a:gd name="connsiteX17" fmla="*/ 448955 w 1204329"/>
                    <a:gd name="connsiteY17" fmla="*/ 15968 h 493047"/>
                    <a:gd name="connsiteX18" fmla="*/ 806764 w 1204329"/>
                    <a:gd name="connsiteY18" fmla="*/ 15968 h 493047"/>
                    <a:gd name="connsiteX19" fmla="*/ 926033 w 1204329"/>
                    <a:gd name="connsiteY19" fmla="*/ 42473 h 493047"/>
                    <a:gd name="connsiteX20" fmla="*/ 1005546 w 1204329"/>
                    <a:gd name="connsiteY20" fmla="*/ 68977 h 493047"/>
                    <a:gd name="connsiteX21" fmla="*/ 1045303 w 1204329"/>
                    <a:gd name="connsiteY21" fmla="*/ 95481 h 493047"/>
                    <a:gd name="connsiteX22" fmla="*/ 1071807 w 1204329"/>
                    <a:gd name="connsiteY22" fmla="*/ 121986 h 493047"/>
                    <a:gd name="connsiteX23" fmla="*/ 1111564 w 1204329"/>
                    <a:gd name="connsiteY23" fmla="*/ 135238 h 493047"/>
                    <a:gd name="connsiteX24" fmla="*/ 1151320 w 1204329"/>
                    <a:gd name="connsiteY24" fmla="*/ 161742 h 493047"/>
                    <a:gd name="connsiteX25" fmla="*/ 1204329 w 1204329"/>
                    <a:gd name="connsiteY25" fmla="*/ 228003 h 493047"/>
                    <a:gd name="connsiteX26" fmla="*/ 1191077 w 1204329"/>
                    <a:gd name="connsiteY26" fmla="*/ 320768 h 493047"/>
                    <a:gd name="connsiteX27" fmla="*/ 1164572 w 1204329"/>
                    <a:gd name="connsiteY27" fmla="*/ 347273 h 493047"/>
                    <a:gd name="connsiteX28" fmla="*/ 1098311 w 1204329"/>
                    <a:gd name="connsiteY28" fmla="*/ 334021 h 493047"/>
                    <a:gd name="connsiteX29" fmla="*/ 1018798 w 1204329"/>
                    <a:gd name="connsiteY29" fmla="*/ 307516 h 493047"/>
                    <a:gd name="connsiteX30" fmla="*/ 979042 w 1204329"/>
                    <a:gd name="connsiteY30" fmla="*/ 281012 h 493047"/>
                    <a:gd name="connsiteX31" fmla="*/ 939285 w 1204329"/>
                    <a:gd name="connsiteY31" fmla="*/ 267760 h 493047"/>
                    <a:gd name="connsiteX32" fmla="*/ 912781 w 1204329"/>
                    <a:gd name="connsiteY32" fmla="*/ 241255 h 493047"/>
                    <a:gd name="connsiteX33" fmla="*/ 873024 w 1204329"/>
                    <a:gd name="connsiteY33" fmla="*/ 228003 h 493047"/>
                    <a:gd name="connsiteX34" fmla="*/ 727250 w 1204329"/>
                    <a:gd name="connsiteY34" fmla="*/ 201499 h 493047"/>
                    <a:gd name="connsiteX35" fmla="*/ 674242 w 1204329"/>
                    <a:gd name="connsiteY35" fmla="*/ 188247 h 493047"/>
                    <a:gd name="connsiteX36" fmla="*/ 581477 w 1204329"/>
                    <a:gd name="connsiteY36" fmla="*/ 201499 h 493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1204329" h="493047">
                      <a:moveTo>
                        <a:pt x="700746" y="188247"/>
                      </a:moveTo>
                      <a:cubicBezTo>
                        <a:pt x="643320" y="192664"/>
                        <a:pt x="585359" y="192516"/>
                        <a:pt x="528468" y="201499"/>
                      </a:cubicBezTo>
                      <a:cubicBezTo>
                        <a:pt x="500872" y="205856"/>
                        <a:pt x="448955" y="228003"/>
                        <a:pt x="448955" y="228003"/>
                      </a:cubicBezTo>
                      <a:cubicBezTo>
                        <a:pt x="422451" y="245673"/>
                        <a:pt x="391967" y="258488"/>
                        <a:pt x="369442" y="281012"/>
                      </a:cubicBezTo>
                      <a:cubicBezTo>
                        <a:pt x="331675" y="318778"/>
                        <a:pt x="353333" y="300585"/>
                        <a:pt x="303181" y="334021"/>
                      </a:cubicBezTo>
                      <a:cubicBezTo>
                        <a:pt x="257744" y="402177"/>
                        <a:pt x="300028" y="349795"/>
                        <a:pt x="236920" y="400281"/>
                      </a:cubicBezTo>
                      <a:cubicBezTo>
                        <a:pt x="184944" y="441862"/>
                        <a:pt x="239704" y="417023"/>
                        <a:pt x="170659" y="440038"/>
                      </a:cubicBezTo>
                      <a:cubicBezTo>
                        <a:pt x="157407" y="448873"/>
                        <a:pt x="145457" y="460073"/>
                        <a:pt x="130903" y="466542"/>
                      </a:cubicBezTo>
                      <a:cubicBezTo>
                        <a:pt x="105373" y="477889"/>
                        <a:pt x="51390" y="493047"/>
                        <a:pt x="51390" y="493047"/>
                      </a:cubicBezTo>
                      <a:cubicBezTo>
                        <a:pt x="-28123" y="466541"/>
                        <a:pt x="2744" y="491194"/>
                        <a:pt x="24885" y="347273"/>
                      </a:cubicBezTo>
                      <a:cubicBezTo>
                        <a:pt x="32557" y="297406"/>
                        <a:pt x="36784" y="315834"/>
                        <a:pt x="64642" y="281012"/>
                      </a:cubicBezTo>
                      <a:cubicBezTo>
                        <a:pt x="74592" y="268575"/>
                        <a:pt x="79884" y="252517"/>
                        <a:pt x="91146" y="241255"/>
                      </a:cubicBezTo>
                      <a:cubicBezTo>
                        <a:pt x="116835" y="215566"/>
                        <a:pt x="138325" y="212277"/>
                        <a:pt x="170659" y="201499"/>
                      </a:cubicBezTo>
                      <a:cubicBezTo>
                        <a:pt x="253702" y="90775"/>
                        <a:pt x="167387" y="184908"/>
                        <a:pt x="250172" y="135238"/>
                      </a:cubicBezTo>
                      <a:cubicBezTo>
                        <a:pt x="260886" y="128810"/>
                        <a:pt x="266281" y="115665"/>
                        <a:pt x="276677" y="108734"/>
                      </a:cubicBezTo>
                      <a:cubicBezTo>
                        <a:pt x="293114" y="97776"/>
                        <a:pt x="312533" y="92030"/>
                        <a:pt x="329685" y="82229"/>
                      </a:cubicBezTo>
                      <a:cubicBezTo>
                        <a:pt x="401612" y="41128"/>
                        <a:pt x="336312" y="66768"/>
                        <a:pt x="409198" y="42473"/>
                      </a:cubicBezTo>
                      <a:cubicBezTo>
                        <a:pt x="422450" y="33638"/>
                        <a:pt x="434042" y="21561"/>
                        <a:pt x="448955" y="15968"/>
                      </a:cubicBezTo>
                      <a:cubicBezTo>
                        <a:pt x="543325" y="-19421"/>
                        <a:pt x="783320" y="14902"/>
                        <a:pt x="806764" y="15968"/>
                      </a:cubicBezTo>
                      <a:cubicBezTo>
                        <a:pt x="844585" y="23533"/>
                        <a:pt x="888610" y="31246"/>
                        <a:pt x="926033" y="42473"/>
                      </a:cubicBezTo>
                      <a:cubicBezTo>
                        <a:pt x="952793" y="50501"/>
                        <a:pt x="982300" y="53480"/>
                        <a:pt x="1005546" y="68977"/>
                      </a:cubicBezTo>
                      <a:cubicBezTo>
                        <a:pt x="1018798" y="77812"/>
                        <a:pt x="1032866" y="85531"/>
                        <a:pt x="1045303" y="95481"/>
                      </a:cubicBezTo>
                      <a:cubicBezTo>
                        <a:pt x="1055059" y="103286"/>
                        <a:pt x="1061093" y="115558"/>
                        <a:pt x="1071807" y="121986"/>
                      </a:cubicBezTo>
                      <a:cubicBezTo>
                        <a:pt x="1083785" y="129173"/>
                        <a:pt x="1098312" y="130821"/>
                        <a:pt x="1111564" y="135238"/>
                      </a:cubicBezTo>
                      <a:cubicBezTo>
                        <a:pt x="1124816" y="144073"/>
                        <a:pt x="1138883" y="151792"/>
                        <a:pt x="1151320" y="161742"/>
                      </a:cubicBezTo>
                      <a:cubicBezTo>
                        <a:pt x="1178293" y="183321"/>
                        <a:pt x="1184651" y="198487"/>
                        <a:pt x="1204329" y="228003"/>
                      </a:cubicBezTo>
                      <a:cubicBezTo>
                        <a:pt x="1199912" y="258925"/>
                        <a:pt x="1200955" y="291135"/>
                        <a:pt x="1191077" y="320768"/>
                      </a:cubicBezTo>
                      <a:cubicBezTo>
                        <a:pt x="1187126" y="332621"/>
                        <a:pt x="1176941" y="345506"/>
                        <a:pt x="1164572" y="347273"/>
                      </a:cubicBezTo>
                      <a:cubicBezTo>
                        <a:pt x="1142274" y="350459"/>
                        <a:pt x="1120042" y="339948"/>
                        <a:pt x="1098311" y="334021"/>
                      </a:cubicBezTo>
                      <a:cubicBezTo>
                        <a:pt x="1071357" y="326670"/>
                        <a:pt x="1018798" y="307516"/>
                        <a:pt x="1018798" y="307516"/>
                      </a:cubicBezTo>
                      <a:cubicBezTo>
                        <a:pt x="1005546" y="298681"/>
                        <a:pt x="993288" y="288135"/>
                        <a:pt x="979042" y="281012"/>
                      </a:cubicBezTo>
                      <a:cubicBezTo>
                        <a:pt x="966548" y="274765"/>
                        <a:pt x="951263" y="274947"/>
                        <a:pt x="939285" y="267760"/>
                      </a:cubicBezTo>
                      <a:cubicBezTo>
                        <a:pt x="928571" y="261332"/>
                        <a:pt x="923495" y="247683"/>
                        <a:pt x="912781" y="241255"/>
                      </a:cubicBezTo>
                      <a:cubicBezTo>
                        <a:pt x="900803" y="234068"/>
                        <a:pt x="886456" y="231841"/>
                        <a:pt x="873024" y="228003"/>
                      </a:cubicBezTo>
                      <a:cubicBezTo>
                        <a:pt x="794122" y="205460"/>
                        <a:pt x="830484" y="220269"/>
                        <a:pt x="727250" y="201499"/>
                      </a:cubicBezTo>
                      <a:cubicBezTo>
                        <a:pt x="709331" y="198241"/>
                        <a:pt x="691911" y="192664"/>
                        <a:pt x="674242" y="188247"/>
                      </a:cubicBezTo>
                      <a:cubicBezTo>
                        <a:pt x="590372" y="202225"/>
                        <a:pt x="621599" y="201499"/>
                        <a:pt x="581477" y="201499"/>
                      </a:cubicBezTo>
                    </a:path>
                  </a:pathLst>
                </a:custGeom>
                <a:solidFill>
                  <a:srgbClr val="FF66F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</p:grpSp>
          <p:sp>
            <p:nvSpPr>
              <p:cNvPr id="869" name="正方形/長方形 868"/>
              <p:cNvSpPr/>
              <p:nvPr/>
            </p:nvSpPr>
            <p:spPr>
              <a:xfrm>
                <a:off x="3211081" y="1525873"/>
                <a:ext cx="3110384" cy="1353091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ja-JP" altLang="en-US" sz="2000" b="0" cap="none" spc="0" dirty="0" smtClean="0">
                    <a:ln w="18415" cmpd="sng">
                      <a:solidFill>
                        <a:sysClr val="windowText" lastClr="000000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</a:rPr>
                  <a:t>もんだい</a:t>
                </a:r>
                <a:endParaRPr lang="ja-JP" altLang="en-US" sz="2000" b="0" cap="none" spc="0" dirty="0">
                  <a:ln w="18415" cmpd="sng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802" name="グループ化 801"/>
            <p:cNvGrpSpPr/>
            <p:nvPr/>
          </p:nvGrpSpPr>
          <p:grpSpPr>
            <a:xfrm>
              <a:off x="403920" y="5082200"/>
              <a:ext cx="1455374" cy="1384722"/>
              <a:chOff x="2744777" y="1484784"/>
              <a:chExt cx="4050390" cy="4682851"/>
            </a:xfrm>
          </p:grpSpPr>
          <p:grpSp>
            <p:nvGrpSpPr>
              <p:cNvPr id="855" name="グループ化 854"/>
              <p:cNvGrpSpPr/>
              <p:nvPr/>
            </p:nvGrpSpPr>
            <p:grpSpPr>
              <a:xfrm>
                <a:off x="2744777" y="1484784"/>
                <a:ext cx="4050390" cy="4682851"/>
                <a:chOff x="2668961" y="1844824"/>
                <a:chExt cx="4050390" cy="4682851"/>
              </a:xfrm>
            </p:grpSpPr>
            <p:sp>
              <p:nvSpPr>
                <p:cNvPr id="860" name="フリーフォーム 859"/>
                <p:cNvSpPr/>
                <p:nvPr/>
              </p:nvSpPr>
              <p:spPr>
                <a:xfrm>
                  <a:off x="2668961" y="1844824"/>
                  <a:ext cx="4050390" cy="4682851"/>
                </a:xfrm>
                <a:custGeom>
                  <a:avLst/>
                  <a:gdLst>
                    <a:gd name="connsiteX0" fmla="*/ 1277497 w 4050390"/>
                    <a:gd name="connsiteY0" fmla="*/ 35515 h 4334120"/>
                    <a:gd name="connsiteX1" fmla="*/ 747410 w 4050390"/>
                    <a:gd name="connsiteY1" fmla="*/ 287306 h 4334120"/>
                    <a:gd name="connsiteX2" fmla="*/ 349845 w 4050390"/>
                    <a:gd name="connsiteY2" fmla="*/ 936663 h 4334120"/>
                    <a:gd name="connsiteX3" fmla="*/ 190819 w 4050390"/>
                    <a:gd name="connsiteY3" fmla="*/ 2672698 h 4334120"/>
                    <a:gd name="connsiteX4" fmla="*/ 204071 w 4050390"/>
                    <a:gd name="connsiteY4" fmla="*/ 4209950 h 4334120"/>
                    <a:gd name="connsiteX5" fmla="*/ 270332 w 4050390"/>
                    <a:gd name="connsiteY5" fmla="*/ 4249706 h 4334120"/>
                    <a:gd name="connsiteX6" fmla="*/ 3649637 w 4050390"/>
                    <a:gd name="connsiteY6" fmla="*/ 4302715 h 4334120"/>
                    <a:gd name="connsiteX7" fmla="*/ 4020697 w 4050390"/>
                    <a:gd name="connsiteY7" fmla="*/ 4249706 h 4334120"/>
                    <a:gd name="connsiteX8" fmla="*/ 3967689 w 4050390"/>
                    <a:gd name="connsiteY8" fmla="*/ 4156941 h 4334120"/>
                    <a:gd name="connsiteX9" fmla="*/ 3914680 w 4050390"/>
                    <a:gd name="connsiteY9" fmla="*/ 2526924 h 4334120"/>
                    <a:gd name="connsiteX10" fmla="*/ 3768906 w 4050390"/>
                    <a:gd name="connsiteY10" fmla="*/ 578854 h 4334120"/>
                    <a:gd name="connsiteX11" fmla="*/ 2152141 w 4050390"/>
                    <a:gd name="connsiteY11" fmla="*/ 22263 h 4334120"/>
                    <a:gd name="connsiteX12" fmla="*/ 1065463 w 4050390"/>
                    <a:gd name="connsiteY12" fmla="*/ 101776 h 4334120"/>
                    <a:gd name="connsiteX13" fmla="*/ 1065463 w 4050390"/>
                    <a:gd name="connsiteY13" fmla="*/ 101776 h 43341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4050390" h="4334120">
                      <a:moveTo>
                        <a:pt x="1277497" y="35515"/>
                      </a:moveTo>
                      <a:cubicBezTo>
                        <a:pt x="1089758" y="86315"/>
                        <a:pt x="902019" y="137115"/>
                        <a:pt x="747410" y="287306"/>
                      </a:cubicBezTo>
                      <a:cubicBezTo>
                        <a:pt x="592801" y="437497"/>
                        <a:pt x="442610" y="539098"/>
                        <a:pt x="349845" y="936663"/>
                      </a:cubicBezTo>
                      <a:cubicBezTo>
                        <a:pt x="257080" y="1334228"/>
                        <a:pt x="215115" y="2127150"/>
                        <a:pt x="190819" y="2672698"/>
                      </a:cubicBezTo>
                      <a:cubicBezTo>
                        <a:pt x="166523" y="3218246"/>
                        <a:pt x="190819" y="3947115"/>
                        <a:pt x="204071" y="4209950"/>
                      </a:cubicBezTo>
                      <a:cubicBezTo>
                        <a:pt x="217323" y="4472785"/>
                        <a:pt x="-303929" y="4234245"/>
                        <a:pt x="270332" y="4249706"/>
                      </a:cubicBezTo>
                      <a:cubicBezTo>
                        <a:pt x="844593" y="4265167"/>
                        <a:pt x="3024576" y="4302715"/>
                        <a:pt x="3649637" y="4302715"/>
                      </a:cubicBezTo>
                      <a:cubicBezTo>
                        <a:pt x="4274698" y="4302715"/>
                        <a:pt x="3967688" y="4274002"/>
                        <a:pt x="4020697" y="4249706"/>
                      </a:cubicBezTo>
                      <a:cubicBezTo>
                        <a:pt x="4073706" y="4225410"/>
                        <a:pt x="3985359" y="4444071"/>
                        <a:pt x="3967689" y="4156941"/>
                      </a:cubicBezTo>
                      <a:cubicBezTo>
                        <a:pt x="3950020" y="3869811"/>
                        <a:pt x="3947811" y="3123272"/>
                        <a:pt x="3914680" y="2526924"/>
                      </a:cubicBezTo>
                      <a:cubicBezTo>
                        <a:pt x="3881550" y="1930576"/>
                        <a:pt x="4062663" y="996298"/>
                        <a:pt x="3768906" y="578854"/>
                      </a:cubicBezTo>
                      <a:cubicBezTo>
                        <a:pt x="3475150" y="161411"/>
                        <a:pt x="2602715" y="101776"/>
                        <a:pt x="2152141" y="22263"/>
                      </a:cubicBezTo>
                      <a:cubicBezTo>
                        <a:pt x="1701567" y="-57250"/>
                        <a:pt x="1065463" y="101776"/>
                        <a:pt x="1065463" y="101776"/>
                      </a:cubicBezTo>
                      <a:lnTo>
                        <a:pt x="1065463" y="101776"/>
                      </a:lnTo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861" name="円/楕円 860"/>
                <p:cNvSpPr/>
                <p:nvPr/>
              </p:nvSpPr>
              <p:spPr>
                <a:xfrm>
                  <a:off x="3539968" y="2708920"/>
                  <a:ext cx="864096" cy="864096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862" name="弦 861"/>
                <p:cNvSpPr/>
                <p:nvPr/>
              </p:nvSpPr>
              <p:spPr>
                <a:xfrm rot="17413514">
                  <a:off x="3511875" y="2740803"/>
                  <a:ext cx="863204" cy="848977"/>
                </a:xfrm>
                <a:prstGeom prst="chord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863" name="円/楕円 862"/>
                <p:cNvSpPr/>
                <p:nvPr/>
              </p:nvSpPr>
              <p:spPr>
                <a:xfrm>
                  <a:off x="4913988" y="2708920"/>
                  <a:ext cx="864096" cy="864096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864" name="弦 863"/>
                <p:cNvSpPr/>
                <p:nvPr/>
              </p:nvSpPr>
              <p:spPr>
                <a:xfrm rot="17413514">
                  <a:off x="4885895" y="2740803"/>
                  <a:ext cx="863204" cy="848977"/>
                </a:xfrm>
                <a:prstGeom prst="chord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865" name="円/楕円 864"/>
                <p:cNvSpPr/>
                <p:nvPr/>
              </p:nvSpPr>
              <p:spPr>
                <a:xfrm>
                  <a:off x="3779912" y="2996952"/>
                  <a:ext cx="360040" cy="28803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866" name="円/楕円 865"/>
                <p:cNvSpPr/>
                <p:nvPr/>
              </p:nvSpPr>
              <p:spPr>
                <a:xfrm>
                  <a:off x="5137477" y="3021275"/>
                  <a:ext cx="360040" cy="28803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</p:grpSp>
          <p:grpSp>
            <p:nvGrpSpPr>
              <p:cNvPr id="856" name="グループ化 855"/>
              <p:cNvGrpSpPr/>
              <p:nvPr/>
            </p:nvGrpSpPr>
            <p:grpSpPr>
              <a:xfrm>
                <a:off x="4333282" y="3948385"/>
                <a:ext cx="880011" cy="701173"/>
                <a:chOff x="4109793" y="3844323"/>
                <a:chExt cx="1216771" cy="701173"/>
              </a:xfrm>
            </p:grpSpPr>
            <p:sp>
              <p:nvSpPr>
                <p:cNvPr id="858" name="フリーフォーム 857"/>
                <p:cNvSpPr/>
                <p:nvPr/>
              </p:nvSpPr>
              <p:spPr>
                <a:xfrm>
                  <a:off x="4109793" y="4052449"/>
                  <a:ext cx="1204329" cy="493047"/>
                </a:xfrm>
                <a:custGeom>
                  <a:avLst/>
                  <a:gdLst>
                    <a:gd name="connsiteX0" fmla="*/ 700746 w 1204329"/>
                    <a:gd name="connsiteY0" fmla="*/ 188247 h 493047"/>
                    <a:gd name="connsiteX1" fmla="*/ 528468 w 1204329"/>
                    <a:gd name="connsiteY1" fmla="*/ 201499 h 493047"/>
                    <a:gd name="connsiteX2" fmla="*/ 448955 w 1204329"/>
                    <a:gd name="connsiteY2" fmla="*/ 228003 h 493047"/>
                    <a:gd name="connsiteX3" fmla="*/ 369442 w 1204329"/>
                    <a:gd name="connsiteY3" fmla="*/ 281012 h 493047"/>
                    <a:gd name="connsiteX4" fmla="*/ 303181 w 1204329"/>
                    <a:gd name="connsiteY4" fmla="*/ 334021 h 493047"/>
                    <a:gd name="connsiteX5" fmla="*/ 236920 w 1204329"/>
                    <a:gd name="connsiteY5" fmla="*/ 400281 h 493047"/>
                    <a:gd name="connsiteX6" fmla="*/ 170659 w 1204329"/>
                    <a:gd name="connsiteY6" fmla="*/ 440038 h 493047"/>
                    <a:gd name="connsiteX7" fmla="*/ 130903 w 1204329"/>
                    <a:gd name="connsiteY7" fmla="*/ 466542 h 493047"/>
                    <a:gd name="connsiteX8" fmla="*/ 51390 w 1204329"/>
                    <a:gd name="connsiteY8" fmla="*/ 493047 h 493047"/>
                    <a:gd name="connsiteX9" fmla="*/ 24885 w 1204329"/>
                    <a:gd name="connsiteY9" fmla="*/ 347273 h 493047"/>
                    <a:gd name="connsiteX10" fmla="*/ 64642 w 1204329"/>
                    <a:gd name="connsiteY10" fmla="*/ 281012 h 493047"/>
                    <a:gd name="connsiteX11" fmla="*/ 91146 w 1204329"/>
                    <a:gd name="connsiteY11" fmla="*/ 241255 h 493047"/>
                    <a:gd name="connsiteX12" fmla="*/ 170659 w 1204329"/>
                    <a:gd name="connsiteY12" fmla="*/ 201499 h 493047"/>
                    <a:gd name="connsiteX13" fmla="*/ 250172 w 1204329"/>
                    <a:gd name="connsiteY13" fmla="*/ 135238 h 493047"/>
                    <a:gd name="connsiteX14" fmla="*/ 276677 w 1204329"/>
                    <a:gd name="connsiteY14" fmla="*/ 108734 h 493047"/>
                    <a:gd name="connsiteX15" fmla="*/ 329685 w 1204329"/>
                    <a:gd name="connsiteY15" fmla="*/ 82229 h 493047"/>
                    <a:gd name="connsiteX16" fmla="*/ 409198 w 1204329"/>
                    <a:gd name="connsiteY16" fmla="*/ 42473 h 493047"/>
                    <a:gd name="connsiteX17" fmla="*/ 448955 w 1204329"/>
                    <a:gd name="connsiteY17" fmla="*/ 15968 h 493047"/>
                    <a:gd name="connsiteX18" fmla="*/ 806764 w 1204329"/>
                    <a:gd name="connsiteY18" fmla="*/ 15968 h 493047"/>
                    <a:gd name="connsiteX19" fmla="*/ 926033 w 1204329"/>
                    <a:gd name="connsiteY19" fmla="*/ 42473 h 493047"/>
                    <a:gd name="connsiteX20" fmla="*/ 1005546 w 1204329"/>
                    <a:gd name="connsiteY20" fmla="*/ 68977 h 493047"/>
                    <a:gd name="connsiteX21" fmla="*/ 1045303 w 1204329"/>
                    <a:gd name="connsiteY21" fmla="*/ 95481 h 493047"/>
                    <a:gd name="connsiteX22" fmla="*/ 1071807 w 1204329"/>
                    <a:gd name="connsiteY22" fmla="*/ 121986 h 493047"/>
                    <a:gd name="connsiteX23" fmla="*/ 1111564 w 1204329"/>
                    <a:gd name="connsiteY23" fmla="*/ 135238 h 493047"/>
                    <a:gd name="connsiteX24" fmla="*/ 1151320 w 1204329"/>
                    <a:gd name="connsiteY24" fmla="*/ 161742 h 493047"/>
                    <a:gd name="connsiteX25" fmla="*/ 1204329 w 1204329"/>
                    <a:gd name="connsiteY25" fmla="*/ 228003 h 493047"/>
                    <a:gd name="connsiteX26" fmla="*/ 1191077 w 1204329"/>
                    <a:gd name="connsiteY26" fmla="*/ 320768 h 493047"/>
                    <a:gd name="connsiteX27" fmla="*/ 1164572 w 1204329"/>
                    <a:gd name="connsiteY27" fmla="*/ 347273 h 493047"/>
                    <a:gd name="connsiteX28" fmla="*/ 1098311 w 1204329"/>
                    <a:gd name="connsiteY28" fmla="*/ 334021 h 493047"/>
                    <a:gd name="connsiteX29" fmla="*/ 1018798 w 1204329"/>
                    <a:gd name="connsiteY29" fmla="*/ 307516 h 493047"/>
                    <a:gd name="connsiteX30" fmla="*/ 979042 w 1204329"/>
                    <a:gd name="connsiteY30" fmla="*/ 281012 h 493047"/>
                    <a:gd name="connsiteX31" fmla="*/ 939285 w 1204329"/>
                    <a:gd name="connsiteY31" fmla="*/ 267760 h 493047"/>
                    <a:gd name="connsiteX32" fmla="*/ 912781 w 1204329"/>
                    <a:gd name="connsiteY32" fmla="*/ 241255 h 493047"/>
                    <a:gd name="connsiteX33" fmla="*/ 873024 w 1204329"/>
                    <a:gd name="connsiteY33" fmla="*/ 228003 h 493047"/>
                    <a:gd name="connsiteX34" fmla="*/ 727250 w 1204329"/>
                    <a:gd name="connsiteY34" fmla="*/ 201499 h 493047"/>
                    <a:gd name="connsiteX35" fmla="*/ 674242 w 1204329"/>
                    <a:gd name="connsiteY35" fmla="*/ 188247 h 493047"/>
                    <a:gd name="connsiteX36" fmla="*/ 581477 w 1204329"/>
                    <a:gd name="connsiteY36" fmla="*/ 201499 h 493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1204329" h="493047">
                      <a:moveTo>
                        <a:pt x="700746" y="188247"/>
                      </a:moveTo>
                      <a:cubicBezTo>
                        <a:pt x="643320" y="192664"/>
                        <a:pt x="585359" y="192516"/>
                        <a:pt x="528468" y="201499"/>
                      </a:cubicBezTo>
                      <a:cubicBezTo>
                        <a:pt x="500872" y="205856"/>
                        <a:pt x="448955" y="228003"/>
                        <a:pt x="448955" y="228003"/>
                      </a:cubicBezTo>
                      <a:cubicBezTo>
                        <a:pt x="422451" y="245673"/>
                        <a:pt x="391967" y="258488"/>
                        <a:pt x="369442" y="281012"/>
                      </a:cubicBezTo>
                      <a:cubicBezTo>
                        <a:pt x="331675" y="318778"/>
                        <a:pt x="353333" y="300585"/>
                        <a:pt x="303181" y="334021"/>
                      </a:cubicBezTo>
                      <a:cubicBezTo>
                        <a:pt x="257744" y="402177"/>
                        <a:pt x="300028" y="349795"/>
                        <a:pt x="236920" y="400281"/>
                      </a:cubicBezTo>
                      <a:cubicBezTo>
                        <a:pt x="184944" y="441862"/>
                        <a:pt x="239704" y="417023"/>
                        <a:pt x="170659" y="440038"/>
                      </a:cubicBezTo>
                      <a:cubicBezTo>
                        <a:pt x="157407" y="448873"/>
                        <a:pt x="145457" y="460073"/>
                        <a:pt x="130903" y="466542"/>
                      </a:cubicBezTo>
                      <a:cubicBezTo>
                        <a:pt x="105373" y="477889"/>
                        <a:pt x="51390" y="493047"/>
                        <a:pt x="51390" y="493047"/>
                      </a:cubicBezTo>
                      <a:cubicBezTo>
                        <a:pt x="-28123" y="466541"/>
                        <a:pt x="2744" y="491194"/>
                        <a:pt x="24885" y="347273"/>
                      </a:cubicBezTo>
                      <a:cubicBezTo>
                        <a:pt x="32557" y="297406"/>
                        <a:pt x="36784" y="315834"/>
                        <a:pt x="64642" y="281012"/>
                      </a:cubicBezTo>
                      <a:cubicBezTo>
                        <a:pt x="74592" y="268575"/>
                        <a:pt x="79884" y="252517"/>
                        <a:pt x="91146" y="241255"/>
                      </a:cubicBezTo>
                      <a:cubicBezTo>
                        <a:pt x="116835" y="215566"/>
                        <a:pt x="138325" y="212277"/>
                        <a:pt x="170659" y="201499"/>
                      </a:cubicBezTo>
                      <a:cubicBezTo>
                        <a:pt x="253702" y="90775"/>
                        <a:pt x="167387" y="184908"/>
                        <a:pt x="250172" y="135238"/>
                      </a:cubicBezTo>
                      <a:cubicBezTo>
                        <a:pt x="260886" y="128810"/>
                        <a:pt x="266281" y="115665"/>
                        <a:pt x="276677" y="108734"/>
                      </a:cubicBezTo>
                      <a:cubicBezTo>
                        <a:pt x="293114" y="97776"/>
                        <a:pt x="312533" y="92030"/>
                        <a:pt x="329685" y="82229"/>
                      </a:cubicBezTo>
                      <a:cubicBezTo>
                        <a:pt x="401612" y="41128"/>
                        <a:pt x="336312" y="66768"/>
                        <a:pt x="409198" y="42473"/>
                      </a:cubicBezTo>
                      <a:cubicBezTo>
                        <a:pt x="422450" y="33638"/>
                        <a:pt x="434042" y="21561"/>
                        <a:pt x="448955" y="15968"/>
                      </a:cubicBezTo>
                      <a:cubicBezTo>
                        <a:pt x="543325" y="-19421"/>
                        <a:pt x="783320" y="14902"/>
                        <a:pt x="806764" y="15968"/>
                      </a:cubicBezTo>
                      <a:cubicBezTo>
                        <a:pt x="844585" y="23533"/>
                        <a:pt x="888610" y="31246"/>
                        <a:pt x="926033" y="42473"/>
                      </a:cubicBezTo>
                      <a:cubicBezTo>
                        <a:pt x="952793" y="50501"/>
                        <a:pt x="982300" y="53480"/>
                        <a:pt x="1005546" y="68977"/>
                      </a:cubicBezTo>
                      <a:cubicBezTo>
                        <a:pt x="1018798" y="77812"/>
                        <a:pt x="1032866" y="85531"/>
                        <a:pt x="1045303" y="95481"/>
                      </a:cubicBezTo>
                      <a:cubicBezTo>
                        <a:pt x="1055059" y="103286"/>
                        <a:pt x="1061093" y="115558"/>
                        <a:pt x="1071807" y="121986"/>
                      </a:cubicBezTo>
                      <a:cubicBezTo>
                        <a:pt x="1083785" y="129173"/>
                        <a:pt x="1098312" y="130821"/>
                        <a:pt x="1111564" y="135238"/>
                      </a:cubicBezTo>
                      <a:cubicBezTo>
                        <a:pt x="1124816" y="144073"/>
                        <a:pt x="1138883" y="151792"/>
                        <a:pt x="1151320" y="161742"/>
                      </a:cubicBezTo>
                      <a:cubicBezTo>
                        <a:pt x="1178293" y="183321"/>
                        <a:pt x="1184651" y="198487"/>
                        <a:pt x="1204329" y="228003"/>
                      </a:cubicBezTo>
                      <a:cubicBezTo>
                        <a:pt x="1199912" y="258925"/>
                        <a:pt x="1200955" y="291135"/>
                        <a:pt x="1191077" y="320768"/>
                      </a:cubicBezTo>
                      <a:cubicBezTo>
                        <a:pt x="1187126" y="332621"/>
                        <a:pt x="1176941" y="345506"/>
                        <a:pt x="1164572" y="347273"/>
                      </a:cubicBezTo>
                      <a:cubicBezTo>
                        <a:pt x="1142274" y="350459"/>
                        <a:pt x="1120042" y="339948"/>
                        <a:pt x="1098311" y="334021"/>
                      </a:cubicBezTo>
                      <a:cubicBezTo>
                        <a:pt x="1071357" y="326670"/>
                        <a:pt x="1018798" y="307516"/>
                        <a:pt x="1018798" y="307516"/>
                      </a:cubicBezTo>
                      <a:cubicBezTo>
                        <a:pt x="1005546" y="298681"/>
                        <a:pt x="993288" y="288135"/>
                        <a:pt x="979042" y="281012"/>
                      </a:cubicBezTo>
                      <a:cubicBezTo>
                        <a:pt x="966548" y="274765"/>
                        <a:pt x="951263" y="274947"/>
                        <a:pt x="939285" y="267760"/>
                      </a:cubicBezTo>
                      <a:cubicBezTo>
                        <a:pt x="928571" y="261332"/>
                        <a:pt x="923495" y="247683"/>
                        <a:pt x="912781" y="241255"/>
                      </a:cubicBezTo>
                      <a:cubicBezTo>
                        <a:pt x="900803" y="234068"/>
                        <a:pt x="886456" y="231841"/>
                        <a:pt x="873024" y="228003"/>
                      </a:cubicBezTo>
                      <a:cubicBezTo>
                        <a:pt x="794122" y="205460"/>
                        <a:pt x="830484" y="220269"/>
                        <a:pt x="727250" y="201499"/>
                      </a:cubicBezTo>
                      <a:cubicBezTo>
                        <a:pt x="709331" y="198241"/>
                        <a:pt x="691911" y="192664"/>
                        <a:pt x="674242" y="188247"/>
                      </a:cubicBezTo>
                      <a:cubicBezTo>
                        <a:pt x="590372" y="202225"/>
                        <a:pt x="621599" y="201499"/>
                        <a:pt x="581477" y="201499"/>
                      </a:cubicBezTo>
                    </a:path>
                  </a:pathLst>
                </a:custGeom>
                <a:solidFill>
                  <a:srgbClr val="FF66F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859" name="フリーフォーム 858"/>
                <p:cNvSpPr/>
                <p:nvPr/>
              </p:nvSpPr>
              <p:spPr>
                <a:xfrm>
                  <a:off x="4122235" y="3844323"/>
                  <a:ext cx="1204329" cy="493047"/>
                </a:xfrm>
                <a:custGeom>
                  <a:avLst/>
                  <a:gdLst>
                    <a:gd name="connsiteX0" fmla="*/ 700746 w 1204329"/>
                    <a:gd name="connsiteY0" fmla="*/ 188247 h 493047"/>
                    <a:gd name="connsiteX1" fmla="*/ 528468 w 1204329"/>
                    <a:gd name="connsiteY1" fmla="*/ 201499 h 493047"/>
                    <a:gd name="connsiteX2" fmla="*/ 448955 w 1204329"/>
                    <a:gd name="connsiteY2" fmla="*/ 228003 h 493047"/>
                    <a:gd name="connsiteX3" fmla="*/ 369442 w 1204329"/>
                    <a:gd name="connsiteY3" fmla="*/ 281012 h 493047"/>
                    <a:gd name="connsiteX4" fmla="*/ 303181 w 1204329"/>
                    <a:gd name="connsiteY4" fmla="*/ 334021 h 493047"/>
                    <a:gd name="connsiteX5" fmla="*/ 236920 w 1204329"/>
                    <a:gd name="connsiteY5" fmla="*/ 400281 h 493047"/>
                    <a:gd name="connsiteX6" fmla="*/ 170659 w 1204329"/>
                    <a:gd name="connsiteY6" fmla="*/ 440038 h 493047"/>
                    <a:gd name="connsiteX7" fmla="*/ 130903 w 1204329"/>
                    <a:gd name="connsiteY7" fmla="*/ 466542 h 493047"/>
                    <a:gd name="connsiteX8" fmla="*/ 51390 w 1204329"/>
                    <a:gd name="connsiteY8" fmla="*/ 493047 h 493047"/>
                    <a:gd name="connsiteX9" fmla="*/ 24885 w 1204329"/>
                    <a:gd name="connsiteY9" fmla="*/ 347273 h 493047"/>
                    <a:gd name="connsiteX10" fmla="*/ 64642 w 1204329"/>
                    <a:gd name="connsiteY10" fmla="*/ 281012 h 493047"/>
                    <a:gd name="connsiteX11" fmla="*/ 91146 w 1204329"/>
                    <a:gd name="connsiteY11" fmla="*/ 241255 h 493047"/>
                    <a:gd name="connsiteX12" fmla="*/ 170659 w 1204329"/>
                    <a:gd name="connsiteY12" fmla="*/ 201499 h 493047"/>
                    <a:gd name="connsiteX13" fmla="*/ 250172 w 1204329"/>
                    <a:gd name="connsiteY13" fmla="*/ 135238 h 493047"/>
                    <a:gd name="connsiteX14" fmla="*/ 276677 w 1204329"/>
                    <a:gd name="connsiteY14" fmla="*/ 108734 h 493047"/>
                    <a:gd name="connsiteX15" fmla="*/ 329685 w 1204329"/>
                    <a:gd name="connsiteY15" fmla="*/ 82229 h 493047"/>
                    <a:gd name="connsiteX16" fmla="*/ 409198 w 1204329"/>
                    <a:gd name="connsiteY16" fmla="*/ 42473 h 493047"/>
                    <a:gd name="connsiteX17" fmla="*/ 448955 w 1204329"/>
                    <a:gd name="connsiteY17" fmla="*/ 15968 h 493047"/>
                    <a:gd name="connsiteX18" fmla="*/ 806764 w 1204329"/>
                    <a:gd name="connsiteY18" fmla="*/ 15968 h 493047"/>
                    <a:gd name="connsiteX19" fmla="*/ 926033 w 1204329"/>
                    <a:gd name="connsiteY19" fmla="*/ 42473 h 493047"/>
                    <a:gd name="connsiteX20" fmla="*/ 1005546 w 1204329"/>
                    <a:gd name="connsiteY20" fmla="*/ 68977 h 493047"/>
                    <a:gd name="connsiteX21" fmla="*/ 1045303 w 1204329"/>
                    <a:gd name="connsiteY21" fmla="*/ 95481 h 493047"/>
                    <a:gd name="connsiteX22" fmla="*/ 1071807 w 1204329"/>
                    <a:gd name="connsiteY22" fmla="*/ 121986 h 493047"/>
                    <a:gd name="connsiteX23" fmla="*/ 1111564 w 1204329"/>
                    <a:gd name="connsiteY23" fmla="*/ 135238 h 493047"/>
                    <a:gd name="connsiteX24" fmla="*/ 1151320 w 1204329"/>
                    <a:gd name="connsiteY24" fmla="*/ 161742 h 493047"/>
                    <a:gd name="connsiteX25" fmla="*/ 1204329 w 1204329"/>
                    <a:gd name="connsiteY25" fmla="*/ 228003 h 493047"/>
                    <a:gd name="connsiteX26" fmla="*/ 1191077 w 1204329"/>
                    <a:gd name="connsiteY26" fmla="*/ 320768 h 493047"/>
                    <a:gd name="connsiteX27" fmla="*/ 1164572 w 1204329"/>
                    <a:gd name="connsiteY27" fmla="*/ 347273 h 493047"/>
                    <a:gd name="connsiteX28" fmla="*/ 1098311 w 1204329"/>
                    <a:gd name="connsiteY28" fmla="*/ 334021 h 493047"/>
                    <a:gd name="connsiteX29" fmla="*/ 1018798 w 1204329"/>
                    <a:gd name="connsiteY29" fmla="*/ 307516 h 493047"/>
                    <a:gd name="connsiteX30" fmla="*/ 979042 w 1204329"/>
                    <a:gd name="connsiteY30" fmla="*/ 281012 h 493047"/>
                    <a:gd name="connsiteX31" fmla="*/ 939285 w 1204329"/>
                    <a:gd name="connsiteY31" fmla="*/ 267760 h 493047"/>
                    <a:gd name="connsiteX32" fmla="*/ 912781 w 1204329"/>
                    <a:gd name="connsiteY32" fmla="*/ 241255 h 493047"/>
                    <a:gd name="connsiteX33" fmla="*/ 873024 w 1204329"/>
                    <a:gd name="connsiteY33" fmla="*/ 228003 h 493047"/>
                    <a:gd name="connsiteX34" fmla="*/ 727250 w 1204329"/>
                    <a:gd name="connsiteY34" fmla="*/ 201499 h 493047"/>
                    <a:gd name="connsiteX35" fmla="*/ 674242 w 1204329"/>
                    <a:gd name="connsiteY35" fmla="*/ 188247 h 493047"/>
                    <a:gd name="connsiteX36" fmla="*/ 581477 w 1204329"/>
                    <a:gd name="connsiteY36" fmla="*/ 201499 h 493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1204329" h="493047">
                      <a:moveTo>
                        <a:pt x="700746" y="188247"/>
                      </a:moveTo>
                      <a:cubicBezTo>
                        <a:pt x="643320" y="192664"/>
                        <a:pt x="585359" y="192516"/>
                        <a:pt x="528468" y="201499"/>
                      </a:cubicBezTo>
                      <a:cubicBezTo>
                        <a:pt x="500872" y="205856"/>
                        <a:pt x="448955" y="228003"/>
                        <a:pt x="448955" y="228003"/>
                      </a:cubicBezTo>
                      <a:cubicBezTo>
                        <a:pt x="422451" y="245673"/>
                        <a:pt x="391967" y="258488"/>
                        <a:pt x="369442" y="281012"/>
                      </a:cubicBezTo>
                      <a:cubicBezTo>
                        <a:pt x="331675" y="318778"/>
                        <a:pt x="353333" y="300585"/>
                        <a:pt x="303181" y="334021"/>
                      </a:cubicBezTo>
                      <a:cubicBezTo>
                        <a:pt x="257744" y="402177"/>
                        <a:pt x="300028" y="349795"/>
                        <a:pt x="236920" y="400281"/>
                      </a:cubicBezTo>
                      <a:cubicBezTo>
                        <a:pt x="184944" y="441862"/>
                        <a:pt x="239704" y="417023"/>
                        <a:pt x="170659" y="440038"/>
                      </a:cubicBezTo>
                      <a:cubicBezTo>
                        <a:pt x="157407" y="448873"/>
                        <a:pt x="145457" y="460073"/>
                        <a:pt x="130903" y="466542"/>
                      </a:cubicBezTo>
                      <a:cubicBezTo>
                        <a:pt x="105373" y="477889"/>
                        <a:pt x="51390" y="493047"/>
                        <a:pt x="51390" y="493047"/>
                      </a:cubicBezTo>
                      <a:cubicBezTo>
                        <a:pt x="-28123" y="466541"/>
                        <a:pt x="2744" y="491194"/>
                        <a:pt x="24885" y="347273"/>
                      </a:cubicBezTo>
                      <a:cubicBezTo>
                        <a:pt x="32557" y="297406"/>
                        <a:pt x="36784" y="315834"/>
                        <a:pt x="64642" y="281012"/>
                      </a:cubicBezTo>
                      <a:cubicBezTo>
                        <a:pt x="74592" y="268575"/>
                        <a:pt x="79884" y="252517"/>
                        <a:pt x="91146" y="241255"/>
                      </a:cubicBezTo>
                      <a:cubicBezTo>
                        <a:pt x="116835" y="215566"/>
                        <a:pt x="138325" y="212277"/>
                        <a:pt x="170659" y="201499"/>
                      </a:cubicBezTo>
                      <a:cubicBezTo>
                        <a:pt x="253702" y="90775"/>
                        <a:pt x="167387" y="184908"/>
                        <a:pt x="250172" y="135238"/>
                      </a:cubicBezTo>
                      <a:cubicBezTo>
                        <a:pt x="260886" y="128810"/>
                        <a:pt x="266281" y="115665"/>
                        <a:pt x="276677" y="108734"/>
                      </a:cubicBezTo>
                      <a:cubicBezTo>
                        <a:pt x="293114" y="97776"/>
                        <a:pt x="312533" y="92030"/>
                        <a:pt x="329685" y="82229"/>
                      </a:cubicBezTo>
                      <a:cubicBezTo>
                        <a:pt x="401612" y="41128"/>
                        <a:pt x="336312" y="66768"/>
                        <a:pt x="409198" y="42473"/>
                      </a:cubicBezTo>
                      <a:cubicBezTo>
                        <a:pt x="422450" y="33638"/>
                        <a:pt x="434042" y="21561"/>
                        <a:pt x="448955" y="15968"/>
                      </a:cubicBezTo>
                      <a:cubicBezTo>
                        <a:pt x="543325" y="-19421"/>
                        <a:pt x="783320" y="14902"/>
                        <a:pt x="806764" y="15968"/>
                      </a:cubicBezTo>
                      <a:cubicBezTo>
                        <a:pt x="844585" y="23533"/>
                        <a:pt x="888610" y="31246"/>
                        <a:pt x="926033" y="42473"/>
                      </a:cubicBezTo>
                      <a:cubicBezTo>
                        <a:pt x="952793" y="50501"/>
                        <a:pt x="982300" y="53480"/>
                        <a:pt x="1005546" y="68977"/>
                      </a:cubicBezTo>
                      <a:cubicBezTo>
                        <a:pt x="1018798" y="77812"/>
                        <a:pt x="1032866" y="85531"/>
                        <a:pt x="1045303" y="95481"/>
                      </a:cubicBezTo>
                      <a:cubicBezTo>
                        <a:pt x="1055059" y="103286"/>
                        <a:pt x="1061093" y="115558"/>
                        <a:pt x="1071807" y="121986"/>
                      </a:cubicBezTo>
                      <a:cubicBezTo>
                        <a:pt x="1083785" y="129173"/>
                        <a:pt x="1098312" y="130821"/>
                        <a:pt x="1111564" y="135238"/>
                      </a:cubicBezTo>
                      <a:cubicBezTo>
                        <a:pt x="1124816" y="144073"/>
                        <a:pt x="1138883" y="151792"/>
                        <a:pt x="1151320" y="161742"/>
                      </a:cubicBezTo>
                      <a:cubicBezTo>
                        <a:pt x="1178293" y="183321"/>
                        <a:pt x="1184651" y="198487"/>
                        <a:pt x="1204329" y="228003"/>
                      </a:cubicBezTo>
                      <a:cubicBezTo>
                        <a:pt x="1199912" y="258925"/>
                        <a:pt x="1200955" y="291135"/>
                        <a:pt x="1191077" y="320768"/>
                      </a:cubicBezTo>
                      <a:cubicBezTo>
                        <a:pt x="1187126" y="332621"/>
                        <a:pt x="1176941" y="345506"/>
                        <a:pt x="1164572" y="347273"/>
                      </a:cubicBezTo>
                      <a:cubicBezTo>
                        <a:pt x="1142274" y="350459"/>
                        <a:pt x="1120042" y="339948"/>
                        <a:pt x="1098311" y="334021"/>
                      </a:cubicBezTo>
                      <a:cubicBezTo>
                        <a:pt x="1071357" y="326670"/>
                        <a:pt x="1018798" y="307516"/>
                        <a:pt x="1018798" y="307516"/>
                      </a:cubicBezTo>
                      <a:cubicBezTo>
                        <a:pt x="1005546" y="298681"/>
                        <a:pt x="993288" y="288135"/>
                        <a:pt x="979042" y="281012"/>
                      </a:cubicBezTo>
                      <a:cubicBezTo>
                        <a:pt x="966548" y="274765"/>
                        <a:pt x="951263" y="274947"/>
                        <a:pt x="939285" y="267760"/>
                      </a:cubicBezTo>
                      <a:cubicBezTo>
                        <a:pt x="928571" y="261332"/>
                        <a:pt x="923495" y="247683"/>
                        <a:pt x="912781" y="241255"/>
                      </a:cubicBezTo>
                      <a:cubicBezTo>
                        <a:pt x="900803" y="234068"/>
                        <a:pt x="886456" y="231841"/>
                        <a:pt x="873024" y="228003"/>
                      </a:cubicBezTo>
                      <a:cubicBezTo>
                        <a:pt x="794122" y="205460"/>
                        <a:pt x="830484" y="220269"/>
                        <a:pt x="727250" y="201499"/>
                      </a:cubicBezTo>
                      <a:cubicBezTo>
                        <a:pt x="709331" y="198241"/>
                        <a:pt x="691911" y="192664"/>
                        <a:pt x="674242" y="188247"/>
                      </a:cubicBezTo>
                      <a:cubicBezTo>
                        <a:pt x="590372" y="202225"/>
                        <a:pt x="621599" y="201499"/>
                        <a:pt x="581477" y="201499"/>
                      </a:cubicBezTo>
                    </a:path>
                  </a:pathLst>
                </a:custGeom>
                <a:solidFill>
                  <a:srgbClr val="FF66F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</p:grpSp>
          <p:sp>
            <p:nvSpPr>
              <p:cNvPr id="857" name="正方形/長方形 856"/>
              <p:cNvSpPr/>
              <p:nvPr/>
            </p:nvSpPr>
            <p:spPr>
              <a:xfrm>
                <a:off x="3211081" y="1525873"/>
                <a:ext cx="3110384" cy="1353091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ja-JP" altLang="en-US" sz="2000" b="0" cap="none" spc="0" dirty="0" smtClean="0">
                    <a:ln w="18415" cmpd="sng">
                      <a:solidFill>
                        <a:sysClr val="windowText" lastClr="000000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</a:rPr>
                  <a:t>もんだい</a:t>
                </a:r>
                <a:endParaRPr lang="ja-JP" altLang="en-US" sz="2000" b="0" cap="none" spc="0" dirty="0">
                  <a:ln w="18415" cmpd="sng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803" name="グループ化 802"/>
            <p:cNvGrpSpPr/>
            <p:nvPr/>
          </p:nvGrpSpPr>
          <p:grpSpPr>
            <a:xfrm>
              <a:off x="2088337" y="5085184"/>
              <a:ext cx="1455374" cy="1384722"/>
              <a:chOff x="2744777" y="1484784"/>
              <a:chExt cx="4050390" cy="4682851"/>
            </a:xfrm>
          </p:grpSpPr>
          <p:grpSp>
            <p:nvGrpSpPr>
              <p:cNvPr id="843" name="グループ化 842"/>
              <p:cNvGrpSpPr/>
              <p:nvPr/>
            </p:nvGrpSpPr>
            <p:grpSpPr>
              <a:xfrm>
                <a:off x="2744777" y="1484784"/>
                <a:ext cx="4050390" cy="4682851"/>
                <a:chOff x="2668961" y="1844824"/>
                <a:chExt cx="4050390" cy="4682851"/>
              </a:xfrm>
            </p:grpSpPr>
            <p:sp>
              <p:nvSpPr>
                <p:cNvPr id="848" name="フリーフォーム 847"/>
                <p:cNvSpPr/>
                <p:nvPr/>
              </p:nvSpPr>
              <p:spPr>
                <a:xfrm>
                  <a:off x="2668961" y="1844824"/>
                  <a:ext cx="4050390" cy="4682851"/>
                </a:xfrm>
                <a:custGeom>
                  <a:avLst/>
                  <a:gdLst>
                    <a:gd name="connsiteX0" fmla="*/ 1277497 w 4050390"/>
                    <a:gd name="connsiteY0" fmla="*/ 35515 h 4334120"/>
                    <a:gd name="connsiteX1" fmla="*/ 747410 w 4050390"/>
                    <a:gd name="connsiteY1" fmla="*/ 287306 h 4334120"/>
                    <a:gd name="connsiteX2" fmla="*/ 349845 w 4050390"/>
                    <a:gd name="connsiteY2" fmla="*/ 936663 h 4334120"/>
                    <a:gd name="connsiteX3" fmla="*/ 190819 w 4050390"/>
                    <a:gd name="connsiteY3" fmla="*/ 2672698 h 4334120"/>
                    <a:gd name="connsiteX4" fmla="*/ 204071 w 4050390"/>
                    <a:gd name="connsiteY4" fmla="*/ 4209950 h 4334120"/>
                    <a:gd name="connsiteX5" fmla="*/ 270332 w 4050390"/>
                    <a:gd name="connsiteY5" fmla="*/ 4249706 h 4334120"/>
                    <a:gd name="connsiteX6" fmla="*/ 3649637 w 4050390"/>
                    <a:gd name="connsiteY6" fmla="*/ 4302715 h 4334120"/>
                    <a:gd name="connsiteX7" fmla="*/ 4020697 w 4050390"/>
                    <a:gd name="connsiteY7" fmla="*/ 4249706 h 4334120"/>
                    <a:gd name="connsiteX8" fmla="*/ 3967689 w 4050390"/>
                    <a:gd name="connsiteY8" fmla="*/ 4156941 h 4334120"/>
                    <a:gd name="connsiteX9" fmla="*/ 3914680 w 4050390"/>
                    <a:gd name="connsiteY9" fmla="*/ 2526924 h 4334120"/>
                    <a:gd name="connsiteX10" fmla="*/ 3768906 w 4050390"/>
                    <a:gd name="connsiteY10" fmla="*/ 578854 h 4334120"/>
                    <a:gd name="connsiteX11" fmla="*/ 2152141 w 4050390"/>
                    <a:gd name="connsiteY11" fmla="*/ 22263 h 4334120"/>
                    <a:gd name="connsiteX12" fmla="*/ 1065463 w 4050390"/>
                    <a:gd name="connsiteY12" fmla="*/ 101776 h 4334120"/>
                    <a:gd name="connsiteX13" fmla="*/ 1065463 w 4050390"/>
                    <a:gd name="connsiteY13" fmla="*/ 101776 h 43341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4050390" h="4334120">
                      <a:moveTo>
                        <a:pt x="1277497" y="35515"/>
                      </a:moveTo>
                      <a:cubicBezTo>
                        <a:pt x="1089758" y="86315"/>
                        <a:pt x="902019" y="137115"/>
                        <a:pt x="747410" y="287306"/>
                      </a:cubicBezTo>
                      <a:cubicBezTo>
                        <a:pt x="592801" y="437497"/>
                        <a:pt x="442610" y="539098"/>
                        <a:pt x="349845" y="936663"/>
                      </a:cubicBezTo>
                      <a:cubicBezTo>
                        <a:pt x="257080" y="1334228"/>
                        <a:pt x="215115" y="2127150"/>
                        <a:pt x="190819" y="2672698"/>
                      </a:cubicBezTo>
                      <a:cubicBezTo>
                        <a:pt x="166523" y="3218246"/>
                        <a:pt x="190819" y="3947115"/>
                        <a:pt x="204071" y="4209950"/>
                      </a:cubicBezTo>
                      <a:cubicBezTo>
                        <a:pt x="217323" y="4472785"/>
                        <a:pt x="-303929" y="4234245"/>
                        <a:pt x="270332" y="4249706"/>
                      </a:cubicBezTo>
                      <a:cubicBezTo>
                        <a:pt x="844593" y="4265167"/>
                        <a:pt x="3024576" y="4302715"/>
                        <a:pt x="3649637" y="4302715"/>
                      </a:cubicBezTo>
                      <a:cubicBezTo>
                        <a:pt x="4274698" y="4302715"/>
                        <a:pt x="3967688" y="4274002"/>
                        <a:pt x="4020697" y="4249706"/>
                      </a:cubicBezTo>
                      <a:cubicBezTo>
                        <a:pt x="4073706" y="4225410"/>
                        <a:pt x="3985359" y="4444071"/>
                        <a:pt x="3967689" y="4156941"/>
                      </a:cubicBezTo>
                      <a:cubicBezTo>
                        <a:pt x="3950020" y="3869811"/>
                        <a:pt x="3947811" y="3123272"/>
                        <a:pt x="3914680" y="2526924"/>
                      </a:cubicBezTo>
                      <a:cubicBezTo>
                        <a:pt x="3881550" y="1930576"/>
                        <a:pt x="4062663" y="996298"/>
                        <a:pt x="3768906" y="578854"/>
                      </a:cubicBezTo>
                      <a:cubicBezTo>
                        <a:pt x="3475150" y="161411"/>
                        <a:pt x="2602715" y="101776"/>
                        <a:pt x="2152141" y="22263"/>
                      </a:cubicBezTo>
                      <a:cubicBezTo>
                        <a:pt x="1701567" y="-57250"/>
                        <a:pt x="1065463" y="101776"/>
                        <a:pt x="1065463" y="101776"/>
                      </a:cubicBezTo>
                      <a:lnTo>
                        <a:pt x="1065463" y="101776"/>
                      </a:lnTo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849" name="円/楕円 848"/>
                <p:cNvSpPr/>
                <p:nvPr/>
              </p:nvSpPr>
              <p:spPr>
                <a:xfrm>
                  <a:off x="3539968" y="2708920"/>
                  <a:ext cx="864096" cy="864096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850" name="弦 849"/>
                <p:cNvSpPr/>
                <p:nvPr/>
              </p:nvSpPr>
              <p:spPr>
                <a:xfrm rot="17413514">
                  <a:off x="3511875" y="2740803"/>
                  <a:ext cx="863204" cy="848977"/>
                </a:xfrm>
                <a:prstGeom prst="chord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851" name="円/楕円 850"/>
                <p:cNvSpPr/>
                <p:nvPr/>
              </p:nvSpPr>
              <p:spPr>
                <a:xfrm>
                  <a:off x="4913988" y="2708920"/>
                  <a:ext cx="864096" cy="864096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852" name="弦 851"/>
                <p:cNvSpPr/>
                <p:nvPr/>
              </p:nvSpPr>
              <p:spPr>
                <a:xfrm rot="17413514">
                  <a:off x="4885895" y="2740803"/>
                  <a:ext cx="863204" cy="848977"/>
                </a:xfrm>
                <a:prstGeom prst="chord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853" name="円/楕円 852"/>
                <p:cNvSpPr/>
                <p:nvPr/>
              </p:nvSpPr>
              <p:spPr>
                <a:xfrm>
                  <a:off x="3779912" y="2996952"/>
                  <a:ext cx="360040" cy="28803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854" name="円/楕円 853"/>
                <p:cNvSpPr/>
                <p:nvPr/>
              </p:nvSpPr>
              <p:spPr>
                <a:xfrm>
                  <a:off x="5137477" y="3021275"/>
                  <a:ext cx="360040" cy="28803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</p:grpSp>
          <p:grpSp>
            <p:nvGrpSpPr>
              <p:cNvPr id="844" name="グループ化 843"/>
              <p:cNvGrpSpPr/>
              <p:nvPr/>
            </p:nvGrpSpPr>
            <p:grpSpPr>
              <a:xfrm>
                <a:off x="4333282" y="3948385"/>
                <a:ext cx="880011" cy="701173"/>
                <a:chOff x="4109793" y="3844323"/>
                <a:chExt cx="1216771" cy="701173"/>
              </a:xfrm>
            </p:grpSpPr>
            <p:sp>
              <p:nvSpPr>
                <p:cNvPr id="846" name="フリーフォーム 845"/>
                <p:cNvSpPr/>
                <p:nvPr/>
              </p:nvSpPr>
              <p:spPr>
                <a:xfrm>
                  <a:off x="4109793" y="4052449"/>
                  <a:ext cx="1204329" cy="493047"/>
                </a:xfrm>
                <a:custGeom>
                  <a:avLst/>
                  <a:gdLst>
                    <a:gd name="connsiteX0" fmla="*/ 700746 w 1204329"/>
                    <a:gd name="connsiteY0" fmla="*/ 188247 h 493047"/>
                    <a:gd name="connsiteX1" fmla="*/ 528468 w 1204329"/>
                    <a:gd name="connsiteY1" fmla="*/ 201499 h 493047"/>
                    <a:gd name="connsiteX2" fmla="*/ 448955 w 1204329"/>
                    <a:gd name="connsiteY2" fmla="*/ 228003 h 493047"/>
                    <a:gd name="connsiteX3" fmla="*/ 369442 w 1204329"/>
                    <a:gd name="connsiteY3" fmla="*/ 281012 h 493047"/>
                    <a:gd name="connsiteX4" fmla="*/ 303181 w 1204329"/>
                    <a:gd name="connsiteY4" fmla="*/ 334021 h 493047"/>
                    <a:gd name="connsiteX5" fmla="*/ 236920 w 1204329"/>
                    <a:gd name="connsiteY5" fmla="*/ 400281 h 493047"/>
                    <a:gd name="connsiteX6" fmla="*/ 170659 w 1204329"/>
                    <a:gd name="connsiteY6" fmla="*/ 440038 h 493047"/>
                    <a:gd name="connsiteX7" fmla="*/ 130903 w 1204329"/>
                    <a:gd name="connsiteY7" fmla="*/ 466542 h 493047"/>
                    <a:gd name="connsiteX8" fmla="*/ 51390 w 1204329"/>
                    <a:gd name="connsiteY8" fmla="*/ 493047 h 493047"/>
                    <a:gd name="connsiteX9" fmla="*/ 24885 w 1204329"/>
                    <a:gd name="connsiteY9" fmla="*/ 347273 h 493047"/>
                    <a:gd name="connsiteX10" fmla="*/ 64642 w 1204329"/>
                    <a:gd name="connsiteY10" fmla="*/ 281012 h 493047"/>
                    <a:gd name="connsiteX11" fmla="*/ 91146 w 1204329"/>
                    <a:gd name="connsiteY11" fmla="*/ 241255 h 493047"/>
                    <a:gd name="connsiteX12" fmla="*/ 170659 w 1204329"/>
                    <a:gd name="connsiteY12" fmla="*/ 201499 h 493047"/>
                    <a:gd name="connsiteX13" fmla="*/ 250172 w 1204329"/>
                    <a:gd name="connsiteY13" fmla="*/ 135238 h 493047"/>
                    <a:gd name="connsiteX14" fmla="*/ 276677 w 1204329"/>
                    <a:gd name="connsiteY14" fmla="*/ 108734 h 493047"/>
                    <a:gd name="connsiteX15" fmla="*/ 329685 w 1204329"/>
                    <a:gd name="connsiteY15" fmla="*/ 82229 h 493047"/>
                    <a:gd name="connsiteX16" fmla="*/ 409198 w 1204329"/>
                    <a:gd name="connsiteY16" fmla="*/ 42473 h 493047"/>
                    <a:gd name="connsiteX17" fmla="*/ 448955 w 1204329"/>
                    <a:gd name="connsiteY17" fmla="*/ 15968 h 493047"/>
                    <a:gd name="connsiteX18" fmla="*/ 806764 w 1204329"/>
                    <a:gd name="connsiteY18" fmla="*/ 15968 h 493047"/>
                    <a:gd name="connsiteX19" fmla="*/ 926033 w 1204329"/>
                    <a:gd name="connsiteY19" fmla="*/ 42473 h 493047"/>
                    <a:gd name="connsiteX20" fmla="*/ 1005546 w 1204329"/>
                    <a:gd name="connsiteY20" fmla="*/ 68977 h 493047"/>
                    <a:gd name="connsiteX21" fmla="*/ 1045303 w 1204329"/>
                    <a:gd name="connsiteY21" fmla="*/ 95481 h 493047"/>
                    <a:gd name="connsiteX22" fmla="*/ 1071807 w 1204329"/>
                    <a:gd name="connsiteY22" fmla="*/ 121986 h 493047"/>
                    <a:gd name="connsiteX23" fmla="*/ 1111564 w 1204329"/>
                    <a:gd name="connsiteY23" fmla="*/ 135238 h 493047"/>
                    <a:gd name="connsiteX24" fmla="*/ 1151320 w 1204329"/>
                    <a:gd name="connsiteY24" fmla="*/ 161742 h 493047"/>
                    <a:gd name="connsiteX25" fmla="*/ 1204329 w 1204329"/>
                    <a:gd name="connsiteY25" fmla="*/ 228003 h 493047"/>
                    <a:gd name="connsiteX26" fmla="*/ 1191077 w 1204329"/>
                    <a:gd name="connsiteY26" fmla="*/ 320768 h 493047"/>
                    <a:gd name="connsiteX27" fmla="*/ 1164572 w 1204329"/>
                    <a:gd name="connsiteY27" fmla="*/ 347273 h 493047"/>
                    <a:gd name="connsiteX28" fmla="*/ 1098311 w 1204329"/>
                    <a:gd name="connsiteY28" fmla="*/ 334021 h 493047"/>
                    <a:gd name="connsiteX29" fmla="*/ 1018798 w 1204329"/>
                    <a:gd name="connsiteY29" fmla="*/ 307516 h 493047"/>
                    <a:gd name="connsiteX30" fmla="*/ 979042 w 1204329"/>
                    <a:gd name="connsiteY30" fmla="*/ 281012 h 493047"/>
                    <a:gd name="connsiteX31" fmla="*/ 939285 w 1204329"/>
                    <a:gd name="connsiteY31" fmla="*/ 267760 h 493047"/>
                    <a:gd name="connsiteX32" fmla="*/ 912781 w 1204329"/>
                    <a:gd name="connsiteY32" fmla="*/ 241255 h 493047"/>
                    <a:gd name="connsiteX33" fmla="*/ 873024 w 1204329"/>
                    <a:gd name="connsiteY33" fmla="*/ 228003 h 493047"/>
                    <a:gd name="connsiteX34" fmla="*/ 727250 w 1204329"/>
                    <a:gd name="connsiteY34" fmla="*/ 201499 h 493047"/>
                    <a:gd name="connsiteX35" fmla="*/ 674242 w 1204329"/>
                    <a:gd name="connsiteY35" fmla="*/ 188247 h 493047"/>
                    <a:gd name="connsiteX36" fmla="*/ 581477 w 1204329"/>
                    <a:gd name="connsiteY36" fmla="*/ 201499 h 493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1204329" h="493047">
                      <a:moveTo>
                        <a:pt x="700746" y="188247"/>
                      </a:moveTo>
                      <a:cubicBezTo>
                        <a:pt x="643320" y="192664"/>
                        <a:pt x="585359" y="192516"/>
                        <a:pt x="528468" y="201499"/>
                      </a:cubicBezTo>
                      <a:cubicBezTo>
                        <a:pt x="500872" y="205856"/>
                        <a:pt x="448955" y="228003"/>
                        <a:pt x="448955" y="228003"/>
                      </a:cubicBezTo>
                      <a:cubicBezTo>
                        <a:pt x="422451" y="245673"/>
                        <a:pt x="391967" y="258488"/>
                        <a:pt x="369442" y="281012"/>
                      </a:cubicBezTo>
                      <a:cubicBezTo>
                        <a:pt x="331675" y="318778"/>
                        <a:pt x="353333" y="300585"/>
                        <a:pt x="303181" y="334021"/>
                      </a:cubicBezTo>
                      <a:cubicBezTo>
                        <a:pt x="257744" y="402177"/>
                        <a:pt x="300028" y="349795"/>
                        <a:pt x="236920" y="400281"/>
                      </a:cubicBezTo>
                      <a:cubicBezTo>
                        <a:pt x="184944" y="441862"/>
                        <a:pt x="239704" y="417023"/>
                        <a:pt x="170659" y="440038"/>
                      </a:cubicBezTo>
                      <a:cubicBezTo>
                        <a:pt x="157407" y="448873"/>
                        <a:pt x="145457" y="460073"/>
                        <a:pt x="130903" y="466542"/>
                      </a:cubicBezTo>
                      <a:cubicBezTo>
                        <a:pt x="105373" y="477889"/>
                        <a:pt x="51390" y="493047"/>
                        <a:pt x="51390" y="493047"/>
                      </a:cubicBezTo>
                      <a:cubicBezTo>
                        <a:pt x="-28123" y="466541"/>
                        <a:pt x="2744" y="491194"/>
                        <a:pt x="24885" y="347273"/>
                      </a:cubicBezTo>
                      <a:cubicBezTo>
                        <a:pt x="32557" y="297406"/>
                        <a:pt x="36784" y="315834"/>
                        <a:pt x="64642" y="281012"/>
                      </a:cubicBezTo>
                      <a:cubicBezTo>
                        <a:pt x="74592" y="268575"/>
                        <a:pt x="79884" y="252517"/>
                        <a:pt x="91146" y="241255"/>
                      </a:cubicBezTo>
                      <a:cubicBezTo>
                        <a:pt x="116835" y="215566"/>
                        <a:pt x="138325" y="212277"/>
                        <a:pt x="170659" y="201499"/>
                      </a:cubicBezTo>
                      <a:cubicBezTo>
                        <a:pt x="253702" y="90775"/>
                        <a:pt x="167387" y="184908"/>
                        <a:pt x="250172" y="135238"/>
                      </a:cubicBezTo>
                      <a:cubicBezTo>
                        <a:pt x="260886" y="128810"/>
                        <a:pt x="266281" y="115665"/>
                        <a:pt x="276677" y="108734"/>
                      </a:cubicBezTo>
                      <a:cubicBezTo>
                        <a:pt x="293114" y="97776"/>
                        <a:pt x="312533" y="92030"/>
                        <a:pt x="329685" y="82229"/>
                      </a:cubicBezTo>
                      <a:cubicBezTo>
                        <a:pt x="401612" y="41128"/>
                        <a:pt x="336312" y="66768"/>
                        <a:pt x="409198" y="42473"/>
                      </a:cubicBezTo>
                      <a:cubicBezTo>
                        <a:pt x="422450" y="33638"/>
                        <a:pt x="434042" y="21561"/>
                        <a:pt x="448955" y="15968"/>
                      </a:cubicBezTo>
                      <a:cubicBezTo>
                        <a:pt x="543325" y="-19421"/>
                        <a:pt x="783320" y="14902"/>
                        <a:pt x="806764" y="15968"/>
                      </a:cubicBezTo>
                      <a:cubicBezTo>
                        <a:pt x="844585" y="23533"/>
                        <a:pt x="888610" y="31246"/>
                        <a:pt x="926033" y="42473"/>
                      </a:cubicBezTo>
                      <a:cubicBezTo>
                        <a:pt x="952793" y="50501"/>
                        <a:pt x="982300" y="53480"/>
                        <a:pt x="1005546" y="68977"/>
                      </a:cubicBezTo>
                      <a:cubicBezTo>
                        <a:pt x="1018798" y="77812"/>
                        <a:pt x="1032866" y="85531"/>
                        <a:pt x="1045303" y="95481"/>
                      </a:cubicBezTo>
                      <a:cubicBezTo>
                        <a:pt x="1055059" y="103286"/>
                        <a:pt x="1061093" y="115558"/>
                        <a:pt x="1071807" y="121986"/>
                      </a:cubicBezTo>
                      <a:cubicBezTo>
                        <a:pt x="1083785" y="129173"/>
                        <a:pt x="1098312" y="130821"/>
                        <a:pt x="1111564" y="135238"/>
                      </a:cubicBezTo>
                      <a:cubicBezTo>
                        <a:pt x="1124816" y="144073"/>
                        <a:pt x="1138883" y="151792"/>
                        <a:pt x="1151320" y="161742"/>
                      </a:cubicBezTo>
                      <a:cubicBezTo>
                        <a:pt x="1178293" y="183321"/>
                        <a:pt x="1184651" y="198487"/>
                        <a:pt x="1204329" y="228003"/>
                      </a:cubicBezTo>
                      <a:cubicBezTo>
                        <a:pt x="1199912" y="258925"/>
                        <a:pt x="1200955" y="291135"/>
                        <a:pt x="1191077" y="320768"/>
                      </a:cubicBezTo>
                      <a:cubicBezTo>
                        <a:pt x="1187126" y="332621"/>
                        <a:pt x="1176941" y="345506"/>
                        <a:pt x="1164572" y="347273"/>
                      </a:cubicBezTo>
                      <a:cubicBezTo>
                        <a:pt x="1142274" y="350459"/>
                        <a:pt x="1120042" y="339948"/>
                        <a:pt x="1098311" y="334021"/>
                      </a:cubicBezTo>
                      <a:cubicBezTo>
                        <a:pt x="1071357" y="326670"/>
                        <a:pt x="1018798" y="307516"/>
                        <a:pt x="1018798" y="307516"/>
                      </a:cubicBezTo>
                      <a:cubicBezTo>
                        <a:pt x="1005546" y="298681"/>
                        <a:pt x="993288" y="288135"/>
                        <a:pt x="979042" y="281012"/>
                      </a:cubicBezTo>
                      <a:cubicBezTo>
                        <a:pt x="966548" y="274765"/>
                        <a:pt x="951263" y="274947"/>
                        <a:pt x="939285" y="267760"/>
                      </a:cubicBezTo>
                      <a:cubicBezTo>
                        <a:pt x="928571" y="261332"/>
                        <a:pt x="923495" y="247683"/>
                        <a:pt x="912781" y="241255"/>
                      </a:cubicBezTo>
                      <a:cubicBezTo>
                        <a:pt x="900803" y="234068"/>
                        <a:pt x="886456" y="231841"/>
                        <a:pt x="873024" y="228003"/>
                      </a:cubicBezTo>
                      <a:cubicBezTo>
                        <a:pt x="794122" y="205460"/>
                        <a:pt x="830484" y="220269"/>
                        <a:pt x="727250" y="201499"/>
                      </a:cubicBezTo>
                      <a:cubicBezTo>
                        <a:pt x="709331" y="198241"/>
                        <a:pt x="691911" y="192664"/>
                        <a:pt x="674242" y="188247"/>
                      </a:cubicBezTo>
                      <a:cubicBezTo>
                        <a:pt x="590372" y="202225"/>
                        <a:pt x="621599" y="201499"/>
                        <a:pt x="581477" y="201499"/>
                      </a:cubicBezTo>
                    </a:path>
                  </a:pathLst>
                </a:custGeom>
                <a:solidFill>
                  <a:srgbClr val="FF66F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847" name="フリーフォーム 846"/>
                <p:cNvSpPr/>
                <p:nvPr/>
              </p:nvSpPr>
              <p:spPr>
                <a:xfrm>
                  <a:off x="4122235" y="3844323"/>
                  <a:ext cx="1204329" cy="493047"/>
                </a:xfrm>
                <a:custGeom>
                  <a:avLst/>
                  <a:gdLst>
                    <a:gd name="connsiteX0" fmla="*/ 700746 w 1204329"/>
                    <a:gd name="connsiteY0" fmla="*/ 188247 h 493047"/>
                    <a:gd name="connsiteX1" fmla="*/ 528468 w 1204329"/>
                    <a:gd name="connsiteY1" fmla="*/ 201499 h 493047"/>
                    <a:gd name="connsiteX2" fmla="*/ 448955 w 1204329"/>
                    <a:gd name="connsiteY2" fmla="*/ 228003 h 493047"/>
                    <a:gd name="connsiteX3" fmla="*/ 369442 w 1204329"/>
                    <a:gd name="connsiteY3" fmla="*/ 281012 h 493047"/>
                    <a:gd name="connsiteX4" fmla="*/ 303181 w 1204329"/>
                    <a:gd name="connsiteY4" fmla="*/ 334021 h 493047"/>
                    <a:gd name="connsiteX5" fmla="*/ 236920 w 1204329"/>
                    <a:gd name="connsiteY5" fmla="*/ 400281 h 493047"/>
                    <a:gd name="connsiteX6" fmla="*/ 170659 w 1204329"/>
                    <a:gd name="connsiteY6" fmla="*/ 440038 h 493047"/>
                    <a:gd name="connsiteX7" fmla="*/ 130903 w 1204329"/>
                    <a:gd name="connsiteY7" fmla="*/ 466542 h 493047"/>
                    <a:gd name="connsiteX8" fmla="*/ 51390 w 1204329"/>
                    <a:gd name="connsiteY8" fmla="*/ 493047 h 493047"/>
                    <a:gd name="connsiteX9" fmla="*/ 24885 w 1204329"/>
                    <a:gd name="connsiteY9" fmla="*/ 347273 h 493047"/>
                    <a:gd name="connsiteX10" fmla="*/ 64642 w 1204329"/>
                    <a:gd name="connsiteY10" fmla="*/ 281012 h 493047"/>
                    <a:gd name="connsiteX11" fmla="*/ 91146 w 1204329"/>
                    <a:gd name="connsiteY11" fmla="*/ 241255 h 493047"/>
                    <a:gd name="connsiteX12" fmla="*/ 170659 w 1204329"/>
                    <a:gd name="connsiteY12" fmla="*/ 201499 h 493047"/>
                    <a:gd name="connsiteX13" fmla="*/ 250172 w 1204329"/>
                    <a:gd name="connsiteY13" fmla="*/ 135238 h 493047"/>
                    <a:gd name="connsiteX14" fmla="*/ 276677 w 1204329"/>
                    <a:gd name="connsiteY14" fmla="*/ 108734 h 493047"/>
                    <a:gd name="connsiteX15" fmla="*/ 329685 w 1204329"/>
                    <a:gd name="connsiteY15" fmla="*/ 82229 h 493047"/>
                    <a:gd name="connsiteX16" fmla="*/ 409198 w 1204329"/>
                    <a:gd name="connsiteY16" fmla="*/ 42473 h 493047"/>
                    <a:gd name="connsiteX17" fmla="*/ 448955 w 1204329"/>
                    <a:gd name="connsiteY17" fmla="*/ 15968 h 493047"/>
                    <a:gd name="connsiteX18" fmla="*/ 806764 w 1204329"/>
                    <a:gd name="connsiteY18" fmla="*/ 15968 h 493047"/>
                    <a:gd name="connsiteX19" fmla="*/ 926033 w 1204329"/>
                    <a:gd name="connsiteY19" fmla="*/ 42473 h 493047"/>
                    <a:gd name="connsiteX20" fmla="*/ 1005546 w 1204329"/>
                    <a:gd name="connsiteY20" fmla="*/ 68977 h 493047"/>
                    <a:gd name="connsiteX21" fmla="*/ 1045303 w 1204329"/>
                    <a:gd name="connsiteY21" fmla="*/ 95481 h 493047"/>
                    <a:gd name="connsiteX22" fmla="*/ 1071807 w 1204329"/>
                    <a:gd name="connsiteY22" fmla="*/ 121986 h 493047"/>
                    <a:gd name="connsiteX23" fmla="*/ 1111564 w 1204329"/>
                    <a:gd name="connsiteY23" fmla="*/ 135238 h 493047"/>
                    <a:gd name="connsiteX24" fmla="*/ 1151320 w 1204329"/>
                    <a:gd name="connsiteY24" fmla="*/ 161742 h 493047"/>
                    <a:gd name="connsiteX25" fmla="*/ 1204329 w 1204329"/>
                    <a:gd name="connsiteY25" fmla="*/ 228003 h 493047"/>
                    <a:gd name="connsiteX26" fmla="*/ 1191077 w 1204329"/>
                    <a:gd name="connsiteY26" fmla="*/ 320768 h 493047"/>
                    <a:gd name="connsiteX27" fmla="*/ 1164572 w 1204329"/>
                    <a:gd name="connsiteY27" fmla="*/ 347273 h 493047"/>
                    <a:gd name="connsiteX28" fmla="*/ 1098311 w 1204329"/>
                    <a:gd name="connsiteY28" fmla="*/ 334021 h 493047"/>
                    <a:gd name="connsiteX29" fmla="*/ 1018798 w 1204329"/>
                    <a:gd name="connsiteY29" fmla="*/ 307516 h 493047"/>
                    <a:gd name="connsiteX30" fmla="*/ 979042 w 1204329"/>
                    <a:gd name="connsiteY30" fmla="*/ 281012 h 493047"/>
                    <a:gd name="connsiteX31" fmla="*/ 939285 w 1204329"/>
                    <a:gd name="connsiteY31" fmla="*/ 267760 h 493047"/>
                    <a:gd name="connsiteX32" fmla="*/ 912781 w 1204329"/>
                    <a:gd name="connsiteY32" fmla="*/ 241255 h 493047"/>
                    <a:gd name="connsiteX33" fmla="*/ 873024 w 1204329"/>
                    <a:gd name="connsiteY33" fmla="*/ 228003 h 493047"/>
                    <a:gd name="connsiteX34" fmla="*/ 727250 w 1204329"/>
                    <a:gd name="connsiteY34" fmla="*/ 201499 h 493047"/>
                    <a:gd name="connsiteX35" fmla="*/ 674242 w 1204329"/>
                    <a:gd name="connsiteY35" fmla="*/ 188247 h 493047"/>
                    <a:gd name="connsiteX36" fmla="*/ 581477 w 1204329"/>
                    <a:gd name="connsiteY36" fmla="*/ 201499 h 493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1204329" h="493047">
                      <a:moveTo>
                        <a:pt x="700746" y="188247"/>
                      </a:moveTo>
                      <a:cubicBezTo>
                        <a:pt x="643320" y="192664"/>
                        <a:pt x="585359" y="192516"/>
                        <a:pt x="528468" y="201499"/>
                      </a:cubicBezTo>
                      <a:cubicBezTo>
                        <a:pt x="500872" y="205856"/>
                        <a:pt x="448955" y="228003"/>
                        <a:pt x="448955" y="228003"/>
                      </a:cubicBezTo>
                      <a:cubicBezTo>
                        <a:pt x="422451" y="245673"/>
                        <a:pt x="391967" y="258488"/>
                        <a:pt x="369442" y="281012"/>
                      </a:cubicBezTo>
                      <a:cubicBezTo>
                        <a:pt x="331675" y="318778"/>
                        <a:pt x="353333" y="300585"/>
                        <a:pt x="303181" y="334021"/>
                      </a:cubicBezTo>
                      <a:cubicBezTo>
                        <a:pt x="257744" y="402177"/>
                        <a:pt x="300028" y="349795"/>
                        <a:pt x="236920" y="400281"/>
                      </a:cubicBezTo>
                      <a:cubicBezTo>
                        <a:pt x="184944" y="441862"/>
                        <a:pt x="239704" y="417023"/>
                        <a:pt x="170659" y="440038"/>
                      </a:cubicBezTo>
                      <a:cubicBezTo>
                        <a:pt x="157407" y="448873"/>
                        <a:pt x="145457" y="460073"/>
                        <a:pt x="130903" y="466542"/>
                      </a:cubicBezTo>
                      <a:cubicBezTo>
                        <a:pt x="105373" y="477889"/>
                        <a:pt x="51390" y="493047"/>
                        <a:pt x="51390" y="493047"/>
                      </a:cubicBezTo>
                      <a:cubicBezTo>
                        <a:pt x="-28123" y="466541"/>
                        <a:pt x="2744" y="491194"/>
                        <a:pt x="24885" y="347273"/>
                      </a:cubicBezTo>
                      <a:cubicBezTo>
                        <a:pt x="32557" y="297406"/>
                        <a:pt x="36784" y="315834"/>
                        <a:pt x="64642" y="281012"/>
                      </a:cubicBezTo>
                      <a:cubicBezTo>
                        <a:pt x="74592" y="268575"/>
                        <a:pt x="79884" y="252517"/>
                        <a:pt x="91146" y="241255"/>
                      </a:cubicBezTo>
                      <a:cubicBezTo>
                        <a:pt x="116835" y="215566"/>
                        <a:pt x="138325" y="212277"/>
                        <a:pt x="170659" y="201499"/>
                      </a:cubicBezTo>
                      <a:cubicBezTo>
                        <a:pt x="253702" y="90775"/>
                        <a:pt x="167387" y="184908"/>
                        <a:pt x="250172" y="135238"/>
                      </a:cubicBezTo>
                      <a:cubicBezTo>
                        <a:pt x="260886" y="128810"/>
                        <a:pt x="266281" y="115665"/>
                        <a:pt x="276677" y="108734"/>
                      </a:cubicBezTo>
                      <a:cubicBezTo>
                        <a:pt x="293114" y="97776"/>
                        <a:pt x="312533" y="92030"/>
                        <a:pt x="329685" y="82229"/>
                      </a:cubicBezTo>
                      <a:cubicBezTo>
                        <a:pt x="401612" y="41128"/>
                        <a:pt x="336312" y="66768"/>
                        <a:pt x="409198" y="42473"/>
                      </a:cubicBezTo>
                      <a:cubicBezTo>
                        <a:pt x="422450" y="33638"/>
                        <a:pt x="434042" y="21561"/>
                        <a:pt x="448955" y="15968"/>
                      </a:cubicBezTo>
                      <a:cubicBezTo>
                        <a:pt x="543325" y="-19421"/>
                        <a:pt x="783320" y="14902"/>
                        <a:pt x="806764" y="15968"/>
                      </a:cubicBezTo>
                      <a:cubicBezTo>
                        <a:pt x="844585" y="23533"/>
                        <a:pt x="888610" y="31246"/>
                        <a:pt x="926033" y="42473"/>
                      </a:cubicBezTo>
                      <a:cubicBezTo>
                        <a:pt x="952793" y="50501"/>
                        <a:pt x="982300" y="53480"/>
                        <a:pt x="1005546" y="68977"/>
                      </a:cubicBezTo>
                      <a:cubicBezTo>
                        <a:pt x="1018798" y="77812"/>
                        <a:pt x="1032866" y="85531"/>
                        <a:pt x="1045303" y="95481"/>
                      </a:cubicBezTo>
                      <a:cubicBezTo>
                        <a:pt x="1055059" y="103286"/>
                        <a:pt x="1061093" y="115558"/>
                        <a:pt x="1071807" y="121986"/>
                      </a:cubicBezTo>
                      <a:cubicBezTo>
                        <a:pt x="1083785" y="129173"/>
                        <a:pt x="1098312" y="130821"/>
                        <a:pt x="1111564" y="135238"/>
                      </a:cubicBezTo>
                      <a:cubicBezTo>
                        <a:pt x="1124816" y="144073"/>
                        <a:pt x="1138883" y="151792"/>
                        <a:pt x="1151320" y="161742"/>
                      </a:cubicBezTo>
                      <a:cubicBezTo>
                        <a:pt x="1178293" y="183321"/>
                        <a:pt x="1184651" y="198487"/>
                        <a:pt x="1204329" y="228003"/>
                      </a:cubicBezTo>
                      <a:cubicBezTo>
                        <a:pt x="1199912" y="258925"/>
                        <a:pt x="1200955" y="291135"/>
                        <a:pt x="1191077" y="320768"/>
                      </a:cubicBezTo>
                      <a:cubicBezTo>
                        <a:pt x="1187126" y="332621"/>
                        <a:pt x="1176941" y="345506"/>
                        <a:pt x="1164572" y="347273"/>
                      </a:cubicBezTo>
                      <a:cubicBezTo>
                        <a:pt x="1142274" y="350459"/>
                        <a:pt x="1120042" y="339948"/>
                        <a:pt x="1098311" y="334021"/>
                      </a:cubicBezTo>
                      <a:cubicBezTo>
                        <a:pt x="1071357" y="326670"/>
                        <a:pt x="1018798" y="307516"/>
                        <a:pt x="1018798" y="307516"/>
                      </a:cubicBezTo>
                      <a:cubicBezTo>
                        <a:pt x="1005546" y="298681"/>
                        <a:pt x="993288" y="288135"/>
                        <a:pt x="979042" y="281012"/>
                      </a:cubicBezTo>
                      <a:cubicBezTo>
                        <a:pt x="966548" y="274765"/>
                        <a:pt x="951263" y="274947"/>
                        <a:pt x="939285" y="267760"/>
                      </a:cubicBezTo>
                      <a:cubicBezTo>
                        <a:pt x="928571" y="261332"/>
                        <a:pt x="923495" y="247683"/>
                        <a:pt x="912781" y="241255"/>
                      </a:cubicBezTo>
                      <a:cubicBezTo>
                        <a:pt x="900803" y="234068"/>
                        <a:pt x="886456" y="231841"/>
                        <a:pt x="873024" y="228003"/>
                      </a:cubicBezTo>
                      <a:cubicBezTo>
                        <a:pt x="794122" y="205460"/>
                        <a:pt x="830484" y="220269"/>
                        <a:pt x="727250" y="201499"/>
                      </a:cubicBezTo>
                      <a:cubicBezTo>
                        <a:pt x="709331" y="198241"/>
                        <a:pt x="691911" y="192664"/>
                        <a:pt x="674242" y="188247"/>
                      </a:cubicBezTo>
                      <a:cubicBezTo>
                        <a:pt x="590372" y="202225"/>
                        <a:pt x="621599" y="201499"/>
                        <a:pt x="581477" y="201499"/>
                      </a:cubicBezTo>
                    </a:path>
                  </a:pathLst>
                </a:custGeom>
                <a:solidFill>
                  <a:srgbClr val="FF66F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</p:grpSp>
          <p:sp>
            <p:nvSpPr>
              <p:cNvPr id="845" name="正方形/長方形 844"/>
              <p:cNvSpPr/>
              <p:nvPr/>
            </p:nvSpPr>
            <p:spPr>
              <a:xfrm>
                <a:off x="3211081" y="1525873"/>
                <a:ext cx="3110384" cy="1353091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ja-JP" altLang="en-US" sz="2000" b="0" cap="none" spc="0" dirty="0" smtClean="0">
                    <a:ln w="18415" cmpd="sng">
                      <a:solidFill>
                        <a:sysClr val="windowText" lastClr="000000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</a:rPr>
                  <a:t>もんだい</a:t>
                </a:r>
                <a:endParaRPr lang="ja-JP" altLang="en-US" sz="2000" b="0" cap="none" spc="0" dirty="0">
                  <a:ln w="18415" cmpd="sng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804" name="グループ化 803"/>
            <p:cNvGrpSpPr/>
            <p:nvPr/>
          </p:nvGrpSpPr>
          <p:grpSpPr>
            <a:xfrm>
              <a:off x="3860304" y="5082200"/>
              <a:ext cx="1455374" cy="1384722"/>
              <a:chOff x="2744777" y="1484784"/>
              <a:chExt cx="4050390" cy="4682851"/>
            </a:xfrm>
          </p:grpSpPr>
          <p:grpSp>
            <p:nvGrpSpPr>
              <p:cNvPr id="831" name="グループ化 830"/>
              <p:cNvGrpSpPr/>
              <p:nvPr/>
            </p:nvGrpSpPr>
            <p:grpSpPr>
              <a:xfrm>
                <a:off x="2744777" y="1484784"/>
                <a:ext cx="4050390" cy="4682851"/>
                <a:chOff x="2668961" y="1844824"/>
                <a:chExt cx="4050390" cy="4682851"/>
              </a:xfrm>
            </p:grpSpPr>
            <p:sp>
              <p:nvSpPr>
                <p:cNvPr id="836" name="フリーフォーム 835"/>
                <p:cNvSpPr/>
                <p:nvPr/>
              </p:nvSpPr>
              <p:spPr>
                <a:xfrm>
                  <a:off x="2668961" y="1844824"/>
                  <a:ext cx="4050390" cy="4682851"/>
                </a:xfrm>
                <a:custGeom>
                  <a:avLst/>
                  <a:gdLst>
                    <a:gd name="connsiteX0" fmla="*/ 1277497 w 4050390"/>
                    <a:gd name="connsiteY0" fmla="*/ 35515 h 4334120"/>
                    <a:gd name="connsiteX1" fmla="*/ 747410 w 4050390"/>
                    <a:gd name="connsiteY1" fmla="*/ 287306 h 4334120"/>
                    <a:gd name="connsiteX2" fmla="*/ 349845 w 4050390"/>
                    <a:gd name="connsiteY2" fmla="*/ 936663 h 4334120"/>
                    <a:gd name="connsiteX3" fmla="*/ 190819 w 4050390"/>
                    <a:gd name="connsiteY3" fmla="*/ 2672698 h 4334120"/>
                    <a:gd name="connsiteX4" fmla="*/ 204071 w 4050390"/>
                    <a:gd name="connsiteY4" fmla="*/ 4209950 h 4334120"/>
                    <a:gd name="connsiteX5" fmla="*/ 270332 w 4050390"/>
                    <a:gd name="connsiteY5" fmla="*/ 4249706 h 4334120"/>
                    <a:gd name="connsiteX6" fmla="*/ 3649637 w 4050390"/>
                    <a:gd name="connsiteY6" fmla="*/ 4302715 h 4334120"/>
                    <a:gd name="connsiteX7" fmla="*/ 4020697 w 4050390"/>
                    <a:gd name="connsiteY7" fmla="*/ 4249706 h 4334120"/>
                    <a:gd name="connsiteX8" fmla="*/ 3967689 w 4050390"/>
                    <a:gd name="connsiteY8" fmla="*/ 4156941 h 4334120"/>
                    <a:gd name="connsiteX9" fmla="*/ 3914680 w 4050390"/>
                    <a:gd name="connsiteY9" fmla="*/ 2526924 h 4334120"/>
                    <a:gd name="connsiteX10" fmla="*/ 3768906 w 4050390"/>
                    <a:gd name="connsiteY10" fmla="*/ 578854 h 4334120"/>
                    <a:gd name="connsiteX11" fmla="*/ 2152141 w 4050390"/>
                    <a:gd name="connsiteY11" fmla="*/ 22263 h 4334120"/>
                    <a:gd name="connsiteX12" fmla="*/ 1065463 w 4050390"/>
                    <a:gd name="connsiteY12" fmla="*/ 101776 h 4334120"/>
                    <a:gd name="connsiteX13" fmla="*/ 1065463 w 4050390"/>
                    <a:gd name="connsiteY13" fmla="*/ 101776 h 43341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4050390" h="4334120">
                      <a:moveTo>
                        <a:pt x="1277497" y="35515"/>
                      </a:moveTo>
                      <a:cubicBezTo>
                        <a:pt x="1089758" y="86315"/>
                        <a:pt x="902019" y="137115"/>
                        <a:pt x="747410" y="287306"/>
                      </a:cubicBezTo>
                      <a:cubicBezTo>
                        <a:pt x="592801" y="437497"/>
                        <a:pt x="442610" y="539098"/>
                        <a:pt x="349845" y="936663"/>
                      </a:cubicBezTo>
                      <a:cubicBezTo>
                        <a:pt x="257080" y="1334228"/>
                        <a:pt x="215115" y="2127150"/>
                        <a:pt x="190819" y="2672698"/>
                      </a:cubicBezTo>
                      <a:cubicBezTo>
                        <a:pt x="166523" y="3218246"/>
                        <a:pt x="190819" y="3947115"/>
                        <a:pt x="204071" y="4209950"/>
                      </a:cubicBezTo>
                      <a:cubicBezTo>
                        <a:pt x="217323" y="4472785"/>
                        <a:pt x="-303929" y="4234245"/>
                        <a:pt x="270332" y="4249706"/>
                      </a:cubicBezTo>
                      <a:cubicBezTo>
                        <a:pt x="844593" y="4265167"/>
                        <a:pt x="3024576" y="4302715"/>
                        <a:pt x="3649637" y="4302715"/>
                      </a:cubicBezTo>
                      <a:cubicBezTo>
                        <a:pt x="4274698" y="4302715"/>
                        <a:pt x="3967688" y="4274002"/>
                        <a:pt x="4020697" y="4249706"/>
                      </a:cubicBezTo>
                      <a:cubicBezTo>
                        <a:pt x="4073706" y="4225410"/>
                        <a:pt x="3985359" y="4444071"/>
                        <a:pt x="3967689" y="4156941"/>
                      </a:cubicBezTo>
                      <a:cubicBezTo>
                        <a:pt x="3950020" y="3869811"/>
                        <a:pt x="3947811" y="3123272"/>
                        <a:pt x="3914680" y="2526924"/>
                      </a:cubicBezTo>
                      <a:cubicBezTo>
                        <a:pt x="3881550" y="1930576"/>
                        <a:pt x="4062663" y="996298"/>
                        <a:pt x="3768906" y="578854"/>
                      </a:cubicBezTo>
                      <a:cubicBezTo>
                        <a:pt x="3475150" y="161411"/>
                        <a:pt x="2602715" y="101776"/>
                        <a:pt x="2152141" y="22263"/>
                      </a:cubicBezTo>
                      <a:cubicBezTo>
                        <a:pt x="1701567" y="-57250"/>
                        <a:pt x="1065463" y="101776"/>
                        <a:pt x="1065463" y="101776"/>
                      </a:cubicBezTo>
                      <a:lnTo>
                        <a:pt x="1065463" y="101776"/>
                      </a:lnTo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837" name="円/楕円 836"/>
                <p:cNvSpPr/>
                <p:nvPr/>
              </p:nvSpPr>
              <p:spPr>
                <a:xfrm>
                  <a:off x="3539968" y="2708920"/>
                  <a:ext cx="864096" cy="864096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838" name="弦 837"/>
                <p:cNvSpPr/>
                <p:nvPr/>
              </p:nvSpPr>
              <p:spPr>
                <a:xfrm rot="17413514">
                  <a:off x="3511875" y="2740803"/>
                  <a:ext cx="863204" cy="848977"/>
                </a:xfrm>
                <a:prstGeom prst="chord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839" name="円/楕円 838"/>
                <p:cNvSpPr/>
                <p:nvPr/>
              </p:nvSpPr>
              <p:spPr>
                <a:xfrm>
                  <a:off x="4913988" y="2708920"/>
                  <a:ext cx="864096" cy="864096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840" name="弦 839"/>
                <p:cNvSpPr/>
                <p:nvPr/>
              </p:nvSpPr>
              <p:spPr>
                <a:xfrm rot="17413514">
                  <a:off x="4885895" y="2740803"/>
                  <a:ext cx="863204" cy="848977"/>
                </a:xfrm>
                <a:prstGeom prst="chord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841" name="円/楕円 840"/>
                <p:cNvSpPr/>
                <p:nvPr/>
              </p:nvSpPr>
              <p:spPr>
                <a:xfrm>
                  <a:off x="3779912" y="2996952"/>
                  <a:ext cx="360040" cy="28803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842" name="円/楕円 841"/>
                <p:cNvSpPr/>
                <p:nvPr/>
              </p:nvSpPr>
              <p:spPr>
                <a:xfrm>
                  <a:off x="5137477" y="3021275"/>
                  <a:ext cx="360040" cy="28803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</p:grpSp>
          <p:grpSp>
            <p:nvGrpSpPr>
              <p:cNvPr id="832" name="グループ化 831"/>
              <p:cNvGrpSpPr/>
              <p:nvPr/>
            </p:nvGrpSpPr>
            <p:grpSpPr>
              <a:xfrm>
                <a:off x="4333282" y="3948385"/>
                <a:ext cx="880011" cy="701173"/>
                <a:chOff x="4109793" y="3844323"/>
                <a:chExt cx="1216771" cy="701173"/>
              </a:xfrm>
            </p:grpSpPr>
            <p:sp>
              <p:nvSpPr>
                <p:cNvPr id="834" name="フリーフォーム 833"/>
                <p:cNvSpPr/>
                <p:nvPr/>
              </p:nvSpPr>
              <p:spPr>
                <a:xfrm>
                  <a:off x="4109793" y="4052449"/>
                  <a:ext cx="1204329" cy="493047"/>
                </a:xfrm>
                <a:custGeom>
                  <a:avLst/>
                  <a:gdLst>
                    <a:gd name="connsiteX0" fmla="*/ 700746 w 1204329"/>
                    <a:gd name="connsiteY0" fmla="*/ 188247 h 493047"/>
                    <a:gd name="connsiteX1" fmla="*/ 528468 w 1204329"/>
                    <a:gd name="connsiteY1" fmla="*/ 201499 h 493047"/>
                    <a:gd name="connsiteX2" fmla="*/ 448955 w 1204329"/>
                    <a:gd name="connsiteY2" fmla="*/ 228003 h 493047"/>
                    <a:gd name="connsiteX3" fmla="*/ 369442 w 1204329"/>
                    <a:gd name="connsiteY3" fmla="*/ 281012 h 493047"/>
                    <a:gd name="connsiteX4" fmla="*/ 303181 w 1204329"/>
                    <a:gd name="connsiteY4" fmla="*/ 334021 h 493047"/>
                    <a:gd name="connsiteX5" fmla="*/ 236920 w 1204329"/>
                    <a:gd name="connsiteY5" fmla="*/ 400281 h 493047"/>
                    <a:gd name="connsiteX6" fmla="*/ 170659 w 1204329"/>
                    <a:gd name="connsiteY6" fmla="*/ 440038 h 493047"/>
                    <a:gd name="connsiteX7" fmla="*/ 130903 w 1204329"/>
                    <a:gd name="connsiteY7" fmla="*/ 466542 h 493047"/>
                    <a:gd name="connsiteX8" fmla="*/ 51390 w 1204329"/>
                    <a:gd name="connsiteY8" fmla="*/ 493047 h 493047"/>
                    <a:gd name="connsiteX9" fmla="*/ 24885 w 1204329"/>
                    <a:gd name="connsiteY9" fmla="*/ 347273 h 493047"/>
                    <a:gd name="connsiteX10" fmla="*/ 64642 w 1204329"/>
                    <a:gd name="connsiteY10" fmla="*/ 281012 h 493047"/>
                    <a:gd name="connsiteX11" fmla="*/ 91146 w 1204329"/>
                    <a:gd name="connsiteY11" fmla="*/ 241255 h 493047"/>
                    <a:gd name="connsiteX12" fmla="*/ 170659 w 1204329"/>
                    <a:gd name="connsiteY12" fmla="*/ 201499 h 493047"/>
                    <a:gd name="connsiteX13" fmla="*/ 250172 w 1204329"/>
                    <a:gd name="connsiteY13" fmla="*/ 135238 h 493047"/>
                    <a:gd name="connsiteX14" fmla="*/ 276677 w 1204329"/>
                    <a:gd name="connsiteY14" fmla="*/ 108734 h 493047"/>
                    <a:gd name="connsiteX15" fmla="*/ 329685 w 1204329"/>
                    <a:gd name="connsiteY15" fmla="*/ 82229 h 493047"/>
                    <a:gd name="connsiteX16" fmla="*/ 409198 w 1204329"/>
                    <a:gd name="connsiteY16" fmla="*/ 42473 h 493047"/>
                    <a:gd name="connsiteX17" fmla="*/ 448955 w 1204329"/>
                    <a:gd name="connsiteY17" fmla="*/ 15968 h 493047"/>
                    <a:gd name="connsiteX18" fmla="*/ 806764 w 1204329"/>
                    <a:gd name="connsiteY18" fmla="*/ 15968 h 493047"/>
                    <a:gd name="connsiteX19" fmla="*/ 926033 w 1204329"/>
                    <a:gd name="connsiteY19" fmla="*/ 42473 h 493047"/>
                    <a:gd name="connsiteX20" fmla="*/ 1005546 w 1204329"/>
                    <a:gd name="connsiteY20" fmla="*/ 68977 h 493047"/>
                    <a:gd name="connsiteX21" fmla="*/ 1045303 w 1204329"/>
                    <a:gd name="connsiteY21" fmla="*/ 95481 h 493047"/>
                    <a:gd name="connsiteX22" fmla="*/ 1071807 w 1204329"/>
                    <a:gd name="connsiteY22" fmla="*/ 121986 h 493047"/>
                    <a:gd name="connsiteX23" fmla="*/ 1111564 w 1204329"/>
                    <a:gd name="connsiteY23" fmla="*/ 135238 h 493047"/>
                    <a:gd name="connsiteX24" fmla="*/ 1151320 w 1204329"/>
                    <a:gd name="connsiteY24" fmla="*/ 161742 h 493047"/>
                    <a:gd name="connsiteX25" fmla="*/ 1204329 w 1204329"/>
                    <a:gd name="connsiteY25" fmla="*/ 228003 h 493047"/>
                    <a:gd name="connsiteX26" fmla="*/ 1191077 w 1204329"/>
                    <a:gd name="connsiteY26" fmla="*/ 320768 h 493047"/>
                    <a:gd name="connsiteX27" fmla="*/ 1164572 w 1204329"/>
                    <a:gd name="connsiteY27" fmla="*/ 347273 h 493047"/>
                    <a:gd name="connsiteX28" fmla="*/ 1098311 w 1204329"/>
                    <a:gd name="connsiteY28" fmla="*/ 334021 h 493047"/>
                    <a:gd name="connsiteX29" fmla="*/ 1018798 w 1204329"/>
                    <a:gd name="connsiteY29" fmla="*/ 307516 h 493047"/>
                    <a:gd name="connsiteX30" fmla="*/ 979042 w 1204329"/>
                    <a:gd name="connsiteY30" fmla="*/ 281012 h 493047"/>
                    <a:gd name="connsiteX31" fmla="*/ 939285 w 1204329"/>
                    <a:gd name="connsiteY31" fmla="*/ 267760 h 493047"/>
                    <a:gd name="connsiteX32" fmla="*/ 912781 w 1204329"/>
                    <a:gd name="connsiteY32" fmla="*/ 241255 h 493047"/>
                    <a:gd name="connsiteX33" fmla="*/ 873024 w 1204329"/>
                    <a:gd name="connsiteY33" fmla="*/ 228003 h 493047"/>
                    <a:gd name="connsiteX34" fmla="*/ 727250 w 1204329"/>
                    <a:gd name="connsiteY34" fmla="*/ 201499 h 493047"/>
                    <a:gd name="connsiteX35" fmla="*/ 674242 w 1204329"/>
                    <a:gd name="connsiteY35" fmla="*/ 188247 h 493047"/>
                    <a:gd name="connsiteX36" fmla="*/ 581477 w 1204329"/>
                    <a:gd name="connsiteY36" fmla="*/ 201499 h 493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1204329" h="493047">
                      <a:moveTo>
                        <a:pt x="700746" y="188247"/>
                      </a:moveTo>
                      <a:cubicBezTo>
                        <a:pt x="643320" y="192664"/>
                        <a:pt x="585359" y="192516"/>
                        <a:pt x="528468" y="201499"/>
                      </a:cubicBezTo>
                      <a:cubicBezTo>
                        <a:pt x="500872" y="205856"/>
                        <a:pt x="448955" y="228003"/>
                        <a:pt x="448955" y="228003"/>
                      </a:cubicBezTo>
                      <a:cubicBezTo>
                        <a:pt x="422451" y="245673"/>
                        <a:pt x="391967" y="258488"/>
                        <a:pt x="369442" y="281012"/>
                      </a:cubicBezTo>
                      <a:cubicBezTo>
                        <a:pt x="331675" y="318778"/>
                        <a:pt x="353333" y="300585"/>
                        <a:pt x="303181" y="334021"/>
                      </a:cubicBezTo>
                      <a:cubicBezTo>
                        <a:pt x="257744" y="402177"/>
                        <a:pt x="300028" y="349795"/>
                        <a:pt x="236920" y="400281"/>
                      </a:cubicBezTo>
                      <a:cubicBezTo>
                        <a:pt x="184944" y="441862"/>
                        <a:pt x="239704" y="417023"/>
                        <a:pt x="170659" y="440038"/>
                      </a:cubicBezTo>
                      <a:cubicBezTo>
                        <a:pt x="157407" y="448873"/>
                        <a:pt x="145457" y="460073"/>
                        <a:pt x="130903" y="466542"/>
                      </a:cubicBezTo>
                      <a:cubicBezTo>
                        <a:pt x="105373" y="477889"/>
                        <a:pt x="51390" y="493047"/>
                        <a:pt x="51390" y="493047"/>
                      </a:cubicBezTo>
                      <a:cubicBezTo>
                        <a:pt x="-28123" y="466541"/>
                        <a:pt x="2744" y="491194"/>
                        <a:pt x="24885" y="347273"/>
                      </a:cubicBezTo>
                      <a:cubicBezTo>
                        <a:pt x="32557" y="297406"/>
                        <a:pt x="36784" y="315834"/>
                        <a:pt x="64642" y="281012"/>
                      </a:cubicBezTo>
                      <a:cubicBezTo>
                        <a:pt x="74592" y="268575"/>
                        <a:pt x="79884" y="252517"/>
                        <a:pt x="91146" y="241255"/>
                      </a:cubicBezTo>
                      <a:cubicBezTo>
                        <a:pt x="116835" y="215566"/>
                        <a:pt x="138325" y="212277"/>
                        <a:pt x="170659" y="201499"/>
                      </a:cubicBezTo>
                      <a:cubicBezTo>
                        <a:pt x="253702" y="90775"/>
                        <a:pt x="167387" y="184908"/>
                        <a:pt x="250172" y="135238"/>
                      </a:cubicBezTo>
                      <a:cubicBezTo>
                        <a:pt x="260886" y="128810"/>
                        <a:pt x="266281" y="115665"/>
                        <a:pt x="276677" y="108734"/>
                      </a:cubicBezTo>
                      <a:cubicBezTo>
                        <a:pt x="293114" y="97776"/>
                        <a:pt x="312533" y="92030"/>
                        <a:pt x="329685" y="82229"/>
                      </a:cubicBezTo>
                      <a:cubicBezTo>
                        <a:pt x="401612" y="41128"/>
                        <a:pt x="336312" y="66768"/>
                        <a:pt x="409198" y="42473"/>
                      </a:cubicBezTo>
                      <a:cubicBezTo>
                        <a:pt x="422450" y="33638"/>
                        <a:pt x="434042" y="21561"/>
                        <a:pt x="448955" y="15968"/>
                      </a:cubicBezTo>
                      <a:cubicBezTo>
                        <a:pt x="543325" y="-19421"/>
                        <a:pt x="783320" y="14902"/>
                        <a:pt x="806764" y="15968"/>
                      </a:cubicBezTo>
                      <a:cubicBezTo>
                        <a:pt x="844585" y="23533"/>
                        <a:pt x="888610" y="31246"/>
                        <a:pt x="926033" y="42473"/>
                      </a:cubicBezTo>
                      <a:cubicBezTo>
                        <a:pt x="952793" y="50501"/>
                        <a:pt x="982300" y="53480"/>
                        <a:pt x="1005546" y="68977"/>
                      </a:cubicBezTo>
                      <a:cubicBezTo>
                        <a:pt x="1018798" y="77812"/>
                        <a:pt x="1032866" y="85531"/>
                        <a:pt x="1045303" y="95481"/>
                      </a:cubicBezTo>
                      <a:cubicBezTo>
                        <a:pt x="1055059" y="103286"/>
                        <a:pt x="1061093" y="115558"/>
                        <a:pt x="1071807" y="121986"/>
                      </a:cubicBezTo>
                      <a:cubicBezTo>
                        <a:pt x="1083785" y="129173"/>
                        <a:pt x="1098312" y="130821"/>
                        <a:pt x="1111564" y="135238"/>
                      </a:cubicBezTo>
                      <a:cubicBezTo>
                        <a:pt x="1124816" y="144073"/>
                        <a:pt x="1138883" y="151792"/>
                        <a:pt x="1151320" y="161742"/>
                      </a:cubicBezTo>
                      <a:cubicBezTo>
                        <a:pt x="1178293" y="183321"/>
                        <a:pt x="1184651" y="198487"/>
                        <a:pt x="1204329" y="228003"/>
                      </a:cubicBezTo>
                      <a:cubicBezTo>
                        <a:pt x="1199912" y="258925"/>
                        <a:pt x="1200955" y="291135"/>
                        <a:pt x="1191077" y="320768"/>
                      </a:cubicBezTo>
                      <a:cubicBezTo>
                        <a:pt x="1187126" y="332621"/>
                        <a:pt x="1176941" y="345506"/>
                        <a:pt x="1164572" y="347273"/>
                      </a:cubicBezTo>
                      <a:cubicBezTo>
                        <a:pt x="1142274" y="350459"/>
                        <a:pt x="1120042" y="339948"/>
                        <a:pt x="1098311" y="334021"/>
                      </a:cubicBezTo>
                      <a:cubicBezTo>
                        <a:pt x="1071357" y="326670"/>
                        <a:pt x="1018798" y="307516"/>
                        <a:pt x="1018798" y="307516"/>
                      </a:cubicBezTo>
                      <a:cubicBezTo>
                        <a:pt x="1005546" y="298681"/>
                        <a:pt x="993288" y="288135"/>
                        <a:pt x="979042" y="281012"/>
                      </a:cubicBezTo>
                      <a:cubicBezTo>
                        <a:pt x="966548" y="274765"/>
                        <a:pt x="951263" y="274947"/>
                        <a:pt x="939285" y="267760"/>
                      </a:cubicBezTo>
                      <a:cubicBezTo>
                        <a:pt x="928571" y="261332"/>
                        <a:pt x="923495" y="247683"/>
                        <a:pt x="912781" y="241255"/>
                      </a:cubicBezTo>
                      <a:cubicBezTo>
                        <a:pt x="900803" y="234068"/>
                        <a:pt x="886456" y="231841"/>
                        <a:pt x="873024" y="228003"/>
                      </a:cubicBezTo>
                      <a:cubicBezTo>
                        <a:pt x="794122" y="205460"/>
                        <a:pt x="830484" y="220269"/>
                        <a:pt x="727250" y="201499"/>
                      </a:cubicBezTo>
                      <a:cubicBezTo>
                        <a:pt x="709331" y="198241"/>
                        <a:pt x="691911" y="192664"/>
                        <a:pt x="674242" y="188247"/>
                      </a:cubicBezTo>
                      <a:cubicBezTo>
                        <a:pt x="590372" y="202225"/>
                        <a:pt x="621599" y="201499"/>
                        <a:pt x="581477" y="201499"/>
                      </a:cubicBezTo>
                    </a:path>
                  </a:pathLst>
                </a:custGeom>
                <a:solidFill>
                  <a:srgbClr val="FF66F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835" name="フリーフォーム 834"/>
                <p:cNvSpPr/>
                <p:nvPr/>
              </p:nvSpPr>
              <p:spPr>
                <a:xfrm>
                  <a:off x="4122235" y="3844323"/>
                  <a:ext cx="1204329" cy="493047"/>
                </a:xfrm>
                <a:custGeom>
                  <a:avLst/>
                  <a:gdLst>
                    <a:gd name="connsiteX0" fmla="*/ 700746 w 1204329"/>
                    <a:gd name="connsiteY0" fmla="*/ 188247 h 493047"/>
                    <a:gd name="connsiteX1" fmla="*/ 528468 w 1204329"/>
                    <a:gd name="connsiteY1" fmla="*/ 201499 h 493047"/>
                    <a:gd name="connsiteX2" fmla="*/ 448955 w 1204329"/>
                    <a:gd name="connsiteY2" fmla="*/ 228003 h 493047"/>
                    <a:gd name="connsiteX3" fmla="*/ 369442 w 1204329"/>
                    <a:gd name="connsiteY3" fmla="*/ 281012 h 493047"/>
                    <a:gd name="connsiteX4" fmla="*/ 303181 w 1204329"/>
                    <a:gd name="connsiteY4" fmla="*/ 334021 h 493047"/>
                    <a:gd name="connsiteX5" fmla="*/ 236920 w 1204329"/>
                    <a:gd name="connsiteY5" fmla="*/ 400281 h 493047"/>
                    <a:gd name="connsiteX6" fmla="*/ 170659 w 1204329"/>
                    <a:gd name="connsiteY6" fmla="*/ 440038 h 493047"/>
                    <a:gd name="connsiteX7" fmla="*/ 130903 w 1204329"/>
                    <a:gd name="connsiteY7" fmla="*/ 466542 h 493047"/>
                    <a:gd name="connsiteX8" fmla="*/ 51390 w 1204329"/>
                    <a:gd name="connsiteY8" fmla="*/ 493047 h 493047"/>
                    <a:gd name="connsiteX9" fmla="*/ 24885 w 1204329"/>
                    <a:gd name="connsiteY9" fmla="*/ 347273 h 493047"/>
                    <a:gd name="connsiteX10" fmla="*/ 64642 w 1204329"/>
                    <a:gd name="connsiteY10" fmla="*/ 281012 h 493047"/>
                    <a:gd name="connsiteX11" fmla="*/ 91146 w 1204329"/>
                    <a:gd name="connsiteY11" fmla="*/ 241255 h 493047"/>
                    <a:gd name="connsiteX12" fmla="*/ 170659 w 1204329"/>
                    <a:gd name="connsiteY12" fmla="*/ 201499 h 493047"/>
                    <a:gd name="connsiteX13" fmla="*/ 250172 w 1204329"/>
                    <a:gd name="connsiteY13" fmla="*/ 135238 h 493047"/>
                    <a:gd name="connsiteX14" fmla="*/ 276677 w 1204329"/>
                    <a:gd name="connsiteY14" fmla="*/ 108734 h 493047"/>
                    <a:gd name="connsiteX15" fmla="*/ 329685 w 1204329"/>
                    <a:gd name="connsiteY15" fmla="*/ 82229 h 493047"/>
                    <a:gd name="connsiteX16" fmla="*/ 409198 w 1204329"/>
                    <a:gd name="connsiteY16" fmla="*/ 42473 h 493047"/>
                    <a:gd name="connsiteX17" fmla="*/ 448955 w 1204329"/>
                    <a:gd name="connsiteY17" fmla="*/ 15968 h 493047"/>
                    <a:gd name="connsiteX18" fmla="*/ 806764 w 1204329"/>
                    <a:gd name="connsiteY18" fmla="*/ 15968 h 493047"/>
                    <a:gd name="connsiteX19" fmla="*/ 926033 w 1204329"/>
                    <a:gd name="connsiteY19" fmla="*/ 42473 h 493047"/>
                    <a:gd name="connsiteX20" fmla="*/ 1005546 w 1204329"/>
                    <a:gd name="connsiteY20" fmla="*/ 68977 h 493047"/>
                    <a:gd name="connsiteX21" fmla="*/ 1045303 w 1204329"/>
                    <a:gd name="connsiteY21" fmla="*/ 95481 h 493047"/>
                    <a:gd name="connsiteX22" fmla="*/ 1071807 w 1204329"/>
                    <a:gd name="connsiteY22" fmla="*/ 121986 h 493047"/>
                    <a:gd name="connsiteX23" fmla="*/ 1111564 w 1204329"/>
                    <a:gd name="connsiteY23" fmla="*/ 135238 h 493047"/>
                    <a:gd name="connsiteX24" fmla="*/ 1151320 w 1204329"/>
                    <a:gd name="connsiteY24" fmla="*/ 161742 h 493047"/>
                    <a:gd name="connsiteX25" fmla="*/ 1204329 w 1204329"/>
                    <a:gd name="connsiteY25" fmla="*/ 228003 h 493047"/>
                    <a:gd name="connsiteX26" fmla="*/ 1191077 w 1204329"/>
                    <a:gd name="connsiteY26" fmla="*/ 320768 h 493047"/>
                    <a:gd name="connsiteX27" fmla="*/ 1164572 w 1204329"/>
                    <a:gd name="connsiteY27" fmla="*/ 347273 h 493047"/>
                    <a:gd name="connsiteX28" fmla="*/ 1098311 w 1204329"/>
                    <a:gd name="connsiteY28" fmla="*/ 334021 h 493047"/>
                    <a:gd name="connsiteX29" fmla="*/ 1018798 w 1204329"/>
                    <a:gd name="connsiteY29" fmla="*/ 307516 h 493047"/>
                    <a:gd name="connsiteX30" fmla="*/ 979042 w 1204329"/>
                    <a:gd name="connsiteY30" fmla="*/ 281012 h 493047"/>
                    <a:gd name="connsiteX31" fmla="*/ 939285 w 1204329"/>
                    <a:gd name="connsiteY31" fmla="*/ 267760 h 493047"/>
                    <a:gd name="connsiteX32" fmla="*/ 912781 w 1204329"/>
                    <a:gd name="connsiteY32" fmla="*/ 241255 h 493047"/>
                    <a:gd name="connsiteX33" fmla="*/ 873024 w 1204329"/>
                    <a:gd name="connsiteY33" fmla="*/ 228003 h 493047"/>
                    <a:gd name="connsiteX34" fmla="*/ 727250 w 1204329"/>
                    <a:gd name="connsiteY34" fmla="*/ 201499 h 493047"/>
                    <a:gd name="connsiteX35" fmla="*/ 674242 w 1204329"/>
                    <a:gd name="connsiteY35" fmla="*/ 188247 h 493047"/>
                    <a:gd name="connsiteX36" fmla="*/ 581477 w 1204329"/>
                    <a:gd name="connsiteY36" fmla="*/ 201499 h 493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1204329" h="493047">
                      <a:moveTo>
                        <a:pt x="700746" y="188247"/>
                      </a:moveTo>
                      <a:cubicBezTo>
                        <a:pt x="643320" y="192664"/>
                        <a:pt x="585359" y="192516"/>
                        <a:pt x="528468" y="201499"/>
                      </a:cubicBezTo>
                      <a:cubicBezTo>
                        <a:pt x="500872" y="205856"/>
                        <a:pt x="448955" y="228003"/>
                        <a:pt x="448955" y="228003"/>
                      </a:cubicBezTo>
                      <a:cubicBezTo>
                        <a:pt x="422451" y="245673"/>
                        <a:pt x="391967" y="258488"/>
                        <a:pt x="369442" y="281012"/>
                      </a:cubicBezTo>
                      <a:cubicBezTo>
                        <a:pt x="331675" y="318778"/>
                        <a:pt x="353333" y="300585"/>
                        <a:pt x="303181" y="334021"/>
                      </a:cubicBezTo>
                      <a:cubicBezTo>
                        <a:pt x="257744" y="402177"/>
                        <a:pt x="300028" y="349795"/>
                        <a:pt x="236920" y="400281"/>
                      </a:cubicBezTo>
                      <a:cubicBezTo>
                        <a:pt x="184944" y="441862"/>
                        <a:pt x="239704" y="417023"/>
                        <a:pt x="170659" y="440038"/>
                      </a:cubicBezTo>
                      <a:cubicBezTo>
                        <a:pt x="157407" y="448873"/>
                        <a:pt x="145457" y="460073"/>
                        <a:pt x="130903" y="466542"/>
                      </a:cubicBezTo>
                      <a:cubicBezTo>
                        <a:pt x="105373" y="477889"/>
                        <a:pt x="51390" y="493047"/>
                        <a:pt x="51390" y="493047"/>
                      </a:cubicBezTo>
                      <a:cubicBezTo>
                        <a:pt x="-28123" y="466541"/>
                        <a:pt x="2744" y="491194"/>
                        <a:pt x="24885" y="347273"/>
                      </a:cubicBezTo>
                      <a:cubicBezTo>
                        <a:pt x="32557" y="297406"/>
                        <a:pt x="36784" y="315834"/>
                        <a:pt x="64642" y="281012"/>
                      </a:cubicBezTo>
                      <a:cubicBezTo>
                        <a:pt x="74592" y="268575"/>
                        <a:pt x="79884" y="252517"/>
                        <a:pt x="91146" y="241255"/>
                      </a:cubicBezTo>
                      <a:cubicBezTo>
                        <a:pt x="116835" y="215566"/>
                        <a:pt x="138325" y="212277"/>
                        <a:pt x="170659" y="201499"/>
                      </a:cubicBezTo>
                      <a:cubicBezTo>
                        <a:pt x="253702" y="90775"/>
                        <a:pt x="167387" y="184908"/>
                        <a:pt x="250172" y="135238"/>
                      </a:cubicBezTo>
                      <a:cubicBezTo>
                        <a:pt x="260886" y="128810"/>
                        <a:pt x="266281" y="115665"/>
                        <a:pt x="276677" y="108734"/>
                      </a:cubicBezTo>
                      <a:cubicBezTo>
                        <a:pt x="293114" y="97776"/>
                        <a:pt x="312533" y="92030"/>
                        <a:pt x="329685" y="82229"/>
                      </a:cubicBezTo>
                      <a:cubicBezTo>
                        <a:pt x="401612" y="41128"/>
                        <a:pt x="336312" y="66768"/>
                        <a:pt x="409198" y="42473"/>
                      </a:cubicBezTo>
                      <a:cubicBezTo>
                        <a:pt x="422450" y="33638"/>
                        <a:pt x="434042" y="21561"/>
                        <a:pt x="448955" y="15968"/>
                      </a:cubicBezTo>
                      <a:cubicBezTo>
                        <a:pt x="543325" y="-19421"/>
                        <a:pt x="783320" y="14902"/>
                        <a:pt x="806764" y="15968"/>
                      </a:cubicBezTo>
                      <a:cubicBezTo>
                        <a:pt x="844585" y="23533"/>
                        <a:pt x="888610" y="31246"/>
                        <a:pt x="926033" y="42473"/>
                      </a:cubicBezTo>
                      <a:cubicBezTo>
                        <a:pt x="952793" y="50501"/>
                        <a:pt x="982300" y="53480"/>
                        <a:pt x="1005546" y="68977"/>
                      </a:cubicBezTo>
                      <a:cubicBezTo>
                        <a:pt x="1018798" y="77812"/>
                        <a:pt x="1032866" y="85531"/>
                        <a:pt x="1045303" y="95481"/>
                      </a:cubicBezTo>
                      <a:cubicBezTo>
                        <a:pt x="1055059" y="103286"/>
                        <a:pt x="1061093" y="115558"/>
                        <a:pt x="1071807" y="121986"/>
                      </a:cubicBezTo>
                      <a:cubicBezTo>
                        <a:pt x="1083785" y="129173"/>
                        <a:pt x="1098312" y="130821"/>
                        <a:pt x="1111564" y="135238"/>
                      </a:cubicBezTo>
                      <a:cubicBezTo>
                        <a:pt x="1124816" y="144073"/>
                        <a:pt x="1138883" y="151792"/>
                        <a:pt x="1151320" y="161742"/>
                      </a:cubicBezTo>
                      <a:cubicBezTo>
                        <a:pt x="1178293" y="183321"/>
                        <a:pt x="1184651" y="198487"/>
                        <a:pt x="1204329" y="228003"/>
                      </a:cubicBezTo>
                      <a:cubicBezTo>
                        <a:pt x="1199912" y="258925"/>
                        <a:pt x="1200955" y="291135"/>
                        <a:pt x="1191077" y="320768"/>
                      </a:cubicBezTo>
                      <a:cubicBezTo>
                        <a:pt x="1187126" y="332621"/>
                        <a:pt x="1176941" y="345506"/>
                        <a:pt x="1164572" y="347273"/>
                      </a:cubicBezTo>
                      <a:cubicBezTo>
                        <a:pt x="1142274" y="350459"/>
                        <a:pt x="1120042" y="339948"/>
                        <a:pt x="1098311" y="334021"/>
                      </a:cubicBezTo>
                      <a:cubicBezTo>
                        <a:pt x="1071357" y="326670"/>
                        <a:pt x="1018798" y="307516"/>
                        <a:pt x="1018798" y="307516"/>
                      </a:cubicBezTo>
                      <a:cubicBezTo>
                        <a:pt x="1005546" y="298681"/>
                        <a:pt x="993288" y="288135"/>
                        <a:pt x="979042" y="281012"/>
                      </a:cubicBezTo>
                      <a:cubicBezTo>
                        <a:pt x="966548" y="274765"/>
                        <a:pt x="951263" y="274947"/>
                        <a:pt x="939285" y="267760"/>
                      </a:cubicBezTo>
                      <a:cubicBezTo>
                        <a:pt x="928571" y="261332"/>
                        <a:pt x="923495" y="247683"/>
                        <a:pt x="912781" y="241255"/>
                      </a:cubicBezTo>
                      <a:cubicBezTo>
                        <a:pt x="900803" y="234068"/>
                        <a:pt x="886456" y="231841"/>
                        <a:pt x="873024" y="228003"/>
                      </a:cubicBezTo>
                      <a:cubicBezTo>
                        <a:pt x="794122" y="205460"/>
                        <a:pt x="830484" y="220269"/>
                        <a:pt x="727250" y="201499"/>
                      </a:cubicBezTo>
                      <a:cubicBezTo>
                        <a:pt x="709331" y="198241"/>
                        <a:pt x="691911" y="192664"/>
                        <a:pt x="674242" y="188247"/>
                      </a:cubicBezTo>
                      <a:cubicBezTo>
                        <a:pt x="590372" y="202225"/>
                        <a:pt x="621599" y="201499"/>
                        <a:pt x="581477" y="201499"/>
                      </a:cubicBezTo>
                    </a:path>
                  </a:pathLst>
                </a:custGeom>
                <a:solidFill>
                  <a:srgbClr val="FF66F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</p:grpSp>
          <p:sp>
            <p:nvSpPr>
              <p:cNvPr id="833" name="正方形/長方形 832"/>
              <p:cNvSpPr/>
              <p:nvPr/>
            </p:nvSpPr>
            <p:spPr>
              <a:xfrm>
                <a:off x="3211081" y="1525873"/>
                <a:ext cx="3110384" cy="1353091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ja-JP" altLang="en-US" sz="2000" b="0" cap="none" spc="0" dirty="0" smtClean="0">
                    <a:ln w="18415" cmpd="sng">
                      <a:solidFill>
                        <a:sysClr val="windowText" lastClr="000000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</a:rPr>
                  <a:t>もんだい</a:t>
                </a:r>
                <a:endParaRPr lang="ja-JP" altLang="en-US" sz="2000" b="0" cap="none" spc="0" dirty="0">
                  <a:ln w="18415" cmpd="sng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805" name="グループ化 804"/>
            <p:cNvGrpSpPr/>
            <p:nvPr/>
          </p:nvGrpSpPr>
          <p:grpSpPr>
            <a:xfrm>
              <a:off x="5588496" y="5061760"/>
              <a:ext cx="1455374" cy="1384722"/>
              <a:chOff x="2744777" y="1484784"/>
              <a:chExt cx="4050390" cy="4682851"/>
            </a:xfrm>
          </p:grpSpPr>
          <p:grpSp>
            <p:nvGrpSpPr>
              <p:cNvPr id="819" name="グループ化 818"/>
              <p:cNvGrpSpPr/>
              <p:nvPr/>
            </p:nvGrpSpPr>
            <p:grpSpPr>
              <a:xfrm>
                <a:off x="2744777" y="1484784"/>
                <a:ext cx="4050390" cy="4682851"/>
                <a:chOff x="2668961" y="1844824"/>
                <a:chExt cx="4050390" cy="4682851"/>
              </a:xfrm>
            </p:grpSpPr>
            <p:sp>
              <p:nvSpPr>
                <p:cNvPr id="824" name="フリーフォーム 823"/>
                <p:cNvSpPr/>
                <p:nvPr/>
              </p:nvSpPr>
              <p:spPr>
                <a:xfrm>
                  <a:off x="2668961" y="1844824"/>
                  <a:ext cx="4050390" cy="4682851"/>
                </a:xfrm>
                <a:custGeom>
                  <a:avLst/>
                  <a:gdLst>
                    <a:gd name="connsiteX0" fmla="*/ 1277497 w 4050390"/>
                    <a:gd name="connsiteY0" fmla="*/ 35515 h 4334120"/>
                    <a:gd name="connsiteX1" fmla="*/ 747410 w 4050390"/>
                    <a:gd name="connsiteY1" fmla="*/ 287306 h 4334120"/>
                    <a:gd name="connsiteX2" fmla="*/ 349845 w 4050390"/>
                    <a:gd name="connsiteY2" fmla="*/ 936663 h 4334120"/>
                    <a:gd name="connsiteX3" fmla="*/ 190819 w 4050390"/>
                    <a:gd name="connsiteY3" fmla="*/ 2672698 h 4334120"/>
                    <a:gd name="connsiteX4" fmla="*/ 204071 w 4050390"/>
                    <a:gd name="connsiteY4" fmla="*/ 4209950 h 4334120"/>
                    <a:gd name="connsiteX5" fmla="*/ 270332 w 4050390"/>
                    <a:gd name="connsiteY5" fmla="*/ 4249706 h 4334120"/>
                    <a:gd name="connsiteX6" fmla="*/ 3649637 w 4050390"/>
                    <a:gd name="connsiteY6" fmla="*/ 4302715 h 4334120"/>
                    <a:gd name="connsiteX7" fmla="*/ 4020697 w 4050390"/>
                    <a:gd name="connsiteY7" fmla="*/ 4249706 h 4334120"/>
                    <a:gd name="connsiteX8" fmla="*/ 3967689 w 4050390"/>
                    <a:gd name="connsiteY8" fmla="*/ 4156941 h 4334120"/>
                    <a:gd name="connsiteX9" fmla="*/ 3914680 w 4050390"/>
                    <a:gd name="connsiteY9" fmla="*/ 2526924 h 4334120"/>
                    <a:gd name="connsiteX10" fmla="*/ 3768906 w 4050390"/>
                    <a:gd name="connsiteY10" fmla="*/ 578854 h 4334120"/>
                    <a:gd name="connsiteX11" fmla="*/ 2152141 w 4050390"/>
                    <a:gd name="connsiteY11" fmla="*/ 22263 h 4334120"/>
                    <a:gd name="connsiteX12" fmla="*/ 1065463 w 4050390"/>
                    <a:gd name="connsiteY12" fmla="*/ 101776 h 4334120"/>
                    <a:gd name="connsiteX13" fmla="*/ 1065463 w 4050390"/>
                    <a:gd name="connsiteY13" fmla="*/ 101776 h 43341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4050390" h="4334120">
                      <a:moveTo>
                        <a:pt x="1277497" y="35515"/>
                      </a:moveTo>
                      <a:cubicBezTo>
                        <a:pt x="1089758" y="86315"/>
                        <a:pt x="902019" y="137115"/>
                        <a:pt x="747410" y="287306"/>
                      </a:cubicBezTo>
                      <a:cubicBezTo>
                        <a:pt x="592801" y="437497"/>
                        <a:pt x="442610" y="539098"/>
                        <a:pt x="349845" y="936663"/>
                      </a:cubicBezTo>
                      <a:cubicBezTo>
                        <a:pt x="257080" y="1334228"/>
                        <a:pt x="215115" y="2127150"/>
                        <a:pt x="190819" y="2672698"/>
                      </a:cubicBezTo>
                      <a:cubicBezTo>
                        <a:pt x="166523" y="3218246"/>
                        <a:pt x="190819" y="3947115"/>
                        <a:pt x="204071" y="4209950"/>
                      </a:cubicBezTo>
                      <a:cubicBezTo>
                        <a:pt x="217323" y="4472785"/>
                        <a:pt x="-303929" y="4234245"/>
                        <a:pt x="270332" y="4249706"/>
                      </a:cubicBezTo>
                      <a:cubicBezTo>
                        <a:pt x="844593" y="4265167"/>
                        <a:pt x="3024576" y="4302715"/>
                        <a:pt x="3649637" y="4302715"/>
                      </a:cubicBezTo>
                      <a:cubicBezTo>
                        <a:pt x="4274698" y="4302715"/>
                        <a:pt x="3967688" y="4274002"/>
                        <a:pt x="4020697" y="4249706"/>
                      </a:cubicBezTo>
                      <a:cubicBezTo>
                        <a:pt x="4073706" y="4225410"/>
                        <a:pt x="3985359" y="4444071"/>
                        <a:pt x="3967689" y="4156941"/>
                      </a:cubicBezTo>
                      <a:cubicBezTo>
                        <a:pt x="3950020" y="3869811"/>
                        <a:pt x="3947811" y="3123272"/>
                        <a:pt x="3914680" y="2526924"/>
                      </a:cubicBezTo>
                      <a:cubicBezTo>
                        <a:pt x="3881550" y="1930576"/>
                        <a:pt x="4062663" y="996298"/>
                        <a:pt x="3768906" y="578854"/>
                      </a:cubicBezTo>
                      <a:cubicBezTo>
                        <a:pt x="3475150" y="161411"/>
                        <a:pt x="2602715" y="101776"/>
                        <a:pt x="2152141" y="22263"/>
                      </a:cubicBezTo>
                      <a:cubicBezTo>
                        <a:pt x="1701567" y="-57250"/>
                        <a:pt x="1065463" y="101776"/>
                        <a:pt x="1065463" y="101776"/>
                      </a:cubicBezTo>
                      <a:lnTo>
                        <a:pt x="1065463" y="101776"/>
                      </a:lnTo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825" name="円/楕円 824"/>
                <p:cNvSpPr/>
                <p:nvPr/>
              </p:nvSpPr>
              <p:spPr>
                <a:xfrm>
                  <a:off x="3539968" y="2708920"/>
                  <a:ext cx="864096" cy="864096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826" name="弦 825"/>
                <p:cNvSpPr/>
                <p:nvPr/>
              </p:nvSpPr>
              <p:spPr>
                <a:xfrm rot="17413514">
                  <a:off x="3511875" y="2740803"/>
                  <a:ext cx="863204" cy="848977"/>
                </a:xfrm>
                <a:prstGeom prst="chord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827" name="円/楕円 826"/>
                <p:cNvSpPr/>
                <p:nvPr/>
              </p:nvSpPr>
              <p:spPr>
                <a:xfrm>
                  <a:off x="4913988" y="2708920"/>
                  <a:ext cx="864096" cy="864096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828" name="弦 827"/>
                <p:cNvSpPr/>
                <p:nvPr/>
              </p:nvSpPr>
              <p:spPr>
                <a:xfrm rot="17413514">
                  <a:off x="4885895" y="2740803"/>
                  <a:ext cx="863204" cy="848977"/>
                </a:xfrm>
                <a:prstGeom prst="chord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829" name="円/楕円 828"/>
                <p:cNvSpPr/>
                <p:nvPr/>
              </p:nvSpPr>
              <p:spPr>
                <a:xfrm>
                  <a:off x="3779912" y="2996952"/>
                  <a:ext cx="360040" cy="28803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830" name="円/楕円 829"/>
                <p:cNvSpPr/>
                <p:nvPr/>
              </p:nvSpPr>
              <p:spPr>
                <a:xfrm>
                  <a:off x="5137477" y="3021275"/>
                  <a:ext cx="360040" cy="28803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</p:grpSp>
          <p:grpSp>
            <p:nvGrpSpPr>
              <p:cNvPr id="820" name="グループ化 819"/>
              <p:cNvGrpSpPr/>
              <p:nvPr/>
            </p:nvGrpSpPr>
            <p:grpSpPr>
              <a:xfrm>
                <a:off x="4333282" y="3948385"/>
                <a:ext cx="880011" cy="701173"/>
                <a:chOff x="4109793" y="3844323"/>
                <a:chExt cx="1216771" cy="701173"/>
              </a:xfrm>
            </p:grpSpPr>
            <p:sp>
              <p:nvSpPr>
                <p:cNvPr id="822" name="フリーフォーム 821"/>
                <p:cNvSpPr/>
                <p:nvPr/>
              </p:nvSpPr>
              <p:spPr>
                <a:xfrm>
                  <a:off x="4109793" y="4052449"/>
                  <a:ext cx="1204329" cy="493047"/>
                </a:xfrm>
                <a:custGeom>
                  <a:avLst/>
                  <a:gdLst>
                    <a:gd name="connsiteX0" fmla="*/ 700746 w 1204329"/>
                    <a:gd name="connsiteY0" fmla="*/ 188247 h 493047"/>
                    <a:gd name="connsiteX1" fmla="*/ 528468 w 1204329"/>
                    <a:gd name="connsiteY1" fmla="*/ 201499 h 493047"/>
                    <a:gd name="connsiteX2" fmla="*/ 448955 w 1204329"/>
                    <a:gd name="connsiteY2" fmla="*/ 228003 h 493047"/>
                    <a:gd name="connsiteX3" fmla="*/ 369442 w 1204329"/>
                    <a:gd name="connsiteY3" fmla="*/ 281012 h 493047"/>
                    <a:gd name="connsiteX4" fmla="*/ 303181 w 1204329"/>
                    <a:gd name="connsiteY4" fmla="*/ 334021 h 493047"/>
                    <a:gd name="connsiteX5" fmla="*/ 236920 w 1204329"/>
                    <a:gd name="connsiteY5" fmla="*/ 400281 h 493047"/>
                    <a:gd name="connsiteX6" fmla="*/ 170659 w 1204329"/>
                    <a:gd name="connsiteY6" fmla="*/ 440038 h 493047"/>
                    <a:gd name="connsiteX7" fmla="*/ 130903 w 1204329"/>
                    <a:gd name="connsiteY7" fmla="*/ 466542 h 493047"/>
                    <a:gd name="connsiteX8" fmla="*/ 51390 w 1204329"/>
                    <a:gd name="connsiteY8" fmla="*/ 493047 h 493047"/>
                    <a:gd name="connsiteX9" fmla="*/ 24885 w 1204329"/>
                    <a:gd name="connsiteY9" fmla="*/ 347273 h 493047"/>
                    <a:gd name="connsiteX10" fmla="*/ 64642 w 1204329"/>
                    <a:gd name="connsiteY10" fmla="*/ 281012 h 493047"/>
                    <a:gd name="connsiteX11" fmla="*/ 91146 w 1204329"/>
                    <a:gd name="connsiteY11" fmla="*/ 241255 h 493047"/>
                    <a:gd name="connsiteX12" fmla="*/ 170659 w 1204329"/>
                    <a:gd name="connsiteY12" fmla="*/ 201499 h 493047"/>
                    <a:gd name="connsiteX13" fmla="*/ 250172 w 1204329"/>
                    <a:gd name="connsiteY13" fmla="*/ 135238 h 493047"/>
                    <a:gd name="connsiteX14" fmla="*/ 276677 w 1204329"/>
                    <a:gd name="connsiteY14" fmla="*/ 108734 h 493047"/>
                    <a:gd name="connsiteX15" fmla="*/ 329685 w 1204329"/>
                    <a:gd name="connsiteY15" fmla="*/ 82229 h 493047"/>
                    <a:gd name="connsiteX16" fmla="*/ 409198 w 1204329"/>
                    <a:gd name="connsiteY16" fmla="*/ 42473 h 493047"/>
                    <a:gd name="connsiteX17" fmla="*/ 448955 w 1204329"/>
                    <a:gd name="connsiteY17" fmla="*/ 15968 h 493047"/>
                    <a:gd name="connsiteX18" fmla="*/ 806764 w 1204329"/>
                    <a:gd name="connsiteY18" fmla="*/ 15968 h 493047"/>
                    <a:gd name="connsiteX19" fmla="*/ 926033 w 1204329"/>
                    <a:gd name="connsiteY19" fmla="*/ 42473 h 493047"/>
                    <a:gd name="connsiteX20" fmla="*/ 1005546 w 1204329"/>
                    <a:gd name="connsiteY20" fmla="*/ 68977 h 493047"/>
                    <a:gd name="connsiteX21" fmla="*/ 1045303 w 1204329"/>
                    <a:gd name="connsiteY21" fmla="*/ 95481 h 493047"/>
                    <a:gd name="connsiteX22" fmla="*/ 1071807 w 1204329"/>
                    <a:gd name="connsiteY22" fmla="*/ 121986 h 493047"/>
                    <a:gd name="connsiteX23" fmla="*/ 1111564 w 1204329"/>
                    <a:gd name="connsiteY23" fmla="*/ 135238 h 493047"/>
                    <a:gd name="connsiteX24" fmla="*/ 1151320 w 1204329"/>
                    <a:gd name="connsiteY24" fmla="*/ 161742 h 493047"/>
                    <a:gd name="connsiteX25" fmla="*/ 1204329 w 1204329"/>
                    <a:gd name="connsiteY25" fmla="*/ 228003 h 493047"/>
                    <a:gd name="connsiteX26" fmla="*/ 1191077 w 1204329"/>
                    <a:gd name="connsiteY26" fmla="*/ 320768 h 493047"/>
                    <a:gd name="connsiteX27" fmla="*/ 1164572 w 1204329"/>
                    <a:gd name="connsiteY27" fmla="*/ 347273 h 493047"/>
                    <a:gd name="connsiteX28" fmla="*/ 1098311 w 1204329"/>
                    <a:gd name="connsiteY28" fmla="*/ 334021 h 493047"/>
                    <a:gd name="connsiteX29" fmla="*/ 1018798 w 1204329"/>
                    <a:gd name="connsiteY29" fmla="*/ 307516 h 493047"/>
                    <a:gd name="connsiteX30" fmla="*/ 979042 w 1204329"/>
                    <a:gd name="connsiteY30" fmla="*/ 281012 h 493047"/>
                    <a:gd name="connsiteX31" fmla="*/ 939285 w 1204329"/>
                    <a:gd name="connsiteY31" fmla="*/ 267760 h 493047"/>
                    <a:gd name="connsiteX32" fmla="*/ 912781 w 1204329"/>
                    <a:gd name="connsiteY32" fmla="*/ 241255 h 493047"/>
                    <a:gd name="connsiteX33" fmla="*/ 873024 w 1204329"/>
                    <a:gd name="connsiteY33" fmla="*/ 228003 h 493047"/>
                    <a:gd name="connsiteX34" fmla="*/ 727250 w 1204329"/>
                    <a:gd name="connsiteY34" fmla="*/ 201499 h 493047"/>
                    <a:gd name="connsiteX35" fmla="*/ 674242 w 1204329"/>
                    <a:gd name="connsiteY35" fmla="*/ 188247 h 493047"/>
                    <a:gd name="connsiteX36" fmla="*/ 581477 w 1204329"/>
                    <a:gd name="connsiteY36" fmla="*/ 201499 h 493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1204329" h="493047">
                      <a:moveTo>
                        <a:pt x="700746" y="188247"/>
                      </a:moveTo>
                      <a:cubicBezTo>
                        <a:pt x="643320" y="192664"/>
                        <a:pt x="585359" y="192516"/>
                        <a:pt x="528468" y="201499"/>
                      </a:cubicBezTo>
                      <a:cubicBezTo>
                        <a:pt x="500872" y="205856"/>
                        <a:pt x="448955" y="228003"/>
                        <a:pt x="448955" y="228003"/>
                      </a:cubicBezTo>
                      <a:cubicBezTo>
                        <a:pt x="422451" y="245673"/>
                        <a:pt x="391967" y="258488"/>
                        <a:pt x="369442" y="281012"/>
                      </a:cubicBezTo>
                      <a:cubicBezTo>
                        <a:pt x="331675" y="318778"/>
                        <a:pt x="353333" y="300585"/>
                        <a:pt x="303181" y="334021"/>
                      </a:cubicBezTo>
                      <a:cubicBezTo>
                        <a:pt x="257744" y="402177"/>
                        <a:pt x="300028" y="349795"/>
                        <a:pt x="236920" y="400281"/>
                      </a:cubicBezTo>
                      <a:cubicBezTo>
                        <a:pt x="184944" y="441862"/>
                        <a:pt x="239704" y="417023"/>
                        <a:pt x="170659" y="440038"/>
                      </a:cubicBezTo>
                      <a:cubicBezTo>
                        <a:pt x="157407" y="448873"/>
                        <a:pt x="145457" y="460073"/>
                        <a:pt x="130903" y="466542"/>
                      </a:cubicBezTo>
                      <a:cubicBezTo>
                        <a:pt x="105373" y="477889"/>
                        <a:pt x="51390" y="493047"/>
                        <a:pt x="51390" y="493047"/>
                      </a:cubicBezTo>
                      <a:cubicBezTo>
                        <a:pt x="-28123" y="466541"/>
                        <a:pt x="2744" y="491194"/>
                        <a:pt x="24885" y="347273"/>
                      </a:cubicBezTo>
                      <a:cubicBezTo>
                        <a:pt x="32557" y="297406"/>
                        <a:pt x="36784" y="315834"/>
                        <a:pt x="64642" y="281012"/>
                      </a:cubicBezTo>
                      <a:cubicBezTo>
                        <a:pt x="74592" y="268575"/>
                        <a:pt x="79884" y="252517"/>
                        <a:pt x="91146" y="241255"/>
                      </a:cubicBezTo>
                      <a:cubicBezTo>
                        <a:pt x="116835" y="215566"/>
                        <a:pt x="138325" y="212277"/>
                        <a:pt x="170659" y="201499"/>
                      </a:cubicBezTo>
                      <a:cubicBezTo>
                        <a:pt x="253702" y="90775"/>
                        <a:pt x="167387" y="184908"/>
                        <a:pt x="250172" y="135238"/>
                      </a:cubicBezTo>
                      <a:cubicBezTo>
                        <a:pt x="260886" y="128810"/>
                        <a:pt x="266281" y="115665"/>
                        <a:pt x="276677" y="108734"/>
                      </a:cubicBezTo>
                      <a:cubicBezTo>
                        <a:pt x="293114" y="97776"/>
                        <a:pt x="312533" y="92030"/>
                        <a:pt x="329685" y="82229"/>
                      </a:cubicBezTo>
                      <a:cubicBezTo>
                        <a:pt x="401612" y="41128"/>
                        <a:pt x="336312" y="66768"/>
                        <a:pt x="409198" y="42473"/>
                      </a:cubicBezTo>
                      <a:cubicBezTo>
                        <a:pt x="422450" y="33638"/>
                        <a:pt x="434042" y="21561"/>
                        <a:pt x="448955" y="15968"/>
                      </a:cubicBezTo>
                      <a:cubicBezTo>
                        <a:pt x="543325" y="-19421"/>
                        <a:pt x="783320" y="14902"/>
                        <a:pt x="806764" y="15968"/>
                      </a:cubicBezTo>
                      <a:cubicBezTo>
                        <a:pt x="844585" y="23533"/>
                        <a:pt x="888610" y="31246"/>
                        <a:pt x="926033" y="42473"/>
                      </a:cubicBezTo>
                      <a:cubicBezTo>
                        <a:pt x="952793" y="50501"/>
                        <a:pt x="982300" y="53480"/>
                        <a:pt x="1005546" y="68977"/>
                      </a:cubicBezTo>
                      <a:cubicBezTo>
                        <a:pt x="1018798" y="77812"/>
                        <a:pt x="1032866" y="85531"/>
                        <a:pt x="1045303" y="95481"/>
                      </a:cubicBezTo>
                      <a:cubicBezTo>
                        <a:pt x="1055059" y="103286"/>
                        <a:pt x="1061093" y="115558"/>
                        <a:pt x="1071807" y="121986"/>
                      </a:cubicBezTo>
                      <a:cubicBezTo>
                        <a:pt x="1083785" y="129173"/>
                        <a:pt x="1098312" y="130821"/>
                        <a:pt x="1111564" y="135238"/>
                      </a:cubicBezTo>
                      <a:cubicBezTo>
                        <a:pt x="1124816" y="144073"/>
                        <a:pt x="1138883" y="151792"/>
                        <a:pt x="1151320" y="161742"/>
                      </a:cubicBezTo>
                      <a:cubicBezTo>
                        <a:pt x="1178293" y="183321"/>
                        <a:pt x="1184651" y="198487"/>
                        <a:pt x="1204329" y="228003"/>
                      </a:cubicBezTo>
                      <a:cubicBezTo>
                        <a:pt x="1199912" y="258925"/>
                        <a:pt x="1200955" y="291135"/>
                        <a:pt x="1191077" y="320768"/>
                      </a:cubicBezTo>
                      <a:cubicBezTo>
                        <a:pt x="1187126" y="332621"/>
                        <a:pt x="1176941" y="345506"/>
                        <a:pt x="1164572" y="347273"/>
                      </a:cubicBezTo>
                      <a:cubicBezTo>
                        <a:pt x="1142274" y="350459"/>
                        <a:pt x="1120042" y="339948"/>
                        <a:pt x="1098311" y="334021"/>
                      </a:cubicBezTo>
                      <a:cubicBezTo>
                        <a:pt x="1071357" y="326670"/>
                        <a:pt x="1018798" y="307516"/>
                        <a:pt x="1018798" y="307516"/>
                      </a:cubicBezTo>
                      <a:cubicBezTo>
                        <a:pt x="1005546" y="298681"/>
                        <a:pt x="993288" y="288135"/>
                        <a:pt x="979042" y="281012"/>
                      </a:cubicBezTo>
                      <a:cubicBezTo>
                        <a:pt x="966548" y="274765"/>
                        <a:pt x="951263" y="274947"/>
                        <a:pt x="939285" y="267760"/>
                      </a:cubicBezTo>
                      <a:cubicBezTo>
                        <a:pt x="928571" y="261332"/>
                        <a:pt x="923495" y="247683"/>
                        <a:pt x="912781" y="241255"/>
                      </a:cubicBezTo>
                      <a:cubicBezTo>
                        <a:pt x="900803" y="234068"/>
                        <a:pt x="886456" y="231841"/>
                        <a:pt x="873024" y="228003"/>
                      </a:cubicBezTo>
                      <a:cubicBezTo>
                        <a:pt x="794122" y="205460"/>
                        <a:pt x="830484" y="220269"/>
                        <a:pt x="727250" y="201499"/>
                      </a:cubicBezTo>
                      <a:cubicBezTo>
                        <a:pt x="709331" y="198241"/>
                        <a:pt x="691911" y="192664"/>
                        <a:pt x="674242" y="188247"/>
                      </a:cubicBezTo>
                      <a:cubicBezTo>
                        <a:pt x="590372" y="202225"/>
                        <a:pt x="621599" y="201499"/>
                        <a:pt x="581477" y="201499"/>
                      </a:cubicBezTo>
                    </a:path>
                  </a:pathLst>
                </a:custGeom>
                <a:solidFill>
                  <a:srgbClr val="FF66F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823" name="フリーフォーム 822"/>
                <p:cNvSpPr/>
                <p:nvPr/>
              </p:nvSpPr>
              <p:spPr>
                <a:xfrm>
                  <a:off x="4122235" y="3844323"/>
                  <a:ext cx="1204329" cy="493047"/>
                </a:xfrm>
                <a:custGeom>
                  <a:avLst/>
                  <a:gdLst>
                    <a:gd name="connsiteX0" fmla="*/ 700746 w 1204329"/>
                    <a:gd name="connsiteY0" fmla="*/ 188247 h 493047"/>
                    <a:gd name="connsiteX1" fmla="*/ 528468 w 1204329"/>
                    <a:gd name="connsiteY1" fmla="*/ 201499 h 493047"/>
                    <a:gd name="connsiteX2" fmla="*/ 448955 w 1204329"/>
                    <a:gd name="connsiteY2" fmla="*/ 228003 h 493047"/>
                    <a:gd name="connsiteX3" fmla="*/ 369442 w 1204329"/>
                    <a:gd name="connsiteY3" fmla="*/ 281012 h 493047"/>
                    <a:gd name="connsiteX4" fmla="*/ 303181 w 1204329"/>
                    <a:gd name="connsiteY4" fmla="*/ 334021 h 493047"/>
                    <a:gd name="connsiteX5" fmla="*/ 236920 w 1204329"/>
                    <a:gd name="connsiteY5" fmla="*/ 400281 h 493047"/>
                    <a:gd name="connsiteX6" fmla="*/ 170659 w 1204329"/>
                    <a:gd name="connsiteY6" fmla="*/ 440038 h 493047"/>
                    <a:gd name="connsiteX7" fmla="*/ 130903 w 1204329"/>
                    <a:gd name="connsiteY7" fmla="*/ 466542 h 493047"/>
                    <a:gd name="connsiteX8" fmla="*/ 51390 w 1204329"/>
                    <a:gd name="connsiteY8" fmla="*/ 493047 h 493047"/>
                    <a:gd name="connsiteX9" fmla="*/ 24885 w 1204329"/>
                    <a:gd name="connsiteY9" fmla="*/ 347273 h 493047"/>
                    <a:gd name="connsiteX10" fmla="*/ 64642 w 1204329"/>
                    <a:gd name="connsiteY10" fmla="*/ 281012 h 493047"/>
                    <a:gd name="connsiteX11" fmla="*/ 91146 w 1204329"/>
                    <a:gd name="connsiteY11" fmla="*/ 241255 h 493047"/>
                    <a:gd name="connsiteX12" fmla="*/ 170659 w 1204329"/>
                    <a:gd name="connsiteY12" fmla="*/ 201499 h 493047"/>
                    <a:gd name="connsiteX13" fmla="*/ 250172 w 1204329"/>
                    <a:gd name="connsiteY13" fmla="*/ 135238 h 493047"/>
                    <a:gd name="connsiteX14" fmla="*/ 276677 w 1204329"/>
                    <a:gd name="connsiteY14" fmla="*/ 108734 h 493047"/>
                    <a:gd name="connsiteX15" fmla="*/ 329685 w 1204329"/>
                    <a:gd name="connsiteY15" fmla="*/ 82229 h 493047"/>
                    <a:gd name="connsiteX16" fmla="*/ 409198 w 1204329"/>
                    <a:gd name="connsiteY16" fmla="*/ 42473 h 493047"/>
                    <a:gd name="connsiteX17" fmla="*/ 448955 w 1204329"/>
                    <a:gd name="connsiteY17" fmla="*/ 15968 h 493047"/>
                    <a:gd name="connsiteX18" fmla="*/ 806764 w 1204329"/>
                    <a:gd name="connsiteY18" fmla="*/ 15968 h 493047"/>
                    <a:gd name="connsiteX19" fmla="*/ 926033 w 1204329"/>
                    <a:gd name="connsiteY19" fmla="*/ 42473 h 493047"/>
                    <a:gd name="connsiteX20" fmla="*/ 1005546 w 1204329"/>
                    <a:gd name="connsiteY20" fmla="*/ 68977 h 493047"/>
                    <a:gd name="connsiteX21" fmla="*/ 1045303 w 1204329"/>
                    <a:gd name="connsiteY21" fmla="*/ 95481 h 493047"/>
                    <a:gd name="connsiteX22" fmla="*/ 1071807 w 1204329"/>
                    <a:gd name="connsiteY22" fmla="*/ 121986 h 493047"/>
                    <a:gd name="connsiteX23" fmla="*/ 1111564 w 1204329"/>
                    <a:gd name="connsiteY23" fmla="*/ 135238 h 493047"/>
                    <a:gd name="connsiteX24" fmla="*/ 1151320 w 1204329"/>
                    <a:gd name="connsiteY24" fmla="*/ 161742 h 493047"/>
                    <a:gd name="connsiteX25" fmla="*/ 1204329 w 1204329"/>
                    <a:gd name="connsiteY25" fmla="*/ 228003 h 493047"/>
                    <a:gd name="connsiteX26" fmla="*/ 1191077 w 1204329"/>
                    <a:gd name="connsiteY26" fmla="*/ 320768 h 493047"/>
                    <a:gd name="connsiteX27" fmla="*/ 1164572 w 1204329"/>
                    <a:gd name="connsiteY27" fmla="*/ 347273 h 493047"/>
                    <a:gd name="connsiteX28" fmla="*/ 1098311 w 1204329"/>
                    <a:gd name="connsiteY28" fmla="*/ 334021 h 493047"/>
                    <a:gd name="connsiteX29" fmla="*/ 1018798 w 1204329"/>
                    <a:gd name="connsiteY29" fmla="*/ 307516 h 493047"/>
                    <a:gd name="connsiteX30" fmla="*/ 979042 w 1204329"/>
                    <a:gd name="connsiteY30" fmla="*/ 281012 h 493047"/>
                    <a:gd name="connsiteX31" fmla="*/ 939285 w 1204329"/>
                    <a:gd name="connsiteY31" fmla="*/ 267760 h 493047"/>
                    <a:gd name="connsiteX32" fmla="*/ 912781 w 1204329"/>
                    <a:gd name="connsiteY32" fmla="*/ 241255 h 493047"/>
                    <a:gd name="connsiteX33" fmla="*/ 873024 w 1204329"/>
                    <a:gd name="connsiteY33" fmla="*/ 228003 h 493047"/>
                    <a:gd name="connsiteX34" fmla="*/ 727250 w 1204329"/>
                    <a:gd name="connsiteY34" fmla="*/ 201499 h 493047"/>
                    <a:gd name="connsiteX35" fmla="*/ 674242 w 1204329"/>
                    <a:gd name="connsiteY35" fmla="*/ 188247 h 493047"/>
                    <a:gd name="connsiteX36" fmla="*/ 581477 w 1204329"/>
                    <a:gd name="connsiteY36" fmla="*/ 201499 h 493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1204329" h="493047">
                      <a:moveTo>
                        <a:pt x="700746" y="188247"/>
                      </a:moveTo>
                      <a:cubicBezTo>
                        <a:pt x="643320" y="192664"/>
                        <a:pt x="585359" y="192516"/>
                        <a:pt x="528468" y="201499"/>
                      </a:cubicBezTo>
                      <a:cubicBezTo>
                        <a:pt x="500872" y="205856"/>
                        <a:pt x="448955" y="228003"/>
                        <a:pt x="448955" y="228003"/>
                      </a:cubicBezTo>
                      <a:cubicBezTo>
                        <a:pt x="422451" y="245673"/>
                        <a:pt x="391967" y="258488"/>
                        <a:pt x="369442" y="281012"/>
                      </a:cubicBezTo>
                      <a:cubicBezTo>
                        <a:pt x="331675" y="318778"/>
                        <a:pt x="353333" y="300585"/>
                        <a:pt x="303181" y="334021"/>
                      </a:cubicBezTo>
                      <a:cubicBezTo>
                        <a:pt x="257744" y="402177"/>
                        <a:pt x="300028" y="349795"/>
                        <a:pt x="236920" y="400281"/>
                      </a:cubicBezTo>
                      <a:cubicBezTo>
                        <a:pt x="184944" y="441862"/>
                        <a:pt x="239704" y="417023"/>
                        <a:pt x="170659" y="440038"/>
                      </a:cubicBezTo>
                      <a:cubicBezTo>
                        <a:pt x="157407" y="448873"/>
                        <a:pt x="145457" y="460073"/>
                        <a:pt x="130903" y="466542"/>
                      </a:cubicBezTo>
                      <a:cubicBezTo>
                        <a:pt x="105373" y="477889"/>
                        <a:pt x="51390" y="493047"/>
                        <a:pt x="51390" y="493047"/>
                      </a:cubicBezTo>
                      <a:cubicBezTo>
                        <a:pt x="-28123" y="466541"/>
                        <a:pt x="2744" y="491194"/>
                        <a:pt x="24885" y="347273"/>
                      </a:cubicBezTo>
                      <a:cubicBezTo>
                        <a:pt x="32557" y="297406"/>
                        <a:pt x="36784" y="315834"/>
                        <a:pt x="64642" y="281012"/>
                      </a:cubicBezTo>
                      <a:cubicBezTo>
                        <a:pt x="74592" y="268575"/>
                        <a:pt x="79884" y="252517"/>
                        <a:pt x="91146" y="241255"/>
                      </a:cubicBezTo>
                      <a:cubicBezTo>
                        <a:pt x="116835" y="215566"/>
                        <a:pt x="138325" y="212277"/>
                        <a:pt x="170659" y="201499"/>
                      </a:cubicBezTo>
                      <a:cubicBezTo>
                        <a:pt x="253702" y="90775"/>
                        <a:pt x="167387" y="184908"/>
                        <a:pt x="250172" y="135238"/>
                      </a:cubicBezTo>
                      <a:cubicBezTo>
                        <a:pt x="260886" y="128810"/>
                        <a:pt x="266281" y="115665"/>
                        <a:pt x="276677" y="108734"/>
                      </a:cubicBezTo>
                      <a:cubicBezTo>
                        <a:pt x="293114" y="97776"/>
                        <a:pt x="312533" y="92030"/>
                        <a:pt x="329685" y="82229"/>
                      </a:cubicBezTo>
                      <a:cubicBezTo>
                        <a:pt x="401612" y="41128"/>
                        <a:pt x="336312" y="66768"/>
                        <a:pt x="409198" y="42473"/>
                      </a:cubicBezTo>
                      <a:cubicBezTo>
                        <a:pt x="422450" y="33638"/>
                        <a:pt x="434042" y="21561"/>
                        <a:pt x="448955" y="15968"/>
                      </a:cubicBezTo>
                      <a:cubicBezTo>
                        <a:pt x="543325" y="-19421"/>
                        <a:pt x="783320" y="14902"/>
                        <a:pt x="806764" y="15968"/>
                      </a:cubicBezTo>
                      <a:cubicBezTo>
                        <a:pt x="844585" y="23533"/>
                        <a:pt x="888610" y="31246"/>
                        <a:pt x="926033" y="42473"/>
                      </a:cubicBezTo>
                      <a:cubicBezTo>
                        <a:pt x="952793" y="50501"/>
                        <a:pt x="982300" y="53480"/>
                        <a:pt x="1005546" y="68977"/>
                      </a:cubicBezTo>
                      <a:cubicBezTo>
                        <a:pt x="1018798" y="77812"/>
                        <a:pt x="1032866" y="85531"/>
                        <a:pt x="1045303" y="95481"/>
                      </a:cubicBezTo>
                      <a:cubicBezTo>
                        <a:pt x="1055059" y="103286"/>
                        <a:pt x="1061093" y="115558"/>
                        <a:pt x="1071807" y="121986"/>
                      </a:cubicBezTo>
                      <a:cubicBezTo>
                        <a:pt x="1083785" y="129173"/>
                        <a:pt x="1098312" y="130821"/>
                        <a:pt x="1111564" y="135238"/>
                      </a:cubicBezTo>
                      <a:cubicBezTo>
                        <a:pt x="1124816" y="144073"/>
                        <a:pt x="1138883" y="151792"/>
                        <a:pt x="1151320" y="161742"/>
                      </a:cubicBezTo>
                      <a:cubicBezTo>
                        <a:pt x="1178293" y="183321"/>
                        <a:pt x="1184651" y="198487"/>
                        <a:pt x="1204329" y="228003"/>
                      </a:cubicBezTo>
                      <a:cubicBezTo>
                        <a:pt x="1199912" y="258925"/>
                        <a:pt x="1200955" y="291135"/>
                        <a:pt x="1191077" y="320768"/>
                      </a:cubicBezTo>
                      <a:cubicBezTo>
                        <a:pt x="1187126" y="332621"/>
                        <a:pt x="1176941" y="345506"/>
                        <a:pt x="1164572" y="347273"/>
                      </a:cubicBezTo>
                      <a:cubicBezTo>
                        <a:pt x="1142274" y="350459"/>
                        <a:pt x="1120042" y="339948"/>
                        <a:pt x="1098311" y="334021"/>
                      </a:cubicBezTo>
                      <a:cubicBezTo>
                        <a:pt x="1071357" y="326670"/>
                        <a:pt x="1018798" y="307516"/>
                        <a:pt x="1018798" y="307516"/>
                      </a:cubicBezTo>
                      <a:cubicBezTo>
                        <a:pt x="1005546" y="298681"/>
                        <a:pt x="993288" y="288135"/>
                        <a:pt x="979042" y="281012"/>
                      </a:cubicBezTo>
                      <a:cubicBezTo>
                        <a:pt x="966548" y="274765"/>
                        <a:pt x="951263" y="274947"/>
                        <a:pt x="939285" y="267760"/>
                      </a:cubicBezTo>
                      <a:cubicBezTo>
                        <a:pt x="928571" y="261332"/>
                        <a:pt x="923495" y="247683"/>
                        <a:pt x="912781" y="241255"/>
                      </a:cubicBezTo>
                      <a:cubicBezTo>
                        <a:pt x="900803" y="234068"/>
                        <a:pt x="886456" y="231841"/>
                        <a:pt x="873024" y="228003"/>
                      </a:cubicBezTo>
                      <a:cubicBezTo>
                        <a:pt x="794122" y="205460"/>
                        <a:pt x="830484" y="220269"/>
                        <a:pt x="727250" y="201499"/>
                      </a:cubicBezTo>
                      <a:cubicBezTo>
                        <a:pt x="709331" y="198241"/>
                        <a:pt x="691911" y="192664"/>
                        <a:pt x="674242" y="188247"/>
                      </a:cubicBezTo>
                      <a:cubicBezTo>
                        <a:pt x="590372" y="202225"/>
                        <a:pt x="621599" y="201499"/>
                        <a:pt x="581477" y="201499"/>
                      </a:cubicBezTo>
                    </a:path>
                  </a:pathLst>
                </a:custGeom>
                <a:solidFill>
                  <a:srgbClr val="FF66F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</p:grpSp>
          <p:sp>
            <p:nvSpPr>
              <p:cNvPr id="821" name="正方形/長方形 820"/>
              <p:cNvSpPr/>
              <p:nvPr/>
            </p:nvSpPr>
            <p:spPr>
              <a:xfrm>
                <a:off x="3211081" y="1525873"/>
                <a:ext cx="3110384" cy="1353091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ja-JP" altLang="en-US" sz="2000" b="0" cap="none" spc="0" dirty="0" smtClean="0">
                    <a:ln w="18415" cmpd="sng">
                      <a:solidFill>
                        <a:sysClr val="windowText" lastClr="000000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</a:rPr>
                  <a:t>もんだい</a:t>
                </a:r>
                <a:endParaRPr lang="ja-JP" altLang="en-US" sz="2000" b="0" cap="none" spc="0" dirty="0">
                  <a:ln w="18415" cmpd="sng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806" name="グループ化 805"/>
            <p:cNvGrpSpPr/>
            <p:nvPr/>
          </p:nvGrpSpPr>
          <p:grpSpPr>
            <a:xfrm>
              <a:off x="7316688" y="5045224"/>
              <a:ext cx="1455374" cy="1384722"/>
              <a:chOff x="2744777" y="1484784"/>
              <a:chExt cx="4050390" cy="4682851"/>
            </a:xfrm>
          </p:grpSpPr>
          <p:grpSp>
            <p:nvGrpSpPr>
              <p:cNvPr id="807" name="グループ化 806"/>
              <p:cNvGrpSpPr/>
              <p:nvPr/>
            </p:nvGrpSpPr>
            <p:grpSpPr>
              <a:xfrm>
                <a:off x="2744777" y="1484784"/>
                <a:ext cx="4050390" cy="4682851"/>
                <a:chOff x="2668961" y="1844824"/>
                <a:chExt cx="4050390" cy="4682851"/>
              </a:xfrm>
            </p:grpSpPr>
            <p:sp>
              <p:nvSpPr>
                <p:cNvPr id="812" name="フリーフォーム 811"/>
                <p:cNvSpPr/>
                <p:nvPr/>
              </p:nvSpPr>
              <p:spPr>
                <a:xfrm>
                  <a:off x="2668961" y="1844824"/>
                  <a:ext cx="4050390" cy="4682851"/>
                </a:xfrm>
                <a:custGeom>
                  <a:avLst/>
                  <a:gdLst>
                    <a:gd name="connsiteX0" fmla="*/ 1277497 w 4050390"/>
                    <a:gd name="connsiteY0" fmla="*/ 35515 h 4334120"/>
                    <a:gd name="connsiteX1" fmla="*/ 747410 w 4050390"/>
                    <a:gd name="connsiteY1" fmla="*/ 287306 h 4334120"/>
                    <a:gd name="connsiteX2" fmla="*/ 349845 w 4050390"/>
                    <a:gd name="connsiteY2" fmla="*/ 936663 h 4334120"/>
                    <a:gd name="connsiteX3" fmla="*/ 190819 w 4050390"/>
                    <a:gd name="connsiteY3" fmla="*/ 2672698 h 4334120"/>
                    <a:gd name="connsiteX4" fmla="*/ 204071 w 4050390"/>
                    <a:gd name="connsiteY4" fmla="*/ 4209950 h 4334120"/>
                    <a:gd name="connsiteX5" fmla="*/ 270332 w 4050390"/>
                    <a:gd name="connsiteY5" fmla="*/ 4249706 h 4334120"/>
                    <a:gd name="connsiteX6" fmla="*/ 3649637 w 4050390"/>
                    <a:gd name="connsiteY6" fmla="*/ 4302715 h 4334120"/>
                    <a:gd name="connsiteX7" fmla="*/ 4020697 w 4050390"/>
                    <a:gd name="connsiteY7" fmla="*/ 4249706 h 4334120"/>
                    <a:gd name="connsiteX8" fmla="*/ 3967689 w 4050390"/>
                    <a:gd name="connsiteY8" fmla="*/ 4156941 h 4334120"/>
                    <a:gd name="connsiteX9" fmla="*/ 3914680 w 4050390"/>
                    <a:gd name="connsiteY9" fmla="*/ 2526924 h 4334120"/>
                    <a:gd name="connsiteX10" fmla="*/ 3768906 w 4050390"/>
                    <a:gd name="connsiteY10" fmla="*/ 578854 h 4334120"/>
                    <a:gd name="connsiteX11" fmla="*/ 2152141 w 4050390"/>
                    <a:gd name="connsiteY11" fmla="*/ 22263 h 4334120"/>
                    <a:gd name="connsiteX12" fmla="*/ 1065463 w 4050390"/>
                    <a:gd name="connsiteY12" fmla="*/ 101776 h 4334120"/>
                    <a:gd name="connsiteX13" fmla="*/ 1065463 w 4050390"/>
                    <a:gd name="connsiteY13" fmla="*/ 101776 h 43341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4050390" h="4334120">
                      <a:moveTo>
                        <a:pt x="1277497" y="35515"/>
                      </a:moveTo>
                      <a:cubicBezTo>
                        <a:pt x="1089758" y="86315"/>
                        <a:pt x="902019" y="137115"/>
                        <a:pt x="747410" y="287306"/>
                      </a:cubicBezTo>
                      <a:cubicBezTo>
                        <a:pt x="592801" y="437497"/>
                        <a:pt x="442610" y="539098"/>
                        <a:pt x="349845" y="936663"/>
                      </a:cubicBezTo>
                      <a:cubicBezTo>
                        <a:pt x="257080" y="1334228"/>
                        <a:pt x="215115" y="2127150"/>
                        <a:pt x="190819" y="2672698"/>
                      </a:cubicBezTo>
                      <a:cubicBezTo>
                        <a:pt x="166523" y="3218246"/>
                        <a:pt x="190819" y="3947115"/>
                        <a:pt x="204071" y="4209950"/>
                      </a:cubicBezTo>
                      <a:cubicBezTo>
                        <a:pt x="217323" y="4472785"/>
                        <a:pt x="-303929" y="4234245"/>
                        <a:pt x="270332" y="4249706"/>
                      </a:cubicBezTo>
                      <a:cubicBezTo>
                        <a:pt x="844593" y="4265167"/>
                        <a:pt x="3024576" y="4302715"/>
                        <a:pt x="3649637" y="4302715"/>
                      </a:cubicBezTo>
                      <a:cubicBezTo>
                        <a:pt x="4274698" y="4302715"/>
                        <a:pt x="3967688" y="4274002"/>
                        <a:pt x="4020697" y="4249706"/>
                      </a:cubicBezTo>
                      <a:cubicBezTo>
                        <a:pt x="4073706" y="4225410"/>
                        <a:pt x="3985359" y="4444071"/>
                        <a:pt x="3967689" y="4156941"/>
                      </a:cubicBezTo>
                      <a:cubicBezTo>
                        <a:pt x="3950020" y="3869811"/>
                        <a:pt x="3947811" y="3123272"/>
                        <a:pt x="3914680" y="2526924"/>
                      </a:cubicBezTo>
                      <a:cubicBezTo>
                        <a:pt x="3881550" y="1930576"/>
                        <a:pt x="4062663" y="996298"/>
                        <a:pt x="3768906" y="578854"/>
                      </a:cubicBezTo>
                      <a:cubicBezTo>
                        <a:pt x="3475150" y="161411"/>
                        <a:pt x="2602715" y="101776"/>
                        <a:pt x="2152141" y="22263"/>
                      </a:cubicBezTo>
                      <a:cubicBezTo>
                        <a:pt x="1701567" y="-57250"/>
                        <a:pt x="1065463" y="101776"/>
                        <a:pt x="1065463" y="101776"/>
                      </a:cubicBezTo>
                      <a:lnTo>
                        <a:pt x="1065463" y="101776"/>
                      </a:lnTo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813" name="円/楕円 812"/>
                <p:cNvSpPr/>
                <p:nvPr/>
              </p:nvSpPr>
              <p:spPr>
                <a:xfrm>
                  <a:off x="3539968" y="2708920"/>
                  <a:ext cx="864096" cy="864096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814" name="弦 813"/>
                <p:cNvSpPr/>
                <p:nvPr/>
              </p:nvSpPr>
              <p:spPr>
                <a:xfrm rot="17413514">
                  <a:off x="3511875" y="2740803"/>
                  <a:ext cx="863204" cy="848977"/>
                </a:xfrm>
                <a:prstGeom prst="chord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815" name="円/楕円 814"/>
                <p:cNvSpPr/>
                <p:nvPr/>
              </p:nvSpPr>
              <p:spPr>
                <a:xfrm>
                  <a:off x="4913988" y="2708920"/>
                  <a:ext cx="864096" cy="864096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816" name="弦 815"/>
                <p:cNvSpPr/>
                <p:nvPr/>
              </p:nvSpPr>
              <p:spPr>
                <a:xfrm rot="17413514">
                  <a:off x="4885895" y="2740803"/>
                  <a:ext cx="863204" cy="848977"/>
                </a:xfrm>
                <a:prstGeom prst="chord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817" name="円/楕円 816"/>
                <p:cNvSpPr/>
                <p:nvPr/>
              </p:nvSpPr>
              <p:spPr>
                <a:xfrm>
                  <a:off x="3779912" y="2996952"/>
                  <a:ext cx="360040" cy="28803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818" name="円/楕円 817"/>
                <p:cNvSpPr/>
                <p:nvPr/>
              </p:nvSpPr>
              <p:spPr>
                <a:xfrm>
                  <a:off x="5137477" y="3021275"/>
                  <a:ext cx="360040" cy="28803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</p:grpSp>
          <p:grpSp>
            <p:nvGrpSpPr>
              <p:cNvPr id="808" name="グループ化 807"/>
              <p:cNvGrpSpPr/>
              <p:nvPr/>
            </p:nvGrpSpPr>
            <p:grpSpPr>
              <a:xfrm>
                <a:off x="4333282" y="3948385"/>
                <a:ext cx="880011" cy="701173"/>
                <a:chOff x="4109793" y="3844323"/>
                <a:chExt cx="1216771" cy="701173"/>
              </a:xfrm>
            </p:grpSpPr>
            <p:sp>
              <p:nvSpPr>
                <p:cNvPr id="810" name="フリーフォーム 809"/>
                <p:cNvSpPr/>
                <p:nvPr/>
              </p:nvSpPr>
              <p:spPr>
                <a:xfrm>
                  <a:off x="4109793" y="4052449"/>
                  <a:ext cx="1204329" cy="493047"/>
                </a:xfrm>
                <a:custGeom>
                  <a:avLst/>
                  <a:gdLst>
                    <a:gd name="connsiteX0" fmla="*/ 700746 w 1204329"/>
                    <a:gd name="connsiteY0" fmla="*/ 188247 h 493047"/>
                    <a:gd name="connsiteX1" fmla="*/ 528468 w 1204329"/>
                    <a:gd name="connsiteY1" fmla="*/ 201499 h 493047"/>
                    <a:gd name="connsiteX2" fmla="*/ 448955 w 1204329"/>
                    <a:gd name="connsiteY2" fmla="*/ 228003 h 493047"/>
                    <a:gd name="connsiteX3" fmla="*/ 369442 w 1204329"/>
                    <a:gd name="connsiteY3" fmla="*/ 281012 h 493047"/>
                    <a:gd name="connsiteX4" fmla="*/ 303181 w 1204329"/>
                    <a:gd name="connsiteY4" fmla="*/ 334021 h 493047"/>
                    <a:gd name="connsiteX5" fmla="*/ 236920 w 1204329"/>
                    <a:gd name="connsiteY5" fmla="*/ 400281 h 493047"/>
                    <a:gd name="connsiteX6" fmla="*/ 170659 w 1204329"/>
                    <a:gd name="connsiteY6" fmla="*/ 440038 h 493047"/>
                    <a:gd name="connsiteX7" fmla="*/ 130903 w 1204329"/>
                    <a:gd name="connsiteY7" fmla="*/ 466542 h 493047"/>
                    <a:gd name="connsiteX8" fmla="*/ 51390 w 1204329"/>
                    <a:gd name="connsiteY8" fmla="*/ 493047 h 493047"/>
                    <a:gd name="connsiteX9" fmla="*/ 24885 w 1204329"/>
                    <a:gd name="connsiteY9" fmla="*/ 347273 h 493047"/>
                    <a:gd name="connsiteX10" fmla="*/ 64642 w 1204329"/>
                    <a:gd name="connsiteY10" fmla="*/ 281012 h 493047"/>
                    <a:gd name="connsiteX11" fmla="*/ 91146 w 1204329"/>
                    <a:gd name="connsiteY11" fmla="*/ 241255 h 493047"/>
                    <a:gd name="connsiteX12" fmla="*/ 170659 w 1204329"/>
                    <a:gd name="connsiteY12" fmla="*/ 201499 h 493047"/>
                    <a:gd name="connsiteX13" fmla="*/ 250172 w 1204329"/>
                    <a:gd name="connsiteY13" fmla="*/ 135238 h 493047"/>
                    <a:gd name="connsiteX14" fmla="*/ 276677 w 1204329"/>
                    <a:gd name="connsiteY14" fmla="*/ 108734 h 493047"/>
                    <a:gd name="connsiteX15" fmla="*/ 329685 w 1204329"/>
                    <a:gd name="connsiteY15" fmla="*/ 82229 h 493047"/>
                    <a:gd name="connsiteX16" fmla="*/ 409198 w 1204329"/>
                    <a:gd name="connsiteY16" fmla="*/ 42473 h 493047"/>
                    <a:gd name="connsiteX17" fmla="*/ 448955 w 1204329"/>
                    <a:gd name="connsiteY17" fmla="*/ 15968 h 493047"/>
                    <a:gd name="connsiteX18" fmla="*/ 806764 w 1204329"/>
                    <a:gd name="connsiteY18" fmla="*/ 15968 h 493047"/>
                    <a:gd name="connsiteX19" fmla="*/ 926033 w 1204329"/>
                    <a:gd name="connsiteY19" fmla="*/ 42473 h 493047"/>
                    <a:gd name="connsiteX20" fmla="*/ 1005546 w 1204329"/>
                    <a:gd name="connsiteY20" fmla="*/ 68977 h 493047"/>
                    <a:gd name="connsiteX21" fmla="*/ 1045303 w 1204329"/>
                    <a:gd name="connsiteY21" fmla="*/ 95481 h 493047"/>
                    <a:gd name="connsiteX22" fmla="*/ 1071807 w 1204329"/>
                    <a:gd name="connsiteY22" fmla="*/ 121986 h 493047"/>
                    <a:gd name="connsiteX23" fmla="*/ 1111564 w 1204329"/>
                    <a:gd name="connsiteY23" fmla="*/ 135238 h 493047"/>
                    <a:gd name="connsiteX24" fmla="*/ 1151320 w 1204329"/>
                    <a:gd name="connsiteY24" fmla="*/ 161742 h 493047"/>
                    <a:gd name="connsiteX25" fmla="*/ 1204329 w 1204329"/>
                    <a:gd name="connsiteY25" fmla="*/ 228003 h 493047"/>
                    <a:gd name="connsiteX26" fmla="*/ 1191077 w 1204329"/>
                    <a:gd name="connsiteY26" fmla="*/ 320768 h 493047"/>
                    <a:gd name="connsiteX27" fmla="*/ 1164572 w 1204329"/>
                    <a:gd name="connsiteY27" fmla="*/ 347273 h 493047"/>
                    <a:gd name="connsiteX28" fmla="*/ 1098311 w 1204329"/>
                    <a:gd name="connsiteY28" fmla="*/ 334021 h 493047"/>
                    <a:gd name="connsiteX29" fmla="*/ 1018798 w 1204329"/>
                    <a:gd name="connsiteY29" fmla="*/ 307516 h 493047"/>
                    <a:gd name="connsiteX30" fmla="*/ 979042 w 1204329"/>
                    <a:gd name="connsiteY30" fmla="*/ 281012 h 493047"/>
                    <a:gd name="connsiteX31" fmla="*/ 939285 w 1204329"/>
                    <a:gd name="connsiteY31" fmla="*/ 267760 h 493047"/>
                    <a:gd name="connsiteX32" fmla="*/ 912781 w 1204329"/>
                    <a:gd name="connsiteY32" fmla="*/ 241255 h 493047"/>
                    <a:gd name="connsiteX33" fmla="*/ 873024 w 1204329"/>
                    <a:gd name="connsiteY33" fmla="*/ 228003 h 493047"/>
                    <a:gd name="connsiteX34" fmla="*/ 727250 w 1204329"/>
                    <a:gd name="connsiteY34" fmla="*/ 201499 h 493047"/>
                    <a:gd name="connsiteX35" fmla="*/ 674242 w 1204329"/>
                    <a:gd name="connsiteY35" fmla="*/ 188247 h 493047"/>
                    <a:gd name="connsiteX36" fmla="*/ 581477 w 1204329"/>
                    <a:gd name="connsiteY36" fmla="*/ 201499 h 493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1204329" h="493047">
                      <a:moveTo>
                        <a:pt x="700746" y="188247"/>
                      </a:moveTo>
                      <a:cubicBezTo>
                        <a:pt x="643320" y="192664"/>
                        <a:pt x="585359" y="192516"/>
                        <a:pt x="528468" y="201499"/>
                      </a:cubicBezTo>
                      <a:cubicBezTo>
                        <a:pt x="500872" y="205856"/>
                        <a:pt x="448955" y="228003"/>
                        <a:pt x="448955" y="228003"/>
                      </a:cubicBezTo>
                      <a:cubicBezTo>
                        <a:pt x="422451" y="245673"/>
                        <a:pt x="391967" y="258488"/>
                        <a:pt x="369442" y="281012"/>
                      </a:cubicBezTo>
                      <a:cubicBezTo>
                        <a:pt x="331675" y="318778"/>
                        <a:pt x="353333" y="300585"/>
                        <a:pt x="303181" y="334021"/>
                      </a:cubicBezTo>
                      <a:cubicBezTo>
                        <a:pt x="257744" y="402177"/>
                        <a:pt x="300028" y="349795"/>
                        <a:pt x="236920" y="400281"/>
                      </a:cubicBezTo>
                      <a:cubicBezTo>
                        <a:pt x="184944" y="441862"/>
                        <a:pt x="239704" y="417023"/>
                        <a:pt x="170659" y="440038"/>
                      </a:cubicBezTo>
                      <a:cubicBezTo>
                        <a:pt x="157407" y="448873"/>
                        <a:pt x="145457" y="460073"/>
                        <a:pt x="130903" y="466542"/>
                      </a:cubicBezTo>
                      <a:cubicBezTo>
                        <a:pt x="105373" y="477889"/>
                        <a:pt x="51390" y="493047"/>
                        <a:pt x="51390" y="493047"/>
                      </a:cubicBezTo>
                      <a:cubicBezTo>
                        <a:pt x="-28123" y="466541"/>
                        <a:pt x="2744" y="491194"/>
                        <a:pt x="24885" y="347273"/>
                      </a:cubicBezTo>
                      <a:cubicBezTo>
                        <a:pt x="32557" y="297406"/>
                        <a:pt x="36784" y="315834"/>
                        <a:pt x="64642" y="281012"/>
                      </a:cubicBezTo>
                      <a:cubicBezTo>
                        <a:pt x="74592" y="268575"/>
                        <a:pt x="79884" y="252517"/>
                        <a:pt x="91146" y="241255"/>
                      </a:cubicBezTo>
                      <a:cubicBezTo>
                        <a:pt x="116835" y="215566"/>
                        <a:pt x="138325" y="212277"/>
                        <a:pt x="170659" y="201499"/>
                      </a:cubicBezTo>
                      <a:cubicBezTo>
                        <a:pt x="253702" y="90775"/>
                        <a:pt x="167387" y="184908"/>
                        <a:pt x="250172" y="135238"/>
                      </a:cubicBezTo>
                      <a:cubicBezTo>
                        <a:pt x="260886" y="128810"/>
                        <a:pt x="266281" y="115665"/>
                        <a:pt x="276677" y="108734"/>
                      </a:cubicBezTo>
                      <a:cubicBezTo>
                        <a:pt x="293114" y="97776"/>
                        <a:pt x="312533" y="92030"/>
                        <a:pt x="329685" y="82229"/>
                      </a:cubicBezTo>
                      <a:cubicBezTo>
                        <a:pt x="401612" y="41128"/>
                        <a:pt x="336312" y="66768"/>
                        <a:pt x="409198" y="42473"/>
                      </a:cubicBezTo>
                      <a:cubicBezTo>
                        <a:pt x="422450" y="33638"/>
                        <a:pt x="434042" y="21561"/>
                        <a:pt x="448955" y="15968"/>
                      </a:cubicBezTo>
                      <a:cubicBezTo>
                        <a:pt x="543325" y="-19421"/>
                        <a:pt x="783320" y="14902"/>
                        <a:pt x="806764" y="15968"/>
                      </a:cubicBezTo>
                      <a:cubicBezTo>
                        <a:pt x="844585" y="23533"/>
                        <a:pt x="888610" y="31246"/>
                        <a:pt x="926033" y="42473"/>
                      </a:cubicBezTo>
                      <a:cubicBezTo>
                        <a:pt x="952793" y="50501"/>
                        <a:pt x="982300" y="53480"/>
                        <a:pt x="1005546" y="68977"/>
                      </a:cubicBezTo>
                      <a:cubicBezTo>
                        <a:pt x="1018798" y="77812"/>
                        <a:pt x="1032866" y="85531"/>
                        <a:pt x="1045303" y="95481"/>
                      </a:cubicBezTo>
                      <a:cubicBezTo>
                        <a:pt x="1055059" y="103286"/>
                        <a:pt x="1061093" y="115558"/>
                        <a:pt x="1071807" y="121986"/>
                      </a:cubicBezTo>
                      <a:cubicBezTo>
                        <a:pt x="1083785" y="129173"/>
                        <a:pt x="1098312" y="130821"/>
                        <a:pt x="1111564" y="135238"/>
                      </a:cubicBezTo>
                      <a:cubicBezTo>
                        <a:pt x="1124816" y="144073"/>
                        <a:pt x="1138883" y="151792"/>
                        <a:pt x="1151320" y="161742"/>
                      </a:cubicBezTo>
                      <a:cubicBezTo>
                        <a:pt x="1178293" y="183321"/>
                        <a:pt x="1184651" y="198487"/>
                        <a:pt x="1204329" y="228003"/>
                      </a:cubicBezTo>
                      <a:cubicBezTo>
                        <a:pt x="1199912" y="258925"/>
                        <a:pt x="1200955" y="291135"/>
                        <a:pt x="1191077" y="320768"/>
                      </a:cubicBezTo>
                      <a:cubicBezTo>
                        <a:pt x="1187126" y="332621"/>
                        <a:pt x="1176941" y="345506"/>
                        <a:pt x="1164572" y="347273"/>
                      </a:cubicBezTo>
                      <a:cubicBezTo>
                        <a:pt x="1142274" y="350459"/>
                        <a:pt x="1120042" y="339948"/>
                        <a:pt x="1098311" y="334021"/>
                      </a:cubicBezTo>
                      <a:cubicBezTo>
                        <a:pt x="1071357" y="326670"/>
                        <a:pt x="1018798" y="307516"/>
                        <a:pt x="1018798" y="307516"/>
                      </a:cubicBezTo>
                      <a:cubicBezTo>
                        <a:pt x="1005546" y="298681"/>
                        <a:pt x="993288" y="288135"/>
                        <a:pt x="979042" y="281012"/>
                      </a:cubicBezTo>
                      <a:cubicBezTo>
                        <a:pt x="966548" y="274765"/>
                        <a:pt x="951263" y="274947"/>
                        <a:pt x="939285" y="267760"/>
                      </a:cubicBezTo>
                      <a:cubicBezTo>
                        <a:pt x="928571" y="261332"/>
                        <a:pt x="923495" y="247683"/>
                        <a:pt x="912781" y="241255"/>
                      </a:cubicBezTo>
                      <a:cubicBezTo>
                        <a:pt x="900803" y="234068"/>
                        <a:pt x="886456" y="231841"/>
                        <a:pt x="873024" y="228003"/>
                      </a:cubicBezTo>
                      <a:cubicBezTo>
                        <a:pt x="794122" y="205460"/>
                        <a:pt x="830484" y="220269"/>
                        <a:pt x="727250" y="201499"/>
                      </a:cubicBezTo>
                      <a:cubicBezTo>
                        <a:pt x="709331" y="198241"/>
                        <a:pt x="691911" y="192664"/>
                        <a:pt x="674242" y="188247"/>
                      </a:cubicBezTo>
                      <a:cubicBezTo>
                        <a:pt x="590372" y="202225"/>
                        <a:pt x="621599" y="201499"/>
                        <a:pt x="581477" y="201499"/>
                      </a:cubicBezTo>
                    </a:path>
                  </a:pathLst>
                </a:custGeom>
                <a:solidFill>
                  <a:srgbClr val="FF66F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811" name="フリーフォーム 810"/>
                <p:cNvSpPr/>
                <p:nvPr/>
              </p:nvSpPr>
              <p:spPr>
                <a:xfrm>
                  <a:off x="4122235" y="3844323"/>
                  <a:ext cx="1204329" cy="493047"/>
                </a:xfrm>
                <a:custGeom>
                  <a:avLst/>
                  <a:gdLst>
                    <a:gd name="connsiteX0" fmla="*/ 700746 w 1204329"/>
                    <a:gd name="connsiteY0" fmla="*/ 188247 h 493047"/>
                    <a:gd name="connsiteX1" fmla="*/ 528468 w 1204329"/>
                    <a:gd name="connsiteY1" fmla="*/ 201499 h 493047"/>
                    <a:gd name="connsiteX2" fmla="*/ 448955 w 1204329"/>
                    <a:gd name="connsiteY2" fmla="*/ 228003 h 493047"/>
                    <a:gd name="connsiteX3" fmla="*/ 369442 w 1204329"/>
                    <a:gd name="connsiteY3" fmla="*/ 281012 h 493047"/>
                    <a:gd name="connsiteX4" fmla="*/ 303181 w 1204329"/>
                    <a:gd name="connsiteY4" fmla="*/ 334021 h 493047"/>
                    <a:gd name="connsiteX5" fmla="*/ 236920 w 1204329"/>
                    <a:gd name="connsiteY5" fmla="*/ 400281 h 493047"/>
                    <a:gd name="connsiteX6" fmla="*/ 170659 w 1204329"/>
                    <a:gd name="connsiteY6" fmla="*/ 440038 h 493047"/>
                    <a:gd name="connsiteX7" fmla="*/ 130903 w 1204329"/>
                    <a:gd name="connsiteY7" fmla="*/ 466542 h 493047"/>
                    <a:gd name="connsiteX8" fmla="*/ 51390 w 1204329"/>
                    <a:gd name="connsiteY8" fmla="*/ 493047 h 493047"/>
                    <a:gd name="connsiteX9" fmla="*/ 24885 w 1204329"/>
                    <a:gd name="connsiteY9" fmla="*/ 347273 h 493047"/>
                    <a:gd name="connsiteX10" fmla="*/ 64642 w 1204329"/>
                    <a:gd name="connsiteY10" fmla="*/ 281012 h 493047"/>
                    <a:gd name="connsiteX11" fmla="*/ 91146 w 1204329"/>
                    <a:gd name="connsiteY11" fmla="*/ 241255 h 493047"/>
                    <a:gd name="connsiteX12" fmla="*/ 170659 w 1204329"/>
                    <a:gd name="connsiteY12" fmla="*/ 201499 h 493047"/>
                    <a:gd name="connsiteX13" fmla="*/ 250172 w 1204329"/>
                    <a:gd name="connsiteY13" fmla="*/ 135238 h 493047"/>
                    <a:gd name="connsiteX14" fmla="*/ 276677 w 1204329"/>
                    <a:gd name="connsiteY14" fmla="*/ 108734 h 493047"/>
                    <a:gd name="connsiteX15" fmla="*/ 329685 w 1204329"/>
                    <a:gd name="connsiteY15" fmla="*/ 82229 h 493047"/>
                    <a:gd name="connsiteX16" fmla="*/ 409198 w 1204329"/>
                    <a:gd name="connsiteY16" fmla="*/ 42473 h 493047"/>
                    <a:gd name="connsiteX17" fmla="*/ 448955 w 1204329"/>
                    <a:gd name="connsiteY17" fmla="*/ 15968 h 493047"/>
                    <a:gd name="connsiteX18" fmla="*/ 806764 w 1204329"/>
                    <a:gd name="connsiteY18" fmla="*/ 15968 h 493047"/>
                    <a:gd name="connsiteX19" fmla="*/ 926033 w 1204329"/>
                    <a:gd name="connsiteY19" fmla="*/ 42473 h 493047"/>
                    <a:gd name="connsiteX20" fmla="*/ 1005546 w 1204329"/>
                    <a:gd name="connsiteY20" fmla="*/ 68977 h 493047"/>
                    <a:gd name="connsiteX21" fmla="*/ 1045303 w 1204329"/>
                    <a:gd name="connsiteY21" fmla="*/ 95481 h 493047"/>
                    <a:gd name="connsiteX22" fmla="*/ 1071807 w 1204329"/>
                    <a:gd name="connsiteY22" fmla="*/ 121986 h 493047"/>
                    <a:gd name="connsiteX23" fmla="*/ 1111564 w 1204329"/>
                    <a:gd name="connsiteY23" fmla="*/ 135238 h 493047"/>
                    <a:gd name="connsiteX24" fmla="*/ 1151320 w 1204329"/>
                    <a:gd name="connsiteY24" fmla="*/ 161742 h 493047"/>
                    <a:gd name="connsiteX25" fmla="*/ 1204329 w 1204329"/>
                    <a:gd name="connsiteY25" fmla="*/ 228003 h 493047"/>
                    <a:gd name="connsiteX26" fmla="*/ 1191077 w 1204329"/>
                    <a:gd name="connsiteY26" fmla="*/ 320768 h 493047"/>
                    <a:gd name="connsiteX27" fmla="*/ 1164572 w 1204329"/>
                    <a:gd name="connsiteY27" fmla="*/ 347273 h 493047"/>
                    <a:gd name="connsiteX28" fmla="*/ 1098311 w 1204329"/>
                    <a:gd name="connsiteY28" fmla="*/ 334021 h 493047"/>
                    <a:gd name="connsiteX29" fmla="*/ 1018798 w 1204329"/>
                    <a:gd name="connsiteY29" fmla="*/ 307516 h 493047"/>
                    <a:gd name="connsiteX30" fmla="*/ 979042 w 1204329"/>
                    <a:gd name="connsiteY30" fmla="*/ 281012 h 493047"/>
                    <a:gd name="connsiteX31" fmla="*/ 939285 w 1204329"/>
                    <a:gd name="connsiteY31" fmla="*/ 267760 h 493047"/>
                    <a:gd name="connsiteX32" fmla="*/ 912781 w 1204329"/>
                    <a:gd name="connsiteY32" fmla="*/ 241255 h 493047"/>
                    <a:gd name="connsiteX33" fmla="*/ 873024 w 1204329"/>
                    <a:gd name="connsiteY33" fmla="*/ 228003 h 493047"/>
                    <a:gd name="connsiteX34" fmla="*/ 727250 w 1204329"/>
                    <a:gd name="connsiteY34" fmla="*/ 201499 h 493047"/>
                    <a:gd name="connsiteX35" fmla="*/ 674242 w 1204329"/>
                    <a:gd name="connsiteY35" fmla="*/ 188247 h 493047"/>
                    <a:gd name="connsiteX36" fmla="*/ 581477 w 1204329"/>
                    <a:gd name="connsiteY36" fmla="*/ 201499 h 493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1204329" h="493047">
                      <a:moveTo>
                        <a:pt x="700746" y="188247"/>
                      </a:moveTo>
                      <a:cubicBezTo>
                        <a:pt x="643320" y="192664"/>
                        <a:pt x="585359" y="192516"/>
                        <a:pt x="528468" y="201499"/>
                      </a:cubicBezTo>
                      <a:cubicBezTo>
                        <a:pt x="500872" y="205856"/>
                        <a:pt x="448955" y="228003"/>
                        <a:pt x="448955" y="228003"/>
                      </a:cubicBezTo>
                      <a:cubicBezTo>
                        <a:pt x="422451" y="245673"/>
                        <a:pt x="391967" y="258488"/>
                        <a:pt x="369442" y="281012"/>
                      </a:cubicBezTo>
                      <a:cubicBezTo>
                        <a:pt x="331675" y="318778"/>
                        <a:pt x="353333" y="300585"/>
                        <a:pt x="303181" y="334021"/>
                      </a:cubicBezTo>
                      <a:cubicBezTo>
                        <a:pt x="257744" y="402177"/>
                        <a:pt x="300028" y="349795"/>
                        <a:pt x="236920" y="400281"/>
                      </a:cubicBezTo>
                      <a:cubicBezTo>
                        <a:pt x="184944" y="441862"/>
                        <a:pt x="239704" y="417023"/>
                        <a:pt x="170659" y="440038"/>
                      </a:cubicBezTo>
                      <a:cubicBezTo>
                        <a:pt x="157407" y="448873"/>
                        <a:pt x="145457" y="460073"/>
                        <a:pt x="130903" y="466542"/>
                      </a:cubicBezTo>
                      <a:cubicBezTo>
                        <a:pt x="105373" y="477889"/>
                        <a:pt x="51390" y="493047"/>
                        <a:pt x="51390" y="493047"/>
                      </a:cubicBezTo>
                      <a:cubicBezTo>
                        <a:pt x="-28123" y="466541"/>
                        <a:pt x="2744" y="491194"/>
                        <a:pt x="24885" y="347273"/>
                      </a:cubicBezTo>
                      <a:cubicBezTo>
                        <a:pt x="32557" y="297406"/>
                        <a:pt x="36784" y="315834"/>
                        <a:pt x="64642" y="281012"/>
                      </a:cubicBezTo>
                      <a:cubicBezTo>
                        <a:pt x="74592" y="268575"/>
                        <a:pt x="79884" y="252517"/>
                        <a:pt x="91146" y="241255"/>
                      </a:cubicBezTo>
                      <a:cubicBezTo>
                        <a:pt x="116835" y="215566"/>
                        <a:pt x="138325" y="212277"/>
                        <a:pt x="170659" y="201499"/>
                      </a:cubicBezTo>
                      <a:cubicBezTo>
                        <a:pt x="253702" y="90775"/>
                        <a:pt x="167387" y="184908"/>
                        <a:pt x="250172" y="135238"/>
                      </a:cubicBezTo>
                      <a:cubicBezTo>
                        <a:pt x="260886" y="128810"/>
                        <a:pt x="266281" y="115665"/>
                        <a:pt x="276677" y="108734"/>
                      </a:cubicBezTo>
                      <a:cubicBezTo>
                        <a:pt x="293114" y="97776"/>
                        <a:pt x="312533" y="92030"/>
                        <a:pt x="329685" y="82229"/>
                      </a:cubicBezTo>
                      <a:cubicBezTo>
                        <a:pt x="401612" y="41128"/>
                        <a:pt x="336312" y="66768"/>
                        <a:pt x="409198" y="42473"/>
                      </a:cubicBezTo>
                      <a:cubicBezTo>
                        <a:pt x="422450" y="33638"/>
                        <a:pt x="434042" y="21561"/>
                        <a:pt x="448955" y="15968"/>
                      </a:cubicBezTo>
                      <a:cubicBezTo>
                        <a:pt x="543325" y="-19421"/>
                        <a:pt x="783320" y="14902"/>
                        <a:pt x="806764" y="15968"/>
                      </a:cubicBezTo>
                      <a:cubicBezTo>
                        <a:pt x="844585" y="23533"/>
                        <a:pt x="888610" y="31246"/>
                        <a:pt x="926033" y="42473"/>
                      </a:cubicBezTo>
                      <a:cubicBezTo>
                        <a:pt x="952793" y="50501"/>
                        <a:pt x="982300" y="53480"/>
                        <a:pt x="1005546" y="68977"/>
                      </a:cubicBezTo>
                      <a:cubicBezTo>
                        <a:pt x="1018798" y="77812"/>
                        <a:pt x="1032866" y="85531"/>
                        <a:pt x="1045303" y="95481"/>
                      </a:cubicBezTo>
                      <a:cubicBezTo>
                        <a:pt x="1055059" y="103286"/>
                        <a:pt x="1061093" y="115558"/>
                        <a:pt x="1071807" y="121986"/>
                      </a:cubicBezTo>
                      <a:cubicBezTo>
                        <a:pt x="1083785" y="129173"/>
                        <a:pt x="1098312" y="130821"/>
                        <a:pt x="1111564" y="135238"/>
                      </a:cubicBezTo>
                      <a:cubicBezTo>
                        <a:pt x="1124816" y="144073"/>
                        <a:pt x="1138883" y="151792"/>
                        <a:pt x="1151320" y="161742"/>
                      </a:cubicBezTo>
                      <a:cubicBezTo>
                        <a:pt x="1178293" y="183321"/>
                        <a:pt x="1184651" y="198487"/>
                        <a:pt x="1204329" y="228003"/>
                      </a:cubicBezTo>
                      <a:cubicBezTo>
                        <a:pt x="1199912" y="258925"/>
                        <a:pt x="1200955" y="291135"/>
                        <a:pt x="1191077" y="320768"/>
                      </a:cubicBezTo>
                      <a:cubicBezTo>
                        <a:pt x="1187126" y="332621"/>
                        <a:pt x="1176941" y="345506"/>
                        <a:pt x="1164572" y="347273"/>
                      </a:cubicBezTo>
                      <a:cubicBezTo>
                        <a:pt x="1142274" y="350459"/>
                        <a:pt x="1120042" y="339948"/>
                        <a:pt x="1098311" y="334021"/>
                      </a:cubicBezTo>
                      <a:cubicBezTo>
                        <a:pt x="1071357" y="326670"/>
                        <a:pt x="1018798" y="307516"/>
                        <a:pt x="1018798" y="307516"/>
                      </a:cubicBezTo>
                      <a:cubicBezTo>
                        <a:pt x="1005546" y="298681"/>
                        <a:pt x="993288" y="288135"/>
                        <a:pt x="979042" y="281012"/>
                      </a:cubicBezTo>
                      <a:cubicBezTo>
                        <a:pt x="966548" y="274765"/>
                        <a:pt x="951263" y="274947"/>
                        <a:pt x="939285" y="267760"/>
                      </a:cubicBezTo>
                      <a:cubicBezTo>
                        <a:pt x="928571" y="261332"/>
                        <a:pt x="923495" y="247683"/>
                        <a:pt x="912781" y="241255"/>
                      </a:cubicBezTo>
                      <a:cubicBezTo>
                        <a:pt x="900803" y="234068"/>
                        <a:pt x="886456" y="231841"/>
                        <a:pt x="873024" y="228003"/>
                      </a:cubicBezTo>
                      <a:cubicBezTo>
                        <a:pt x="794122" y="205460"/>
                        <a:pt x="830484" y="220269"/>
                        <a:pt x="727250" y="201499"/>
                      </a:cubicBezTo>
                      <a:cubicBezTo>
                        <a:pt x="709331" y="198241"/>
                        <a:pt x="691911" y="192664"/>
                        <a:pt x="674242" y="188247"/>
                      </a:cubicBezTo>
                      <a:cubicBezTo>
                        <a:pt x="590372" y="202225"/>
                        <a:pt x="621599" y="201499"/>
                        <a:pt x="581477" y="201499"/>
                      </a:cubicBezTo>
                    </a:path>
                  </a:pathLst>
                </a:custGeom>
                <a:solidFill>
                  <a:srgbClr val="FF66F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</p:grpSp>
          <p:sp>
            <p:nvSpPr>
              <p:cNvPr id="809" name="正方形/長方形 808"/>
              <p:cNvSpPr/>
              <p:nvPr/>
            </p:nvSpPr>
            <p:spPr>
              <a:xfrm>
                <a:off x="3211081" y="1525873"/>
                <a:ext cx="3110384" cy="1353091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ja-JP" altLang="en-US" sz="2000" b="0" cap="none" spc="0" dirty="0" smtClean="0">
                    <a:ln w="18415" cmpd="sng">
                      <a:solidFill>
                        <a:sysClr val="windowText" lastClr="000000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</a:rPr>
                  <a:t>もんだい</a:t>
                </a:r>
                <a:endParaRPr lang="ja-JP" altLang="en-US" sz="2000" b="0" cap="none" spc="0" dirty="0">
                  <a:ln w="18415" cmpd="sng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endParaRPr>
              </a:p>
            </p:txBody>
          </p:sp>
        </p:grpSp>
      </p:grpSp>
      <p:sp>
        <p:nvSpPr>
          <p:cNvPr id="3" name="フリーフォーム 2"/>
          <p:cNvSpPr/>
          <p:nvPr/>
        </p:nvSpPr>
        <p:spPr>
          <a:xfrm>
            <a:off x="-655093" y="1815152"/>
            <a:ext cx="11191165" cy="4913194"/>
          </a:xfrm>
          <a:custGeom>
            <a:avLst/>
            <a:gdLst>
              <a:gd name="connsiteX0" fmla="*/ 0 w 11191165"/>
              <a:gd name="connsiteY0" fmla="*/ 3220872 h 4913194"/>
              <a:gd name="connsiteX1" fmla="*/ 81887 w 11191165"/>
              <a:gd name="connsiteY1" fmla="*/ 3125338 h 4913194"/>
              <a:gd name="connsiteX2" fmla="*/ 122830 w 11191165"/>
              <a:gd name="connsiteY2" fmla="*/ 3016155 h 4913194"/>
              <a:gd name="connsiteX3" fmla="*/ 150126 w 11191165"/>
              <a:gd name="connsiteY3" fmla="*/ 2975212 h 4913194"/>
              <a:gd name="connsiteX4" fmla="*/ 204717 w 11191165"/>
              <a:gd name="connsiteY4" fmla="*/ 2825087 h 4913194"/>
              <a:gd name="connsiteX5" fmla="*/ 368490 w 11191165"/>
              <a:gd name="connsiteY5" fmla="*/ 2661314 h 4913194"/>
              <a:gd name="connsiteX6" fmla="*/ 450377 w 11191165"/>
              <a:gd name="connsiteY6" fmla="*/ 2565779 h 4913194"/>
              <a:gd name="connsiteX7" fmla="*/ 491320 w 11191165"/>
              <a:gd name="connsiteY7" fmla="*/ 2538484 h 4913194"/>
              <a:gd name="connsiteX8" fmla="*/ 791571 w 11191165"/>
              <a:gd name="connsiteY8" fmla="*/ 2456597 h 4913194"/>
              <a:gd name="connsiteX9" fmla="*/ 996287 w 11191165"/>
              <a:gd name="connsiteY9" fmla="*/ 2402006 h 4913194"/>
              <a:gd name="connsiteX10" fmla="*/ 1214651 w 11191165"/>
              <a:gd name="connsiteY10" fmla="*/ 2361063 h 4913194"/>
              <a:gd name="connsiteX11" fmla="*/ 1719618 w 11191165"/>
              <a:gd name="connsiteY11" fmla="*/ 2347415 h 4913194"/>
              <a:gd name="connsiteX12" fmla="*/ 1842448 w 11191165"/>
              <a:gd name="connsiteY12" fmla="*/ 2320120 h 4913194"/>
              <a:gd name="connsiteX13" fmla="*/ 2279177 w 11191165"/>
              <a:gd name="connsiteY13" fmla="*/ 2265529 h 4913194"/>
              <a:gd name="connsiteX14" fmla="*/ 2647666 w 11191165"/>
              <a:gd name="connsiteY14" fmla="*/ 2197290 h 4913194"/>
              <a:gd name="connsiteX15" fmla="*/ 2797792 w 11191165"/>
              <a:gd name="connsiteY15" fmla="*/ 2183642 h 4913194"/>
              <a:gd name="connsiteX16" fmla="*/ 2920621 w 11191165"/>
              <a:gd name="connsiteY16" fmla="*/ 2156347 h 4913194"/>
              <a:gd name="connsiteX17" fmla="*/ 3016156 w 11191165"/>
              <a:gd name="connsiteY17" fmla="*/ 2142699 h 4913194"/>
              <a:gd name="connsiteX18" fmla="*/ 3098042 w 11191165"/>
              <a:gd name="connsiteY18" fmla="*/ 2101755 h 4913194"/>
              <a:gd name="connsiteX19" fmla="*/ 3166281 w 11191165"/>
              <a:gd name="connsiteY19" fmla="*/ 2074460 h 4913194"/>
              <a:gd name="connsiteX20" fmla="*/ 3220872 w 11191165"/>
              <a:gd name="connsiteY20" fmla="*/ 2033517 h 4913194"/>
              <a:gd name="connsiteX21" fmla="*/ 3289111 w 11191165"/>
              <a:gd name="connsiteY21" fmla="*/ 2019869 h 4913194"/>
              <a:gd name="connsiteX22" fmla="*/ 3343702 w 11191165"/>
              <a:gd name="connsiteY22" fmla="*/ 1992573 h 4913194"/>
              <a:gd name="connsiteX23" fmla="*/ 3384645 w 11191165"/>
              <a:gd name="connsiteY23" fmla="*/ 1965278 h 4913194"/>
              <a:gd name="connsiteX24" fmla="*/ 3425589 w 11191165"/>
              <a:gd name="connsiteY24" fmla="*/ 1951630 h 4913194"/>
              <a:gd name="connsiteX25" fmla="*/ 3480180 w 11191165"/>
              <a:gd name="connsiteY25" fmla="*/ 1924335 h 4913194"/>
              <a:gd name="connsiteX26" fmla="*/ 3521123 w 11191165"/>
              <a:gd name="connsiteY26" fmla="*/ 1910687 h 4913194"/>
              <a:gd name="connsiteX27" fmla="*/ 3575714 w 11191165"/>
              <a:gd name="connsiteY27" fmla="*/ 1883391 h 4913194"/>
              <a:gd name="connsiteX28" fmla="*/ 3630305 w 11191165"/>
              <a:gd name="connsiteY28" fmla="*/ 1869744 h 4913194"/>
              <a:gd name="connsiteX29" fmla="*/ 3684896 w 11191165"/>
              <a:gd name="connsiteY29" fmla="*/ 1828800 h 4913194"/>
              <a:gd name="connsiteX30" fmla="*/ 3725839 w 11191165"/>
              <a:gd name="connsiteY30" fmla="*/ 1815152 h 4913194"/>
              <a:gd name="connsiteX31" fmla="*/ 3766783 w 11191165"/>
              <a:gd name="connsiteY31" fmla="*/ 1774209 h 4913194"/>
              <a:gd name="connsiteX32" fmla="*/ 3807726 w 11191165"/>
              <a:gd name="connsiteY32" fmla="*/ 1760561 h 4913194"/>
              <a:gd name="connsiteX33" fmla="*/ 3916908 w 11191165"/>
              <a:gd name="connsiteY33" fmla="*/ 1733266 h 4913194"/>
              <a:gd name="connsiteX34" fmla="*/ 4053386 w 11191165"/>
              <a:gd name="connsiteY34" fmla="*/ 1665027 h 4913194"/>
              <a:gd name="connsiteX35" fmla="*/ 4135272 w 11191165"/>
              <a:gd name="connsiteY35" fmla="*/ 1624084 h 4913194"/>
              <a:gd name="connsiteX36" fmla="*/ 4258102 w 11191165"/>
              <a:gd name="connsiteY36" fmla="*/ 1501254 h 4913194"/>
              <a:gd name="connsiteX37" fmla="*/ 4353636 w 11191165"/>
              <a:gd name="connsiteY37" fmla="*/ 1378424 h 4913194"/>
              <a:gd name="connsiteX38" fmla="*/ 4449171 w 11191165"/>
              <a:gd name="connsiteY38" fmla="*/ 1228299 h 4913194"/>
              <a:gd name="connsiteX39" fmla="*/ 4490114 w 11191165"/>
              <a:gd name="connsiteY39" fmla="*/ 1091821 h 4913194"/>
              <a:gd name="connsiteX40" fmla="*/ 4517409 w 11191165"/>
              <a:gd name="connsiteY40" fmla="*/ 1009935 h 4913194"/>
              <a:gd name="connsiteX41" fmla="*/ 4531057 w 11191165"/>
              <a:gd name="connsiteY41" fmla="*/ 846161 h 4913194"/>
              <a:gd name="connsiteX42" fmla="*/ 4558353 w 11191165"/>
              <a:gd name="connsiteY42" fmla="*/ 805218 h 4913194"/>
              <a:gd name="connsiteX43" fmla="*/ 4599296 w 11191165"/>
              <a:gd name="connsiteY43" fmla="*/ 614149 h 4913194"/>
              <a:gd name="connsiteX44" fmla="*/ 4626592 w 11191165"/>
              <a:gd name="connsiteY44" fmla="*/ 436729 h 4913194"/>
              <a:gd name="connsiteX45" fmla="*/ 4653887 w 11191165"/>
              <a:gd name="connsiteY45" fmla="*/ 95535 h 4913194"/>
              <a:gd name="connsiteX46" fmla="*/ 4694830 w 11191165"/>
              <a:gd name="connsiteY46" fmla="*/ 54591 h 4913194"/>
              <a:gd name="connsiteX47" fmla="*/ 4872251 w 11191165"/>
              <a:gd name="connsiteY47" fmla="*/ 0 h 4913194"/>
              <a:gd name="connsiteX48" fmla="*/ 4995081 w 11191165"/>
              <a:gd name="connsiteY48" fmla="*/ 13648 h 4913194"/>
              <a:gd name="connsiteX49" fmla="*/ 5049672 w 11191165"/>
              <a:gd name="connsiteY49" fmla="*/ 136478 h 4913194"/>
              <a:gd name="connsiteX50" fmla="*/ 5090615 w 11191165"/>
              <a:gd name="connsiteY50" fmla="*/ 218364 h 4913194"/>
              <a:gd name="connsiteX51" fmla="*/ 5145206 w 11191165"/>
              <a:gd name="connsiteY51" fmla="*/ 1078173 h 4913194"/>
              <a:gd name="connsiteX52" fmla="*/ 5186150 w 11191165"/>
              <a:gd name="connsiteY52" fmla="*/ 1241947 h 4913194"/>
              <a:gd name="connsiteX53" fmla="*/ 5268036 w 11191165"/>
              <a:gd name="connsiteY53" fmla="*/ 1460311 h 4913194"/>
              <a:gd name="connsiteX54" fmla="*/ 5322627 w 11191165"/>
              <a:gd name="connsiteY54" fmla="*/ 1569493 h 4913194"/>
              <a:gd name="connsiteX55" fmla="*/ 5404514 w 11191165"/>
              <a:gd name="connsiteY55" fmla="*/ 1678675 h 4913194"/>
              <a:gd name="connsiteX56" fmla="*/ 5527344 w 11191165"/>
              <a:gd name="connsiteY56" fmla="*/ 1787857 h 4913194"/>
              <a:gd name="connsiteX57" fmla="*/ 5745708 w 11191165"/>
              <a:gd name="connsiteY57" fmla="*/ 1965278 h 4913194"/>
              <a:gd name="connsiteX58" fmla="*/ 5813947 w 11191165"/>
              <a:gd name="connsiteY58" fmla="*/ 1978926 h 4913194"/>
              <a:gd name="connsiteX59" fmla="*/ 6250675 w 11191165"/>
              <a:gd name="connsiteY59" fmla="*/ 2142699 h 4913194"/>
              <a:gd name="connsiteX60" fmla="*/ 6646460 w 11191165"/>
              <a:gd name="connsiteY60" fmla="*/ 2183642 h 4913194"/>
              <a:gd name="connsiteX61" fmla="*/ 8707272 w 11191165"/>
              <a:gd name="connsiteY61" fmla="*/ 2224585 h 4913194"/>
              <a:gd name="connsiteX62" fmla="*/ 9348717 w 11191165"/>
              <a:gd name="connsiteY62" fmla="*/ 2306472 h 4913194"/>
              <a:gd name="connsiteX63" fmla="*/ 10222174 w 11191165"/>
              <a:gd name="connsiteY63" fmla="*/ 2388358 h 4913194"/>
              <a:gd name="connsiteX64" fmla="*/ 10658902 w 11191165"/>
              <a:gd name="connsiteY64" fmla="*/ 2811439 h 4913194"/>
              <a:gd name="connsiteX65" fmla="*/ 10809027 w 11191165"/>
              <a:gd name="connsiteY65" fmla="*/ 3098042 h 4913194"/>
              <a:gd name="connsiteX66" fmla="*/ 10931857 w 11191165"/>
              <a:gd name="connsiteY66" fmla="*/ 3603009 h 4913194"/>
              <a:gd name="connsiteX67" fmla="*/ 11068335 w 11191165"/>
              <a:gd name="connsiteY67" fmla="*/ 3985147 h 4913194"/>
              <a:gd name="connsiteX68" fmla="*/ 11150221 w 11191165"/>
              <a:gd name="connsiteY68" fmla="*/ 4367284 h 4913194"/>
              <a:gd name="connsiteX69" fmla="*/ 11163869 w 11191165"/>
              <a:gd name="connsiteY69" fmla="*/ 4653887 h 4913194"/>
              <a:gd name="connsiteX70" fmla="*/ 11191165 w 11191165"/>
              <a:gd name="connsiteY70" fmla="*/ 4913194 h 4913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11191165" h="4913194">
                <a:moveTo>
                  <a:pt x="0" y="3220872"/>
                </a:moveTo>
                <a:cubicBezTo>
                  <a:pt x="27296" y="3189027"/>
                  <a:pt x="60308" y="3161303"/>
                  <a:pt x="81887" y="3125338"/>
                </a:cubicBezTo>
                <a:cubicBezTo>
                  <a:pt x="101885" y="3092008"/>
                  <a:pt x="106746" y="3051540"/>
                  <a:pt x="122830" y="3016155"/>
                </a:cubicBezTo>
                <a:cubicBezTo>
                  <a:pt x="129617" y="3001223"/>
                  <a:pt x="143665" y="2990288"/>
                  <a:pt x="150126" y="2975212"/>
                </a:cubicBezTo>
                <a:cubicBezTo>
                  <a:pt x="171101" y="2926270"/>
                  <a:pt x="178038" y="2871169"/>
                  <a:pt x="204717" y="2825087"/>
                </a:cubicBezTo>
                <a:cubicBezTo>
                  <a:pt x="275645" y="2702574"/>
                  <a:pt x="288865" y="2740939"/>
                  <a:pt x="368490" y="2661314"/>
                </a:cubicBezTo>
                <a:cubicBezTo>
                  <a:pt x="398148" y="2631656"/>
                  <a:pt x="420719" y="2595437"/>
                  <a:pt x="450377" y="2565779"/>
                </a:cubicBezTo>
                <a:cubicBezTo>
                  <a:pt x="461975" y="2554181"/>
                  <a:pt x="476179" y="2544793"/>
                  <a:pt x="491320" y="2538484"/>
                </a:cubicBezTo>
                <a:cubicBezTo>
                  <a:pt x="590855" y="2497012"/>
                  <a:pt x="685835" y="2480998"/>
                  <a:pt x="791571" y="2456597"/>
                </a:cubicBezTo>
                <a:cubicBezTo>
                  <a:pt x="880882" y="2397057"/>
                  <a:pt x="808510" y="2437215"/>
                  <a:pt x="996287" y="2402006"/>
                </a:cubicBezTo>
                <a:cubicBezTo>
                  <a:pt x="1106582" y="2381325"/>
                  <a:pt x="1026438" y="2372586"/>
                  <a:pt x="1214651" y="2361063"/>
                </a:cubicBezTo>
                <a:cubicBezTo>
                  <a:pt x="1382720" y="2350773"/>
                  <a:pt x="1551296" y="2351964"/>
                  <a:pt x="1719618" y="2347415"/>
                </a:cubicBezTo>
                <a:cubicBezTo>
                  <a:pt x="1760561" y="2338317"/>
                  <a:pt x="1801041" y="2326799"/>
                  <a:pt x="1842448" y="2320120"/>
                </a:cubicBezTo>
                <a:cubicBezTo>
                  <a:pt x="2425391" y="2226097"/>
                  <a:pt x="1934741" y="2310455"/>
                  <a:pt x="2279177" y="2265529"/>
                </a:cubicBezTo>
                <a:cubicBezTo>
                  <a:pt x="2750432" y="2204061"/>
                  <a:pt x="2148309" y="2277187"/>
                  <a:pt x="2647666" y="2197290"/>
                </a:cubicBezTo>
                <a:cubicBezTo>
                  <a:pt x="2697283" y="2189351"/>
                  <a:pt x="2747750" y="2188191"/>
                  <a:pt x="2797792" y="2183642"/>
                </a:cubicBezTo>
                <a:cubicBezTo>
                  <a:pt x="2838735" y="2174544"/>
                  <a:pt x="2879398" y="2164076"/>
                  <a:pt x="2920621" y="2156347"/>
                </a:cubicBezTo>
                <a:cubicBezTo>
                  <a:pt x="2952238" y="2150419"/>
                  <a:pt x="2985410" y="2152159"/>
                  <a:pt x="3016156" y="2142699"/>
                </a:cubicBezTo>
                <a:cubicBezTo>
                  <a:pt x="3045324" y="2133724"/>
                  <a:pt x="3070260" y="2114383"/>
                  <a:pt x="3098042" y="2101755"/>
                </a:cubicBezTo>
                <a:cubicBezTo>
                  <a:pt x="3120345" y="2091617"/>
                  <a:pt x="3144865" y="2086357"/>
                  <a:pt x="3166281" y="2074460"/>
                </a:cubicBezTo>
                <a:cubicBezTo>
                  <a:pt x="3186165" y="2063414"/>
                  <a:pt x="3200086" y="2042755"/>
                  <a:pt x="3220872" y="2033517"/>
                </a:cubicBezTo>
                <a:cubicBezTo>
                  <a:pt x="3242070" y="2024096"/>
                  <a:pt x="3266365" y="2024418"/>
                  <a:pt x="3289111" y="2019869"/>
                </a:cubicBezTo>
                <a:cubicBezTo>
                  <a:pt x="3307308" y="2010770"/>
                  <a:pt x="3326038" y="2002667"/>
                  <a:pt x="3343702" y="1992573"/>
                </a:cubicBezTo>
                <a:cubicBezTo>
                  <a:pt x="3357943" y="1984435"/>
                  <a:pt x="3369974" y="1972613"/>
                  <a:pt x="3384645" y="1965278"/>
                </a:cubicBezTo>
                <a:cubicBezTo>
                  <a:pt x="3397512" y="1958844"/>
                  <a:pt x="3412366" y="1957297"/>
                  <a:pt x="3425589" y="1951630"/>
                </a:cubicBezTo>
                <a:cubicBezTo>
                  <a:pt x="3444289" y="1943616"/>
                  <a:pt x="3461480" y="1932349"/>
                  <a:pt x="3480180" y="1924335"/>
                </a:cubicBezTo>
                <a:cubicBezTo>
                  <a:pt x="3493403" y="1918668"/>
                  <a:pt x="3507900" y="1916354"/>
                  <a:pt x="3521123" y="1910687"/>
                </a:cubicBezTo>
                <a:cubicBezTo>
                  <a:pt x="3539823" y="1902673"/>
                  <a:pt x="3556664" y="1890535"/>
                  <a:pt x="3575714" y="1883391"/>
                </a:cubicBezTo>
                <a:cubicBezTo>
                  <a:pt x="3593277" y="1876805"/>
                  <a:pt x="3612108" y="1874293"/>
                  <a:pt x="3630305" y="1869744"/>
                </a:cubicBezTo>
                <a:cubicBezTo>
                  <a:pt x="3648502" y="1856096"/>
                  <a:pt x="3665147" y="1840086"/>
                  <a:pt x="3684896" y="1828800"/>
                </a:cubicBezTo>
                <a:cubicBezTo>
                  <a:pt x="3697386" y="1821662"/>
                  <a:pt x="3713869" y="1823132"/>
                  <a:pt x="3725839" y="1815152"/>
                </a:cubicBezTo>
                <a:cubicBezTo>
                  <a:pt x="3741898" y="1804446"/>
                  <a:pt x="3750724" y="1784915"/>
                  <a:pt x="3766783" y="1774209"/>
                </a:cubicBezTo>
                <a:cubicBezTo>
                  <a:pt x="3778753" y="1766229"/>
                  <a:pt x="3793847" y="1764346"/>
                  <a:pt x="3807726" y="1760561"/>
                </a:cubicBezTo>
                <a:cubicBezTo>
                  <a:pt x="3843918" y="1750690"/>
                  <a:pt x="3880514" y="1742364"/>
                  <a:pt x="3916908" y="1733266"/>
                </a:cubicBezTo>
                <a:lnTo>
                  <a:pt x="4053386" y="1665027"/>
                </a:lnTo>
                <a:cubicBezTo>
                  <a:pt x="4080681" y="1651379"/>
                  <a:pt x="4113693" y="1645663"/>
                  <a:pt x="4135272" y="1624084"/>
                </a:cubicBezTo>
                <a:lnTo>
                  <a:pt x="4258102" y="1501254"/>
                </a:lnTo>
                <a:cubicBezTo>
                  <a:pt x="4290195" y="1404977"/>
                  <a:pt x="4244840" y="1520696"/>
                  <a:pt x="4353636" y="1378424"/>
                </a:cubicBezTo>
                <a:cubicBezTo>
                  <a:pt x="4389667" y="1331307"/>
                  <a:pt x="4449171" y="1228299"/>
                  <a:pt x="4449171" y="1228299"/>
                </a:cubicBezTo>
                <a:cubicBezTo>
                  <a:pt x="4471400" y="1117146"/>
                  <a:pt x="4450213" y="1201549"/>
                  <a:pt x="4490114" y="1091821"/>
                </a:cubicBezTo>
                <a:cubicBezTo>
                  <a:pt x="4499947" y="1064781"/>
                  <a:pt x="4517409" y="1009935"/>
                  <a:pt x="4517409" y="1009935"/>
                </a:cubicBezTo>
                <a:cubicBezTo>
                  <a:pt x="4521958" y="955344"/>
                  <a:pt x="4520313" y="899878"/>
                  <a:pt x="4531057" y="846161"/>
                </a:cubicBezTo>
                <a:cubicBezTo>
                  <a:pt x="4534274" y="830077"/>
                  <a:pt x="4553725" y="820954"/>
                  <a:pt x="4558353" y="805218"/>
                </a:cubicBezTo>
                <a:cubicBezTo>
                  <a:pt x="4576732" y="742729"/>
                  <a:pt x="4588136" y="678321"/>
                  <a:pt x="4599296" y="614149"/>
                </a:cubicBezTo>
                <a:cubicBezTo>
                  <a:pt x="4644206" y="355919"/>
                  <a:pt x="4589662" y="584448"/>
                  <a:pt x="4626592" y="436729"/>
                </a:cubicBezTo>
                <a:cubicBezTo>
                  <a:pt x="4635690" y="322998"/>
                  <a:pt x="4633830" y="207853"/>
                  <a:pt x="4653887" y="95535"/>
                </a:cubicBezTo>
                <a:cubicBezTo>
                  <a:pt x="4657280" y="76535"/>
                  <a:pt x="4677958" y="63964"/>
                  <a:pt x="4694830" y="54591"/>
                </a:cubicBezTo>
                <a:cubicBezTo>
                  <a:pt x="4714820" y="43486"/>
                  <a:pt x="4856467" y="4510"/>
                  <a:pt x="4872251" y="0"/>
                </a:cubicBezTo>
                <a:cubicBezTo>
                  <a:pt x="4913194" y="4549"/>
                  <a:pt x="4957055" y="-2196"/>
                  <a:pt x="4995081" y="13648"/>
                </a:cubicBezTo>
                <a:cubicBezTo>
                  <a:pt x="5045512" y="34661"/>
                  <a:pt x="5036081" y="99103"/>
                  <a:pt x="5049672" y="136478"/>
                </a:cubicBezTo>
                <a:cubicBezTo>
                  <a:pt x="5060101" y="165158"/>
                  <a:pt x="5076967" y="191069"/>
                  <a:pt x="5090615" y="218364"/>
                </a:cubicBezTo>
                <a:cubicBezTo>
                  <a:pt x="5194967" y="670547"/>
                  <a:pt x="5084430" y="136137"/>
                  <a:pt x="5145206" y="1078173"/>
                </a:cubicBezTo>
                <a:cubicBezTo>
                  <a:pt x="5148829" y="1134328"/>
                  <a:pt x="5168355" y="1188563"/>
                  <a:pt x="5186150" y="1241947"/>
                </a:cubicBezTo>
                <a:cubicBezTo>
                  <a:pt x="5222008" y="1349520"/>
                  <a:pt x="5222970" y="1363741"/>
                  <a:pt x="5268036" y="1460311"/>
                </a:cubicBezTo>
                <a:cubicBezTo>
                  <a:pt x="5285243" y="1497183"/>
                  <a:pt x="5301061" y="1534988"/>
                  <a:pt x="5322627" y="1569493"/>
                </a:cubicBezTo>
                <a:cubicBezTo>
                  <a:pt x="5346738" y="1608071"/>
                  <a:pt x="5370512" y="1648451"/>
                  <a:pt x="5404514" y="1678675"/>
                </a:cubicBezTo>
                <a:cubicBezTo>
                  <a:pt x="5445457" y="1715069"/>
                  <a:pt x="5488608" y="1749121"/>
                  <a:pt x="5527344" y="1787857"/>
                </a:cubicBezTo>
                <a:cubicBezTo>
                  <a:pt x="5655439" y="1915952"/>
                  <a:pt x="5410462" y="1779030"/>
                  <a:pt x="5745708" y="1965278"/>
                </a:cubicBezTo>
                <a:cubicBezTo>
                  <a:pt x="5765986" y="1976543"/>
                  <a:pt x="5792062" y="1971237"/>
                  <a:pt x="5813947" y="1978926"/>
                </a:cubicBezTo>
                <a:cubicBezTo>
                  <a:pt x="5960632" y="2030464"/>
                  <a:pt x="6099697" y="2105573"/>
                  <a:pt x="6250675" y="2142699"/>
                </a:cubicBezTo>
                <a:cubicBezTo>
                  <a:pt x="6379471" y="2174370"/>
                  <a:pt x="6513901" y="2179223"/>
                  <a:pt x="6646460" y="2183642"/>
                </a:cubicBezTo>
                <a:cubicBezTo>
                  <a:pt x="7333152" y="2206532"/>
                  <a:pt x="8020335" y="2210937"/>
                  <a:pt x="8707272" y="2224585"/>
                </a:cubicBezTo>
                <a:cubicBezTo>
                  <a:pt x="8921087" y="2251881"/>
                  <a:pt x="9134280" y="2284591"/>
                  <a:pt x="9348717" y="2306472"/>
                </a:cubicBezTo>
                <a:cubicBezTo>
                  <a:pt x="10448826" y="2418728"/>
                  <a:pt x="9726180" y="2312053"/>
                  <a:pt x="10222174" y="2388358"/>
                </a:cubicBezTo>
                <a:cubicBezTo>
                  <a:pt x="10579005" y="2592263"/>
                  <a:pt x="10468614" y="2465460"/>
                  <a:pt x="10658902" y="2811439"/>
                </a:cubicBezTo>
                <a:cubicBezTo>
                  <a:pt x="10710875" y="2905936"/>
                  <a:pt x="10809027" y="3098042"/>
                  <a:pt x="10809027" y="3098042"/>
                </a:cubicBezTo>
                <a:cubicBezTo>
                  <a:pt x="10849970" y="3266364"/>
                  <a:pt x="10882644" y="3436916"/>
                  <a:pt x="10931857" y="3603009"/>
                </a:cubicBezTo>
                <a:cubicBezTo>
                  <a:pt x="11090383" y="4138031"/>
                  <a:pt x="10978569" y="3596157"/>
                  <a:pt x="11068335" y="3985147"/>
                </a:cubicBezTo>
                <a:cubicBezTo>
                  <a:pt x="11097627" y="4112082"/>
                  <a:pt x="11150221" y="4367284"/>
                  <a:pt x="11150221" y="4367284"/>
                </a:cubicBezTo>
                <a:cubicBezTo>
                  <a:pt x="11154770" y="4462818"/>
                  <a:pt x="11156716" y="4558512"/>
                  <a:pt x="11163869" y="4653887"/>
                </a:cubicBezTo>
                <a:cubicBezTo>
                  <a:pt x="11170369" y="4740557"/>
                  <a:pt x="11191165" y="4913194"/>
                  <a:pt x="11191165" y="4913194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47" name="Picture 2" descr="クリックすると新しいウィンドウで開きます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2911" y="493856"/>
            <a:ext cx="3641707" cy="2731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52" name="グループ化 10"/>
          <p:cNvGrpSpPr>
            <a:grpSpLocks/>
          </p:cNvGrpSpPr>
          <p:nvPr/>
        </p:nvGrpSpPr>
        <p:grpSpPr bwMode="auto">
          <a:xfrm>
            <a:off x="660437" y="-6292080"/>
            <a:ext cx="7856722" cy="5832648"/>
            <a:chOff x="721037" y="-1033104"/>
            <a:chExt cx="7855084" cy="5833146"/>
          </a:xfrm>
        </p:grpSpPr>
        <p:sp>
          <p:nvSpPr>
            <p:cNvPr id="1053" name="正方形/長方形 1052"/>
            <p:cNvSpPr/>
            <p:nvPr/>
          </p:nvSpPr>
          <p:spPr>
            <a:xfrm>
              <a:off x="3800704" y="-1033104"/>
              <a:ext cx="1379094" cy="5833146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1054" name="正方形/長方形 1053"/>
            <p:cNvSpPr/>
            <p:nvPr/>
          </p:nvSpPr>
          <p:spPr>
            <a:xfrm>
              <a:off x="721037" y="1123497"/>
              <a:ext cx="7855084" cy="1370704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7200" dirty="0" smtClean="0"/>
                <a:t>ただイエスキリスト</a:t>
              </a:r>
              <a:endParaRPr lang="ja-JP" altLang="en-US" sz="7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711245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3.7037E-7 L 0.00295 1.0437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" y="52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5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5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5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7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7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7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1500" y="1196975"/>
            <a:ext cx="10194925" cy="662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4975" y="5099050"/>
            <a:ext cx="2892425" cy="170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ハート 11"/>
          <p:cNvSpPr/>
          <p:nvPr/>
        </p:nvSpPr>
        <p:spPr>
          <a:xfrm>
            <a:off x="3267075" y="2420938"/>
            <a:ext cx="2308225" cy="1239837"/>
          </a:xfrm>
          <a:prstGeom prst="hear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pic>
        <p:nvPicPr>
          <p:cNvPr id="16" name="Picture 2" descr="クリックすると新しいウィンドウで開きます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00" y="3660775"/>
            <a:ext cx="2741613" cy="136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375" y="-5114925"/>
            <a:ext cx="4727575" cy="51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パステルイラスト集 Vol.1　喜ぶのイラスト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88640"/>
            <a:ext cx="1725851" cy="20882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パステルイラスト集 Vol.1　悲しむのイラスト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921" y="188640"/>
            <a:ext cx="1845839" cy="23257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グループ化 12"/>
          <p:cNvGrpSpPr/>
          <p:nvPr/>
        </p:nvGrpSpPr>
        <p:grpSpPr>
          <a:xfrm>
            <a:off x="524338" y="2928238"/>
            <a:ext cx="1455374" cy="1384722"/>
            <a:chOff x="2744777" y="1484784"/>
            <a:chExt cx="4050390" cy="4682851"/>
          </a:xfrm>
        </p:grpSpPr>
        <p:grpSp>
          <p:nvGrpSpPr>
            <p:cNvPr id="14" name="グループ化 13"/>
            <p:cNvGrpSpPr/>
            <p:nvPr/>
          </p:nvGrpSpPr>
          <p:grpSpPr>
            <a:xfrm>
              <a:off x="2744777" y="1484784"/>
              <a:ext cx="4050390" cy="4682851"/>
              <a:chOff x="2668961" y="1844824"/>
              <a:chExt cx="4050390" cy="4682851"/>
            </a:xfrm>
          </p:grpSpPr>
          <p:sp>
            <p:nvSpPr>
              <p:cNvPr id="20" name="フリーフォーム 19"/>
              <p:cNvSpPr/>
              <p:nvPr/>
            </p:nvSpPr>
            <p:spPr>
              <a:xfrm>
                <a:off x="2668961" y="1844824"/>
                <a:ext cx="4050390" cy="4682851"/>
              </a:xfrm>
              <a:custGeom>
                <a:avLst/>
                <a:gdLst>
                  <a:gd name="connsiteX0" fmla="*/ 1277497 w 4050390"/>
                  <a:gd name="connsiteY0" fmla="*/ 35515 h 4334120"/>
                  <a:gd name="connsiteX1" fmla="*/ 747410 w 4050390"/>
                  <a:gd name="connsiteY1" fmla="*/ 287306 h 4334120"/>
                  <a:gd name="connsiteX2" fmla="*/ 349845 w 4050390"/>
                  <a:gd name="connsiteY2" fmla="*/ 936663 h 4334120"/>
                  <a:gd name="connsiteX3" fmla="*/ 190819 w 4050390"/>
                  <a:gd name="connsiteY3" fmla="*/ 2672698 h 4334120"/>
                  <a:gd name="connsiteX4" fmla="*/ 204071 w 4050390"/>
                  <a:gd name="connsiteY4" fmla="*/ 4209950 h 4334120"/>
                  <a:gd name="connsiteX5" fmla="*/ 270332 w 4050390"/>
                  <a:gd name="connsiteY5" fmla="*/ 4249706 h 4334120"/>
                  <a:gd name="connsiteX6" fmla="*/ 3649637 w 4050390"/>
                  <a:gd name="connsiteY6" fmla="*/ 4302715 h 4334120"/>
                  <a:gd name="connsiteX7" fmla="*/ 4020697 w 4050390"/>
                  <a:gd name="connsiteY7" fmla="*/ 4249706 h 4334120"/>
                  <a:gd name="connsiteX8" fmla="*/ 3967689 w 4050390"/>
                  <a:gd name="connsiteY8" fmla="*/ 4156941 h 4334120"/>
                  <a:gd name="connsiteX9" fmla="*/ 3914680 w 4050390"/>
                  <a:gd name="connsiteY9" fmla="*/ 2526924 h 4334120"/>
                  <a:gd name="connsiteX10" fmla="*/ 3768906 w 4050390"/>
                  <a:gd name="connsiteY10" fmla="*/ 578854 h 4334120"/>
                  <a:gd name="connsiteX11" fmla="*/ 2152141 w 4050390"/>
                  <a:gd name="connsiteY11" fmla="*/ 22263 h 4334120"/>
                  <a:gd name="connsiteX12" fmla="*/ 1065463 w 4050390"/>
                  <a:gd name="connsiteY12" fmla="*/ 101776 h 4334120"/>
                  <a:gd name="connsiteX13" fmla="*/ 1065463 w 4050390"/>
                  <a:gd name="connsiteY13" fmla="*/ 101776 h 4334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050390" h="4334120">
                    <a:moveTo>
                      <a:pt x="1277497" y="35515"/>
                    </a:moveTo>
                    <a:cubicBezTo>
                      <a:pt x="1089758" y="86315"/>
                      <a:pt x="902019" y="137115"/>
                      <a:pt x="747410" y="287306"/>
                    </a:cubicBezTo>
                    <a:cubicBezTo>
                      <a:pt x="592801" y="437497"/>
                      <a:pt x="442610" y="539098"/>
                      <a:pt x="349845" y="936663"/>
                    </a:cubicBezTo>
                    <a:cubicBezTo>
                      <a:pt x="257080" y="1334228"/>
                      <a:pt x="215115" y="2127150"/>
                      <a:pt x="190819" y="2672698"/>
                    </a:cubicBezTo>
                    <a:cubicBezTo>
                      <a:pt x="166523" y="3218246"/>
                      <a:pt x="190819" y="3947115"/>
                      <a:pt x="204071" y="4209950"/>
                    </a:cubicBezTo>
                    <a:cubicBezTo>
                      <a:pt x="217323" y="4472785"/>
                      <a:pt x="-303929" y="4234245"/>
                      <a:pt x="270332" y="4249706"/>
                    </a:cubicBezTo>
                    <a:cubicBezTo>
                      <a:pt x="844593" y="4265167"/>
                      <a:pt x="3024576" y="4302715"/>
                      <a:pt x="3649637" y="4302715"/>
                    </a:cubicBezTo>
                    <a:cubicBezTo>
                      <a:pt x="4274698" y="4302715"/>
                      <a:pt x="3967688" y="4274002"/>
                      <a:pt x="4020697" y="4249706"/>
                    </a:cubicBezTo>
                    <a:cubicBezTo>
                      <a:pt x="4073706" y="4225410"/>
                      <a:pt x="3985359" y="4444071"/>
                      <a:pt x="3967689" y="4156941"/>
                    </a:cubicBezTo>
                    <a:cubicBezTo>
                      <a:pt x="3950020" y="3869811"/>
                      <a:pt x="3947811" y="3123272"/>
                      <a:pt x="3914680" y="2526924"/>
                    </a:cubicBezTo>
                    <a:cubicBezTo>
                      <a:pt x="3881550" y="1930576"/>
                      <a:pt x="4062663" y="996298"/>
                      <a:pt x="3768906" y="578854"/>
                    </a:cubicBezTo>
                    <a:cubicBezTo>
                      <a:pt x="3475150" y="161411"/>
                      <a:pt x="2602715" y="101776"/>
                      <a:pt x="2152141" y="22263"/>
                    </a:cubicBezTo>
                    <a:cubicBezTo>
                      <a:pt x="1701567" y="-57250"/>
                      <a:pt x="1065463" y="101776"/>
                      <a:pt x="1065463" y="101776"/>
                    </a:cubicBezTo>
                    <a:lnTo>
                      <a:pt x="1065463" y="101776"/>
                    </a:lnTo>
                  </a:path>
                </a:pathLst>
              </a:custGeom>
              <a:solidFill>
                <a:schemeClr val="bg2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900"/>
              </a:p>
            </p:txBody>
          </p:sp>
          <p:sp>
            <p:nvSpPr>
              <p:cNvPr id="21" name="円/楕円 20"/>
              <p:cNvSpPr/>
              <p:nvPr/>
            </p:nvSpPr>
            <p:spPr>
              <a:xfrm>
                <a:off x="3539968" y="2708920"/>
                <a:ext cx="864096" cy="864096"/>
              </a:xfrm>
              <a:prstGeom prst="ellipse">
                <a:avLst/>
              </a:prstGeom>
              <a:solidFill>
                <a:schemeClr val="bg2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900"/>
              </a:p>
            </p:txBody>
          </p:sp>
          <p:sp>
            <p:nvSpPr>
              <p:cNvPr id="22" name="弦 21"/>
              <p:cNvSpPr/>
              <p:nvPr/>
            </p:nvSpPr>
            <p:spPr>
              <a:xfrm rot="17413514">
                <a:off x="3511875" y="2740803"/>
                <a:ext cx="863204" cy="848977"/>
              </a:xfrm>
              <a:prstGeom prst="chord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900"/>
              </a:p>
            </p:txBody>
          </p:sp>
          <p:sp>
            <p:nvSpPr>
              <p:cNvPr id="23" name="円/楕円 22"/>
              <p:cNvSpPr/>
              <p:nvPr/>
            </p:nvSpPr>
            <p:spPr>
              <a:xfrm>
                <a:off x="4913988" y="2708920"/>
                <a:ext cx="864096" cy="864096"/>
              </a:xfrm>
              <a:prstGeom prst="ellipse">
                <a:avLst/>
              </a:prstGeom>
              <a:solidFill>
                <a:schemeClr val="bg2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900"/>
              </a:p>
            </p:txBody>
          </p:sp>
          <p:sp>
            <p:nvSpPr>
              <p:cNvPr id="24" name="弦 23"/>
              <p:cNvSpPr/>
              <p:nvPr/>
            </p:nvSpPr>
            <p:spPr>
              <a:xfrm rot="17413514">
                <a:off x="4885895" y="2740803"/>
                <a:ext cx="863204" cy="848977"/>
              </a:xfrm>
              <a:prstGeom prst="chord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900"/>
              </a:p>
            </p:txBody>
          </p:sp>
          <p:sp>
            <p:nvSpPr>
              <p:cNvPr id="25" name="円/楕円 24"/>
              <p:cNvSpPr/>
              <p:nvPr/>
            </p:nvSpPr>
            <p:spPr>
              <a:xfrm>
                <a:off x="3779912" y="2996952"/>
                <a:ext cx="360040" cy="28803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900"/>
              </a:p>
            </p:txBody>
          </p:sp>
          <p:sp>
            <p:nvSpPr>
              <p:cNvPr id="26" name="円/楕円 25"/>
              <p:cNvSpPr/>
              <p:nvPr/>
            </p:nvSpPr>
            <p:spPr>
              <a:xfrm>
                <a:off x="5137477" y="3021275"/>
                <a:ext cx="360040" cy="28803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900"/>
              </a:p>
            </p:txBody>
          </p:sp>
        </p:grpSp>
        <p:grpSp>
          <p:nvGrpSpPr>
            <p:cNvPr id="15" name="グループ化 14"/>
            <p:cNvGrpSpPr/>
            <p:nvPr/>
          </p:nvGrpSpPr>
          <p:grpSpPr>
            <a:xfrm>
              <a:off x="4333282" y="3948385"/>
              <a:ext cx="880011" cy="701173"/>
              <a:chOff x="4109793" y="3844323"/>
              <a:chExt cx="1216771" cy="701173"/>
            </a:xfrm>
          </p:grpSpPr>
          <p:sp>
            <p:nvSpPr>
              <p:cNvPr id="18" name="フリーフォーム 17"/>
              <p:cNvSpPr/>
              <p:nvPr/>
            </p:nvSpPr>
            <p:spPr>
              <a:xfrm>
                <a:off x="4109793" y="4052449"/>
                <a:ext cx="1204329" cy="493047"/>
              </a:xfrm>
              <a:custGeom>
                <a:avLst/>
                <a:gdLst>
                  <a:gd name="connsiteX0" fmla="*/ 700746 w 1204329"/>
                  <a:gd name="connsiteY0" fmla="*/ 188247 h 493047"/>
                  <a:gd name="connsiteX1" fmla="*/ 528468 w 1204329"/>
                  <a:gd name="connsiteY1" fmla="*/ 201499 h 493047"/>
                  <a:gd name="connsiteX2" fmla="*/ 448955 w 1204329"/>
                  <a:gd name="connsiteY2" fmla="*/ 228003 h 493047"/>
                  <a:gd name="connsiteX3" fmla="*/ 369442 w 1204329"/>
                  <a:gd name="connsiteY3" fmla="*/ 281012 h 493047"/>
                  <a:gd name="connsiteX4" fmla="*/ 303181 w 1204329"/>
                  <a:gd name="connsiteY4" fmla="*/ 334021 h 493047"/>
                  <a:gd name="connsiteX5" fmla="*/ 236920 w 1204329"/>
                  <a:gd name="connsiteY5" fmla="*/ 400281 h 493047"/>
                  <a:gd name="connsiteX6" fmla="*/ 170659 w 1204329"/>
                  <a:gd name="connsiteY6" fmla="*/ 440038 h 493047"/>
                  <a:gd name="connsiteX7" fmla="*/ 130903 w 1204329"/>
                  <a:gd name="connsiteY7" fmla="*/ 466542 h 493047"/>
                  <a:gd name="connsiteX8" fmla="*/ 51390 w 1204329"/>
                  <a:gd name="connsiteY8" fmla="*/ 493047 h 493047"/>
                  <a:gd name="connsiteX9" fmla="*/ 24885 w 1204329"/>
                  <a:gd name="connsiteY9" fmla="*/ 347273 h 493047"/>
                  <a:gd name="connsiteX10" fmla="*/ 64642 w 1204329"/>
                  <a:gd name="connsiteY10" fmla="*/ 281012 h 493047"/>
                  <a:gd name="connsiteX11" fmla="*/ 91146 w 1204329"/>
                  <a:gd name="connsiteY11" fmla="*/ 241255 h 493047"/>
                  <a:gd name="connsiteX12" fmla="*/ 170659 w 1204329"/>
                  <a:gd name="connsiteY12" fmla="*/ 201499 h 493047"/>
                  <a:gd name="connsiteX13" fmla="*/ 250172 w 1204329"/>
                  <a:gd name="connsiteY13" fmla="*/ 135238 h 493047"/>
                  <a:gd name="connsiteX14" fmla="*/ 276677 w 1204329"/>
                  <a:gd name="connsiteY14" fmla="*/ 108734 h 493047"/>
                  <a:gd name="connsiteX15" fmla="*/ 329685 w 1204329"/>
                  <a:gd name="connsiteY15" fmla="*/ 82229 h 493047"/>
                  <a:gd name="connsiteX16" fmla="*/ 409198 w 1204329"/>
                  <a:gd name="connsiteY16" fmla="*/ 42473 h 493047"/>
                  <a:gd name="connsiteX17" fmla="*/ 448955 w 1204329"/>
                  <a:gd name="connsiteY17" fmla="*/ 15968 h 493047"/>
                  <a:gd name="connsiteX18" fmla="*/ 806764 w 1204329"/>
                  <a:gd name="connsiteY18" fmla="*/ 15968 h 493047"/>
                  <a:gd name="connsiteX19" fmla="*/ 926033 w 1204329"/>
                  <a:gd name="connsiteY19" fmla="*/ 42473 h 493047"/>
                  <a:gd name="connsiteX20" fmla="*/ 1005546 w 1204329"/>
                  <a:gd name="connsiteY20" fmla="*/ 68977 h 493047"/>
                  <a:gd name="connsiteX21" fmla="*/ 1045303 w 1204329"/>
                  <a:gd name="connsiteY21" fmla="*/ 95481 h 493047"/>
                  <a:gd name="connsiteX22" fmla="*/ 1071807 w 1204329"/>
                  <a:gd name="connsiteY22" fmla="*/ 121986 h 493047"/>
                  <a:gd name="connsiteX23" fmla="*/ 1111564 w 1204329"/>
                  <a:gd name="connsiteY23" fmla="*/ 135238 h 493047"/>
                  <a:gd name="connsiteX24" fmla="*/ 1151320 w 1204329"/>
                  <a:gd name="connsiteY24" fmla="*/ 161742 h 493047"/>
                  <a:gd name="connsiteX25" fmla="*/ 1204329 w 1204329"/>
                  <a:gd name="connsiteY25" fmla="*/ 228003 h 493047"/>
                  <a:gd name="connsiteX26" fmla="*/ 1191077 w 1204329"/>
                  <a:gd name="connsiteY26" fmla="*/ 320768 h 493047"/>
                  <a:gd name="connsiteX27" fmla="*/ 1164572 w 1204329"/>
                  <a:gd name="connsiteY27" fmla="*/ 347273 h 493047"/>
                  <a:gd name="connsiteX28" fmla="*/ 1098311 w 1204329"/>
                  <a:gd name="connsiteY28" fmla="*/ 334021 h 493047"/>
                  <a:gd name="connsiteX29" fmla="*/ 1018798 w 1204329"/>
                  <a:gd name="connsiteY29" fmla="*/ 307516 h 493047"/>
                  <a:gd name="connsiteX30" fmla="*/ 979042 w 1204329"/>
                  <a:gd name="connsiteY30" fmla="*/ 281012 h 493047"/>
                  <a:gd name="connsiteX31" fmla="*/ 939285 w 1204329"/>
                  <a:gd name="connsiteY31" fmla="*/ 267760 h 493047"/>
                  <a:gd name="connsiteX32" fmla="*/ 912781 w 1204329"/>
                  <a:gd name="connsiteY32" fmla="*/ 241255 h 493047"/>
                  <a:gd name="connsiteX33" fmla="*/ 873024 w 1204329"/>
                  <a:gd name="connsiteY33" fmla="*/ 228003 h 493047"/>
                  <a:gd name="connsiteX34" fmla="*/ 727250 w 1204329"/>
                  <a:gd name="connsiteY34" fmla="*/ 201499 h 493047"/>
                  <a:gd name="connsiteX35" fmla="*/ 674242 w 1204329"/>
                  <a:gd name="connsiteY35" fmla="*/ 188247 h 493047"/>
                  <a:gd name="connsiteX36" fmla="*/ 581477 w 1204329"/>
                  <a:gd name="connsiteY36" fmla="*/ 201499 h 4930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204329" h="493047">
                    <a:moveTo>
                      <a:pt x="700746" y="188247"/>
                    </a:moveTo>
                    <a:cubicBezTo>
                      <a:pt x="643320" y="192664"/>
                      <a:pt x="585359" y="192516"/>
                      <a:pt x="528468" y="201499"/>
                    </a:cubicBezTo>
                    <a:cubicBezTo>
                      <a:pt x="500872" y="205856"/>
                      <a:pt x="448955" y="228003"/>
                      <a:pt x="448955" y="228003"/>
                    </a:cubicBezTo>
                    <a:cubicBezTo>
                      <a:pt x="422451" y="245673"/>
                      <a:pt x="391967" y="258488"/>
                      <a:pt x="369442" y="281012"/>
                    </a:cubicBezTo>
                    <a:cubicBezTo>
                      <a:pt x="331675" y="318778"/>
                      <a:pt x="353333" y="300585"/>
                      <a:pt x="303181" y="334021"/>
                    </a:cubicBezTo>
                    <a:cubicBezTo>
                      <a:pt x="257744" y="402177"/>
                      <a:pt x="300028" y="349795"/>
                      <a:pt x="236920" y="400281"/>
                    </a:cubicBezTo>
                    <a:cubicBezTo>
                      <a:pt x="184944" y="441862"/>
                      <a:pt x="239704" y="417023"/>
                      <a:pt x="170659" y="440038"/>
                    </a:cubicBezTo>
                    <a:cubicBezTo>
                      <a:pt x="157407" y="448873"/>
                      <a:pt x="145457" y="460073"/>
                      <a:pt x="130903" y="466542"/>
                    </a:cubicBezTo>
                    <a:cubicBezTo>
                      <a:pt x="105373" y="477889"/>
                      <a:pt x="51390" y="493047"/>
                      <a:pt x="51390" y="493047"/>
                    </a:cubicBezTo>
                    <a:cubicBezTo>
                      <a:pt x="-28123" y="466541"/>
                      <a:pt x="2744" y="491194"/>
                      <a:pt x="24885" y="347273"/>
                    </a:cubicBezTo>
                    <a:cubicBezTo>
                      <a:pt x="32557" y="297406"/>
                      <a:pt x="36784" y="315834"/>
                      <a:pt x="64642" y="281012"/>
                    </a:cubicBezTo>
                    <a:cubicBezTo>
                      <a:pt x="74592" y="268575"/>
                      <a:pt x="79884" y="252517"/>
                      <a:pt x="91146" y="241255"/>
                    </a:cubicBezTo>
                    <a:cubicBezTo>
                      <a:pt x="116835" y="215566"/>
                      <a:pt x="138325" y="212277"/>
                      <a:pt x="170659" y="201499"/>
                    </a:cubicBezTo>
                    <a:cubicBezTo>
                      <a:pt x="253702" y="90775"/>
                      <a:pt x="167387" y="184908"/>
                      <a:pt x="250172" y="135238"/>
                    </a:cubicBezTo>
                    <a:cubicBezTo>
                      <a:pt x="260886" y="128810"/>
                      <a:pt x="266281" y="115665"/>
                      <a:pt x="276677" y="108734"/>
                    </a:cubicBezTo>
                    <a:cubicBezTo>
                      <a:pt x="293114" y="97776"/>
                      <a:pt x="312533" y="92030"/>
                      <a:pt x="329685" y="82229"/>
                    </a:cubicBezTo>
                    <a:cubicBezTo>
                      <a:pt x="401612" y="41128"/>
                      <a:pt x="336312" y="66768"/>
                      <a:pt x="409198" y="42473"/>
                    </a:cubicBezTo>
                    <a:cubicBezTo>
                      <a:pt x="422450" y="33638"/>
                      <a:pt x="434042" y="21561"/>
                      <a:pt x="448955" y="15968"/>
                    </a:cubicBezTo>
                    <a:cubicBezTo>
                      <a:pt x="543325" y="-19421"/>
                      <a:pt x="783320" y="14902"/>
                      <a:pt x="806764" y="15968"/>
                    </a:cubicBezTo>
                    <a:cubicBezTo>
                      <a:pt x="844585" y="23533"/>
                      <a:pt x="888610" y="31246"/>
                      <a:pt x="926033" y="42473"/>
                    </a:cubicBezTo>
                    <a:cubicBezTo>
                      <a:pt x="952793" y="50501"/>
                      <a:pt x="982300" y="53480"/>
                      <a:pt x="1005546" y="68977"/>
                    </a:cubicBezTo>
                    <a:cubicBezTo>
                      <a:pt x="1018798" y="77812"/>
                      <a:pt x="1032866" y="85531"/>
                      <a:pt x="1045303" y="95481"/>
                    </a:cubicBezTo>
                    <a:cubicBezTo>
                      <a:pt x="1055059" y="103286"/>
                      <a:pt x="1061093" y="115558"/>
                      <a:pt x="1071807" y="121986"/>
                    </a:cubicBezTo>
                    <a:cubicBezTo>
                      <a:pt x="1083785" y="129173"/>
                      <a:pt x="1098312" y="130821"/>
                      <a:pt x="1111564" y="135238"/>
                    </a:cubicBezTo>
                    <a:cubicBezTo>
                      <a:pt x="1124816" y="144073"/>
                      <a:pt x="1138883" y="151792"/>
                      <a:pt x="1151320" y="161742"/>
                    </a:cubicBezTo>
                    <a:cubicBezTo>
                      <a:pt x="1178293" y="183321"/>
                      <a:pt x="1184651" y="198487"/>
                      <a:pt x="1204329" y="228003"/>
                    </a:cubicBezTo>
                    <a:cubicBezTo>
                      <a:pt x="1199912" y="258925"/>
                      <a:pt x="1200955" y="291135"/>
                      <a:pt x="1191077" y="320768"/>
                    </a:cubicBezTo>
                    <a:cubicBezTo>
                      <a:pt x="1187126" y="332621"/>
                      <a:pt x="1176941" y="345506"/>
                      <a:pt x="1164572" y="347273"/>
                    </a:cubicBezTo>
                    <a:cubicBezTo>
                      <a:pt x="1142274" y="350459"/>
                      <a:pt x="1120042" y="339948"/>
                      <a:pt x="1098311" y="334021"/>
                    </a:cubicBezTo>
                    <a:cubicBezTo>
                      <a:pt x="1071357" y="326670"/>
                      <a:pt x="1018798" y="307516"/>
                      <a:pt x="1018798" y="307516"/>
                    </a:cubicBezTo>
                    <a:cubicBezTo>
                      <a:pt x="1005546" y="298681"/>
                      <a:pt x="993288" y="288135"/>
                      <a:pt x="979042" y="281012"/>
                    </a:cubicBezTo>
                    <a:cubicBezTo>
                      <a:pt x="966548" y="274765"/>
                      <a:pt x="951263" y="274947"/>
                      <a:pt x="939285" y="267760"/>
                    </a:cubicBezTo>
                    <a:cubicBezTo>
                      <a:pt x="928571" y="261332"/>
                      <a:pt x="923495" y="247683"/>
                      <a:pt x="912781" y="241255"/>
                    </a:cubicBezTo>
                    <a:cubicBezTo>
                      <a:pt x="900803" y="234068"/>
                      <a:pt x="886456" y="231841"/>
                      <a:pt x="873024" y="228003"/>
                    </a:cubicBezTo>
                    <a:cubicBezTo>
                      <a:pt x="794122" y="205460"/>
                      <a:pt x="830484" y="220269"/>
                      <a:pt x="727250" y="201499"/>
                    </a:cubicBezTo>
                    <a:cubicBezTo>
                      <a:pt x="709331" y="198241"/>
                      <a:pt x="691911" y="192664"/>
                      <a:pt x="674242" y="188247"/>
                    </a:cubicBezTo>
                    <a:cubicBezTo>
                      <a:pt x="590372" y="202225"/>
                      <a:pt x="621599" y="201499"/>
                      <a:pt x="581477" y="201499"/>
                    </a:cubicBezTo>
                  </a:path>
                </a:pathLst>
              </a:custGeom>
              <a:solidFill>
                <a:srgbClr val="FF66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900"/>
              </a:p>
            </p:txBody>
          </p:sp>
          <p:sp>
            <p:nvSpPr>
              <p:cNvPr id="19" name="フリーフォーム 18"/>
              <p:cNvSpPr/>
              <p:nvPr/>
            </p:nvSpPr>
            <p:spPr>
              <a:xfrm>
                <a:off x="4122235" y="3844323"/>
                <a:ext cx="1204329" cy="493047"/>
              </a:xfrm>
              <a:custGeom>
                <a:avLst/>
                <a:gdLst>
                  <a:gd name="connsiteX0" fmla="*/ 700746 w 1204329"/>
                  <a:gd name="connsiteY0" fmla="*/ 188247 h 493047"/>
                  <a:gd name="connsiteX1" fmla="*/ 528468 w 1204329"/>
                  <a:gd name="connsiteY1" fmla="*/ 201499 h 493047"/>
                  <a:gd name="connsiteX2" fmla="*/ 448955 w 1204329"/>
                  <a:gd name="connsiteY2" fmla="*/ 228003 h 493047"/>
                  <a:gd name="connsiteX3" fmla="*/ 369442 w 1204329"/>
                  <a:gd name="connsiteY3" fmla="*/ 281012 h 493047"/>
                  <a:gd name="connsiteX4" fmla="*/ 303181 w 1204329"/>
                  <a:gd name="connsiteY4" fmla="*/ 334021 h 493047"/>
                  <a:gd name="connsiteX5" fmla="*/ 236920 w 1204329"/>
                  <a:gd name="connsiteY5" fmla="*/ 400281 h 493047"/>
                  <a:gd name="connsiteX6" fmla="*/ 170659 w 1204329"/>
                  <a:gd name="connsiteY6" fmla="*/ 440038 h 493047"/>
                  <a:gd name="connsiteX7" fmla="*/ 130903 w 1204329"/>
                  <a:gd name="connsiteY7" fmla="*/ 466542 h 493047"/>
                  <a:gd name="connsiteX8" fmla="*/ 51390 w 1204329"/>
                  <a:gd name="connsiteY8" fmla="*/ 493047 h 493047"/>
                  <a:gd name="connsiteX9" fmla="*/ 24885 w 1204329"/>
                  <a:gd name="connsiteY9" fmla="*/ 347273 h 493047"/>
                  <a:gd name="connsiteX10" fmla="*/ 64642 w 1204329"/>
                  <a:gd name="connsiteY10" fmla="*/ 281012 h 493047"/>
                  <a:gd name="connsiteX11" fmla="*/ 91146 w 1204329"/>
                  <a:gd name="connsiteY11" fmla="*/ 241255 h 493047"/>
                  <a:gd name="connsiteX12" fmla="*/ 170659 w 1204329"/>
                  <a:gd name="connsiteY12" fmla="*/ 201499 h 493047"/>
                  <a:gd name="connsiteX13" fmla="*/ 250172 w 1204329"/>
                  <a:gd name="connsiteY13" fmla="*/ 135238 h 493047"/>
                  <a:gd name="connsiteX14" fmla="*/ 276677 w 1204329"/>
                  <a:gd name="connsiteY14" fmla="*/ 108734 h 493047"/>
                  <a:gd name="connsiteX15" fmla="*/ 329685 w 1204329"/>
                  <a:gd name="connsiteY15" fmla="*/ 82229 h 493047"/>
                  <a:gd name="connsiteX16" fmla="*/ 409198 w 1204329"/>
                  <a:gd name="connsiteY16" fmla="*/ 42473 h 493047"/>
                  <a:gd name="connsiteX17" fmla="*/ 448955 w 1204329"/>
                  <a:gd name="connsiteY17" fmla="*/ 15968 h 493047"/>
                  <a:gd name="connsiteX18" fmla="*/ 806764 w 1204329"/>
                  <a:gd name="connsiteY18" fmla="*/ 15968 h 493047"/>
                  <a:gd name="connsiteX19" fmla="*/ 926033 w 1204329"/>
                  <a:gd name="connsiteY19" fmla="*/ 42473 h 493047"/>
                  <a:gd name="connsiteX20" fmla="*/ 1005546 w 1204329"/>
                  <a:gd name="connsiteY20" fmla="*/ 68977 h 493047"/>
                  <a:gd name="connsiteX21" fmla="*/ 1045303 w 1204329"/>
                  <a:gd name="connsiteY21" fmla="*/ 95481 h 493047"/>
                  <a:gd name="connsiteX22" fmla="*/ 1071807 w 1204329"/>
                  <a:gd name="connsiteY22" fmla="*/ 121986 h 493047"/>
                  <a:gd name="connsiteX23" fmla="*/ 1111564 w 1204329"/>
                  <a:gd name="connsiteY23" fmla="*/ 135238 h 493047"/>
                  <a:gd name="connsiteX24" fmla="*/ 1151320 w 1204329"/>
                  <a:gd name="connsiteY24" fmla="*/ 161742 h 493047"/>
                  <a:gd name="connsiteX25" fmla="*/ 1204329 w 1204329"/>
                  <a:gd name="connsiteY25" fmla="*/ 228003 h 493047"/>
                  <a:gd name="connsiteX26" fmla="*/ 1191077 w 1204329"/>
                  <a:gd name="connsiteY26" fmla="*/ 320768 h 493047"/>
                  <a:gd name="connsiteX27" fmla="*/ 1164572 w 1204329"/>
                  <a:gd name="connsiteY27" fmla="*/ 347273 h 493047"/>
                  <a:gd name="connsiteX28" fmla="*/ 1098311 w 1204329"/>
                  <a:gd name="connsiteY28" fmla="*/ 334021 h 493047"/>
                  <a:gd name="connsiteX29" fmla="*/ 1018798 w 1204329"/>
                  <a:gd name="connsiteY29" fmla="*/ 307516 h 493047"/>
                  <a:gd name="connsiteX30" fmla="*/ 979042 w 1204329"/>
                  <a:gd name="connsiteY30" fmla="*/ 281012 h 493047"/>
                  <a:gd name="connsiteX31" fmla="*/ 939285 w 1204329"/>
                  <a:gd name="connsiteY31" fmla="*/ 267760 h 493047"/>
                  <a:gd name="connsiteX32" fmla="*/ 912781 w 1204329"/>
                  <a:gd name="connsiteY32" fmla="*/ 241255 h 493047"/>
                  <a:gd name="connsiteX33" fmla="*/ 873024 w 1204329"/>
                  <a:gd name="connsiteY33" fmla="*/ 228003 h 493047"/>
                  <a:gd name="connsiteX34" fmla="*/ 727250 w 1204329"/>
                  <a:gd name="connsiteY34" fmla="*/ 201499 h 493047"/>
                  <a:gd name="connsiteX35" fmla="*/ 674242 w 1204329"/>
                  <a:gd name="connsiteY35" fmla="*/ 188247 h 493047"/>
                  <a:gd name="connsiteX36" fmla="*/ 581477 w 1204329"/>
                  <a:gd name="connsiteY36" fmla="*/ 201499 h 4930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204329" h="493047">
                    <a:moveTo>
                      <a:pt x="700746" y="188247"/>
                    </a:moveTo>
                    <a:cubicBezTo>
                      <a:pt x="643320" y="192664"/>
                      <a:pt x="585359" y="192516"/>
                      <a:pt x="528468" y="201499"/>
                    </a:cubicBezTo>
                    <a:cubicBezTo>
                      <a:pt x="500872" y="205856"/>
                      <a:pt x="448955" y="228003"/>
                      <a:pt x="448955" y="228003"/>
                    </a:cubicBezTo>
                    <a:cubicBezTo>
                      <a:pt x="422451" y="245673"/>
                      <a:pt x="391967" y="258488"/>
                      <a:pt x="369442" y="281012"/>
                    </a:cubicBezTo>
                    <a:cubicBezTo>
                      <a:pt x="331675" y="318778"/>
                      <a:pt x="353333" y="300585"/>
                      <a:pt x="303181" y="334021"/>
                    </a:cubicBezTo>
                    <a:cubicBezTo>
                      <a:pt x="257744" y="402177"/>
                      <a:pt x="300028" y="349795"/>
                      <a:pt x="236920" y="400281"/>
                    </a:cubicBezTo>
                    <a:cubicBezTo>
                      <a:pt x="184944" y="441862"/>
                      <a:pt x="239704" y="417023"/>
                      <a:pt x="170659" y="440038"/>
                    </a:cubicBezTo>
                    <a:cubicBezTo>
                      <a:pt x="157407" y="448873"/>
                      <a:pt x="145457" y="460073"/>
                      <a:pt x="130903" y="466542"/>
                    </a:cubicBezTo>
                    <a:cubicBezTo>
                      <a:pt x="105373" y="477889"/>
                      <a:pt x="51390" y="493047"/>
                      <a:pt x="51390" y="493047"/>
                    </a:cubicBezTo>
                    <a:cubicBezTo>
                      <a:pt x="-28123" y="466541"/>
                      <a:pt x="2744" y="491194"/>
                      <a:pt x="24885" y="347273"/>
                    </a:cubicBezTo>
                    <a:cubicBezTo>
                      <a:pt x="32557" y="297406"/>
                      <a:pt x="36784" y="315834"/>
                      <a:pt x="64642" y="281012"/>
                    </a:cubicBezTo>
                    <a:cubicBezTo>
                      <a:pt x="74592" y="268575"/>
                      <a:pt x="79884" y="252517"/>
                      <a:pt x="91146" y="241255"/>
                    </a:cubicBezTo>
                    <a:cubicBezTo>
                      <a:pt x="116835" y="215566"/>
                      <a:pt x="138325" y="212277"/>
                      <a:pt x="170659" y="201499"/>
                    </a:cubicBezTo>
                    <a:cubicBezTo>
                      <a:pt x="253702" y="90775"/>
                      <a:pt x="167387" y="184908"/>
                      <a:pt x="250172" y="135238"/>
                    </a:cubicBezTo>
                    <a:cubicBezTo>
                      <a:pt x="260886" y="128810"/>
                      <a:pt x="266281" y="115665"/>
                      <a:pt x="276677" y="108734"/>
                    </a:cubicBezTo>
                    <a:cubicBezTo>
                      <a:pt x="293114" y="97776"/>
                      <a:pt x="312533" y="92030"/>
                      <a:pt x="329685" y="82229"/>
                    </a:cubicBezTo>
                    <a:cubicBezTo>
                      <a:pt x="401612" y="41128"/>
                      <a:pt x="336312" y="66768"/>
                      <a:pt x="409198" y="42473"/>
                    </a:cubicBezTo>
                    <a:cubicBezTo>
                      <a:pt x="422450" y="33638"/>
                      <a:pt x="434042" y="21561"/>
                      <a:pt x="448955" y="15968"/>
                    </a:cubicBezTo>
                    <a:cubicBezTo>
                      <a:pt x="543325" y="-19421"/>
                      <a:pt x="783320" y="14902"/>
                      <a:pt x="806764" y="15968"/>
                    </a:cubicBezTo>
                    <a:cubicBezTo>
                      <a:pt x="844585" y="23533"/>
                      <a:pt x="888610" y="31246"/>
                      <a:pt x="926033" y="42473"/>
                    </a:cubicBezTo>
                    <a:cubicBezTo>
                      <a:pt x="952793" y="50501"/>
                      <a:pt x="982300" y="53480"/>
                      <a:pt x="1005546" y="68977"/>
                    </a:cubicBezTo>
                    <a:cubicBezTo>
                      <a:pt x="1018798" y="77812"/>
                      <a:pt x="1032866" y="85531"/>
                      <a:pt x="1045303" y="95481"/>
                    </a:cubicBezTo>
                    <a:cubicBezTo>
                      <a:pt x="1055059" y="103286"/>
                      <a:pt x="1061093" y="115558"/>
                      <a:pt x="1071807" y="121986"/>
                    </a:cubicBezTo>
                    <a:cubicBezTo>
                      <a:pt x="1083785" y="129173"/>
                      <a:pt x="1098312" y="130821"/>
                      <a:pt x="1111564" y="135238"/>
                    </a:cubicBezTo>
                    <a:cubicBezTo>
                      <a:pt x="1124816" y="144073"/>
                      <a:pt x="1138883" y="151792"/>
                      <a:pt x="1151320" y="161742"/>
                    </a:cubicBezTo>
                    <a:cubicBezTo>
                      <a:pt x="1178293" y="183321"/>
                      <a:pt x="1184651" y="198487"/>
                      <a:pt x="1204329" y="228003"/>
                    </a:cubicBezTo>
                    <a:cubicBezTo>
                      <a:pt x="1199912" y="258925"/>
                      <a:pt x="1200955" y="291135"/>
                      <a:pt x="1191077" y="320768"/>
                    </a:cubicBezTo>
                    <a:cubicBezTo>
                      <a:pt x="1187126" y="332621"/>
                      <a:pt x="1176941" y="345506"/>
                      <a:pt x="1164572" y="347273"/>
                    </a:cubicBezTo>
                    <a:cubicBezTo>
                      <a:pt x="1142274" y="350459"/>
                      <a:pt x="1120042" y="339948"/>
                      <a:pt x="1098311" y="334021"/>
                    </a:cubicBezTo>
                    <a:cubicBezTo>
                      <a:pt x="1071357" y="326670"/>
                      <a:pt x="1018798" y="307516"/>
                      <a:pt x="1018798" y="307516"/>
                    </a:cubicBezTo>
                    <a:cubicBezTo>
                      <a:pt x="1005546" y="298681"/>
                      <a:pt x="993288" y="288135"/>
                      <a:pt x="979042" y="281012"/>
                    </a:cubicBezTo>
                    <a:cubicBezTo>
                      <a:pt x="966548" y="274765"/>
                      <a:pt x="951263" y="274947"/>
                      <a:pt x="939285" y="267760"/>
                    </a:cubicBezTo>
                    <a:cubicBezTo>
                      <a:pt x="928571" y="261332"/>
                      <a:pt x="923495" y="247683"/>
                      <a:pt x="912781" y="241255"/>
                    </a:cubicBezTo>
                    <a:cubicBezTo>
                      <a:pt x="900803" y="234068"/>
                      <a:pt x="886456" y="231841"/>
                      <a:pt x="873024" y="228003"/>
                    </a:cubicBezTo>
                    <a:cubicBezTo>
                      <a:pt x="794122" y="205460"/>
                      <a:pt x="830484" y="220269"/>
                      <a:pt x="727250" y="201499"/>
                    </a:cubicBezTo>
                    <a:cubicBezTo>
                      <a:pt x="709331" y="198241"/>
                      <a:pt x="691911" y="192664"/>
                      <a:pt x="674242" y="188247"/>
                    </a:cubicBezTo>
                    <a:cubicBezTo>
                      <a:pt x="590372" y="202225"/>
                      <a:pt x="621599" y="201499"/>
                      <a:pt x="581477" y="201499"/>
                    </a:cubicBezTo>
                  </a:path>
                </a:pathLst>
              </a:custGeom>
              <a:solidFill>
                <a:srgbClr val="FF66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900"/>
              </a:p>
            </p:txBody>
          </p:sp>
        </p:grpSp>
        <p:sp>
          <p:nvSpPr>
            <p:cNvPr id="17" name="正方形/長方形 16"/>
            <p:cNvSpPr/>
            <p:nvPr/>
          </p:nvSpPr>
          <p:spPr>
            <a:xfrm>
              <a:off x="3211081" y="1525873"/>
              <a:ext cx="3110384" cy="135309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ja-JP" altLang="en-US" sz="2000" b="0" cap="none" spc="0" dirty="0" smtClean="0">
                  <a:ln w="18415" cmpd="sng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もんだい</a:t>
              </a:r>
              <a:endParaRPr lang="ja-JP" altLang="en-US" sz="2000" b="0" cap="none" spc="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37077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87 0.09065 L -0.02917 0.816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4" y="362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359024" y="1083319"/>
            <a:ext cx="8784976" cy="5805264"/>
          </a:xfrm>
        </p:spPr>
        <p:txBody>
          <a:bodyPr>
            <a:noAutofit/>
          </a:bodyPr>
          <a:lstStyle/>
          <a:p>
            <a:pPr algn="l"/>
            <a:r>
              <a:rPr lang="ja-JP" altLang="en-US" sz="3200" dirty="0" smtClean="0"/>
              <a:t>ガラテヤ２しょう２０せつ</a:t>
            </a:r>
            <a:r>
              <a:rPr lang="en-US" altLang="ja-JP" sz="3200" dirty="0" smtClean="0"/>
              <a:t/>
            </a:r>
            <a:br>
              <a:rPr lang="en-US" altLang="ja-JP" sz="3200" dirty="0" smtClean="0"/>
            </a:br>
            <a:r>
              <a:rPr lang="en-US" altLang="ja-JP" sz="3200" dirty="0" smtClean="0"/>
              <a:t/>
            </a:r>
            <a:br>
              <a:rPr lang="en-US" altLang="ja-JP" sz="3200" dirty="0" smtClean="0"/>
            </a:br>
            <a:r>
              <a:rPr lang="ja-JP" altLang="en-US" sz="3200" dirty="0" smtClean="0"/>
              <a:t>わたしはキリスト</a:t>
            </a:r>
            <a:r>
              <a:rPr lang="ja-JP" altLang="en-US" sz="3200" dirty="0"/>
              <a:t>ととも</a:t>
            </a:r>
            <a:r>
              <a:rPr lang="ja-JP" altLang="en-US" sz="3200" dirty="0" smtClean="0"/>
              <a:t>に</a:t>
            </a:r>
            <a:r>
              <a:rPr lang="en-US" altLang="ja-JP" sz="3200" dirty="0" smtClean="0"/>
              <a:t/>
            </a:r>
            <a:br>
              <a:rPr lang="en-US" altLang="ja-JP" sz="3200" dirty="0" smtClean="0"/>
            </a:br>
            <a:r>
              <a:rPr lang="ja-JP" altLang="en-US" sz="3200" dirty="0" smtClean="0"/>
              <a:t>じゅうじ</a:t>
            </a:r>
            <a:r>
              <a:rPr lang="ja-JP" altLang="en-US" sz="3200" dirty="0"/>
              <a:t>か</a:t>
            </a:r>
            <a:r>
              <a:rPr lang="ja-JP" altLang="en-US" sz="3200" dirty="0" smtClean="0"/>
              <a:t>に</a:t>
            </a:r>
            <a:r>
              <a:rPr lang="ja-JP" altLang="en-US" sz="3200" dirty="0"/>
              <a:t>つけられました</a:t>
            </a:r>
            <a:r>
              <a:rPr lang="ja-JP" altLang="en-US" sz="3200" dirty="0" smtClean="0"/>
              <a:t>。</a:t>
            </a:r>
            <a:r>
              <a:rPr lang="en-US" altLang="ja-JP" sz="3200" dirty="0" smtClean="0"/>
              <a:t/>
            </a:r>
            <a:br>
              <a:rPr lang="en-US" altLang="ja-JP" sz="3200" dirty="0" smtClean="0"/>
            </a:br>
            <a:r>
              <a:rPr lang="ja-JP" altLang="en-US" sz="3200" dirty="0" smtClean="0"/>
              <a:t>もはやわたしが</a:t>
            </a:r>
            <a:r>
              <a:rPr lang="ja-JP" altLang="en-US" sz="3200" dirty="0"/>
              <a:t>い</a:t>
            </a:r>
            <a:r>
              <a:rPr lang="ja-JP" altLang="en-US" sz="3200" dirty="0" smtClean="0"/>
              <a:t>きて</a:t>
            </a:r>
            <a:r>
              <a:rPr lang="ja-JP" altLang="en-US" sz="3200" dirty="0"/>
              <a:t>いるのではなく</a:t>
            </a:r>
            <a:r>
              <a:rPr lang="ja-JP" altLang="en-US" sz="3200" dirty="0" smtClean="0"/>
              <a:t>、</a:t>
            </a:r>
            <a:r>
              <a:rPr lang="en-US" altLang="ja-JP" sz="3200" dirty="0" smtClean="0"/>
              <a:t/>
            </a:r>
            <a:br>
              <a:rPr lang="en-US" altLang="ja-JP" sz="3200" dirty="0" smtClean="0"/>
            </a:br>
            <a:r>
              <a:rPr lang="ja-JP" altLang="en-US" sz="3200" dirty="0" smtClean="0"/>
              <a:t>キリストがわた</a:t>
            </a:r>
            <a:r>
              <a:rPr lang="ja-JP" altLang="en-US" sz="3200" dirty="0"/>
              <a:t>し</a:t>
            </a:r>
            <a:r>
              <a:rPr lang="ja-JP" altLang="en-US" sz="3200" dirty="0" smtClean="0"/>
              <a:t>のうちにいきて</a:t>
            </a:r>
            <a:r>
              <a:rPr lang="ja-JP" altLang="en-US" sz="3200" dirty="0"/>
              <a:t>おられるのです</a:t>
            </a:r>
            <a:r>
              <a:rPr lang="ja-JP" altLang="en-US" sz="3200" dirty="0" smtClean="0"/>
              <a:t>。</a:t>
            </a:r>
            <a:r>
              <a:rPr lang="en-US" altLang="ja-JP" sz="3200" dirty="0" smtClean="0"/>
              <a:t/>
            </a:r>
            <a:br>
              <a:rPr lang="en-US" altLang="ja-JP" sz="3200" dirty="0" smtClean="0"/>
            </a:br>
            <a:r>
              <a:rPr lang="ja-JP" altLang="en-US" sz="3200" dirty="0" smtClean="0"/>
              <a:t>いまわた</a:t>
            </a:r>
            <a:r>
              <a:rPr lang="ja-JP" altLang="en-US" sz="3200" dirty="0"/>
              <a:t>し</a:t>
            </a:r>
            <a:r>
              <a:rPr lang="ja-JP" altLang="en-US" sz="3200" dirty="0" smtClean="0"/>
              <a:t>が</a:t>
            </a:r>
            <a:r>
              <a:rPr lang="ja-JP" altLang="en-US" sz="3200" dirty="0" err="1" smtClean="0"/>
              <a:t>に</a:t>
            </a:r>
            <a:r>
              <a:rPr lang="ja-JP" altLang="en-US" sz="3200" dirty="0" err="1"/>
              <a:t>く</a:t>
            </a:r>
            <a:r>
              <a:rPr lang="ja-JP" altLang="en-US" sz="3200" dirty="0" smtClean="0"/>
              <a:t>にあって</a:t>
            </a:r>
            <a:r>
              <a:rPr lang="ja-JP" altLang="en-US" sz="3200" dirty="0"/>
              <a:t>い</a:t>
            </a:r>
            <a:r>
              <a:rPr lang="ja-JP" altLang="en-US" sz="3200" dirty="0" smtClean="0"/>
              <a:t>きて</a:t>
            </a:r>
            <a:r>
              <a:rPr lang="ja-JP" altLang="en-US" sz="3200" dirty="0"/>
              <a:t>いるのは</a:t>
            </a:r>
            <a:r>
              <a:rPr lang="ja-JP" altLang="en-US" sz="3200" dirty="0" smtClean="0"/>
              <a:t>、</a:t>
            </a:r>
            <a:r>
              <a:rPr lang="en-US" altLang="ja-JP" sz="3200" dirty="0" smtClean="0"/>
              <a:t/>
            </a:r>
            <a:br>
              <a:rPr lang="en-US" altLang="ja-JP" sz="3200" dirty="0" smtClean="0"/>
            </a:br>
            <a:r>
              <a:rPr lang="ja-JP" altLang="en-US" sz="3200" dirty="0" smtClean="0"/>
              <a:t>わたしをあいしわた</a:t>
            </a:r>
            <a:r>
              <a:rPr lang="ja-JP" altLang="en-US" sz="3200" dirty="0"/>
              <a:t>し</a:t>
            </a:r>
            <a:r>
              <a:rPr lang="ja-JP" altLang="en-US" sz="3200" dirty="0" smtClean="0"/>
              <a:t>の</a:t>
            </a:r>
            <a:r>
              <a:rPr lang="ja-JP" altLang="en-US" sz="3200" dirty="0"/>
              <a:t>ため</a:t>
            </a:r>
            <a:r>
              <a:rPr lang="ja-JP" altLang="en-US" sz="3200" dirty="0" smtClean="0"/>
              <a:t>に</a:t>
            </a:r>
            <a:r>
              <a:rPr lang="en-US" altLang="ja-JP" sz="3200" dirty="0" smtClean="0"/>
              <a:t/>
            </a:r>
            <a:br>
              <a:rPr lang="en-US" altLang="ja-JP" sz="3200" dirty="0" smtClean="0"/>
            </a:br>
            <a:r>
              <a:rPr lang="ja-JP" altLang="en-US" sz="3200" dirty="0" smtClean="0"/>
              <a:t>ごじしんをおすてになった</a:t>
            </a:r>
            <a:r>
              <a:rPr lang="en-US" altLang="ja-JP" sz="3200" dirty="0" smtClean="0"/>
              <a:t/>
            </a:r>
            <a:br>
              <a:rPr lang="en-US" altLang="ja-JP" sz="3200" dirty="0" smtClean="0"/>
            </a:br>
            <a:r>
              <a:rPr lang="ja-JP" altLang="en-US" sz="3200" dirty="0" smtClean="0"/>
              <a:t>かみのみ</a:t>
            </a:r>
            <a:r>
              <a:rPr lang="ja-JP" altLang="en-US" sz="3200" dirty="0" err="1" smtClean="0"/>
              <a:t>こを</a:t>
            </a:r>
            <a:r>
              <a:rPr lang="ja-JP" altLang="en-US" sz="3200" dirty="0" smtClean="0"/>
              <a:t>しんじるしんこうに</a:t>
            </a:r>
            <a:r>
              <a:rPr lang="ja-JP" altLang="en-US" sz="3200" dirty="0"/>
              <a:t>よっているのです。</a:t>
            </a:r>
            <a:r>
              <a:rPr lang="en-US" altLang="ja-JP" sz="3200" dirty="0" smtClean="0"/>
              <a:t/>
            </a:r>
            <a:br>
              <a:rPr lang="en-US" altLang="ja-JP" sz="3200" dirty="0" smtClean="0"/>
            </a:br>
            <a:r>
              <a:rPr lang="en-US" altLang="ja-JP" sz="3200" dirty="0" smtClean="0"/>
              <a:t/>
            </a:r>
            <a:br>
              <a:rPr lang="en-US" altLang="ja-JP" sz="3200" dirty="0" smtClean="0"/>
            </a:br>
            <a:endParaRPr kumimoji="1" lang="ja-JP" altLang="en-US" sz="3200" dirty="0"/>
          </a:p>
        </p:txBody>
      </p:sp>
    </p:spTree>
    <p:extLst>
      <p:ext uri="{BB962C8B-B14F-4D97-AF65-F5344CB8AC3E}">
        <p14:creationId xmlns:p14="http://schemas.microsoft.com/office/powerpoint/2010/main" val="1156189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34067" y="1052736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kumimoji="1" lang="ja-JP" altLang="en-US" sz="4400" dirty="0" smtClean="0"/>
              <a:t>ほんとうのもんだいは</a:t>
            </a:r>
            <a:endParaRPr kumimoji="1" lang="en-US" altLang="ja-JP" sz="4400" dirty="0" smtClean="0"/>
          </a:p>
          <a:p>
            <a:pPr marL="0" indent="0" algn="ctr">
              <a:buNone/>
            </a:pPr>
            <a:r>
              <a:rPr lang="ja-JP" altLang="en-US" sz="4400" dirty="0" smtClean="0"/>
              <a:t>わたしがかんりょうしたキリストを</a:t>
            </a:r>
            <a:endParaRPr lang="en-US" altLang="ja-JP" sz="4400" dirty="0" smtClean="0"/>
          </a:p>
          <a:p>
            <a:pPr marL="0" indent="0" algn="ctr">
              <a:buNone/>
            </a:pPr>
            <a:endParaRPr lang="en-US" altLang="ja-JP" sz="4400" dirty="0" smtClean="0"/>
          </a:p>
          <a:p>
            <a:pPr marL="0" indent="0" algn="ctr">
              <a:buNone/>
            </a:pPr>
            <a:r>
              <a:rPr lang="ja-JP" altLang="en-US" sz="4400" dirty="0" smtClean="0"/>
              <a:t>ただしんじて</a:t>
            </a:r>
            <a:endParaRPr lang="en-US" altLang="ja-JP" sz="4400" dirty="0" smtClean="0"/>
          </a:p>
          <a:p>
            <a:pPr marL="0" indent="0" algn="ctr">
              <a:buNone/>
            </a:pPr>
            <a:r>
              <a:rPr lang="ja-JP" altLang="en-US" sz="4400" dirty="0" err="1" smtClean="0"/>
              <a:t>しゅじんに</a:t>
            </a:r>
            <a:r>
              <a:rPr lang="ja-JP" altLang="en-US" sz="4400" dirty="0" smtClean="0"/>
              <a:t>してないことがもんだい</a:t>
            </a:r>
            <a:endParaRPr lang="en-US" altLang="ja-JP" sz="4400" dirty="0" smtClean="0"/>
          </a:p>
        </p:txBody>
      </p:sp>
    </p:spTree>
    <p:extLst>
      <p:ext uri="{BB962C8B-B14F-4D97-AF65-F5344CB8AC3E}">
        <p14:creationId xmlns:p14="http://schemas.microsoft.com/office/powerpoint/2010/main" val="1932389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フリーフォーム 10"/>
          <p:cNvSpPr/>
          <p:nvPr/>
        </p:nvSpPr>
        <p:spPr>
          <a:xfrm rot="241337">
            <a:off x="1024224" y="955855"/>
            <a:ext cx="6665883" cy="5772954"/>
          </a:xfrm>
          <a:custGeom>
            <a:avLst/>
            <a:gdLst>
              <a:gd name="connsiteX0" fmla="*/ 331867 w 5811428"/>
              <a:gd name="connsiteY0" fmla="*/ 4400760 h 4504007"/>
              <a:gd name="connsiteX1" fmla="*/ 13815 w 5811428"/>
              <a:gd name="connsiteY1" fmla="*/ 3194812 h 4504007"/>
              <a:gd name="connsiteX2" fmla="*/ 848702 w 5811428"/>
              <a:gd name="connsiteY2" fmla="*/ 2677977 h 4504007"/>
              <a:gd name="connsiteX3" fmla="*/ 2730510 w 5811428"/>
              <a:gd name="connsiteY3" fmla="*/ 2359925 h 4504007"/>
              <a:gd name="connsiteX4" fmla="*/ 3273849 w 5811428"/>
              <a:gd name="connsiteY4" fmla="*/ 1829838 h 4504007"/>
              <a:gd name="connsiteX5" fmla="*/ 2836528 w 5811428"/>
              <a:gd name="connsiteY5" fmla="*/ 1405768 h 4504007"/>
              <a:gd name="connsiteX6" fmla="*/ 3128076 w 5811428"/>
              <a:gd name="connsiteY6" fmla="*/ 968447 h 4504007"/>
              <a:gd name="connsiteX7" fmla="*/ 4068980 w 5811428"/>
              <a:gd name="connsiteY7" fmla="*/ 782916 h 4504007"/>
              <a:gd name="connsiteX8" fmla="*/ 4797849 w 5811428"/>
              <a:gd name="connsiteY8" fmla="*/ 676899 h 4504007"/>
              <a:gd name="connsiteX9" fmla="*/ 4811102 w 5811428"/>
              <a:gd name="connsiteY9" fmla="*/ 517873 h 4504007"/>
              <a:gd name="connsiteX10" fmla="*/ 4572562 w 5811428"/>
              <a:gd name="connsiteY10" fmla="*/ 398603 h 4504007"/>
              <a:gd name="connsiteX11" fmla="*/ 4996632 w 5811428"/>
              <a:gd name="connsiteY11" fmla="*/ 186568 h 4504007"/>
              <a:gd name="connsiteX12" fmla="*/ 5738754 w 5811428"/>
              <a:gd name="connsiteY12" fmla="*/ 1038 h 4504007"/>
              <a:gd name="connsiteX13" fmla="*/ 5752006 w 5811428"/>
              <a:gd name="connsiteY13" fmla="*/ 120308 h 4504007"/>
              <a:gd name="connsiteX14" fmla="*/ 5460458 w 5811428"/>
              <a:gd name="connsiteY14" fmla="*/ 305838 h 4504007"/>
              <a:gd name="connsiteX15" fmla="*/ 5553223 w 5811428"/>
              <a:gd name="connsiteY15" fmla="*/ 557629 h 4504007"/>
              <a:gd name="connsiteX16" fmla="*/ 5672493 w 5811428"/>
              <a:gd name="connsiteY16" fmla="*/ 796168 h 4504007"/>
              <a:gd name="connsiteX17" fmla="*/ 4572562 w 5811428"/>
              <a:gd name="connsiteY17" fmla="*/ 1153977 h 4504007"/>
              <a:gd name="connsiteX18" fmla="*/ 4678580 w 5811428"/>
              <a:gd name="connsiteY18" fmla="*/ 1525038 h 4504007"/>
              <a:gd name="connsiteX19" fmla="*/ 5301432 w 5811428"/>
              <a:gd name="connsiteY19" fmla="*/ 2187647 h 4504007"/>
              <a:gd name="connsiteX20" fmla="*/ 5076145 w 5811428"/>
              <a:gd name="connsiteY20" fmla="*/ 2890012 h 4504007"/>
              <a:gd name="connsiteX21" fmla="*/ 4135241 w 5811428"/>
              <a:gd name="connsiteY21" fmla="*/ 3062290 h 4504007"/>
              <a:gd name="connsiteX22" fmla="*/ 3830441 w 5811428"/>
              <a:gd name="connsiteY22" fmla="*/ 3287577 h 4504007"/>
              <a:gd name="connsiteX23" fmla="*/ 4294267 w 5811428"/>
              <a:gd name="connsiteY23" fmla="*/ 4069455 h 4504007"/>
              <a:gd name="connsiteX24" fmla="*/ 5009884 w 5811428"/>
              <a:gd name="connsiteY24" fmla="*/ 4374255 h 4504007"/>
              <a:gd name="connsiteX25" fmla="*/ 3419623 w 5811428"/>
              <a:gd name="connsiteY25" fmla="*/ 4440516 h 4504007"/>
              <a:gd name="connsiteX26" fmla="*/ 384876 w 5811428"/>
              <a:gd name="connsiteY26" fmla="*/ 4440516 h 4504007"/>
              <a:gd name="connsiteX27" fmla="*/ 331867 w 5811428"/>
              <a:gd name="connsiteY27" fmla="*/ 4400760 h 4504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5811428" h="4504007">
                <a:moveTo>
                  <a:pt x="331867" y="4400760"/>
                </a:moveTo>
                <a:cubicBezTo>
                  <a:pt x="270023" y="4193143"/>
                  <a:pt x="-72324" y="3481942"/>
                  <a:pt x="13815" y="3194812"/>
                </a:cubicBezTo>
                <a:cubicBezTo>
                  <a:pt x="99954" y="2907682"/>
                  <a:pt x="395919" y="2817125"/>
                  <a:pt x="848702" y="2677977"/>
                </a:cubicBezTo>
                <a:cubicBezTo>
                  <a:pt x="1301485" y="2538829"/>
                  <a:pt x="2326319" y="2501281"/>
                  <a:pt x="2730510" y="2359925"/>
                </a:cubicBezTo>
                <a:cubicBezTo>
                  <a:pt x="3134701" y="2218569"/>
                  <a:pt x="3256179" y="1988864"/>
                  <a:pt x="3273849" y="1829838"/>
                </a:cubicBezTo>
                <a:cubicBezTo>
                  <a:pt x="3291519" y="1670812"/>
                  <a:pt x="2860824" y="1549333"/>
                  <a:pt x="2836528" y="1405768"/>
                </a:cubicBezTo>
                <a:cubicBezTo>
                  <a:pt x="2812233" y="1262203"/>
                  <a:pt x="2922667" y="1072256"/>
                  <a:pt x="3128076" y="968447"/>
                </a:cubicBezTo>
                <a:cubicBezTo>
                  <a:pt x="3333485" y="864638"/>
                  <a:pt x="3790685" y="831507"/>
                  <a:pt x="4068980" y="782916"/>
                </a:cubicBezTo>
                <a:cubicBezTo>
                  <a:pt x="4347276" y="734325"/>
                  <a:pt x="4674162" y="721073"/>
                  <a:pt x="4797849" y="676899"/>
                </a:cubicBezTo>
                <a:cubicBezTo>
                  <a:pt x="4921536" y="632725"/>
                  <a:pt x="4848650" y="564256"/>
                  <a:pt x="4811102" y="517873"/>
                </a:cubicBezTo>
                <a:cubicBezTo>
                  <a:pt x="4773554" y="471490"/>
                  <a:pt x="4541640" y="453820"/>
                  <a:pt x="4572562" y="398603"/>
                </a:cubicBezTo>
                <a:cubicBezTo>
                  <a:pt x="4603484" y="343385"/>
                  <a:pt x="4802267" y="252829"/>
                  <a:pt x="4996632" y="186568"/>
                </a:cubicBezTo>
                <a:cubicBezTo>
                  <a:pt x="5190997" y="120307"/>
                  <a:pt x="5612858" y="12081"/>
                  <a:pt x="5738754" y="1038"/>
                </a:cubicBezTo>
                <a:cubicBezTo>
                  <a:pt x="5864650" y="-10005"/>
                  <a:pt x="5798389" y="69508"/>
                  <a:pt x="5752006" y="120308"/>
                </a:cubicBezTo>
                <a:cubicBezTo>
                  <a:pt x="5705623" y="171108"/>
                  <a:pt x="5493589" y="232951"/>
                  <a:pt x="5460458" y="305838"/>
                </a:cubicBezTo>
                <a:cubicBezTo>
                  <a:pt x="5427328" y="378725"/>
                  <a:pt x="5517884" y="475907"/>
                  <a:pt x="5553223" y="557629"/>
                </a:cubicBezTo>
                <a:cubicBezTo>
                  <a:pt x="5588562" y="639351"/>
                  <a:pt x="5835936" y="696777"/>
                  <a:pt x="5672493" y="796168"/>
                </a:cubicBezTo>
                <a:cubicBezTo>
                  <a:pt x="5509050" y="895559"/>
                  <a:pt x="4738214" y="1032499"/>
                  <a:pt x="4572562" y="1153977"/>
                </a:cubicBezTo>
                <a:cubicBezTo>
                  <a:pt x="4406910" y="1275455"/>
                  <a:pt x="4557102" y="1352760"/>
                  <a:pt x="4678580" y="1525038"/>
                </a:cubicBezTo>
                <a:cubicBezTo>
                  <a:pt x="4800058" y="1697316"/>
                  <a:pt x="5235171" y="1960151"/>
                  <a:pt x="5301432" y="2187647"/>
                </a:cubicBezTo>
                <a:cubicBezTo>
                  <a:pt x="5367693" y="2415143"/>
                  <a:pt x="5270510" y="2744238"/>
                  <a:pt x="5076145" y="2890012"/>
                </a:cubicBezTo>
                <a:cubicBezTo>
                  <a:pt x="4881780" y="3035786"/>
                  <a:pt x="4342858" y="2996029"/>
                  <a:pt x="4135241" y="3062290"/>
                </a:cubicBezTo>
                <a:cubicBezTo>
                  <a:pt x="3927624" y="3128551"/>
                  <a:pt x="3803937" y="3119716"/>
                  <a:pt x="3830441" y="3287577"/>
                </a:cubicBezTo>
                <a:cubicBezTo>
                  <a:pt x="3856945" y="3455438"/>
                  <a:pt x="4097693" y="3888342"/>
                  <a:pt x="4294267" y="4069455"/>
                </a:cubicBezTo>
                <a:cubicBezTo>
                  <a:pt x="4490841" y="4250568"/>
                  <a:pt x="5155658" y="4312412"/>
                  <a:pt x="5009884" y="4374255"/>
                </a:cubicBezTo>
                <a:cubicBezTo>
                  <a:pt x="4864110" y="4436098"/>
                  <a:pt x="4190458" y="4429473"/>
                  <a:pt x="3419623" y="4440516"/>
                </a:cubicBezTo>
                <a:cubicBezTo>
                  <a:pt x="2648788" y="4451560"/>
                  <a:pt x="892876" y="4442725"/>
                  <a:pt x="384876" y="4440516"/>
                </a:cubicBezTo>
                <a:cubicBezTo>
                  <a:pt x="-123124" y="4438307"/>
                  <a:pt x="393711" y="4608377"/>
                  <a:pt x="331867" y="4400760"/>
                </a:cubicBez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AutoShape 34"/>
          <p:cNvSpPr>
            <a:spLocks noChangeArrowheads="1"/>
          </p:cNvSpPr>
          <p:nvPr/>
        </p:nvSpPr>
        <p:spPr bwMode="auto">
          <a:xfrm>
            <a:off x="5292080" y="4128770"/>
            <a:ext cx="3378057" cy="2495543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gradFill rotWithShape="1">
            <a:gsLst>
              <a:gs pos="0">
                <a:srgbClr val="FF99CC"/>
              </a:gs>
              <a:gs pos="50000">
                <a:schemeClr val="bg1"/>
              </a:gs>
              <a:gs pos="100000">
                <a:srgbClr val="FF99CC"/>
              </a:gs>
            </a:gsLst>
            <a:lin ang="5400000" scaled="1"/>
          </a:gradFill>
          <a:ln w="57150" cmpd="thickThin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ja-JP" altLang="en-US">
              <a:ea typeface="ＭＳ Ｐゴシック" pitchFamily="50" charset="-128"/>
            </a:endParaRPr>
          </a:p>
        </p:txBody>
      </p:sp>
      <p:sp>
        <p:nvSpPr>
          <p:cNvPr id="5" name="Rectangle 36"/>
          <p:cNvSpPr>
            <a:spLocks noChangeArrowheads="1"/>
          </p:cNvSpPr>
          <p:nvPr/>
        </p:nvSpPr>
        <p:spPr bwMode="auto">
          <a:xfrm flipV="1">
            <a:off x="6856560" y="4626981"/>
            <a:ext cx="356560" cy="1440160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" name="Rectangle 35"/>
          <p:cNvSpPr>
            <a:spLocks noChangeArrowheads="1"/>
          </p:cNvSpPr>
          <p:nvPr/>
        </p:nvSpPr>
        <p:spPr bwMode="auto">
          <a:xfrm>
            <a:off x="6213214" y="4938649"/>
            <a:ext cx="1535788" cy="408412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cxnSp>
        <p:nvCxnSpPr>
          <p:cNvPr id="7" name="直線コネクタ 6"/>
          <p:cNvCxnSpPr/>
          <p:nvPr/>
        </p:nvCxnSpPr>
        <p:spPr>
          <a:xfrm>
            <a:off x="323528" y="692696"/>
            <a:ext cx="216024" cy="5832648"/>
          </a:xfrm>
          <a:prstGeom prst="line">
            <a:avLst/>
          </a:prstGeom>
          <a:ln w="2413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コネクタ 8"/>
          <p:cNvCxnSpPr/>
          <p:nvPr/>
        </p:nvCxnSpPr>
        <p:spPr>
          <a:xfrm flipV="1">
            <a:off x="338065" y="3891418"/>
            <a:ext cx="4305943" cy="102380"/>
          </a:xfrm>
          <a:prstGeom prst="line">
            <a:avLst/>
          </a:prstGeom>
          <a:ln w="2413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/>
          <p:cNvCxnSpPr/>
          <p:nvPr/>
        </p:nvCxnSpPr>
        <p:spPr>
          <a:xfrm>
            <a:off x="4499992" y="3789040"/>
            <a:ext cx="576064" cy="2520280"/>
          </a:xfrm>
          <a:prstGeom prst="line">
            <a:avLst/>
          </a:prstGeom>
          <a:ln w="2413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 descr="クリックすると新しいウィンドウで開きます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4431" y="195935"/>
            <a:ext cx="1875415" cy="1429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グループ化 1"/>
          <p:cNvGrpSpPr/>
          <p:nvPr/>
        </p:nvGrpSpPr>
        <p:grpSpPr>
          <a:xfrm>
            <a:off x="973456" y="580108"/>
            <a:ext cx="3814568" cy="3096093"/>
            <a:chOff x="630244" y="900262"/>
            <a:chExt cx="5630393" cy="5409170"/>
          </a:xfrm>
        </p:grpSpPr>
        <p:sp>
          <p:nvSpPr>
            <p:cNvPr id="54" name="フリーフォーム 53"/>
            <p:cNvSpPr/>
            <p:nvPr/>
          </p:nvSpPr>
          <p:spPr>
            <a:xfrm rot="19458234">
              <a:off x="1011152" y="1014888"/>
              <a:ext cx="5249485" cy="3800421"/>
            </a:xfrm>
            <a:custGeom>
              <a:avLst/>
              <a:gdLst>
                <a:gd name="connsiteX0" fmla="*/ 808383 w 6135757"/>
                <a:gd name="connsiteY0" fmla="*/ 1987826 h 4408705"/>
                <a:gd name="connsiteX1" fmla="*/ 834887 w 6135757"/>
                <a:gd name="connsiteY1" fmla="*/ 1908313 h 4408705"/>
                <a:gd name="connsiteX2" fmla="*/ 927652 w 6135757"/>
                <a:gd name="connsiteY2" fmla="*/ 1683026 h 4408705"/>
                <a:gd name="connsiteX3" fmla="*/ 967409 w 6135757"/>
                <a:gd name="connsiteY3" fmla="*/ 1524000 h 4408705"/>
                <a:gd name="connsiteX4" fmla="*/ 993913 w 6135757"/>
                <a:gd name="connsiteY4" fmla="*/ 1431234 h 4408705"/>
                <a:gd name="connsiteX5" fmla="*/ 1020418 w 6135757"/>
                <a:gd name="connsiteY5" fmla="*/ 1404730 h 4408705"/>
                <a:gd name="connsiteX6" fmla="*/ 1060174 w 6135757"/>
                <a:gd name="connsiteY6" fmla="*/ 1311965 h 4408705"/>
                <a:gd name="connsiteX7" fmla="*/ 1086678 w 6135757"/>
                <a:gd name="connsiteY7" fmla="*/ 1258956 h 4408705"/>
                <a:gd name="connsiteX8" fmla="*/ 1152939 w 6135757"/>
                <a:gd name="connsiteY8" fmla="*/ 1192695 h 4408705"/>
                <a:gd name="connsiteX9" fmla="*/ 1205948 w 6135757"/>
                <a:gd name="connsiteY9" fmla="*/ 1139687 h 4408705"/>
                <a:gd name="connsiteX10" fmla="*/ 1272209 w 6135757"/>
                <a:gd name="connsiteY10" fmla="*/ 1073426 h 4408705"/>
                <a:gd name="connsiteX11" fmla="*/ 1298713 w 6135757"/>
                <a:gd name="connsiteY11" fmla="*/ 1033669 h 4408705"/>
                <a:gd name="connsiteX12" fmla="*/ 1325218 w 6135757"/>
                <a:gd name="connsiteY12" fmla="*/ 1007165 h 4408705"/>
                <a:gd name="connsiteX13" fmla="*/ 1378226 w 6135757"/>
                <a:gd name="connsiteY13" fmla="*/ 927652 h 4408705"/>
                <a:gd name="connsiteX14" fmla="*/ 1404731 w 6135757"/>
                <a:gd name="connsiteY14" fmla="*/ 901147 h 4408705"/>
                <a:gd name="connsiteX15" fmla="*/ 1457739 w 6135757"/>
                <a:gd name="connsiteY15" fmla="*/ 834887 h 4408705"/>
                <a:gd name="connsiteX16" fmla="*/ 1510748 w 6135757"/>
                <a:gd name="connsiteY16" fmla="*/ 795130 h 4408705"/>
                <a:gd name="connsiteX17" fmla="*/ 1550505 w 6135757"/>
                <a:gd name="connsiteY17" fmla="*/ 742121 h 4408705"/>
                <a:gd name="connsiteX18" fmla="*/ 1643270 w 6135757"/>
                <a:gd name="connsiteY18" fmla="*/ 649356 h 4408705"/>
                <a:gd name="connsiteX19" fmla="*/ 1696278 w 6135757"/>
                <a:gd name="connsiteY19" fmla="*/ 583095 h 4408705"/>
                <a:gd name="connsiteX20" fmla="*/ 1722783 w 6135757"/>
                <a:gd name="connsiteY20" fmla="*/ 543339 h 4408705"/>
                <a:gd name="connsiteX21" fmla="*/ 1802296 w 6135757"/>
                <a:gd name="connsiteY21" fmla="*/ 477078 h 4408705"/>
                <a:gd name="connsiteX22" fmla="*/ 1868557 w 6135757"/>
                <a:gd name="connsiteY22" fmla="*/ 410817 h 4408705"/>
                <a:gd name="connsiteX23" fmla="*/ 1934818 w 6135757"/>
                <a:gd name="connsiteY23" fmla="*/ 344556 h 4408705"/>
                <a:gd name="connsiteX24" fmla="*/ 1974574 w 6135757"/>
                <a:gd name="connsiteY24" fmla="*/ 304800 h 4408705"/>
                <a:gd name="connsiteX25" fmla="*/ 2027583 w 6135757"/>
                <a:gd name="connsiteY25" fmla="*/ 278295 h 4408705"/>
                <a:gd name="connsiteX26" fmla="*/ 2067339 w 6135757"/>
                <a:gd name="connsiteY26" fmla="*/ 238539 h 4408705"/>
                <a:gd name="connsiteX27" fmla="*/ 2199861 w 6135757"/>
                <a:gd name="connsiteY27" fmla="*/ 159026 h 4408705"/>
                <a:gd name="connsiteX28" fmla="*/ 2252870 w 6135757"/>
                <a:gd name="connsiteY28" fmla="*/ 132521 h 4408705"/>
                <a:gd name="connsiteX29" fmla="*/ 2332383 w 6135757"/>
                <a:gd name="connsiteY29" fmla="*/ 119269 h 4408705"/>
                <a:gd name="connsiteX30" fmla="*/ 2411896 w 6135757"/>
                <a:gd name="connsiteY30" fmla="*/ 66261 h 4408705"/>
                <a:gd name="connsiteX31" fmla="*/ 2504661 w 6135757"/>
                <a:gd name="connsiteY31" fmla="*/ 53008 h 4408705"/>
                <a:gd name="connsiteX32" fmla="*/ 2610678 w 6135757"/>
                <a:gd name="connsiteY32" fmla="*/ 26504 h 4408705"/>
                <a:gd name="connsiteX33" fmla="*/ 2769705 w 6135757"/>
                <a:gd name="connsiteY33" fmla="*/ 0 h 4408705"/>
                <a:gd name="connsiteX34" fmla="*/ 3432313 w 6135757"/>
                <a:gd name="connsiteY34" fmla="*/ 26504 h 4408705"/>
                <a:gd name="connsiteX35" fmla="*/ 3564835 w 6135757"/>
                <a:gd name="connsiteY35" fmla="*/ 53008 h 4408705"/>
                <a:gd name="connsiteX36" fmla="*/ 3803374 w 6135757"/>
                <a:gd name="connsiteY36" fmla="*/ 79513 h 4408705"/>
                <a:gd name="connsiteX37" fmla="*/ 3909391 w 6135757"/>
                <a:gd name="connsiteY37" fmla="*/ 106017 h 4408705"/>
                <a:gd name="connsiteX38" fmla="*/ 4028661 w 6135757"/>
                <a:gd name="connsiteY38" fmla="*/ 132521 h 4408705"/>
                <a:gd name="connsiteX39" fmla="*/ 4200939 w 6135757"/>
                <a:gd name="connsiteY39" fmla="*/ 185530 h 4408705"/>
                <a:gd name="connsiteX40" fmla="*/ 4293705 w 6135757"/>
                <a:gd name="connsiteY40" fmla="*/ 212034 h 4408705"/>
                <a:gd name="connsiteX41" fmla="*/ 4359965 w 6135757"/>
                <a:gd name="connsiteY41" fmla="*/ 251791 h 4408705"/>
                <a:gd name="connsiteX42" fmla="*/ 4426226 w 6135757"/>
                <a:gd name="connsiteY42" fmla="*/ 278295 h 4408705"/>
                <a:gd name="connsiteX43" fmla="*/ 4479235 w 6135757"/>
                <a:gd name="connsiteY43" fmla="*/ 318052 h 4408705"/>
                <a:gd name="connsiteX44" fmla="*/ 4545496 w 6135757"/>
                <a:gd name="connsiteY44" fmla="*/ 344556 h 4408705"/>
                <a:gd name="connsiteX45" fmla="*/ 4625009 w 6135757"/>
                <a:gd name="connsiteY45" fmla="*/ 384313 h 4408705"/>
                <a:gd name="connsiteX46" fmla="*/ 4770783 w 6135757"/>
                <a:gd name="connsiteY46" fmla="*/ 477078 h 4408705"/>
                <a:gd name="connsiteX47" fmla="*/ 4903305 w 6135757"/>
                <a:gd name="connsiteY47" fmla="*/ 556591 h 4408705"/>
                <a:gd name="connsiteX48" fmla="*/ 4982818 w 6135757"/>
                <a:gd name="connsiteY48" fmla="*/ 622852 h 4408705"/>
                <a:gd name="connsiteX49" fmla="*/ 5181600 w 6135757"/>
                <a:gd name="connsiteY49" fmla="*/ 755374 h 4408705"/>
                <a:gd name="connsiteX50" fmla="*/ 5274365 w 6135757"/>
                <a:gd name="connsiteY50" fmla="*/ 834887 h 4408705"/>
                <a:gd name="connsiteX51" fmla="*/ 5420139 w 6135757"/>
                <a:gd name="connsiteY51" fmla="*/ 927652 h 4408705"/>
                <a:gd name="connsiteX52" fmla="*/ 5512905 w 6135757"/>
                <a:gd name="connsiteY52" fmla="*/ 1020417 h 4408705"/>
                <a:gd name="connsiteX53" fmla="*/ 5552661 w 6135757"/>
                <a:gd name="connsiteY53" fmla="*/ 1060174 h 4408705"/>
                <a:gd name="connsiteX54" fmla="*/ 5618922 w 6135757"/>
                <a:gd name="connsiteY54" fmla="*/ 1166191 h 4408705"/>
                <a:gd name="connsiteX55" fmla="*/ 5632174 w 6135757"/>
                <a:gd name="connsiteY55" fmla="*/ 1205947 h 4408705"/>
                <a:gd name="connsiteX56" fmla="*/ 5685183 w 6135757"/>
                <a:gd name="connsiteY56" fmla="*/ 1258956 h 4408705"/>
                <a:gd name="connsiteX57" fmla="*/ 5711687 w 6135757"/>
                <a:gd name="connsiteY57" fmla="*/ 1338469 h 4408705"/>
                <a:gd name="connsiteX58" fmla="*/ 5738191 w 6135757"/>
                <a:gd name="connsiteY58" fmla="*/ 1391478 h 4408705"/>
                <a:gd name="connsiteX59" fmla="*/ 5857461 w 6135757"/>
                <a:gd name="connsiteY59" fmla="*/ 1762539 h 4408705"/>
                <a:gd name="connsiteX60" fmla="*/ 5976731 w 6135757"/>
                <a:gd name="connsiteY60" fmla="*/ 2001078 h 4408705"/>
                <a:gd name="connsiteX61" fmla="*/ 6056244 w 6135757"/>
                <a:gd name="connsiteY61" fmla="*/ 2199861 h 4408705"/>
                <a:gd name="connsiteX62" fmla="*/ 6069496 w 6135757"/>
                <a:gd name="connsiteY62" fmla="*/ 2292626 h 4408705"/>
                <a:gd name="connsiteX63" fmla="*/ 6096000 w 6135757"/>
                <a:gd name="connsiteY63" fmla="*/ 2372139 h 4408705"/>
                <a:gd name="connsiteX64" fmla="*/ 6135757 w 6135757"/>
                <a:gd name="connsiteY64" fmla="*/ 2478156 h 4408705"/>
                <a:gd name="connsiteX65" fmla="*/ 6109252 w 6135757"/>
                <a:gd name="connsiteY65" fmla="*/ 2782956 h 4408705"/>
                <a:gd name="connsiteX66" fmla="*/ 6069496 w 6135757"/>
                <a:gd name="connsiteY66" fmla="*/ 2902226 h 4408705"/>
                <a:gd name="connsiteX67" fmla="*/ 6042991 w 6135757"/>
                <a:gd name="connsiteY67" fmla="*/ 3021495 h 4408705"/>
                <a:gd name="connsiteX68" fmla="*/ 6016487 w 6135757"/>
                <a:gd name="connsiteY68" fmla="*/ 3101008 h 4408705"/>
                <a:gd name="connsiteX69" fmla="*/ 6003235 w 6135757"/>
                <a:gd name="connsiteY69" fmla="*/ 3154017 h 4408705"/>
                <a:gd name="connsiteX70" fmla="*/ 5976731 w 6135757"/>
                <a:gd name="connsiteY70" fmla="*/ 3207026 h 4408705"/>
                <a:gd name="connsiteX71" fmla="*/ 5950226 w 6135757"/>
                <a:gd name="connsiteY71" fmla="*/ 3286539 h 4408705"/>
                <a:gd name="connsiteX72" fmla="*/ 5923722 w 6135757"/>
                <a:gd name="connsiteY72" fmla="*/ 3339547 h 4408705"/>
                <a:gd name="connsiteX73" fmla="*/ 5910470 w 6135757"/>
                <a:gd name="connsiteY73" fmla="*/ 3379304 h 4408705"/>
                <a:gd name="connsiteX74" fmla="*/ 5844209 w 6135757"/>
                <a:gd name="connsiteY74" fmla="*/ 3485321 h 4408705"/>
                <a:gd name="connsiteX75" fmla="*/ 5777948 w 6135757"/>
                <a:gd name="connsiteY75" fmla="*/ 3578087 h 4408705"/>
                <a:gd name="connsiteX76" fmla="*/ 5671931 w 6135757"/>
                <a:gd name="connsiteY76" fmla="*/ 3684104 h 4408705"/>
                <a:gd name="connsiteX77" fmla="*/ 5618922 w 6135757"/>
                <a:gd name="connsiteY77" fmla="*/ 3723861 h 4408705"/>
                <a:gd name="connsiteX78" fmla="*/ 5565913 w 6135757"/>
                <a:gd name="connsiteY78" fmla="*/ 3790121 h 4408705"/>
                <a:gd name="connsiteX79" fmla="*/ 5499652 w 6135757"/>
                <a:gd name="connsiteY79" fmla="*/ 3843130 h 4408705"/>
                <a:gd name="connsiteX80" fmla="*/ 5446644 w 6135757"/>
                <a:gd name="connsiteY80" fmla="*/ 3909391 h 4408705"/>
                <a:gd name="connsiteX81" fmla="*/ 5420139 w 6135757"/>
                <a:gd name="connsiteY81" fmla="*/ 3949147 h 4408705"/>
                <a:gd name="connsiteX82" fmla="*/ 5367131 w 6135757"/>
                <a:gd name="connsiteY82" fmla="*/ 3988904 h 4408705"/>
                <a:gd name="connsiteX83" fmla="*/ 5221357 w 6135757"/>
                <a:gd name="connsiteY83" fmla="*/ 4121426 h 4408705"/>
                <a:gd name="connsiteX84" fmla="*/ 5168348 w 6135757"/>
                <a:gd name="connsiteY84" fmla="*/ 4161182 h 4408705"/>
                <a:gd name="connsiteX85" fmla="*/ 5035826 w 6135757"/>
                <a:gd name="connsiteY85" fmla="*/ 4200939 h 4408705"/>
                <a:gd name="connsiteX86" fmla="*/ 4969565 w 6135757"/>
                <a:gd name="connsiteY86" fmla="*/ 4227443 h 4408705"/>
                <a:gd name="connsiteX87" fmla="*/ 4797287 w 6135757"/>
                <a:gd name="connsiteY87" fmla="*/ 4280452 h 4408705"/>
                <a:gd name="connsiteX88" fmla="*/ 4717774 w 6135757"/>
                <a:gd name="connsiteY88" fmla="*/ 4320208 h 4408705"/>
                <a:gd name="connsiteX89" fmla="*/ 4638261 w 6135757"/>
                <a:gd name="connsiteY89" fmla="*/ 4333461 h 4408705"/>
                <a:gd name="connsiteX90" fmla="*/ 4439478 w 6135757"/>
                <a:gd name="connsiteY90" fmla="*/ 4373217 h 4408705"/>
                <a:gd name="connsiteX91" fmla="*/ 4015409 w 6135757"/>
                <a:gd name="connsiteY91" fmla="*/ 4386469 h 4408705"/>
                <a:gd name="connsiteX92" fmla="*/ 3472070 w 6135757"/>
                <a:gd name="connsiteY92" fmla="*/ 4373217 h 4408705"/>
                <a:gd name="connsiteX93" fmla="*/ 3392557 w 6135757"/>
                <a:gd name="connsiteY93" fmla="*/ 4359965 h 4408705"/>
                <a:gd name="connsiteX94" fmla="*/ 3326296 w 6135757"/>
                <a:gd name="connsiteY94" fmla="*/ 4346713 h 4408705"/>
                <a:gd name="connsiteX95" fmla="*/ 3101009 w 6135757"/>
                <a:gd name="connsiteY95" fmla="*/ 4306956 h 4408705"/>
                <a:gd name="connsiteX96" fmla="*/ 3061252 w 6135757"/>
                <a:gd name="connsiteY96" fmla="*/ 4293704 h 4408705"/>
                <a:gd name="connsiteX97" fmla="*/ 2928731 w 6135757"/>
                <a:gd name="connsiteY97" fmla="*/ 4267200 h 4408705"/>
                <a:gd name="connsiteX98" fmla="*/ 2623931 w 6135757"/>
                <a:gd name="connsiteY98" fmla="*/ 4240695 h 4408705"/>
                <a:gd name="connsiteX99" fmla="*/ 2464905 w 6135757"/>
                <a:gd name="connsiteY99" fmla="*/ 4214191 h 4408705"/>
                <a:gd name="connsiteX100" fmla="*/ 2345635 w 6135757"/>
                <a:gd name="connsiteY100" fmla="*/ 4187687 h 4408705"/>
                <a:gd name="connsiteX101" fmla="*/ 2266122 w 6135757"/>
                <a:gd name="connsiteY101" fmla="*/ 4147930 h 4408705"/>
                <a:gd name="connsiteX102" fmla="*/ 2226365 w 6135757"/>
                <a:gd name="connsiteY102" fmla="*/ 4134678 h 4408705"/>
                <a:gd name="connsiteX103" fmla="*/ 2186609 w 6135757"/>
                <a:gd name="connsiteY103" fmla="*/ 4108174 h 4408705"/>
                <a:gd name="connsiteX104" fmla="*/ 2107096 w 6135757"/>
                <a:gd name="connsiteY104" fmla="*/ 4081669 h 4408705"/>
                <a:gd name="connsiteX105" fmla="*/ 2080591 w 6135757"/>
                <a:gd name="connsiteY105" fmla="*/ 4055165 h 4408705"/>
                <a:gd name="connsiteX106" fmla="*/ 2054087 w 6135757"/>
                <a:gd name="connsiteY106" fmla="*/ 4015408 h 4408705"/>
                <a:gd name="connsiteX107" fmla="*/ 1987826 w 6135757"/>
                <a:gd name="connsiteY107" fmla="*/ 3975652 h 4408705"/>
                <a:gd name="connsiteX108" fmla="*/ 1895061 w 6135757"/>
                <a:gd name="connsiteY108" fmla="*/ 3922643 h 4408705"/>
                <a:gd name="connsiteX109" fmla="*/ 1855305 w 6135757"/>
                <a:gd name="connsiteY109" fmla="*/ 3896139 h 4408705"/>
                <a:gd name="connsiteX110" fmla="*/ 1762539 w 6135757"/>
                <a:gd name="connsiteY110" fmla="*/ 3869634 h 4408705"/>
                <a:gd name="connsiteX111" fmla="*/ 1722783 w 6135757"/>
                <a:gd name="connsiteY111" fmla="*/ 3843130 h 4408705"/>
                <a:gd name="connsiteX112" fmla="*/ 1563757 w 6135757"/>
                <a:gd name="connsiteY112" fmla="*/ 3816626 h 4408705"/>
                <a:gd name="connsiteX113" fmla="*/ 1484244 w 6135757"/>
                <a:gd name="connsiteY113" fmla="*/ 3803374 h 4408705"/>
                <a:gd name="connsiteX114" fmla="*/ 1126435 w 6135757"/>
                <a:gd name="connsiteY114" fmla="*/ 3790121 h 4408705"/>
                <a:gd name="connsiteX115" fmla="*/ 901148 w 6135757"/>
                <a:gd name="connsiteY115" fmla="*/ 3776869 h 4408705"/>
                <a:gd name="connsiteX116" fmla="*/ 808383 w 6135757"/>
                <a:gd name="connsiteY116" fmla="*/ 3763617 h 4408705"/>
                <a:gd name="connsiteX117" fmla="*/ 768626 w 6135757"/>
                <a:gd name="connsiteY117" fmla="*/ 3750365 h 4408705"/>
                <a:gd name="connsiteX118" fmla="*/ 649357 w 6135757"/>
                <a:gd name="connsiteY118" fmla="*/ 3737113 h 4408705"/>
                <a:gd name="connsiteX119" fmla="*/ 410818 w 6135757"/>
                <a:gd name="connsiteY119" fmla="*/ 3697356 h 4408705"/>
                <a:gd name="connsiteX120" fmla="*/ 145774 w 6135757"/>
                <a:gd name="connsiteY120" fmla="*/ 3657600 h 4408705"/>
                <a:gd name="connsiteX121" fmla="*/ 92765 w 6135757"/>
                <a:gd name="connsiteY121" fmla="*/ 3644347 h 4408705"/>
                <a:gd name="connsiteX122" fmla="*/ 39757 w 6135757"/>
                <a:gd name="connsiteY122" fmla="*/ 3617843 h 4408705"/>
                <a:gd name="connsiteX123" fmla="*/ 0 w 6135757"/>
                <a:gd name="connsiteY123" fmla="*/ 3485321 h 4408705"/>
                <a:gd name="connsiteX124" fmla="*/ 13252 w 6135757"/>
                <a:gd name="connsiteY124" fmla="*/ 3379304 h 4408705"/>
                <a:gd name="connsiteX125" fmla="*/ 26505 w 6135757"/>
                <a:gd name="connsiteY125" fmla="*/ 3339547 h 4408705"/>
                <a:gd name="connsiteX126" fmla="*/ 66261 w 6135757"/>
                <a:gd name="connsiteY126" fmla="*/ 3246782 h 4408705"/>
                <a:gd name="connsiteX127" fmla="*/ 119270 w 6135757"/>
                <a:gd name="connsiteY127" fmla="*/ 3193774 h 4408705"/>
                <a:gd name="connsiteX128" fmla="*/ 145774 w 6135757"/>
                <a:gd name="connsiteY128" fmla="*/ 3154017 h 4408705"/>
                <a:gd name="connsiteX129" fmla="*/ 198783 w 6135757"/>
                <a:gd name="connsiteY129" fmla="*/ 3087756 h 4408705"/>
                <a:gd name="connsiteX130" fmla="*/ 225287 w 6135757"/>
                <a:gd name="connsiteY130" fmla="*/ 3008243 h 4408705"/>
                <a:gd name="connsiteX131" fmla="*/ 251791 w 6135757"/>
                <a:gd name="connsiteY131" fmla="*/ 2955234 h 4408705"/>
                <a:gd name="connsiteX132" fmla="*/ 291548 w 6135757"/>
                <a:gd name="connsiteY132" fmla="*/ 2849217 h 4408705"/>
                <a:gd name="connsiteX133" fmla="*/ 344557 w 6135757"/>
                <a:gd name="connsiteY133" fmla="*/ 2769704 h 4408705"/>
                <a:gd name="connsiteX134" fmla="*/ 424070 w 6135757"/>
                <a:gd name="connsiteY134" fmla="*/ 2637182 h 4408705"/>
                <a:gd name="connsiteX135" fmla="*/ 437322 w 6135757"/>
                <a:gd name="connsiteY135" fmla="*/ 2570921 h 4408705"/>
                <a:gd name="connsiteX136" fmla="*/ 463826 w 6135757"/>
                <a:gd name="connsiteY136" fmla="*/ 2531165 h 4408705"/>
                <a:gd name="connsiteX137" fmla="*/ 477078 w 6135757"/>
                <a:gd name="connsiteY137" fmla="*/ 2491408 h 4408705"/>
                <a:gd name="connsiteX138" fmla="*/ 543339 w 6135757"/>
                <a:gd name="connsiteY138" fmla="*/ 2398643 h 4408705"/>
                <a:gd name="connsiteX139" fmla="*/ 569844 w 6135757"/>
                <a:gd name="connsiteY139" fmla="*/ 2345634 h 4408705"/>
                <a:gd name="connsiteX140" fmla="*/ 609600 w 6135757"/>
                <a:gd name="connsiteY140" fmla="*/ 2305878 h 4408705"/>
                <a:gd name="connsiteX141" fmla="*/ 636105 w 6135757"/>
                <a:gd name="connsiteY141" fmla="*/ 2252869 h 4408705"/>
                <a:gd name="connsiteX142" fmla="*/ 702365 w 6135757"/>
                <a:gd name="connsiteY142" fmla="*/ 2186608 h 4408705"/>
                <a:gd name="connsiteX143" fmla="*/ 728870 w 6135757"/>
                <a:gd name="connsiteY143" fmla="*/ 2160104 h 4408705"/>
                <a:gd name="connsiteX144" fmla="*/ 768626 w 6135757"/>
                <a:gd name="connsiteY144" fmla="*/ 2133600 h 4408705"/>
                <a:gd name="connsiteX145" fmla="*/ 795131 w 6135757"/>
                <a:gd name="connsiteY145" fmla="*/ 2107095 h 4408705"/>
                <a:gd name="connsiteX146" fmla="*/ 848139 w 6135757"/>
                <a:gd name="connsiteY146" fmla="*/ 2080591 h 4408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</a:cxnLst>
              <a:rect l="l" t="t" r="r" b="b"/>
              <a:pathLst>
                <a:path w="6135757" h="4408705">
                  <a:moveTo>
                    <a:pt x="808383" y="1987826"/>
                  </a:moveTo>
                  <a:cubicBezTo>
                    <a:pt x="817218" y="1961322"/>
                    <a:pt x="824250" y="1934147"/>
                    <a:pt x="834887" y="1908313"/>
                  </a:cubicBezTo>
                  <a:cubicBezTo>
                    <a:pt x="943837" y="1643719"/>
                    <a:pt x="867976" y="1862056"/>
                    <a:pt x="927652" y="1683026"/>
                  </a:cubicBezTo>
                  <a:cubicBezTo>
                    <a:pt x="950525" y="1522929"/>
                    <a:pt x="924541" y="1652607"/>
                    <a:pt x="967409" y="1524000"/>
                  </a:cubicBezTo>
                  <a:cubicBezTo>
                    <a:pt x="971740" y="1511006"/>
                    <a:pt x="984342" y="1447186"/>
                    <a:pt x="993913" y="1431234"/>
                  </a:cubicBezTo>
                  <a:cubicBezTo>
                    <a:pt x="1000341" y="1420520"/>
                    <a:pt x="1011583" y="1413565"/>
                    <a:pt x="1020418" y="1404730"/>
                  </a:cubicBezTo>
                  <a:cubicBezTo>
                    <a:pt x="1042184" y="1317663"/>
                    <a:pt x="1019499" y="1383146"/>
                    <a:pt x="1060174" y="1311965"/>
                  </a:cubicBezTo>
                  <a:cubicBezTo>
                    <a:pt x="1069975" y="1294813"/>
                    <a:pt x="1074550" y="1274550"/>
                    <a:pt x="1086678" y="1258956"/>
                  </a:cubicBezTo>
                  <a:cubicBezTo>
                    <a:pt x="1105855" y="1234300"/>
                    <a:pt x="1130852" y="1214782"/>
                    <a:pt x="1152939" y="1192695"/>
                  </a:cubicBezTo>
                  <a:cubicBezTo>
                    <a:pt x="1170609" y="1175026"/>
                    <a:pt x="1192087" y="1160479"/>
                    <a:pt x="1205948" y="1139687"/>
                  </a:cubicBezTo>
                  <a:cubicBezTo>
                    <a:pt x="1241287" y="1086678"/>
                    <a:pt x="1219200" y="1108765"/>
                    <a:pt x="1272209" y="1073426"/>
                  </a:cubicBezTo>
                  <a:cubicBezTo>
                    <a:pt x="1281044" y="1060174"/>
                    <a:pt x="1288763" y="1046106"/>
                    <a:pt x="1298713" y="1033669"/>
                  </a:cubicBezTo>
                  <a:cubicBezTo>
                    <a:pt x="1306518" y="1023913"/>
                    <a:pt x="1317721" y="1017160"/>
                    <a:pt x="1325218" y="1007165"/>
                  </a:cubicBezTo>
                  <a:cubicBezTo>
                    <a:pt x="1344331" y="981682"/>
                    <a:pt x="1359114" y="953135"/>
                    <a:pt x="1378226" y="927652"/>
                  </a:cubicBezTo>
                  <a:cubicBezTo>
                    <a:pt x="1385723" y="917656"/>
                    <a:pt x="1396600" y="910634"/>
                    <a:pt x="1404731" y="901147"/>
                  </a:cubicBezTo>
                  <a:cubicBezTo>
                    <a:pt x="1423138" y="879672"/>
                    <a:pt x="1437739" y="854887"/>
                    <a:pt x="1457739" y="834887"/>
                  </a:cubicBezTo>
                  <a:cubicBezTo>
                    <a:pt x="1473357" y="819269"/>
                    <a:pt x="1495130" y="810748"/>
                    <a:pt x="1510748" y="795130"/>
                  </a:cubicBezTo>
                  <a:cubicBezTo>
                    <a:pt x="1526366" y="779512"/>
                    <a:pt x="1535648" y="758464"/>
                    <a:pt x="1550505" y="742121"/>
                  </a:cubicBezTo>
                  <a:cubicBezTo>
                    <a:pt x="1579921" y="709764"/>
                    <a:pt x="1615952" y="683503"/>
                    <a:pt x="1643270" y="649356"/>
                  </a:cubicBezTo>
                  <a:cubicBezTo>
                    <a:pt x="1660939" y="627269"/>
                    <a:pt x="1679307" y="605723"/>
                    <a:pt x="1696278" y="583095"/>
                  </a:cubicBezTo>
                  <a:cubicBezTo>
                    <a:pt x="1705834" y="570353"/>
                    <a:pt x="1711521" y="554601"/>
                    <a:pt x="1722783" y="543339"/>
                  </a:cubicBezTo>
                  <a:cubicBezTo>
                    <a:pt x="1774312" y="491810"/>
                    <a:pt x="1766664" y="521618"/>
                    <a:pt x="1802296" y="477078"/>
                  </a:cubicBezTo>
                  <a:cubicBezTo>
                    <a:pt x="1852782" y="413971"/>
                    <a:pt x="1800400" y="456254"/>
                    <a:pt x="1868557" y="410817"/>
                  </a:cubicBezTo>
                  <a:cubicBezTo>
                    <a:pt x="1917147" y="337932"/>
                    <a:pt x="1868557" y="399773"/>
                    <a:pt x="1934818" y="344556"/>
                  </a:cubicBezTo>
                  <a:cubicBezTo>
                    <a:pt x="1949215" y="332558"/>
                    <a:pt x="1959324" y="315693"/>
                    <a:pt x="1974574" y="304800"/>
                  </a:cubicBezTo>
                  <a:cubicBezTo>
                    <a:pt x="1990650" y="293317"/>
                    <a:pt x="2011507" y="289778"/>
                    <a:pt x="2027583" y="278295"/>
                  </a:cubicBezTo>
                  <a:cubicBezTo>
                    <a:pt x="2042833" y="267402"/>
                    <a:pt x="2051930" y="249207"/>
                    <a:pt x="2067339" y="238539"/>
                  </a:cubicBezTo>
                  <a:cubicBezTo>
                    <a:pt x="2109694" y="209216"/>
                    <a:pt x="2153785" y="182065"/>
                    <a:pt x="2199861" y="159026"/>
                  </a:cubicBezTo>
                  <a:cubicBezTo>
                    <a:pt x="2217531" y="150191"/>
                    <a:pt x="2233948" y="138198"/>
                    <a:pt x="2252870" y="132521"/>
                  </a:cubicBezTo>
                  <a:cubicBezTo>
                    <a:pt x="2278607" y="124800"/>
                    <a:pt x="2305879" y="123686"/>
                    <a:pt x="2332383" y="119269"/>
                  </a:cubicBezTo>
                  <a:cubicBezTo>
                    <a:pt x="2358887" y="101600"/>
                    <a:pt x="2382165" y="77696"/>
                    <a:pt x="2411896" y="66261"/>
                  </a:cubicBezTo>
                  <a:cubicBezTo>
                    <a:pt x="2441050" y="55048"/>
                    <a:pt x="2474032" y="59134"/>
                    <a:pt x="2504661" y="53008"/>
                  </a:cubicBezTo>
                  <a:cubicBezTo>
                    <a:pt x="2540380" y="45864"/>
                    <a:pt x="2575184" y="34695"/>
                    <a:pt x="2610678" y="26504"/>
                  </a:cubicBezTo>
                  <a:cubicBezTo>
                    <a:pt x="2673657" y="11971"/>
                    <a:pt x="2701669" y="9719"/>
                    <a:pt x="2769705" y="0"/>
                  </a:cubicBezTo>
                  <a:cubicBezTo>
                    <a:pt x="2853036" y="2083"/>
                    <a:pt x="3247276" y="-1251"/>
                    <a:pt x="3432313" y="26504"/>
                  </a:cubicBezTo>
                  <a:cubicBezTo>
                    <a:pt x="3476863" y="33186"/>
                    <a:pt x="3520239" y="46637"/>
                    <a:pt x="3564835" y="53008"/>
                  </a:cubicBezTo>
                  <a:cubicBezTo>
                    <a:pt x="3644033" y="64322"/>
                    <a:pt x="3803374" y="79513"/>
                    <a:pt x="3803374" y="79513"/>
                  </a:cubicBezTo>
                  <a:lnTo>
                    <a:pt x="3909391" y="106017"/>
                  </a:lnTo>
                  <a:cubicBezTo>
                    <a:pt x="3949035" y="115345"/>
                    <a:pt x="3989151" y="122643"/>
                    <a:pt x="4028661" y="132521"/>
                  </a:cubicBezTo>
                  <a:cubicBezTo>
                    <a:pt x="4130507" y="157983"/>
                    <a:pt x="4106365" y="156431"/>
                    <a:pt x="4200939" y="185530"/>
                  </a:cubicBezTo>
                  <a:cubicBezTo>
                    <a:pt x="4231676" y="194987"/>
                    <a:pt x="4262783" y="203199"/>
                    <a:pt x="4293705" y="212034"/>
                  </a:cubicBezTo>
                  <a:cubicBezTo>
                    <a:pt x="4315792" y="225286"/>
                    <a:pt x="4336927" y="240272"/>
                    <a:pt x="4359965" y="251791"/>
                  </a:cubicBezTo>
                  <a:cubicBezTo>
                    <a:pt x="4381242" y="262430"/>
                    <a:pt x="4405431" y="266742"/>
                    <a:pt x="4426226" y="278295"/>
                  </a:cubicBezTo>
                  <a:cubicBezTo>
                    <a:pt x="4445534" y="289021"/>
                    <a:pt x="4459927" y="307326"/>
                    <a:pt x="4479235" y="318052"/>
                  </a:cubicBezTo>
                  <a:cubicBezTo>
                    <a:pt x="4500030" y="329605"/>
                    <a:pt x="4523840" y="334712"/>
                    <a:pt x="4545496" y="344556"/>
                  </a:cubicBezTo>
                  <a:cubicBezTo>
                    <a:pt x="4572473" y="356818"/>
                    <a:pt x="4598994" y="370123"/>
                    <a:pt x="4625009" y="384313"/>
                  </a:cubicBezTo>
                  <a:cubicBezTo>
                    <a:pt x="4697188" y="423683"/>
                    <a:pt x="4696300" y="430526"/>
                    <a:pt x="4770783" y="477078"/>
                  </a:cubicBezTo>
                  <a:cubicBezTo>
                    <a:pt x="4814468" y="504381"/>
                    <a:pt x="4863730" y="523612"/>
                    <a:pt x="4903305" y="556591"/>
                  </a:cubicBezTo>
                  <a:cubicBezTo>
                    <a:pt x="4929809" y="578678"/>
                    <a:pt x="4955472" y="601816"/>
                    <a:pt x="4982818" y="622852"/>
                  </a:cubicBezTo>
                  <a:cubicBezTo>
                    <a:pt x="5296014" y="863773"/>
                    <a:pt x="4838807" y="503992"/>
                    <a:pt x="5181600" y="755374"/>
                  </a:cubicBezTo>
                  <a:cubicBezTo>
                    <a:pt x="5214442" y="779458"/>
                    <a:pt x="5241225" y="811215"/>
                    <a:pt x="5274365" y="834887"/>
                  </a:cubicBezTo>
                  <a:cubicBezTo>
                    <a:pt x="5361094" y="896836"/>
                    <a:pt x="5354277" y="867777"/>
                    <a:pt x="5420139" y="927652"/>
                  </a:cubicBezTo>
                  <a:cubicBezTo>
                    <a:pt x="5452497" y="957068"/>
                    <a:pt x="5481983" y="989495"/>
                    <a:pt x="5512905" y="1020417"/>
                  </a:cubicBezTo>
                  <a:lnTo>
                    <a:pt x="5552661" y="1060174"/>
                  </a:lnTo>
                  <a:cubicBezTo>
                    <a:pt x="5622030" y="1233598"/>
                    <a:pt x="5534056" y="1038893"/>
                    <a:pt x="5618922" y="1166191"/>
                  </a:cubicBezTo>
                  <a:cubicBezTo>
                    <a:pt x="5626671" y="1177814"/>
                    <a:pt x="5624055" y="1194580"/>
                    <a:pt x="5632174" y="1205947"/>
                  </a:cubicBezTo>
                  <a:cubicBezTo>
                    <a:pt x="5646698" y="1226281"/>
                    <a:pt x="5667513" y="1241286"/>
                    <a:pt x="5685183" y="1258956"/>
                  </a:cubicBezTo>
                  <a:cubicBezTo>
                    <a:pt x="5694018" y="1285460"/>
                    <a:pt x="5701311" y="1312529"/>
                    <a:pt x="5711687" y="1338469"/>
                  </a:cubicBezTo>
                  <a:cubicBezTo>
                    <a:pt x="5719024" y="1356811"/>
                    <a:pt x="5732764" y="1372483"/>
                    <a:pt x="5738191" y="1391478"/>
                  </a:cubicBezTo>
                  <a:cubicBezTo>
                    <a:pt x="5802716" y="1617316"/>
                    <a:pt x="5708052" y="1463722"/>
                    <a:pt x="5857461" y="1762539"/>
                  </a:cubicBezTo>
                  <a:cubicBezTo>
                    <a:pt x="5897218" y="1842052"/>
                    <a:pt x="5945517" y="1917840"/>
                    <a:pt x="5976731" y="2001078"/>
                  </a:cubicBezTo>
                  <a:cubicBezTo>
                    <a:pt x="6028299" y="2138595"/>
                    <a:pt x="6001620" y="2072405"/>
                    <a:pt x="6056244" y="2199861"/>
                  </a:cubicBezTo>
                  <a:cubicBezTo>
                    <a:pt x="6060661" y="2230783"/>
                    <a:pt x="6062472" y="2262190"/>
                    <a:pt x="6069496" y="2292626"/>
                  </a:cubicBezTo>
                  <a:cubicBezTo>
                    <a:pt x="6075778" y="2319849"/>
                    <a:pt x="6087972" y="2345379"/>
                    <a:pt x="6096000" y="2372139"/>
                  </a:cubicBezTo>
                  <a:cubicBezTo>
                    <a:pt x="6123064" y="2462354"/>
                    <a:pt x="6091322" y="2389288"/>
                    <a:pt x="6135757" y="2478156"/>
                  </a:cubicBezTo>
                  <a:cubicBezTo>
                    <a:pt x="6126922" y="2579756"/>
                    <a:pt x="6120514" y="2681596"/>
                    <a:pt x="6109252" y="2782956"/>
                  </a:cubicBezTo>
                  <a:cubicBezTo>
                    <a:pt x="6103959" y="2830593"/>
                    <a:pt x="6084834" y="2856212"/>
                    <a:pt x="6069496" y="2902226"/>
                  </a:cubicBezTo>
                  <a:cubicBezTo>
                    <a:pt x="6051649" y="2955768"/>
                    <a:pt x="6058743" y="2963739"/>
                    <a:pt x="6042991" y="3021495"/>
                  </a:cubicBezTo>
                  <a:cubicBezTo>
                    <a:pt x="6035640" y="3048449"/>
                    <a:pt x="6024515" y="3074248"/>
                    <a:pt x="6016487" y="3101008"/>
                  </a:cubicBezTo>
                  <a:cubicBezTo>
                    <a:pt x="6011253" y="3118453"/>
                    <a:pt x="6009630" y="3136963"/>
                    <a:pt x="6003235" y="3154017"/>
                  </a:cubicBezTo>
                  <a:cubicBezTo>
                    <a:pt x="5996299" y="3172514"/>
                    <a:pt x="5984068" y="3188684"/>
                    <a:pt x="5976731" y="3207026"/>
                  </a:cubicBezTo>
                  <a:cubicBezTo>
                    <a:pt x="5966355" y="3232966"/>
                    <a:pt x="5962720" y="3261550"/>
                    <a:pt x="5950226" y="3286539"/>
                  </a:cubicBezTo>
                  <a:cubicBezTo>
                    <a:pt x="5941391" y="3304208"/>
                    <a:pt x="5931504" y="3321389"/>
                    <a:pt x="5923722" y="3339547"/>
                  </a:cubicBezTo>
                  <a:cubicBezTo>
                    <a:pt x="5918219" y="3352387"/>
                    <a:pt x="5917159" y="3367041"/>
                    <a:pt x="5910470" y="3379304"/>
                  </a:cubicBezTo>
                  <a:cubicBezTo>
                    <a:pt x="5890515" y="3415889"/>
                    <a:pt x="5866582" y="3450163"/>
                    <a:pt x="5844209" y="3485321"/>
                  </a:cubicBezTo>
                  <a:cubicBezTo>
                    <a:pt x="5829151" y="3508983"/>
                    <a:pt x="5794398" y="3560141"/>
                    <a:pt x="5777948" y="3578087"/>
                  </a:cubicBezTo>
                  <a:cubicBezTo>
                    <a:pt x="5744177" y="3614928"/>
                    <a:pt x="5711912" y="3654118"/>
                    <a:pt x="5671931" y="3684104"/>
                  </a:cubicBezTo>
                  <a:cubicBezTo>
                    <a:pt x="5654261" y="3697356"/>
                    <a:pt x="5634540" y="3708243"/>
                    <a:pt x="5618922" y="3723861"/>
                  </a:cubicBezTo>
                  <a:cubicBezTo>
                    <a:pt x="5598921" y="3743861"/>
                    <a:pt x="5585914" y="3770121"/>
                    <a:pt x="5565913" y="3790121"/>
                  </a:cubicBezTo>
                  <a:cubicBezTo>
                    <a:pt x="5545912" y="3810122"/>
                    <a:pt x="5519653" y="3823129"/>
                    <a:pt x="5499652" y="3843130"/>
                  </a:cubicBezTo>
                  <a:cubicBezTo>
                    <a:pt x="5479652" y="3863131"/>
                    <a:pt x="5463615" y="3886763"/>
                    <a:pt x="5446644" y="3909391"/>
                  </a:cubicBezTo>
                  <a:cubicBezTo>
                    <a:pt x="5437088" y="3922133"/>
                    <a:pt x="5431401" y="3937885"/>
                    <a:pt x="5420139" y="3949147"/>
                  </a:cubicBezTo>
                  <a:cubicBezTo>
                    <a:pt x="5404521" y="3964765"/>
                    <a:pt x="5383412" y="3973979"/>
                    <a:pt x="5367131" y="3988904"/>
                  </a:cubicBezTo>
                  <a:cubicBezTo>
                    <a:pt x="5141537" y="4195698"/>
                    <a:pt x="5337214" y="4038671"/>
                    <a:pt x="5221357" y="4121426"/>
                  </a:cubicBezTo>
                  <a:cubicBezTo>
                    <a:pt x="5203384" y="4134264"/>
                    <a:pt x="5187655" y="4150456"/>
                    <a:pt x="5168348" y="4161182"/>
                  </a:cubicBezTo>
                  <a:cubicBezTo>
                    <a:pt x="5097210" y="4200703"/>
                    <a:pt x="5110230" y="4178618"/>
                    <a:pt x="5035826" y="4200939"/>
                  </a:cubicBezTo>
                  <a:cubicBezTo>
                    <a:pt x="5013041" y="4207774"/>
                    <a:pt x="4992133" y="4219920"/>
                    <a:pt x="4969565" y="4227443"/>
                  </a:cubicBezTo>
                  <a:cubicBezTo>
                    <a:pt x="4912565" y="4246443"/>
                    <a:pt x="4853665" y="4259681"/>
                    <a:pt x="4797287" y="4280452"/>
                  </a:cubicBezTo>
                  <a:cubicBezTo>
                    <a:pt x="4769481" y="4290696"/>
                    <a:pt x="4745886" y="4310837"/>
                    <a:pt x="4717774" y="4320208"/>
                  </a:cubicBezTo>
                  <a:cubicBezTo>
                    <a:pt x="4692283" y="4328705"/>
                    <a:pt x="4664329" y="4326944"/>
                    <a:pt x="4638261" y="4333461"/>
                  </a:cubicBezTo>
                  <a:cubicBezTo>
                    <a:pt x="4450331" y="4380444"/>
                    <a:pt x="4687411" y="4345669"/>
                    <a:pt x="4439478" y="4373217"/>
                  </a:cubicBezTo>
                  <a:cubicBezTo>
                    <a:pt x="4248780" y="4436782"/>
                    <a:pt x="4396713" y="4397851"/>
                    <a:pt x="4015409" y="4386469"/>
                  </a:cubicBezTo>
                  <a:lnTo>
                    <a:pt x="3472070" y="4373217"/>
                  </a:lnTo>
                  <a:lnTo>
                    <a:pt x="3392557" y="4359965"/>
                  </a:lnTo>
                  <a:cubicBezTo>
                    <a:pt x="3370396" y="4355936"/>
                    <a:pt x="3348478" y="4350627"/>
                    <a:pt x="3326296" y="4346713"/>
                  </a:cubicBezTo>
                  <a:cubicBezTo>
                    <a:pt x="3313894" y="4344524"/>
                    <a:pt x="3149198" y="4319003"/>
                    <a:pt x="3101009" y="4306956"/>
                  </a:cubicBezTo>
                  <a:cubicBezTo>
                    <a:pt x="3087457" y="4303568"/>
                    <a:pt x="3074684" y="4297542"/>
                    <a:pt x="3061252" y="4293704"/>
                  </a:cubicBezTo>
                  <a:cubicBezTo>
                    <a:pt x="3010013" y="4279065"/>
                    <a:pt x="2985141" y="4275879"/>
                    <a:pt x="2928731" y="4267200"/>
                  </a:cubicBezTo>
                  <a:cubicBezTo>
                    <a:pt x="2785445" y="4245156"/>
                    <a:pt x="2822740" y="4253120"/>
                    <a:pt x="2623931" y="4240695"/>
                  </a:cubicBezTo>
                  <a:cubicBezTo>
                    <a:pt x="2571567" y="4233215"/>
                    <a:pt x="2516582" y="4227110"/>
                    <a:pt x="2464905" y="4214191"/>
                  </a:cubicBezTo>
                  <a:cubicBezTo>
                    <a:pt x="2334413" y="4181568"/>
                    <a:pt x="2564424" y="4224151"/>
                    <a:pt x="2345635" y="4187687"/>
                  </a:cubicBezTo>
                  <a:cubicBezTo>
                    <a:pt x="2245697" y="4154373"/>
                    <a:pt x="2368889" y="4199313"/>
                    <a:pt x="2266122" y="4147930"/>
                  </a:cubicBezTo>
                  <a:cubicBezTo>
                    <a:pt x="2253628" y="4141683"/>
                    <a:pt x="2239617" y="4139095"/>
                    <a:pt x="2226365" y="4134678"/>
                  </a:cubicBezTo>
                  <a:cubicBezTo>
                    <a:pt x="2213113" y="4125843"/>
                    <a:pt x="2201163" y="4114643"/>
                    <a:pt x="2186609" y="4108174"/>
                  </a:cubicBezTo>
                  <a:cubicBezTo>
                    <a:pt x="2161079" y="4096827"/>
                    <a:pt x="2107096" y="4081669"/>
                    <a:pt x="2107096" y="4081669"/>
                  </a:cubicBezTo>
                  <a:cubicBezTo>
                    <a:pt x="2098261" y="4072834"/>
                    <a:pt x="2088396" y="4064921"/>
                    <a:pt x="2080591" y="4055165"/>
                  </a:cubicBezTo>
                  <a:cubicBezTo>
                    <a:pt x="2070641" y="4042728"/>
                    <a:pt x="2066180" y="4025773"/>
                    <a:pt x="2054087" y="4015408"/>
                  </a:cubicBezTo>
                  <a:cubicBezTo>
                    <a:pt x="2034530" y="3998645"/>
                    <a:pt x="2009668" y="3989304"/>
                    <a:pt x="1987826" y="3975652"/>
                  </a:cubicBezTo>
                  <a:cubicBezTo>
                    <a:pt x="1815626" y="3868026"/>
                    <a:pt x="2106205" y="4043296"/>
                    <a:pt x="1895061" y="3922643"/>
                  </a:cubicBezTo>
                  <a:cubicBezTo>
                    <a:pt x="1881233" y="3914741"/>
                    <a:pt x="1869944" y="3902413"/>
                    <a:pt x="1855305" y="3896139"/>
                  </a:cubicBezTo>
                  <a:cubicBezTo>
                    <a:pt x="1795846" y="3870657"/>
                    <a:pt x="1814127" y="3895429"/>
                    <a:pt x="1762539" y="3869634"/>
                  </a:cubicBezTo>
                  <a:cubicBezTo>
                    <a:pt x="1748294" y="3862511"/>
                    <a:pt x="1737422" y="3849404"/>
                    <a:pt x="1722783" y="3843130"/>
                  </a:cubicBezTo>
                  <a:cubicBezTo>
                    <a:pt x="1685982" y="3827359"/>
                    <a:pt x="1588594" y="3820174"/>
                    <a:pt x="1563757" y="3816626"/>
                  </a:cubicBezTo>
                  <a:cubicBezTo>
                    <a:pt x="1537157" y="3812826"/>
                    <a:pt x="1511065" y="3805000"/>
                    <a:pt x="1484244" y="3803374"/>
                  </a:cubicBezTo>
                  <a:cubicBezTo>
                    <a:pt x="1365111" y="3796154"/>
                    <a:pt x="1245663" y="3795541"/>
                    <a:pt x="1126435" y="3790121"/>
                  </a:cubicBezTo>
                  <a:cubicBezTo>
                    <a:pt x="1051287" y="3786705"/>
                    <a:pt x="976244" y="3781286"/>
                    <a:pt x="901148" y="3776869"/>
                  </a:cubicBezTo>
                  <a:cubicBezTo>
                    <a:pt x="870226" y="3772452"/>
                    <a:pt x="839012" y="3769743"/>
                    <a:pt x="808383" y="3763617"/>
                  </a:cubicBezTo>
                  <a:cubicBezTo>
                    <a:pt x="794685" y="3760877"/>
                    <a:pt x="782405" y="3752661"/>
                    <a:pt x="768626" y="3750365"/>
                  </a:cubicBezTo>
                  <a:cubicBezTo>
                    <a:pt x="729169" y="3743789"/>
                    <a:pt x="688915" y="3743047"/>
                    <a:pt x="649357" y="3737113"/>
                  </a:cubicBezTo>
                  <a:cubicBezTo>
                    <a:pt x="263907" y="3679295"/>
                    <a:pt x="684622" y="3733863"/>
                    <a:pt x="410818" y="3697356"/>
                  </a:cubicBezTo>
                  <a:cubicBezTo>
                    <a:pt x="332007" y="3686848"/>
                    <a:pt x="218412" y="3675760"/>
                    <a:pt x="145774" y="3657600"/>
                  </a:cubicBezTo>
                  <a:cubicBezTo>
                    <a:pt x="128104" y="3653182"/>
                    <a:pt x="109819" y="3650742"/>
                    <a:pt x="92765" y="3644347"/>
                  </a:cubicBezTo>
                  <a:cubicBezTo>
                    <a:pt x="74268" y="3637410"/>
                    <a:pt x="57426" y="3626678"/>
                    <a:pt x="39757" y="3617843"/>
                  </a:cubicBezTo>
                  <a:cubicBezTo>
                    <a:pt x="7492" y="3521051"/>
                    <a:pt x="20028" y="3565434"/>
                    <a:pt x="0" y="3485321"/>
                  </a:cubicBezTo>
                  <a:cubicBezTo>
                    <a:pt x="4417" y="3449982"/>
                    <a:pt x="6881" y="3414344"/>
                    <a:pt x="13252" y="3379304"/>
                  </a:cubicBezTo>
                  <a:cubicBezTo>
                    <a:pt x="15751" y="3365560"/>
                    <a:pt x="21317" y="3352517"/>
                    <a:pt x="26505" y="3339547"/>
                  </a:cubicBezTo>
                  <a:cubicBezTo>
                    <a:pt x="38999" y="3308311"/>
                    <a:pt x="48200" y="3275164"/>
                    <a:pt x="66261" y="3246782"/>
                  </a:cubicBezTo>
                  <a:cubicBezTo>
                    <a:pt x="79677" y="3225700"/>
                    <a:pt x="103008" y="3212747"/>
                    <a:pt x="119270" y="3193774"/>
                  </a:cubicBezTo>
                  <a:cubicBezTo>
                    <a:pt x="129635" y="3181681"/>
                    <a:pt x="136218" y="3166759"/>
                    <a:pt x="145774" y="3154017"/>
                  </a:cubicBezTo>
                  <a:cubicBezTo>
                    <a:pt x="162745" y="3131389"/>
                    <a:pt x="181113" y="3109843"/>
                    <a:pt x="198783" y="3087756"/>
                  </a:cubicBezTo>
                  <a:cubicBezTo>
                    <a:pt x="207618" y="3061252"/>
                    <a:pt x="212793" y="3033232"/>
                    <a:pt x="225287" y="3008243"/>
                  </a:cubicBezTo>
                  <a:cubicBezTo>
                    <a:pt x="234122" y="2990573"/>
                    <a:pt x="244854" y="2973731"/>
                    <a:pt x="251791" y="2955234"/>
                  </a:cubicBezTo>
                  <a:cubicBezTo>
                    <a:pt x="283242" y="2871366"/>
                    <a:pt x="242358" y="2931201"/>
                    <a:pt x="291548" y="2849217"/>
                  </a:cubicBezTo>
                  <a:cubicBezTo>
                    <a:pt x="307937" y="2821902"/>
                    <a:pt x="330311" y="2798195"/>
                    <a:pt x="344557" y="2769704"/>
                  </a:cubicBezTo>
                  <a:cubicBezTo>
                    <a:pt x="394191" y="2670436"/>
                    <a:pt x="366533" y="2713897"/>
                    <a:pt x="424070" y="2637182"/>
                  </a:cubicBezTo>
                  <a:cubicBezTo>
                    <a:pt x="428487" y="2615095"/>
                    <a:pt x="429413" y="2592011"/>
                    <a:pt x="437322" y="2570921"/>
                  </a:cubicBezTo>
                  <a:cubicBezTo>
                    <a:pt x="442914" y="2556008"/>
                    <a:pt x="456703" y="2545411"/>
                    <a:pt x="463826" y="2531165"/>
                  </a:cubicBezTo>
                  <a:cubicBezTo>
                    <a:pt x="470073" y="2518671"/>
                    <a:pt x="470831" y="2503902"/>
                    <a:pt x="477078" y="2491408"/>
                  </a:cubicBezTo>
                  <a:cubicBezTo>
                    <a:pt x="491088" y="2463388"/>
                    <a:pt x="528344" y="2422635"/>
                    <a:pt x="543339" y="2398643"/>
                  </a:cubicBezTo>
                  <a:cubicBezTo>
                    <a:pt x="553809" y="2381890"/>
                    <a:pt x="558361" y="2361710"/>
                    <a:pt x="569844" y="2345634"/>
                  </a:cubicBezTo>
                  <a:cubicBezTo>
                    <a:pt x="580737" y="2330384"/>
                    <a:pt x="598707" y="2321128"/>
                    <a:pt x="609600" y="2305878"/>
                  </a:cubicBezTo>
                  <a:cubicBezTo>
                    <a:pt x="621083" y="2289802"/>
                    <a:pt x="623976" y="2268463"/>
                    <a:pt x="636105" y="2252869"/>
                  </a:cubicBezTo>
                  <a:cubicBezTo>
                    <a:pt x="655282" y="2228213"/>
                    <a:pt x="680278" y="2208695"/>
                    <a:pt x="702365" y="2186608"/>
                  </a:cubicBezTo>
                  <a:cubicBezTo>
                    <a:pt x="711200" y="2177773"/>
                    <a:pt x="718474" y="2167035"/>
                    <a:pt x="728870" y="2160104"/>
                  </a:cubicBezTo>
                  <a:cubicBezTo>
                    <a:pt x="742122" y="2151269"/>
                    <a:pt x="756189" y="2143549"/>
                    <a:pt x="768626" y="2133600"/>
                  </a:cubicBezTo>
                  <a:cubicBezTo>
                    <a:pt x="778383" y="2125795"/>
                    <a:pt x="784417" y="2113523"/>
                    <a:pt x="795131" y="2107095"/>
                  </a:cubicBezTo>
                  <a:cubicBezTo>
                    <a:pt x="871270" y="2061411"/>
                    <a:pt x="811389" y="2117341"/>
                    <a:pt x="848139" y="2080591"/>
                  </a:cubicBezTo>
                </a:path>
              </a:pathLst>
            </a:cu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55" name="Picture 2" descr="パステルイラスト集 Vol.1　悲しむのイラスト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244" y="2226578"/>
              <a:ext cx="3240361" cy="4082854"/>
            </a:xfrm>
            <a:prstGeom prst="rect">
              <a:avLst/>
            </a:prstGeom>
            <a:ln w="12700">
              <a:solidFill>
                <a:schemeClr val="tx1"/>
              </a:solidFill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56" name="グループ化 55"/>
            <p:cNvGrpSpPr/>
            <p:nvPr/>
          </p:nvGrpSpPr>
          <p:grpSpPr>
            <a:xfrm>
              <a:off x="3738643" y="1092346"/>
              <a:ext cx="1455374" cy="1384722"/>
              <a:chOff x="2744777" y="1484784"/>
              <a:chExt cx="4050390" cy="4682851"/>
            </a:xfrm>
          </p:grpSpPr>
          <p:grpSp>
            <p:nvGrpSpPr>
              <p:cNvPr id="57" name="グループ化 56"/>
              <p:cNvGrpSpPr/>
              <p:nvPr/>
            </p:nvGrpSpPr>
            <p:grpSpPr>
              <a:xfrm>
                <a:off x="2744777" y="1484784"/>
                <a:ext cx="4050390" cy="4682851"/>
                <a:chOff x="2668961" y="1844824"/>
                <a:chExt cx="4050390" cy="4682851"/>
              </a:xfrm>
            </p:grpSpPr>
            <p:sp>
              <p:nvSpPr>
                <p:cNvPr id="62" name="フリーフォーム 61"/>
                <p:cNvSpPr/>
                <p:nvPr/>
              </p:nvSpPr>
              <p:spPr>
                <a:xfrm>
                  <a:off x="2668961" y="1844824"/>
                  <a:ext cx="4050390" cy="4682851"/>
                </a:xfrm>
                <a:custGeom>
                  <a:avLst/>
                  <a:gdLst>
                    <a:gd name="connsiteX0" fmla="*/ 1277497 w 4050390"/>
                    <a:gd name="connsiteY0" fmla="*/ 35515 h 4334120"/>
                    <a:gd name="connsiteX1" fmla="*/ 747410 w 4050390"/>
                    <a:gd name="connsiteY1" fmla="*/ 287306 h 4334120"/>
                    <a:gd name="connsiteX2" fmla="*/ 349845 w 4050390"/>
                    <a:gd name="connsiteY2" fmla="*/ 936663 h 4334120"/>
                    <a:gd name="connsiteX3" fmla="*/ 190819 w 4050390"/>
                    <a:gd name="connsiteY3" fmla="*/ 2672698 h 4334120"/>
                    <a:gd name="connsiteX4" fmla="*/ 204071 w 4050390"/>
                    <a:gd name="connsiteY4" fmla="*/ 4209950 h 4334120"/>
                    <a:gd name="connsiteX5" fmla="*/ 270332 w 4050390"/>
                    <a:gd name="connsiteY5" fmla="*/ 4249706 h 4334120"/>
                    <a:gd name="connsiteX6" fmla="*/ 3649637 w 4050390"/>
                    <a:gd name="connsiteY6" fmla="*/ 4302715 h 4334120"/>
                    <a:gd name="connsiteX7" fmla="*/ 4020697 w 4050390"/>
                    <a:gd name="connsiteY7" fmla="*/ 4249706 h 4334120"/>
                    <a:gd name="connsiteX8" fmla="*/ 3967689 w 4050390"/>
                    <a:gd name="connsiteY8" fmla="*/ 4156941 h 4334120"/>
                    <a:gd name="connsiteX9" fmla="*/ 3914680 w 4050390"/>
                    <a:gd name="connsiteY9" fmla="*/ 2526924 h 4334120"/>
                    <a:gd name="connsiteX10" fmla="*/ 3768906 w 4050390"/>
                    <a:gd name="connsiteY10" fmla="*/ 578854 h 4334120"/>
                    <a:gd name="connsiteX11" fmla="*/ 2152141 w 4050390"/>
                    <a:gd name="connsiteY11" fmla="*/ 22263 h 4334120"/>
                    <a:gd name="connsiteX12" fmla="*/ 1065463 w 4050390"/>
                    <a:gd name="connsiteY12" fmla="*/ 101776 h 4334120"/>
                    <a:gd name="connsiteX13" fmla="*/ 1065463 w 4050390"/>
                    <a:gd name="connsiteY13" fmla="*/ 101776 h 43341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4050390" h="4334120">
                      <a:moveTo>
                        <a:pt x="1277497" y="35515"/>
                      </a:moveTo>
                      <a:cubicBezTo>
                        <a:pt x="1089758" y="86315"/>
                        <a:pt x="902019" y="137115"/>
                        <a:pt x="747410" y="287306"/>
                      </a:cubicBezTo>
                      <a:cubicBezTo>
                        <a:pt x="592801" y="437497"/>
                        <a:pt x="442610" y="539098"/>
                        <a:pt x="349845" y="936663"/>
                      </a:cubicBezTo>
                      <a:cubicBezTo>
                        <a:pt x="257080" y="1334228"/>
                        <a:pt x="215115" y="2127150"/>
                        <a:pt x="190819" y="2672698"/>
                      </a:cubicBezTo>
                      <a:cubicBezTo>
                        <a:pt x="166523" y="3218246"/>
                        <a:pt x="190819" y="3947115"/>
                        <a:pt x="204071" y="4209950"/>
                      </a:cubicBezTo>
                      <a:cubicBezTo>
                        <a:pt x="217323" y="4472785"/>
                        <a:pt x="-303929" y="4234245"/>
                        <a:pt x="270332" y="4249706"/>
                      </a:cubicBezTo>
                      <a:cubicBezTo>
                        <a:pt x="844593" y="4265167"/>
                        <a:pt x="3024576" y="4302715"/>
                        <a:pt x="3649637" y="4302715"/>
                      </a:cubicBezTo>
                      <a:cubicBezTo>
                        <a:pt x="4274698" y="4302715"/>
                        <a:pt x="3967688" y="4274002"/>
                        <a:pt x="4020697" y="4249706"/>
                      </a:cubicBezTo>
                      <a:cubicBezTo>
                        <a:pt x="4073706" y="4225410"/>
                        <a:pt x="3985359" y="4444071"/>
                        <a:pt x="3967689" y="4156941"/>
                      </a:cubicBezTo>
                      <a:cubicBezTo>
                        <a:pt x="3950020" y="3869811"/>
                        <a:pt x="3947811" y="3123272"/>
                        <a:pt x="3914680" y="2526924"/>
                      </a:cubicBezTo>
                      <a:cubicBezTo>
                        <a:pt x="3881550" y="1930576"/>
                        <a:pt x="4062663" y="996298"/>
                        <a:pt x="3768906" y="578854"/>
                      </a:cubicBezTo>
                      <a:cubicBezTo>
                        <a:pt x="3475150" y="161411"/>
                        <a:pt x="2602715" y="101776"/>
                        <a:pt x="2152141" y="22263"/>
                      </a:cubicBezTo>
                      <a:cubicBezTo>
                        <a:pt x="1701567" y="-57250"/>
                        <a:pt x="1065463" y="101776"/>
                        <a:pt x="1065463" y="101776"/>
                      </a:cubicBezTo>
                      <a:lnTo>
                        <a:pt x="1065463" y="101776"/>
                      </a:lnTo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63" name="円/楕円 62"/>
                <p:cNvSpPr/>
                <p:nvPr/>
              </p:nvSpPr>
              <p:spPr>
                <a:xfrm>
                  <a:off x="3539968" y="2708920"/>
                  <a:ext cx="864096" cy="864096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64" name="弦 63"/>
                <p:cNvSpPr/>
                <p:nvPr/>
              </p:nvSpPr>
              <p:spPr>
                <a:xfrm rot="17413514">
                  <a:off x="3511875" y="2740803"/>
                  <a:ext cx="863204" cy="848977"/>
                </a:xfrm>
                <a:prstGeom prst="chord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65" name="円/楕円 64"/>
                <p:cNvSpPr/>
                <p:nvPr/>
              </p:nvSpPr>
              <p:spPr>
                <a:xfrm>
                  <a:off x="4913988" y="2708920"/>
                  <a:ext cx="864096" cy="864096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66" name="弦 65"/>
                <p:cNvSpPr/>
                <p:nvPr/>
              </p:nvSpPr>
              <p:spPr>
                <a:xfrm rot="17413514">
                  <a:off x="4885895" y="2740803"/>
                  <a:ext cx="863204" cy="848977"/>
                </a:xfrm>
                <a:prstGeom prst="chord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67" name="円/楕円 66"/>
                <p:cNvSpPr/>
                <p:nvPr/>
              </p:nvSpPr>
              <p:spPr>
                <a:xfrm>
                  <a:off x="3779912" y="2996952"/>
                  <a:ext cx="360040" cy="28803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68" name="円/楕円 67"/>
                <p:cNvSpPr/>
                <p:nvPr/>
              </p:nvSpPr>
              <p:spPr>
                <a:xfrm>
                  <a:off x="5137477" y="3021275"/>
                  <a:ext cx="360040" cy="28803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</p:grpSp>
          <p:grpSp>
            <p:nvGrpSpPr>
              <p:cNvPr id="58" name="グループ化 57"/>
              <p:cNvGrpSpPr/>
              <p:nvPr/>
            </p:nvGrpSpPr>
            <p:grpSpPr>
              <a:xfrm>
                <a:off x="4333282" y="3948385"/>
                <a:ext cx="880011" cy="701173"/>
                <a:chOff x="4109793" y="3844323"/>
                <a:chExt cx="1216771" cy="701173"/>
              </a:xfrm>
            </p:grpSpPr>
            <p:sp>
              <p:nvSpPr>
                <p:cNvPr id="60" name="フリーフォーム 59"/>
                <p:cNvSpPr/>
                <p:nvPr/>
              </p:nvSpPr>
              <p:spPr>
                <a:xfrm>
                  <a:off x="4109793" y="4052449"/>
                  <a:ext cx="1204329" cy="493047"/>
                </a:xfrm>
                <a:custGeom>
                  <a:avLst/>
                  <a:gdLst>
                    <a:gd name="connsiteX0" fmla="*/ 700746 w 1204329"/>
                    <a:gd name="connsiteY0" fmla="*/ 188247 h 493047"/>
                    <a:gd name="connsiteX1" fmla="*/ 528468 w 1204329"/>
                    <a:gd name="connsiteY1" fmla="*/ 201499 h 493047"/>
                    <a:gd name="connsiteX2" fmla="*/ 448955 w 1204329"/>
                    <a:gd name="connsiteY2" fmla="*/ 228003 h 493047"/>
                    <a:gd name="connsiteX3" fmla="*/ 369442 w 1204329"/>
                    <a:gd name="connsiteY3" fmla="*/ 281012 h 493047"/>
                    <a:gd name="connsiteX4" fmla="*/ 303181 w 1204329"/>
                    <a:gd name="connsiteY4" fmla="*/ 334021 h 493047"/>
                    <a:gd name="connsiteX5" fmla="*/ 236920 w 1204329"/>
                    <a:gd name="connsiteY5" fmla="*/ 400281 h 493047"/>
                    <a:gd name="connsiteX6" fmla="*/ 170659 w 1204329"/>
                    <a:gd name="connsiteY6" fmla="*/ 440038 h 493047"/>
                    <a:gd name="connsiteX7" fmla="*/ 130903 w 1204329"/>
                    <a:gd name="connsiteY7" fmla="*/ 466542 h 493047"/>
                    <a:gd name="connsiteX8" fmla="*/ 51390 w 1204329"/>
                    <a:gd name="connsiteY8" fmla="*/ 493047 h 493047"/>
                    <a:gd name="connsiteX9" fmla="*/ 24885 w 1204329"/>
                    <a:gd name="connsiteY9" fmla="*/ 347273 h 493047"/>
                    <a:gd name="connsiteX10" fmla="*/ 64642 w 1204329"/>
                    <a:gd name="connsiteY10" fmla="*/ 281012 h 493047"/>
                    <a:gd name="connsiteX11" fmla="*/ 91146 w 1204329"/>
                    <a:gd name="connsiteY11" fmla="*/ 241255 h 493047"/>
                    <a:gd name="connsiteX12" fmla="*/ 170659 w 1204329"/>
                    <a:gd name="connsiteY12" fmla="*/ 201499 h 493047"/>
                    <a:gd name="connsiteX13" fmla="*/ 250172 w 1204329"/>
                    <a:gd name="connsiteY13" fmla="*/ 135238 h 493047"/>
                    <a:gd name="connsiteX14" fmla="*/ 276677 w 1204329"/>
                    <a:gd name="connsiteY14" fmla="*/ 108734 h 493047"/>
                    <a:gd name="connsiteX15" fmla="*/ 329685 w 1204329"/>
                    <a:gd name="connsiteY15" fmla="*/ 82229 h 493047"/>
                    <a:gd name="connsiteX16" fmla="*/ 409198 w 1204329"/>
                    <a:gd name="connsiteY16" fmla="*/ 42473 h 493047"/>
                    <a:gd name="connsiteX17" fmla="*/ 448955 w 1204329"/>
                    <a:gd name="connsiteY17" fmla="*/ 15968 h 493047"/>
                    <a:gd name="connsiteX18" fmla="*/ 806764 w 1204329"/>
                    <a:gd name="connsiteY18" fmla="*/ 15968 h 493047"/>
                    <a:gd name="connsiteX19" fmla="*/ 926033 w 1204329"/>
                    <a:gd name="connsiteY19" fmla="*/ 42473 h 493047"/>
                    <a:gd name="connsiteX20" fmla="*/ 1005546 w 1204329"/>
                    <a:gd name="connsiteY20" fmla="*/ 68977 h 493047"/>
                    <a:gd name="connsiteX21" fmla="*/ 1045303 w 1204329"/>
                    <a:gd name="connsiteY21" fmla="*/ 95481 h 493047"/>
                    <a:gd name="connsiteX22" fmla="*/ 1071807 w 1204329"/>
                    <a:gd name="connsiteY22" fmla="*/ 121986 h 493047"/>
                    <a:gd name="connsiteX23" fmla="*/ 1111564 w 1204329"/>
                    <a:gd name="connsiteY23" fmla="*/ 135238 h 493047"/>
                    <a:gd name="connsiteX24" fmla="*/ 1151320 w 1204329"/>
                    <a:gd name="connsiteY24" fmla="*/ 161742 h 493047"/>
                    <a:gd name="connsiteX25" fmla="*/ 1204329 w 1204329"/>
                    <a:gd name="connsiteY25" fmla="*/ 228003 h 493047"/>
                    <a:gd name="connsiteX26" fmla="*/ 1191077 w 1204329"/>
                    <a:gd name="connsiteY26" fmla="*/ 320768 h 493047"/>
                    <a:gd name="connsiteX27" fmla="*/ 1164572 w 1204329"/>
                    <a:gd name="connsiteY27" fmla="*/ 347273 h 493047"/>
                    <a:gd name="connsiteX28" fmla="*/ 1098311 w 1204329"/>
                    <a:gd name="connsiteY28" fmla="*/ 334021 h 493047"/>
                    <a:gd name="connsiteX29" fmla="*/ 1018798 w 1204329"/>
                    <a:gd name="connsiteY29" fmla="*/ 307516 h 493047"/>
                    <a:gd name="connsiteX30" fmla="*/ 979042 w 1204329"/>
                    <a:gd name="connsiteY30" fmla="*/ 281012 h 493047"/>
                    <a:gd name="connsiteX31" fmla="*/ 939285 w 1204329"/>
                    <a:gd name="connsiteY31" fmla="*/ 267760 h 493047"/>
                    <a:gd name="connsiteX32" fmla="*/ 912781 w 1204329"/>
                    <a:gd name="connsiteY32" fmla="*/ 241255 h 493047"/>
                    <a:gd name="connsiteX33" fmla="*/ 873024 w 1204329"/>
                    <a:gd name="connsiteY33" fmla="*/ 228003 h 493047"/>
                    <a:gd name="connsiteX34" fmla="*/ 727250 w 1204329"/>
                    <a:gd name="connsiteY34" fmla="*/ 201499 h 493047"/>
                    <a:gd name="connsiteX35" fmla="*/ 674242 w 1204329"/>
                    <a:gd name="connsiteY35" fmla="*/ 188247 h 493047"/>
                    <a:gd name="connsiteX36" fmla="*/ 581477 w 1204329"/>
                    <a:gd name="connsiteY36" fmla="*/ 201499 h 493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1204329" h="493047">
                      <a:moveTo>
                        <a:pt x="700746" y="188247"/>
                      </a:moveTo>
                      <a:cubicBezTo>
                        <a:pt x="643320" y="192664"/>
                        <a:pt x="585359" y="192516"/>
                        <a:pt x="528468" y="201499"/>
                      </a:cubicBezTo>
                      <a:cubicBezTo>
                        <a:pt x="500872" y="205856"/>
                        <a:pt x="448955" y="228003"/>
                        <a:pt x="448955" y="228003"/>
                      </a:cubicBezTo>
                      <a:cubicBezTo>
                        <a:pt x="422451" y="245673"/>
                        <a:pt x="391967" y="258488"/>
                        <a:pt x="369442" y="281012"/>
                      </a:cubicBezTo>
                      <a:cubicBezTo>
                        <a:pt x="331675" y="318778"/>
                        <a:pt x="353333" y="300585"/>
                        <a:pt x="303181" y="334021"/>
                      </a:cubicBezTo>
                      <a:cubicBezTo>
                        <a:pt x="257744" y="402177"/>
                        <a:pt x="300028" y="349795"/>
                        <a:pt x="236920" y="400281"/>
                      </a:cubicBezTo>
                      <a:cubicBezTo>
                        <a:pt x="184944" y="441862"/>
                        <a:pt x="239704" y="417023"/>
                        <a:pt x="170659" y="440038"/>
                      </a:cubicBezTo>
                      <a:cubicBezTo>
                        <a:pt x="157407" y="448873"/>
                        <a:pt x="145457" y="460073"/>
                        <a:pt x="130903" y="466542"/>
                      </a:cubicBezTo>
                      <a:cubicBezTo>
                        <a:pt x="105373" y="477889"/>
                        <a:pt x="51390" y="493047"/>
                        <a:pt x="51390" y="493047"/>
                      </a:cubicBezTo>
                      <a:cubicBezTo>
                        <a:pt x="-28123" y="466541"/>
                        <a:pt x="2744" y="491194"/>
                        <a:pt x="24885" y="347273"/>
                      </a:cubicBezTo>
                      <a:cubicBezTo>
                        <a:pt x="32557" y="297406"/>
                        <a:pt x="36784" y="315834"/>
                        <a:pt x="64642" y="281012"/>
                      </a:cubicBezTo>
                      <a:cubicBezTo>
                        <a:pt x="74592" y="268575"/>
                        <a:pt x="79884" y="252517"/>
                        <a:pt x="91146" y="241255"/>
                      </a:cubicBezTo>
                      <a:cubicBezTo>
                        <a:pt x="116835" y="215566"/>
                        <a:pt x="138325" y="212277"/>
                        <a:pt x="170659" y="201499"/>
                      </a:cubicBezTo>
                      <a:cubicBezTo>
                        <a:pt x="253702" y="90775"/>
                        <a:pt x="167387" y="184908"/>
                        <a:pt x="250172" y="135238"/>
                      </a:cubicBezTo>
                      <a:cubicBezTo>
                        <a:pt x="260886" y="128810"/>
                        <a:pt x="266281" y="115665"/>
                        <a:pt x="276677" y="108734"/>
                      </a:cubicBezTo>
                      <a:cubicBezTo>
                        <a:pt x="293114" y="97776"/>
                        <a:pt x="312533" y="92030"/>
                        <a:pt x="329685" y="82229"/>
                      </a:cubicBezTo>
                      <a:cubicBezTo>
                        <a:pt x="401612" y="41128"/>
                        <a:pt x="336312" y="66768"/>
                        <a:pt x="409198" y="42473"/>
                      </a:cubicBezTo>
                      <a:cubicBezTo>
                        <a:pt x="422450" y="33638"/>
                        <a:pt x="434042" y="21561"/>
                        <a:pt x="448955" y="15968"/>
                      </a:cubicBezTo>
                      <a:cubicBezTo>
                        <a:pt x="543325" y="-19421"/>
                        <a:pt x="783320" y="14902"/>
                        <a:pt x="806764" y="15968"/>
                      </a:cubicBezTo>
                      <a:cubicBezTo>
                        <a:pt x="844585" y="23533"/>
                        <a:pt x="888610" y="31246"/>
                        <a:pt x="926033" y="42473"/>
                      </a:cubicBezTo>
                      <a:cubicBezTo>
                        <a:pt x="952793" y="50501"/>
                        <a:pt x="982300" y="53480"/>
                        <a:pt x="1005546" y="68977"/>
                      </a:cubicBezTo>
                      <a:cubicBezTo>
                        <a:pt x="1018798" y="77812"/>
                        <a:pt x="1032866" y="85531"/>
                        <a:pt x="1045303" y="95481"/>
                      </a:cubicBezTo>
                      <a:cubicBezTo>
                        <a:pt x="1055059" y="103286"/>
                        <a:pt x="1061093" y="115558"/>
                        <a:pt x="1071807" y="121986"/>
                      </a:cubicBezTo>
                      <a:cubicBezTo>
                        <a:pt x="1083785" y="129173"/>
                        <a:pt x="1098312" y="130821"/>
                        <a:pt x="1111564" y="135238"/>
                      </a:cubicBezTo>
                      <a:cubicBezTo>
                        <a:pt x="1124816" y="144073"/>
                        <a:pt x="1138883" y="151792"/>
                        <a:pt x="1151320" y="161742"/>
                      </a:cubicBezTo>
                      <a:cubicBezTo>
                        <a:pt x="1178293" y="183321"/>
                        <a:pt x="1184651" y="198487"/>
                        <a:pt x="1204329" y="228003"/>
                      </a:cubicBezTo>
                      <a:cubicBezTo>
                        <a:pt x="1199912" y="258925"/>
                        <a:pt x="1200955" y="291135"/>
                        <a:pt x="1191077" y="320768"/>
                      </a:cubicBezTo>
                      <a:cubicBezTo>
                        <a:pt x="1187126" y="332621"/>
                        <a:pt x="1176941" y="345506"/>
                        <a:pt x="1164572" y="347273"/>
                      </a:cubicBezTo>
                      <a:cubicBezTo>
                        <a:pt x="1142274" y="350459"/>
                        <a:pt x="1120042" y="339948"/>
                        <a:pt x="1098311" y="334021"/>
                      </a:cubicBezTo>
                      <a:cubicBezTo>
                        <a:pt x="1071357" y="326670"/>
                        <a:pt x="1018798" y="307516"/>
                        <a:pt x="1018798" y="307516"/>
                      </a:cubicBezTo>
                      <a:cubicBezTo>
                        <a:pt x="1005546" y="298681"/>
                        <a:pt x="993288" y="288135"/>
                        <a:pt x="979042" y="281012"/>
                      </a:cubicBezTo>
                      <a:cubicBezTo>
                        <a:pt x="966548" y="274765"/>
                        <a:pt x="951263" y="274947"/>
                        <a:pt x="939285" y="267760"/>
                      </a:cubicBezTo>
                      <a:cubicBezTo>
                        <a:pt x="928571" y="261332"/>
                        <a:pt x="923495" y="247683"/>
                        <a:pt x="912781" y="241255"/>
                      </a:cubicBezTo>
                      <a:cubicBezTo>
                        <a:pt x="900803" y="234068"/>
                        <a:pt x="886456" y="231841"/>
                        <a:pt x="873024" y="228003"/>
                      </a:cubicBezTo>
                      <a:cubicBezTo>
                        <a:pt x="794122" y="205460"/>
                        <a:pt x="830484" y="220269"/>
                        <a:pt x="727250" y="201499"/>
                      </a:cubicBezTo>
                      <a:cubicBezTo>
                        <a:pt x="709331" y="198241"/>
                        <a:pt x="691911" y="192664"/>
                        <a:pt x="674242" y="188247"/>
                      </a:cubicBezTo>
                      <a:cubicBezTo>
                        <a:pt x="590372" y="202225"/>
                        <a:pt x="621599" y="201499"/>
                        <a:pt x="581477" y="201499"/>
                      </a:cubicBezTo>
                    </a:path>
                  </a:pathLst>
                </a:custGeom>
                <a:solidFill>
                  <a:srgbClr val="FF66F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61" name="フリーフォーム 60"/>
                <p:cNvSpPr/>
                <p:nvPr/>
              </p:nvSpPr>
              <p:spPr>
                <a:xfrm>
                  <a:off x="4122235" y="3844323"/>
                  <a:ext cx="1204329" cy="493047"/>
                </a:xfrm>
                <a:custGeom>
                  <a:avLst/>
                  <a:gdLst>
                    <a:gd name="connsiteX0" fmla="*/ 700746 w 1204329"/>
                    <a:gd name="connsiteY0" fmla="*/ 188247 h 493047"/>
                    <a:gd name="connsiteX1" fmla="*/ 528468 w 1204329"/>
                    <a:gd name="connsiteY1" fmla="*/ 201499 h 493047"/>
                    <a:gd name="connsiteX2" fmla="*/ 448955 w 1204329"/>
                    <a:gd name="connsiteY2" fmla="*/ 228003 h 493047"/>
                    <a:gd name="connsiteX3" fmla="*/ 369442 w 1204329"/>
                    <a:gd name="connsiteY3" fmla="*/ 281012 h 493047"/>
                    <a:gd name="connsiteX4" fmla="*/ 303181 w 1204329"/>
                    <a:gd name="connsiteY4" fmla="*/ 334021 h 493047"/>
                    <a:gd name="connsiteX5" fmla="*/ 236920 w 1204329"/>
                    <a:gd name="connsiteY5" fmla="*/ 400281 h 493047"/>
                    <a:gd name="connsiteX6" fmla="*/ 170659 w 1204329"/>
                    <a:gd name="connsiteY6" fmla="*/ 440038 h 493047"/>
                    <a:gd name="connsiteX7" fmla="*/ 130903 w 1204329"/>
                    <a:gd name="connsiteY7" fmla="*/ 466542 h 493047"/>
                    <a:gd name="connsiteX8" fmla="*/ 51390 w 1204329"/>
                    <a:gd name="connsiteY8" fmla="*/ 493047 h 493047"/>
                    <a:gd name="connsiteX9" fmla="*/ 24885 w 1204329"/>
                    <a:gd name="connsiteY9" fmla="*/ 347273 h 493047"/>
                    <a:gd name="connsiteX10" fmla="*/ 64642 w 1204329"/>
                    <a:gd name="connsiteY10" fmla="*/ 281012 h 493047"/>
                    <a:gd name="connsiteX11" fmla="*/ 91146 w 1204329"/>
                    <a:gd name="connsiteY11" fmla="*/ 241255 h 493047"/>
                    <a:gd name="connsiteX12" fmla="*/ 170659 w 1204329"/>
                    <a:gd name="connsiteY12" fmla="*/ 201499 h 493047"/>
                    <a:gd name="connsiteX13" fmla="*/ 250172 w 1204329"/>
                    <a:gd name="connsiteY13" fmla="*/ 135238 h 493047"/>
                    <a:gd name="connsiteX14" fmla="*/ 276677 w 1204329"/>
                    <a:gd name="connsiteY14" fmla="*/ 108734 h 493047"/>
                    <a:gd name="connsiteX15" fmla="*/ 329685 w 1204329"/>
                    <a:gd name="connsiteY15" fmla="*/ 82229 h 493047"/>
                    <a:gd name="connsiteX16" fmla="*/ 409198 w 1204329"/>
                    <a:gd name="connsiteY16" fmla="*/ 42473 h 493047"/>
                    <a:gd name="connsiteX17" fmla="*/ 448955 w 1204329"/>
                    <a:gd name="connsiteY17" fmla="*/ 15968 h 493047"/>
                    <a:gd name="connsiteX18" fmla="*/ 806764 w 1204329"/>
                    <a:gd name="connsiteY18" fmla="*/ 15968 h 493047"/>
                    <a:gd name="connsiteX19" fmla="*/ 926033 w 1204329"/>
                    <a:gd name="connsiteY19" fmla="*/ 42473 h 493047"/>
                    <a:gd name="connsiteX20" fmla="*/ 1005546 w 1204329"/>
                    <a:gd name="connsiteY20" fmla="*/ 68977 h 493047"/>
                    <a:gd name="connsiteX21" fmla="*/ 1045303 w 1204329"/>
                    <a:gd name="connsiteY21" fmla="*/ 95481 h 493047"/>
                    <a:gd name="connsiteX22" fmla="*/ 1071807 w 1204329"/>
                    <a:gd name="connsiteY22" fmla="*/ 121986 h 493047"/>
                    <a:gd name="connsiteX23" fmla="*/ 1111564 w 1204329"/>
                    <a:gd name="connsiteY23" fmla="*/ 135238 h 493047"/>
                    <a:gd name="connsiteX24" fmla="*/ 1151320 w 1204329"/>
                    <a:gd name="connsiteY24" fmla="*/ 161742 h 493047"/>
                    <a:gd name="connsiteX25" fmla="*/ 1204329 w 1204329"/>
                    <a:gd name="connsiteY25" fmla="*/ 228003 h 493047"/>
                    <a:gd name="connsiteX26" fmla="*/ 1191077 w 1204329"/>
                    <a:gd name="connsiteY26" fmla="*/ 320768 h 493047"/>
                    <a:gd name="connsiteX27" fmla="*/ 1164572 w 1204329"/>
                    <a:gd name="connsiteY27" fmla="*/ 347273 h 493047"/>
                    <a:gd name="connsiteX28" fmla="*/ 1098311 w 1204329"/>
                    <a:gd name="connsiteY28" fmla="*/ 334021 h 493047"/>
                    <a:gd name="connsiteX29" fmla="*/ 1018798 w 1204329"/>
                    <a:gd name="connsiteY29" fmla="*/ 307516 h 493047"/>
                    <a:gd name="connsiteX30" fmla="*/ 979042 w 1204329"/>
                    <a:gd name="connsiteY30" fmla="*/ 281012 h 493047"/>
                    <a:gd name="connsiteX31" fmla="*/ 939285 w 1204329"/>
                    <a:gd name="connsiteY31" fmla="*/ 267760 h 493047"/>
                    <a:gd name="connsiteX32" fmla="*/ 912781 w 1204329"/>
                    <a:gd name="connsiteY32" fmla="*/ 241255 h 493047"/>
                    <a:gd name="connsiteX33" fmla="*/ 873024 w 1204329"/>
                    <a:gd name="connsiteY33" fmla="*/ 228003 h 493047"/>
                    <a:gd name="connsiteX34" fmla="*/ 727250 w 1204329"/>
                    <a:gd name="connsiteY34" fmla="*/ 201499 h 493047"/>
                    <a:gd name="connsiteX35" fmla="*/ 674242 w 1204329"/>
                    <a:gd name="connsiteY35" fmla="*/ 188247 h 493047"/>
                    <a:gd name="connsiteX36" fmla="*/ 581477 w 1204329"/>
                    <a:gd name="connsiteY36" fmla="*/ 201499 h 493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1204329" h="493047">
                      <a:moveTo>
                        <a:pt x="700746" y="188247"/>
                      </a:moveTo>
                      <a:cubicBezTo>
                        <a:pt x="643320" y="192664"/>
                        <a:pt x="585359" y="192516"/>
                        <a:pt x="528468" y="201499"/>
                      </a:cubicBezTo>
                      <a:cubicBezTo>
                        <a:pt x="500872" y="205856"/>
                        <a:pt x="448955" y="228003"/>
                        <a:pt x="448955" y="228003"/>
                      </a:cubicBezTo>
                      <a:cubicBezTo>
                        <a:pt x="422451" y="245673"/>
                        <a:pt x="391967" y="258488"/>
                        <a:pt x="369442" y="281012"/>
                      </a:cubicBezTo>
                      <a:cubicBezTo>
                        <a:pt x="331675" y="318778"/>
                        <a:pt x="353333" y="300585"/>
                        <a:pt x="303181" y="334021"/>
                      </a:cubicBezTo>
                      <a:cubicBezTo>
                        <a:pt x="257744" y="402177"/>
                        <a:pt x="300028" y="349795"/>
                        <a:pt x="236920" y="400281"/>
                      </a:cubicBezTo>
                      <a:cubicBezTo>
                        <a:pt x="184944" y="441862"/>
                        <a:pt x="239704" y="417023"/>
                        <a:pt x="170659" y="440038"/>
                      </a:cubicBezTo>
                      <a:cubicBezTo>
                        <a:pt x="157407" y="448873"/>
                        <a:pt x="145457" y="460073"/>
                        <a:pt x="130903" y="466542"/>
                      </a:cubicBezTo>
                      <a:cubicBezTo>
                        <a:pt x="105373" y="477889"/>
                        <a:pt x="51390" y="493047"/>
                        <a:pt x="51390" y="493047"/>
                      </a:cubicBezTo>
                      <a:cubicBezTo>
                        <a:pt x="-28123" y="466541"/>
                        <a:pt x="2744" y="491194"/>
                        <a:pt x="24885" y="347273"/>
                      </a:cubicBezTo>
                      <a:cubicBezTo>
                        <a:pt x="32557" y="297406"/>
                        <a:pt x="36784" y="315834"/>
                        <a:pt x="64642" y="281012"/>
                      </a:cubicBezTo>
                      <a:cubicBezTo>
                        <a:pt x="74592" y="268575"/>
                        <a:pt x="79884" y="252517"/>
                        <a:pt x="91146" y="241255"/>
                      </a:cubicBezTo>
                      <a:cubicBezTo>
                        <a:pt x="116835" y="215566"/>
                        <a:pt x="138325" y="212277"/>
                        <a:pt x="170659" y="201499"/>
                      </a:cubicBezTo>
                      <a:cubicBezTo>
                        <a:pt x="253702" y="90775"/>
                        <a:pt x="167387" y="184908"/>
                        <a:pt x="250172" y="135238"/>
                      </a:cubicBezTo>
                      <a:cubicBezTo>
                        <a:pt x="260886" y="128810"/>
                        <a:pt x="266281" y="115665"/>
                        <a:pt x="276677" y="108734"/>
                      </a:cubicBezTo>
                      <a:cubicBezTo>
                        <a:pt x="293114" y="97776"/>
                        <a:pt x="312533" y="92030"/>
                        <a:pt x="329685" y="82229"/>
                      </a:cubicBezTo>
                      <a:cubicBezTo>
                        <a:pt x="401612" y="41128"/>
                        <a:pt x="336312" y="66768"/>
                        <a:pt x="409198" y="42473"/>
                      </a:cubicBezTo>
                      <a:cubicBezTo>
                        <a:pt x="422450" y="33638"/>
                        <a:pt x="434042" y="21561"/>
                        <a:pt x="448955" y="15968"/>
                      </a:cubicBezTo>
                      <a:cubicBezTo>
                        <a:pt x="543325" y="-19421"/>
                        <a:pt x="783320" y="14902"/>
                        <a:pt x="806764" y="15968"/>
                      </a:cubicBezTo>
                      <a:cubicBezTo>
                        <a:pt x="844585" y="23533"/>
                        <a:pt x="888610" y="31246"/>
                        <a:pt x="926033" y="42473"/>
                      </a:cubicBezTo>
                      <a:cubicBezTo>
                        <a:pt x="952793" y="50501"/>
                        <a:pt x="982300" y="53480"/>
                        <a:pt x="1005546" y="68977"/>
                      </a:cubicBezTo>
                      <a:cubicBezTo>
                        <a:pt x="1018798" y="77812"/>
                        <a:pt x="1032866" y="85531"/>
                        <a:pt x="1045303" y="95481"/>
                      </a:cubicBezTo>
                      <a:cubicBezTo>
                        <a:pt x="1055059" y="103286"/>
                        <a:pt x="1061093" y="115558"/>
                        <a:pt x="1071807" y="121986"/>
                      </a:cubicBezTo>
                      <a:cubicBezTo>
                        <a:pt x="1083785" y="129173"/>
                        <a:pt x="1098312" y="130821"/>
                        <a:pt x="1111564" y="135238"/>
                      </a:cubicBezTo>
                      <a:cubicBezTo>
                        <a:pt x="1124816" y="144073"/>
                        <a:pt x="1138883" y="151792"/>
                        <a:pt x="1151320" y="161742"/>
                      </a:cubicBezTo>
                      <a:cubicBezTo>
                        <a:pt x="1178293" y="183321"/>
                        <a:pt x="1184651" y="198487"/>
                        <a:pt x="1204329" y="228003"/>
                      </a:cubicBezTo>
                      <a:cubicBezTo>
                        <a:pt x="1199912" y="258925"/>
                        <a:pt x="1200955" y="291135"/>
                        <a:pt x="1191077" y="320768"/>
                      </a:cubicBezTo>
                      <a:cubicBezTo>
                        <a:pt x="1187126" y="332621"/>
                        <a:pt x="1176941" y="345506"/>
                        <a:pt x="1164572" y="347273"/>
                      </a:cubicBezTo>
                      <a:cubicBezTo>
                        <a:pt x="1142274" y="350459"/>
                        <a:pt x="1120042" y="339948"/>
                        <a:pt x="1098311" y="334021"/>
                      </a:cubicBezTo>
                      <a:cubicBezTo>
                        <a:pt x="1071357" y="326670"/>
                        <a:pt x="1018798" y="307516"/>
                        <a:pt x="1018798" y="307516"/>
                      </a:cubicBezTo>
                      <a:cubicBezTo>
                        <a:pt x="1005546" y="298681"/>
                        <a:pt x="993288" y="288135"/>
                        <a:pt x="979042" y="281012"/>
                      </a:cubicBezTo>
                      <a:cubicBezTo>
                        <a:pt x="966548" y="274765"/>
                        <a:pt x="951263" y="274947"/>
                        <a:pt x="939285" y="267760"/>
                      </a:cubicBezTo>
                      <a:cubicBezTo>
                        <a:pt x="928571" y="261332"/>
                        <a:pt x="923495" y="247683"/>
                        <a:pt x="912781" y="241255"/>
                      </a:cubicBezTo>
                      <a:cubicBezTo>
                        <a:pt x="900803" y="234068"/>
                        <a:pt x="886456" y="231841"/>
                        <a:pt x="873024" y="228003"/>
                      </a:cubicBezTo>
                      <a:cubicBezTo>
                        <a:pt x="794122" y="205460"/>
                        <a:pt x="830484" y="220269"/>
                        <a:pt x="727250" y="201499"/>
                      </a:cubicBezTo>
                      <a:cubicBezTo>
                        <a:pt x="709331" y="198241"/>
                        <a:pt x="691911" y="192664"/>
                        <a:pt x="674242" y="188247"/>
                      </a:cubicBezTo>
                      <a:cubicBezTo>
                        <a:pt x="590372" y="202225"/>
                        <a:pt x="621599" y="201499"/>
                        <a:pt x="581477" y="201499"/>
                      </a:cubicBezTo>
                    </a:path>
                  </a:pathLst>
                </a:custGeom>
                <a:solidFill>
                  <a:srgbClr val="FF66F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</p:grpSp>
          <p:sp>
            <p:nvSpPr>
              <p:cNvPr id="59" name="正方形/長方形 58"/>
              <p:cNvSpPr/>
              <p:nvPr/>
            </p:nvSpPr>
            <p:spPr>
              <a:xfrm>
                <a:off x="3211081" y="1525873"/>
                <a:ext cx="3110384" cy="1353091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ja-JP" altLang="en-US" sz="2000" b="0" cap="none" spc="0" dirty="0" smtClean="0">
                    <a:ln w="18415" cmpd="sng">
                      <a:solidFill>
                        <a:sysClr val="windowText" lastClr="000000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</a:rPr>
                  <a:t>もんだい</a:t>
                </a:r>
                <a:endParaRPr lang="ja-JP" altLang="en-US" sz="2000" b="0" cap="none" spc="0" dirty="0">
                  <a:ln w="18415" cmpd="sng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69" name="グループ化 68"/>
            <p:cNvGrpSpPr/>
            <p:nvPr/>
          </p:nvGrpSpPr>
          <p:grpSpPr>
            <a:xfrm>
              <a:off x="4128116" y="2629468"/>
              <a:ext cx="1455374" cy="1384722"/>
              <a:chOff x="2744777" y="1484784"/>
              <a:chExt cx="4050390" cy="4682851"/>
            </a:xfrm>
          </p:grpSpPr>
          <p:grpSp>
            <p:nvGrpSpPr>
              <p:cNvPr id="70" name="グループ化 69"/>
              <p:cNvGrpSpPr/>
              <p:nvPr/>
            </p:nvGrpSpPr>
            <p:grpSpPr>
              <a:xfrm>
                <a:off x="2744777" y="1484784"/>
                <a:ext cx="4050390" cy="4682851"/>
                <a:chOff x="2668961" y="1844824"/>
                <a:chExt cx="4050390" cy="4682851"/>
              </a:xfrm>
            </p:grpSpPr>
            <p:sp>
              <p:nvSpPr>
                <p:cNvPr id="75" name="フリーフォーム 74"/>
                <p:cNvSpPr/>
                <p:nvPr/>
              </p:nvSpPr>
              <p:spPr>
                <a:xfrm>
                  <a:off x="2668961" y="1844824"/>
                  <a:ext cx="4050390" cy="4682851"/>
                </a:xfrm>
                <a:custGeom>
                  <a:avLst/>
                  <a:gdLst>
                    <a:gd name="connsiteX0" fmla="*/ 1277497 w 4050390"/>
                    <a:gd name="connsiteY0" fmla="*/ 35515 h 4334120"/>
                    <a:gd name="connsiteX1" fmla="*/ 747410 w 4050390"/>
                    <a:gd name="connsiteY1" fmla="*/ 287306 h 4334120"/>
                    <a:gd name="connsiteX2" fmla="*/ 349845 w 4050390"/>
                    <a:gd name="connsiteY2" fmla="*/ 936663 h 4334120"/>
                    <a:gd name="connsiteX3" fmla="*/ 190819 w 4050390"/>
                    <a:gd name="connsiteY3" fmla="*/ 2672698 h 4334120"/>
                    <a:gd name="connsiteX4" fmla="*/ 204071 w 4050390"/>
                    <a:gd name="connsiteY4" fmla="*/ 4209950 h 4334120"/>
                    <a:gd name="connsiteX5" fmla="*/ 270332 w 4050390"/>
                    <a:gd name="connsiteY5" fmla="*/ 4249706 h 4334120"/>
                    <a:gd name="connsiteX6" fmla="*/ 3649637 w 4050390"/>
                    <a:gd name="connsiteY6" fmla="*/ 4302715 h 4334120"/>
                    <a:gd name="connsiteX7" fmla="*/ 4020697 w 4050390"/>
                    <a:gd name="connsiteY7" fmla="*/ 4249706 h 4334120"/>
                    <a:gd name="connsiteX8" fmla="*/ 3967689 w 4050390"/>
                    <a:gd name="connsiteY8" fmla="*/ 4156941 h 4334120"/>
                    <a:gd name="connsiteX9" fmla="*/ 3914680 w 4050390"/>
                    <a:gd name="connsiteY9" fmla="*/ 2526924 h 4334120"/>
                    <a:gd name="connsiteX10" fmla="*/ 3768906 w 4050390"/>
                    <a:gd name="connsiteY10" fmla="*/ 578854 h 4334120"/>
                    <a:gd name="connsiteX11" fmla="*/ 2152141 w 4050390"/>
                    <a:gd name="connsiteY11" fmla="*/ 22263 h 4334120"/>
                    <a:gd name="connsiteX12" fmla="*/ 1065463 w 4050390"/>
                    <a:gd name="connsiteY12" fmla="*/ 101776 h 4334120"/>
                    <a:gd name="connsiteX13" fmla="*/ 1065463 w 4050390"/>
                    <a:gd name="connsiteY13" fmla="*/ 101776 h 43341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4050390" h="4334120">
                      <a:moveTo>
                        <a:pt x="1277497" y="35515"/>
                      </a:moveTo>
                      <a:cubicBezTo>
                        <a:pt x="1089758" y="86315"/>
                        <a:pt x="902019" y="137115"/>
                        <a:pt x="747410" y="287306"/>
                      </a:cubicBezTo>
                      <a:cubicBezTo>
                        <a:pt x="592801" y="437497"/>
                        <a:pt x="442610" y="539098"/>
                        <a:pt x="349845" y="936663"/>
                      </a:cubicBezTo>
                      <a:cubicBezTo>
                        <a:pt x="257080" y="1334228"/>
                        <a:pt x="215115" y="2127150"/>
                        <a:pt x="190819" y="2672698"/>
                      </a:cubicBezTo>
                      <a:cubicBezTo>
                        <a:pt x="166523" y="3218246"/>
                        <a:pt x="190819" y="3947115"/>
                        <a:pt x="204071" y="4209950"/>
                      </a:cubicBezTo>
                      <a:cubicBezTo>
                        <a:pt x="217323" y="4472785"/>
                        <a:pt x="-303929" y="4234245"/>
                        <a:pt x="270332" y="4249706"/>
                      </a:cubicBezTo>
                      <a:cubicBezTo>
                        <a:pt x="844593" y="4265167"/>
                        <a:pt x="3024576" y="4302715"/>
                        <a:pt x="3649637" y="4302715"/>
                      </a:cubicBezTo>
                      <a:cubicBezTo>
                        <a:pt x="4274698" y="4302715"/>
                        <a:pt x="3967688" y="4274002"/>
                        <a:pt x="4020697" y="4249706"/>
                      </a:cubicBezTo>
                      <a:cubicBezTo>
                        <a:pt x="4073706" y="4225410"/>
                        <a:pt x="3985359" y="4444071"/>
                        <a:pt x="3967689" y="4156941"/>
                      </a:cubicBezTo>
                      <a:cubicBezTo>
                        <a:pt x="3950020" y="3869811"/>
                        <a:pt x="3947811" y="3123272"/>
                        <a:pt x="3914680" y="2526924"/>
                      </a:cubicBezTo>
                      <a:cubicBezTo>
                        <a:pt x="3881550" y="1930576"/>
                        <a:pt x="4062663" y="996298"/>
                        <a:pt x="3768906" y="578854"/>
                      </a:cubicBezTo>
                      <a:cubicBezTo>
                        <a:pt x="3475150" y="161411"/>
                        <a:pt x="2602715" y="101776"/>
                        <a:pt x="2152141" y="22263"/>
                      </a:cubicBezTo>
                      <a:cubicBezTo>
                        <a:pt x="1701567" y="-57250"/>
                        <a:pt x="1065463" y="101776"/>
                        <a:pt x="1065463" y="101776"/>
                      </a:cubicBezTo>
                      <a:lnTo>
                        <a:pt x="1065463" y="101776"/>
                      </a:lnTo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76" name="円/楕円 75"/>
                <p:cNvSpPr/>
                <p:nvPr/>
              </p:nvSpPr>
              <p:spPr>
                <a:xfrm>
                  <a:off x="3539968" y="2708920"/>
                  <a:ext cx="864096" cy="864096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77" name="弦 76"/>
                <p:cNvSpPr/>
                <p:nvPr/>
              </p:nvSpPr>
              <p:spPr>
                <a:xfrm rot="17413514">
                  <a:off x="3511875" y="2740803"/>
                  <a:ext cx="863204" cy="848977"/>
                </a:xfrm>
                <a:prstGeom prst="chord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78" name="円/楕円 77"/>
                <p:cNvSpPr/>
                <p:nvPr/>
              </p:nvSpPr>
              <p:spPr>
                <a:xfrm>
                  <a:off x="4913988" y="2708920"/>
                  <a:ext cx="864096" cy="864096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79" name="弦 78"/>
                <p:cNvSpPr/>
                <p:nvPr/>
              </p:nvSpPr>
              <p:spPr>
                <a:xfrm rot="17413514">
                  <a:off x="4885895" y="2740803"/>
                  <a:ext cx="863204" cy="848977"/>
                </a:xfrm>
                <a:prstGeom prst="chord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80" name="円/楕円 79"/>
                <p:cNvSpPr/>
                <p:nvPr/>
              </p:nvSpPr>
              <p:spPr>
                <a:xfrm>
                  <a:off x="3779912" y="2996952"/>
                  <a:ext cx="360040" cy="28803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81" name="円/楕円 80"/>
                <p:cNvSpPr/>
                <p:nvPr/>
              </p:nvSpPr>
              <p:spPr>
                <a:xfrm>
                  <a:off x="5137477" y="3021275"/>
                  <a:ext cx="360040" cy="28803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</p:grpSp>
          <p:grpSp>
            <p:nvGrpSpPr>
              <p:cNvPr id="71" name="グループ化 70"/>
              <p:cNvGrpSpPr/>
              <p:nvPr/>
            </p:nvGrpSpPr>
            <p:grpSpPr>
              <a:xfrm>
                <a:off x="4333282" y="3948385"/>
                <a:ext cx="880011" cy="701173"/>
                <a:chOff x="4109793" y="3844323"/>
                <a:chExt cx="1216771" cy="701173"/>
              </a:xfrm>
            </p:grpSpPr>
            <p:sp>
              <p:nvSpPr>
                <p:cNvPr id="73" name="フリーフォーム 72"/>
                <p:cNvSpPr/>
                <p:nvPr/>
              </p:nvSpPr>
              <p:spPr>
                <a:xfrm>
                  <a:off x="4109793" y="4052449"/>
                  <a:ext cx="1204329" cy="493047"/>
                </a:xfrm>
                <a:custGeom>
                  <a:avLst/>
                  <a:gdLst>
                    <a:gd name="connsiteX0" fmla="*/ 700746 w 1204329"/>
                    <a:gd name="connsiteY0" fmla="*/ 188247 h 493047"/>
                    <a:gd name="connsiteX1" fmla="*/ 528468 w 1204329"/>
                    <a:gd name="connsiteY1" fmla="*/ 201499 h 493047"/>
                    <a:gd name="connsiteX2" fmla="*/ 448955 w 1204329"/>
                    <a:gd name="connsiteY2" fmla="*/ 228003 h 493047"/>
                    <a:gd name="connsiteX3" fmla="*/ 369442 w 1204329"/>
                    <a:gd name="connsiteY3" fmla="*/ 281012 h 493047"/>
                    <a:gd name="connsiteX4" fmla="*/ 303181 w 1204329"/>
                    <a:gd name="connsiteY4" fmla="*/ 334021 h 493047"/>
                    <a:gd name="connsiteX5" fmla="*/ 236920 w 1204329"/>
                    <a:gd name="connsiteY5" fmla="*/ 400281 h 493047"/>
                    <a:gd name="connsiteX6" fmla="*/ 170659 w 1204329"/>
                    <a:gd name="connsiteY6" fmla="*/ 440038 h 493047"/>
                    <a:gd name="connsiteX7" fmla="*/ 130903 w 1204329"/>
                    <a:gd name="connsiteY7" fmla="*/ 466542 h 493047"/>
                    <a:gd name="connsiteX8" fmla="*/ 51390 w 1204329"/>
                    <a:gd name="connsiteY8" fmla="*/ 493047 h 493047"/>
                    <a:gd name="connsiteX9" fmla="*/ 24885 w 1204329"/>
                    <a:gd name="connsiteY9" fmla="*/ 347273 h 493047"/>
                    <a:gd name="connsiteX10" fmla="*/ 64642 w 1204329"/>
                    <a:gd name="connsiteY10" fmla="*/ 281012 h 493047"/>
                    <a:gd name="connsiteX11" fmla="*/ 91146 w 1204329"/>
                    <a:gd name="connsiteY11" fmla="*/ 241255 h 493047"/>
                    <a:gd name="connsiteX12" fmla="*/ 170659 w 1204329"/>
                    <a:gd name="connsiteY12" fmla="*/ 201499 h 493047"/>
                    <a:gd name="connsiteX13" fmla="*/ 250172 w 1204329"/>
                    <a:gd name="connsiteY13" fmla="*/ 135238 h 493047"/>
                    <a:gd name="connsiteX14" fmla="*/ 276677 w 1204329"/>
                    <a:gd name="connsiteY14" fmla="*/ 108734 h 493047"/>
                    <a:gd name="connsiteX15" fmla="*/ 329685 w 1204329"/>
                    <a:gd name="connsiteY15" fmla="*/ 82229 h 493047"/>
                    <a:gd name="connsiteX16" fmla="*/ 409198 w 1204329"/>
                    <a:gd name="connsiteY16" fmla="*/ 42473 h 493047"/>
                    <a:gd name="connsiteX17" fmla="*/ 448955 w 1204329"/>
                    <a:gd name="connsiteY17" fmla="*/ 15968 h 493047"/>
                    <a:gd name="connsiteX18" fmla="*/ 806764 w 1204329"/>
                    <a:gd name="connsiteY18" fmla="*/ 15968 h 493047"/>
                    <a:gd name="connsiteX19" fmla="*/ 926033 w 1204329"/>
                    <a:gd name="connsiteY19" fmla="*/ 42473 h 493047"/>
                    <a:gd name="connsiteX20" fmla="*/ 1005546 w 1204329"/>
                    <a:gd name="connsiteY20" fmla="*/ 68977 h 493047"/>
                    <a:gd name="connsiteX21" fmla="*/ 1045303 w 1204329"/>
                    <a:gd name="connsiteY21" fmla="*/ 95481 h 493047"/>
                    <a:gd name="connsiteX22" fmla="*/ 1071807 w 1204329"/>
                    <a:gd name="connsiteY22" fmla="*/ 121986 h 493047"/>
                    <a:gd name="connsiteX23" fmla="*/ 1111564 w 1204329"/>
                    <a:gd name="connsiteY23" fmla="*/ 135238 h 493047"/>
                    <a:gd name="connsiteX24" fmla="*/ 1151320 w 1204329"/>
                    <a:gd name="connsiteY24" fmla="*/ 161742 h 493047"/>
                    <a:gd name="connsiteX25" fmla="*/ 1204329 w 1204329"/>
                    <a:gd name="connsiteY25" fmla="*/ 228003 h 493047"/>
                    <a:gd name="connsiteX26" fmla="*/ 1191077 w 1204329"/>
                    <a:gd name="connsiteY26" fmla="*/ 320768 h 493047"/>
                    <a:gd name="connsiteX27" fmla="*/ 1164572 w 1204329"/>
                    <a:gd name="connsiteY27" fmla="*/ 347273 h 493047"/>
                    <a:gd name="connsiteX28" fmla="*/ 1098311 w 1204329"/>
                    <a:gd name="connsiteY28" fmla="*/ 334021 h 493047"/>
                    <a:gd name="connsiteX29" fmla="*/ 1018798 w 1204329"/>
                    <a:gd name="connsiteY29" fmla="*/ 307516 h 493047"/>
                    <a:gd name="connsiteX30" fmla="*/ 979042 w 1204329"/>
                    <a:gd name="connsiteY30" fmla="*/ 281012 h 493047"/>
                    <a:gd name="connsiteX31" fmla="*/ 939285 w 1204329"/>
                    <a:gd name="connsiteY31" fmla="*/ 267760 h 493047"/>
                    <a:gd name="connsiteX32" fmla="*/ 912781 w 1204329"/>
                    <a:gd name="connsiteY32" fmla="*/ 241255 h 493047"/>
                    <a:gd name="connsiteX33" fmla="*/ 873024 w 1204329"/>
                    <a:gd name="connsiteY33" fmla="*/ 228003 h 493047"/>
                    <a:gd name="connsiteX34" fmla="*/ 727250 w 1204329"/>
                    <a:gd name="connsiteY34" fmla="*/ 201499 h 493047"/>
                    <a:gd name="connsiteX35" fmla="*/ 674242 w 1204329"/>
                    <a:gd name="connsiteY35" fmla="*/ 188247 h 493047"/>
                    <a:gd name="connsiteX36" fmla="*/ 581477 w 1204329"/>
                    <a:gd name="connsiteY36" fmla="*/ 201499 h 493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1204329" h="493047">
                      <a:moveTo>
                        <a:pt x="700746" y="188247"/>
                      </a:moveTo>
                      <a:cubicBezTo>
                        <a:pt x="643320" y="192664"/>
                        <a:pt x="585359" y="192516"/>
                        <a:pt x="528468" y="201499"/>
                      </a:cubicBezTo>
                      <a:cubicBezTo>
                        <a:pt x="500872" y="205856"/>
                        <a:pt x="448955" y="228003"/>
                        <a:pt x="448955" y="228003"/>
                      </a:cubicBezTo>
                      <a:cubicBezTo>
                        <a:pt x="422451" y="245673"/>
                        <a:pt x="391967" y="258488"/>
                        <a:pt x="369442" y="281012"/>
                      </a:cubicBezTo>
                      <a:cubicBezTo>
                        <a:pt x="331675" y="318778"/>
                        <a:pt x="353333" y="300585"/>
                        <a:pt x="303181" y="334021"/>
                      </a:cubicBezTo>
                      <a:cubicBezTo>
                        <a:pt x="257744" y="402177"/>
                        <a:pt x="300028" y="349795"/>
                        <a:pt x="236920" y="400281"/>
                      </a:cubicBezTo>
                      <a:cubicBezTo>
                        <a:pt x="184944" y="441862"/>
                        <a:pt x="239704" y="417023"/>
                        <a:pt x="170659" y="440038"/>
                      </a:cubicBezTo>
                      <a:cubicBezTo>
                        <a:pt x="157407" y="448873"/>
                        <a:pt x="145457" y="460073"/>
                        <a:pt x="130903" y="466542"/>
                      </a:cubicBezTo>
                      <a:cubicBezTo>
                        <a:pt x="105373" y="477889"/>
                        <a:pt x="51390" y="493047"/>
                        <a:pt x="51390" y="493047"/>
                      </a:cubicBezTo>
                      <a:cubicBezTo>
                        <a:pt x="-28123" y="466541"/>
                        <a:pt x="2744" y="491194"/>
                        <a:pt x="24885" y="347273"/>
                      </a:cubicBezTo>
                      <a:cubicBezTo>
                        <a:pt x="32557" y="297406"/>
                        <a:pt x="36784" y="315834"/>
                        <a:pt x="64642" y="281012"/>
                      </a:cubicBezTo>
                      <a:cubicBezTo>
                        <a:pt x="74592" y="268575"/>
                        <a:pt x="79884" y="252517"/>
                        <a:pt x="91146" y="241255"/>
                      </a:cubicBezTo>
                      <a:cubicBezTo>
                        <a:pt x="116835" y="215566"/>
                        <a:pt x="138325" y="212277"/>
                        <a:pt x="170659" y="201499"/>
                      </a:cubicBezTo>
                      <a:cubicBezTo>
                        <a:pt x="253702" y="90775"/>
                        <a:pt x="167387" y="184908"/>
                        <a:pt x="250172" y="135238"/>
                      </a:cubicBezTo>
                      <a:cubicBezTo>
                        <a:pt x="260886" y="128810"/>
                        <a:pt x="266281" y="115665"/>
                        <a:pt x="276677" y="108734"/>
                      </a:cubicBezTo>
                      <a:cubicBezTo>
                        <a:pt x="293114" y="97776"/>
                        <a:pt x="312533" y="92030"/>
                        <a:pt x="329685" y="82229"/>
                      </a:cubicBezTo>
                      <a:cubicBezTo>
                        <a:pt x="401612" y="41128"/>
                        <a:pt x="336312" y="66768"/>
                        <a:pt x="409198" y="42473"/>
                      </a:cubicBezTo>
                      <a:cubicBezTo>
                        <a:pt x="422450" y="33638"/>
                        <a:pt x="434042" y="21561"/>
                        <a:pt x="448955" y="15968"/>
                      </a:cubicBezTo>
                      <a:cubicBezTo>
                        <a:pt x="543325" y="-19421"/>
                        <a:pt x="783320" y="14902"/>
                        <a:pt x="806764" y="15968"/>
                      </a:cubicBezTo>
                      <a:cubicBezTo>
                        <a:pt x="844585" y="23533"/>
                        <a:pt x="888610" y="31246"/>
                        <a:pt x="926033" y="42473"/>
                      </a:cubicBezTo>
                      <a:cubicBezTo>
                        <a:pt x="952793" y="50501"/>
                        <a:pt x="982300" y="53480"/>
                        <a:pt x="1005546" y="68977"/>
                      </a:cubicBezTo>
                      <a:cubicBezTo>
                        <a:pt x="1018798" y="77812"/>
                        <a:pt x="1032866" y="85531"/>
                        <a:pt x="1045303" y="95481"/>
                      </a:cubicBezTo>
                      <a:cubicBezTo>
                        <a:pt x="1055059" y="103286"/>
                        <a:pt x="1061093" y="115558"/>
                        <a:pt x="1071807" y="121986"/>
                      </a:cubicBezTo>
                      <a:cubicBezTo>
                        <a:pt x="1083785" y="129173"/>
                        <a:pt x="1098312" y="130821"/>
                        <a:pt x="1111564" y="135238"/>
                      </a:cubicBezTo>
                      <a:cubicBezTo>
                        <a:pt x="1124816" y="144073"/>
                        <a:pt x="1138883" y="151792"/>
                        <a:pt x="1151320" y="161742"/>
                      </a:cubicBezTo>
                      <a:cubicBezTo>
                        <a:pt x="1178293" y="183321"/>
                        <a:pt x="1184651" y="198487"/>
                        <a:pt x="1204329" y="228003"/>
                      </a:cubicBezTo>
                      <a:cubicBezTo>
                        <a:pt x="1199912" y="258925"/>
                        <a:pt x="1200955" y="291135"/>
                        <a:pt x="1191077" y="320768"/>
                      </a:cubicBezTo>
                      <a:cubicBezTo>
                        <a:pt x="1187126" y="332621"/>
                        <a:pt x="1176941" y="345506"/>
                        <a:pt x="1164572" y="347273"/>
                      </a:cubicBezTo>
                      <a:cubicBezTo>
                        <a:pt x="1142274" y="350459"/>
                        <a:pt x="1120042" y="339948"/>
                        <a:pt x="1098311" y="334021"/>
                      </a:cubicBezTo>
                      <a:cubicBezTo>
                        <a:pt x="1071357" y="326670"/>
                        <a:pt x="1018798" y="307516"/>
                        <a:pt x="1018798" y="307516"/>
                      </a:cubicBezTo>
                      <a:cubicBezTo>
                        <a:pt x="1005546" y="298681"/>
                        <a:pt x="993288" y="288135"/>
                        <a:pt x="979042" y="281012"/>
                      </a:cubicBezTo>
                      <a:cubicBezTo>
                        <a:pt x="966548" y="274765"/>
                        <a:pt x="951263" y="274947"/>
                        <a:pt x="939285" y="267760"/>
                      </a:cubicBezTo>
                      <a:cubicBezTo>
                        <a:pt x="928571" y="261332"/>
                        <a:pt x="923495" y="247683"/>
                        <a:pt x="912781" y="241255"/>
                      </a:cubicBezTo>
                      <a:cubicBezTo>
                        <a:pt x="900803" y="234068"/>
                        <a:pt x="886456" y="231841"/>
                        <a:pt x="873024" y="228003"/>
                      </a:cubicBezTo>
                      <a:cubicBezTo>
                        <a:pt x="794122" y="205460"/>
                        <a:pt x="830484" y="220269"/>
                        <a:pt x="727250" y="201499"/>
                      </a:cubicBezTo>
                      <a:cubicBezTo>
                        <a:pt x="709331" y="198241"/>
                        <a:pt x="691911" y="192664"/>
                        <a:pt x="674242" y="188247"/>
                      </a:cubicBezTo>
                      <a:cubicBezTo>
                        <a:pt x="590372" y="202225"/>
                        <a:pt x="621599" y="201499"/>
                        <a:pt x="581477" y="201499"/>
                      </a:cubicBezTo>
                    </a:path>
                  </a:pathLst>
                </a:custGeom>
                <a:solidFill>
                  <a:srgbClr val="FF66F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74" name="フリーフォーム 73"/>
                <p:cNvSpPr/>
                <p:nvPr/>
              </p:nvSpPr>
              <p:spPr>
                <a:xfrm>
                  <a:off x="4122235" y="3844323"/>
                  <a:ext cx="1204329" cy="493047"/>
                </a:xfrm>
                <a:custGeom>
                  <a:avLst/>
                  <a:gdLst>
                    <a:gd name="connsiteX0" fmla="*/ 700746 w 1204329"/>
                    <a:gd name="connsiteY0" fmla="*/ 188247 h 493047"/>
                    <a:gd name="connsiteX1" fmla="*/ 528468 w 1204329"/>
                    <a:gd name="connsiteY1" fmla="*/ 201499 h 493047"/>
                    <a:gd name="connsiteX2" fmla="*/ 448955 w 1204329"/>
                    <a:gd name="connsiteY2" fmla="*/ 228003 h 493047"/>
                    <a:gd name="connsiteX3" fmla="*/ 369442 w 1204329"/>
                    <a:gd name="connsiteY3" fmla="*/ 281012 h 493047"/>
                    <a:gd name="connsiteX4" fmla="*/ 303181 w 1204329"/>
                    <a:gd name="connsiteY4" fmla="*/ 334021 h 493047"/>
                    <a:gd name="connsiteX5" fmla="*/ 236920 w 1204329"/>
                    <a:gd name="connsiteY5" fmla="*/ 400281 h 493047"/>
                    <a:gd name="connsiteX6" fmla="*/ 170659 w 1204329"/>
                    <a:gd name="connsiteY6" fmla="*/ 440038 h 493047"/>
                    <a:gd name="connsiteX7" fmla="*/ 130903 w 1204329"/>
                    <a:gd name="connsiteY7" fmla="*/ 466542 h 493047"/>
                    <a:gd name="connsiteX8" fmla="*/ 51390 w 1204329"/>
                    <a:gd name="connsiteY8" fmla="*/ 493047 h 493047"/>
                    <a:gd name="connsiteX9" fmla="*/ 24885 w 1204329"/>
                    <a:gd name="connsiteY9" fmla="*/ 347273 h 493047"/>
                    <a:gd name="connsiteX10" fmla="*/ 64642 w 1204329"/>
                    <a:gd name="connsiteY10" fmla="*/ 281012 h 493047"/>
                    <a:gd name="connsiteX11" fmla="*/ 91146 w 1204329"/>
                    <a:gd name="connsiteY11" fmla="*/ 241255 h 493047"/>
                    <a:gd name="connsiteX12" fmla="*/ 170659 w 1204329"/>
                    <a:gd name="connsiteY12" fmla="*/ 201499 h 493047"/>
                    <a:gd name="connsiteX13" fmla="*/ 250172 w 1204329"/>
                    <a:gd name="connsiteY13" fmla="*/ 135238 h 493047"/>
                    <a:gd name="connsiteX14" fmla="*/ 276677 w 1204329"/>
                    <a:gd name="connsiteY14" fmla="*/ 108734 h 493047"/>
                    <a:gd name="connsiteX15" fmla="*/ 329685 w 1204329"/>
                    <a:gd name="connsiteY15" fmla="*/ 82229 h 493047"/>
                    <a:gd name="connsiteX16" fmla="*/ 409198 w 1204329"/>
                    <a:gd name="connsiteY16" fmla="*/ 42473 h 493047"/>
                    <a:gd name="connsiteX17" fmla="*/ 448955 w 1204329"/>
                    <a:gd name="connsiteY17" fmla="*/ 15968 h 493047"/>
                    <a:gd name="connsiteX18" fmla="*/ 806764 w 1204329"/>
                    <a:gd name="connsiteY18" fmla="*/ 15968 h 493047"/>
                    <a:gd name="connsiteX19" fmla="*/ 926033 w 1204329"/>
                    <a:gd name="connsiteY19" fmla="*/ 42473 h 493047"/>
                    <a:gd name="connsiteX20" fmla="*/ 1005546 w 1204329"/>
                    <a:gd name="connsiteY20" fmla="*/ 68977 h 493047"/>
                    <a:gd name="connsiteX21" fmla="*/ 1045303 w 1204329"/>
                    <a:gd name="connsiteY21" fmla="*/ 95481 h 493047"/>
                    <a:gd name="connsiteX22" fmla="*/ 1071807 w 1204329"/>
                    <a:gd name="connsiteY22" fmla="*/ 121986 h 493047"/>
                    <a:gd name="connsiteX23" fmla="*/ 1111564 w 1204329"/>
                    <a:gd name="connsiteY23" fmla="*/ 135238 h 493047"/>
                    <a:gd name="connsiteX24" fmla="*/ 1151320 w 1204329"/>
                    <a:gd name="connsiteY24" fmla="*/ 161742 h 493047"/>
                    <a:gd name="connsiteX25" fmla="*/ 1204329 w 1204329"/>
                    <a:gd name="connsiteY25" fmla="*/ 228003 h 493047"/>
                    <a:gd name="connsiteX26" fmla="*/ 1191077 w 1204329"/>
                    <a:gd name="connsiteY26" fmla="*/ 320768 h 493047"/>
                    <a:gd name="connsiteX27" fmla="*/ 1164572 w 1204329"/>
                    <a:gd name="connsiteY27" fmla="*/ 347273 h 493047"/>
                    <a:gd name="connsiteX28" fmla="*/ 1098311 w 1204329"/>
                    <a:gd name="connsiteY28" fmla="*/ 334021 h 493047"/>
                    <a:gd name="connsiteX29" fmla="*/ 1018798 w 1204329"/>
                    <a:gd name="connsiteY29" fmla="*/ 307516 h 493047"/>
                    <a:gd name="connsiteX30" fmla="*/ 979042 w 1204329"/>
                    <a:gd name="connsiteY30" fmla="*/ 281012 h 493047"/>
                    <a:gd name="connsiteX31" fmla="*/ 939285 w 1204329"/>
                    <a:gd name="connsiteY31" fmla="*/ 267760 h 493047"/>
                    <a:gd name="connsiteX32" fmla="*/ 912781 w 1204329"/>
                    <a:gd name="connsiteY32" fmla="*/ 241255 h 493047"/>
                    <a:gd name="connsiteX33" fmla="*/ 873024 w 1204329"/>
                    <a:gd name="connsiteY33" fmla="*/ 228003 h 493047"/>
                    <a:gd name="connsiteX34" fmla="*/ 727250 w 1204329"/>
                    <a:gd name="connsiteY34" fmla="*/ 201499 h 493047"/>
                    <a:gd name="connsiteX35" fmla="*/ 674242 w 1204329"/>
                    <a:gd name="connsiteY35" fmla="*/ 188247 h 493047"/>
                    <a:gd name="connsiteX36" fmla="*/ 581477 w 1204329"/>
                    <a:gd name="connsiteY36" fmla="*/ 201499 h 493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1204329" h="493047">
                      <a:moveTo>
                        <a:pt x="700746" y="188247"/>
                      </a:moveTo>
                      <a:cubicBezTo>
                        <a:pt x="643320" y="192664"/>
                        <a:pt x="585359" y="192516"/>
                        <a:pt x="528468" y="201499"/>
                      </a:cubicBezTo>
                      <a:cubicBezTo>
                        <a:pt x="500872" y="205856"/>
                        <a:pt x="448955" y="228003"/>
                        <a:pt x="448955" y="228003"/>
                      </a:cubicBezTo>
                      <a:cubicBezTo>
                        <a:pt x="422451" y="245673"/>
                        <a:pt x="391967" y="258488"/>
                        <a:pt x="369442" y="281012"/>
                      </a:cubicBezTo>
                      <a:cubicBezTo>
                        <a:pt x="331675" y="318778"/>
                        <a:pt x="353333" y="300585"/>
                        <a:pt x="303181" y="334021"/>
                      </a:cubicBezTo>
                      <a:cubicBezTo>
                        <a:pt x="257744" y="402177"/>
                        <a:pt x="300028" y="349795"/>
                        <a:pt x="236920" y="400281"/>
                      </a:cubicBezTo>
                      <a:cubicBezTo>
                        <a:pt x="184944" y="441862"/>
                        <a:pt x="239704" y="417023"/>
                        <a:pt x="170659" y="440038"/>
                      </a:cubicBezTo>
                      <a:cubicBezTo>
                        <a:pt x="157407" y="448873"/>
                        <a:pt x="145457" y="460073"/>
                        <a:pt x="130903" y="466542"/>
                      </a:cubicBezTo>
                      <a:cubicBezTo>
                        <a:pt x="105373" y="477889"/>
                        <a:pt x="51390" y="493047"/>
                        <a:pt x="51390" y="493047"/>
                      </a:cubicBezTo>
                      <a:cubicBezTo>
                        <a:pt x="-28123" y="466541"/>
                        <a:pt x="2744" y="491194"/>
                        <a:pt x="24885" y="347273"/>
                      </a:cubicBezTo>
                      <a:cubicBezTo>
                        <a:pt x="32557" y="297406"/>
                        <a:pt x="36784" y="315834"/>
                        <a:pt x="64642" y="281012"/>
                      </a:cubicBezTo>
                      <a:cubicBezTo>
                        <a:pt x="74592" y="268575"/>
                        <a:pt x="79884" y="252517"/>
                        <a:pt x="91146" y="241255"/>
                      </a:cubicBezTo>
                      <a:cubicBezTo>
                        <a:pt x="116835" y="215566"/>
                        <a:pt x="138325" y="212277"/>
                        <a:pt x="170659" y="201499"/>
                      </a:cubicBezTo>
                      <a:cubicBezTo>
                        <a:pt x="253702" y="90775"/>
                        <a:pt x="167387" y="184908"/>
                        <a:pt x="250172" y="135238"/>
                      </a:cubicBezTo>
                      <a:cubicBezTo>
                        <a:pt x="260886" y="128810"/>
                        <a:pt x="266281" y="115665"/>
                        <a:pt x="276677" y="108734"/>
                      </a:cubicBezTo>
                      <a:cubicBezTo>
                        <a:pt x="293114" y="97776"/>
                        <a:pt x="312533" y="92030"/>
                        <a:pt x="329685" y="82229"/>
                      </a:cubicBezTo>
                      <a:cubicBezTo>
                        <a:pt x="401612" y="41128"/>
                        <a:pt x="336312" y="66768"/>
                        <a:pt x="409198" y="42473"/>
                      </a:cubicBezTo>
                      <a:cubicBezTo>
                        <a:pt x="422450" y="33638"/>
                        <a:pt x="434042" y="21561"/>
                        <a:pt x="448955" y="15968"/>
                      </a:cubicBezTo>
                      <a:cubicBezTo>
                        <a:pt x="543325" y="-19421"/>
                        <a:pt x="783320" y="14902"/>
                        <a:pt x="806764" y="15968"/>
                      </a:cubicBezTo>
                      <a:cubicBezTo>
                        <a:pt x="844585" y="23533"/>
                        <a:pt x="888610" y="31246"/>
                        <a:pt x="926033" y="42473"/>
                      </a:cubicBezTo>
                      <a:cubicBezTo>
                        <a:pt x="952793" y="50501"/>
                        <a:pt x="982300" y="53480"/>
                        <a:pt x="1005546" y="68977"/>
                      </a:cubicBezTo>
                      <a:cubicBezTo>
                        <a:pt x="1018798" y="77812"/>
                        <a:pt x="1032866" y="85531"/>
                        <a:pt x="1045303" y="95481"/>
                      </a:cubicBezTo>
                      <a:cubicBezTo>
                        <a:pt x="1055059" y="103286"/>
                        <a:pt x="1061093" y="115558"/>
                        <a:pt x="1071807" y="121986"/>
                      </a:cubicBezTo>
                      <a:cubicBezTo>
                        <a:pt x="1083785" y="129173"/>
                        <a:pt x="1098312" y="130821"/>
                        <a:pt x="1111564" y="135238"/>
                      </a:cubicBezTo>
                      <a:cubicBezTo>
                        <a:pt x="1124816" y="144073"/>
                        <a:pt x="1138883" y="151792"/>
                        <a:pt x="1151320" y="161742"/>
                      </a:cubicBezTo>
                      <a:cubicBezTo>
                        <a:pt x="1178293" y="183321"/>
                        <a:pt x="1184651" y="198487"/>
                        <a:pt x="1204329" y="228003"/>
                      </a:cubicBezTo>
                      <a:cubicBezTo>
                        <a:pt x="1199912" y="258925"/>
                        <a:pt x="1200955" y="291135"/>
                        <a:pt x="1191077" y="320768"/>
                      </a:cubicBezTo>
                      <a:cubicBezTo>
                        <a:pt x="1187126" y="332621"/>
                        <a:pt x="1176941" y="345506"/>
                        <a:pt x="1164572" y="347273"/>
                      </a:cubicBezTo>
                      <a:cubicBezTo>
                        <a:pt x="1142274" y="350459"/>
                        <a:pt x="1120042" y="339948"/>
                        <a:pt x="1098311" y="334021"/>
                      </a:cubicBezTo>
                      <a:cubicBezTo>
                        <a:pt x="1071357" y="326670"/>
                        <a:pt x="1018798" y="307516"/>
                        <a:pt x="1018798" y="307516"/>
                      </a:cubicBezTo>
                      <a:cubicBezTo>
                        <a:pt x="1005546" y="298681"/>
                        <a:pt x="993288" y="288135"/>
                        <a:pt x="979042" y="281012"/>
                      </a:cubicBezTo>
                      <a:cubicBezTo>
                        <a:pt x="966548" y="274765"/>
                        <a:pt x="951263" y="274947"/>
                        <a:pt x="939285" y="267760"/>
                      </a:cubicBezTo>
                      <a:cubicBezTo>
                        <a:pt x="928571" y="261332"/>
                        <a:pt x="923495" y="247683"/>
                        <a:pt x="912781" y="241255"/>
                      </a:cubicBezTo>
                      <a:cubicBezTo>
                        <a:pt x="900803" y="234068"/>
                        <a:pt x="886456" y="231841"/>
                        <a:pt x="873024" y="228003"/>
                      </a:cubicBezTo>
                      <a:cubicBezTo>
                        <a:pt x="794122" y="205460"/>
                        <a:pt x="830484" y="220269"/>
                        <a:pt x="727250" y="201499"/>
                      </a:cubicBezTo>
                      <a:cubicBezTo>
                        <a:pt x="709331" y="198241"/>
                        <a:pt x="691911" y="192664"/>
                        <a:pt x="674242" y="188247"/>
                      </a:cubicBezTo>
                      <a:cubicBezTo>
                        <a:pt x="590372" y="202225"/>
                        <a:pt x="621599" y="201499"/>
                        <a:pt x="581477" y="201499"/>
                      </a:cubicBezTo>
                    </a:path>
                  </a:pathLst>
                </a:custGeom>
                <a:solidFill>
                  <a:srgbClr val="FF66F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</p:grpSp>
          <p:sp>
            <p:nvSpPr>
              <p:cNvPr id="72" name="正方形/長方形 71"/>
              <p:cNvSpPr/>
              <p:nvPr/>
            </p:nvSpPr>
            <p:spPr>
              <a:xfrm>
                <a:off x="3211081" y="1525873"/>
                <a:ext cx="3110384" cy="1353091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ja-JP" altLang="en-US" sz="2000" b="0" cap="none" spc="0" dirty="0" smtClean="0">
                    <a:ln w="18415" cmpd="sng">
                      <a:solidFill>
                        <a:sysClr val="windowText" lastClr="000000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</a:rPr>
                  <a:t>もんだい</a:t>
                </a:r>
                <a:endParaRPr lang="ja-JP" altLang="en-US" sz="2000" b="0" cap="none" spc="0" dirty="0">
                  <a:ln w="18415" cmpd="sng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82" name="グループ化 81"/>
            <p:cNvGrpSpPr/>
            <p:nvPr/>
          </p:nvGrpSpPr>
          <p:grpSpPr>
            <a:xfrm>
              <a:off x="1979712" y="900262"/>
              <a:ext cx="1455374" cy="1384722"/>
              <a:chOff x="2744777" y="1484784"/>
              <a:chExt cx="4050390" cy="4682851"/>
            </a:xfrm>
          </p:grpSpPr>
          <p:grpSp>
            <p:nvGrpSpPr>
              <p:cNvPr id="83" name="グループ化 82"/>
              <p:cNvGrpSpPr/>
              <p:nvPr/>
            </p:nvGrpSpPr>
            <p:grpSpPr>
              <a:xfrm>
                <a:off x="2744777" y="1484784"/>
                <a:ext cx="4050390" cy="4682851"/>
                <a:chOff x="2668961" y="1844824"/>
                <a:chExt cx="4050390" cy="4682851"/>
              </a:xfrm>
            </p:grpSpPr>
            <p:sp>
              <p:nvSpPr>
                <p:cNvPr id="88" name="フリーフォーム 87"/>
                <p:cNvSpPr/>
                <p:nvPr/>
              </p:nvSpPr>
              <p:spPr>
                <a:xfrm>
                  <a:off x="2668961" y="1844824"/>
                  <a:ext cx="4050390" cy="4682851"/>
                </a:xfrm>
                <a:custGeom>
                  <a:avLst/>
                  <a:gdLst>
                    <a:gd name="connsiteX0" fmla="*/ 1277497 w 4050390"/>
                    <a:gd name="connsiteY0" fmla="*/ 35515 h 4334120"/>
                    <a:gd name="connsiteX1" fmla="*/ 747410 w 4050390"/>
                    <a:gd name="connsiteY1" fmla="*/ 287306 h 4334120"/>
                    <a:gd name="connsiteX2" fmla="*/ 349845 w 4050390"/>
                    <a:gd name="connsiteY2" fmla="*/ 936663 h 4334120"/>
                    <a:gd name="connsiteX3" fmla="*/ 190819 w 4050390"/>
                    <a:gd name="connsiteY3" fmla="*/ 2672698 h 4334120"/>
                    <a:gd name="connsiteX4" fmla="*/ 204071 w 4050390"/>
                    <a:gd name="connsiteY4" fmla="*/ 4209950 h 4334120"/>
                    <a:gd name="connsiteX5" fmla="*/ 270332 w 4050390"/>
                    <a:gd name="connsiteY5" fmla="*/ 4249706 h 4334120"/>
                    <a:gd name="connsiteX6" fmla="*/ 3649637 w 4050390"/>
                    <a:gd name="connsiteY6" fmla="*/ 4302715 h 4334120"/>
                    <a:gd name="connsiteX7" fmla="*/ 4020697 w 4050390"/>
                    <a:gd name="connsiteY7" fmla="*/ 4249706 h 4334120"/>
                    <a:gd name="connsiteX8" fmla="*/ 3967689 w 4050390"/>
                    <a:gd name="connsiteY8" fmla="*/ 4156941 h 4334120"/>
                    <a:gd name="connsiteX9" fmla="*/ 3914680 w 4050390"/>
                    <a:gd name="connsiteY9" fmla="*/ 2526924 h 4334120"/>
                    <a:gd name="connsiteX10" fmla="*/ 3768906 w 4050390"/>
                    <a:gd name="connsiteY10" fmla="*/ 578854 h 4334120"/>
                    <a:gd name="connsiteX11" fmla="*/ 2152141 w 4050390"/>
                    <a:gd name="connsiteY11" fmla="*/ 22263 h 4334120"/>
                    <a:gd name="connsiteX12" fmla="*/ 1065463 w 4050390"/>
                    <a:gd name="connsiteY12" fmla="*/ 101776 h 4334120"/>
                    <a:gd name="connsiteX13" fmla="*/ 1065463 w 4050390"/>
                    <a:gd name="connsiteY13" fmla="*/ 101776 h 43341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4050390" h="4334120">
                      <a:moveTo>
                        <a:pt x="1277497" y="35515"/>
                      </a:moveTo>
                      <a:cubicBezTo>
                        <a:pt x="1089758" y="86315"/>
                        <a:pt x="902019" y="137115"/>
                        <a:pt x="747410" y="287306"/>
                      </a:cubicBezTo>
                      <a:cubicBezTo>
                        <a:pt x="592801" y="437497"/>
                        <a:pt x="442610" y="539098"/>
                        <a:pt x="349845" y="936663"/>
                      </a:cubicBezTo>
                      <a:cubicBezTo>
                        <a:pt x="257080" y="1334228"/>
                        <a:pt x="215115" y="2127150"/>
                        <a:pt x="190819" y="2672698"/>
                      </a:cubicBezTo>
                      <a:cubicBezTo>
                        <a:pt x="166523" y="3218246"/>
                        <a:pt x="190819" y="3947115"/>
                        <a:pt x="204071" y="4209950"/>
                      </a:cubicBezTo>
                      <a:cubicBezTo>
                        <a:pt x="217323" y="4472785"/>
                        <a:pt x="-303929" y="4234245"/>
                        <a:pt x="270332" y="4249706"/>
                      </a:cubicBezTo>
                      <a:cubicBezTo>
                        <a:pt x="844593" y="4265167"/>
                        <a:pt x="3024576" y="4302715"/>
                        <a:pt x="3649637" y="4302715"/>
                      </a:cubicBezTo>
                      <a:cubicBezTo>
                        <a:pt x="4274698" y="4302715"/>
                        <a:pt x="3967688" y="4274002"/>
                        <a:pt x="4020697" y="4249706"/>
                      </a:cubicBezTo>
                      <a:cubicBezTo>
                        <a:pt x="4073706" y="4225410"/>
                        <a:pt x="3985359" y="4444071"/>
                        <a:pt x="3967689" y="4156941"/>
                      </a:cubicBezTo>
                      <a:cubicBezTo>
                        <a:pt x="3950020" y="3869811"/>
                        <a:pt x="3947811" y="3123272"/>
                        <a:pt x="3914680" y="2526924"/>
                      </a:cubicBezTo>
                      <a:cubicBezTo>
                        <a:pt x="3881550" y="1930576"/>
                        <a:pt x="4062663" y="996298"/>
                        <a:pt x="3768906" y="578854"/>
                      </a:cubicBezTo>
                      <a:cubicBezTo>
                        <a:pt x="3475150" y="161411"/>
                        <a:pt x="2602715" y="101776"/>
                        <a:pt x="2152141" y="22263"/>
                      </a:cubicBezTo>
                      <a:cubicBezTo>
                        <a:pt x="1701567" y="-57250"/>
                        <a:pt x="1065463" y="101776"/>
                        <a:pt x="1065463" y="101776"/>
                      </a:cubicBezTo>
                      <a:lnTo>
                        <a:pt x="1065463" y="101776"/>
                      </a:lnTo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89" name="円/楕円 88"/>
                <p:cNvSpPr/>
                <p:nvPr/>
              </p:nvSpPr>
              <p:spPr>
                <a:xfrm>
                  <a:off x="3539968" y="2708920"/>
                  <a:ext cx="864096" cy="864096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90" name="弦 89"/>
                <p:cNvSpPr/>
                <p:nvPr/>
              </p:nvSpPr>
              <p:spPr>
                <a:xfrm rot="17413514">
                  <a:off x="3511875" y="2740803"/>
                  <a:ext cx="863204" cy="848977"/>
                </a:xfrm>
                <a:prstGeom prst="chord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91" name="円/楕円 90"/>
                <p:cNvSpPr/>
                <p:nvPr/>
              </p:nvSpPr>
              <p:spPr>
                <a:xfrm>
                  <a:off x="4913988" y="2708920"/>
                  <a:ext cx="864096" cy="864096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92" name="弦 91"/>
                <p:cNvSpPr/>
                <p:nvPr/>
              </p:nvSpPr>
              <p:spPr>
                <a:xfrm rot="17413514">
                  <a:off x="4885895" y="2740803"/>
                  <a:ext cx="863204" cy="848977"/>
                </a:xfrm>
                <a:prstGeom prst="chord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93" name="円/楕円 92"/>
                <p:cNvSpPr/>
                <p:nvPr/>
              </p:nvSpPr>
              <p:spPr>
                <a:xfrm>
                  <a:off x="3779912" y="2996952"/>
                  <a:ext cx="360040" cy="28803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94" name="円/楕円 93"/>
                <p:cNvSpPr/>
                <p:nvPr/>
              </p:nvSpPr>
              <p:spPr>
                <a:xfrm>
                  <a:off x="5137477" y="3021275"/>
                  <a:ext cx="360040" cy="28803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</p:grpSp>
          <p:grpSp>
            <p:nvGrpSpPr>
              <p:cNvPr id="84" name="グループ化 83"/>
              <p:cNvGrpSpPr/>
              <p:nvPr/>
            </p:nvGrpSpPr>
            <p:grpSpPr>
              <a:xfrm>
                <a:off x="4333282" y="3948385"/>
                <a:ext cx="880011" cy="701173"/>
                <a:chOff x="4109793" y="3844323"/>
                <a:chExt cx="1216771" cy="701173"/>
              </a:xfrm>
            </p:grpSpPr>
            <p:sp>
              <p:nvSpPr>
                <p:cNvPr id="86" name="フリーフォーム 85"/>
                <p:cNvSpPr/>
                <p:nvPr/>
              </p:nvSpPr>
              <p:spPr>
                <a:xfrm>
                  <a:off x="4109793" y="4052449"/>
                  <a:ext cx="1204329" cy="493047"/>
                </a:xfrm>
                <a:custGeom>
                  <a:avLst/>
                  <a:gdLst>
                    <a:gd name="connsiteX0" fmla="*/ 700746 w 1204329"/>
                    <a:gd name="connsiteY0" fmla="*/ 188247 h 493047"/>
                    <a:gd name="connsiteX1" fmla="*/ 528468 w 1204329"/>
                    <a:gd name="connsiteY1" fmla="*/ 201499 h 493047"/>
                    <a:gd name="connsiteX2" fmla="*/ 448955 w 1204329"/>
                    <a:gd name="connsiteY2" fmla="*/ 228003 h 493047"/>
                    <a:gd name="connsiteX3" fmla="*/ 369442 w 1204329"/>
                    <a:gd name="connsiteY3" fmla="*/ 281012 h 493047"/>
                    <a:gd name="connsiteX4" fmla="*/ 303181 w 1204329"/>
                    <a:gd name="connsiteY4" fmla="*/ 334021 h 493047"/>
                    <a:gd name="connsiteX5" fmla="*/ 236920 w 1204329"/>
                    <a:gd name="connsiteY5" fmla="*/ 400281 h 493047"/>
                    <a:gd name="connsiteX6" fmla="*/ 170659 w 1204329"/>
                    <a:gd name="connsiteY6" fmla="*/ 440038 h 493047"/>
                    <a:gd name="connsiteX7" fmla="*/ 130903 w 1204329"/>
                    <a:gd name="connsiteY7" fmla="*/ 466542 h 493047"/>
                    <a:gd name="connsiteX8" fmla="*/ 51390 w 1204329"/>
                    <a:gd name="connsiteY8" fmla="*/ 493047 h 493047"/>
                    <a:gd name="connsiteX9" fmla="*/ 24885 w 1204329"/>
                    <a:gd name="connsiteY9" fmla="*/ 347273 h 493047"/>
                    <a:gd name="connsiteX10" fmla="*/ 64642 w 1204329"/>
                    <a:gd name="connsiteY10" fmla="*/ 281012 h 493047"/>
                    <a:gd name="connsiteX11" fmla="*/ 91146 w 1204329"/>
                    <a:gd name="connsiteY11" fmla="*/ 241255 h 493047"/>
                    <a:gd name="connsiteX12" fmla="*/ 170659 w 1204329"/>
                    <a:gd name="connsiteY12" fmla="*/ 201499 h 493047"/>
                    <a:gd name="connsiteX13" fmla="*/ 250172 w 1204329"/>
                    <a:gd name="connsiteY13" fmla="*/ 135238 h 493047"/>
                    <a:gd name="connsiteX14" fmla="*/ 276677 w 1204329"/>
                    <a:gd name="connsiteY14" fmla="*/ 108734 h 493047"/>
                    <a:gd name="connsiteX15" fmla="*/ 329685 w 1204329"/>
                    <a:gd name="connsiteY15" fmla="*/ 82229 h 493047"/>
                    <a:gd name="connsiteX16" fmla="*/ 409198 w 1204329"/>
                    <a:gd name="connsiteY16" fmla="*/ 42473 h 493047"/>
                    <a:gd name="connsiteX17" fmla="*/ 448955 w 1204329"/>
                    <a:gd name="connsiteY17" fmla="*/ 15968 h 493047"/>
                    <a:gd name="connsiteX18" fmla="*/ 806764 w 1204329"/>
                    <a:gd name="connsiteY18" fmla="*/ 15968 h 493047"/>
                    <a:gd name="connsiteX19" fmla="*/ 926033 w 1204329"/>
                    <a:gd name="connsiteY19" fmla="*/ 42473 h 493047"/>
                    <a:gd name="connsiteX20" fmla="*/ 1005546 w 1204329"/>
                    <a:gd name="connsiteY20" fmla="*/ 68977 h 493047"/>
                    <a:gd name="connsiteX21" fmla="*/ 1045303 w 1204329"/>
                    <a:gd name="connsiteY21" fmla="*/ 95481 h 493047"/>
                    <a:gd name="connsiteX22" fmla="*/ 1071807 w 1204329"/>
                    <a:gd name="connsiteY22" fmla="*/ 121986 h 493047"/>
                    <a:gd name="connsiteX23" fmla="*/ 1111564 w 1204329"/>
                    <a:gd name="connsiteY23" fmla="*/ 135238 h 493047"/>
                    <a:gd name="connsiteX24" fmla="*/ 1151320 w 1204329"/>
                    <a:gd name="connsiteY24" fmla="*/ 161742 h 493047"/>
                    <a:gd name="connsiteX25" fmla="*/ 1204329 w 1204329"/>
                    <a:gd name="connsiteY25" fmla="*/ 228003 h 493047"/>
                    <a:gd name="connsiteX26" fmla="*/ 1191077 w 1204329"/>
                    <a:gd name="connsiteY26" fmla="*/ 320768 h 493047"/>
                    <a:gd name="connsiteX27" fmla="*/ 1164572 w 1204329"/>
                    <a:gd name="connsiteY27" fmla="*/ 347273 h 493047"/>
                    <a:gd name="connsiteX28" fmla="*/ 1098311 w 1204329"/>
                    <a:gd name="connsiteY28" fmla="*/ 334021 h 493047"/>
                    <a:gd name="connsiteX29" fmla="*/ 1018798 w 1204329"/>
                    <a:gd name="connsiteY29" fmla="*/ 307516 h 493047"/>
                    <a:gd name="connsiteX30" fmla="*/ 979042 w 1204329"/>
                    <a:gd name="connsiteY30" fmla="*/ 281012 h 493047"/>
                    <a:gd name="connsiteX31" fmla="*/ 939285 w 1204329"/>
                    <a:gd name="connsiteY31" fmla="*/ 267760 h 493047"/>
                    <a:gd name="connsiteX32" fmla="*/ 912781 w 1204329"/>
                    <a:gd name="connsiteY32" fmla="*/ 241255 h 493047"/>
                    <a:gd name="connsiteX33" fmla="*/ 873024 w 1204329"/>
                    <a:gd name="connsiteY33" fmla="*/ 228003 h 493047"/>
                    <a:gd name="connsiteX34" fmla="*/ 727250 w 1204329"/>
                    <a:gd name="connsiteY34" fmla="*/ 201499 h 493047"/>
                    <a:gd name="connsiteX35" fmla="*/ 674242 w 1204329"/>
                    <a:gd name="connsiteY35" fmla="*/ 188247 h 493047"/>
                    <a:gd name="connsiteX36" fmla="*/ 581477 w 1204329"/>
                    <a:gd name="connsiteY36" fmla="*/ 201499 h 493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1204329" h="493047">
                      <a:moveTo>
                        <a:pt x="700746" y="188247"/>
                      </a:moveTo>
                      <a:cubicBezTo>
                        <a:pt x="643320" y="192664"/>
                        <a:pt x="585359" y="192516"/>
                        <a:pt x="528468" y="201499"/>
                      </a:cubicBezTo>
                      <a:cubicBezTo>
                        <a:pt x="500872" y="205856"/>
                        <a:pt x="448955" y="228003"/>
                        <a:pt x="448955" y="228003"/>
                      </a:cubicBezTo>
                      <a:cubicBezTo>
                        <a:pt x="422451" y="245673"/>
                        <a:pt x="391967" y="258488"/>
                        <a:pt x="369442" y="281012"/>
                      </a:cubicBezTo>
                      <a:cubicBezTo>
                        <a:pt x="331675" y="318778"/>
                        <a:pt x="353333" y="300585"/>
                        <a:pt x="303181" y="334021"/>
                      </a:cubicBezTo>
                      <a:cubicBezTo>
                        <a:pt x="257744" y="402177"/>
                        <a:pt x="300028" y="349795"/>
                        <a:pt x="236920" y="400281"/>
                      </a:cubicBezTo>
                      <a:cubicBezTo>
                        <a:pt x="184944" y="441862"/>
                        <a:pt x="239704" y="417023"/>
                        <a:pt x="170659" y="440038"/>
                      </a:cubicBezTo>
                      <a:cubicBezTo>
                        <a:pt x="157407" y="448873"/>
                        <a:pt x="145457" y="460073"/>
                        <a:pt x="130903" y="466542"/>
                      </a:cubicBezTo>
                      <a:cubicBezTo>
                        <a:pt x="105373" y="477889"/>
                        <a:pt x="51390" y="493047"/>
                        <a:pt x="51390" y="493047"/>
                      </a:cubicBezTo>
                      <a:cubicBezTo>
                        <a:pt x="-28123" y="466541"/>
                        <a:pt x="2744" y="491194"/>
                        <a:pt x="24885" y="347273"/>
                      </a:cubicBezTo>
                      <a:cubicBezTo>
                        <a:pt x="32557" y="297406"/>
                        <a:pt x="36784" y="315834"/>
                        <a:pt x="64642" y="281012"/>
                      </a:cubicBezTo>
                      <a:cubicBezTo>
                        <a:pt x="74592" y="268575"/>
                        <a:pt x="79884" y="252517"/>
                        <a:pt x="91146" y="241255"/>
                      </a:cubicBezTo>
                      <a:cubicBezTo>
                        <a:pt x="116835" y="215566"/>
                        <a:pt x="138325" y="212277"/>
                        <a:pt x="170659" y="201499"/>
                      </a:cubicBezTo>
                      <a:cubicBezTo>
                        <a:pt x="253702" y="90775"/>
                        <a:pt x="167387" y="184908"/>
                        <a:pt x="250172" y="135238"/>
                      </a:cubicBezTo>
                      <a:cubicBezTo>
                        <a:pt x="260886" y="128810"/>
                        <a:pt x="266281" y="115665"/>
                        <a:pt x="276677" y="108734"/>
                      </a:cubicBezTo>
                      <a:cubicBezTo>
                        <a:pt x="293114" y="97776"/>
                        <a:pt x="312533" y="92030"/>
                        <a:pt x="329685" y="82229"/>
                      </a:cubicBezTo>
                      <a:cubicBezTo>
                        <a:pt x="401612" y="41128"/>
                        <a:pt x="336312" y="66768"/>
                        <a:pt x="409198" y="42473"/>
                      </a:cubicBezTo>
                      <a:cubicBezTo>
                        <a:pt x="422450" y="33638"/>
                        <a:pt x="434042" y="21561"/>
                        <a:pt x="448955" y="15968"/>
                      </a:cubicBezTo>
                      <a:cubicBezTo>
                        <a:pt x="543325" y="-19421"/>
                        <a:pt x="783320" y="14902"/>
                        <a:pt x="806764" y="15968"/>
                      </a:cubicBezTo>
                      <a:cubicBezTo>
                        <a:pt x="844585" y="23533"/>
                        <a:pt x="888610" y="31246"/>
                        <a:pt x="926033" y="42473"/>
                      </a:cubicBezTo>
                      <a:cubicBezTo>
                        <a:pt x="952793" y="50501"/>
                        <a:pt x="982300" y="53480"/>
                        <a:pt x="1005546" y="68977"/>
                      </a:cubicBezTo>
                      <a:cubicBezTo>
                        <a:pt x="1018798" y="77812"/>
                        <a:pt x="1032866" y="85531"/>
                        <a:pt x="1045303" y="95481"/>
                      </a:cubicBezTo>
                      <a:cubicBezTo>
                        <a:pt x="1055059" y="103286"/>
                        <a:pt x="1061093" y="115558"/>
                        <a:pt x="1071807" y="121986"/>
                      </a:cubicBezTo>
                      <a:cubicBezTo>
                        <a:pt x="1083785" y="129173"/>
                        <a:pt x="1098312" y="130821"/>
                        <a:pt x="1111564" y="135238"/>
                      </a:cubicBezTo>
                      <a:cubicBezTo>
                        <a:pt x="1124816" y="144073"/>
                        <a:pt x="1138883" y="151792"/>
                        <a:pt x="1151320" y="161742"/>
                      </a:cubicBezTo>
                      <a:cubicBezTo>
                        <a:pt x="1178293" y="183321"/>
                        <a:pt x="1184651" y="198487"/>
                        <a:pt x="1204329" y="228003"/>
                      </a:cubicBezTo>
                      <a:cubicBezTo>
                        <a:pt x="1199912" y="258925"/>
                        <a:pt x="1200955" y="291135"/>
                        <a:pt x="1191077" y="320768"/>
                      </a:cubicBezTo>
                      <a:cubicBezTo>
                        <a:pt x="1187126" y="332621"/>
                        <a:pt x="1176941" y="345506"/>
                        <a:pt x="1164572" y="347273"/>
                      </a:cubicBezTo>
                      <a:cubicBezTo>
                        <a:pt x="1142274" y="350459"/>
                        <a:pt x="1120042" y="339948"/>
                        <a:pt x="1098311" y="334021"/>
                      </a:cubicBezTo>
                      <a:cubicBezTo>
                        <a:pt x="1071357" y="326670"/>
                        <a:pt x="1018798" y="307516"/>
                        <a:pt x="1018798" y="307516"/>
                      </a:cubicBezTo>
                      <a:cubicBezTo>
                        <a:pt x="1005546" y="298681"/>
                        <a:pt x="993288" y="288135"/>
                        <a:pt x="979042" y="281012"/>
                      </a:cubicBezTo>
                      <a:cubicBezTo>
                        <a:pt x="966548" y="274765"/>
                        <a:pt x="951263" y="274947"/>
                        <a:pt x="939285" y="267760"/>
                      </a:cubicBezTo>
                      <a:cubicBezTo>
                        <a:pt x="928571" y="261332"/>
                        <a:pt x="923495" y="247683"/>
                        <a:pt x="912781" y="241255"/>
                      </a:cubicBezTo>
                      <a:cubicBezTo>
                        <a:pt x="900803" y="234068"/>
                        <a:pt x="886456" y="231841"/>
                        <a:pt x="873024" y="228003"/>
                      </a:cubicBezTo>
                      <a:cubicBezTo>
                        <a:pt x="794122" y="205460"/>
                        <a:pt x="830484" y="220269"/>
                        <a:pt x="727250" y="201499"/>
                      </a:cubicBezTo>
                      <a:cubicBezTo>
                        <a:pt x="709331" y="198241"/>
                        <a:pt x="691911" y="192664"/>
                        <a:pt x="674242" y="188247"/>
                      </a:cubicBezTo>
                      <a:cubicBezTo>
                        <a:pt x="590372" y="202225"/>
                        <a:pt x="621599" y="201499"/>
                        <a:pt x="581477" y="201499"/>
                      </a:cubicBezTo>
                    </a:path>
                  </a:pathLst>
                </a:custGeom>
                <a:solidFill>
                  <a:srgbClr val="FF66F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87" name="フリーフォーム 86"/>
                <p:cNvSpPr/>
                <p:nvPr/>
              </p:nvSpPr>
              <p:spPr>
                <a:xfrm>
                  <a:off x="4122235" y="3844323"/>
                  <a:ext cx="1204329" cy="493047"/>
                </a:xfrm>
                <a:custGeom>
                  <a:avLst/>
                  <a:gdLst>
                    <a:gd name="connsiteX0" fmla="*/ 700746 w 1204329"/>
                    <a:gd name="connsiteY0" fmla="*/ 188247 h 493047"/>
                    <a:gd name="connsiteX1" fmla="*/ 528468 w 1204329"/>
                    <a:gd name="connsiteY1" fmla="*/ 201499 h 493047"/>
                    <a:gd name="connsiteX2" fmla="*/ 448955 w 1204329"/>
                    <a:gd name="connsiteY2" fmla="*/ 228003 h 493047"/>
                    <a:gd name="connsiteX3" fmla="*/ 369442 w 1204329"/>
                    <a:gd name="connsiteY3" fmla="*/ 281012 h 493047"/>
                    <a:gd name="connsiteX4" fmla="*/ 303181 w 1204329"/>
                    <a:gd name="connsiteY4" fmla="*/ 334021 h 493047"/>
                    <a:gd name="connsiteX5" fmla="*/ 236920 w 1204329"/>
                    <a:gd name="connsiteY5" fmla="*/ 400281 h 493047"/>
                    <a:gd name="connsiteX6" fmla="*/ 170659 w 1204329"/>
                    <a:gd name="connsiteY6" fmla="*/ 440038 h 493047"/>
                    <a:gd name="connsiteX7" fmla="*/ 130903 w 1204329"/>
                    <a:gd name="connsiteY7" fmla="*/ 466542 h 493047"/>
                    <a:gd name="connsiteX8" fmla="*/ 51390 w 1204329"/>
                    <a:gd name="connsiteY8" fmla="*/ 493047 h 493047"/>
                    <a:gd name="connsiteX9" fmla="*/ 24885 w 1204329"/>
                    <a:gd name="connsiteY9" fmla="*/ 347273 h 493047"/>
                    <a:gd name="connsiteX10" fmla="*/ 64642 w 1204329"/>
                    <a:gd name="connsiteY10" fmla="*/ 281012 h 493047"/>
                    <a:gd name="connsiteX11" fmla="*/ 91146 w 1204329"/>
                    <a:gd name="connsiteY11" fmla="*/ 241255 h 493047"/>
                    <a:gd name="connsiteX12" fmla="*/ 170659 w 1204329"/>
                    <a:gd name="connsiteY12" fmla="*/ 201499 h 493047"/>
                    <a:gd name="connsiteX13" fmla="*/ 250172 w 1204329"/>
                    <a:gd name="connsiteY13" fmla="*/ 135238 h 493047"/>
                    <a:gd name="connsiteX14" fmla="*/ 276677 w 1204329"/>
                    <a:gd name="connsiteY14" fmla="*/ 108734 h 493047"/>
                    <a:gd name="connsiteX15" fmla="*/ 329685 w 1204329"/>
                    <a:gd name="connsiteY15" fmla="*/ 82229 h 493047"/>
                    <a:gd name="connsiteX16" fmla="*/ 409198 w 1204329"/>
                    <a:gd name="connsiteY16" fmla="*/ 42473 h 493047"/>
                    <a:gd name="connsiteX17" fmla="*/ 448955 w 1204329"/>
                    <a:gd name="connsiteY17" fmla="*/ 15968 h 493047"/>
                    <a:gd name="connsiteX18" fmla="*/ 806764 w 1204329"/>
                    <a:gd name="connsiteY18" fmla="*/ 15968 h 493047"/>
                    <a:gd name="connsiteX19" fmla="*/ 926033 w 1204329"/>
                    <a:gd name="connsiteY19" fmla="*/ 42473 h 493047"/>
                    <a:gd name="connsiteX20" fmla="*/ 1005546 w 1204329"/>
                    <a:gd name="connsiteY20" fmla="*/ 68977 h 493047"/>
                    <a:gd name="connsiteX21" fmla="*/ 1045303 w 1204329"/>
                    <a:gd name="connsiteY21" fmla="*/ 95481 h 493047"/>
                    <a:gd name="connsiteX22" fmla="*/ 1071807 w 1204329"/>
                    <a:gd name="connsiteY22" fmla="*/ 121986 h 493047"/>
                    <a:gd name="connsiteX23" fmla="*/ 1111564 w 1204329"/>
                    <a:gd name="connsiteY23" fmla="*/ 135238 h 493047"/>
                    <a:gd name="connsiteX24" fmla="*/ 1151320 w 1204329"/>
                    <a:gd name="connsiteY24" fmla="*/ 161742 h 493047"/>
                    <a:gd name="connsiteX25" fmla="*/ 1204329 w 1204329"/>
                    <a:gd name="connsiteY25" fmla="*/ 228003 h 493047"/>
                    <a:gd name="connsiteX26" fmla="*/ 1191077 w 1204329"/>
                    <a:gd name="connsiteY26" fmla="*/ 320768 h 493047"/>
                    <a:gd name="connsiteX27" fmla="*/ 1164572 w 1204329"/>
                    <a:gd name="connsiteY27" fmla="*/ 347273 h 493047"/>
                    <a:gd name="connsiteX28" fmla="*/ 1098311 w 1204329"/>
                    <a:gd name="connsiteY28" fmla="*/ 334021 h 493047"/>
                    <a:gd name="connsiteX29" fmla="*/ 1018798 w 1204329"/>
                    <a:gd name="connsiteY29" fmla="*/ 307516 h 493047"/>
                    <a:gd name="connsiteX30" fmla="*/ 979042 w 1204329"/>
                    <a:gd name="connsiteY30" fmla="*/ 281012 h 493047"/>
                    <a:gd name="connsiteX31" fmla="*/ 939285 w 1204329"/>
                    <a:gd name="connsiteY31" fmla="*/ 267760 h 493047"/>
                    <a:gd name="connsiteX32" fmla="*/ 912781 w 1204329"/>
                    <a:gd name="connsiteY32" fmla="*/ 241255 h 493047"/>
                    <a:gd name="connsiteX33" fmla="*/ 873024 w 1204329"/>
                    <a:gd name="connsiteY33" fmla="*/ 228003 h 493047"/>
                    <a:gd name="connsiteX34" fmla="*/ 727250 w 1204329"/>
                    <a:gd name="connsiteY34" fmla="*/ 201499 h 493047"/>
                    <a:gd name="connsiteX35" fmla="*/ 674242 w 1204329"/>
                    <a:gd name="connsiteY35" fmla="*/ 188247 h 493047"/>
                    <a:gd name="connsiteX36" fmla="*/ 581477 w 1204329"/>
                    <a:gd name="connsiteY36" fmla="*/ 201499 h 493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1204329" h="493047">
                      <a:moveTo>
                        <a:pt x="700746" y="188247"/>
                      </a:moveTo>
                      <a:cubicBezTo>
                        <a:pt x="643320" y="192664"/>
                        <a:pt x="585359" y="192516"/>
                        <a:pt x="528468" y="201499"/>
                      </a:cubicBezTo>
                      <a:cubicBezTo>
                        <a:pt x="500872" y="205856"/>
                        <a:pt x="448955" y="228003"/>
                        <a:pt x="448955" y="228003"/>
                      </a:cubicBezTo>
                      <a:cubicBezTo>
                        <a:pt x="422451" y="245673"/>
                        <a:pt x="391967" y="258488"/>
                        <a:pt x="369442" y="281012"/>
                      </a:cubicBezTo>
                      <a:cubicBezTo>
                        <a:pt x="331675" y="318778"/>
                        <a:pt x="353333" y="300585"/>
                        <a:pt x="303181" y="334021"/>
                      </a:cubicBezTo>
                      <a:cubicBezTo>
                        <a:pt x="257744" y="402177"/>
                        <a:pt x="300028" y="349795"/>
                        <a:pt x="236920" y="400281"/>
                      </a:cubicBezTo>
                      <a:cubicBezTo>
                        <a:pt x="184944" y="441862"/>
                        <a:pt x="239704" y="417023"/>
                        <a:pt x="170659" y="440038"/>
                      </a:cubicBezTo>
                      <a:cubicBezTo>
                        <a:pt x="157407" y="448873"/>
                        <a:pt x="145457" y="460073"/>
                        <a:pt x="130903" y="466542"/>
                      </a:cubicBezTo>
                      <a:cubicBezTo>
                        <a:pt x="105373" y="477889"/>
                        <a:pt x="51390" y="493047"/>
                        <a:pt x="51390" y="493047"/>
                      </a:cubicBezTo>
                      <a:cubicBezTo>
                        <a:pt x="-28123" y="466541"/>
                        <a:pt x="2744" y="491194"/>
                        <a:pt x="24885" y="347273"/>
                      </a:cubicBezTo>
                      <a:cubicBezTo>
                        <a:pt x="32557" y="297406"/>
                        <a:pt x="36784" y="315834"/>
                        <a:pt x="64642" y="281012"/>
                      </a:cubicBezTo>
                      <a:cubicBezTo>
                        <a:pt x="74592" y="268575"/>
                        <a:pt x="79884" y="252517"/>
                        <a:pt x="91146" y="241255"/>
                      </a:cubicBezTo>
                      <a:cubicBezTo>
                        <a:pt x="116835" y="215566"/>
                        <a:pt x="138325" y="212277"/>
                        <a:pt x="170659" y="201499"/>
                      </a:cubicBezTo>
                      <a:cubicBezTo>
                        <a:pt x="253702" y="90775"/>
                        <a:pt x="167387" y="184908"/>
                        <a:pt x="250172" y="135238"/>
                      </a:cubicBezTo>
                      <a:cubicBezTo>
                        <a:pt x="260886" y="128810"/>
                        <a:pt x="266281" y="115665"/>
                        <a:pt x="276677" y="108734"/>
                      </a:cubicBezTo>
                      <a:cubicBezTo>
                        <a:pt x="293114" y="97776"/>
                        <a:pt x="312533" y="92030"/>
                        <a:pt x="329685" y="82229"/>
                      </a:cubicBezTo>
                      <a:cubicBezTo>
                        <a:pt x="401612" y="41128"/>
                        <a:pt x="336312" y="66768"/>
                        <a:pt x="409198" y="42473"/>
                      </a:cubicBezTo>
                      <a:cubicBezTo>
                        <a:pt x="422450" y="33638"/>
                        <a:pt x="434042" y="21561"/>
                        <a:pt x="448955" y="15968"/>
                      </a:cubicBezTo>
                      <a:cubicBezTo>
                        <a:pt x="543325" y="-19421"/>
                        <a:pt x="783320" y="14902"/>
                        <a:pt x="806764" y="15968"/>
                      </a:cubicBezTo>
                      <a:cubicBezTo>
                        <a:pt x="844585" y="23533"/>
                        <a:pt x="888610" y="31246"/>
                        <a:pt x="926033" y="42473"/>
                      </a:cubicBezTo>
                      <a:cubicBezTo>
                        <a:pt x="952793" y="50501"/>
                        <a:pt x="982300" y="53480"/>
                        <a:pt x="1005546" y="68977"/>
                      </a:cubicBezTo>
                      <a:cubicBezTo>
                        <a:pt x="1018798" y="77812"/>
                        <a:pt x="1032866" y="85531"/>
                        <a:pt x="1045303" y="95481"/>
                      </a:cubicBezTo>
                      <a:cubicBezTo>
                        <a:pt x="1055059" y="103286"/>
                        <a:pt x="1061093" y="115558"/>
                        <a:pt x="1071807" y="121986"/>
                      </a:cubicBezTo>
                      <a:cubicBezTo>
                        <a:pt x="1083785" y="129173"/>
                        <a:pt x="1098312" y="130821"/>
                        <a:pt x="1111564" y="135238"/>
                      </a:cubicBezTo>
                      <a:cubicBezTo>
                        <a:pt x="1124816" y="144073"/>
                        <a:pt x="1138883" y="151792"/>
                        <a:pt x="1151320" y="161742"/>
                      </a:cubicBezTo>
                      <a:cubicBezTo>
                        <a:pt x="1178293" y="183321"/>
                        <a:pt x="1184651" y="198487"/>
                        <a:pt x="1204329" y="228003"/>
                      </a:cubicBezTo>
                      <a:cubicBezTo>
                        <a:pt x="1199912" y="258925"/>
                        <a:pt x="1200955" y="291135"/>
                        <a:pt x="1191077" y="320768"/>
                      </a:cubicBezTo>
                      <a:cubicBezTo>
                        <a:pt x="1187126" y="332621"/>
                        <a:pt x="1176941" y="345506"/>
                        <a:pt x="1164572" y="347273"/>
                      </a:cubicBezTo>
                      <a:cubicBezTo>
                        <a:pt x="1142274" y="350459"/>
                        <a:pt x="1120042" y="339948"/>
                        <a:pt x="1098311" y="334021"/>
                      </a:cubicBezTo>
                      <a:cubicBezTo>
                        <a:pt x="1071357" y="326670"/>
                        <a:pt x="1018798" y="307516"/>
                        <a:pt x="1018798" y="307516"/>
                      </a:cubicBezTo>
                      <a:cubicBezTo>
                        <a:pt x="1005546" y="298681"/>
                        <a:pt x="993288" y="288135"/>
                        <a:pt x="979042" y="281012"/>
                      </a:cubicBezTo>
                      <a:cubicBezTo>
                        <a:pt x="966548" y="274765"/>
                        <a:pt x="951263" y="274947"/>
                        <a:pt x="939285" y="267760"/>
                      </a:cubicBezTo>
                      <a:cubicBezTo>
                        <a:pt x="928571" y="261332"/>
                        <a:pt x="923495" y="247683"/>
                        <a:pt x="912781" y="241255"/>
                      </a:cubicBezTo>
                      <a:cubicBezTo>
                        <a:pt x="900803" y="234068"/>
                        <a:pt x="886456" y="231841"/>
                        <a:pt x="873024" y="228003"/>
                      </a:cubicBezTo>
                      <a:cubicBezTo>
                        <a:pt x="794122" y="205460"/>
                        <a:pt x="830484" y="220269"/>
                        <a:pt x="727250" y="201499"/>
                      </a:cubicBezTo>
                      <a:cubicBezTo>
                        <a:pt x="709331" y="198241"/>
                        <a:pt x="691911" y="192664"/>
                        <a:pt x="674242" y="188247"/>
                      </a:cubicBezTo>
                      <a:cubicBezTo>
                        <a:pt x="590372" y="202225"/>
                        <a:pt x="621599" y="201499"/>
                        <a:pt x="581477" y="201499"/>
                      </a:cubicBezTo>
                    </a:path>
                  </a:pathLst>
                </a:custGeom>
                <a:solidFill>
                  <a:srgbClr val="FF66F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</p:grpSp>
          <p:sp>
            <p:nvSpPr>
              <p:cNvPr id="85" name="正方形/長方形 84"/>
              <p:cNvSpPr/>
              <p:nvPr/>
            </p:nvSpPr>
            <p:spPr>
              <a:xfrm>
                <a:off x="3211081" y="1525873"/>
                <a:ext cx="3110384" cy="1353091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ja-JP" altLang="en-US" sz="2000" b="0" cap="none" spc="0" dirty="0" smtClean="0">
                    <a:ln w="18415" cmpd="sng">
                      <a:solidFill>
                        <a:sysClr val="windowText" lastClr="000000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</a:rPr>
                  <a:t>もんだい</a:t>
                </a:r>
                <a:endParaRPr lang="ja-JP" altLang="en-US" sz="2000" b="0" cap="none" spc="0" dirty="0">
                  <a:ln w="18415" cmpd="sng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95" name="フリーフォーム 94"/>
            <p:cNvSpPr/>
            <p:nvPr/>
          </p:nvSpPr>
          <p:spPr>
            <a:xfrm>
              <a:off x="795261" y="2743407"/>
              <a:ext cx="3167269" cy="3405807"/>
            </a:xfrm>
            <a:custGeom>
              <a:avLst/>
              <a:gdLst>
                <a:gd name="connsiteX0" fmla="*/ 2915478 w 3167269"/>
                <a:gd name="connsiteY0" fmla="*/ 3246782 h 3405808"/>
                <a:gd name="connsiteX1" fmla="*/ 2398643 w 3167269"/>
                <a:gd name="connsiteY1" fmla="*/ 3352800 h 3405808"/>
                <a:gd name="connsiteX2" fmla="*/ 2199860 w 3167269"/>
                <a:gd name="connsiteY2" fmla="*/ 3379304 h 3405808"/>
                <a:gd name="connsiteX3" fmla="*/ 2027582 w 3167269"/>
                <a:gd name="connsiteY3" fmla="*/ 3405808 h 3405808"/>
                <a:gd name="connsiteX4" fmla="*/ 1709530 w 3167269"/>
                <a:gd name="connsiteY4" fmla="*/ 3392556 h 3405808"/>
                <a:gd name="connsiteX5" fmla="*/ 1351721 w 3167269"/>
                <a:gd name="connsiteY5" fmla="*/ 3273287 h 3405808"/>
                <a:gd name="connsiteX6" fmla="*/ 1020417 w 3167269"/>
                <a:gd name="connsiteY6" fmla="*/ 3193774 h 3405808"/>
                <a:gd name="connsiteX7" fmla="*/ 887895 w 3167269"/>
                <a:gd name="connsiteY7" fmla="*/ 3114261 h 3405808"/>
                <a:gd name="connsiteX8" fmla="*/ 834886 w 3167269"/>
                <a:gd name="connsiteY8" fmla="*/ 3061252 h 3405808"/>
                <a:gd name="connsiteX9" fmla="*/ 755373 w 3167269"/>
                <a:gd name="connsiteY9" fmla="*/ 2968487 h 3405808"/>
                <a:gd name="connsiteX10" fmla="*/ 702365 w 3167269"/>
                <a:gd name="connsiteY10" fmla="*/ 2928730 h 3405808"/>
                <a:gd name="connsiteX11" fmla="*/ 689113 w 3167269"/>
                <a:gd name="connsiteY11" fmla="*/ 2888974 h 3405808"/>
                <a:gd name="connsiteX12" fmla="*/ 649356 w 3167269"/>
                <a:gd name="connsiteY12" fmla="*/ 2822713 h 3405808"/>
                <a:gd name="connsiteX13" fmla="*/ 569843 w 3167269"/>
                <a:gd name="connsiteY13" fmla="*/ 2570921 h 3405808"/>
                <a:gd name="connsiteX14" fmla="*/ 556591 w 3167269"/>
                <a:gd name="connsiteY14" fmla="*/ 2411895 h 3405808"/>
                <a:gd name="connsiteX15" fmla="*/ 583095 w 3167269"/>
                <a:gd name="connsiteY15" fmla="*/ 2213113 h 3405808"/>
                <a:gd name="connsiteX16" fmla="*/ 662608 w 3167269"/>
                <a:gd name="connsiteY16" fmla="*/ 2146852 h 3405808"/>
                <a:gd name="connsiteX17" fmla="*/ 1020417 w 3167269"/>
                <a:gd name="connsiteY17" fmla="*/ 2067339 h 3405808"/>
                <a:gd name="connsiteX18" fmla="*/ 1656521 w 3167269"/>
                <a:gd name="connsiteY18" fmla="*/ 2080591 h 3405808"/>
                <a:gd name="connsiteX19" fmla="*/ 2001078 w 3167269"/>
                <a:gd name="connsiteY19" fmla="*/ 2186608 h 3405808"/>
                <a:gd name="connsiteX20" fmla="*/ 2107095 w 3167269"/>
                <a:gd name="connsiteY20" fmla="*/ 2213113 h 3405808"/>
                <a:gd name="connsiteX21" fmla="*/ 2213113 w 3167269"/>
                <a:gd name="connsiteY21" fmla="*/ 2292626 h 3405808"/>
                <a:gd name="connsiteX22" fmla="*/ 2252869 w 3167269"/>
                <a:gd name="connsiteY22" fmla="*/ 2345635 h 3405808"/>
                <a:gd name="connsiteX23" fmla="*/ 2266121 w 3167269"/>
                <a:gd name="connsiteY23" fmla="*/ 2411895 h 3405808"/>
                <a:gd name="connsiteX24" fmla="*/ 2279373 w 3167269"/>
                <a:gd name="connsiteY24" fmla="*/ 2451652 h 3405808"/>
                <a:gd name="connsiteX25" fmla="*/ 2252869 w 3167269"/>
                <a:gd name="connsiteY25" fmla="*/ 2610678 h 3405808"/>
                <a:gd name="connsiteX26" fmla="*/ 2213113 w 3167269"/>
                <a:gd name="connsiteY26" fmla="*/ 2637182 h 3405808"/>
                <a:gd name="connsiteX27" fmla="*/ 2160104 w 3167269"/>
                <a:gd name="connsiteY27" fmla="*/ 2676939 h 3405808"/>
                <a:gd name="connsiteX28" fmla="*/ 2107095 w 3167269"/>
                <a:gd name="connsiteY28" fmla="*/ 2690191 h 3405808"/>
                <a:gd name="connsiteX29" fmla="*/ 2027582 w 3167269"/>
                <a:gd name="connsiteY29" fmla="*/ 2716695 h 3405808"/>
                <a:gd name="connsiteX30" fmla="*/ 1842052 w 3167269"/>
                <a:gd name="connsiteY30" fmla="*/ 2743200 h 3405808"/>
                <a:gd name="connsiteX31" fmla="*/ 1524000 w 3167269"/>
                <a:gd name="connsiteY31" fmla="*/ 2716695 h 3405808"/>
                <a:gd name="connsiteX32" fmla="*/ 1245704 w 3167269"/>
                <a:gd name="connsiteY32" fmla="*/ 2637182 h 3405808"/>
                <a:gd name="connsiteX33" fmla="*/ 967408 w 3167269"/>
                <a:gd name="connsiteY33" fmla="*/ 2570921 h 3405808"/>
                <a:gd name="connsiteX34" fmla="*/ 768626 w 3167269"/>
                <a:gd name="connsiteY34" fmla="*/ 2464904 h 3405808"/>
                <a:gd name="connsiteX35" fmla="*/ 702365 w 3167269"/>
                <a:gd name="connsiteY35" fmla="*/ 2411895 h 3405808"/>
                <a:gd name="connsiteX36" fmla="*/ 569843 w 3167269"/>
                <a:gd name="connsiteY36" fmla="*/ 2266121 h 3405808"/>
                <a:gd name="connsiteX37" fmla="*/ 490330 w 3167269"/>
                <a:gd name="connsiteY37" fmla="*/ 2186608 h 3405808"/>
                <a:gd name="connsiteX38" fmla="*/ 437321 w 3167269"/>
                <a:gd name="connsiteY38" fmla="*/ 2093843 h 3405808"/>
                <a:gd name="connsiteX39" fmla="*/ 371060 w 3167269"/>
                <a:gd name="connsiteY39" fmla="*/ 1921565 h 3405808"/>
                <a:gd name="connsiteX40" fmla="*/ 357808 w 3167269"/>
                <a:gd name="connsiteY40" fmla="*/ 1842052 h 3405808"/>
                <a:gd name="connsiteX41" fmla="*/ 344556 w 3167269"/>
                <a:gd name="connsiteY41" fmla="*/ 1775791 h 3405808"/>
                <a:gd name="connsiteX42" fmla="*/ 384313 w 3167269"/>
                <a:gd name="connsiteY42" fmla="*/ 1484243 h 3405808"/>
                <a:gd name="connsiteX43" fmla="*/ 609600 w 3167269"/>
                <a:gd name="connsiteY43" fmla="*/ 1219200 h 3405808"/>
                <a:gd name="connsiteX44" fmla="*/ 861391 w 3167269"/>
                <a:gd name="connsiteY44" fmla="*/ 1073426 h 3405808"/>
                <a:gd name="connsiteX45" fmla="*/ 1139686 w 3167269"/>
                <a:gd name="connsiteY45" fmla="*/ 967408 h 3405808"/>
                <a:gd name="connsiteX46" fmla="*/ 1272208 w 3167269"/>
                <a:gd name="connsiteY46" fmla="*/ 940904 h 3405808"/>
                <a:gd name="connsiteX47" fmla="*/ 1669773 w 3167269"/>
                <a:gd name="connsiteY47" fmla="*/ 967408 h 3405808"/>
                <a:gd name="connsiteX48" fmla="*/ 1749286 w 3167269"/>
                <a:gd name="connsiteY48" fmla="*/ 1007165 h 3405808"/>
                <a:gd name="connsiteX49" fmla="*/ 1948069 w 3167269"/>
                <a:gd name="connsiteY49" fmla="*/ 1113182 h 3405808"/>
                <a:gd name="connsiteX50" fmla="*/ 2146852 w 3167269"/>
                <a:gd name="connsiteY50" fmla="*/ 1232452 h 3405808"/>
                <a:gd name="connsiteX51" fmla="*/ 2252869 w 3167269"/>
                <a:gd name="connsiteY51" fmla="*/ 1311965 h 3405808"/>
                <a:gd name="connsiteX52" fmla="*/ 2332382 w 3167269"/>
                <a:gd name="connsiteY52" fmla="*/ 1378226 h 3405808"/>
                <a:gd name="connsiteX53" fmla="*/ 2478156 w 3167269"/>
                <a:gd name="connsiteY53" fmla="*/ 1484243 h 3405808"/>
                <a:gd name="connsiteX54" fmla="*/ 2517913 w 3167269"/>
                <a:gd name="connsiteY54" fmla="*/ 1550504 h 3405808"/>
                <a:gd name="connsiteX55" fmla="*/ 2557669 w 3167269"/>
                <a:gd name="connsiteY55" fmla="*/ 1577008 h 3405808"/>
                <a:gd name="connsiteX56" fmla="*/ 2570921 w 3167269"/>
                <a:gd name="connsiteY56" fmla="*/ 1643269 h 3405808"/>
                <a:gd name="connsiteX57" fmla="*/ 2584173 w 3167269"/>
                <a:gd name="connsiteY57" fmla="*/ 1696278 h 3405808"/>
                <a:gd name="connsiteX58" fmla="*/ 2570921 w 3167269"/>
                <a:gd name="connsiteY58" fmla="*/ 1855304 h 3405808"/>
                <a:gd name="connsiteX59" fmla="*/ 2544417 w 3167269"/>
                <a:gd name="connsiteY59" fmla="*/ 1934817 h 3405808"/>
                <a:gd name="connsiteX60" fmla="*/ 2398643 w 3167269"/>
                <a:gd name="connsiteY60" fmla="*/ 2093843 h 3405808"/>
                <a:gd name="connsiteX61" fmla="*/ 2345634 w 3167269"/>
                <a:gd name="connsiteY61" fmla="*/ 2120348 h 3405808"/>
                <a:gd name="connsiteX62" fmla="*/ 2252869 w 3167269"/>
                <a:gd name="connsiteY62" fmla="*/ 2146852 h 3405808"/>
                <a:gd name="connsiteX63" fmla="*/ 2120347 w 3167269"/>
                <a:gd name="connsiteY63" fmla="*/ 2160104 h 3405808"/>
                <a:gd name="connsiteX64" fmla="*/ 1934817 w 3167269"/>
                <a:gd name="connsiteY64" fmla="*/ 2199861 h 3405808"/>
                <a:gd name="connsiteX65" fmla="*/ 1245704 w 3167269"/>
                <a:gd name="connsiteY65" fmla="*/ 2160104 h 3405808"/>
                <a:gd name="connsiteX66" fmla="*/ 1046921 w 3167269"/>
                <a:gd name="connsiteY66" fmla="*/ 2093843 h 3405808"/>
                <a:gd name="connsiteX67" fmla="*/ 543339 w 3167269"/>
                <a:gd name="connsiteY67" fmla="*/ 1842052 h 3405808"/>
                <a:gd name="connsiteX68" fmla="*/ 304800 w 3167269"/>
                <a:gd name="connsiteY68" fmla="*/ 1630017 h 3405808"/>
                <a:gd name="connsiteX69" fmla="*/ 251791 w 3167269"/>
                <a:gd name="connsiteY69" fmla="*/ 1577008 h 3405808"/>
                <a:gd name="connsiteX70" fmla="*/ 225286 w 3167269"/>
                <a:gd name="connsiteY70" fmla="*/ 1484243 h 3405808"/>
                <a:gd name="connsiteX71" fmla="*/ 212034 w 3167269"/>
                <a:gd name="connsiteY71" fmla="*/ 1431235 h 3405808"/>
                <a:gd name="connsiteX72" fmla="*/ 225286 w 3167269"/>
                <a:gd name="connsiteY72" fmla="*/ 1272208 h 3405808"/>
                <a:gd name="connsiteX73" fmla="*/ 278295 w 3167269"/>
                <a:gd name="connsiteY73" fmla="*/ 1179443 h 3405808"/>
                <a:gd name="connsiteX74" fmla="*/ 556591 w 3167269"/>
                <a:gd name="connsiteY74" fmla="*/ 901148 h 3405808"/>
                <a:gd name="connsiteX75" fmla="*/ 768626 w 3167269"/>
                <a:gd name="connsiteY75" fmla="*/ 795130 h 3405808"/>
                <a:gd name="connsiteX76" fmla="*/ 980660 w 3167269"/>
                <a:gd name="connsiteY76" fmla="*/ 689113 h 3405808"/>
                <a:gd name="connsiteX77" fmla="*/ 1073426 w 3167269"/>
                <a:gd name="connsiteY77" fmla="*/ 675861 h 3405808"/>
                <a:gd name="connsiteX78" fmla="*/ 1205947 w 3167269"/>
                <a:gd name="connsiteY78" fmla="*/ 649356 h 3405808"/>
                <a:gd name="connsiteX79" fmla="*/ 1470991 w 3167269"/>
                <a:gd name="connsiteY79" fmla="*/ 622852 h 3405808"/>
                <a:gd name="connsiteX80" fmla="*/ 1934817 w 3167269"/>
                <a:gd name="connsiteY80" fmla="*/ 636104 h 3405808"/>
                <a:gd name="connsiteX81" fmla="*/ 2040834 w 3167269"/>
                <a:gd name="connsiteY81" fmla="*/ 649356 h 3405808"/>
                <a:gd name="connsiteX82" fmla="*/ 2120347 w 3167269"/>
                <a:gd name="connsiteY82" fmla="*/ 675861 h 3405808"/>
                <a:gd name="connsiteX83" fmla="*/ 2173356 w 3167269"/>
                <a:gd name="connsiteY83" fmla="*/ 715617 h 3405808"/>
                <a:gd name="connsiteX84" fmla="*/ 2213113 w 3167269"/>
                <a:gd name="connsiteY84" fmla="*/ 742121 h 3405808"/>
                <a:gd name="connsiteX85" fmla="*/ 2332382 w 3167269"/>
                <a:gd name="connsiteY85" fmla="*/ 861391 h 3405808"/>
                <a:gd name="connsiteX86" fmla="*/ 2398643 w 3167269"/>
                <a:gd name="connsiteY86" fmla="*/ 993913 h 3405808"/>
                <a:gd name="connsiteX87" fmla="*/ 2438400 w 3167269"/>
                <a:gd name="connsiteY87" fmla="*/ 1060174 h 3405808"/>
                <a:gd name="connsiteX88" fmla="*/ 2478156 w 3167269"/>
                <a:gd name="connsiteY88" fmla="*/ 1113182 h 3405808"/>
                <a:gd name="connsiteX89" fmla="*/ 2531165 w 3167269"/>
                <a:gd name="connsiteY89" fmla="*/ 1192695 h 3405808"/>
                <a:gd name="connsiteX90" fmla="*/ 2544417 w 3167269"/>
                <a:gd name="connsiteY90" fmla="*/ 1258956 h 3405808"/>
                <a:gd name="connsiteX91" fmla="*/ 2570921 w 3167269"/>
                <a:gd name="connsiteY91" fmla="*/ 1364974 h 3405808"/>
                <a:gd name="connsiteX92" fmla="*/ 2544417 w 3167269"/>
                <a:gd name="connsiteY92" fmla="*/ 1470991 h 3405808"/>
                <a:gd name="connsiteX93" fmla="*/ 2451652 w 3167269"/>
                <a:gd name="connsiteY93" fmla="*/ 1537252 h 3405808"/>
                <a:gd name="connsiteX94" fmla="*/ 2332382 w 3167269"/>
                <a:gd name="connsiteY94" fmla="*/ 1563756 h 3405808"/>
                <a:gd name="connsiteX95" fmla="*/ 1908313 w 3167269"/>
                <a:gd name="connsiteY95" fmla="*/ 1524000 h 3405808"/>
                <a:gd name="connsiteX96" fmla="*/ 1656521 w 3167269"/>
                <a:gd name="connsiteY96" fmla="*/ 1497495 h 3405808"/>
                <a:gd name="connsiteX97" fmla="*/ 1298713 w 3167269"/>
                <a:gd name="connsiteY97" fmla="*/ 1431235 h 3405808"/>
                <a:gd name="connsiteX98" fmla="*/ 914400 w 3167269"/>
                <a:gd name="connsiteY98" fmla="*/ 1391478 h 3405808"/>
                <a:gd name="connsiteX99" fmla="*/ 450573 w 3167269"/>
                <a:gd name="connsiteY99" fmla="*/ 1245704 h 3405808"/>
                <a:gd name="connsiteX100" fmla="*/ 357808 w 3167269"/>
                <a:gd name="connsiteY100" fmla="*/ 1205948 h 3405808"/>
                <a:gd name="connsiteX101" fmla="*/ 238539 w 3167269"/>
                <a:gd name="connsiteY101" fmla="*/ 1126435 h 3405808"/>
                <a:gd name="connsiteX102" fmla="*/ 145773 w 3167269"/>
                <a:gd name="connsiteY102" fmla="*/ 1073426 h 3405808"/>
                <a:gd name="connsiteX103" fmla="*/ 119269 w 3167269"/>
                <a:gd name="connsiteY103" fmla="*/ 1033669 h 3405808"/>
                <a:gd name="connsiteX104" fmla="*/ 53008 w 3167269"/>
                <a:gd name="connsiteY104" fmla="*/ 967408 h 3405808"/>
                <a:gd name="connsiteX105" fmla="*/ 39756 w 3167269"/>
                <a:gd name="connsiteY105" fmla="*/ 901148 h 3405808"/>
                <a:gd name="connsiteX106" fmla="*/ 13252 w 3167269"/>
                <a:gd name="connsiteY106" fmla="*/ 848139 h 3405808"/>
                <a:gd name="connsiteX107" fmla="*/ 0 w 3167269"/>
                <a:gd name="connsiteY107" fmla="*/ 768626 h 3405808"/>
                <a:gd name="connsiteX108" fmla="*/ 26504 w 3167269"/>
                <a:gd name="connsiteY108" fmla="*/ 516835 h 3405808"/>
                <a:gd name="connsiteX109" fmla="*/ 66260 w 3167269"/>
                <a:gd name="connsiteY109" fmla="*/ 410817 h 3405808"/>
                <a:gd name="connsiteX110" fmla="*/ 172278 w 3167269"/>
                <a:gd name="connsiteY110" fmla="*/ 318052 h 3405808"/>
                <a:gd name="connsiteX111" fmla="*/ 225286 w 3167269"/>
                <a:gd name="connsiteY111" fmla="*/ 265043 h 3405808"/>
                <a:gd name="connsiteX112" fmla="*/ 291547 w 3167269"/>
                <a:gd name="connsiteY112" fmla="*/ 225287 h 3405808"/>
                <a:gd name="connsiteX113" fmla="*/ 463826 w 3167269"/>
                <a:gd name="connsiteY113" fmla="*/ 145774 h 3405808"/>
                <a:gd name="connsiteX114" fmla="*/ 583095 w 3167269"/>
                <a:gd name="connsiteY114" fmla="*/ 106017 h 3405808"/>
                <a:gd name="connsiteX115" fmla="*/ 649356 w 3167269"/>
                <a:gd name="connsiteY115" fmla="*/ 79513 h 3405808"/>
                <a:gd name="connsiteX116" fmla="*/ 755373 w 3167269"/>
                <a:gd name="connsiteY116" fmla="*/ 53008 h 3405808"/>
                <a:gd name="connsiteX117" fmla="*/ 861391 w 3167269"/>
                <a:gd name="connsiteY117" fmla="*/ 13252 h 3405808"/>
                <a:gd name="connsiteX118" fmla="*/ 1007165 w 3167269"/>
                <a:gd name="connsiteY118" fmla="*/ 0 h 3405808"/>
                <a:gd name="connsiteX119" fmla="*/ 1577008 w 3167269"/>
                <a:gd name="connsiteY119" fmla="*/ 13252 h 3405808"/>
                <a:gd name="connsiteX120" fmla="*/ 1775791 w 3167269"/>
                <a:gd name="connsiteY120" fmla="*/ 53008 h 3405808"/>
                <a:gd name="connsiteX121" fmla="*/ 2226365 w 3167269"/>
                <a:gd name="connsiteY121" fmla="*/ 66261 h 3405808"/>
                <a:gd name="connsiteX122" fmla="*/ 2623930 w 3167269"/>
                <a:gd name="connsiteY122" fmla="*/ 132521 h 3405808"/>
                <a:gd name="connsiteX123" fmla="*/ 2716695 w 3167269"/>
                <a:gd name="connsiteY123" fmla="*/ 145774 h 3405808"/>
                <a:gd name="connsiteX124" fmla="*/ 2769704 w 3167269"/>
                <a:gd name="connsiteY124" fmla="*/ 172278 h 3405808"/>
                <a:gd name="connsiteX125" fmla="*/ 2822713 w 3167269"/>
                <a:gd name="connsiteY125" fmla="*/ 212035 h 3405808"/>
                <a:gd name="connsiteX126" fmla="*/ 2888973 w 3167269"/>
                <a:gd name="connsiteY126" fmla="*/ 238539 h 3405808"/>
                <a:gd name="connsiteX127" fmla="*/ 3008243 w 3167269"/>
                <a:gd name="connsiteY127" fmla="*/ 304800 h 3405808"/>
                <a:gd name="connsiteX128" fmla="*/ 3114260 w 3167269"/>
                <a:gd name="connsiteY128" fmla="*/ 344556 h 3405808"/>
                <a:gd name="connsiteX129" fmla="*/ 3140765 w 3167269"/>
                <a:gd name="connsiteY129" fmla="*/ 503582 h 3405808"/>
                <a:gd name="connsiteX130" fmla="*/ 3154017 w 3167269"/>
                <a:gd name="connsiteY130" fmla="*/ 569843 h 3405808"/>
                <a:gd name="connsiteX131" fmla="*/ 3167269 w 3167269"/>
                <a:gd name="connsiteY131" fmla="*/ 649356 h 3405808"/>
                <a:gd name="connsiteX132" fmla="*/ 3154017 w 3167269"/>
                <a:gd name="connsiteY132" fmla="*/ 1205948 h 3405808"/>
                <a:gd name="connsiteX133" fmla="*/ 3127513 w 3167269"/>
                <a:gd name="connsiteY133" fmla="*/ 1298713 h 3405808"/>
                <a:gd name="connsiteX134" fmla="*/ 3087756 w 3167269"/>
                <a:gd name="connsiteY134" fmla="*/ 1404730 h 3405808"/>
                <a:gd name="connsiteX135" fmla="*/ 2955234 w 3167269"/>
                <a:gd name="connsiteY135" fmla="*/ 1497495 h 3405808"/>
                <a:gd name="connsiteX136" fmla="*/ 2902226 w 3167269"/>
                <a:gd name="connsiteY136" fmla="*/ 1510748 h 3405808"/>
                <a:gd name="connsiteX137" fmla="*/ 2809460 w 3167269"/>
                <a:gd name="connsiteY137" fmla="*/ 1550504 h 3405808"/>
                <a:gd name="connsiteX138" fmla="*/ 2584173 w 3167269"/>
                <a:gd name="connsiteY138" fmla="*/ 1616765 h 3405808"/>
                <a:gd name="connsiteX139" fmla="*/ 2464904 w 3167269"/>
                <a:gd name="connsiteY139" fmla="*/ 1630017 h 3405808"/>
                <a:gd name="connsiteX140" fmla="*/ 2358886 w 3167269"/>
                <a:gd name="connsiteY140" fmla="*/ 1643269 h 3405808"/>
                <a:gd name="connsiteX141" fmla="*/ 2186608 w 3167269"/>
                <a:gd name="connsiteY141" fmla="*/ 1669774 h 3405808"/>
                <a:gd name="connsiteX142" fmla="*/ 2001078 w 3167269"/>
                <a:gd name="connsiteY142" fmla="*/ 1683026 h 3405808"/>
                <a:gd name="connsiteX143" fmla="*/ 1802295 w 3167269"/>
                <a:gd name="connsiteY143" fmla="*/ 1722782 h 3405808"/>
                <a:gd name="connsiteX144" fmla="*/ 1563756 w 3167269"/>
                <a:gd name="connsiteY144" fmla="*/ 1762539 h 3405808"/>
                <a:gd name="connsiteX145" fmla="*/ 1510747 w 3167269"/>
                <a:gd name="connsiteY145" fmla="*/ 1789043 h 3405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3167269" h="3405808">
                  <a:moveTo>
                    <a:pt x="2915478" y="3246782"/>
                  </a:moveTo>
                  <a:cubicBezTo>
                    <a:pt x="2709464" y="3329189"/>
                    <a:pt x="2860779" y="3273899"/>
                    <a:pt x="2398643" y="3352800"/>
                  </a:cubicBezTo>
                  <a:cubicBezTo>
                    <a:pt x="2339265" y="3362938"/>
                    <a:pt x="2258606" y="3371471"/>
                    <a:pt x="2199860" y="3379304"/>
                  </a:cubicBezTo>
                  <a:cubicBezTo>
                    <a:pt x="2114601" y="3390672"/>
                    <a:pt x="2108566" y="3392311"/>
                    <a:pt x="2027582" y="3405808"/>
                  </a:cubicBezTo>
                  <a:cubicBezTo>
                    <a:pt x="1921565" y="3401391"/>
                    <a:pt x="1814521" y="3407921"/>
                    <a:pt x="1709530" y="3392556"/>
                  </a:cubicBezTo>
                  <a:cubicBezTo>
                    <a:pt x="1449039" y="3354435"/>
                    <a:pt x="1550576" y="3330102"/>
                    <a:pt x="1351721" y="3273287"/>
                  </a:cubicBezTo>
                  <a:cubicBezTo>
                    <a:pt x="1242520" y="3242087"/>
                    <a:pt x="1020417" y="3193774"/>
                    <a:pt x="1020417" y="3193774"/>
                  </a:cubicBezTo>
                  <a:cubicBezTo>
                    <a:pt x="978590" y="3172860"/>
                    <a:pt x="919876" y="3146242"/>
                    <a:pt x="887895" y="3114261"/>
                  </a:cubicBezTo>
                  <a:cubicBezTo>
                    <a:pt x="870225" y="3096591"/>
                    <a:pt x="851695" y="3079742"/>
                    <a:pt x="834886" y="3061252"/>
                  </a:cubicBezTo>
                  <a:cubicBezTo>
                    <a:pt x="807491" y="3031117"/>
                    <a:pt x="784171" y="2997285"/>
                    <a:pt x="755373" y="2968487"/>
                  </a:cubicBezTo>
                  <a:cubicBezTo>
                    <a:pt x="739755" y="2952869"/>
                    <a:pt x="720034" y="2941982"/>
                    <a:pt x="702365" y="2928730"/>
                  </a:cubicBezTo>
                  <a:cubicBezTo>
                    <a:pt x="697948" y="2915478"/>
                    <a:pt x="695360" y="2901468"/>
                    <a:pt x="689113" y="2888974"/>
                  </a:cubicBezTo>
                  <a:cubicBezTo>
                    <a:pt x="677594" y="2865936"/>
                    <a:pt x="659163" y="2846531"/>
                    <a:pt x="649356" y="2822713"/>
                  </a:cubicBezTo>
                  <a:cubicBezTo>
                    <a:pt x="619870" y="2751104"/>
                    <a:pt x="592305" y="2649541"/>
                    <a:pt x="569843" y="2570921"/>
                  </a:cubicBezTo>
                  <a:cubicBezTo>
                    <a:pt x="565426" y="2517912"/>
                    <a:pt x="554622" y="2465051"/>
                    <a:pt x="556591" y="2411895"/>
                  </a:cubicBezTo>
                  <a:cubicBezTo>
                    <a:pt x="559065" y="2345094"/>
                    <a:pt x="568594" y="2278368"/>
                    <a:pt x="583095" y="2213113"/>
                  </a:cubicBezTo>
                  <a:cubicBezTo>
                    <a:pt x="591416" y="2175670"/>
                    <a:pt x="631500" y="2157221"/>
                    <a:pt x="662608" y="2146852"/>
                  </a:cubicBezTo>
                  <a:cubicBezTo>
                    <a:pt x="885465" y="2072566"/>
                    <a:pt x="835540" y="2085826"/>
                    <a:pt x="1020417" y="2067339"/>
                  </a:cubicBezTo>
                  <a:lnTo>
                    <a:pt x="1656521" y="2080591"/>
                  </a:lnTo>
                  <a:cubicBezTo>
                    <a:pt x="1912246" y="2103492"/>
                    <a:pt x="1839629" y="2132791"/>
                    <a:pt x="2001078" y="2186608"/>
                  </a:cubicBezTo>
                  <a:cubicBezTo>
                    <a:pt x="2035635" y="2198127"/>
                    <a:pt x="2071756" y="2204278"/>
                    <a:pt x="2107095" y="2213113"/>
                  </a:cubicBezTo>
                  <a:cubicBezTo>
                    <a:pt x="2150129" y="2241802"/>
                    <a:pt x="2182470" y="2255854"/>
                    <a:pt x="2213113" y="2292626"/>
                  </a:cubicBezTo>
                  <a:cubicBezTo>
                    <a:pt x="2227253" y="2309594"/>
                    <a:pt x="2239617" y="2327965"/>
                    <a:pt x="2252869" y="2345635"/>
                  </a:cubicBezTo>
                  <a:cubicBezTo>
                    <a:pt x="2257286" y="2367722"/>
                    <a:pt x="2260658" y="2390043"/>
                    <a:pt x="2266121" y="2411895"/>
                  </a:cubicBezTo>
                  <a:cubicBezTo>
                    <a:pt x="2269509" y="2425447"/>
                    <a:pt x="2280302" y="2437714"/>
                    <a:pt x="2279373" y="2451652"/>
                  </a:cubicBezTo>
                  <a:cubicBezTo>
                    <a:pt x="2275798" y="2505273"/>
                    <a:pt x="2270943" y="2560069"/>
                    <a:pt x="2252869" y="2610678"/>
                  </a:cubicBezTo>
                  <a:cubicBezTo>
                    <a:pt x="2247512" y="2625677"/>
                    <a:pt x="2226073" y="2627925"/>
                    <a:pt x="2213113" y="2637182"/>
                  </a:cubicBezTo>
                  <a:cubicBezTo>
                    <a:pt x="2195140" y="2650020"/>
                    <a:pt x="2179859" y="2667061"/>
                    <a:pt x="2160104" y="2676939"/>
                  </a:cubicBezTo>
                  <a:cubicBezTo>
                    <a:pt x="2143813" y="2685084"/>
                    <a:pt x="2124540" y="2684957"/>
                    <a:pt x="2107095" y="2690191"/>
                  </a:cubicBezTo>
                  <a:cubicBezTo>
                    <a:pt x="2080335" y="2698219"/>
                    <a:pt x="2054977" y="2711216"/>
                    <a:pt x="2027582" y="2716695"/>
                  </a:cubicBezTo>
                  <a:cubicBezTo>
                    <a:pt x="1966324" y="2728947"/>
                    <a:pt x="1842052" y="2743200"/>
                    <a:pt x="1842052" y="2743200"/>
                  </a:cubicBezTo>
                  <a:cubicBezTo>
                    <a:pt x="1736035" y="2734365"/>
                    <a:pt x="1628742" y="2735316"/>
                    <a:pt x="1524000" y="2716695"/>
                  </a:cubicBezTo>
                  <a:cubicBezTo>
                    <a:pt x="1429012" y="2699808"/>
                    <a:pt x="1338782" y="2662567"/>
                    <a:pt x="1245704" y="2637182"/>
                  </a:cubicBezTo>
                  <a:cubicBezTo>
                    <a:pt x="1136526" y="2607406"/>
                    <a:pt x="1073412" y="2594478"/>
                    <a:pt x="967408" y="2570921"/>
                  </a:cubicBezTo>
                  <a:cubicBezTo>
                    <a:pt x="711382" y="2388048"/>
                    <a:pt x="1041873" y="2612039"/>
                    <a:pt x="768626" y="2464904"/>
                  </a:cubicBezTo>
                  <a:cubicBezTo>
                    <a:pt x="743722" y="2451494"/>
                    <a:pt x="723389" y="2430817"/>
                    <a:pt x="702365" y="2411895"/>
                  </a:cubicBezTo>
                  <a:cubicBezTo>
                    <a:pt x="614563" y="2332874"/>
                    <a:pt x="652946" y="2356780"/>
                    <a:pt x="569843" y="2266121"/>
                  </a:cubicBezTo>
                  <a:cubicBezTo>
                    <a:pt x="544515" y="2238490"/>
                    <a:pt x="513184" y="2216318"/>
                    <a:pt x="490330" y="2186608"/>
                  </a:cubicBezTo>
                  <a:cubicBezTo>
                    <a:pt x="468616" y="2158379"/>
                    <a:pt x="453248" y="2125697"/>
                    <a:pt x="437321" y="2093843"/>
                  </a:cubicBezTo>
                  <a:cubicBezTo>
                    <a:pt x="403483" y="2026166"/>
                    <a:pt x="394150" y="1990833"/>
                    <a:pt x="371060" y="1921565"/>
                  </a:cubicBezTo>
                  <a:cubicBezTo>
                    <a:pt x="366643" y="1895061"/>
                    <a:pt x="362615" y="1868489"/>
                    <a:pt x="357808" y="1842052"/>
                  </a:cubicBezTo>
                  <a:cubicBezTo>
                    <a:pt x="353779" y="1819891"/>
                    <a:pt x="342892" y="1798254"/>
                    <a:pt x="344556" y="1775791"/>
                  </a:cubicBezTo>
                  <a:cubicBezTo>
                    <a:pt x="351802" y="1677977"/>
                    <a:pt x="361299" y="1579587"/>
                    <a:pt x="384313" y="1484243"/>
                  </a:cubicBezTo>
                  <a:cubicBezTo>
                    <a:pt x="405087" y="1398180"/>
                    <a:pt x="577526" y="1240583"/>
                    <a:pt x="609600" y="1219200"/>
                  </a:cubicBezTo>
                  <a:cubicBezTo>
                    <a:pt x="714674" y="1149151"/>
                    <a:pt x="743280" y="1122957"/>
                    <a:pt x="861391" y="1073426"/>
                  </a:cubicBezTo>
                  <a:cubicBezTo>
                    <a:pt x="952936" y="1035036"/>
                    <a:pt x="1042345" y="986876"/>
                    <a:pt x="1139686" y="967408"/>
                  </a:cubicBezTo>
                  <a:lnTo>
                    <a:pt x="1272208" y="940904"/>
                  </a:lnTo>
                  <a:cubicBezTo>
                    <a:pt x="1404730" y="949739"/>
                    <a:pt x="1538220" y="949137"/>
                    <a:pt x="1669773" y="967408"/>
                  </a:cubicBezTo>
                  <a:cubicBezTo>
                    <a:pt x="1699124" y="971485"/>
                    <a:pt x="1722049" y="995492"/>
                    <a:pt x="1749286" y="1007165"/>
                  </a:cubicBezTo>
                  <a:cubicBezTo>
                    <a:pt x="1973384" y="1103207"/>
                    <a:pt x="1741530" y="981747"/>
                    <a:pt x="1948069" y="1113182"/>
                  </a:cubicBezTo>
                  <a:cubicBezTo>
                    <a:pt x="2013261" y="1154668"/>
                    <a:pt x="2085034" y="1186088"/>
                    <a:pt x="2146852" y="1232452"/>
                  </a:cubicBezTo>
                  <a:cubicBezTo>
                    <a:pt x="2182191" y="1258956"/>
                    <a:pt x="2218134" y="1284673"/>
                    <a:pt x="2252869" y="1311965"/>
                  </a:cubicBezTo>
                  <a:cubicBezTo>
                    <a:pt x="2279998" y="1333280"/>
                    <a:pt x="2304781" y="1357525"/>
                    <a:pt x="2332382" y="1378226"/>
                  </a:cubicBezTo>
                  <a:cubicBezTo>
                    <a:pt x="2607225" y="1584359"/>
                    <a:pt x="2234475" y="1289301"/>
                    <a:pt x="2478156" y="1484243"/>
                  </a:cubicBezTo>
                  <a:cubicBezTo>
                    <a:pt x="2491408" y="1506330"/>
                    <a:pt x="2501150" y="1530947"/>
                    <a:pt x="2517913" y="1550504"/>
                  </a:cubicBezTo>
                  <a:cubicBezTo>
                    <a:pt x="2528278" y="1562597"/>
                    <a:pt x="2549767" y="1563180"/>
                    <a:pt x="2557669" y="1577008"/>
                  </a:cubicBezTo>
                  <a:cubicBezTo>
                    <a:pt x="2568844" y="1596565"/>
                    <a:pt x="2566035" y="1621281"/>
                    <a:pt x="2570921" y="1643269"/>
                  </a:cubicBezTo>
                  <a:cubicBezTo>
                    <a:pt x="2574872" y="1661049"/>
                    <a:pt x="2579756" y="1678608"/>
                    <a:pt x="2584173" y="1696278"/>
                  </a:cubicBezTo>
                  <a:cubicBezTo>
                    <a:pt x="2579756" y="1749287"/>
                    <a:pt x="2579666" y="1802835"/>
                    <a:pt x="2570921" y="1855304"/>
                  </a:cubicBezTo>
                  <a:cubicBezTo>
                    <a:pt x="2566328" y="1882862"/>
                    <a:pt x="2558791" y="1910860"/>
                    <a:pt x="2544417" y="1934817"/>
                  </a:cubicBezTo>
                  <a:cubicBezTo>
                    <a:pt x="2502505" y="2004671"/>
                    <a:pt x="2463698" y="2053184"/>
                    <a:pt x="2398643" y="2093843"/>
                  </a:cubicBezTo>
                  <a:cubicBezTo>
                    <a:pt x="2381890" y="2104313"/>
                    <a:pt x="2364200" y="2113597"/>
                    <a:pt x="2345634" y="2120348"/>
                  </a:cubicBezTo>
                  <a:cubicBezTo>
                    <a:pt x="2315411" y="2131338"/>
                    <a:pt x="2284539" y="2141263"/>
                    <a:pt x="2252869" y="2146852"/>
                  </a:cubicBezTo>
                  <a:cubicBezTo>
                    <a:pt x="2209150" y="2154567"/>
                    <a:pt x="2164521" y="2155687"/>
                    <a:pt x="2120347" y="2160104"/>
                  </a:cubicBezTo>
                  <a:cubicBezTo>
                    <a:pt x="2058504" y="2173356"/>
                    <a:pt x="1998009" y="2197228"/>
                    <a:pt x="1934817" y="2199861"/>
                  </a:cubicBezTo>
                  <a:cubicBezTo>
                    <a:pt x="1651112" y="2211682"/>
                    <a:pt x="1502155" y="2188598"/>
                    <a:pt x="1245704" y="2160104"/>
                  </a:cubicBezTo>
                  <a:cubicBezTo>
                    <a:pt x="1179443" y="2138017"/>
                    <a:pt x="1112017" y="2119158"/>
                    <a:pt x="1046921" y="2093843"/>
                  </a:cubicBezTo>
                  <a:cubicBezTo>
                    <a:pt x="872376" y="2025964"/>
                    <a:pt x="696924" y="1951755"/>
                    <a:pt x="543339" y="1842052"/>
                  </a:cubicBezTo>
                  <a:cubicBezTo>
                    <a:pt x="394654" y="1735849"/>
                    <a:pt x="477444" y="1802662"/>
                    <a:pt x="304800" y="1630017"/>
                  </a:cubicBezTo>
                  <a:lnTo>
                    <a:pt x="251791" y="1577008"/>
                  </a:lnTo>
                  <a:cubicBezTo>
                    <a:pt x="210364" y="1411300"/>
                    <a:pt x="263310" y="1617324"/>
                    <a:pt x="225286" y="1484243"/>
                  </a:cubicBezTo>
                  <a:cubicBezTo>
                    <a:pt x="220282" y="1466731"/>
                    <a:pt x="216451" y="1448904"/>
                    <a:pt x="212034" y="1431235"/>
                  </a:cubicBezTo>
                  <a:cubicBezTo>
                    <a:pt x="216451" y="1378226"/>
                    <a:pt x="211749" y="1323649"/>
                    <a:pt x="225286" y="1272208"/>
                  </a:cubicBezTo>
                  <a:cubicBezTo>
                    <a:pt x="234350" y="1237766"/>
                    <a:pt x="258540" y="1209076"/>
                    <a:pt x="278295" y="1179443"/>
                  </a:cubicBezTo>
                  <a:cubicBezTo>
                    <a:pt x="359709" y="1057323"/>
                    <a:pt x="425081" y="995084"/>
                    <a:pt x="556591" y="901148"/>
                  </a:cubicBezTo>
                  <a:cubicBezTo>
                    <a:pt x="736461" y="772669"/>
                    <a:pt x="554852" y="888657"/>
                    <a:pt x="768626" y="795130"/>
                  </a:cubicBezTo>
                  <a:cubicBezTo>
                    <a:pt x="907849" y="734220"/>
                    <a:pt x="818238" y="739869"/>
                    <a:pt x="980660" y="689113"/>
                  </a:cubicBezTo>
                  <a:cubicBezTo>
                    <a:pt x="1010474" y="679796"/>
                    <a:pt x="1042665" y="681289"/>
                    <a:pt x="1073426" y="675861"/>
                  </a:cubicBezTo>
                  <a:cubicBezTo>
                    <a:pt x="1117789" y="668032"/>
                    <a:pt x="1161450" y="656382"/>
                    <a:pt x="1205947" y="649356"/>
                  </a:cubicBezTo>
                  <a:cubicBezTo>
                    <a:pt x="1256538" y="641368"/>
                    <a:pt x="1428301" y="626733"/>
                    <a:pt x="1470991" y="622852"/>
                  </a:cubicBezTo>
                  <a:lnTo>
                    <a:pt x="1934817" y="636104"/>
                  </a:lnTo>
                  <a:cubicBezTo>
                    <a:pt x="1970393" y="637759"/>
                    <a:pt x="2006011" y="641894"/>
                    <a:pt x="2040834" y="649356"/>
                  </a:cubicBezTo>
                  <a:cubicBezTo>
                    <a:pt x="2068152" y="655210"/>
                    <a:pt x="2093843" y="667026"/>
                    <a:pt x="2120347" y="675861"/>
                  </a:cubicBezTo>
                  <a:cubicBezTo>
                    <a:pt x="2138017" y="689113"/>
                    <a:pt x="2155383" y="702779"/>
                    <a:pt x="2173356" y="715617"/>
                  </a:cubicBezTo>
                  <a:cubicBezTo>
                    <a:pt x="2186317" y="724874"/>
                    <a:pt x="2201372" y="731359"/>
                    <a:pt x="2213113" y="742121"/>
                  </a:cubicBezTo>
                  <a:cubicBezTo>
                    <a:pt x="2254559" y="780113"/>
                    <a:pt x="2332382" y="861391"/>
                    <a:pt x="2332382" y="861391"/>
                  </a:cubicBezTo>
                  <a:cubicBezTo>
                    <a:pt x="2353852" y="968742"/>
                    <a:pt x="2328209" y="893294"/>
                    <a:pt x="2398643" y="993913"/>
                  </a:cubicBezTo>
                  <a:cubicBezTo>
                    <a:pt x="2413414" y="1015014"/>
                    <a:pt x="2424112" y="1038742"/>
                    <a:pt x="2438400" y="1060174"/>
                  </a:cubicBezTo>
                  <a:cubicBezTo>
                    <a:pt x="2450652" y="1078551"/>
                    <a:pt x="2465490" y="1095088"/>
                    <a:pt x="2478156" y="1113182"/>
                  </a:cubicBezTo>
                  <a:cubicBezTo>
                    <a:pt x="2496423" y="1139278"/>
                    <a:pt x="2513495" y="1166191"/>
                    <a:pt x="2531165" y="1192695"/>
                  </a:cubicBezTo>
                  <a:cubicBezTo>
                    <a:pt x="2535582" y="1214782"/>
                    <a:pt x="2539352" y="1237008"/>
                    <a:pt x="2544417" y="1258956"/>
                  </a:cubicBezTo>
                  <a:cubicBezTo>
                    <a:pt x="2552608" y="1294450"/>
                    <a:pt x="2570921" y="1364974"/>
                    <a:pt x="2570921" y="1364974"/>
                  </a:cubicBezTo>
                  <a:cubicBezTo>
                    <a:pt x="2562086" y="1400313"/>
                    <a:pt x="2560707" y="1438410"/>
                    <a:pt x="2544417" y="1470991"/>
                  </a:cubicBezTo>
                  <a:cubicBezTo>
                    <a:pt x="2521368" y="1517089"/>
                    <a:pt x="2492845" y="1525483"/>
                    <a:pt x="2451652" y="1537252"/>
                  </a:cubicBezTo>
                  <a:cubicBezTo>
                    <a:pt x="2407985" y="1549728"/>
                    <a:pt x="2377926" y="1554647"/>
                    <a:pt x="2332382" y="1563756"/>
                  </a:cubicBezTo>
                  <a:cubicBezTo>
                    <a:pt x="1920382" y="1540867"/>
                    <a:pt x="2259821" y="1566607"/>
                    <a:pt x="1908313" y="1524000"/>
                  </a:cubicBezTo>
                  <a:cubicBezTo>
                    <a:pt x="1824532" y="1513845"/>
                    <a:pt x="1739955" y="1510191"/>
                    <a:pt x="1656521" y="1497495"/>
                  </a:cubicBezTo>
                  <a:cubicBezTo>
                    <a:pt x="1536604" y="1479247"/>
                    <a:pt x="1418791" y="1448389"/>
                    <a:pt x="1298713" y="1431235"/>
                  </a:cubicBezTo>
                  <a:cubicBezTo>
                    <a:pt x="1171219" y="1413022"/>
                    <a:pt x="1042504" y="1404730"/>
                    <a:pt x="914400" y="1391478"/>
                  </a:cubicBezTo>
                  <a:cubicBezTo>
                    <a:pt x="616189" y="1310148"/>
                    <a:pt x="684683" y="1339347"/>
                    <a:pt x="450573" y="1245704"/>
                  </a:cubicBezTo>
                  <a:cubicBezTo>
                    <a:pt x="419337" y="1233210"/>
                    <a:pt x="387898" y="1220993"/>
                    <a:pt x="357808" y="1205948"/>
                  </a:cubicBezTo>
                  <a:cubicBezTo>
                    <a:pt x="298063" y="1176075"/>
                    <a:pt x="290326" y="1163426"/>
                    <a:pt x="238539" y="1126435"/>
                  </a:cubicBezTo>
                  <a:cubicBezTo>
                    <a:pt x="194830" y="1095214"/>
                    <a:pt x="197542" y="1099310"/>
                    <a:pt x="145773" y="1073426"/>
                  </a:cubicBezTo>
                  <a:cubicBezTo>
                    <a:pt x="136938" y="1060174"/>
                    <a:pt x="129757" y="1045655"/>
                    <a:pt x="119269" y="1033669"/>
                  </a:cubicBezTo>
                  <a:cubicBezTo>
                    <a:pt x="98700" y="1010162"/>
                    <a:pt x="53008" y="967408"/>
                    <a:pt x="53008" y="967408"/>
                  </a:cubicBezTo>
                  <a:cubicBezTo>
                    <a:pt x="48591" y="945321"/>
                    <a:pt x="46879" y="922516"/>
                    <a:pt x="39756" y="901148"/>
                  </a:cubicBezTo>
                  <a:cubicBezTo>
                    <a:pt x="33509" y="882407"/>
                    <a:pt x="18929" y="867061"/>
                    <a:pt x="13252" y="848139"/>
                  </a:cubicBezTo>
                  <a:cubicBezTo>
                    <a:pt x="5531" y="822402"/>
                    <a:pt x="4417" y="795130"/>
                    <a:pt x="0" y="768626"/>
                  </a:cubicBezTo>
                  <a:cubicBezTo>
                    <a:pt x="8835" y="684696"/>
                    <a:pt x="15589" y="600520"/>
                    <a:pt x="26504" y="516835"/>
                  </a:cubicBezTo>
                  <a:cubicBezTo>
                    <a:pt x="31536" y="478258"/>
                    <a:pt x="45724" y="443675"/>
                    <a:pt x="66260" y="410817"/>
                  </a:cubicBezTo>
                  <a:cubicBezTo>
                    <a:pt x="119362" y="325854"/>
                    <a:pt x="89538" y="382406"/>
                    <a:pt x="172278" y="318052"/>
                  </a:cubicBezTo>
                  <a:cubicBezTo>
                    <a:pt x="192003" y="302711"/>
                    <a:pt x="205561" y="280384"/>
                    <a:pt x="225286" y="265043"/>
                  </a:cubicBezTo>
                  <a:cubicBezTo>
                    <a:pt x="245618" y="249229"/>
                    <a:pt x="268935" y="237621"/>
                    <a:pt x="291547" y="225287"/>
                  </a:cubicBezTo>
                  <a:cubicBezTo>
                    <a:pt x="338712" y="199561"/>
                    <a:pt x="414709" y="164193"/>
                    <a:pt x="463826" y="145774"/>
                  </a:cubicBezTo>
                  <a:cubicBezTo>
                    <a:pt x="503065" y="131060"/>
                    <a:pt x="543630" y="120112"/>
                    <a:pt x="583095" y="106017"/>
                  </a:cubicBezTo>
                  <a:cubicBezTo>
                    <a:pt x="605498" y="98016"/>
                    <a:pt x="626620" y="86509"/>
                    <a:pt x="649356" y="79513"/>
                  </a:cubicBezTo>
                  <a:cubicBezTo>
                    <a:pt x="684172" y="68800"/>
                    <a:pt x="720604" y="63873"/>
                    <a:pt x="755373" y="53008"/>
                  </a:cubicBezTo>
                  <a:cubicBezTo>
                    <a:pt x="791397" y="41750"/>
                    <a:pt x="824458" y="21027"/>
                    <a:pt x="861391" y="13252"/>
                  </a:cubicBezTo>
                  <a:cubicBezTo>
                    <a:pt x="909136" y="3201"/>
                    <a:pt x="958574" y="4417"/>
                    <a:pt x="1007165" y="0"/>
                  </a:cubicBezTo>
                  <a:lnTo>
                    <a:pt x="1577008" y="13252"/>
                  </a:lnTo>
                  <a:cubicBezTo>
                    <a:pt x="1948364" y="28106"/>
                    <a:pt x="1356632" y="23068"/>
                    <a:pt x="1775791" y="53008"/>
                  </a:cubicBezTo>
                  <a:cubicBezTo>
                    <a:pt x="1925665" y="63713"/>
                    <a:pt x="2076174" y="61843"/>
                    <a:pt x="2226365" y="66261"/>
                  </a:cubicBezTo>
                  <a:cubicBezTo>
                    <a:pt x="2396194" y="100226"/>
                    <a:pt x="2300671" y="82012"/>
                    <a:pt x="2623930" y="132521"/>
                  </a:cubicBezTo>
                  <a:cubicBezTo>
                    <a:pt x="2654791" y="137343"/>
                    <a:pt x="2716695" y="145774"/>
                    <a:pt x="2716695" y="145774"/>
                  </a:cubicBezTo>
                  <a:cubicBezTo>
                    <a:pt x="2734365" y="154609"/>
                    <a:pt x="2752952" y="161808"/>
                    <a:pt x="2769704" y="172278"/>
                  </a:cubicBezTo>
                  <a:cubicBezTo>
                    <a:pt x="2788434" y="183984"/>
                    <a:pt x="2803405" y="201308"/>
                    <a:pt x="2822713" y="212035"/>
                  </a:cubicBezTo>
                  <a:cubicBezTo>
                    <a:pt x="2843507" y="223588"/>
                    <a:pt x="2867235" y="228878"/>
                    <a:pt x="2888973" y="238539"/>
                  </a:cubicBezTo>
                  <a:cubicBezTo>
                    <a:pt x="3003847" y="289594"/>
                    <a:pt x="2874419" y="237888"/>
                    <a:pt x="3008243" y="304800"/>
                  </a:cubicBezTo>
                  <a:cubicBezTo>
                    <a:pt x="3039932" y="320645"/>
                    <a:pt x="3079853" y="333087"/>
                    <a:pt x="3114260" y="344556"/>
                  </a:cubicBezTo>
                  <a:cubicBezTo>
                    <a:pt x="3123095" y="397565"/>
                    <a:pt x="3131426" y="450660"/>
                    <a:pt x="3140765" y="503582"/>
                  </a:cubicBezTo>
                  <a:cubicBezTo>
                    <a:pt x="3144679" y="525764"/>
                    <a:pt x="3149988" y="547682"/>
                    <a:pt x="3154017" y="569843"/>
                  </a:cubicBezTo>
                  <a:cubicBezTo>
                    <a:pt x="3158824" y="596280"/>
                    <a:pt x="3162852" y="622852"/>
                    <a:pt x="3167269" y="649356"/>
                  </a:cubicBezTo>
                  <a:cubicBezTo>
                    <a:pt x="3162852" y="834887"/>
                    <a:pt x="3165358" y="1020712"/>
                    <a:pt x="3154017" y="1205948"/>
                  </a:cubicBezTo>
                  <a:cubicBezTo>
                    <a:pt x="3152052" y="1238047"/>
                    <a:pt x="3136754" y="1267910"/>
                    <a:pt x="3127513" y="1298713"/>
                  </a:cubicBezTo>
                  <a:cubicBezTo>
                    <a:pt x="3120668" y="1321529"/>
                    <a:pt x="3095724" y="1392778"/>
                    <a:pt x="3087756" y="1404730"/>
                  </a:cubicBezTo>
                  <a:cubicBezTo>
                    <a:pt x="3055221" y="1453532"/>
                    <a:pt x="3007971" y="1476400"/>
                    <a:pt x="2955234" y="1497495"/>
                  </a:cubicBezTo>
                  <a:cubicBezTo>
                    <a:pt x="2938323" y="1504259"/>
                    <a:pt x="2919343" y="1504524"/>
                    <a:pt x="2902226" y="1510748"/>
                  </a:cubicBezTo>
                  <a:cubicBezTo>
                    <a:pt x="2870609" y="1522245"/>
                    <a:pt x="2840960" y="1538692"/>
                    <a:pt x="2809460" y="1550504"/>
                  </a:cubicBezTo>
                  <a:cubicBezTo>
                    <a:pt x="2750406" y="1572649"/>
                    <a:pt x="2648467" y="1605419"/>
                    <a:pt x="2584173" y="1616765"/>
                  </a:cubicBezTo>
                  <a:cubicBezTo>
                    <a:pt x="2544781" y="1623716"/>
                    <a:pt x="2504631" y="1625343"/>
                    <a:pt x="2464904" y="1630017"/>
                  </a:cubicBezTo>
                  <a:lnTo>
                    <a:pt x="2358886" y="1643269"/>
                  </a:lnTo>
                  <a:cubicBezTo>
                    <a:pt x="2296101" y="1652238"/>
                    <a:pt x="2250711" y="1663669"/>
                    <a:pt x="2186608" y="1669774"/>
                  </a:cubicBezTo>
                  <a:cubicBezTo>
                    <a:pt x="2124886" y="1675652"/>
                    <a:pt x="2062800" y="1677148"/>
                    <a:pt x="2001078" y="1683026"/>
                  </a:cubicBezTo>
                  <a:cubicBezTo>
                    <a:pt x="1863613" y="1696118"/>
                    <a:pt x="1948691" y="1694897"/>
                    <a:pt x="1802295" y="1722782"/>
                  </a:cubicBezTo>
                  <a:cubicBezTo>
                    <a:pt x="1755081" y="1731775"/>
                    <a:pt x="1629876" y="1746009"/>
                    <a:pt x="1563756" y="1762539"/>
                  </a:cubicBezTo>
                  <a:cubicBezTo>
                    <a:pt x="1523150" y="1772690"/>
                    <a:pt x="1531607" y="1768184"/>
                    <a:pt x="1510747" y="1789043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433058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2348880"/>
            <a:ext cx="8229600" cy="1143000"/>
          </a:xfrm>
        </p:spPr>
        <p:txBody>
          <a:bodyPr>
            <a:noAutofit/>
          </a:bodyPr>
          <a:lstStyle/>
          <a:p>
            <a:r>
              <a:rPr kumimoji="1" lang="en-US" altLang="ja-JP" sz="4800" dirty="0" smtClean="0"/>
              <a:t/>
            </a:r>
            <a:br>
              <a:rPr kumimoji="1" lang="en-US" altLang="ja-JP" sz="4800" dirty="0" smtClean="0"/>
            </a:br>
            <a:r>
              <a:rPr lang="ja-JP" altLang="en-US" sz="4800" dirty="0" smtClean="0"/>
              <a:t>すべてのもんだい</a:t>
            </a:r>
            <a:r>
              <a:rPr lang="ja-JP" altLang="en-US" sz="4800" dirty="0" err="1" smtClean="0"/>
              <a:t>の</a:t>
            </a:r>
            <a:r>
              <a:rPr lang="en-US" altLang="ja-JP" sz="4800" dirty="0" smtClean="0"/>
              <a:t/>
            </a:r>
            <a:br>
              <a:rPr lang="en-US" altLang="ja-JP" sz="4800" dirty="0" smtClean="0"/>
            </a:br>
            <a:r>
              <a:rPr lang="ja-JP" altLang="en-US" sz="4800" dirty="0" smtClean="0"/>
              <a:t>かんりょうした</a:t>
            </a:r>
            <a:r>
              <a:rPr lang="en-US" altLang="ja-JP" sz="4800" dirty="0" smtClean="0"/>
              <a:t/>
            </a:r>
            <a:br>
              <a:rPr lang="en-US" altLang="ja-JP" sz="4800" dirty="0" smtClean="0"/>
            </a:br>
            <a:r>
              <a:rPr lang="ja-JP" altLang="en-US" sz="4800" dirty="0" smtClean="0"/>
              <a:t>イエスキリストを</a:t>
            </a:r>
            <a:r>
              <a:rPr lang="en-US" altLang="ja-JP" sz="4800" dirty="0" smtClean="0"/>
              <a:t/>
            </a:r>
            <a:br>
              <a:rPr lang="en-US" altLang="ja-JP" sz="4800" dirty="0" smtClean="0"/>
            </a:br>
            <a:r>
              <a:rPr lang="en-US" altLang="ja-JP" sz="4800" dirty="0" smtClean="0"/>
              <a:t/>
            </a:r>
            <a:br>
              <a:rPr lang="en-US" altLang="ja-JP" sz="4800" dirty="0" smtClean="0"/>
            </a:br>
            <a:r>
              <a:rPr lang="ja-JP" altLang="en-US" sz="4800" dirty="0" smtClean="0"/>
              <a:t>わたしの</a:t>
            </a:r>
            <a:r>
              <a:rPr lang="ja-JP" altLang="en-US" sz="4800" dirty="0" err="1" smtClean="0"/>
              <a:t>しゅじんに</a:t>
            </a:r>
            <a:r>
              <a:rPr lang="ja-JP" altLang="en-US" sz="4800" dirty="0" smtClean="0"/>
              <a:t>むかえます</a:t>
            </a:r>
            <a:endParaRPr kumimoji="1" lang="ja-JP" altLang="en-US" sz="4800" dirty="0"/>
          </a:p>
        </p:txBody>
      </p:sp>
    </p:spTree>
    <p:extLst>
      <p:ext uri="{BB962C8B-B14F-4D97-AF65-F5344CB8AC3E}">
        <p14:creationId xmlns:p14="http://schemas.microsoft.com/office/powerpoint/2010/main" val="3990082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フリーフォーム 14"/>
          <p:cNvSpPr/>
          <p:nvPr/>
        </p:nvSpPr>
        <p:spPr>
          <a:xfrm rot="241337">
            <a:off x="1133091" y="1031686"/>
            <a:ext cx="6559621" cy="5694943"/>
          </a:xfrm>
          <a:custGeom>
            <a:avLst/>
            <a:gdLst>
              <a:gd name="connsiteX0" fmla="*/ 331867 w 5811428"/>
              <a:gd name="connsiteY0" fmla="*/ 4400760 h 4504007"/>
              <a:gd name="connsiteX1" fmla="*/ 13815 w 5811428"/>
              <a:gd name="connsiteY1" fmla="*/ 3194812 h 4504007"/>
              <a:gd name="connsiteX2" fmla="*/ 848702 w 5811428"/>
              <a:gd name="connsiteY2" fmla="*/ 2677977 h 4504007"/>
              <a:gd name="connsiteX3" fmla="*/ 2730510 w 5811428"/>
              <a:gd name="connsiteY3" fmla="*/ 2359925 h 4504007"/>
              <a:gd name="connsiteX4" fmla="*/ 3273849 w 5811428"/>
              <a:gd name="connsiteY4" fmla="*/ 1829838 h 4504007"/>
              <a:gd name="connsiteX5" fmla="*/ 2836528 w 5811428"/>
              <a:gd name="connsiteY5" fmla="*/ 1405768 h 4504007"/>
              <a:gd name="connsiteX6" fmla="*/ 3128076 w 5811428"/>
              <a:gd name="connsiteY6" fmla="*/ 968447 h 4504007"/>
              <a:gd name="connsiteX7" fmla="*/ 4068980 w 5811428"/>
              <a:gd name="connsiteY7" fmla="*/ 782916 h 4504007"/>
              <a:gd name="connsiteX8" fmla="*/ 4797849 w 5811428"/>
              <a:gd name="connsiteY8" fmla="*/ 676899 h 4504007"/>
              <a:gd name="connsiteX9" fmla="*/ 4811102 w 5811428"/>
              <a:gd name="connsiteY9" fmla="*/ 517873 h 4504007"/>
              <a:gd name="connsiteX10" fmla="*/ 4572562 w 5811428"/>
              <a:gd name="connsiteY10" fmla="*/ 398603 h 4504007"/>
              <a:gd name="connsiteX11" fmla="*/ 4996632 w 5811428"/>
              <a:gd name="connsiteY11" fmla="*/ 186568 h 4504007"/>
              <a:gd name="connsiteX12" fmla="*/ 5738754 w 5811428"/>
              <a:gd name="connsiteY12" fmla="*/ 1038 h 4504007"/>
              <a:gd name="connsiteX13" fmla="*/ 5752006 w 5811428"/>
              <a:gd name="connsiteY13" fmla="*/ 120308 h 4504007"/>
              <a:gd name="connsiteX14" fmla="*/ 5460458 w 5811428"/>
              <a:gd name="connsiteY14" fmla="*/ 305838 h 4504007"/>
              <a:gd name="connsiteX15" fmla="*/ 5553223 w 5811428"/>
              <a:gd name="connsiteY15" fmla="*/ 557629 h 4504007"/>
              <a:gd name="connsiteX16" fmla="*/ 5672493 w 5811428"/>
              <a:gd name="connsiteY16" fmla="*/ 796168 h 4504007"/>
              <a:gd name="connsiteX17" fmla="*/ 4572562 w 5811428"/>
              <a:gd name="connsiteY17" fmla="*/ 1153977 h 4504007"/>
              <a:gd name="connsiteX18" fmla="*/ 4678580 w 5811428"/>
              <a:gd name="connsiteY18" fmla="*/ 1525038 h 4504007"/>
              <a:gd name="connsiteX19" fmla="*/ 5301432 w 5811428"/>
              <a:gd name="connsiteY19" fmla="*/ 2187647 h 4504007"/>
              <a:gd name="connsiteX20" fmla="*/ 5076145 w 5811428"/>
              <a:gd name="connsiteY20" fmla="*/ 2890012 h 4504007"/>
              <a:gd name="connsiteX21" fmla="*/ 4135241 w 5811428"/>
              <a:gd name="connsiteY21" fmla="*/ 3062290 h 4504007"/>
              <a:gd name="connsiteX22" fmla="*/ 3830441 w 5811428"/>
              <a:gd name="connsiteY22" fmla="*/ 3287577 h 4504007"/>
              <a:gd name="connsiteX23" fmla="*/ 4294267 w 5811428"/>
              <a:gd name="connsiteY23" fmla="*/ 4069455 h 4504007"/>
              <a:gd name="connsiteX24" fmla="*/ 5009884 w 5811428"/>
              <a:gd name="connsiteY24" fmla="*/ 4374255 h 4504007"/>
              <a:gd name="connsiteX25" fmla="*/ 3419623 w 5811428"/>
              <a:gd name="connsiteY25" fmla="*/ 4440516 h 4504007"/>
              <a:gd name="connsiteX26" fmla="*/ 384876 w 5811428"/>
              <a:gd name="connsiteY26" fmla="*/ 4440516 h 4504007"/>
              <a:gd name="connsiteX27" fmla="*/ 331867 w 5811428"/>
              <a:gd name="connsiteY27" fmla="*/ 4400760 h 4504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5811428" h="4504007">
                <a:moveTo>
                  <a:pt x="331867" y="4400760"/>
                </a:moveTo>
                <a:cubicBezTo>
                  <a:pt x="270023" y="4193143"/>
                  <a:pt x="-72324" y="3481942"/>
                  <a:pt x="13815" y="3194812"/>
                </a:cubicBezTo>
                <a:cubicBezTo>
                  <a:pt x="99954" y="2907682"/>
                  <a:pt x="395919" y="2817125"/>
                  <a:pt x="848702" y="2677977"/>
                </a:cubicBezTo>
                <a:cubicBezTo>
                  <a:pt x="1301485" y="2538829"/>
                  <a:pt x="2326319" y="2501281"/>
                  <a:pt x="2730510" y="2359925"/>
                </a:cubicBezTo>
                <a:cubicBezTo>
                  <a:pt x="3134701" y="2218569"/>
                  <a:pt x="3256179" y="1988864"/>
                  <a:pt x="3273849" y="1829838"/>
                </a:cubicBezTo>
                <a:cubicBezTo>
                  <a:pt x="3291519" y="1670812"/>
                  <a:pt x="2860824" y="1549333"/>
                  <a:pt x="2836528" y="1405768"/>
                </a:cubicBezTo>
                <a:cubicBezTo>
                  <a:pt x="2812233" y="1262203"/>
                  <a:pt x="2922667" y="1072256"/>
                  <a:pt x="3128076" y="968447"/>
                </a:cubicBezTo>
                <a:cubicBezTo>
                  <a:pt x="3333485" y="864638"/>
                  <a:pt x="3790685" y="831507"/>
                  <a:pt x="4068980" y="782916"/>
                </a:cubicBezTo>
                <a:cubicBezTo>
                  <a:pt x="4347276" y="734325"/>
                  <a:pt x="4674162" y="721073"/>
                  <a:pt x="4797849" y="676899"/>
                </a:cubicBezTo>
                <a:cubicBezTo>
                  <a:pt x="4921536" y="632725"/>
                  <a:pt x="4848650" y="564256"/>
                  <a:pt x="4811102" y="517873"/>
                </a:cubicBezTo>
                <a:cubicBezTo>
                  <a:pt x="4773554" y="471490"/>
                  <a:pt x="4541640" y="453820"/>
                  <a:pt x="4572562" y="398603"/>
                </a:cubicBezTo>
                <a:cubicBezTo>
                  <a:pt x="4603484" y="343385"/>
                  <a:pt x="4802267" y="252829"/>
                  <a:pt x="4996632" y="186568"/>
                </a:cubicBezTo>
                <a:cubicBezTo>
                  <a:pt x="5190997" y="120307"/>
                  <a:pt x="5612858" y="12081"/>
                  <a:pt x="5738754" y="1038"/>
                </a:cubicBezTo>
                <a:cubicBezTo>
                  <a:pt x="5864650" y="-10005"/>
                  <a:pt x="5798389" y="69508"/>
                  <a:pt x="5752006" y="120308"/>
                </a:cubicBezTo>
                <a:cubicBezTo>
                  <a:pt x="5705623" y="171108"/>
                  <a:pt x="5493589" y="232951"/>
                  <a:pt x="5460458" y="305838"/>
                </a:cubicBezTo>
                <a:cubicBezTo>
                  <a:pt x="5427328" y="378725"/>
                  <a:pt x="5517884" y="475907"/>
                  <a:pt x="5553223" y="557629"/>
                </a:cubicBezTo>
                <a:cubicBezTo>
                  <a:pt x="5588562" y="639351"/>
                  <a:pt x="5835936" y="696777"/>
                  <a:pt x="5672493" y="796168"/>
                </a:cubicBezTo>
                <a:cubicBezTo>
                  <a:pt x="5509050" y="895559"/>
                  <a:pt x="4738214" y="1032499"/>
                  <a:pt x="4572562" y="1153977"/>
                </a:cubicBezTo>
                <a:cubicBezTo>
                  <a:pt x="4406910" y="1275455"/>
                  <a:pt x="4557102" y="1352760"/>
                  <a:pt x="4678580" y="1525038"/>
                </a:cubicBezTo>
                <a:cubicBezTo>
                  <a:pt x="4800058" y="1697316"/>
                  <a:pt x="5235171" y="1960151"/>
                  <a:pt x="5301432" y="2187647"/>
                </a:cubicBezTo>
                <a:cubicBezTo>
                  <a:pt x="5367693" y="2415143"/>
                  <a:pt x="5270510" y="2744238"/>
                  <a:pt x="5076145" y="2890012"/>
                </a:cubicBezTo>
                <a:cubicBezTo>
                  <a:pt x="4881780" y="3035786"/>
                  <a:pt x="4342858" y="2996029"/>
                  <a:pt x="4135241" y="3062290"/>
                </a:cubicBezTo>
                <a:cubicBezTo>
                  <a:pt x="3927624" y="3128551"/>
                  <a:pt x="3803937" y="3119716"/>
                  <a:pt x="3830441" y="3287577"/>
                </a:cubicBezTo>
                <a:cubicBezTo>
                  <a:pt x="3856945" y="3455438"/>
                  <a:pt x="4097693" y="3888342"/>
                  <a:pt x="4294267" y="4069455"/>
                </a:cubicBezTo>
                <a:cubicBezTo>
                  <a:pt x="4490841" y="4250568"/>
                  <a:pt x="5155658" y="4312412"/>
                  <a:pt x="5009884" y="4374255"/>
                </a:cubicBezTo>
                <a:cubicBezTo>
                  <a:pt x="4864110" y="4436098"/>
                  <a:pt x="4190458" y="4429473"/>
                  <a:pt x="3419623" y="4440516"/>
                </a:cubicBezTo>
                <a:cubicBezTo>
                  <a:pt x="2648788" y="4451560"/>
                  <a:pt x="892876" y="4442725"/>
                  <a:pt x="384876" y="4440516"/>
                </a:cubicBezTo>
                <a:cubicBezTo>
                  <a:pt x="-123124" y="4438307"/>
                  <a:pt x="393711" y="4608377"/>
                  <a:pt x="331867" y="4400760"/>
                </a:cubicBezTo>
                <a:close/>
              </a:path>
            </a:pathLst>
          </a:cu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AutoShape 34"/>
          <p:cNvSpPr>
            <a:spLocks noChangeArrowheads="1"/>
          </p:cNvSpPr>
          <p:nvPr/>
        </p:nvSpPr>
        <p:spPr bwMode="auto">
          <a:xfrm>
            <a:off x="683568" y="465986"/>
            <a:ext cx="3378057" cy="2495543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gradFill rotWithShape="1">
            <a:gsLst>
              <a:gs pos="0">
                <a:srgbClr val="FF99CC"/>
              </a:gs>
              <a:gs pos="50000">
                <a:schemeClr val="bg1"/>
              </a:gs>
              <a:gs pos="100000">
                <a:srgbClr val="FF99CC"/>
              </a:gs>
            </a:gsLst>
            <a:lin ang="5400000" scaled="1"/>
          </a:gradFill>
          <a:ln w="57150" cmpd="thickThin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ja-JP" altLang="en-US">
              <a:ea typeface="ＭＳ Ｐゴシック" pitchFamily="50" charset="-128"/>
            </a:endParaRPr>
          </a:p>
        </p:txBody>
      </p:sp>
      <p:sp>
        <p:nvSpPr>
          <p:cNvPr id="5" name="Rectangle 36"/>
          <p:cNvSpPr>
            <a:spLocks noChangeArrowheads="1"/>
          </p:cNvSpPr>
          <p:nvPr/>
        </p:nvSpPr>
        <p:spPr bwMode="auto">
          <a:xfrm flipV="1">
            <a:off x="2149357" y="948054"/>
            <a:ext cx="356560" cy="1440160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" name="Rectangle 35"/>
          <p:cNvSpPr>
            <a:spLocks noChangeArrowheads="1"/>
          </p:cNvSpPr>
          <p:nvPr/>
        </p:nvSpPr>
        <p:spPr bwMode="auto">
          <a:xfrm>
            <a:off x="1670741" y="1281362"/>
            <a:ext cx="1535788" cy="408412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cxnSp>
        <p:nvCxnSpPr>
          <p:cNvPr id="3" name="直線コネクタ 2"/>
          <p:cNvCxnSpPr/>
          <p:nvPr/>
        </p:nvCxnSpPr>
        <p:spPr>
          <a:xfrm>
            <a:off x="323528" y="692696"/>
            <a:ext cx="216024" cy="5832648"/>
          </a:xfrm>
          <a:prstGeom prst="line">
            <a:avLst/>
          </a:prstGeom>
          <a:ln w="2413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コネクタ 7"/>
          <p:cNvCxnSpPr/>
          <p:nvPr/>
        </p:nvCxnSpPr>
        <p:spPr>
          <a:xfrm flipV="1">
            <a:off x="323528" y="3436364"/>
            <a:ext cx="2524412" cy="80179"/>
          </a:xfrm>
          <a:prstGeom prst="line">
            <a:avLst/>
          </a:prstGeom>
          <a:ln w="2413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/>
          <p:cNvCxnSpPr/>
          <p:nvPr/>
        </p:nvCxnSpPr>
        <p:spPr>
          <a:xfrm>
            <a:off x="2630465" y="3428109"/>
            <a:ext cx="576064" cy="2520280"/>
          </a:xfrm>
          <a:prstGeom prst="line">
            <a:avLst/>
          </a:prstGeom>
          <a:ln w="2413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2" descr="クリックすると新しいウィンドウで開きます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7848" y="0"/>
            <a:ext cx="2796152" cy="200224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クリックすると新しいウィンドウで開きます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5631" y="2780928"/>
            <a:ext cx="3861804" cy="4016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グループ化 13"/>
          <p:cNvGrpSpPr/>
          <p:nvPr/>
        </p:nvGrpSpPr>
        <p:grpSpPr>
          <a:xfrm>
            <a:off x="6411307" y="4265118"/>
            <a:ext cx="1455374" cy="1384722"/>
            <a:chOff x="2744777" y="1484784"/>
            <a:chExt cx="4050390" cy="4682851"/>
          </a:xfrm>
        </p:grpSpPr>
        <p:grpSp>
          <p:nvGrpSpPr>
            <p:cNvPr id="17" name="グループ化 16"/>
            <p:cNvGrpSpPr/>
            <p:nvPr/>
          </p:nvGrpSpPr>
          <p:grpSpPr>
            <a:xfrm>
              <a:off x="2744777" y="1484784"/>
              <a:ext cx="4050390" cy="4682851"/>
              <a:chOff x="2668961" y="1844824"/>
              <a:chExt cx="4050390" cy="4682851"/>
            </a:xfrm>
          </p:grpSpPr>
          <p:sp>
            <p:nvSpPr>
              <p:cNvPr id="22" name="フリーフォーム 21"/>
              <p:cNvSpPr/>
              <p:nvPr/>
            </p:nvSpPr>
            <p:spPr>
              <a:xfrm>
                <a:off x="2668961" y="1844824"/>
                <a:ext cx="4050390" cy="4682851"/>
              </a:xfrm>
              <a:custGeom>
                <a:avLst/>
                <a:gdLst>
                  <a:gd name="connsiteX0" fmla="*/ 1277497 w 4050390"/>
                  <a:gd name="connsiteY0" fmla="*/ 35515 h 4334120"/>
                  <a:gd name="connsiteX1" fmla="*/ 747410 w 4050390"/>
                  <a:gd name="connsiteY1" fmla="*/ 287306 h 4334120"/>
                  <a:gd name="connsiteX2" fmla="*/ 349845 w 4050390"/>
                  <a:gd name="connsiteY2" fmla="*/ 936663 h 4334120"/>
                  <a:gd name="connsiteX3" fmla="*/ 190819 w 4050390"/>
                  <a:gd name="connsiteY3" fmla="*/ 2672698 h 4334120"/>
                  <a:gd name="connsiteX4" fmla="*/ 204071 w 4050390"/>
                  <a:gd name="connsiteY4" fmla="*/ 4209950 h 4334120"/>
                  <a:gd name="connsiteX5" fmla="*/ 270332 w 4050390"/>
                  <a:gd name="connsiteY5" fmla="*/ 4249706 h 4334120"/>
                  <a:gd name="connsiteX6" fmla="*/ 3649637 w 4050390"/>
                  <a:gd name="connsiteY6" fmla="*/ 4302715 h 4334120"/>
                  <a:gd name="connsiteX7" fmla="*/ 4020697 w 4050390"/>
                  <a:gd name="connsiteY7" fmla="*/ 4249706 h 4334120"/>
                  <a:gd name="connsiteX8" fmla="*/ 3967689 w 4050390"/>
                  <a:gd name="connsiteY8" fmla="*/ 4156941 h 4334120"/>
                  <a:gd name="connsiteX9" fmla="*/ 3914680 w 4050390"/>
                  <a:gd name="connsiteY9" fmla="*/ 2526924 h 4334120"/>
                  <a:gd name="connsiteX10" fmla="*/ 3768906 w 4050390"/>
                  <a:gd name="connsiteY10" fmla="*/ 578854 h 4334120"/>
                  <a:gd name="connsiteX11" fmla="*/ 2152141 w 4050390"/>
                  <a:gd name="connsiteY11" fmla="*/ 22263 h 4334120"/>
                  <a:gd name="connsiteX12" fmla="*/ 1065463 w 4050390"/>
                  <a:gd name="connsiteY12" fmla="*/ 101776 h 4334120"/>
                  <a:gd name="connsiteX13" fmla="*/ 1065463 w 4050390"/>
                  <a:gd name="connsiteY13" fmla="*/ 101776 h 4334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050390" h="4334120">
                    <a:moveTo>
                      <a:pt x="1277497" y="35515"/>
                    </a:moveTo>
                    <a:cubicBezTo>
                      <a:pt x="1089758" y="86315"/>
                      <a:pt x="902019" y="137115"/>
                      <a:pt x="747410" y="287306"/>
                    </a:cubicBezTo>
                    <a:cubicBezTo>
                      <a:pt x="592801" y="437497"/>
                      <a:pt x="442610" y="539098"/>
                      <a:pt x="349845" y="936663"/>
                    </a:cubicBezTo>
                    <a:cubicBezTo>
                      <a:pt x="257080" y="1334228"/>
                      <a:pt x="215115" y="2127150"/>
                      <a:pt x="190819" y="2672698"/>
                    </a:cubicBezTo>
                    <a:cubicBezTo>
                      <a:pt x="166523" y="3218246"/>
                      <a:pt x="190819" y="3947115"/>
                      <a:pt x="204071" y="4209950"/>
                    </a:cubicBezTo>
                    <a:cubicBezTo>
                      <a:pt x="217323" y="4472785"/>
                      <a:pt x="-303929" y="4234245"/>
                      <a:pt x="270332" y="4249706"/>
                    </a:cubicBezTo>
                    <a:cubicBezTo>
                      <a:pt x="844593" y="4265167"/>
                      <a:pt x="3024576" y="4302715"/>
                      <a:pt x="3649637" y="4302715"/>
                    </a:cubicBezTo>
                    <a:cubicBezTo>
                      <a:pt x="4274698" y="4302715"/>
                      <a:pt x="3967688" y="4274002"/>
                      <a:pt x="4020697" y="4249706"/>
                    </a:cubicBezTo>
                    <a:cubicBezTo>
                      <a:pt x="4073706" y="4225410"/>
                      <a:pt x="3985359" y="4444071"/>
                      <a:pt x="3967689" y="4156941"/>
                    </a:cubicBezTo>
                    <a:cubicBezTo>
                      <a:pt x="3950020" y="3869811"/>
                      <a:pt x="3947811" y="3123272"/>
                      <a:pt x="3914680" y="2526924"/>
                    </a:cubicBezTo>
                    <a:cubicBezTo>
                      <a:pt x="3881550" y="1930576"/>
                      <a:pt x="4062663" y="996298"/>
                      <a:pt x="3768906" y="578854"/>
                    </a:cubicBezTo>
                    <a:cubicBezTo>
                      <a:pt x="3475150" y="161411"/>
                      <a:pt x="2602715" y="101776"/>
                      <a:pt x="2152141" y="22263"/>
                    </a:cubicBezTo>
                    <a:cubicBezTo>
                      <a:pt x="1701567" y="-57250"/>
                      <a:pt x="1065463" y="101776"/>
                      <a:pt x="1065463" y="101776"/>
                    </a:cubicBezTo>
                    <a:lnTo>
                      <a:pt x="1065463" y="101776"/>
                    </a:lnTo>
                  </a:path>
                </a:pathLst>
              </a:custGeom>
              <a:solidFill>
                <a:schemeClr val="bg2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900"/>
              </a:p>
            </p:txBody>
          </p:sp>
          <p:sp>
            <p:nvSpPr>
              <p:cNvPr id="23" name="円/楕円 22"/>
              <p:cNvSpPr/>
              <p:nvPr/>
            </p:nvSpPr>
            <p:spPr>
              <a:xfrm>
                <a:off x="3539968" y="2708920"/>
                <a:ext cx="864096" cy="864096"/>
              </a:xfrm>
              <a:prstGeom prst="ellipse">
                <a:avLst/>
              </a:prstGeom>
              <a:solidFill>
                <a:schemeClr val="bg2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900"/>
              </a:p>
            </p:txBody>
          </p:sp>
          <p:sp>
            <p:nvSpPr>
              <p:cNvPr id="24" name="弦 23"/>
              <p:cNvSpPr/>
              <p:nvPr/>
            </p:nvSpPr>
            <p:spPr>
              <a:xfrm rot="17413514">
                <a:off x="3511875" y="2740803"/>
                <a:ext cx="863204" cy="848977"/>
              </a:xfrm>
              <a:prstGeom prst="chord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900"/>
              </a:p>
            </p:txBody>
          </p:sp>
          <p:sp>
            <p:nvSpPr>
              <p:cNvPr id="25" name="円/楕円 24"/>
              <p:cNvSpPr/>
              <p:nvPr/>
            </p:nvSpPr>
            <p:spPr>
              <a:xfrm>
                <a:off x="4913988" y="2708920"/>
                <a:ext cx="864096" cy="864096"/>
              </a:xfrm>
              <a:prstGeom prst="ellipse">
                <a:avLst/>
              </a:prstGeom>
              <a:solidFill>
                <a:schemeClr val="bg2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900"/>
              </a:p>
            </p:txBody>
          </p:sp>
          <p:sp>
            <p:nvSpPr>
              <p:cNvPr id="26" name="弦 25"/>
              <p:cNvSpPr/>
              <p:nvPr/>
            </p:nvSpPr>
            <p:spPr>
              <a:xfrm rot="17413514">
                <a:off x="4885895" y="2740803"/>
                <a:ext cx="863204" cy="848977"/>
              </a:xfrm>
              <a:prstGeom prst="chord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900"/>
              </a:p>
            </p:txBody>
          </p:sp>
          <p:sp>
            <p:nvSpPr>
              <p:cNvPr id="27" name="円/楕円 26"/>
              <p:cNvSpPr/>
              <p:nvPr/>
            </p:nvSpPr>
            <p:spPr>
              <a:xfrm>
                <a:off x="3779912" y="2996952"/>
                <a:ext cx="360040" cy="28803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900"/>
              </a:p>
            </p:txBody>
          </p:sp>
          <p:sp>
            <p:nvSpPr>
              <p:cNvPr id="28" name="円/楕円 27"/>
              <p:cNvSpPr/>
              <p:nvPr/>
            </p:nvSpPr>
            <p:spPr>
              <a:xfrm>
                <a:off x="5137477" y="3021275"/>
                <a:ext cx="360040" cy="28803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900"/>
              </a:p>
            </p:txBody>
          </p:sp>
        </p:grpSp>
        <p:grpSp>
          <p:nvGrpSpPr>
            <p:cNvPr id="18" name="グループ化 17"/>
            <p:cNvGrpSpPr/>
            <p:nvPr/>
          </p:nvGrpSpPr>
          <p:grpSpPr>
            <a:xfrm>
              <a:off x="4333282" y="3948385"/>
              <a:ext cx="880011" cy="701173"/>
              <a:chOff x="4109793" y="3844323"/>
              <a:chExt cx="1216771" cy="701173"/>
            </a:xfrm>
          </p:grpSpPr>
          <p:sp>
            <p:nvSpPr>
              <p:cNvPr id="20" name="フリーフォーム 19"/>
              <p:cNvSpPr/>
              <p:nvPr/>
            </p:nvSpPr>
            <p:spPr>
              <a:xfrm>
                <a:off x="4109793" y="4052449"/>
                <a:ext cx="1204329" cy="493047"/>
              </a:xfrm>
              <a:custGeom>
                <a:avLst/>
                <a:gdLst>
                  <a:gd name="connsiteX0" fmla="*/ 700746 w 1204329"/>
                  <a:gd name="connsiteY0" fmla="*/ 188247 h 493047"/>
                  <a:gd name="connsiteX1" fmla="*/ 528468 w 1204329"/>
                  <a:gd name="connsiteY1" fmla="*/ 201499 h 493047"/>
                  <a:gd name="connsiteX2" fmla="*/ 448955 w 1204329"/>
                  <a:gd name="connsiteY2" fmla="*/ 228003 h 493047"/>
                  <a:gd name="connsiteX3" fmla="*/ 369442 w 1204329"/>
                  <a:gd name="connsiteY3" fmla="*/ 281012 h 493047"/>
                  <a:gd name="connsiteX4" fmla="*/ 303181 w 1204329"/>
                  <a:gd name="connsiteY4" fmla="*/ 334021 h 493047"/>
                  <a:gd name="connsiteX5" fmla="*/ 236920 w 1204329"/>
                  <a:gd name="connsiteY5" fmla="*/ 400281 h 493047"/>
                  <a:gd name="connsiteX6" fmla="*/ 170659 w 1204329"/>
                  <a:gd name="connsiteY6" fmla="*/ 440038 h 493047"/>
                  <a:gd name="connsiteX7" fmla="*/ 130903 w 1204329"/>
                  <a:gd name="connsiteY7" fmla="*/ 466542 h 493047"/>
                  <a:gd name="connsiteX8" fmla="*/ 51390 w 1204329"/>
                  <a:gd name="connsiteY8" fmla="*/ 493047 h 493047"/>
                  <a:gd name="connsiteX9" fmla="*/ 24885 w 1204329"/>
                  <a:gd name="connsiteY9" fmla="*/ 347273 h 493047"/>
                  <a:gd name="connsiteX10" fmla="*/ 64642 w 1204329"/>
                  <a:gd name="connsiteY10" fmla="*/ 281012 h 493047"/>
                  <a:gd name="connsiteX11" fmla="*/ 91146 w 1204329"/>
                  <a:gd name="connsiteY11" fmla="*/ 241255 h 493047"/>
                  <a:gd name="connsiteX12" fmla="*/ 170659 w 1204329"/>
                  <a:gd name="connsiteY12" fmla="*/ 201499 h 493047"/>
                  <a:gd name="connsiteX13" fmla="*/ 250172 w 1204329"/>
                  <a:gd name="connsiteY13" fmla="*/ 135238 h 493047"/>
                  <a:gd name="connsiteX14" fmla="*/ 276677 w 1204329"/>
                  <a:gd name="connsiteY14" fmla="*/ 108734 h 493047"/>
                  <a:gd name="connsiteX15" fmla="*/ 329685 w 1204329"/>
                  <a:gd name="connsiteY15" fmla="*/ 82229 h 493047"/>
                  <a:gd name="connsiteX16" fmla="*/ 409198 w 1204329"/>
                  <a:gd name="connsiteY16" fmla="*/ 42473 h 493047"/>
                  <a:gd name="connsiteX17" fmla="*/ 448955 w 1204329"/>
                  <a:gd name="connsiteY17" fmla="*/ 15968 h 493047"/>
                  <a:gd name="connsiteX18" fmla="*/ 806764 w 1204329"/>
                  <a:gd name="connsiteY18" fmla="*/ 15968 h 493047"/>
                  <a:gd name="connsiteX19" fmla="*/ 926033 w 1204329"/>
                  <a:gd name="connsiteY19" fmla="*/ 42473 h 493047"/>
                  <a:gd name="connsiteX20" fmla="*/ 1005546 w 1204329"/>
                  <a:gd name="connsiteY20" fmla="*/ 68977 h 493047"/>
                  <a:gd name="connsiteX21" fmla="*/ 1045303 w 1204329"/>
                  <a:gd name="connsiteY21" fmla="*/ 95481 h 493047"/>
                  <a:gd name="connsiteX22" fmla="*/ 1071807 w 1204329"/>
                  <a:gd name="connsiteY22" fmla="*/ 121986 h 493047"/>
                  <a:gd name="connsiteX23" fmla="*/ 1111564 w 1204329"/>
                  <a:gd name="connsiteY23" fmla="*/ 135238 h 493047"/>
                  <a:gd name="connsiteX24" fmla="*/ 1151320 w 1204329"/>
                  <a:gd name="connsiteY24" fmla="*/ 161742 h 493047"/>
                  <a:gd name="connsiteX25" fmla="*/ 1204329 w 1204329"/>
                  <a:gd name="connsiteY25" fmla="*/ 228003 h 493047"/>
                  <a:gd name="connsiteX26" fmla="*/ 1191077 w 1204329"/>
                  <a:gd name="connsiteY26" fmla="*/ 320768 h 493047"/>
                  <a:gd name="connsiteX27" fmla="*/ 1164572 w 1204329"/>
                  <a:gd name="connsiteY27" fmla="*/ 347273 h 493047"/>
                  <a:gd name="connsiteX28" fmla="*/ 1098311 w 1204329"/>
                  <a:gd name="connsiteY28" fmla="*/ 334021 h 493047"/>
                  <a:gd name="connsiteX29" fmla="*/ 1018798 w 1204329"/>
                  <a:gd name="connsiteY29" fmla="*/ 307516 h 493047"/>
                  <a:gd name="connsiteX30" fmla="*/ 979042 w 1204329"/>
                  <a:gd name="connsiteY30" fmla="*/ 281012 h 493047"/>
                  <a:gd name="connsiteX31" fmla="*/ 939285 w 1204329"/>
                  <a:gd name="connsiteY31" fmla="*/ 267760 h 493047"/>
                  <a:gd name="connsiteX32" fmla="*/ 912781 w 1204329"/>
                  <a:gd name="connsiteY32" fmla="*/ 241255 h 493047"/>
                  <a:gd name="connsiteX33" fmla="*/ 873024 w 1204329"/>
                  <a:gd name="connsiteY33" fmla="*/ 228003 h 493047"/>
                  <a:gd name="connsiteX34" fmla="*/ 727250 w 1204329"/>
                  <a:gd name="connsiteY34" fmla="*/ 201499 h 493047"/>
                  <a:gd name="connsiteX35" fmla="*/ 674242 w 1204329"/>
                  <a:gd name="connsiteY35" fmla="*/ 188247 h 493047"/>
                  <a:gd name="connsiteX36" fmla="*/ 581477 w 1204329"/>
                  <a:gd name="connsiteY36" fmla="*/ 201499 h 4930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204329" h="493047">
                    <a:moveTo>
                      <a:pt x="700746" y="188247"/>
                    </a:moveTo>
                    <a:cubicBezTo>
                      <a:pt x="643320" y="192664"/>
                      <a:pt x="585359" y="192516"/>
                      <a:pt x="528468" y="201499"/>
                    </a:cubicBezTo>
                    <a:cubicBezTo>
                      <a:pt x="500872" y="205856"/>
                      <a:pt x="448955" y="228003"/>
                      <a:pt x="448955" y="228003"/>
                    </a:cubicBezTo>
                    <a:cubicBezTo>
                      <a:pt x="422451" y="245673"/>
                      <a:pt x="391967" y="258488"/>
                      <a:pt x="369442" y="281012"/>
                    </a:cubicBezTo>
                    <a:cubicBezTo>
                      <a:pt x="331675" y="318778"/>
                      <a:pt x="353333" y="300585"/>
                      <a:pt x="303181" y="334021"/>
                    </a:cubicBezTo>
                    <a:cubicBezTo>
                      <a:pt x="257744" y="402177"/>
                      <a:pt x="300028" y="349795"/>
                      <a:pt x="236920" y="400281"/>
                    </a:cubicBezTo>
                    <a:cubicBezTo>
                      <a:pt x="184944" y="441862"/>
                      <a:pt x="239704" y="417023"/>
                      <a:pt x="170659" y="440038"/>
                    </a:cubicBezTo>
                    <a:cubicBezTo>
                      <a:pt x="157407" y="448873"/>
                      <a:pt x="145457" y="460073"/>
                      <a:pt x="130903" y="466542"/>
                    </a:cubicBezTo>
                    <a:cubicBezTo>
                      <a:pt x="105373" y="477889"/>
                      <a:pt x="51390" y="493047"/>
                      <a:pt x="51390" y="493047"/>
                    </a:cubicBezTo>
                    <a:cubicBezTo>
                      <a:pt x="-28123" y="466541"/>
                      <a:pt x="2744" y="491194"/>
                      <a:pt x="24885" y="347273"/>
                    </a:cubicBezTo>
                    <a:cubicBezTo>
                      <a:pt x="32557" y="297406"/>
                      <a:pt x="36784" y="315834"/>
                      <a:pt x="64642" y="281012"/>
                    </a:cubicBezTo>
                    <a:cubicBezTo>
                      <a:pt x="74592" y="268575"/>
                      <a:pt x="79884" y="252517"/>
                      <a:pt x="91146" y="241255"/>
                    </a:cubicBezTo>
                    <a:cubicBezTo>
                      <a:pt x="116835" y="215566"/>
                      <a:pt x="138325" y="212277"/>
                      <a:pt x="170659" y="201499"/>
                    </a:cubicBezTo>
                    <a:cubicBezTo>
                      <a:pt x="253702" y="90775"/>
                      <a:pt x="167387" y="184908"/>
                      <a:pt x="250172" y="135238"/>
                    </a:cubicBezTo>
                    <a:cubicBezTo>
                      <a:pt x="260886" y="128810"/>
                      <a:pt x="266281" y="115665"/>
                      <a:pt x="276677" y="108734"/>
                    </a:cubicBezTo>
                    <a:cubicBezTo>
                      <a:pt x="293114" y="97776"/>
                      <a:pt x="312533" y="92030"/>
                      <a:pt x="329685" y="82229"/>
                    </a:cubicBezTo>
                    <a:cubicBezTo>
                      <a:pt x="401612" y="41128"/>
                      <a:pt x="336312" y="66768"/>
                      <a:pt x="409198" y="42473"/>
                    </a:cubicBezTo>
                    <a:cubicBezTo>
                      <a:pt x="422450" y="33638"/>
                      <a:pt x="434042" y="21561"/>
                      <a:pt x="448955" y="15968"/>
                    </a:cubicBezTo>
                    <a:cubicBezTo>
                      <a:pt x="543325" y="-19421"/>
                      <a:pt x="783320" y="14902"/>
                      <a:pt x="806764" y="15968"/>
                    </a:cubicBezTo>
                    <a:cubicBezTo>
                      <a:pt x="844585" y="23533"/>
                      <a:pt x="888610" y="31246"/>
                      <a:pt x="926033" y="42473"/>
                    </a:cubicBezTo>
                    <a:cubicBezTo>
                      <a:pt x="952793" y="50501"/>
                      <a:pt x="982300" y="53480"/>
                      <a:pt x="1005546" y="68977"/>
                    </a:cubicBezTo>
                    <a:cubicBezTo>
                      <a:pt x="1018798" y="77812"/>
                      <a:pt x="1032866" y="85531"/>
                      <a:pt x="1045303" y="95481"/>
                    </a:cubicBezTo>
                    <a:cubicBezTo>
                      <a:pt x="1055059" y="103286"/>
                      <a:pt x="1061093" y="115558"/>
                      <a:pt x="1071807" y="121986"/>
                    </a:cubicBezTo>
                    <a:cubicBezTo>
                      <a:pt x="1083785" y="129173"/>
                      <a:pt x="1098312" y="130821"/>
                      <a:pt x="1111564" y="135238"/>
                    </a:cubicBezTo>
                    <a:cubicBezTo>
                      <a:pt x="1124816" y="144073"/>
                      <a:pt x="1138883" y="151792"/>
                      <a:pt x="1151320" y="161742"/>
                    </a:cubicBezTo>
                    <a:cubicBezTo>
                      <a:pt x="1178293" y="183321"/>
                      <a:pt x="1184651" y="198487"/>
                      <a:pt x="1204329" y="228003"/>
                    </a:cubicBezTo>
                    <a:cubicBezTo>
                      <a:pt x="1199912" y="258925"/>
                      <a:pt x="1200955" y="291135"/>
                      <a:pt x="1191077" y="320768"/>
                    </a:cubicBezTo>
                    <a:cubicBezTo>
                      <a:pt x="1187126" y="332621"/>
                      <a:pt x="1176941" y="345506"/>
                      <a:pt x="1164572" y="347273"/>
                    </a:cubicBezTo>
                    <a:cubicBezTo>
                      <a:pt x="1142274" y="350459"/>
                      <a:pt x="1120042" y="339948"/>
                      <a:pt x="1098311" y="334021"/>
                    </a:cubicBezTo>
                    <a:cubicBezTo>
                      <a:pt x="1071357" y="326670"/>
                      <a:pt x="1018798" y="307516"/>
                      <a:pt x="1018798" y="307516"/>
                    </a:cubicBezTo>
                    <a:cubicBezTo>
                      <a:pt x="1005546" y="298681"/>
                      <a:pt x="993288" y="288135"/>
                      <a:pt x="979042" y="281012"/>
                    </a:cubicBezTo>
                    <a:cubicBezTo>
                      <a:pt x="966548" y="274765"/>
                      <a:pt x="951263" y="274947"/>
                      <a:pt x="939285" y="267760"/>
                    </a:cubicBezTo>
                    <a:cubicBezTo>
                      <a:pt x="928571" y="261332"/>
                      <a:pt x="923495" y="247683"/>
                      <a:pt x="912781" y="241255"/>
                    </a:cubicBezTo>
                    <a:cubicBezTo>
                      <a:pt x="900803" y="234068"/>
                      <a:pt x="886456" y="231841"/>
                      <a:pt x="873024" y="228003"/>
                    </a:cubicBezTo>
                    <a:cubicBezTo>
                      <a:pt x="794122" y="205460"/>
                      <a:pt x="830484" y="220269"/>
                      <a:pt x="727250" y="201499"/>
                    </a:cubicBezTo>
                    <a:cubicBezTo>
                      <a:pt x="709331" y="198241"/>
                      <a:pt x="691911" y="192664"/>
                      <a:pt x="674242" y="188247"/>
                    </a:cubicBezTo>
                    <a:cubicBezTo>
                      <a:pt x="590372" y="202225"/>
                      <a:pt x="621599" y="201499"/>
                      <a:pt x="581477" y="201499"/>
                    </a:cubicBezTo>
                  </a:path>
                </a:pathLst>
              </a:custGeom>
              <a:solidFill>
                <a:srgbClr val="FF66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900"/>
              </a:p>
            </p:txBody>
          </p:sp>
          <p:sp>
            <p:nvSpPr>
              <p:cNvPr id="21" name="フリーフォーム 20"/>
              <p:cNvSpPr/>
              <p:nvPr/>
            </p:nvSpPr>
            <p:spPr>
              <a:xfrm>
                <a:off x="4122235" y="3844323"/>
                <a:ext cx="1204329" cy="493047"/>
              </a:xfrm>
              <a:custGeom>
                <a:avLst/>
                <a:gdLst>
                  <a:gd name="connsiteX0" fmla="*/ 700746 w 1204329"/>
                  <a:gd name="connsiteY0" fmla="*/ 188247 h 493047"/>
                  <a:gd name="connsiteX1" fmla="*/ 528468 w 1204329"/>
                  <a:gd name="connsiteY1" fmla="*/ 201499 h 493047"/>
                  <a:gd name="connsiteX2" fmla="*/ 448955 w 1204329"/>
                  <a:gd name="connsiteY2" fmla="*/ 228003 h 493047"/>
                  <a:gd name="connsiteX3" fmla="*/ 369442 w 1204329"/>
                  <a:gd name="connsiteY3" fmla="*/ 281012 h 493047"/>
                  <a:gd name="connsiteX4" fmla="*/ 303181 w 1204329"/>
                  <a:gd name="connsiteY4" fmla="*/ 334021 h 493047"/>
                  <a:gd name="connsiteX5" fmla="*/ 236920 w 1204329"/>
                  <a:gd name="connsiteY5" fmla="*/ 400281 h 493047"/>
                  <a:gd name="connsiteX6" fmla="*/ 170659 w 1204329"/>
                  <a:gd name="connsiteY6" fmla="*/ 440038 h 493047"/>
                  <a:gd name="connsiteX7" fmla="*/ 130903 w 1204329"/>
                  <a:gd name="connsiteY7" fmla="*/ 466542 h 493047"/>
                  <a:gd name="connsiteX8" fmla="*/ 51390 w 1204329"/>
                  <a:gd name="connsiteY8" fmla="*/ 493047 h 493047"/>
                  <a:gd name="connsiteX9" fmla="*/ 24885 w 1204329"/>
                  <a:gd name="connsiteY9" fmla="*/ 347273 h 493047"/>
                  <a:gd name="connsiteX10" fmla="*/ 64642 w 1204329"/>
                  <a:gd name="connsiteY10" fmla="*/ 281012 h 493047"/>
                  <a:gd name="connsiteX11" fmla="*/ 91146 w 1204329"/>
                  <a:gd name="connsiteY11" fmla="*/ 241255 h 493047"/>
                  <a:gd name="connsiteX12" fmla="*/ 170659 w 1204329"/>
                  <a:gd name="connsiteY12" fmla="*/ 201499 h 493047"/>
                  <a:gd name="connsiteX13" fmla="*/ 250172 w 1204329"/>
                  <a:gd name="connsiteY13" fmla="*/ 135238 h 493047"/>
                  <a:gd name="connsiteX14" fmla="*/ 276677 w 1204329"/>
                  <a:gd name="connsiteY14" fmla="*/ 108734 h 493047"/>
                  <a:gd name="connsiteX15" fmla="*/ 329685 w 1204329"/>
                  <a:gd name="connsiteY15" fmla="*/ 82229 h 493047"/>
                  <a:gd name="connsiteX16" fmla="*/ 409198 w 1204329"/>
                  <a:gd name="connsiteY16" fmla="*/ 42473 h 493047"/>
                  <a:gd name="connsiteX17" fmla="*/ 448955 w 1204329"/>
                  <a:gd name="connsiteY17" fmla="*/ 15968 h 493047"/>
                  <a:gd name="connsiteX18" fmla="*/ 806764 w 1204329"/>
                  <a:gd name="connsiteY18" fmla="*/ 15968 h 493047"/>
                  <a:gd name="connsiteX19" fmla="*/ 926033 w 1204329"/>
                  <a:gd name="connsiteY19" fmla="*/ 42473 h 493047"/>
                  <a:gd name="connsiteX20" fmla="*/ 1005546 w 1204329"/>
                  <a:gd name="connsiteY20" fmla="*/ 68977 h 493047"/>
                  <a:gd name="connsiteX21" fmla="*/ 1045303 w 1204329"/>
                  <a:gd name="connsiteY21" fmla="*/ 95481 h 493047"/>
                  <a:gd name="connsiteX22" fmla="*/ 1071807 w 1204329"/>
                  <a:gd name="connsiteY22" fmla="*/ 121986 h 493047"/>
                  <a:gd name="connsiteX23" fmla="*/ 1111564 w 1204329"/>
                  <a:gd name="connsiteY23" fmla="*/ 135238 h 493047"/>
                  <a:gd name="connsiteX24" fmla="*/ 1151320 w 1204329"/>
                  <a:gd name="connsiteY24" fmla="*/ 161742 h 493047"/>
                  <a:gd name="connsiteX25" fmla="*/ 1204329 w 1204329"/>
                  <a:gd name="connsiteY25" fmla="*/ 228003 h 493047"/>
                  <a:gd name="connsiteX26" fmla="*/ 1191077 w 1204329"/>
                  <a:gd name="connsiteY26" fmla="*/ 320768 h 493047"/>
                  <a:gd name="connsiteX27" fmla="*/ 1164572 w 1204329"/>
                  <a:gd name="connsiteY27" fmla="*/ 347273 h 493047"/>
                  <a:gd name="connsiteX28" fmla="*/ 1098311 w 1204329"/>
                  <a:gd name="connsiteY28" fmla="*/ 334021 h 493047"/>
                  <a:gd name="connsiteX29" fmla="*/ 1018798 w 1204329"/>
                  <a:gd name="connsiteY29" fmla="*/ 307516 h 493047"/>
                  <a:gd name="connsiteX30" fmla="*/ 979042 w 1204329"/>
                  <a:gd name="connsiteY30" fmla="*/ 281012 h 493047"/>
                  <a:gd name="connsiteX31" fmla="*/ 939285 w 1204329"/>
                  <a:gd name="connsiteY31" fmla="*/ 267760 h 493047"/>
                  <a:gd name="connsiteX32" fmla="*/ 912781 w 1204329"/>
                  <a:gd name="connsiteY32" fmla="*/ 241255 h 493047"/>
                  <a:gd name="connsiteX33" fmla="*/ 873024 w 1204329"/>
                  <a:gd name="connsiteY33" fmla="*/ 228003 h 493047"/>
                  <a:gd name="connsiteX34" fmla="*/ 727250 w 1204329"/>
                  <a:gd name="connsiteY34" fmla="*/ 201499 h 493047"/>
                  <a:gd name="connsiteX35" fmla="*/ 674242 w 1204329"/>
                  <a:gd name="connsiteY35" fmla="*/ 188247 h 493047"/>
                  <a:gd name="connsiteX36" fmla="*/ 581477 w 1204329"/>
                  <a:gd name="connsiteY36" fmla="*/ 201499 h 4930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204329" h="493047">
                    <a:moveTo>
                      <a:pt x="700746" y="188247"/>
                    </a:moveTo>
                    <a:cubicBezTo>
                      <a:pt x="643320" y="192664"/>
                      <a:pt x="585359" y="192516"/>
                      <a:pt x="528468" y="201499"/>
                    </a:cubicBezTo>
                    <a:cubicBezTo>
                      <a:pt x="500872" y="205856"/>
                      <a:pt x="448955" y="228003"/>
                      <a:pt x="448955" y="228003"/>
                    </a:cubicBezTo>
                    <a:cubicBezTo>
                      <a:pt x="422451" y="245673"/>
                      <a:pt x="391967" y="258488"/>
                      <a:pt x="369442" y="281012"/>
                    </a:cubicBezTo>
                    <a:cubicBezTo>
                      <a:pt x="331675" y="318778"/>
                      <a:pt x="353333" y="300585"/>
                      <a:pt x="303181" y="334021"/>
                    </a:cubicBezTo>
                    <a:cubicBezTo>
                      <a:pt x="257744" y="402177"/>
                      <a:pt x="300028" y="349795"/>
                      <a:pt x="236920" y="400281"/>
                    </a:cubicBezTo>
                    <a:cubicBezTo>
                      <a:pt x="184944" y="441862"/>
                      <a:pt x="239704" y="417023"/>
                      <a:pt x="170659" y="440038"/>
                    </a:cubicBezTo>
                    <a:cubicBezTo>
                      <a:pt x="157407" y="448873"/>
                      <a:pt x="145457" y="460073"/>
                      <a:pt x="130903" y="466542"/>
                    </a:cubicBezTo>
                    <a:cubicBezTo>
                      <a:pt x="105373" y="477889"/>
                      <a:pt x="51390" y="493047"/>
                      <a:pt x="51390" y="493047"/>
                    </a:cubicBezTo>
                    <a:cubicBezTo>
                      <a:pt x="-28123" y="466541"/>
                      <a:pt x="2744" y="491194"/>
                      <a:pt x="24885" y="347273"/>
                    </a:cubicBezTo>
                    <a:cubicBezTo>
                      <a:pt x="32557" y="297406"/>
                      <a:pt x="36784" y="315834"/>
                      <a:pt x="64642" y="281012"/>
                    </a:cubicBezTo>
                    <a:cubicBezTo>
                      <a:pt x="74592" y="268575"/>
                      <a:pt x="79884" y="252517"/>
                      <a:pt x="91146" y="241255"/>
                    </a:cubicBezTo>
                    <a:cubicBezTo>
                      <a:pt x="116835" y="215566"/>
                      <a:pt x="138325" y="212277"/>
                      <a:pt x="170659" y="201499"/>
                    </a:cubicBezTo>
                    <a:cubicBezTo>
                      <a:pt x="253702" y="90775"/>
                      <a:pt x="167387" y="184908"/>
                      <a:pt x="250172" y="135238"/>
                    </a:cubicBezTo>
                    <a:cubicBezTo>
                      <a:pt x="260886" y="128810"/>
                      <a:pt x="266281" y="115665"/>
                      <a:pt x="276677" y="108734"/>
                    </a:cubicBezTo>
                    <a:cubicBezTo>
                      <a:pt x="293114" y="97776"/>
                      <a:pt x="312533" y="92030"/>
                      <a:pt x="329685" y="82229"/>
                    </a:cubicBezTo>
                    <a:cubicBezTo>
                      <a:pt x="401612" y="41128"/>
                      <a:pt x="336312" y="66768"/>
                      <a:pt x="409198" y="42473"/>
                    </a:cubicBezTo>
                    <a:cubicBezTo>
                      <a:pt x="422450" y="33638"/>
                      <a:pt x="434042" y="21561"/>
                      <a:pt x="448955" y="15968"/>
                    </a:cubicBezTo>
                    <a:cubicBezTo>
                      <a:pt x="543325" y="-19421"/>
                      <a:pt x="783320" y="14902"/>
                      <a:pt x="806764" y="15968"/>
                    </a:cubicBezTo>
                    <a:cubicBezTo>
                      <a:pt x="844585" y="23533"/>
                      <a:pt x="888610" y="31246"/>
                      <a:pt x="926033" y="42473"/>
                    </a:cubicBezTo>
                    <a:cubicBezTo>
                      <a:pt x="952793" y="50501"/>
                      <a:pt x="982300" y="53480"/>
                      <a:pt x="1005546" y="68977"/>
                    </a:cubicBezTo>
                    <a:cubicBezTo>
                      <a:pt x="1018798" y="77812"/>
                      <a:pt x="1032866" y="85531"/>
                      <a:pt x="1045303" y="95481"/>
                    </a:cubicBezTo>
                    <a:cubicBezTo>
                      <a:pt x="1055059" y="103286"/>
                      <a:pt x="1061093" y="115558"/>
                      <a:pt x="1071807" y="121986"/>
                    </a:cubicBezTo>
                    <a:cubicBezTo>
                      <a:pt x="1083785" y="129173"/>
                      <a:pt x="1098312" y="130821"/>
                      <a:pt x="1111564" y="135238"/>
                    </a:cubicBezTo>
                    <a:cubicBezTo>
                      <a:pt x="1124816" y="144073"/>
                      <a:pt x="1138883" y="151792"/>
                      <a:pt x="1151320" y="161742"/>
                    </a:cubicBezTo>
                    <a:cubicBezTo>
                      <a:pt x="1178293" y="183321"/>
                      <a:pt x="1184651" y="198487"/>
                      <a:pt x="1204329" y="228003"/>
                    </a:cubicBezTo>
                    <a:cubicBezTo>
                      <a:pt x="1199912" y="258925"/>
                      <a:pt x="1200955" y="291135"/>
                      <a:pt x="1191077" y="320768"/>
                    </a:cubicBezTo>
                    <a:cubicBezTo>
                      <a:pt x="1187126" y="332621"/>
                      <a:pt x="1176941" y="345506"/>
                      <a:pt x="1164572" y="347273"/>
                    </a:cubicBezTo>
                    <a:cubicBezTo>
                      <a:pt x="1142274" y="350459"/>
                      <a:pt x="1120042" y="339948"/>
                      <a:pt x="1098311" y="334021"/>
                    </a:cubicBezTo>
                    <a:cubicBezTo>
                      <a:pt x="1071357" y="326670"/>
                      <a:pt x="1018798" y="307516"/>
                      <a:pt x="1018798" y="307516"/>
                    </a:cubicBezTo>
                    <a:cubicBezTo>
                      <a:pt x="1005546" y="298681"/>
                      <a:pt x="993288" y="288135"/>
                      <a:pt x="979042" y="281012"/>
                    </a:cubicBezTo>
                    <a:cubicBezTo>
                      <a:pt x="966548" y="274765"/>
                      <a:pt x="951263" y="274947"/>
                      <a:pt x="939285" y="267760"/>
                    </a:cubicBezTo>
                    <a:cubicBezTo>
                      <a:pt x="928571" y="261332"/>
                      <a:pt x="923495" y="247683"/>
                      <a:pt x="912781" y="241255"/>
                    </a:cubicBezTo>
                    <a:cubicBezTo>
                      <a:pt x="900803" y="234068"/>
                      <a:pt x="886456" y="231841"/>
                      <a:pt x="873024" y="228003"/>
                    </a:cubicBezTo>
                    <a:cubicBezTo>
                      <a:pt x="794122" y="205460"/>
                      <a:pt x="830484" y="220269"/>
                      <a:pt x="727250" y="201499"/>
                    </a:cubicBezTo>
                    <a:cubicBezTo>
                      <a:pt x="709331" y="198241"/>
                      <a:pt x="691911" y="192664"/>
                      <a:pt x="674242" y="188247"/>
                    </a:cubicBezTo>
                    <a:cubicBezTo>
                      <a:pt x="590372" y="202225"/>
                      <a:pt x="621599" y="201499"/>
                      <a:pt x="581477" y="201499"/>
                    </a:cubicBezTo>
                  </a:path>
                </a:pathLst>
              </a:custGeom>
              <a:solidFill>
                <a:srgbClr val="FF66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900"/>
              </a:p>
            </p:txBody>
          </p:sp>
        </p:grpSp>
        <p:sp>
          <p:nvSpPr>
            <p:cNvPr id="19" name="正方形/長方形 18"/>
            <p:cNvSpPr/>
            <p:nvPr/>
          </p:nvSpPr>
          <p:spPr>
            <a:xfrm>
              <a:off x="3211081" y="1525873"/>
              <a:ext cx="3110384" cy="135309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ja-JP" altLang="en-US" sz="2000" b="0" cap="none" spc="0" dirty="0" smtClean="0">
                  <a:ln w="18415" cmpd="sng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もんだい</a:t>
              </a:r>
              <a:endParaRPr lang="ja-JP" altLang="en-US" sz="2000" b="0" cap="none" spc="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pic>
        <p:nvPicPr>
          <p:cNvPr id="29" name="Picture 2" descr="パステルイラスト集 Vol.1　喜ぶのイラスト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1413" y="3043528"/>
            <a:ext cx="2377715" cy="35690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2517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2.46994E-6 L 1.08628 -1.0851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306" y="-54255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3.20999E-6 L 0.87969 -0.83441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976" y="-417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1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2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ja-JP" altLang="en-US" smtClean="0"/>
          </a:p>
        </p:txBody>
      </p:sp>
      <p:sp>
        <p:nvSpPr>
          <p:cNvPr id="21" name="WordArt 7"/>
          <p:cNvSpPr>
            <a:spLocks noChangeArrowheads="1" noChangeShapeType="1" noTextEdit="1"/>
          </p:cNvSpPr>
          <p:nvPr/>
        </p:nvSpPr>
        <p:spPr bwMode="auto">
          <a:xfrm>
            <a:off x="971550" y="333375"/>
            <a:ext cx="7561263" cy="12239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ja-JP" alt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ＭＳ Ｐゴシック"/>
                <a:ea typeface="ＭＳ Ｐゴシック"/>
              </a:rPr>
              <a:t>いのり・れいはい</a:t>
            </a:r>
          </a:p>
        </p:txBody>
      </p:sp>
      <p:grpSp>
        <p:nvGrpSpPr>
          <p:cNvPr id="11268" name="グループ化 1"/>
          <p:cNvGrpSpPr>
            <a:grpSpLocks/>
          </p:cNvGrpSpPr>
          <p:nvPr/>
        </p:nvGrpSpPr>
        <p:grpSpPr bwMode="auto">
          <a:xfrm>
            <a:off x="-53940" y="1924351"/>
            <a:ext cx="4811713" cy="4591050"/>
            <a:chOff x="560512" y="1863104"/>
            <a:chExt cx="5213328" cy="4590231"/>
          </a:xfrm>
        </p:grpSpPr>
        <p:grpSp>
          <p:nvGrpSpPr>
            <p:cNvPr id="11270" name="グループ化 19"/>
            <p:cNvGrpSpPr>
              <a:grpSpLocks/>
            </p:cNvGrpSpPr>
            <p:nvPr/>
          </p:nvGrpSpPr>
          <p:grpSpPr bwMode="auto">
            <a:xfrm>
              <a:off x="988568" y="1863104"/>
              <a:ext cx="4785272" cy="4233137"/>
              <a:chOff x="2915816" y="3146032"/>
              <a:chExt cx="3486357" cy="2540577"/>
            </a:xfrm>
          </p:grpSpPr>
          <p:pic>
            <p:nvPicPr>
              <p:cNvPr id="11272" name="Picture 4" descr="C:\Users\mikiya tsurumi\AppData\Local\Microsoft\Windows\Temporary Internet Files\Content.IE5\SQYT0NKE\MP900439246[1].jpg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15816" y="3293816"/>
                <a:ext cx="2664296" cy="23927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11273" name="グループ化 62"/>
              <p:cNvGrpSpPr>
                <a:grpSpLocks/>
              </p:cNvGrpSpPr>
              <p:nvPr/>
            </p:nvGrpSpPr>
            <p:grpSpPr bwMode="auto">
              <a:xfrm rot="-247229">
                <a:off x="3566218" y="3146032"/>
                <a:ext cx="2835955" cy="2232197"/>
                <a:chOff x="3017362" y="1088012"/>
                <a:chExt cx="3113563" cy="2702938"/>
              </a:xfrm>
            </p:grpSpPr>
            <p:sp>
              <p:nvSpPr>
                <p:cNvPr id="11275" name="Freeform 64"/>
                <p:cNvSpPr>
                  <a:spLocks/>
                </p:cNvSpPr>
                <p:nvPr/>
              </p:nvSpPr>
              <p:spPr bwMode="auto">
                <a:xfrm rot="302703">
                  <a:off x="5448300" y="1798638"/>
                  <a:ext cx="682625" cy="736600"/>
                </a:xfrm>
                <a:custGeom>
                  <a:avLst/>
                  <a:gdLst>
                    <a:gd name="T0" fmla="*/ 2147483647 w 416"/>
                    <a:gd name="T1" fmla="*/ 2147483647 h 530"/>
                    <a:gd name="T2" fmla="*/ 2147483647 w 416"/>
                    <a:gd name="T3" fmla="*/ 2147483647 h 530"/>
                    <a:gd name="T4" fmla="*/ 2147483647 w 416"/>
                    <a:gd name="T5" fmla="*/ 2147483647 h 530"/>
                    <a:gd name="T6" fmla="*/ 2147483647 w 416"/>
                    <a:gd name="T7" fmla="*/ 2147483647 h 530"/>
                    <a:gd name="T8" fmla="*/ 2147483647 w 416"/>
                    <a:gd name="T9" fmla="*/ 2147483647 h 530"/>
                    <a:gd name="T10" fmla="*/ 2147483647 w 416"/>
                    <a:gd name="T11" fmla="*/ 2147483647 h 530"/>
                    <a:gd name="T12" fmla="*/ 2147483647 w 416"/>
                    <a:gd name="T13" fmla="*/ 2147483647 h 530"/>
                    <a:gd name="T14" fmla="*/ 2147483647 w 416"/>
                    <a:gd name="T15" fmla="*/ 2147483647 h 530"/>
                    <a:gd name="T16" fmla="*/ 2147483647 w 416"/>
                    <a:gd name="T17" fmla="*/ 2147483647 h 530"/>
                    <a:gd name="T18" fmla="*/ 0 w 416"/>
                    <a:gd name="T19" fmla="*/ 2147483647 h 530"/>
                    <a:gd name="T20" fmla="*/ 2147483647 w 416"/>
                    <a:gd name="T21" fmla="*/ 2147483647 h 530"/>
                    <a:gd name="T22" fmla="*/ 2147483647 w 416"/>
                    <a:gd name="T23" fmla="*/ 2147483647 h 530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416" h="530">
                      <a:moveTo>
                        <a:pt x="136" y="46"/>
                      </a:moveTo>
                      <a:cubicBezTo>
                        <a:pt x="151" y="76"/>
                        <a:pt x="136" y="198"/>
                        <a:pt x="181" y="228"/>
                      </a:cubicBezTo>
                      <a:cubicBezTo>
                        <a:pt x="226" y="258"/>
                        <a:pt x="400" y="213"/>
                        <a:pt x="408" y="228"/>
                      </a:cubicBezTo>
                      <a:cubicBezTo>
                        <a:pt x="416" y="243"/>
                        <a:pt x="227" y="304"/>
                        <a:pt x="227" y="319"/>
                      </a:cubicBezTo>
                      <a:cubicBezTo>
                        <a:pt x="227" y="334"/>
                        <a:pt x="408" y="304"/>
                        <a:pt x="408" y="319"/>
                      </a:cubicBezTo>
                      <a:cubicBezTo>
                        <a:pt x="408" y="334"/>
                        <a:pt x="234" y="394"/>
                        <a:pt x="227" y="409"/>
                      </a:cubicBezTo>
                      <a:cubicBezTo>
                        <a:pt x="220" y="424"/>
                        <a:pt x="363" y="394"/>
                        <a:pt x="363" y="409"/>
                      </a:cubicBezTo>
                      <a:cubicBezTo>
                        <a:pt x="363" y="424"/>
                        <a:pt x="272" y="485"/>
                        <a:pt x="227" y="500"/>
                      </a:cubicBezTo>
                      <a:cubicBezTo>
                        <a:pt x="182" y="515"/>
                        <a:pt x="129" y="530"/>
                        <a:pt x="91" y="500"/>
                      </a:cubicBezTo>
                      <a:cubicBezTo>
                        <a:pt x="53" y="470"/>
                        <a:pt x="0" y="395"/>
                        <a:pt x="0" y="319"/>
                      </a:cubicBezTo>
                      <a:cubicBezTo>
                        <a:pt x="0" y="243"/>
                        <a:pt x="68" y="92"/>
                        <a:pt x="91" y="46"/>
                      </a:cubicBezTo>
                      <a:cubicBezTo>
                        <a:pt x="114" y="0"/>
                        <a:pt x="121" y="16"/>
                        <a:pt x="136" y="46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00CC66"/>
                    </a:gs>
                    <a:gs pos="100000">
                      <a:srgbClr val="FFFFFF"/>
                    </a:gs>
                  </a:gsLst>
                  <a:path path="rect">
                    <a:fillToRect l="100000" t="100000"/>
                  </a:path>
                </a:gradFill>
                <a:ln w="9525">
                  <a:solidFill>
                    <a:srgbClr val="33CC33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1276" name="Oval 44"/>
                <p:cNvSpPr>
                  <a:spLocks noChangeArrowheads="1"/>
                </p:cNvSpPr>
                <p:nvPr/>
              </p:nvSpPr>
              <p:spPr bwMode="auto">
                <a:xfrm rot="302703">
                  <a:off x="5153025" y="2235200"/>
                  <a:ext cx="682625" cy="73501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CC99"/>
                    </a:gs>
                    <a:gs pos="50000">
                      <a:srgbClr val="FFFFFF"/>
                    </a:gs>
                    <a:gs pos="100000">
                      <a:srgbClr val="FFCC99"/>
                    </a:gs>
                  </a:gsLst>
                  <a:lin ang="540000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>
                    <a:ea typeface="HGS明朝E" pitchFamily="18" charset="-128"/>
                  </a:endParaRPr>
                </a:p>
              </p:txBody>
            </p:sp>
            <p:sp>
              <p:nvSpPr>
                <p:cNvPr id="11277" name="Oval 40"/>
                <p:cNvSpPr>
                  <a:spLocks noChangeArrowheads="1"/>
                </p:cNvSpPr>
                <p:nvPr/>
              </p:nvSpPr>
              <p:spPr bwMode="auto">
                <a:xfrm rot="302703">
                  <a:off x="3343275" y="1398588"/>
                  <a:ext cx="2303463" cy="239236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CC99"/>
                    </a:gs>
                    <a:gs pos="50000">
                      <a:srgbClr val="FFFFFF"/>
                    </a:gs>
                    <a:gs pos="100000">
                      <a:srgbClr val="FFCC99"/>
                    </a:gs>
                  </a:gsLst>
                  <a:lin ang="540000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>
                    <a:ea typeface="HGS明朝E" pitchFamily="18" charset="-128"/>
                  </a:endParaRPr>
                </a:p>
              </p:txBody>
            </p:sp>
            <p:sp>
              <p:nvSpPr>
                <p:cNvPr id="11278" name="Oval 12"/>
                <p:cNvSpPr>
                  <a:spLocks noChangeArrowheads="1"/>
                </p:cNvSpPr>
                <p:nvPr/>
              </p:nvSpPr>
              <p:spPr bwMode="auto">
                <a:xfrm rot="302703">
                  <a:off x="3239831" y="2270048"/>
                  <a:ext cx="171450" cy="320676"/>
                </a:xfrm>
                <a:prstGeom prst="ellipse">
                  <a:avLst/>
                </a:prstGeom>
                <a:solidFill>
                  <a:srgbClr val="FF9933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>
                    <a:ea typeface="HGS明朝E" pitchFamily="18" charset="-128"/>
                  </a:endParaRPr>
                </a:p>
              </p:txBody>
            </p:sp>
            <p:sp>
              <p:nvSpPr>
                <p:cNvPr id="11279" name="Freeform 13"/>
                <p:cNvSpPr>
                  <a:spLocks/>
                </p:cNvSpPr>
                <p:nvPr/>
              </p:nvSpPr>
              <p:spPr bwMode="auto">
                <a:xfrm rot="302703">
                  <a:off x="3349014" y="2807157"/>
                  <a:ext cx="704635" cy="498475"/>
                </a:xfrm>
                <a:custGeom>
                  <a:avLst/>
                  <a:gdLst>
                    <a:gd name="T0" fmla="*/ 2147483647 w 787"/>
                    <a:gd name="T1" fmla="*/ 2147483647 h 249"/>
                    <a:gd name="T2" fmla="*/ 2147483647 w 787"/>
                    <a:gd name="T3" fmla="*/ 2147483647 h 249"/>
                    <a:gd name="T4" fmla="*/ 2147483647 w 787"/>
                    <a:gd name="T5" fmla="*/ 2147483647 h 249"/>
                    <a:gd name="T6" fmla="*/ 2147483647 w 787"/>
                    <a:gd name="T7" fmla="*/ 2147483647 h 249"/>
                    <a:gd name="T8" fmla="*/ 2147483647 w 787"/>
                    <a:gd name="T9" fmla="*/ 2147483647 h 249"/>
                    <a:gd name="T10" fmla="*/ 2147483647 w 787"/>
                    <a:gd name="T11" fmla="*/ 2147483647 h 249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787" h="249">
                      <a:moveTo>
                        <a:pt x="106" y="15"/>
                      </a:moveTo>
                      <a:cubicBezTo>
                        <a:pt x="212" y="8"/>
                        <a:pt x="605" y="0"/>
                        <a:pt x="696" y="15"/>
                      </a:cubicBezTo>
                      <a:cubicBezTo>
                        <a:pt x="787" y="30"/>
                        <a:pt x="704" y="67"/>
                        <a:pt x="651" y="105"/>
                      </a:cubicBezTo>
                      <a:cubicBezTo>
                        <a:pt x="598" y="143"/>
                        <a:pt x="476" y="249"/>
                        <a:pt x="378" y="242"/>
                      </a:cubicBezTo>
                      <a:cubicBezTo>
                        <a:pt x="280" y="235"/>
                        <a:pt x="106" y="98"/>
                        <a:pt x="61" y="60"/>
                      </a:cubicBezTo>
                      <a:cubicBezTo>
                        <a:pt x="16" y="22"/>
                        <a:pt x="0" y="22"/>
                        <a:pt x="106" y="15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FFCCFF"/>
                    </a:gs>
                    <a:gs pos="50000">
                      <a:srgbClr val="FFFFFF"/>
                    </a:gs>
                    <a:gs pos="100000">
                      <a:srgbClr val="FFCCFF"/>
                    </a:gs>
                  </a:gsLst>
                  <a:lin ang="540000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1280" name="Freeform 50"/>
                <p:cNvSpPr>
                  <a:spLocks/>
                </p:cNvSpPr>
                <p:nvPr/>
              </p:nvSpPr>
              <p:spPr bwMode="auto">
                <a:xfrm rot="2741627">
                  <a:off x="3790681" y="1849939"/>
                  <a:ext cx="654407" cy="145976"/>
                </a:xfrm>
                <a:custGeom>
                  <a:avLst/>
                  <a:gdLst>
                    <a:gd name="T0" fmla="*/ 0 w 272"/>
                    <a:gd name="T1" fmla="*/ 2147483647 h 227"/>
                    <a:gd name="T2" fmla="*/ 2147483647 w 272"/>
                    <a:gd name="T3" fmla="*/ 0 h 227"/>
                    <a:gd name="T4" fmla="*/ 2147483647 w 272"/>
                    <a:gd name="T5" fmla="*/ 2147483647 h 227"/>
                    <a:gd name="T6" fmla="*/ 0 w 272"/>
                    <a:gd name="T7" fmla="*/ 2147483647 h 227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72" h="227">
                      <a:moveTo>
                        <a:pt x="0" y="136"/>
                      </a:moveTo>
                      <a:lnTo>
                        <a:pt x="272" y="0"/>
                      </a:lnTo>
                      <a:lnTo>
                        <a:pt x="46" y="227"/>
                      </a:lnTo>
                      <a:lnTo>
                        <a:pt x="0" y="91"/>
                      </a:lnTo>
                    </a:path>
                  </a:pathLst>
                </a:custGeom>
                <a:solidFill>
                  <a:schemeClr val="folHlink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1281" name="Freeform 42"/>
                <p:cNvSpPr>
                  <a:spLocks/>
                </p:cNvSpPr>
                <p:nvPr/>
              </p:nvSpPr>
              <p:spPr bwMode="auto">
                <a:xfrm rot="302703">
                  <a:off x="3299704" y="1088012"/>
                  <a:ext cx="2474912" cy="1181100"/>
                </a:xfrm>
                <a:custGeom>
                  <a:avLst/>
                  <a:gdLst>
                    <a:gd name="T0" fmla="*/ 2147483647 w 1354"/>
                    <a:gd name="T1" fmla="*/ 2147483647 h 976"/>
                    <a:gd name="T2" fmla="*/ 2147483647 w 1354"/>
                    <a:gd name="T3" fmla="*/ 2147483647 h 976"/>
                    <a:gd name="T4" fmla="*/ 2147483647 w 1354"/>
                    <a:gd name="T5" fmla="*/ 2147483647 h 976"/>
                    <a:gd name="T6" fmla="*/ 2147483647 w 1354"/>
                    <a:gd name="T7" fmla="*/ 2147483647 h 976"/>
                    <a:gd name="T8" fmla="*/ 2147483647 w 1354"/>
                    <a:gd name="T9" fmla="*/ 2147483647 h 976"/>
                    <a:gd name="T10" fmla="*/ 2147483647 w 1354"/>
                    <a:gd name="T11" fmla="*/ 2147483647 h 976"/>
                    <a:gd name="T12" fmla="*/ 2147483647 w 1354"/>
                    <a:gd name="T13" fmla="*/ 2147483647 h 976"/>
                    <a:gd name="T14" fmla="*/ 2147483647 w 1354"/>
                    <a:gd name="T15" fmla="*/ 2147483647 h 976"/>
                    <a:gd name="T16" fmla="*/ 2147483647 w 1354"/>
                    <a:gd name="T17" fmla="*/ 2147483647 h 976"/>
                    <a:gd name="T18" fmla="*/ 2147483647 w 1354"/>
                    <a:gd name="T19" fmla="*/ 2147483647 h 976"/>
                    <a:gd name="T20" fmla="*/ 2147483647 w 1354"/>
                    <a:gd name="T21" fmla="*/ 2147483647 h 976"/>
                    <a:gd name="T22" fmla="*/ 0 w 1354"/>
                    <a:gd name="T23" fmla="*/ 2147483647 h 976"/>
                    <a:gd name="T24" fmla="*/ 2147483647 w 1354"/>
                    <a:gd name="T25" fmla="*/ 2147483647 h 976"/>
                    <a:gd name="T26" fmla="*/ 2147483647 w 1354"/>
                    <a:gd name="T27" fmla="*/ 2147483647 h 976"/>
                    <a:gd name="T28" fmla="*/ 2147483647 w 1354"/>
                    <a:gd name="T29" fmla="*/ 2147483647 h 976"/>
                    <a:gd name="T30" fmla="*/ 2147483647 w 1354"/>
                    <a:gd name="T31" fmla="*/ 2147483647 h 976"/>
                    <a:gd name="T32" fmla="*/ 2147483647 w 1354"/>
                    <a:gd name="T33" fmla="*/ 2147483647 h 976"/>
                    <a:gd name="T34" fmla="*/ 2147483647 w 1354"/>
                    <a:gd name="T35" fmla="*/ 2147483647 h 976"/>
                    <a:gd name="T36" fmla="*/ 2147483647 w 1354"/>
                    <a:gd name="T37" fmla="*/ 2147483647 h 976"/>
                    <a:gd name="T38" fmla="*/ 2147483647 w 1354"/>
                    <a:gd name="T39" fmla="*/ 2147483647 h 976"/>
                    <a:gd name="T40" fmla="*/ 2147483647 w 1354"/>
                    <a:gd name="T41" fmla="*/ 2147483647 h 976"/>
                    <a:gd name="T42" fmla="*/ 2147483647 w 1354"/>
                    <a:gd name="T43" fmla="*/ 2147483647 h 976"/>
                    <a:gd name="T44" fmla="*/ 2147483647 w 1354"/>
                    <a:gd name="T45" fmla="*/ 2147483647 h 976"/>
                    <a:gd name="T46" fmla="*/ 2147483647 w 1354"/>
                    <a:gd name="T47" fmla="*/ 2147483647 h 97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0" t="0" r="r" b="b"/>
                  <a:pathLst>
                    <a:path w="1354" h="976">
                      <a:moveTo>
                        <a:pt x="681" y="507"/>
                      </a:moveTo>
                      <a:cubicBezTo>
                        <a:pt x="533" y="575"/>
                        <a:pt x="386" y="643"/>
                        <a:pt x="363" y="643"/>
                      </a:cubicBezTo>
                      <a:cubicBezTo>
                        <a:pt x="340" y="643"/>
                        <a:pt x="507" y="545"/>
                        <a:pt x="545" y="507"/>
                      </a:cubicBezTo>
                      <a:cubicBezTo>
                        <a:pt x="583" y="469"/>
                        <a:pt x="628" y="409"/>
                        <a:pt x="590" y="417"/>
                      </a:cubicBezTo>
                      <a:cubicBezTo>
                        <a:pt x="552" y="425"/>
                        <a:pt x="378" y="523"/>
                        <a:pt x="318" y="553"/>
                      </a:cubicBezTo>
                      <a:cubicBezTo>
                        <a:pt x="258" y="583"/>
                        <a:pt x="242" y="598"/>
                        <a:pt x="227" y="598"/>
                      </a:cubicBezTo>
                      <a:cubicBezTo>
                        <a:pt x="212" y="598"/>
                        <a:pt x="250" y="508"/>
                        <a:pt x="227" y="553"/>
                      </a:cubicBezTo>
                      <a:cubicBezTo>
                        <a:pt x="204" y="598"/>
                        <a:pt x="121" y="810"/>
                        <a:pt x="91" y="870"/>
                      </a:cubicBezTo>
                      <a:cubicBezTo>
                        <a:pt x="61" y="930"/>
                        <a:pt x="46" y="976"/>
                        <a:pt x="46" y="916"/>
                      </a:cubicBezTo>
                      <a:cubicBezTo>
                        <a:pt x="46" y="856"/>
                        <a:pt x="68" y="613"/>
                        <a:pt x="91" y="507"/>
                      </a:cubicBezTo>
                      <a:cubicBezTo>
                        <a:pt x="114" y="401"/>
                        <a:pt x="197" y="304"/>
                        <a:pt x="182" y="281"/>
                      </a:cubicBezTo>
                      <a:cubicBezTo>
                        <a:pt x="167" y="258"/>
                        <a:pt x="0" y="386"/>
                        <a:pt x="0" y="371"/>
                      </a:cubicBezTo>
                      <a:cubicBezTo>
                        <a:pt x="0" y="356"/>
                        <a:pt x="106" y="228"/>
                        <a:pt x="182" y="190"/>
                      </a:cubicBezTo>
                      <a:cubicBezTo>
                        <a:pt x="258" y="152"/>
                        <a:pt x="447" y="168"/>
                        <a:pt x="454" y="145"/>
                      </a:cubicBezTo>
                      <a:cubicBezTo>
                        <a:pt x="461" y="122"/>
                        <a:pt x="280" y="77"/>
                        <a:pt x="227" y="54"/>
                      </a:cubicBezTo>
                      <a:cubicBezTo>
                        <a:pt x="174" y="31"/>
                        <a:pt x="99" y="16"/>
                        <a:pt x="137" y="8"/>
                      </a:cubicBezTo>
                      <a:cubicBezTo>
                        <a:pt x="175" y="0"/>
                        <a:pt x="348" y="0"/>
                        <a:pt x="454" y="8"/>
                      </a:cubicBezTo>
                      <a:cubicBezTo>
                        <a:pt x="560" y="16"/>
                        <a:pt x="666" y="16"/>
                        <a:pt x="772" y="54"/>
                      </a:cubicBezTo>
                      <a:cubicBezTo>
                        <a:pt x="878" y="92"/>
                        <a:pt x="998" y="144"/>
                        <a:pt x="1089" y="235"/>
                      </a:cubicBezTo>
                      <a:cubicBezTo>
                        <a:pt x="1180" y="326"/>
                        <a:pt x="1278" y="484"/>
                        <a:pt x="1316" y="598"/>
                      </a:cubicBezTo>
                      <a:cubicBezTo>
                        <a:pt x="1354" y="712"/>
                        <a:pt x="1354" y="923"/>
                        <a:pt x="1316" y="916"/>
                      </a:cubicBezTo>
                      <a:cubicBezTo>
                        <a:pt x="1278" y="909"/>
                        <a:pt x="1165" y="644"/>
                        <a:pt x="1089" y="553"/>
                      </a:cubicBezTo>
                      <a:cubicBezTo>
                        <a:pt x="1013" y="462"/>
                        <a:pt x="938" y="371"/>
                        <a:pt x="862" y="371"/>
                      </a:cubicBezTo>
                      <a:cubicBezTo>
                        <a:pt x="786" y="371"/>
                        <a:pt x="710" y="462"/>
                        <a:pt x="635" y="553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rgbClr val="00CC66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solidFill>
                    <a:srgbClr val="33CC33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1282" name="Freeform 63"/>
                <p:cNvSpPr>
                  <a:spLocks/>
                </p:cNvSpPr>
                <p:nvPr/>
              </p:nvSpPr>
              <p:spPr bwMode="auto">
                <a:xfrm rot="302703">
                  <a:off x="3017362" y="1253355"/>
                  <a:ext cx="738190" cy="736599"/>
                </a:xfrm>
                <a:custGeom>
                  <a:avLst/>
                  <a:gdLst>
                    <a:gd name="T0" fmla="*/ 2147483647 w 393"/>
                    <a:gd name="T1" fmla="*/ 0 h 460"/>
                    <a:gd name="T2" fmla="*/ 2147483647 w 393"/>
                    <a:gd name="T3" fmla="*/ 2147483647 h 460"/>
                    <a:gd name="T4" fmla="*/ 2147483647 w 393"/>
                    <a:gd name="T5" fmla="*/ 2147483647 h 460"/>
                    <a:gd name="T6" fmla="*/ 2147483647 w 393"/>
                    <a:gd name="T7" fmla="*/ 2147483647 h 460"/>
                    <a:gd name="T8" fmla="*/ 2147483647 w 393"/>
                    <a:gd name="T9" fmla="*/ 2147483647 h 460"/>
                    <a:gd name="T10" fmla="*/ 2147483647 w 393"/>
                    <a:gd name="T11" fmla="*/ 2147483647 h 460"/>
                    <a:gd name="T12" fmla="*/ 2147483647 w 393"/>
                    <a:gd name="T13" fmla="*/ 2147483647 h 460"/>
                    <a:gd name="T14" fmla="*/ 2147483647 w 393"/>
                    <a:gd name="T15" fmla="*/ 2147483647 h 460"/>
                    <a:gd name="T16" fmla="*/ 2147483647 w 393"/>
                    <a:gd name="T17" fmla="*/ 2147483647 h 460"/>
                    <a:gd name="T18" fmla="*/ 2147483647 w 393"/>
                    <a:gd name="T19" fmla="*/ 2147483647 h 460"/>
                    <a:gd name="T20" fmla="*/ 2147483647 w 393"/>
                    <a:gd name="T21" fmla="*/ 2147483647 h 460"/>
                    <a:gd name="T22" fmla="*/ 2147483647 w 393"/>
                    <a:gd name="T23" fmla="*/ 2147483647 h 460"/>
                    <a:gd name="T24" fmla="*/ 2147483647 w 393"/>
                    <a:gd name="T25" fmla="*/ 2147483647 h 460"/>
                    <a:gd name="T26" fmla="*/ 2147483647 w 393"/>
                    <a:gd name="T27" fmla="*/ 2147483647 h 460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393" h="460">
                      <a:moveTo>
                        <a:pt x="279" y="0"/>
                      </a:moveTo>
                      <a:cubicBezTo>
                        <a:pt x="264" y="49"/>
                        <a:pt x="249" y="98"/>
                        <a:pt x="234" y="136"/>
                      </a:cubicBezTo>
                      <a:cubicBezTo>
                        <a:pt x="219" y="174"/>
                        <a:pt x="226" y="211"/>
                        <a:pt x="188" y="226"/>
                      </a:cubicBezTo>
                      <a:cubicBezTo>
                        <a:pt x="150" y="241"/>
                        <a:pt x="14" y="218"/>
                        <a:pt x="7" y="226"/>
                      </a:cubicBezTo>
                      <a:cubicBezTo>
                        <a:pt x="0" y="234"/>
                        <a:pt x="113" y="264"/>
                        <a:pt x="143" y="272"/>
                      </a:cubicBezTo>
                      <a:cubicBezTo>
                        <a:pt x="173" y="280"/>
                        <a:pt x="195" y="272"/>
                        <a:pt x="188" y="272"/>
                      </a:cubicBezTo>
                      <a:cubicBezTo>
                        <a:pt x="181" y="272"/>
                        <a:pt x="121" y="265"/>
                        <a:pt x="98" y="272"/>
                      </a:cubicBezTo>
                      <a:cubicBezTo>
                        <a:pt x="75" y="279"/>
                        <a:pt x="37" y="302"/>
                        <a:pt x="52" y="317"/>
                      </a:cubicBezTo>
                      <a:cubicBezTo>
                        <a:pt x="67" y="332"/>
                        <a:pt x="180" y="348"/>
                        <a:pt x="188" y="363"/>
                      </a:cubicBezTo>
                      <a:cubicBezTo>
                        <a:pt x="196" y="378"/>
                        <a:pt x="83" y="393"/>
                        <a:pt x="98" y="408"/>
                      </a:cubicBezTo>
                      <a:cubicBezTo>
                        <a:pt x="113" y="423"/>
                        <a:pt x="234" y="460"/>
                        <a:pt x="279" y="453"/>
                      </a:cubicBezTo>
                      <a:cubicBezTo>
                        <a:pt x="324" y="446"/>
                        <a:pt x="355" y="416"/>
                        <a:pt x="370" y="363"/>
                      </a:cubicBezTo>
                      <a:cubicBezTo>
                        <a:pt x="385" y="310"/>
                        <a:pt x="393" y="182"/>
                        <a:pt x="370" y="136"/>
                      </a:cubicBezTo>
                      <a:cubicBezTo>
                        <a:pt x="347" y="90"/>
                        <a:pt x="290" y="90"/>
                        <a:pt x="234" y="90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00CC66"/>
                    </a:gs>
                    <a:gs pos="100000">
                      <a:srgbClr val="FFFFFF"/>
                    </a:gs>
                  </a:gsLst>
                  <a:path path="rect">
                    <a:fillToRect t="100000" r="100000"/>
                  </a:path>
                </a:gradFill>
                <a:ln w="9525">
                  <a:solidFill>
                    <a:srgbClr val="33CC33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1283" name="Freeform 56"/>
                <p:cNvSpPr>
                  <a:spLocks/>
                </p:cNvSpPr>
                <p:nvPr/>
              </p:nvSpPr>
              <p:spPr bwMode="auto">
                <a:xfrm rot="302703">
                  <a:off x="3591299" y="1414798"/>
                  <a:ext cx="1588" cy="460376"/>
                </a:xfrm>
                <a:custGeom>
                  <a:avLst/>
                  <a:gdLst>
                    <a:gd name="T0" fmla="*/ 0 w 1"/>
                    <a:gd name="T1" fmla="*/ 0 h 227"/>
                    <a:gd name="T2" fmla="*/ 0 w 1"/>
                    <a:gd name="T3" fmla="*/ 2147483647 h 227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1" h="227">
                      <a:moveTo>
                        <a:pt x="0" y="0"/>
                      </a:moveTo>
                      <a:cubicBezTo>
                        <a:pt x="0" y="0"/>
                        <a:pt x="0" y="113"/>
                        <a:pt x="0" y="227"/>
                      </a:cubicBezTo>
                    </a:path>
                  </a:pathLst>
                </a:custGeom>
                <a:noFill/>
                <a:ln w="9525">
                  <a:solidFill>
                    <a:srgbClr val="FF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1284" name="Freeform 60"/>
                <p:cNvSpPr>
                  <a:spLocks/>
                </p:cNvSpPr>
                <p:nvPr/>
              </p:nvSpPr>
              <p:spPr bwMode="auto">
                <a:xfrm rot="302703">
                  <a:off x="3878263" y="1184275"/>
                  <a:ext cx="341312" cy="642938"/>
                </a:xfrm>
                <a:custGeom>
                  <a:avLst/>
                  <a:gdLst>
                    <a:gd name="T0" fmla="*/ 2147483647 w 234"/>
                    <a:gd name="T1" fmla="*/ 2147483647 h 446"/>
                    <a:gd name="T2" fmla="*/ 2147483647 w 234"/>
                    <a:gd name="T3" fmla="*/ 2147483647 h 446"/>
                    <a:gd name="T4" fmla="*/ 2147483647 w 234"/>
                    <a:gd name="T5" fmla="*/ 2147483647 h 446"/>
                    <a:gd name="T6" fmla="*/ 2147483647 w 234"/>
                    <a:gd name="T7" fmla="*/ 2147483647 h 446"/>
                    <a:gd name="T8" fmla="*/ 0 w 234"/>
                    <a:gd name="T9" fmla="*/ 2147483647 h 446"/>
                    <a:gd name="T10" fmla="*/ 2147483647 w 234"/>
                    <a:gd name="T11" fmla="*/ 2147483647 h 446"/>
                    <a:gd name="T12" fmla="*/ 2147483647 w 234"/>
                    <a:gd name="T13" fmla="*/ 2147483647 h 44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234" h="446">
                      <a:moveTo>
                        <a:pt x="226" y="68"/>
                      </a:moveTo>
                      <a:cubicBezTo>
                        <a:pt x="234" y="98"/>
                        <a:pt x="144" y="144"/>
                        <a:pt x="136" y="204"/>
                      </a:cubicBezTo>
                      <a:cubicBezTo>
                        <a:pt x="128" y="264"/>
                        <a:pt x="189" y="416"/>
                        <a:pt x="181" y="431"/>
                      </a:cubicBezTo>
                      <a:cubicBezTo>
                        <a:pt x="173" y="446"/>
                        <a:pt x="120" y="333"/>
                        <a:pt x="90" y="295"/>
                      </a:cubicBezTo>
                      <a:cubicBezTo>
                        <a:pt x="60" y="257"/>
                        <a:pt x="0" y="249"/>
                        <a:pt x="0" y="204"/>
                      </a:cubicBezTo>
                      <a:cubicBezTo>
                        <a:pt x="0" y="159"/>
                        <a:pt x="53" y="46"/>
                        <a:pt x="90" y="23"/>
                      </a:cubicBezTo>
                      <a:cubicBezTo>
                        <a:pt x="127" y="0"/>
                        <a:pt x="218" y="38"/>
                        <a:pt x="226" y="68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rgbClr val="00CC66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solidFill>
                    <a:srgbClr val="00CC66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1285" name="Freeform 61"/>
                <p:cNvSpPr>
                  <a:spLocks/>
                </p:cNvSpPr>
                <p:nvPr/>
              </p:nvSpPr>
              <p:spPr bwMode="auto">
                <a:xfrm rot="302703">
                  <a:off x="4911725" y="1182688"/>
                  <a:ext cx="384175" cy="552450"/>
                </a:xfrm>
                <a:custGeom>
                  <a:avLst/>
                  <a:gdLst>
                    <a:gd name="T0" fmla="*/ 2147483647 w 340"/>
                    <a:gd name="T1" fmla="*/ 2147483647 h 272"/>
                    <a:gd name="T2" fmla="*/ 2147483647 w 340"/>
                    <a:gd name="T3" fmla="*/ 2147483647 h 272"/>
                    <a:gd name="T4" fmla="*/ 2147483647 w 340"/>
                    <a:gd name="T5" fmla="*/ 2147483647 h 272"/>
                    <a:gd name="T6" fmla="*/ 2147483647 w 340"/>
                    <a:gd name="T7" fmla="*/ 2147483647 h 272"/>
                    <a:gd name="T8" fmla="*/ 2147483647 w 340"/>
                    <a:gd name="T9" fmla="*/ 2147483647 h 272"/>
                    <a:gd name="T10" fmla="*/ 2147483647 w 340"/>
                    <a:gd name="T11" fmla="*/ 0 h 272"/>
                    <a:gd name="T12" fmla="*/ 0 w 340"/>
                    <a:gd name="T13" fmla="*/ 2147483647 h 27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340" h="272">
                      <a:moveTo>
                        <a:pt x="45" y="90"/>
                      </a:moveTo>
                      <a:cubicBezTo>
                        <a:pt x="101" y="120"/>
                        <a:pt x="158" y="151"/>
                        <a:pt x="181" y="181"/>
                      </a:cubicBezTo>
                      <a:cubicBezTo>
                        <a:pt x="204" y="211"/>
                        <a:pt x="166" y="272"/>
                        <a:pt x="181" y="272"/>
                      </a:cubicBezTo>
                      <a:cubicBezTo>
                        <a:pt x="196" y="272"/>
                        <a:pt x="249" y="211"/>
                        <a:pt x="272" y="181"/>
                      </a:cubicBezTo>
                      <a:cubicBezTo>
                        <a:pt x="295" y="151"/>
                        <a:pt x="340" y="120"/>
                        <a:pt x="317" y="90"/>
                      </a:cubicBezTo>
                      <a:cubicBezTo>
                        <a:pt x="294" y="60"/>
                        <a:pt x="189" y="0"/>
                        <a:pt x="136" y="0"/>
                      </a:cubicBezTo>
                      <a:cubicBezTo>
                        <a:pt x="83" y="0"/>
                        <a:pt x="41" y="45"/>
                        <a:pt x="0" y="90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rgbClr val="00CC66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solidFill>
                    <a:srgbClr val="00CC66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1286" name="Freeform 62"/>
                <p:cNvSpPr>
                  <a:spLocks/>
                </p:cNvSpPr>
                <p:nvPr/>
              </p:nvSpPr>
              <p:spPr bwMode="auto">
                <a:xfrm rot="302703">
                  <a:off x="4060825" y="1106488"/>
                  <a:ext cx="352425" cy="581025"/>
                </a:xfrm>
                <a:custGeom>
                  <a:avLst/>
                  <a:gdLst>
                    <a:gd name="T0" fmla="*/ 2147483647 w 188"/>
                    <a:gd name="T1" fmla="*/ 2147483647 h 286"/>
                    <a:gd name="T2" fmla="*/ 2147483647 w 188"/>
                    <a:gd name="T3" fmla="*/ 2147483647 h 286"/>
                    <a:gd name="T4" fmla="*/ 2147483647 w 188"/>
                    <a:gd name="T5" fmla="*/ 2147483647 h 286"/>
                    <a:gd name="T6" fmla="*/ 2147483647 w 188"/>
                    <a:gd name="T7" fmla="*/ 2147483647 h 286"/>
                    <a:gd name="T8" fmla="*/ 2147483647 w 188"/>
                    <a:gd name="T9" fmla="*/ 2147483647 h 286"/>
                    <a:gd name="T10" fmla="*/ 2147483647 w 188"/>
                    <a:gd name="T11" fmla="*/ 2147483647 h 286"/>
                    <a:gd name="T12" fmla="*/ 0 w 188"/>
                    <a:gd name="T13" fmla="*/ 2147483647 h 28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188" h="286">
                      <a:moveTo>
                        <a:pt x="45" y="97"/>
                      </a:moveTo>
                      <a:cubicBezTo>
                        <a:pt x="33" y="127"/>
                        <a:pt x="22" y="158"/>
                        <a:pt x="45" y="188"/>
                      </a:cubicBezTo>
                      <a:cubicBezTo>
                        <a:pt x="68" y="218"/>
                        <a:pt x="174" y="286"/>
                        <a:pt x="181" y="279"/>
                      </a:cubicBezTo>
                      <a:cubicBezTo>
                        <a:pt x="188" y="272"/>
                        <a:pt x="97" y="181"/>
                        <a:pt x="90" y="143"/>
                      </a:cubicBezTo>
                      <a:cubicBezTo>
                        <a:pt x="83" y="105"/>
                        <a:pt x="136" y="75"/>
                        <a:pt x="136" y="52"/>
                      </a:cubicBezTo>
                      <a:cubicBezTo>
                        <a:pt x="136" y="29"/>
                        <a:pt x="113" y="0"/>
                        <a:pt x="90" y="7"/>
                      </a:cubicBezTo>
                      <a:cubicBezTo>
                        <a:pt x="67" y="14"/>
                        <a:pt x="33" y="55"/>
                        <a:pt x="0" y="97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rgbClr val="00CC66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solidFill>
                    <a:srgbClr val="33CC33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</p:grpSp>
          <p:sp>
            <p:nvSpPr>
              <p:cNvPr id="18" name="フリーフォーム 17"/>
              <p:cNvSpPr/>
              <p:nvPr/>
            </p:nvSpPr>
            <p:spPr>
              <a:xfrm>
                <a:off x="4162839" y="4083381"/>
                <a:ext cx="441100" cy="236242"/>
              </a:xfrm>
              <a:custGeom>
                <a:avLst/>
                <a:gdLst>
                  <a:gd name="connsiteX0" fmla="*/ 0 w 441434"/>
                  <a:gd name="connsiteY0" fmla="*/ 0 h 236926"/>
                  <a:gd name="connsiteX1" fmla="*/ 157655 w 441434"/>
                  <a:gd name="connsiteY1" fmla="*/ 236483 h 236926"/>
                  <a:gd name="connsiteX2" fmla="*/ 441434 w 441434"/>
                  <a:gd name="connsiteY2" fmla="*/ 47297 h 2369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41434" h="236926">
                    <a:moveTo>
                      <a:pt x="0" y="0"/>
                    </a:moveTo>
                    <a:cubicBezTo>
                      <a:pt x="42041" y="114300"/>
                      <a:pt x="84083" y="228600"/>
                      <a:pt x="157655" y="236483"/>
                    </a:cubicBezTo>
                    <a:cubicBezTo>
                      <a:pt x="231227" y="244366"/>
                      <a:pt x="336330" y="145831"/>
                      <a:pt x="441434" y="47297"/>
                    </a:cubicBezTo>
                  </a:path>
                </a:pathLst>
              </a:cu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/>
              </a:p>
            </p:txBody>
          </p:sp>
        </p:grpSp>
        <p:pic>
          <p:nvPicPr>
            <p:cNvPr id="11271" name="Picture 42" descr="MCj04190960000[1]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512" y="4925382"/>
              <a:ext cx="2536901" cy="15279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3" name="Picture 12" descr="D:\My Pictures\MP Navigator EX\2009_07_11\사무엘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425487"/>
            <a:ext cx="4386262" cy="399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2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2348880"/>
            <a:ext cx="8229600" cy="1143000"/>
          </a:xfrm>
        </p:spPr>
        <p:txBody>
          <a:bodyPr/>
          <a:lstStyle/>
          <a:p>
            <a:r>
              <a:rPr lang="ja-JP" altLang="en-US" dirty="0"/>
              <a:t>工作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26036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3201" y="-31079"/>
            <a:ext cx="9140799" cy="3891171"/>
          </a:xfrm>
          <a:blipFill>
            <a:blip r:embed="rId2"/>
            <a:tile tx="0" ty="0" sx="100000" sy="100000" flip="none" algn="tl"/>
          </a:blipFill>
        </p:spPr>
        <p:txBody>
          <a:bodyPr>
            <a:noAutofit/>
          </a:bodyPr>
          <a:lstStyle/>
          <a:p>
            <a:pPr algn="l"/>
            <a:r>
              <a:rPr lang="en-US" altLang="ja-JP" sz="4000" dirty="0" smtClean="0"/>
              <a:t>【</a:t>
            </a:r>
            <a:r>
              <a:rPr lang="ja-JP" altLang="en-US" sz="4000" dirty="0"/>
              <a:t>マタイ</a:t>
            </a:r>
            <a:r>
              <a:rPr lang="ja-JP" altLang="en-US" sz="4000" dirty="0" smtClean="0"/>
              <a:t>（　　　）しょう（　　　）</a:t>
            </a:r>
            <a:r>
              <a:rPr lang="en-US" altLang="ja-JP" sz="4000" dirty="0" smtClean="0"/>
              <a:t>】</a:t>
            </a:r>
            <a:br>
              <a:rPr lang="en-US" altLang="ja-JP" sz="4000" dirty="0" smtClean="0"/>
            </a:br>
            <a:r>
              <a:rPr lang="ja-JP" altLang="en-US" sz="4000" dirty="0"/>
              <a:t>マリヤ</a:t>
            </a:r>
            <a:r>
              <a:rPr lang="ja-JP" altLang="en-US" sz="4000" dirty="0" smtClean="0"/>
              <a:t>はおとこのこをうみます</a:t>
            </a:r>
            <a:r>
              <a:rPr lang="en-US" altLang="ja-JP" sz="4000" dirty="0" smtClean="0"/>
              <a:t/>
            </a:r>
            <a:br>
              <a:rPr lang="en-US" altLang="ja-JP" sz="4000" dirty="0" smtClean="0"/>
            </a:br>
            <a:r>
              <a:rPr lang="ja-JP" altLang="en-US" sz="4000" dirty="0" smtClean="0"/>
              <a:t>そのなを（　　　　）とつけなさい</a:t>
            </a:r>
            <a:r>
              <a:rPr lang="en-US" altLang="ja-JP" sz="4000" dirty="0" smtClean="0"/>
              <a:t/>
            </a:r>
            <a:br>
              <a:rPr lang="en-US" altLang="ja-JP" sz="4000" dirty="0" smtClean="0"/>
            </a:br>
            <a:r>
              <a:rPr lang="ja-JP" altLang="en-US" sz="4000" dirty="0" smtClean="0"/>
              <a:t>このかたこそ</a:t>
            </a:r>
            <a:r>
              <a:rPr lang="ja-JP" altLang="en-US" sz="4000" dirty="0"/>
              <a:t>、</a:t>
            </a:r>
            <a:r>
              <a:rPr lang="ja-JP" altLang="en-US" sz="4000" dirty="0" err="1" smtClean="0"/>
              <a:t>ご</a:t>
            </a:r>
            <a:r>
              <a:rPr lang="ja-JP" altLang="en-US" sz="4000" dirty="0" smtClean="0"/>
              <a:t>じぶんのたみを</a:t>
            </a:r>
            <a:r>
              <a:rPr lang="en-US" altLang="ja-JP" sz="4000" dirty="0" smtClean="0"/>
              <a:t/>
            </a:r>
            <a:br>
              <a:rPr lang="en-US" altLang="ja-JP" sz="4000" dirty="0" smtClean="0"/>
            </a:br>
            <a:r>
              <a:rPr lang="ja-JP" altLang="en-US" sz="4000" dirty="0" smtClean="0"/>
              <a:t>その（　　　　）から</a:t>
            </a:r>
            <a:r>
              <a:rPr lang="en-US" altLang="ja-JP" sz="4000" dirty="0" smtClean="0"/>
              <a:t/>
            </a:r>
            <a:br>
              <a:rPr lang="en-US" altLang="ja-JP" sz="4000" dirty="0" smtClean="0"/>
            </a:br>
            <a:r>
              <a:rPr lang="ja-JP" altLang="en-US" sz="4000" dirty="0" smtClean="0"/>
              <a:t>すくってくださるかたです</a:t>
            </a:r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3929602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グループ化 13"/>
          <p:cNvGrpSpPr/>
          <p:nvPr/>
        </p:nvGrpSpPr>
        <p:grpSpPr>
          <a:xfrm>
            <a:off x="107504" y="4725144"/>
            <a:ext cx="8847786" cy="2015927"/>
            <a:chOff x="107504" y="3990889"/>
            <a:chExt cx="8847786" cy="2750184"/>
          </a:xfrm>
        </p:grpSpPr>
        <p:pic>
          <p:nvPicPr>
            <p:cNvPr id="4" name="Picture 2" descr="http://ag-j.or.jp/guide/2013/img/201312224a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504" y="4004769"/>
              <a:ext cx="2736304" cy="2736304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2" descr="http://ag-j.or.jp/guide/2013/img/201312221b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87257" y="3990889"/>
              <a:ext cx="2815151" cy="2750184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6" name="グループ化 5"/>
            <p:cNvGrpSpPr/>
            <p:nvPr/>
          </p:nvGrpSpPr>
          <p:grpSpPr>
            <a:xfrm>
              <a:off x="6091118" y="3990889"/>
              <a:ext cx="2864172" cy="2750184"/>
              <a:chOff x="-540568" y="-37133"/>
              <a:chExt cx="9888338" cy="6994525"/>
            </a:xfrm>
          </p:grpSpPr>
          <p:pic>
            <p:nvPicPr>
              <p:cNvPr id="7" name="Picture 2" descr="http://ag-j.or.jp/guide/2013/img/201312223a.jp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540568" y="-37133"/>
                <a:ext cx="9888338" cy="6994525"/>
              </a:xfrm>
              <a:prstGeom prst="rect">
                <a:avLst/>
              </a:prstGeom>
              <a:ln w="38100" cap="sq">
                <a:solidFill>
                  <a:srgbClr val="000000"/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8" name="フリーフォーム 7"/>
              <p:cNvSpPr/>
              <p:nvPr/>
            </p:nvSpPr>
            <p:spPr>
              <a:xfrm>
                <a:off x="2785560" y="2414890"/>
                <a:ext cx="506778" cy="635939"/>
              </a:xfrm>
              <a:custGeom>
                <a:avLst/>
                <a:gdLst>
                  <a:gd name="connsiteX0" fmla="*/ 5333 w 506778"/>
                  <a:gd name="connsiteY0" fmla="*/ 14748 h 635939"/>
                  <a:gd name="connsiteX1" fmla="*/ 34830 w 506778"/>
                  <a:gd name="connsiteY1" fmla="*/ 176980 h 635939"/>
                  <a:gd name="connsiteX2" fmla="*/ 34830 w 506778"/>
                  <a:gd name="connsiteY2" fmla="*/ 545690 h 635939"/>
                  <a:gd name="connsiteX3" fmla="*/ 79075 w 506778"/>
                  <a:gd name="connsiteY3" fmla="*/ 575187 h 635939"/>
                  <a:gd name="connsiteX4" fmla="*/ 138069 w 506778"/>
                  <a:gd name="connsiteY4" fmla="*/ 560438 h 635939"/>
                  <a:gd name="connsiteX5" fmla="*/ 182314 w 506778"/>
                  <a:gd name="connsiteY5" fmla="*/ 471948 h 635939"/>
                  <a:gd name="connsiteX6" fmla="*/ 167565 w 506778"/>
                  <a:gd name="connsiteY6" fmla="*/ 265471 h 635939"/>
                  <a:gd name="connsiteX7" fmla="*/ 211811 w 506778"/>
                  <a:gd name="connsiteY7" fmla="*/ 294968 h 635939"/>
                  <a:gd name="connsiteX8" fmla="*/ 226559 w 506778"/>
                  <a:gd name="connsiteY8" fmla="*/ 339213 h 635939"/>
                  <a:gd name="connsiteX9" fmla="*/ 256056 w 506778"/>
                  <a:gd name="connsiteY9" fmla="*/ 383458 h 635939"/>
                  <a:gd name="connsiteX10" fmla="*/ 285552 w 506778"/>
                  <a:gd name="connsiteY10" fmla="*/ 471948 h 635939"/>
                  <a:gd name="connsiteX11" fmla="*/ 329798 w 506778"/>
                  <a:gd name="connsiteY11" fmla="*/ 560438 h 635939"/>
                  <a:gd name="connsiteX12" fmla="*/ 374043 w 506778"/>
                  <a:gd name="connsiteY12" fmla="*/ 589935 h 635939"/>
                  <a:gd name="connsiteX13" fmla="*/ 403540 w 506778"/>
                  <a:gd name="connsiteY13" fmla="*/ 634180 h 635939"/>
                  <a:gd name="connsiteX14" fmla="*/ 506778 w 506778"/>
                  <a:gd name="connsiteY14" fmla="*/ 589935 h 635939"/>
                  <a:gd name="connsiteX15" fmla="*/ 492030 w 506778"/>
                  <a:gd name="connsiteY15" fmla="*/ 486697 h 635939"/>
                  <a:gd name="connsiteX16" fmla="*/ 447785 w 506778"/>
                  <a:gd name="connsiteY16" fmla="*/ 457200 h 635939"/>
                  <a:gd name="connsiteX17" fmla="*/ 374043 w 506778"/>
                  <a:gd name="connsiteY17" fmla="*/ 383458 h 635939"/>
                  <a:gd name="connsiteX18" fmla="*/ 344546 w 506778"/>
                  <a:gd name="connsiteY18" fmla="*/ 339213 h 635939"/>
                  <a:gd name="connsiteX19" fmla="*/ 300301 w 506778"/>
                  <a:gd name="connsiteY19" fmla="*/ 294968 h 635939"/>
                  <a:gd name="connsiteX20" fmla="*/ 285552 w 506778"/>
                  <a:gd name="connsiteY20" fmla="*/ 250722 h 635939"/>
                  <a:gd name="connsiteX21" fmla="*/ 256056 w 506778"/>
                  <a:gd name="connsiteY21" fmla="*/ 206477 h 635939"/>
                  <a:gd name="connsiteX22" fmla="*/ 211811 w 506778"/>
                  <a:gd name="connsiteY22" fmla="*/ 117987 h 635939"/>
                  <a:gd name="connsiteX23" fmla="*/ 167565 w 506778"/>
                  <a:gd name="connsiteY23" fmla="*/ 88490 h 635939"/>
                  <a:gd name="connsiteX24" fmla="*/ 138069 w 506778"/>
                  <a:gd name="connsiteY24" fmla="*/ 44245 h 635939"/>
                  <a:gd name="connsiteX25" fmla="*/ 49578 w 506778"/>
                  <a:gd name="connsiteY25" fmla="*/ 0 h 635939"/>
                  <a:gd name="connsiteX26" fmla="*/ 5333 w 506778"/>
                  <a:gd name="connsiteY26" fmla="*/ 103238 h 6359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506778" h="635939">
                    <a:moveTo>
                      <a:pt x="5333" y="14748"/>
                    </a:moveTo>
                    <a:cubicBezTo>
                      <a:pt x="15165" y="68825"/>
                      <a:pt x="32936" y="122049"/>
                      <a:pt x="34830" y="176980"/>
                    </a:cubicBezTo>
                    <a:cubicBezTo>
                      <a:pt x="35104" y="184915"/>
                      <a:pt x="898" y="469343"/>
                      <a:pt x="34830" y="545690"/>
                    </a:cubicBezTo>
                    <a:cubicBezTo>
                      <a:pt x="42029" y="561888"/>
                      <a:pt x="64327" y="565355"/>
                      <a:pt x="79075" y="575187"/>
                    </a:cubicBezTo>
                    <a:cubicBezTo>
                      <a:pt x="98740" y="570271"/>
                      <a:pt x="121203" y="571682"/>
                      <a:pt x="138069" y="560438"/>
                    </a:cubicBezTo>
                    <a:cubicBezTo>
                      <a:pt x="162573" y="544102"/>
                      <a:pt x="173901" y="497185"/>
                      <a:pt x="182314" y="471948"/>
                    </a:cubicBezTo>
                    <a:cubicBezTo>
                      <a:pt x="177398" y="403122"/>
                      <a:pt x="156221" y="333533"/>
                      <a:pt x="167565" y="265471"/>
                    </a:cubicBezTo>
                    <a:cubicBezTo>
                      <a:pt x="170479" y="247987"/>
                      <a:pt x="200738" y="281127"/>
                      <a:pt x="211811" y="294968"/>
                    </a:cubicBezTo>
                    <a:cubicBezTo>
                      <a:pt x="221523" y="307107"/>
                      <a:pt x="219607" y="325308"/>
                      <a:pt x="226559" y="339213"/>
                    </a:cubicBezTo>
                    <a:cubicBezTo>
                      <a:pt x="234486" y="355067"/>
                      <a:pt x="246224" y="368710"/>
                      <a:pt x="256056" y="383458"/>
                    </a:cubicBezTo>
                    <a:lnTo>
                      <a:pt x="285552" y="471948"/>
                    </a:lnTo>
                    <a:cubicBezTo>
                      <a:pt x="297547" y="507933"/>
                      <a:pt x="301209" y="531849"/>
                      <a:pt x="329798" y="560438"/>
                    </a:cubicBezTo>
                    <a:cubicBezTo>
                      <a:pt x="342332" y="572972"/>
                      <a:pt x="359295" y="580103"/>
                      <a:pt x="374043" y="589935"/>
                    </a:cubicBezTo>
                    <a:cubicBezTo>
                      <a:pt x="383875" y="604683"/>
                      <a:pt x="386724" y="628575"/>
                      <a:pt x="403540" y="634180"/>
                    </a:cubicBezTo>
                    <a:cubicBezTo>
                      <a:pt x="435286" y="644762"/>
                      <a:pt x="484533" y="604765"/>
                      <a:pt x="506778" y="589935"/>
                    </a:cubicBezTo>
                    <a:cubicBezTo>
                      <a:pt x="501862" y="555522"/>
                      <a:pt x="506148" y="518463"/>
                      <a:pt x="492030" y="486697"/>
                    </a:cubicBezTo>
                    <a:cubicBezTo>
                      <a:pt x="484831" y="470499"/>
                      <a:pt x="460319" y="469734"/>
                      <a:pt x="447785" y="457200"/>
                    </a:cubicBezTo>
                    <a:cubicBezTo>
                      <a:pt x="349462" y="358877"/>
                      <a:pt x="492030" y="462117"/>
                      <a:pt x="374043" y="383458"/>
                    </a:cubicBezTo>
                    <a:cubicBezTo>
                      <a:pt x="364211" y="368710"/>
                      <a:pt x="355894" y="352830"/>
                      <a:pt x="344546" y="339213"/>
                    </a:cubicBezTo>
                    <a:cubicBezTo>
                      <a:pt x="331193" y="323190"/>
                      <a:pt x="311871" y="312322"/>
                      <a:pt x="300301" y="294968"/>
                    </a:cubicBezTo>
                    <a:cubicBezTo>
                      <a:pt x="291677" y="282033"/>
                      <a:pt x="292505" y="264627"/>
                      <a:pt x="285552" y="250722"/>
                    </a:cubicBezTo>
                    <a:cubicBezTo>
                      <a:pt x="277625" y="234868"/>
                      <a:pt x="263983" y="222331"/>
                      <a:pt x="256056" y="206477"/>
                    </a:cubicBezTo>
                    <a:cubicBezTo>
                      <a:pt x="232068" y="158500"/>
                      <a:pt x="254074" y="160250"/>
                      <a:pt x="211811" y="117987"/>
                    </a:cubicBezTo>
                    <a:cubicBezTo>
                      <a:pt x="199277" y="105453"/>
                      <a:pt x="182314" y="98322"/>
                      <a:pt x="167565" y="88490"/>
                    </a:cubicBezTo>
                    <a:cubicBezTo>
                      <a:pt x="157733" y="73742"/>
                      <a:pt x="150603" y="56779"/>
                      <a:pt x="138069" y="44245"/>
                    </a:cubicBezTo>
                    <a:cubicBezTo>
                      <a:pt x="109479" y="15655"/>
                      <a:pt x="85564" y="11995"/>
                      <a:pt x="49578" y="0"/>
                    </a:cubicBezTo>
                    <a:cubicBezTo>
                      <a:pt x="-22650" y="24075"/>
                      <a:pt x="5333" y="-798"/>
                      <a:pt x="5333" y="103238"/>
                    </a:cubicBezTo>
                  </a:path>
                </a:pathLst>
              </a:cu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" name="フリーフォーム 8"/>
              <p:cNvSpPr/>
              <p:nvPr/>
            </p:nvSpPr>
            <p:spPr>
              <a:xfrm>
                <a:off x="6564786" y="2414889"/>
                <a:ext cx="506778" cy="635939"/>
              </a:xfrm>
              <a:custGeom>
                <a:avLst/>
                <a:gdLst>
                  <a:gd name="connsiteX0" fmla="*/ 5333 w 506778"/>
                  <a:gd name="connsiteY0" fmla="*/ 14748 h 635939"/>
                  <a:gd name="connsiteX1" fmla="*/ 34830 w 506778"/>
                  <a:gd name="connsiteY1" fmla="*/ 176980 h 635939"/>
                  <a:gd name="connsiteX2" fmla="*/ 34830 w 506778"/>
                  <a:gd name="connsiteY2" fmla="*/ 545690 h 635939"/>
                  <a:gd name="connsiteX3" fmla="*/ 79075 w 506778"/>
                  <a:gd name="connsiteY3" fmla="*/ 575187 h 635939"/>
                  <a:gd name="connsiteX4" fmla="*/ 138069 w 506778"/>
                  <a:gd name="connsiteY4" fmla="*/ 560438 h 635939"/>
                  <a:gd name="connsiteX5" fmla="*/ 182314 w 506778"/>
                  <a:gd name="connsiteY5" fmla="*/ 471948 h 635939"/>
                  <a:gd name="connsiteX6" fmla="*/ 167565 w 506778"/>
                  <a:gd name="connsiteY6" fmla="*/ 265471 h 635939"/>
                  <a:gd name="connsiteX7" fmla="*/ 211811 w 506778"/>
                  <a:gd name="connsiteY7" fmla="*/ 294968 h 635939"/>
                  <a:gd name="connsiteX8" fmla="*/ 226559 w 506778"/>
                  <a:gd name="connsiteY8" fmla="*/ 339213 h 635939"/>
                  <a:gd name="connsiteX9" fmla="*/ 256056 w 506778"/>
                  <a:gd name="connsiteY9" fmla="*/ 383458 h 635939"/>
                  <a:gd name="connsiteX10" fmla="*/ 285552 w 506778"/>
                  <a:gd name="connsiteY10" fmla="*/ 471948 h 635939"/>
                  <a:gd name="connsiteX11" fmla="*/ 329798 w 506778"/>
                  <a:gd name="connsiteY11" fmla="*/ 560438 h 635939"/>
                  <a:gd name="connsiteX12" fmla="*/ 374043 w 506778"/>
                  <a:gd name="connsiteY12" fmla="*/ 589935 h 635939"/>
                  <a:gd name="connsiteX13" fmla="*/ 403540 w 506778"/>
                  <a:gd name="connsiteY13" fmla="*/ 634180 h 635939"/>
                  <a:gd name="connsiteX14" fmla="*/ 506778 w 506778"/>
                  <a:gd name="connsiteY14" fmla="*/ 589935 h 635939"/>
                  <a:gd name="connsiteX15" fmla="*/ 492030 w 506778"/>
                  <a:gd name="connsiteY15" fmla="*/ 486697 h 635939"/>
                  <a:gd name="connsiteX16" fmla="*/ 447785 w 506778"/>
                  <a:gd name="connsiteY16" fmla="*/ 457200 h 635939"/>
                  <a:gd name="connsiteX17" fmla="*/ 374043 w 506778"/>
                  <a:gd name="connsiteY17" fmla="*/ 383458 h 635939"/>
                  <a:gd name="connsiteX18" fmla="*/ 344546 w 506778"/>
                  <a:gd name="connsiteY18" fmla="*/ 339213 h 635939"/>
                  <a:gd name="connsiteX19" fmla="*/ 300301 w 506778"/>
                  <a:gd name="connsiteY19" fmla="*/ 294968 h 635939"/>
                  <a:gd name="connsiteX20" fmla="*/ 285552 w 506778"/>
                  <a:gd name="connsiteY20" fmla="*/ 250722 h 635939"/>
                  <a:gd name="connsiteX21" fmla="*/ 256056 w 506778"/>
                  <a:gd name="connsiteY21" fmla="*/ 206477 h 635939"/>
                  <a:gd name="connsiteX22" fmla="*/ 211811 w 506778"/>
                  <a:gd name="connsiteY22" fmla="*/ 117987 h 635939"/>
                  <a:gd name="connsiteX23" fmla="*/ 167565 w 506778"/>
                  <a:gd name="connsiteY23" fmla="*/ 88490 h 635939"/>
                  <a:gd name="connsiteX24" fmla="*/ 138069 w 506778"/>
                  <a:gd name="connsiteY24" fmla="*/ 44245 h 635939"/>
                  <a:gd name="connsiteX25" fmla="*/ 49578 w 506778"/>
                  <a:gd name="connsiteY25" fmla="*/ 0 h 635939"/>
                  <a:gd name="connsiteX26" fmla="*/ 5333 w 506778"/>
                  <a:gd name="connsiteY26" fmla="*/ 103238 h 6359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506778" h="635939">
                    <a:moveTo>
                      <a:pt x="5333" y="14748"/>
                    </a:moveTo>
                    <a:cubicBezTo>
                      <a:pt x="15165" y="68825"/>
                      <a:pt x="32936" y="122049"/>
                      <a:pt x="34830" y="176980"/>
                    </a:cubicBezTo>
                    <a:cubicBezTo>
                      <a:pt x="35104" y="184915"/>
                      <a:pt x="898" y="469343"/>
                      <a:pt x="34830" y="545690"/>
                    </a:cubicBezTo>
                    <a:cubicBezTo>
                      <a:pt x="42029" y="561888"/>
                      <a:pt x="64327" y="565355"/>
                      <a:pt x="79075" y="575187"/>
                    </a:cubicBezTo>
                    <a:cubicBezTo>
                      <a:pt x="98740" y="570271"/>
                      <a:pt x="121203" y="571682"/>
                      <a:pt x="138069" y="560438"/>
                    </a:cubicBezTo>
                    <a:cubicBezTo>
                      <a:pt x="162573" y="544102"/>
                      <a:pt x="173901" y="497185"/>
                      <a:pt x="182314" y="471948"/>
                    </a:cubicBezTo>
                    <a:cubicBezTo>
                      <a:pt x="177398" y="403122"/>
                      <a:pt x="156221" y="333533"/>
                      <a:pt x="167565" y="265471"/>
                    </a:cubicBezTo>
                    <a:cubicBezTo>
                      <a:pt x="170479" y="247987"/>
                      <a:pt x="200738" y="281127"/>
                      <a:pt x="211811" y="294968"/>
                    </a:cubicBezTo>
                    <a:cubicBezTo>
                      <a:pt x="221523" y="307107"/>
                      <a:pt x="219607" y="325308"/>
                      <a:pt x="226559" y="339213"/>
                    </a:cubicBezTo>
                    <a:cubicBezTo>
                      <a:pt x="234486" y="355067"/>
                      <a:pt x="246224" y="368710"/>
                      <a:pt x="256056" y="383458"/>
                    </a:cubicBezTo>
                    <a:lnTo>
                      <a:pt x="285552" y="471948"/>
                    </a:lnTo>
                    <a:cubicBezTo>
                      <a:pt x="297547" y="507933"/>
                      <a:pt x="301209" y="531849"/>
                      <a:pt x="329798" y="560438"/>
                    </a:cubicBezTo>
                    <a:cubicBezTo>
                      <a:pt x="342332" y="572972"/>
                      <a:pt x="359295" y="580103"/>
                      <a:pt x="374043" y="589935"/>
                    </a:cubicBezTo>
                    <a:cubicBezTo>
                      <a:pt x="383875" y="604683"/>
                      <a:pt x="386724" y="628575"/>
                      <a:pt x="403540" y="634180"/>
                    </a:cubicBezTo>
                    <a:cubicBezTo>
                      <a:pt x="435286" y="644762"/>
                      <a:pt x="484533" y="604765"/>
                      <a:pt x="506778" y="589935"/>
                    </a:cubicBezTo>
                    <a:cubicBezTo>
                      <a:pt x="501862" y="555522"/>
                      <a:pt x="506148" y="518463"/>
                      <a:pt x="492030" y="486697"/>
                    </a:cubicBezTo>
                    <a:cubicBezTo>
                      <a:pt x="484831" y="470499"/>
                      <a:pt x="460319" y="469734"/>
                      <a:pt x="447785" y="457200"/>
                    </a:cubicBezTo>
                    <a:cubicBezTo>
                      <a:pt x="349462" y="358877"/>
                      <a:pt x="492030" y="462117"/>
                      <a:pt x="374043" y="383458"/>
                    </a:cubicBezTo>
                    <a:cubicBezTo>
                      <a:pt x="364211" y="368710"/>
                      <a:pt x="355894" y="352830"/>
                      <a:pt x="344546" y="339213"/>
                    </a:cubicBezTo>
                    <a:cubicBezTo>
                      <a:pt x="331193" y="323190"/>
                      <a:pt x="311871" y="312322"/>
                      <a:pt x="300301" y="294968"/>
                    </a:cubicBezTo>
                    <a:cubicBezTo>
                      <a:pt x="291677" y="282033"/>
                      <a:pt x="292505" y="264627"/>
                      <a:pt x="285552" y="250722"/>
                    </a:cubicBezTo>
                    <a:cubicBezTo>
                      <a:pt x="277625" y="234868"/>
                      <a:pt x="263983" y="222331"/>
                      <a:pt x="256056" y="206477"/>
                    </a:cubicBezTo>
                    <a:cubicBezTo>
                      <a:pt x="232068" y="158500"/>
                      <a:pt x="254074" y="160250"/>
                      <a:pt x="211811" y="117987"/>
                    </a:cubicBezTo>
                    <a:cubicBezTo>
                      <a:pt x="199277" y="105453"/>
                      <a:pt x="182314" y="98322"/>
                      <a:pt x="167565" y="88490"/>
                    </a:cubicBezTo>
                    <a:cubicBezTo>
                      <a:pt x="157733" y="73742"/>
                      <a:pt x="150603" y="56779"/>
                      <a:pt x="138069" y="44245"/>
                    </a:cubicBezTo>
                    <a:cubicBezTo>
                      <a:pt x="109479" y="15655"/>
                      <a:pt x="85564" y="11995"/>
                      <a:pt x="49578" y="0"/>
                    </a:cubicBezTo>
                    <a:cubicBezTo>
                      <a:pt x="-22650" y="24075"/>
                      <a:pt x="5333" y="-798"/>
                      <a:pt x="5333" y="103238"/>
                    </a:cubicBezTo>
                  </a:path>
                </a:pathLst>
              </a:cu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" name="フリーフォーム 9"/>
              <p:cNvSpPr/>
              <p:nvPr/>
            </p:nvSpPr>
            <p:spPr>
              <a:xfrm>
                <a:off x="4403601" y="5040561"/>
                <a:ext cx="506778" cy="635939"/>
              </a:xfrm>
              <a:custGeom>
                <a:avLst/>
                <a:gdLst>
                  <a:gd name="connsiteX0" fmla="*/ 5333 w 506778"/>
                  <a:gd name="connsiteY0" fmla="*/ 14748 h 635939"/>
                  <a:gd name="connsiteX1" fmla="*/ 34830 w 506778"/>
                  <a:gd name="connsiteY1" fmla="*/ 176980 h 635939"/>
                  <a:gd name="connsiteX2" fmla="*/ 34830 w 506778"/>
                  <a:gd name="connsiteY2" fmla="*/ 545690 h 635939"/>
                  <a:gd name="connsiteX3" fmla="*/ 79075 w 506778"/>
                  <a:gd name="connsiteY3" fmla="*/ 575187 h 635939"/>
                  <a:gd name="connsiteX4" fmla="*/ 138069 w 506778"/>
                  <a:gd name="connsiteY4" fmla="*/ 560438 h 635939"/>
                  <a:gd name="connsiteX5" fmla="*/ 182314 w 506778"/>
                  <a:gd name="connsiteY5" fmla="*/ 471948 h 635939"/>
                  <a:gd name="connsiteX6" fmla="*/ 167565 w 506778"/>
                  <a:gd name="connsiteY6" fmla="*/ 265471 h 635939"/>
                  <a:gd name="connsiteX7" fmla="*/ 211811 w 506778"/>
                  <a:gd name="connsiteY7" fmla="*/ 294968 h 635939"/>
                  <a:gd name="connsiteX8" fmla="*/ 226559 w 506778"/>
                  <a:gd name="connsiteY8" fmla="*/ 339213 h 635939"/>
                  <a:gd name="connsiteX9" fmla="*/ 256056 w 506778"/>
                  <a:gd name="connsiteY9" fmla="*/ 383458 h 635939"/>
                  <a:gd name="connsiteX10" fmla="*/ 285552 w 506778"/>
                  <a:gd name="connsiteY10" fmla="*/ 471948 h 635939"/>
                  <a:gd name="connsiteX11" fmla="*/ 329798 w 506778"/>
                  <a:gd name="connsiteY11" fmla="*/ 560438 h 635939"/>
                  <a:gd name="connsiteX12" fmla="*/ 374043 w 506778"/>
                  <a:gd name="connsiteY12" fmla="*/ 589935 h 635939"/>
                  <a:gd name="connsiteX13" fmla="*/ 403540 w 506778"/>
                  <a:gd name="connsiteY13" fmla="*/ 634180 h 635939"/>
                  <a:gd name="connsiteX14" fmla="*/ 506778 w 506778"/>
                  <a:gd name="connsiteY14" fmla="*/ 589935 h 635939"/>
                  <a:gd name="connsiteX15" fmla="*/ 492030 w 506778"/>
                  <a:gd name="connsiteY15" fmla="*/ 486697 h 635939"/>
                  <a:gd name="connsiteX16" fmla="*/ 447785 w 506778"/>
                  <a:gd name="connsiteY16" fmla="*/ 457200 h 635939"/>
                  <a:gd name="connsiteX17" fmla="*/ 374043 w 506778"/>
                  <a:gd name="connsiteY17" fmla="*/ 383458 h 635939"/>
                  <a:gd name="connsiteX18" fmla="*/ 344546 w 506778"/>
                  <a:gd name="connsiteY18" fmla="*/ 339213 h 635939"/>
                  <a:gd name="connsiteX19" fmla="*/ 300301 w 506778"/>
                  <a:gd name="connsiteY19" fmla="*/ 294968 h 635939"/>
                  <a:gd name="connsiteX20" fmla="*/ 285552 w 506778"/>
                  <a:gd name="connsiteY20" fmla="*/ 250722 h 635939"/>
                  <a:gd name="connsiteX21" fmla="*/ 256056 w 506778"/>
                  <a:gd name="connsiteY21" fmla="*/ 206477 h 635939"/>
                  <a:gd name="connsiteX22" fmla="*/ 211811 w 506778"/>
                  <a:gd name="connsiteY22" fmla="*/ 117987 h 635939"/>
                  <a:gd name="connsiteX23" fmla="*/ 167565 w 506778"/>
                  <a:gd name="connsiteY23" fmla="*/ 88490 h 635939"/>
                  <a:gd name="connsiteX24" fmla="*/ 138069 w 506778"/>
                  <a:gd name="connsiteY24" fmla="*/ 44245 h 635939"/>
                  <a:gd name="connsiteX25" fmla="*/ 49578 w 506778"/>
                  <a:gd name="connsiteY25" fmla="*/ 0 h 635939"/>
                  <a:gd name="connsiteX26" fmla="*/ 5333 w 506778"/>
                  <a:gd name="connsiteY26" fmla="*/ 103238 h 6359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506778" h="635939">
                    <a:moveTo>
                      <a:pt x="5333" y="14748"/>
                    </a:moveTo>
                    <a:cubicBezTo>
                      <a:pt x="15165" y="68825"/>
                      <a:pt x="32936" y="122049"/>
                      <a:pt x="34830" y="176980"/>
                    </a:cubicBezTo>
                    <a:cubicBezTo>
                      <a:pt x="35104" y="184915"/>
                      <a:pt x="898" y="469343"/>
                      <a:pt x="34830" y="545690"/>
                    </a:cubicBezTo>
                    <a:cubicBezTo>
                      <a:pt x="42029" y="561888"/>
                      <a:pt x="64327" y="565355"/>
                      <a:pt x="79075" y="575187"/>
                    </a:cubicBezTo>
                    <a:cubicBezTo>
                      <a:pt x="98740" y="570271"/>
                      <a:pt x="121203" y="571682"/>
                      <a:pt x="138069" y="560438"/>
                    </a:cubicBezTo>
                    <a:cubicBezTo>
                      <a:pt x="162573" y="544102"/>
                      <a:pt x="173901" y="497185"/>
                      <a:pt x="182314" y="471948"/>
                    </a:cubicBezTo>
                    <a:cubicBezTo>
                      <a:pt x="177398" y="403122"/>
                      <a:pt x="156221" y="333533"/>
                      <a:pt x="167565" y="265471"/>
                    </a:cubicBezTo>
                    <a:cubicBezTo>
                      <a:pt x="170479" y="247987"/>
                      <a:pt x="200738" y="281127"/>
                      <a:pt x="211811" y="294968"/>
                    </a:cubicBezTo>
                    <a:cubicBezTo>
                      <a:pt x="221523" y="307107"/>
                      <a:pt x="219607" y="325308"/>
                      <a:pt x="226559" y="339213"/>
                    </a:cubicBezTo>
                    <a:cubicBezTo>
                      <a:pt x="234486" y="355067"/>
                      <a:pt x="246224" y="368710"/>
                      <a:pt x="256056" y="383458"/>
                    </a:cubicBezTo>
                    <a:lnTo>
                      <a:pt x="285552" y="471948"/>
                    </a:lnTo>
                    <a:cubicBezTo>
                      <a:pt x="297547" y="507933"/>
                      <a:pt x="301209" y="531849"/>
                      <a:pt x="329798" y="560438"/>
                    </a:cubicBezTo>
                    <a:cubicBezTo>
                      <a:pt x="342332" y="572972"/>
                      <a:pt x="359295" y="580103"/>
                      <a:pt x="374043" y="589935"/>
                    </a:cubicBezTo>
                    <a:cubicBezTo>
                      <a:pt x="383875" y="604683"/>
                      <a:pt x="386724" y="628575"/>
                      <a:pt x="403540" y="634180"/>
                    </a:cubicBezTo>
                    <a:cubicBezTo>
                      <a:pt x="435286" y="644762"/>
                      <a:pt x="484533" y="604765"/>
                      <a:pt x="506778" y="589935"/>
                    </a:cubicBezTo>
                    <a:cubicBezTo>
                      <a:pt x="501862" y="555522"/>
                      <a:pt x="506148" y="518463"/>
                      <a:pt x="492030" y="486697"/>
                    </a:cubicBezTo>
                    <a:cubicBezTo>
                      <a:pt x="484831" y="470499"/>
                      <a:pt x="460319" y="469734"/>
                      <a:pt x="447785" y="457200"/>
                    </a:cubicBezTo>
                    <a:cubicBezTo>
                      <a:pt x="349462" y="358877"/>
                      <a:pt x="492030" y="462117"/>
                      <a:pt x="374043" y="383458"/>
                    </a:cubicBezTo>
                    <a:cubicBezTo>
                      <a:pt x="364211" y="368710"/>
                      <a:pt x="355894" y="352830"/>
                      <a:pt x="344546" y="339213"/>
                    </a:cubicBezTo>
                    <a:cubicBezTo>
                      <a:pt x="331193" y="323190"/>
                      <a:pt x="311871" y="312322"/>
                      <a:pt x="300301" y="294968"/>
                    </a:cubicBezTo>
                    <a:cubicBezTo>
                      <a:pt x="291677" y="282033"/>
                      <a:pt x="292505" y="264627"/>
                      <a:pt x="285552" y="250722"/>
                    </a:cubicBezTo>
                    <a:cubicBezTo>
                      <a:pt x="277625" y="234868"/>
                      <a:pt x="263983" y="222331"/>
                      <a:pt x="256056" y="206477"/>
                    </a:cubicBezTo>
                    <a:cubicBezTo>
                      <a:pt x="232068" y="158500"/>
                      <a:pt x="254074" y="160250"/>
                      <a:pt x="211811" y="117987"/>
                    </a:cubicBezTo>
                    <a:cubicBezTo>
                      <a:pt x="199277" y="105453"/>
                      <a:pt x="182314" y="98322"/>
                      <a:pt x="167565" y="88490"/>
                    </a:cubicBezTo>
                    <a:cubicBezTo>
                      <a:pt x="157733" y="73742"/>
                      <a:pt x="150603" y="56779"/>
                      <a:pt x="138069" y="44245"/>
                    </a:cubicBezTo>
                    <a:cubicBezTo>
                      <a:pt x="109479" y="15655"/>
                      <a:pt x="85564" y="11995"/>
                      <a:pt x="49578" y="0"/>
                    </a:cubicBezTo>
                    <a:cubicBezTo>
                      <a:pt x="-22650" y="24075"/>
                      <a:pt x="5333" y="-798"/>
                      <a:pt x="5333" y="103238"/>
                    </a:cubicBezTo>
                  </a:path>
                </a:pathLst>
              </a:cu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" name="フリーフォーム 10"/>
              <p:cNvSpPr/>
              <p:nvPr/>
            </p:nvSpPr>
            <p:spPr>
              <a:xfrm>
                <a:off x="4836594" y="4980686"/>
                <a:ext cx="506778" cy="635939"/>
              </a:xfrm>
              <a:custGeom>
                <a:avLst/>
                <a:gdLst>
                  <a:gd name="connsiteX0" fmla="*/ 5333 w 506778"/>
                  <a:gd name="connsiteY0" fmla="*/ 14748 h 635939"/>
                  <a:gd name="connsiteX1" fmla="*/ 34830 w 506778"/>
                  <a:gd name="connsiteY1" fmla="*/ 176980 h 635939"/>
                  <a:gd name="connsiteX2" fmla="*/ 34830 w 506778"/>
                  <a:gd name="connsiteY2" fmla="*/ 545690 h 635939"/>
                  <a:gd name="connsiteX3" fmla="*/ 79075 w 506778"/>
                  <a:gd name="connsiteY3" fmla="*/ 575187 h 635939"/>
                  <a:gd name="connsiteX4" fmla="*/ 138069 w 506778"/>
                  <a:gd name="connsiteY4" fmla="*/ 560438 h 635939"/>
                  <a:gd name="connsiteX5" fmla="*/ 182314 w 506778"/>
                  <a:gd name="connsiteY5" fmla="*/ 471948 h 635939"/>
                  <a:gd name="connsiteX6" fmla="*/ 167565 w 506778"/>
                  <a:gd name="connsiteY6" fmla="*/ 265471 h 635939"/>
                  <a:gd name="connsiteX7" fmla="*/ 211811 w 506778"/>
                  <a:gd name="connsiteY7" fmla="*/ 294968 h 635939"/>
                  <a:gd name="connsiteX8" fmla="*/ 226559 w 506778"/>
                  <a:gd name="connsiteY8" fmla="*/ 339213 h 635939"/>
                  <a:gd name="connsiteX9" fmla="*/ 256056 w 506778"/>
                  <a:gd name="connsiteY9" fmla="*/ 383458 h 635939"/>
                  <a:gd name="connsiteX10" fmla="*/ 285552 w 506778"/>
                  <a:gd name="connsiteY10" fmla="*/ 471948 h 635939"/>
                  <a:gd name="connsiteX11" fmla="*/ 329798 w 506778"/>
                  <a:gd name="connsiteY11" fmla="*/ 560438 h 635939"/>
                  <a:gd name="connsiteX12" fmla="*/ 374043 w 506778"/>
                  <a:gd name="connsiteY12" fmla="*/ 589935 h 635939"/>
                  <a:gd name="connsiteX13" fmla="*/ 403540 w 506778"/>
                  <a:gd name="connsiteY13" fmla="*/ 634180 h 635939"/>
                  <a:gd name="connsiteX14" fmla="*/ 506778 w 506778"/>
                  <a:gd name="connsiteY14" fmla="*/ 589935 h 635939"/>
                  <a:gd name="connsiteX15" fmla="*/ 492030 w 506778"/>
                  <a:gd name="connsiteY15" fmla="*/ 486697 h 635939"/>
                  <a:gd name="connsiteX16" fmla="*/ 447785 w 506778"/>
                  <a:gd name="connsiteY16" fmla="*/ 457200 h 635939"/>
                  <a:gd name="connsiteX17" fmla="*/ 374043 w 506778"/>
                  <a:gd name="connsiteY17" fmla="*/ 383458 h 635939"/>
                  <a:gd name="connsiteX18" fmla="*/ 344546 w 506778"/>
                  <a:gd name="connsiteY18" fmla="*/ 339213 h 635939"/>
                  <a:gd name="connsiteX19" fmla="*/ 300301 w 506778"/>
                  <a:gd name="connsiteY19" fmla="*/ 294968 h 635939"/>
                  <a:gd name="connsiteX20" fmla="*/ 285552 w 506778"/>
                  <a:gd name="connsiteY20" fmla="*/ 250722 h 635939"/>
                  <a:gd name="connsiteX21" fmla="*/ 256056 w 506778"/>
                  <a:gd name="connsiteY21" fmla="*/ 206477 h 635939"/>
                  <a:gd name="connsiteX22" fmla="*/ 211811 w 506778"/>
                  <a:gd name="connsiteY22" fmla="*/ 117987 h 635939"/>
                  <a:gd name="connsiteX23" fmla="*/ 167565 w 506778"/>
                  <a:gd name="connsiteY23" fmla="*/ 88490 h 635939"/>
                  <a:gd name="connsiteX24" fmla="*/ 138069 w 506778"/>
                  <a:gd name="connsiteY24" fmla="*/ 44245 h 635939"/>
                  <a:gd name="connsiteX25" fmla="*/ 49578 w 506778"/>
                  <a:gd name="connsiteY25" fmla="*/ 0 h 635939"/>
                  <a:gd name="connsiteX26" fmla="*/ 5333 w 506778"/>
                  <a:gd name="connsiteY26" fmla="*/ 103238 h 6359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506778" h="635939">
                    <a:moveTo>
                      <a:pt x="5333" y="14748"/>
                    </a:moveTo>
                    <a:cubicBezTo>
                      <a:pt x="15165" y="68825"/>
                      <a:pt x="32936" y="122049"/>
                      <a:pt x="34830" y="176980"/>
                    </a:cubicBezTo>
                    <a:cubicBezTo>
                      <a:pt x="35104" y="184915"/>
                      <a:pt x="898" y="469343"/>
                      <a:pt x="34830" y="545690"/>
                    </a:cubicBezTo>
                    <a:cubicBezTo>
                      <a:pt x="42029" y="561888"/>
                      <a:pt x="64327" y="565355"/>
                      <a:pt x="79075" y="575187"/>
                    </a:cubicBezTo>
                    <a:cubicBezTo>
                      <a:pt x="98740" y="570271"/>
                      <a:pt x="121203" y="571682"/>
                      <a:pt x="138069" y="560438"/>
                    </a:cubicBezTo>
                    <a:cubicBezTo>
                      <a:pt x="162573" y="544102"/>
                      <a:pt x="173901" y="497185"/>
                      <a:pt x="182314" y="471948"/>
                    </a:cubicBezTo>
                    <a:cubicBezTo>
                      <a:pt x="177398" y="403122"/>
                      <a:pt x="156221" y="333533"/>
                      <a:pt x="167565" y="265471"/>
                    </a:cubicBezTo>
                    <a:cubicBezTo>
                      <a:pt x="170479" y="247987"/>
                      <a:pt x="200738" y="281127"/>
                      <a:pt x="211811" y="294968"/>
                    </a:cubicBezTo>
                    <a:cubicBezTo>
                      <a:pt x="221523" y="307107"/>
                      <a:pt x="219607" y="325308"/>
                      <a:pt x="226559" y="339213"/>
                    </a:cubicBezTo>
                    <a:cubicBezTo>
                      <a:pt x="234486" y="355067"/>
                      <a:pt x="246224" y="368710"/>
                      <a:pt x="256056" y="383458"/>
                    </a:cubicBezTo>
                    <a:lnTo>
                      <a:pt x="285552" y="471948"/>
                    </a:lnTo>
                    <a:cubicBezTo>
                      <a:pt x="297547" y="507933"/>
                      <a:pt x="301209" y="531849"/>
                      <a:pt x="329798" y="560438"/>
                    </a:cubicBezTo>
                    <a:cubicBezTo>
                      <a:pt x="342332" y="572972"/>
                      <a:pt x="359295" y="580103"/>
                      <a:pt x="374043" y="589935"/>
                    </a:cubicBezTo>
                    <a:cubicBezTo>
                      <a:pt x="383875" y="604683"/>
                      <a:pt x="386724" y="628575"/>
                      <a:pt x="403540" y="634180"/>
                    </a:cubicBezTo>
                    <a:cubicBezTo>
                      <a:pt x="435286" y="644762"/>
                      <a:pt x="484533" y="604765"/>
                      <a:pt x="506778" y="589935"/>
                    </a:cubicBezTo>
                    <a:cubicBezTo>
                      <a:pt x="501862" y="555522"/>
                      <a:pt x="506148" y="518463"/>
                      <a:pt x="492030" y="486697"/>
                    </a:cubicBezTo>
                    <a:cubicBezTo>
                      <a:pt x="484831" y="470499"/>
                      <a:pt x="460319" y="469734"/>
                      <a:pt x="447785" y="457200"/>
                    </a:cubicBezTo>
                    <a:cubicBezTo>
                      <a:pt x="349462" y="358877"/>
                      <a:pt x="492030" y="462117"/>
                      <a:pt x="374043" y="383458"/>
                    </a:cubicBezTo>
                    <a:cubicBezTo>
                      <a:pt x="364211" y="368710"/>
                      <a:pt x="355894" y="352830"/>
                      <a:pt x="344546" y="339213"/>
                    </a:cubicBezTo>
                    <a:cubicBezTo>
                      <a:pt x="331193" y="323190"/>
                      <a:pt x="311871" y="312322"/>
                      <a:pt x="300301" y="294968"/>
                    </a:cubicBezTo>
                    <a:cubicBezTo>
                      <a:pt x="291677" y="282033"/>
                      <a:pt x="292505" y="264627"/>
                      <a:pt x="285552" y="250722"/>
                    </a:cubicBezTo>
                    <a:cubicBezTo>
                      <a:pt x="277625" y="234868"/>
                      <a:pt x="263983" y="222331"/>
                      <a:pt x="256056" y="206477"/>
                    </a:cubicBezTo>
                    <a:cubicBezTo>
                      <a:pt x="232068" y="158500"/>
                      <a:pt x="254074" y="160250"/>
                      <a:pt x="211811" y="117987"/>
                    </a:cubicBezTo>
                    <a:cubicBezTo>
                      <a:pt x="199277" y="105453"/>
                      <a:pt x="182314" y="98322"/>
                      <a:pt x="167565" y="88490"/>
                    </a:cubicBezTo>
                    <a:cubicBezTo>
                      <a:pt x="157733" y="73742"/>
                      <a:pt x="150603" y="56779"/>
                      <a:pt x="138069" y="44245"/>
                    </a:cubicBezTo>
                    <a:cubicBezTo>
                      <a:pt x="109479" y="15655"/>
                      <a:pt x="85564" y="11995"/>
                      <a:pt x="49578" y="0"/>
                    </a:cubicBezTo>
                    <a:cubicBezTo>
                      <a:pt x="-22650" y="24075"/>
                      <a:pt x="5333" y="-798"/>
                      <a:pt x="5333" y="103238"/>
                    </a:cubicBezTo>
                  </a:path>
                </a:pathLst>
              </a:cu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" name="フリーフォーム 11"/>
              <p:cNvSpPr/>
              <p:nvPr/>
            </p:nvSpPr>
            <p:spPr>
              <a:xfrm>
                <a:off x="4722828" y="5149898"/>
                <a:ext cx="545814" cy="1474839"/>
              </a:xfrm>
              <a:custGeom>
                <a:avLst/>
                <a:gdLst>
                  <a:gd name="connsiteX0" fmla="*/ 0 w 545814"/>
                  <a:gd name="connsiteY0" fmla="*/ 0 h 1474839"/>
                  <a:gd name="connsiteX1" fmla="*/ 14748 w 545814"/>
                  <a:gd name="connsiteY1" fmla="*/ 73742 h 1474839"/>
                  <a:gd name="connsiteX2" fmla="*/ 29496 w 545814"/>
                  <a:gd name="connsiteY2" fmla="*/ 117987 h 1474839"/>
                  <a:gd name="connsiteX3" fmla="*/ 44245 w 545814"/>
                  <a:gd name="connsiteY3" fmla="*/ 191729 h 1474839"/>
                  <a:gd name="connsiteX4" fmla="*/ 29496 w 545814"/>
                  <a:gd name="connsiteY4" fmla="*/ 412955 h 1474839"/>
                  <a:gd name="connsiteX5" fmla="*/ 44245 w 545814"/>
                  <a:gd name="connsiteY5" fmla="*/ 516194 h 1474839"/>
                  <a:gd name="connsiteX6" fmla="*/ 147483 w 545814"/>
                  <a:gd name="connsiteY6" fmla="*/ 501445 h 1474839"/>
                  <a:gd name="connsiteX7" fmla="*/ 191729 w 545814"/>
                  <a:gd name="connsiteY7" fmla="*/ 486697 h 1474839"/>
                  <a:gd name="connsiteX8" fmla="*/ 235974 w 545814"/>
                  <a:gd name="connsiteY8" fmla="*/ 604684 h 1474839"/>
                  <a:gd name="connsiteX9" fmla="*/ 280219 w 545814"/>
                  <a:gd name="connsiteY9" fmla="*/ 766916 h 1474839"/>
                  <a:gd name="connsiteX10" fmla="*/ 265471 w 545814"/>
                  <a:gd name="connsiteY10" fmla="*/ 988142 h 1474839"/>
                  <a:gd name="connsiteX11" fmla="*/ 309716 w 545814"/>
                  <a:gd name="connsiteY11" fmla="*/ 1415845 h 1474839"/>
                  <a:gd name="connsiteX12" fmla="*/ 353961 w 545814"/>
                  <a:gd name="connsiteY12" fmla="*/ 1460091 h 1474839"/>
                  <a:gd name="connsiteX13" fmla="*/ 398206 w 545814"/>
                  <a:gd name="connsiteY13" fmla="*/ 1474839 h 1474839"/>
                  <a:gd name="connsiteX14" fmla="*/ 442451 w 545814"/>
                  <a:gd name="connsiteY14" fmla="*/ 1460091 h 1474839"/>
                  <a:gd name="connsiteX15" fmla="*/ 457200 w 545814"/>
                  <a:gd name="connsiteY15" fmla="*/ 1415845 h 1474839"/>
                  <a:gd name="connsiteX16" fmla="*/ 486696 w 545814"/>
                  <a:gd name="connsiteY16" fmla="*/ 1371600 h 1474839"/>
                  <a:gd name="connsiteX17" fmla="*/ 501445 w 545814"/>
                  <a:gd name="connsiteY17" fmla="*/ 1209368 h 1474839"/>
                  <a:gd name="connsiteX18" fmla="*/ 545690 w 545814"/>
                  <a:gd name="connsiteY18" fmla="*/ 1194620 h 1474839"/>
                  <a:gd name="connsiteX19" fmla="*/ 516193 w 545814"/>
                  <a:gd name="connsiteY19" fmla="*/ 1002891 h 1474839"/>
                  <a:gd name="connsiteX20" fmla="*/ 501445 w 545814"/>
                  <a:gd name="connsiteY20" fmla="*/ 870155 h 1474839"/>
                  <a:gd name="connsiteX21" fmla="*/ 457200 w 545814"/>
                  <a:gd name="connsiteY21" fmla="*/ 781665 h 1474839"/>
                  <a:gd name="connsiteX22" fmla="*/ 442451 w 545814"/>
                  <a:gd name="connsiteY22" fmla="*/ 737420 h 1474839"/>
                  <a:gd name="connsiteX23" fmla="*/ 368709 w 545814"/>
                  <a:gd name="connsiteY23" fmla="*/ 648929 h 1474839"/>
                  <a:gd name="connsiteX24" fmla="*/ 280219 w 545814"/>
                  <a:gd name="connsiteY24" fmla="*/ 486697 h 1474839"/>
                  <a:gd name="connsiteX25" fmla="*/ 250722 w 545814"/>
                  <a:gd name="connsiteY25" fmla="*/ 398207 h 1474839"/>
                  <a:gd name="connsiteX26" fmla="*/ 235974 w 545814"/>
                  <a:gd name="connsiteY26" fmla="*/ 353961 h 1474839"/>
                  <a:gd name="connsiteX27" fmla="*/ 206477 w 545814"/>
                  <a:gd name="connsiteY27" fmla="*/ 250723 h 1474839"/>
                  <a:gd name="connsiteX28" fmla="*/ 147483 w 545814"/>
                  <a:gd name="connsiteY28" fmla="*/ 162232 h 1474839"/>
                  <a:gd name="connsiteX29" fmla="*/ 117987 w 545814"/>
                  <a:gd name="connsiteY29" fmla="*/ 117987 h 1474839"/>
                  <a:gd name="connsiteX30" fmla="*/ 29496 w 545814"/>
                  <a:gd name="connsiteY30" fmla="*/ 58994 h 14748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545814" h="1474839">
                    <a:moveTo>
                      <a:pt x="0" y="0"/>
                    </a:moveTo>
                    <a:cubicBezTo>
                      <a:pt x="4916" y="24581"/>
                      <a:pt x="8668" y="49423"/>
                      <a:pt x="14748" y="73742"/>
                    </a:cubicBezTo>
                    <a:cubicBezTo>
                      <a:pt x="18518" y="88824"/>
                      <a:pt x="25725" y="102905"/>
                      <a:pt x="29496" y="117987"/>
                    </a:cubicBezTo>
                    <a:cubicBezTo>
                      <a:pt x="35576" y="142306"/>
                      <a:pt x="39329" y="167148"/>
                      <a:pt x="44245" y="191729"/>
                    </a:cubicBezTo>
                    <a:cubicBezTo>
                      <a:pt x="39329" y="265471"/>
                      <a:pt x="29496" y="339049"/>
                      <a:pt x="29496" y="412955"/>
                    </a:cubicBezTo>
                    <a:cubicBezTo>
                      <a:pt x="29496" y="447717"/>
                      <a:pt x="16435" y="495337"/>
                      <a:pt x="44245" y="516194"/>
                    </a:cubicBezTo>
                    <a:cubicBezTo>
                      <a:pt x="72055" y="537051"/>
                      <a:pt x="113070" y="506361"/>
                      <a:pt x="147483" y="501445"/>
                    </a:cubicBezTo>
                    <a:cubicBezTo>
                      <a:pt x="162232" y="496529"/>
                      <a:pt x="177295" y="480923"/>
                      <a:pt x="191729" y="486697"/>
                    </a:cubicBezTo>
                    <a:cubicBezTo>
                      <a:pt x="224134" y="499659"/>
                      <a:pt x="233300" y="587300"/>
                      <a:pt x="235974" y="604684"/>
                    </a:cubicBezTo>
                    <a:cubicBezTo>
                      <a:pt x="258005" y="747887"/>
                      <a:pt x="226462" y="686282"/>
                      <a:pt x="280219" y="766916"/>
                    </a:cubicBezTo>
                    <a:cubicBezTo>
                      <a:pt x="275303" y="840658"/>
                      <a:pt x="265471" y="914236"/>
                      <a:pt x="265471" y="988142"/>
                    </a:cubicBezTo>
                    <a:cubicBezTo>
                      <a:pt x="265471" y="1153345"/>
                      <a:pt x="211403" y="1297868"/>
                      <a:pt x="309716" y="1415845"/>
                    </a:cubicBezTo>
                    <a:cubicBezTo>
                      <a:pt x="323069" y="1431868"/>
                      <a:pt x="336607" y="1448521"/>
                      <a:pt x="353961" y="1460091"/>
                    </a:cubicBezTo>
                    <a:cubicBezTo>
                      <a:pt x="366896" y="1468714"/>
                      <a:pt x="383458" y="1469923"/>
                      <a:pt x="398206" y="1474839"/>
                    </a:cubicBezTo>
                    <a:cubicBezTo>
                      <a:pt x="412954" y="1469923"/>
                      <a:pt x="431458" y="1471084"/>
                      <a:pt x="442451" y="1460091"/>
                    </a:cubicBezTo>
                    <a:cubicBezTo>
                      <a:pt x="453444" y="1449098"/>
                      <a:pt x="450247" y="1429750"/>
                      <a:pt x="457200" y="1415845"/>
                    </a:cubicBezTo>
                    <a:cubicBezTo>
                      <a:pt x="465127" y="1399991"/>
                      <a:pt x="476864" y="1386348"/>
                      <a:pt x="486696" y="1371600"/>
                    </a:cubicBezTo>
                    <a:cubicBezTo>
                      <a:pt x="491612" y="1317523"/>
                      <a:pt x="484274" y="1260882"/>
                      <a:pt x="501445" y="1209368"/>
                    </a:cubicBezTo>
                    <a:cubicBezTo>
                      <a:pt x="506361" y="1194620"/>
                      <a:pt x="541920" y="1209702"/>
                      <a:pt x="545690" y="1194620"/>
                    </a:cubicBezTo>
                    <a:cubicBezTo>
                      <a:pt x="547967" y="1185512"/>
                      <a:pt x="518372" y="1019231"/>
                      <a:pt x="516193" y="1002891"/>
                    </a:cubicBezTo>
                    <a:cubicBezTo>
                      <a:pt x="510310" y="958764"/>
                      <a:pt x="508764" y="914067"/>
                      <a:pt x="501445" y="870155"/>
                    </a:cubicBezTo>
                    <a:cubicBezTo>
                      <a:pt x="492178" y="814554"/>
                      <a:pt x="482678" y="832620"/>
                      <a:pt x="457200" y="781665"/>
                    </a:cubicBezTo>
                    <a:cubicBezTo>
                      <a:pt x="450248" y="767760"/>
                      <a:pt x="449404" y="751325"/>
                      <a:pt x="442451" y="737420"/>
                    </a:cubicBezTo>
                    <a:cubicBezTo>
                      <a:pt x="414986" y="682491"/>
                      <a:pt x="409483" y="697858"/>
                      <a:pt x="368709" y="648929"/>
                    </a:cubicBezTo>
                    <a:cubicBezTo>
                      <a:pt x="338789" y="613025"/>
                      <a:pt x="287683" y="509089"/>
                      <a:pt x="280219" y="486697"/>
                    </a:cubicBezTo>
                    <a:lnTo>
                      <a:pt x="250722" y="398207"/>
                    </a:lnTo>
                    <a:cubicBezTo>
                      <a:pt x="245806" y="383458"/>
                      <a:pt x="239745" y="369043"/>
                      <a:pt x="235974" y="353961"/>
                    </a:cubicBezTo>
                    <a:cubicBezTo>
                      <a:pt x="232504" y="340080"/>
                      <a:pt x="216092" y="268031"/>
                      <a:pt x="206477" y="250723"/>
                    </a:cubicBezTo>
                    <a:cubicBezTo>
                      <a:pt x="189261" y="219733"/>
                      <a:pt x="167148" y="191729"/>
                      <a:pt x="147483" y="162232"/>
                    </a:cubicBezTo>
                    <a:cubicBezTo>
                      <a:pt x="137651" y="147484"/>
                      <a:pt x="132735" y="127819"/>
                      <a:pt x="117987" y="117987"/>
                    </a:cubicBezTo>
                    <a:lnTo>
                      <a:pt x="29496" y="58994"/>
                    </a:lnTo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" name="フリーフォーム 12"/>
              <p:cNvSpPr/>
              <p:nvPr/>
            </p:nvSpPr>
            <p:spPr>
              <a:xfrm>
                <a:off x="3972498" y="1512169"/>
                <a:ext cx="1362251" cy="648073"/>
              </a:xfrm>
              <a:custGeom>
                <a:avLst/>
                <a:gdLst>
                  <a:gd name="connsiteX0" fmla="*/ 137127 w 1346495"/>
                  <a:gd name="connsiteY0" fmla="*/ 265471 h 639705"/>
                  <a:gd name="connsiteX1" fmla="*/ 107630 w 1346495"/>
                  <a:gd name="connsiteY1" fmla="*/ 339212 h 639705"/>
                  <a:gd name="connsiteX2" fmla="*/ 78133 w 1346495"/>
                  <a:gd name="connsiteY2" fmla="*/ 427703 h 639705"/>
                  <a:gd name="connsiteX3" fmla="*/ 92882 w 1346495"/>
                  <a:gd name="connsiteY3" fmla="*/ 634180 h 639705"/>
                  <a:gd name="connsiteX4" fmla="*/ 137127 w 1346495"/>
                  <a:gd name="connsiteY4" fmla="*/ 619432 h 639705"/>
                  <a:gd name="connsiteX5" fmla="*/ 151875 w 1346495"/>
                  <a:gd name="connsiteY5" fmla="*/ 575187 h 639705"/>
                  <a:gd name="connsiteX6" fmla="*/ 166624 w 1346495"/>
                  <a:gd name="connsiteY6" fmla="*/ 427703 h 639705"/>
                  <a:gd name="connsiteX7" fmla="*/ 196120 w 1346495"/>
                  <a:gd name="connsiteY7" fmla="*/ 339212 h 639705"/>
                  <a:gd name="connsiteX8" fmla="*/ 284611 w 1346495"/>
                  <a:gd name="connsiteY8" fmla="*/ 353961 h 639705"/>
                  <a:gd name="connsiteX9" fmla="*/ 314108 w 1346495"/>
                  <a:gd name="connsiteY9" fmla="*/ 398206 h 639705"/>
                  <a:gd name="connsiteX10" fmla="*/ 358353 w 1346495"/>
                  <a:gd name="connsiteY10" fmla="*/ 427703 h 639705"/>
                  <a:gd name="connsiteX11" fmla="*/ 402598 w 1346495"/>
                  <a:gd name="connsiteY11" fmla="*/ 294967 h 639705"/>
                  <a:gd name="connsiteX12" fmla="*/ 417346 w 1346495"/>
                  <a:gd name="connsiteY12" fmla="*/ 250722 h 639705"/>
                  <a:gd name="connsiteX13" fmla="*/ 505837 w 1346495"/>
                  <a:gd name="connsiteY13" fmla="*/ 206477 h 639705"/>
                  <a:gd name="connsiteX14" fmla="*/ 550082 w 1346495"/>
                  <a:gd name="connsiteY14" fmla="*/ 221225 h 639705"/>
                  <a:gd name="connsiteX15" fmla="*/ 638572 w 1346495"/>
                  <a:gd name="connsiteY15" fmla="*/ 280219 h 639705"/>
                  <a:gd name="connsiteX16" fmla="*/ 712314 w 1346495"/>
                  <a:gd name="connsiteY16" fmla="*/ 265471 h 639705"/>
                  <a:gd name="connsiteX17" fmla="*/ 800804 w 1346495"/>
                  <a:gd name="connsiteY17" fmla="*/ 191729 h 639705"/>
                  <a:gd name="connsiteX18" fmla="*/ 845050 w 1346495"/>
                  <a:gd name="connsiteY18" fmla="*/ 176980 h 639705"/>
                  <a:gd name="connsiteX19" fmla="*/ 933540 w 1346495"/>
                  <a:gd name="connsiteY19" fmla="*/ 221225 h 639705"/>
                  <a:gd name="connsiteX20" fmla="*/ 992533 w 1346495"/>
                  <a:gd name="connsiteY20" fmla="*/ 206477 h 639705"/>
                  <a:gd name="connsiteX21" fmla="*/ 1036779 w 1346495"/>
                  <a:gd name="connsiteY21" fmla="*/ 176980 h 639705"/>
                  <a:gd name="connsiteX22" fmla="*/ 1051527 w 1346495"/>
                  <a:gd name="connsiteY22" fmla="*/ 132735 h 639705"/>
                  <a:gd name="connsiteX23" fmla="*/ 1228508 w 1346495"/>
                  <a:gd name="connsiteY23" fmla="*/ 88490 h 639705"/>
                  <a:gd name="connsiteX24" fmla="*/ 1272753 w 1346495"/>
                  <a:gd name="connsiteY24" fmla="*/ 73741 h 639705"/>
                  <a:gd name="connsiteX25" fmla="*/ 1331746 w 1346495"/>
                  <a:gd name="connsiteY25" fmla="*/ 58993 h 639705"/>
                  <a:gd name="connsiteX26" fmla="*/ 1346495 w 1346495"/>
                  <a:gd name="connsiteY26" fmla="*/ 14748 h 639705"/>
                  <a:gd name="connsiteX27" fmla="*/ 1302250 w 1346495"/>
                  <a:gd name="connsiteY27" fmla="*/ 0 h 639705"/>
                  <a:gd name="connsiteX28" fmla="*/ 1081024 w 1346495"/>
                  <a:gd name="connsiteY28" fmla="*/ 29496 h 639705"/>
                  <a:gd name="connsiteX29" fmla="*/ 992533 w 1346495"/>
                  <a:gd name="connsiteY29" fmla="*/ 58993 h 639705"/>
                  <a:gd name="connsiteX30" fmla="*/ 948288 w 1346495"/>
                  <a:gd name="connsiteY30" fmla="*/ 88490 h 639705"/>
                  <a:gd name="connsiteX31" fmla="*/ 859798 w 1346495"/>
                  <a:gd name="connsiteY31" fmla="*/ 117987 h 639705"/>
                  <a:gd name="connsiteX32" fmla="*/ 623824 w 1346495"/>
                  <a:gd name="connsiteY32" fmla="*/ 103238 h 639705"/>
                  <a:gd name="connsiteX33" fmla="*/ 476340 w 1346495"/>
                  <a:gd name="connsiteY33" fmla="*/ 117987 h 639705"/>
                  <a:gd name="connsiteX34" fmla="*/ 432095 w 1346495"/>
                  <a:gd name="connsiteY34" fmla="*/ 132735 h 639705"/>
                  <a:gd name="connsiteX35" fmla="*/ 137127 w 1346495"/>
                  <a:gd name="connsiteY35" fmla="*/ 147483 h 639705"/>
                  <a:gd name="connsiteX36" fmla="*/ 122379 w 1346495"/>
                  <a:gd name="connsiteY36" fmla="*/ 191729 h 639705"/>
                  <a:gd name="connsiteX37" fmla="*/ 78133 w 1346495"/>
                  <a:gd name="connsiteY37" fmla="*/ 280219 h 639705"/>
                  <a:gd name="connsiteX38" fmla="*/ 63385 w 1346495"/>
                  <a:gd name="connsiteY38" fmla="*/ 412954 h 639705"/>
                  <a:gd name="connsiteX39" fmla="*/ 48637 w 1346495"/>
                  <a:gd name="connsiteY39" fmla="*/ 457200 h 639705"/>
                  <a:gd name="connsiteX40" fmla="*/ 33888 w 1346495"/>
                  <a:gd name="connsiteY40" fmla="*/ 530941 h 639705"/>
                  <a:gd name="connsiteX41" fmla="*/ 4391 w 1346495"/>
                  <a:gd name="connsiteY41" fmla="*/ 619432 h 639705"/>
                  <a:gd name="connsiteX42" fmla="*/ 33888 w 1346495"/>
                  <a:gd name="connsiteY42" fmla="*/ 575187 h 639705"/>
                  <a:gd name="connsiteX43" fmla="*/ 63385 w 1346495"/>
                  <a:gd name="connsiteY43" fmla="*/ 486696 h 639705"/>
                  <a:gd name="connsiteX44" fmla="*/ 92882 w 1346495"/>
                  <a:gd name="connsiteY44" fmla="*/ 353961 h 639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346495" h="639705">
                    <a:moveTo>
                      <a:pt x="137127" y="265471"/>
                    </a:moveTo>
                    <a:cubicBezTo>
                      <a:pt x="127295" y="290051"/>
                      <a:pt x="116677" y="314332"/>
                      <a:pt x="107630" y="339212"/>
                    </a:cubicBezTo>
                    <a:cubicBezTo>
                      <a:pt x="97004" y="368433"/>
                      <a:pt x="78133" y="427703"/>
                      <a:pt x="78133" y="427703"/>
                    </a:cubicBezTo>
                    <a:cubicBezTo>
                      <a:pt x="83049" y="496529"/>
                      <a:pt x="72590" y="568230"/>
                      <a:pt x="92882" y="634180"/>
                    </a:cubicBezTo>
                    <a:cubicBezTo>
                      <a:pt x="97454" y="649039"/>
                      <a:pt x="126134" y="630425"/>
                      <a:pt x="137127" y="619432"/>
                    </a:cubicBezTo>
                    <a:cubicBezTo>
                      <a:pt x="148120" y="608439"/>
                      <a:pt x="146959" y="589935"/>
                      <a:pt x="151875" y="575187"/>
                    </a:cubicBezTo>
                    <a:cubicBezTo>
                      <a:pt x="156791" y="526026"/>
                      <a:pt x="157519" y="476263"/>
                      <a:pt x="166624" y="427703"/>
                    </a:cubicBezTo>
                    <a:cubicBezTo>
                      <a:pt x="172354" y="397143"/>
                      <a:pt x="196120" y="339212"/>
                      <a:pt x="196120" y="339212"/>
                    </a:cubicBezTo>
                    <a:cubicBezTo>
                      <a:pt x="225617" y="344128"/>
                      <a:pt x="257864" y="340588"/>
                      <a:pt x="284611" y="353961"/>
                    </a:cubicBezTo>
                    <a:cubicBezTo>
                      <a:pt x="300465" y="361888"/>
                      <a:pt x="301574" y="385672"/>
                      <a:pt x="314108" y="398206"/>
                    </a:cubicBezTo>
                    <a:cubicBezTo>
                      <a:pt x="326642" y="410740"/>
                      <a:pt x="343605" y="417871"/>
                      <a:pt x="358353" y="427703"/>
                    </a:cubicBezTo>
                    <a:lnTo>
                      <a:pt x="402598" y="294967"/>
                    </a:lnTo>
                    <a:cubicBezTo>
                      <a:pt x="407514" y="280219"/>
                      <a:pt x="404411" y="259345"/>
                      <a:pt x="417346" y="250722"/>
                    </a:cubicBezTo>
                    <a:cubicBezTo>
                      <a:pt x="474526" y="212601"/>
                      <a:pt x="444775" y="226830"/>
                      <a:pt x="505837" y="206477"/>
                    </a:cubicBezTo>
                    <a:cubicBezTo>
                      <a:pt x="520585" y="211393"/>
                      <a:pt x="537147" y="212602"/>
                      <a:pt x="550082" y="221225"/>
                    </a:cubicBezTo>
                    <a:cubicBezTo>
                      <a:pt x="660557" y="294876"/>
                      <a:pt x="533369" y="245152"/>
                      <a:pt x="638572" y="280219"/>
                    </a:cubicBezTo>
                    <a:cubicBezTo>
                      <a:pt x="663153" y="275303"/>
                      <a:pt x="688843" y="274273"/>
                      <a:pt x="712314" y="265471"/>
                    </a:cubicBezTo>
                    <a:cubicBezTo>
                      <a:pt x="767458" y="244792"/>
                      <a:pt x="751621" y="224518"/>
                      <a:pt x="800804" y="191729"/>
                    </a:cubicBezTo>
                    <a:cubicBezTo>
                      <a:pt x="813739" y="183105"/>
                      <a:pt x="830301" y="181896"/>
                      <a:pt x="845050" y="176980"/>
                    </a:cubicBezTo>
                    <a:cubicBezTo>
                      <a:pt x="867421" y="191894"/>
                      <a:pt x="903009" y="221225"/>
                      <a:pt x="933540" y="221225"/>
                    </a:cubicBezTo>
                    <a:cubicBezTo>
                      <a:pt x="953810" y="221225"/>
                      <a:pt x="972869" y="211393"/>
                      <a:pt x="992533" y="206477"/>
                    </a:cubicBezTo>
                    <a:cubicBezTo>
                      <a:pt x="1007282" y="196645"/>
                      <a:pt x="1025706" y="190821"/>
                      <a:pt x="1036779" y="176980"/>
                    </a:cubicBezTo>
                    <a:cubicBezTo>
                      <a:pt x="1046491" y="164841"/>
                      <a:pt x="1038877" y="141771"/>
                      <a:pt x="1051527" y="132735"/>
                    </a:cubicBezTo>
                    <a:cubicBezTo>
                      <a:pt x="1087094" y="107330"/>
                      <a:pt x="1187533" y="95319"/>
                      <a:pt x="1228508" y="88490"/>
                    </a:cubicBezTo>
                    <a:cubicBezTo>
                      <a:pt x="1243256" y="83574"/>
                      <a:pt x="1257805" y="78012"/>
                      <a:pt x="1272753" y="73741"/>
                    </a:cubicBezTo>
                    <a:cubicBezTo>
                      <a:pt x="1292243" y="68172"/>
                      <a:pt x="1315918" y="71655"/>
                      <a:pt x="1331746" y="58993"/>
                    </a:cubicBezTo>
                    <a:cubicBezTo>
                      <a:pt x="1343886" y="49281"/>
                      <a:pt x="1341579" y="29496"/>
                      <a:pt x="1346495" y="14748"/>
                    </a:cubicBezTo>
                    <a:cubicBezTo>
                      <a:pt x="1331747" y="9832"/>
                      <a:pt x="1317796" y="0"/>
                      <a:pt x="1302250" y="0"/>
                    </a:cubicBezTo>
                    <a:cubicBezTo>
                      <a:pt x="1224971" y="0"/>
                      <a:pt x="1153449" y="7769"/>
                      <a:pt x="1081024" y="29496"/>
                    </a:cubicBezTo>
                    <a:cubicBezTo>
                      <a:pt x="1051243" y="38430"/>
                      <a:pt x="992533" y="58993"/>
                      <a:pt x="992533" y="58993"/>
                    </a:cubicBezTo>
                    <a:cubicBezTo>
                      <a:pt x="977785" y="68825"/>
                      <a:pt x="964486" y="81291"/>
                      <a:pt x="948288" y="88490"/>
                    </a:cubicBezTo>
                    <a:cubicBezTo>
                      <a:pt x="919876" y="101118"/>
                      <a:pt x="859798" y="117987"/>
                      <a:pt x="859798" y="117987"/>
                    </a:cubicBezTo>
                    <a:cubicBezTo>
                      <a:pt x="781140" y="113071"/>
                      <a:pt x="702635" y="103238"/>
                      <a:pt x="623824" y="103238"/>
                    </a:cubicBezTo>
                    <a:cubicBezTo>
                      <a:pt x="574417" y="103238"/>
                      <a:pt x="525172" y="110474"/>
                      <a:pt x="476340" y="117987"/>
                    </a:cubicBezTo>
                    <a:cubicBezTo>
                      <a:pt x="460975" y="120351"/>
                      <a:pt x="447583" y="131388"/>
                      <a:pt x="432095" y="132735"/>
                    </a:cubicBezTo>
                    <a:cubicBezTo>
                      <a:pt x="334020" y="141263"/>
                      <a:pt x="235450" y="142567"/>
                      <a:pt x="137127" y="147483"/>
                    </a:cubicBezTo>
                    <a:cubicBezTo>
                      <a:pt x="132211" y="162232"/>
                      <a:pt x="129331" y="177824"/>
                      <a:pt x="122379" y="191729"/>
                    </a:cubicBezTo>
                    <a:cubicBezTo>
                      <a:pt x="65194" y="306101"/>
                      <a:pt x="115208" y="168998"/>
                      <a:pt x="78133" y="280219"/>
                    </a:cubicBezTo>
                    <a:cubicBezTo>
                      <a:pt x="73217" y="324464"/>
                      <a:pt x="70703" y="369042"/>
                      <a:pt x="63385" y="412954"/>
                    </a:cubicBezTo>
                    <a:cubicBezTo>
                      <a:pt x="60829" y="428289"/>
                      <a:pt x="52408" y="442118"/>
                      <a:pt x="48637" y="457200"/>
                    </a:cubicBezTo>
                    <a:cubicBezTo>
                      <a:pt x="42557" y="481519"/>
                      <a:pt x="40484" y="506757"/>
                      <a:pt x="33888" y="530941"/>
                    </a:cubicBezTo>
                    <a:cubicBezTo>
                      <a:pt x="25707" y="560938"/>
                      <a:pt x="-12856" y="645302"/>
                      <a:pt x="4391" y="619432"/>
                    </a:cubicBezTo>
                    <a:cubicBezTo>
                      <a:pt x="14223" y="604684"/>
                      <a:pt x="26689" y="591385"/>
                      <a:pt x="33888" y="575187"/>
                    </a:cubicBezTo>
                    <a:cubicBezTo>
                      <a:pt x="46516" y="546774"/>
                      <a:pt x="63385" y="486696"/>
                      <a:pt x="63385" y="486696"/>
                    </a:cubicBezTo>
                    <a:cubicBezTo>
                      <a:pt x="78995" y="361810"/>
                      <a:pt x="50106" y="396734"/>
                      <a:pt x="92882" y="353961"/>
                    </a:cubicBezTo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sp>
        <p:nvSpPr>
          <p:cNvPr id="3" name="タイトル 2"/>
          <p:cNvSpPr>
            <a:spLocks noGrp="1"/>
          </p:cNvSpPr>
          <p:nvPr>
            <p:ph type="ctrTitle"/>
          </p:nvPr>
        </p:nvSpPr>
        <p:spPr>
          <a:xfrm>
            <a:off x="685800" y="2463212"/>
            <a:ext cx="7772400" cy="1137238"/>
          </a:xfrm>
        </p:spPr>
        <p:txBody>
          <a:bodyPr/>
          <a:lstStyle/>
          <a:p>
            <a:endParaRPr kumimoji="1" lang="ja-JP" altLang="en-US" dirty="0"/>
          </a:p>
        </p:txBody>
      </p:sp>
      <p:grpSp>
        <p:nvGrpSpPr>
          <p:cNvPr id="15" name="グループ化 14"/>
          <p:cNvGrpSpPr/>
          <p:nvPr/>
        </p:nvGrpSpPr>
        <p:grpSpPr>
          <a:xfrm>
            <a:off x="70939" y="2463212"/>
            <a:ext cx="8847786" cy="2086625"/>
            <a:chOff x="107504" y="3990889"/>
            <a:chExt cx="8847786" cy="2750184"/>
          </a:xfrm>
        </p:grpSpPr>
        <p:pic>
          <p:nvPicPr>
            <p:cNvPr id="16" name="Picture 2" descr="http://ag-j.or.jp/guide/2013/img/201312224a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504" y="4004769"/>
              <a:ext cx="2736304" cy="2736304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2" descr="http://ag-j.or.jp/guide/2013/img/201312221b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87257" y="3990889"/>
              <a:ext cx="2815151" cy="2750184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8" name="グループ化 17"/>
            <p:cNvGrpSpPr/>
            <p:nvPr/>
          </p:nvGrpSpPr>
          <p:grpSpPr>
            <a:xfrm>
              <a:off x="6091118" y="3990889"/>
              <a:ext cx="2864172" cy="2750184"/>
              <a:chOff x="-540568" y="-37133"/>
              <a:chExt cx="9888338" cy="6994525"/>
            </a:xfrm>
          </p:grpSpPr>
          <p:pic>
            <p:nvPicPr>
              <p:cNvPr id="19" name="Picture 2" descr="http://ag-j.or.jp/guide/2013/img/201312223a.jpg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540568" y="-37133"/>
                <a:ext cx="9888338" cy="6994525"/>
              </a:xfrm>
              <a:prstGeom prst="rect">
                <a:avLst/>
              </a:prstGeom>
              <a:ln w="38100" cap="sq">
                <a:solidFill>
                  <a:srgbClr val="000000"/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0" name="フリーフォーム 19"/>
              <p:cNvSpPr/>
              <p:nvPr/>
            </p:nvSpPr>
            <p:spPr>
              <a:xfrm>
                <a:off x="2785560" y="2414890"/>
                <a:ext cx="506778" cy="635939"/>
              </a:xfrm>
              <a:custGeom>
                <a:avLst/>
                <a:gdLst>
                  <a:gd name="connsiteX0" fmla="*/ 5333 w 506778"/>
                  <a:gd name="connsiteY0" fmla="*/ 14748 h 635939"/>
                  <a:gd name="connsiteX1" fmla="*/ 34830 w 506778"/>
                  <a:gd name="connsiteY1" fmla="*/ 176980 h 635939"/>
                  <a:gd name="connsiteX2" fmla="*/ 34830 w 506778"/>
                  <a:gd name="connsiteY2" fmla="*/ 545690 h 635939"/>
                  <a:gd name="connsiteX3" fmla="*/ 79075 w 506778"/>
                  <a:gd name="connsiteY3" fmla="*/ 575187 h 635939"/>
                  <a:gd name="connsiteX4" fmla="*/ 138069 w 506778"/>
                  <a:gd name="connsiteY4" fmla="*/ 560438 h 635939"/>
                  <a:gd name="connsiteX5" fmla="*/ 182314 w 506778"/>
                  <a:gd name="connsiteY5" fmla="*/ 471948 h 635939"/>
                  <a:gd name="connsiteX6" fmla="*/ 167565 w 506778"/>
                  <a:gd name="connsiteY6" fmla="*/ 265471 h 635939"/>
                  <a:gd name="connsiteX7" fmla="*/ 211811 w 506778"/>
                  <a:gd name="connsiteY7" fmla="*/ 294968 h 635939"/>
                  <a:gd name="connsiteX8" fmla="*/ 226559 w 506778"/>
                  <a:gd name="connsiteY8" fmla="*/ 339213 h 635939"/>
                  <a:gd name="connsiteX9" fmla="*/ 256056 w 506778"/>
                  <a:gd name="connsiteY9" fmla="*/ 383458 h 635939"/>
                  <a:gd name="connsiteX10" fmla="*/ 285552 w 506778"/>
                  <a:gd name="connsiteY10" fmla="*/ 471948 h 635939"/>
                  <a:gd name="connsiteX11" fmla="*/ 329798 w 506778"/>
                  <a:gd name="connsiteY11" fmla="*/ 560438 h 635939"/>
                  <a:gd name="connsiteX12" fmla="*/ 374043 w 506778"/>
                  <a:gd name="connsiteY12" fmla="*/ 589935 h 635939"/>
                  <a:gd name="connsiteX13" fmla="*/ 403540 w 506778"/>
                  <a:gd name="connsiteY13" fmla="*/ 634180 h 635939"/>
                  <a:gd name="connsiteX14" fmla="*/ 506778 w 506778"/>
                  <a:gd name="connsiteY14" fmla="*/ 589935 h 635939"/>
                  <a:gd name="connsiteX15" fmla="*/ 492030 w 506778"/>
                  <a:gd name="connsiteY15" fmla="*/ 486697 h 635939"/>
                  <a:gd name="connsiteX16" fmla="*/ 447785 w 506778"/>
                  <a:gd name="connsiteY16" fmla="*/ 457200 h 635939"/>
                  <a:gd name="connsiteX17" fmla="*/ 374043 w 506778"/>
                  <a:gd name="connsiteY17" fmla="*/ 383458 h 635939"/>
                  <a:gd name="connsiteX18" fmla="*/ 344546 w 506778"/>
                  <a:gd name="connsiteY18" fmla="*/ 339213 h 635939"/>
                  <a:gd name="connsiteX19" fmla="*/ 300301 w 506778"/>
                  <a:gd name="connsiteY19" fmla="*/ 294968 h 635939"/>
                  <a:gd name="connsiteX20" fmla="*/ 285552 w 506778"/>
                  <a:gd name="connsiteY20" fmla="*/ 250722 h 635939"/>
                  <a:gd name="connsiteX21" fmla="*/ 256056 w 506778"/>
                  <a:gd name="connsiteY21" fmla="*/ 206477 h 635939"/>
                  <a:gd name="connsiteX22" fmla="*/ 211811 w 506778"/>
                  <a:gd name="connsiteY22" fmla="*/ 117987 h 635939"/>
                  <a:gd name="connsiteX23" fmla="*/ 167565 w 506778"/>
                  <a:gd name="connsiteY23" fmla="*/ 88490 h 635939"/>
                  <a:gd name="connsiteX24" fmla="*/ 138069 w 506778"/>
                  <a:gd name="connsiteY24" fmla="*/ 44245 h 635939"/>
                  <a:gd name="connsiteX25" fmla="*/ 49578 w 506778"/>
                  <a:gd name="connsiteY25" fmla="*/ 0 h 635939"/>
                  <a:gd name="connsiteX26" fmla="*/ 5333 w 506778"/>
                  <a:gd name="connsiteY26" fmla="*/ 103238 h 6359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506778" h="635939">
                    <a:moveTo>
                      <a:pt x="5333" y="14748"/>
                    </a:moveTo>
                    <a:cubicBezTo>
                      <a:pt x="15165" y="68825"/>
                      <a:pt x="32936" y="122049"/>
                      <a:pt x="34830" y="176980"/>
                    </a:cubicBezTo>
                    <a:cubicBezTo>
                      <a:pt x="35104" y="184915"/>
                      <a:pt x="898" y="469343"/>
                      <a:pt x="34830" y="545690"/>
                    </a:cubicBezTo>
                    <a:cubicBezTo>
                      <a:pt x="42029" y="561888"/>
                      <a:pt x="64327" y="565355"/>
                      <a:pt x="79075" y="575187"/>
                    </a:cubicBezTo>
                    <a:cubicBezTo>
                      <a:pt x="98740" y="570271"/>
                      <a:pt x="121203" y="571682"/>
                      <a:pt x="138069" y="560438"/>
                    </a:cubicBezTo>
                    <a:cubicBezTo>
                      <a:pt x="162573" y="544102"/>
                      <a:pt x="173901" y="497185"/>
                      <a:pt x="182314" y="471948"/>
                    </a:cubicBezTo>
                    <a:cubicBezTo>
                      <a:pt x="177398" y="403122"/>
                      <a:pt x="156221" y="333533"/>
                      <a:pt x="167565" y="265471"/>
                    </a:cubicBezTo>
                    <a:cubicBezTo>
                      <a:pt x="170479" y="247987"/>
                      <a:pt x="200738" y="281127"/>
                      <a:pt x="211811" y="294968"/>
                    </a:cubicBezTo>
                    <a:cubicBezTo>
                      <a:pt x="221523" y="307107"/>
                      <a:pt x="219607" y="325308"/>
                      <a:pt x="226559" y="339213"/>
                    </a:cubicBezTo>
                    <a:cubicBezTo>
                      <a:pt x="234486" y="355067"/>
                      <a:pt x="246224" y="368710"/>
                      <a:pt x="256056" y="383458"/>
                    </a:cubicBezTo>
                    <a:lnTo>
                      <a:pt x="285552" y="471948"/>
                    </a:lnTo>
                    <a:cubicBezTo>
                      <a:pt x="297547" y="507933"/>
                      <a:pt x="301209" y="531849"/>
                      <a:pt x="329798" y="560438"/>
                    </a:cubicBezTo>
                    <a:cubicBezTo>
                      <a:pt x="342332" y="572972"/>
                      <a:pt x="359295" y="580103"/>
                      <a:pt x="374043" y="589935"/>
                    </a:cubicBezTo>
                    <a:cubicBezTo>
                      <a:pt x="383875" y="604683"/>
                      <a:pt x="386724" y="628575"/>
                      <a:pt x="403540" y="634180"/>
                    </a:cubicBezTo>
                    <a:cubicBezTo>
                      <a:pt x="435286" y="644762"/>
                      <a:pt x="484533" y="604765"/>
                      <a:pt x="506778" y="589935"/>
                    </a:cubicBezTo>
                    <a:cubicBezTo>
                      <a:pt x="501862" y="555522"/>
                      <a:pt x="506148" y="518463"/>
                      <a:pt x="492030" y="486697"/>
                    </a:cubicBezTo>
                    <a:cubicBezTo>
                      <a:pt x="484831" y="470499"/>
                      <a:pt x="460319" y="469734"/>
                      <a:pt x="447785" y="457200"/>
                    </a:cubicBezTo>
                    <a:cubicBezTo>
                      <a:pt x="349462" y="358877"/>
                      <a:pt x="492030" y="462117"/>
                      <a:pt x="374043" y="383458"/>
                    </a:cubicBezTo>
                    <a:cubicBezTo>
                      <a:pt x="364211" y="368710"/>
                      <a:pt x="355894" y="352830"/>
                      <a:pt x="344546" y="339213"/>
                    </a:cubicBezTo>
                    <a:cubicBezTo>
                      <a:pt x="331193" y="323190"/>
                      <a:pt x="311871" y="312322"/>
                      <a:pt x="300301" y="294968"/>
                    </a:cubicBezTo>
                    <a:cubicBezTo>
                      <a:pt x="291677" y="282033"/>
                      <a:pt x="292505" y="264627"/>
                      <a:pt x="285552" y="250722"/>
                    </a:cubicBezTo>
                    <a:cubicBezTo>
                      <a:pt x="277625" y="234868"/>
                      <a:pt x="263983" y="222331"/>
                      <a:pt x="256056" y="206477"/>
                    </a:cubicBezTo>
                    <a:cubicBezTo>
                      <a:pt x="232068" y="158500"/>
                      <a:pt x="254074" y="160250"/>
                      <a:pt x="211811" y="117987"/>
                    </a:cubicBezTo>
                    <a:cubicBezTo>
                      <a:pt x="199277" y="105453"/>
                      <a:pt x="182314" y="98322"/>
                      <a:pt x="167565" y="88490"/>
                    </a:cubicBezTo>
                    <a:cubicBezTo>
                      <a:pt x="157733" y="73742"/>
                      <a:pt x="150603" y="56779"/>
                      <a:pt x="138069" y="44245"/>
                    </a:cubicBezTo>
                    <a:cubicBezTo>
                      <a:pt x="109479" y="15655"/>
                      <a:pt x="85564" y="11995"/>
                      <a:pt x="49578" y="0"/>
                    </a:cubicBezTo>
                    <a:cubicBezTo>
                      <a:pt x="-22650" y="24075"/>
                      <a:pt x="5333" y="-798"/>
                      <a:pt x="5333" y="103238"/>
                    </a:cubicBezTo>
                  </a:path>
                </a:pathLst>
              </a:cu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1" name="フリーフォーム 20"/>
              <p:cNvSpPr/>
              <p:nvPr/>
            </p:nvSpPr>
            <p:spPr>
              <a:xfrm>
                <a:off x="6564786" y="2414889"/>
                <a:ext cx="506778" cy="635939"/>
              </a:xfrm>
              <a:custGeom>
                <a:avLst/>
                <a:gdLst>
                  <a:gd name="connsiteX0" fmla="*/ 5333 w 506778"/>
                  <a:gd name="connsiteY0" fmla="*/ 14748 h 635939"/>
                  <a:gd name="connsiteX1" fmla="*/ 34830 w 506778"/>
                  <a:gd name="connsiteY1" fmla="*/ 176980 h 635939"/>
                  <a:gd name="connsiteX2" fmla="*/ 34830 w 506778"/>
                  <a:gd name="connsiteY2" fmla="*/ 545690 h 635939"/>
                  <a:gd name="connsiteX3" fmla="*/ 79075 w 506778"/>
                  <a:gd name="connsiteY3" fmla="*/ 575187 h 635939"/>
                  <a:gd name="connsiteX4" fmla="*/ 138069 w 506778"/>
                  <a:gd name="connsiteY4" fmla="*/ 560438 h 635939"/>
                  <a:gd name="connsiteX5" fmla="*/ 182314 w 506778"/>
                  <a:gd name="connsiteY5" fmla="*/ 471948 h 635939"/>
                  <a:gd name="connsiteX6" fmla="*/ 167565 w 506778"/>
                  <a:gd name="connsiteY6" fmla="*/ 265471 h 635939"/>
                  <a:gd name="connsiteX7" fmla="*/ 211811 w 506778"/>
                  <a:gd name="connsiteY7" fmla="*/ 294968 h 635939"/>
                  <a:gd name="connsiteX8" fmla="*/ 226559 w 506778"/>
                  <a:gd name="connsiteY8" fmla="*/ 339213 h 635939"/>
                  <a:gd name="connsiteX9" fmla="*/ 256056 w 506778"/>
                  <a:gd name="connsiteY9" fmla="*/ 383458 h 635939"/>
                  <a:gd name="connsiteX10" fmla="*/ 285552 w 506778"/>
                  <a:gd name="connsiteY10" fmla="*/ 471948 h 635939"/>
                  <a:gd name="connsiteX11" fmla="*/ 329798 w 506778"/>
                  <a:gd name="connsiteY11" fmla="*/ 560438 h 635939"/>
                  <a:gd name="connsiteX12" fmla="*/ 374043 w 506778"/>
                  <a:gd name="connsiteY12" fmla="*/ 589935 h 635939"/>
                  <a:gd name="connsiteX13" fmla="*/ 403540 w 506778"/>
                  <a:gd name="connsiteY13" fmla="*/ 634180 h 635939"/>
                  <a:gd name="connsiteX14" fmla="*/ 506778 w 506778"/>
                  <a:gd name="connsiteY14" fmla="*/ 589935 h 635939"/>
                  <a:gd name="connsiteX15" fmla="*/ 492030 w 506778"/>
                  <a:gd name="connsiteY15" fmla="*/ 486697 h 635939"/>
                  <a:gd name="connsiteX16" fmla="*/ 447785 w 506778"/>
                  <a:gd name="connsiteY16" fmla="*/ 457200 h 635939"/>
                  <a:gd name="connsiteX17" fmla="*/ 374043 w 506778"/>
                  <a:gd name="connsiteY17" fmla="*/ 383458 h 635939"/>
                  <a:gd name="connsiteX18" fmla="*/ 344546 w 506778"/>
                  <a:gd name="connsiteY18" fmla="*/ 339213 h 635939"/>
                  <a:gd name="connsiteX19" fmla="*/ 300301 w 506778"/>
                  <a:gd name="connsiteY19" fmla="*/ 294968 h 635939"/>
                  <a:gd name="connsiteX20" fmla="*/ 285552 w 506778"/>
                  <a:gd name="connsiteY20" fmla="*/ 250722 h 635939"/>
                  <a:gd name="connsiteX21" fmla="*/ 256056 w 506778"/>
                  <a:gd name="connsiteY21" fmla="*/ 206477 h 635939"/>
                  <a:gd name="connsiteX22" fmla="*/ 211811 w 506778"/>
                  <a:gd name="connsiteY22" fmla="*/ 117987 h 635939"/>
                  <a:gd name="connsiteX23" fmla="*/ 167565 w 506778"/>
                  <a:gd name="connsiteY23" fmla="*/ 88490 h 635939"/>
                  <a:gd name="connsiteX24" fmla="*/ 138069 w 506778"/>
                  <a:gd name="connsiteY24" fmla="*/ 44245 h 635939"/>
                  <a:gd name="connsiteX25" fmla="*/ 49578 w 506778"/>
                  <a:gd name="connsiteY25" fmla="*/ 0 h 635939"/>
                  <a:gd name="connsiteX26" fmla="*/ 5333 w 506778"/>
                  <a:gd name="connsiteY26" fmla="*/ 103238 h 6359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506778" h="635939">
                    <a:moveTo>
                      <a:pt x="5333" y="14748"/>
                    </a:moveTo>
                    <a:cubicBezTo>
                      <a:pt x="15165" y="68825"/>
                      <a:pt x="32936" y="122049"/>
                      <a:pt x="34830" y="176980"/>
                    </a:cubicBezTo>
                    <a:cubicBezTo>
                      <a:pt x="35104" y="184915"/>
                      <a:pt x="898" y="469343"/>
                      <a:pt x="34830" y="545690"/>
                    </a:cubicBezTo>
                    <a:cubicBezTo>
                      <a:pt x="42029" y="561888"/>
                      <a:pt x="64327" y="565355"/>
                      <a:pt x="79075" y="575187"/>
                    </a:cubicBezTo>
                    <a:cubicBezTo>
                      <a:pt x="98740" y="570271"/>
                      <a:pt x="121203" y="571682"/>
                      <a:pt x="138069" y="560438"/>
                    </a:cubicBezTo>
                    <a:cubicBezTo>
                      <a:pt x="162573" y="544102"/>
                      <a:pt x="173901" y="497185"/>
                      <a:pt x="182314" y="471948"/>
                    </a:cubicBezTo>
                    <a:cubicBezTo>
                      <a:pt x="177398" y="403122"/>
                      <a:pt x="156221" y="333533"/>
                      <a:pt x="167565" y="265471"/>
                    </a:cubicBezTo>
                    <a:cubicBezTo>
                      <a:pt x="170479" y="247987"/>
                      <a:pt x="200738" y="281127"/>
                      <a:pt x="211811" y="294968"/>
                    </a:cubicBezTo>
                    <a:cubicBezTo>
                      <a:pt x="221523" y="307107"/>
                      <a:pt x="219607" y="325308"/>
                      <a:pt x="226559" y="339213"/>
                    </a:cubicBezTo>
                    <a:cubicBezTo>
                      <a:pt x="234486" y="355067"/>
                      <a:pt x="246224" y="368710"/>
                      <a:pt x="256056" y="383458"/>
                    </a:cubicBezTo>
                    <a:lnTo>
                      <a:pt x="285552" y="471948"/>
                    </a:lnTo>
                    <a:cubicBezTo>
                      <a:pt x="297547" y="507933"/>
                      <a:pt x="301209" y="531849"/>
                      <a:pt x="329798" y="560438"/>
                    </a:cubicBezTo>
                    <a:cubicBezTo>
                      <a:pt x="342332" y="572972"/>
                      <a:pt x="359295" y="580103"/>
                      <a:pt x="374043" y="589935"/>
                    </a:cubicBezTo>
                    <a:cubicBezTo>
                      <a:pt x="383875" y="604683"/>
                      <a:pt x="386724" y="628575"/>
                      <a:pt x="403540" y="634180"/>
                    </a:cubicBezTo>
                    <a:cubicBezTo>
                      <a:pt x="435286" y="644762"/>
                      <a:pt x="484533" y="604765"/>
                      <a:pt x="506778" y="589935"/>
                    </a:cubicBezTo>
                    <a:cubicBezTo>
                      <a:pt x="501862" y="555522"/>
                      <a:pt x="506148" y="518463"/>
                      <a:pt x="492030" y="486697"/>
                    </a:cubicBezTo>
                    <a:cubicBezTo>
                      <a:pt x="484831" y="470499"/>
                      <a:pt x="460319" y="469734"/>
                      <a:pt x="447785" y="457200"/>
                    </a:cubicBezTo>
                    <a:cubicBezTo>
                      <a:pt x="349462" y="358877"/>
                      <a:pt x="492030" y="462117"/>
                      <a:pt x="374043" y="383458"/>
                    </a:cubicBezTo>
                    <a:cubicBezTo>
                      <a:pt x="364211" y="368710"/>
                      <a:pt x="355894" y="352830"/>
                      <a:pt x="344546" y="339213"/>
                    </a:cubicBezTo>
                    <a:cubicBezTo>
                      <a:pt x="331193" y="323190"/>
                      <a:pt x="311871" y="312322"/>
                      <a:pt x="300301" y="294968"/>
                    </a:cubicBezTo>
                    <a:cubicBezTo>
                      <a:pt x="291677" y="282033"/>
                      <a:pt x="292505" y="264627"/>
                      <a:pt x="285552" y="250722"/>
                    </a:cubicBezTo>
                    <a:cubicBezTo>
                      <a:pt x="277625" y="234868"/>
                      <a:pt x="263983" y="222331"/>
                      <a:pt x="256056" y="206477"/>
                    </a:cubicBezTo>
                    <a:cubicBezTo>
                      <a:pt x="232068" y="158500"/>
                      <a:pt x="254074" y="160250"/>
                      <a:pt x="211811" y="117987"/>
                    </a:cubicBezTo>
                    <a:cubicBezTo>
                      <a:pt x="199277" y="105453"/>
                      <a:pt x="182314" y="98322"/>
                      <a:pt x="167565" y="88490"/>
                    </a:cubicBezTo>
                    <a:cubicBezTo>
                      <a:pt x="157733" y="73742"/>
                      <a:pt x="150603" y="56779"/>
                      <a:pt x="138069" y="44245"/>
                    </a:cubicBezTo>
                    <a:cubicBezTo>
                      <a:pt x="109479" y="15655"/>
                      <a:pt x="85564" y="11995"/>
                      <a:pt x="49578" y="0"/>
                    </a:cubicBezTo>
                    <a:cubicBezTo>
                      <a:pt x="-22650" y="24075"/>
                      <a:pt x="5333" y="-798"/>
                      <a:pt x="5333" y="103238"/>
                    </a:cubicBezTo>
                  </a:path>
                </a:pathLst>
              </a:cu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2" name="フリーフォーム 21"/>
              <p:cNvSpPr/>
              <p:nvPr/>
            </p:nvSpPr>
            <p:spPr>
              <a:xfrm>
                <a:off x="4403601" y="5040561"/>
                <a:ext cx="506778" cy="635939"/>
              </a:xfrm>
              <a:custGeom>
                <a:avLst/>
                <a:gdLst>
                  <a:gd name="connsiteX0" fmla="*/ 5333 w 506778"/>
                  <a:gd name="connsiteY0" fmla="*/ 14748 h 635939"/>
                  <a:gd name="connsiteX1" fmla="*/ 34830 w 506778"/>
                  <a:gd name="connsiteY1" fmla="*/ 176980 h 635939"/>
                  <a:gd name="connsiteX2" fmla="*/ 34830 w 506778"/>
                  <a:gd name="connsiteY2" fmla="*/ 545690 h 635939"/>
                  <a:gd name="connsiteX3" fmla="*/ 79075 w 506778"/>
                  <a:gd name="connsiteY3" fmla="*/ 575187 h 635939"/>
                  <a:gd name="connsiteX4" fmla="*/ 138069 w 506778"/>
                  <a:gd name="connsiteY4" fmla="*/ 560438 h 635939"/>
                  <a:gd name="connsiteX5" fmla="*/ 182314 w 506778"/>
                  <a:gd name="connsiteY5" fmla="*/ 471948 h 635939"/>
                  <a:gd name="connsiteX6" fmla="*/ 167565 w 506778"/>
                  <a:gd name="connsiteY6" fmla="*/ 265471 h 635939"/>
                  <a:gd name="connsiteX7" fmla="*/ 211811 w 506778"/>
                  <a:gd name="connsiteY7" fmla="*/ 294968 h 635939"/>
                  <a:gd name="connsiteX8" fmla="*/ 226559 w 506778"/>
                  <a:gd name="connsiteY8" fmla="*/ 339213 h 635939"/>
                  <a:gd name="connsiteX9" fmla="*/ 256056 w 506778"/>
                  <a:gd name="connsiteY9" fmla="*/ 383458 h 635939"/>
                  <a:gd name="connsiteX10" fmla="*/ 285552 w 506778"/>
                  <a:gd name="connsiteY10" fmla="*/ 471948 h 635939"/>
                  <a:gd name="connsiteX11" fmla="*/ 329798 w 506778"/>
                  <a:gd name="connsiteY11" fmla="*/ 560438 h 635939"/>
                  <a:gd name="connsiteX12" fmla="*/ 374043 w 506778"/>
                  <a:gd name="connsiteY12" fmla="*/ 589935 h 635939"/>
                  <a:gd name="connsiteX13" fmla="*/ 403540 w 506778"/>
                  <a:gd name="connsiteY13" fmla="*/ 634180 h 635939"/>
                  <a:gd name="connsiteX14" fmla="*/ 506778 w 506778"/>
                  <a:gd name="connsiteY14" fmla="*/ 589935 h 635939"/>
                  <a:gd name="connsiteX15" fmla="*/ 492030 w 506778"/>
                  <a:gd name="connsiteY15" fmla="*/ 486697 h 635939"/>
                  <a:gd name="connsiteX16" fmla="*/ 447785 w 506778"/>
                  <a:gd name="connsiteY16" fmla="*/ 457200 h 635939"/>
                  <a:gd name="connsiteX17" fmla="*/ 374043 w 506778"/>
                  <a:gd name="connsiteY17" fmla="*/ 383458 h 635939"/>
                  <a:gd name="connsiteX18" fmla="*/ 344546 w 506778"/>
                  <a:gd name="connsiteY18" fmla="*/ 339213 h 635939"/>
                  <a:gd name="connsiteX19" fmla="*/ 300301 w 506778"/>
                  <a:gd name="connsiteY19" fmla="*/ 294968 h 635939"/>
                  <a:gd name="connsiteX20" fmla="*/ 285552 w 506778"/>
                  <a:gd name="connsiteY20" fmla="*/ 250722 h 635939"/>
                  <a:gd name="connsiteX21" fmla="*/ 256056 w 506778"/>
                  <a:gd name="connsiteY21" fmla="*/ 206477 h 635939"/>
                  <a:gd name="connsiteX22" fmla="*/ 211811 w 506778"/>
                  <a:gd name="connsiteY22" fmla="*/ 117987 h 635939"/>
                  <a:gd name="connsiteX23" fmla="*/ 167565 w 506778"/>
                  <a:gd name="connsiteY23" fmla="*/ 88490 h 635939"/>
                  <a:gd name="connsiteX24" fmla="*/ 138069 w 506778"/>
                  <a:gd name="connsiteY24" fmla="*/ 44245 h 635939"/>
                  <a:gd name="connsiteX25" fmla="*/ 49578 w 506778"/>
                  <a:gd name="connsiteY25" fmla="*/ 0 h 635939"/>
                  <a:gd name="connsiteX26" fmla="*/ 5333 w 506778"/>
                  <a:gd name="connsiteY26" fmla="*/ 103238 h 6359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506778" h="635939">
                    <a:moveTo>
                      <a:pt x="5333" y="14748"/>
                    </a:moveTo>
                    <a:cubicBezTo>
                      <a:pt x="15165" y="68825"/>
                      <a:pt x="32936" y="122049"/>
                      <a:pt x="34830" y="176980"/>
                    </a:cubicBezTo>
                    <a:cubicBezTo>
                      <a:pt x="35104" y="184915"/>
                      <a:pt x="898" y="469343"/>
                      <a:pt x="34830" y="545690"/>
                    </a:cubicBezTo>
                    <a:cubicBezTo>
                      <a:pt x="42029" y="561888"/>
                      <a:pt x="64327" y="565355"/>
                      <a:pt x="79075" y="575187"/>
                    </a:cubicBezTo>
                    <a:cubicBezTo>
                      <a:pt x="98740" y="570271"/>
                      <a:pt x="121203" y="571682"/>
                      <a:pt x="138069" y="560438"/>
                    </a:cubicBezTo>
                    <a:cubicBezTo>
                      <a:pt x="162573" y="544102"/>
                      <a:pt x="173901" y="497185"/>
                      <a:pt x="182314" y="471948"/>
                    </a:cubicBezTo>
                    <a:cubicBezTo>
                      <a:pt x="177398" y="403122"/>
                      <a:pt x="156221" y="333533"/>
                      <a:pt x="167565" y="265471"/>
                    </a:cubicBezTo>
                    <a:cubicBezTo>
                      <a:pt x="170479" y="247987"/>
                      <a:pt x="200738" y="281127"/>
                      <a:pt x="211811" y="294968"/>
                    </a:cubicBezTo>
                    <a:cubicBezTo>
                      <a:pt x="221523" y="307107"/>
                      <a:pt x="219607" y="325308"/>
                      <a:pt x="226559" y="339213"/>
                    </a:cubicBezTo>
                    <a:cubicBezTo>
                      <a:pt x="234486" y="355067"/>
                      <a:pt x="246224" y="368710"/>
                      <a:pt x="256056" y="383458"/>
                    </a:cubicBezTo>
                    <a:lnTo>
                      <a:pt x="285552" y="471948"/>
                    </a:lnTo>
                    <a:cubicBezTo>
                      <a:pt x="297547" y="507933"/>
                      <a:pt x="301209" y="531849"/>
                      <a:pt x="329798" y="560438"/>
                    </a:cubicBezTo>
                    <a:cubicBezTo>
                      <a:pt x="342332" y="572972"/>
                      <a:pt x="359295" y="580103"/>
                      <a:pt x="374043" y="589935"/>
                    </a:cubicBezTo>
                    <a:cubicBezTo>
                      <a:pt x="383875" y="604683"/>
                      <a:pt x="386724" y="628575"/>
                      <a:pt x="403540" y="634180"/>
                    </a:cubicBezTo>
                    <a:cubicBezTo>
                      <a:pt x="435286" y="644762"/>
                      <a:pt x="484533" y="604765"/>
                      <a:pt x="506778" y="589935"/>
                    </a:cubicBezTo>
                    <a:cubicBezTo>
                      <a:pt x="501862" y="555522"/>
                      <a:pt x="506148" y="518463"/>
                      <a:pt x="492030" y="486697"/>
                    </a:cubicBezTo>
                    <a:cubicBezTo>
                      <a:pt x="484831" y="470499"/>
                      <a:pt x="460319" y="469734"/>
                      <a:pt x="447785" y="457200"/>
                    </a:cubicBezTo>
                    <a:cubicBezTo>
                      <a:pt x="349462" y="358877"/>
                      <a:pt x="492030" y="462117"/>
                      <a:pt x="374043" y="383458"/>
                    </a:cubicBezTo>
                    <a:cubicBezTo>
                      <a:pt x="364211" y="368710"/>
                      <a:pt x="355894" y="352830"/>
                      <a:pt x="344546" y="339213"/>
                    </a:cubicBezTo>
                    <a:cubicBezTo>
                      <a:pt x="331193" y="323190"/>
                      <a:pt x="311871" y="312322"/>
                      <a:pt x="300301" y="294968"/>
                    </a:cubicBezTo>
                    <a:cubicBezTo>
                      <a:pt x="291677" y="282033"/>
                      <a:pt x="292505" y="264627"/>
                      <a:pt x="285552" y="250722"/>
                    </a:cubicBezTo>
                    <a:cubicBezTo>
                      <a:pt x="277625" y="234868"/>
                      <a:pt x="263983" y="222331"/>
                      <a:pt x="256056" y="206477"/>
                    </a:cubicBezTo>
                    <a:cubicBezTo>
                      <a:pt x="232068" y="158500"/>
                      <a:pt x="254074" y="160250"/>
                      <a:pt x="211811" y="117987"/>
                    </a:cubicBezTo>
                    <a:cubicBezTo>
                      <a:pt x="199277" y="105453"/>
                      <a:pt x="182314" y="98322"/>
                      <a:pt x="167565" y="88490"/>
                    </a:cubicBezTo>
                    <a:cubicBezTo>
                      <a:pt x="157733" y="73742"/>
                      <a:pt x="150603" y="56779"/>
                      <a:pt x="138069" y="44245"/>
                    </a:cubicBezTo>
                    <a:cubicBezTo>
                      <a:pt x="109479" y="15655"/>
                      <a:pt x="85564" y="11995"/>
                      <a:pt x="49578" y="0"/>
                    </a:cubicBezTo>
                    <a:cubicBezTo>
                      <a:pt x="-22650" y="24075"/>
                      <a:pt x="5333" y="-798"/>
                      <a:pt x="5333" y="103238"/>
                    </a:cubicBezTo>
                  </a:path>
                </a:pathLst>
              </a:cu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3" name="フリーフォーム 22"/>
              <p:cNvSpPr/>
              <p:nvPr/>
            </p:nvSpPr>
            <p:spPr>
              <a:xfrm>
                <a:off x="4836594" y="4980686"/>
                <a:ext cx="506778" cy="635939"/>
              </a:xfrm>
              <a:custGeom>
                <a:avLst/>
                <a:gdLst>
                  <a:gd name="connsiteX0" fmla="*/ 5333 w 506778"/>
                  <a:gd name="connsiteY0" fmla="*/ 14748 h 635939"/>
                  <a:gd name="connsiteX1" fmla="*/ 34830 w 506778"/>
                  <a:gd name="connsiteY1" fmla="*/ 176980 h 635939"/>
                  <a:gd name="connsiteX2" fmla="*/ 34830 w 506778"/>
                  <a:gd name="connsiteY2" fmla="*/ 545690 h 635939"/>
                  <a:gd name="connsiteX3" fmla="*/ 79075 w 506778"/>
                  <a:gd name="connsiteY3" fmla="*/ 575187 h 635939"/>
                  <a:gd name="connsiteX4" fmla="*/ 138069 w 506778"/>
                  <a:gd name="connsiteY4" fmla="*/ 560438 h 635939"/>
                  <a:gd name="connsiteX5" fmla="*/ 182314 w 506778"/>
                  <a:gd name="connsiteY5" fmla="*/ 471948 h 635939"/>
                  <a:gd name="connsiteX6" fmla="*/ 167565 w 506778"/>
                  <a:gd name="connsiteY6" fmla="*/ 265471 h 635939"/>
                  <a:gd name="connsiteX7" fmla="*/ 211811 w 506778"/>
                  <a:gd name="connsiteY7" fmla="*/ 294968 h 635939"/>
                  <a:gd name="connsiteX8" fmla="*/ 226559 w 506778"/>
                  <a:gd name="connsiteY8" fmla="*/ 339213 h 635939"/>
                  <a:gd name="connsiteX9" fmla="*/ 256056 w 506778"/>
                  <a:gd name="connsiteY9" fmla="*/ 383458 h 635939"/>
                  <a:gd name="connsiteX10" fmla="*/ 285552 w 506778"/>
                  <a:gd name="connsiteY10" fmla="*/ 471948 h 635939"/>
                  <a:gd name="connsiteX11" fmla="*/ 329798 w 506778"/>
                  <a:gd name="connsiteY11" fmla="*/ 560438 h 635939"/>
                  <a:gd name="connsiteX12" fmla="*/ 374043 w 506778"/>
                  <a:gd name="connsiteY12" fmla="*/ 589935 h 635939"/>
                  <a:gd name="connsiteX13" fmla="*/ 403540 w 506778"/>
                  <a:gd name="connsiteY13" fmla="*/ 634180 h 635939"/>
                  <a:gd name="connsiteX14" fmla="*/ 506778 w 506778"/>
                  <a:gd name="connsiteY14" fmla="*/ 589935 h 635939"/>
                  <a:gd name="connsiteX15" fmla="*/ 492030 w 506778"/>
                  <a:gd name="connsiteY15" fmla="*/ 486697 h 635939"/>
                  <a:gd name="connsiteX16" fmla="*/ 447785 w 506778"/>
                  <a:gd name="connsiteY16" fmla="*/ 457200 h 635939"/>
                  <a:gd name="connsiteX17" fmla="*/ 374043 w 506778"/>
                  <a:gd name="connsiteY17" fmla="*/ 383458 h 635939"/>
                  <a:gd name="connsiteX18" fmla="*/ 344546 w 506778"/>
                  <a:gd name="connsiteY18" fmla="*/ 339213 h 635939"/>
                  <a:gd name="connsiteX19" fmla="*/ 300301 w 506778"/>
                  <a:gd name="connsiteY19" fmla="*/ 294968 h 635939"/>
                  <a:gd name="connsiteX20" fmla="*/ 285552 w 506778"/>
                  <a:gd name="connsiteY20" fmla="*/ 250722 h 635939"/>
                  <a:gd name="connsiteX21" fmla="*/ 256056 w 506778"/>
                  <a:gd name="connsiteY21" fmla="*/ 206477 h 635939"/>
                  <a:gd name="connsiteX22" fmla="*/ 211811 w 506778"/>
                  <a:gd name="connsiteY22" fmla="*/ 117987 h 635939"/>
                  <a:gd name="connsiteX23" fmla="*/ 167565 w 506778"/>
                  <a:gd name="connsiteY23" fmla="*/ 88490 h 635939"/>
                  <a:gd name="connsiteX24" fmla="*/ 138069 w 506778"/>
                  <a:gd name="connsiteY24" fmla="*/ 44245 h 635939"/>
                  <a:gd name="connsiteX25" fmla="*/ 49578 w 506778"/>
                  <a:gd name="connsiteY25" fmla="*/ 0 h 635939"/>
                  <a:gd name="connsiteX26" fmla="*/ 5333 w 506778"/>
                  <a:gd name="connsiteY26" fmla="*/ 103238 h 6359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506778" h="635939">
                    <a:moveTo>
                      <a:pt x="5333" y="14748"/>
                    </a:moveTo>
                    <a:cubicBezTo>
                      <a:pt x="15165" y="68825"/>
                      <a:pt x="32936" y="122049"/>
                      <a:pt x="34830" y="176980"/>
                    </a:cubicBezTo>
                    <a:cubicBezTo>
                      <a:pt x="35104" y="184915"/>
                      <a:pt x="898" y="469343"/>
                      <a:pt x="34830" y="545690"/>
                    </a:cubicBezTo>
                    <a:cubicBezTo>
                      <a:pt x="42029" y="561888"/>
                      <a:pt x="64327" y="565355"/>
                      <a:pt x="79075" y="575187"/>
                    </a:cubicBezTo>
                    <a:cubicBezTo>
                      <a:pt x="98740" y="570271"/>
                      <a:pt x="121203" y="571682"/>
                      <a:pt x="138069" y="560438"/>
                    </a:cubicBezTo>
                    <a:cubicBezTo>
                      <a:pt x="162573" y="544102"/>
                      <a:pt x="173901" y="497185"/>
                      <a:pt x="182314" y="471948"/>
                    </a:cubicBezTo>
                    <a:cubicBezTo>
                      <a:pt x="177398" y="403122"/>
                      <a:pt x="156221" y="333533"/>
                      <a:pt x="167565" y="265471"/>
                    </a:cubicBezTo>
                    <a:cubicBezTo>
                      <a:pt x="170479" y="247987"/>
                      <a:pt x="200738" y="281127"/>
                      <a:pt x="211811" y="294968"/>
                    </a:cubicBezTo>
                    <a:cubicBezTo>
                      <a:pt x="221523" y="307107"/>
                      <a:pt x="219607" y="325308"/>
                      <a:pt x="226559" y="339213"/>
                    </a:cubicBezTo>
                    <a:cubicBezTo>
                      <a:pt x="234486" y="355067"/>
                      <a:pt x="246224" y="368710"/>
                      <a:pt x="256056" y="383458"/>
                    </a:cubicBezTo>
                    <a:lnTo>
                      <a:pt x="285552" y="471948"/>
                    </a:lnTo>
                    <a:cubicBezTo>
                      <a:pt x="297547" y="507933"/>
                      <a:pt x="301209" y="531849"/>
                      <a:pt x="329798" y="560438"/>
                    </a:cubicBezTo>
                    <a:cubicBezTo>
                      <a:pt x="342332" y="572972"/>
                      <a:pt x="359295" y="580103"/>
                      <a:pt x="374043" y="589935"/>
                    </a:cubicBezTo>
                    <a:cubicBezTo>
                      <a:pt x="383875" y="604683"/>
                      <a:pt x="386724" y="628575"/>
                      <a:pt x="403540" y="634180"/>
                    </a:cubicBezTo>
                    <a:cubicBezTo>
                      <a:pt x="435286" y="644762"/>
                      <a:pt x="484533" y="604765"/>
                      <a:pt x="506778" y="589935"/>
                    </a:cubicBezTo>
                    <a:cubicBezTo>
                      <a:pt x="501862" y="555522"/>
                      <a:pt x="506148" y="518463"/>
                      <a:pt x="492030" y="486697"/>
                    </a:cubicBezTo>
                    <a:cubicBezTo>
                      <a:pt x="484831" y="470499"/>
                      <a:pt x="460319" y="469734"/>
                      <a:pt x="447785" y="457200"/>
                    </a:cubicBezTo>
                    <a:cubicBezTo>
                      <a:pt x="349462" y="358877"/>
                      <a:pt x="492030" y="462117"/>
                      <a:pt x="374043" y="383458"/>
                    </a:cubicBezTo>
                    <a:cubicBezTo>
                      <a:pt x="364211" y="368710"/>
                      <a:pt x="355894" y="352830"/>
                      <a:pt x="344546" y="339213"/>
                    </a:cubicBezTo>
                    <a:cubicBezTo>
                      <a:pt x="331193" y="323190"/>
                      <a:pt x="311871" y="312322"/>
                      <a:pt x="300301" y="294968"/>
                    </a:cubicBezTo>
                    <a:cubicBezTo>
                      <a:pt x="291677" y="282033"/>
                      <a:pt x="292505" y="264627"/>
                      <a:pt x="285552" y="250722"/>
                    </a:cubicBezTo>
                    <a:cubicBezTo>
                      <a:pt x="277625" y="234868"/>
                      <a:pt x="263983" y="222331"/>
                      <a:pt x="256056" y="206477"/>
                    </a:cubicBezTo>
                    <a:cubicBezTo>
                      <a:pt x="232068" y="158500"/>
                      <a:pt x="254074" y="160250"/>
                      <a:pt x="211811" y="117987"/>
                    </a:cubicBezTo>
                    <a:cubicBezTo>
                      <a:pt x="199277" y="105453"/>
                      <a:pt x="182314" y="98322"/>
                      <a:pt x="167565" y="88490"/>
                    </a:cubicBezTo>
                    <a:cubicBezTo>
                      <a:pt x="157733" y="73742"/>
                      <a:pt x="150603" y="56779"/>
                      <a:pt x="138069" y="44245"/>
                    </a:cubicBezTo>
                    <a:cubicBezTo>
                      <a:pt x="109479" y="15655"/>
                      <a:pt x="85564" y="11995"/>
                      <a:pt x="49578" y="0"/>
                    </a:cubicBezTo>
                    <a:cubicBezTo>
                      <a:pt x="-22650" y="24075"/>
                      <a:pt x="5333" y="-798"/>
                      <a:pt x="5333" y="103238"/>
                    </a:cubicBezTo>
                  </a:path>
                </a:pathLst>
              </a:cu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4" name="フリーフォーム 23"/>
              <p:cNvSpPr/>
              <p:nvPr/>
            </p:nvSpPr>
            <p:spPr>
              <a:xfrm>
                <a:off x="4722828" y="5149898"/>
                <a:ext cx="545814" cy="1474839"/>
              </a:xfrm>
              <a:custGeom>
                <a:avLst/>
                <a:gdLst>
                  <a:gd name="connsiteX0" fmla="*/ 0 w 545814"/>
                  <a:gd name="connsiteY0" fmla="*/ 0 h 1474839"/>
                  <a:gd name="connsiteX1" fmla="*/ 14748 w 545814"/>
                  <a:gd name="connsiteY1" fmla="*/ 73742 h 1474839"/>
                  <a:gd name="connsiteX2" fmla="*/ 29496 w 545814"/>
                  <a:gd name="connsiteY2" fmla="*/ 117987 h 1474839"/>
                  <a:gd name="connsiteX3" fmla="*/ 44245 w 545814"/>
                  <a:gd name="connsiteY3" fmla="*/ 191729 h 1474839"/>
                  <a:gd name="connsiteX4" fmla="*/ 29496 w 545814"/>
                  <a:gd name="connsiteY4" fmla="*/ 412955 h 1474839"/>
                  <a:gd name="connsiteX5" fmla="*/ 44245 w 545814"/>
                  <a:gd name="connsiteY5" fmla="*/ 516194 h 1474839"/>
                  <a:gd name="connsiteX6" fmla="*/ 147483 w 545814"/>
                  <a:gd name="connsiteY6" fmla="*/ 501445 h 1474839"/>
                  <a:gd name="connsiteX7" fmla="*/ 191729 w 545814"/>
                  <a:gd name="connsiteY7" fmla="*/ 486697 h 1474839"/>
                  <a:gd name="connsiteX8" fmla="*/ 235974 w 545814"/>
                  <a:gd name="connsiteY8" fmla="*/ 604684 h 1474839"/>
                  <a:gd name="connsiteX9" fmla="*/ 280219 w 545814"/>
                  <a:gd name="connsiteY9" fmla="*/ 766916 h 1474839"/>
                  <a:gd name="connsiteX10" fmla="*/ 265471 w 545814"/>
                  <a:gd name="connsiteY10" fmla="*/ 988142 h 1474839"/>
                  <a:gd name="connsiteX11" fmla="*/ 309716 w 545814"/>
                  <a:gd name="connsiteY11" fmla="*/ 1415845 h 1474839"/>
                  <a:gd name="connsiteX12" fmla="*/ 353961 w 545814"/>
                  <a:gd name="connsiteY12" fmla="*/ 1460091 h 1474839"/>
                  <a:gd name="connsiteX13" fmla="*/ 398206 w 545814"/>
                  <a:gd name="connsiteY13" fmla="*/ 1474839 h 1474839"/>
                  <a:gd name="connsiteX14" fmla="*/ 442451 w 545814"/>
                  <a:gd name="connsiteY14" fmla="*/ 1460091 h 1474839"/>
                  <a:gd name="connsiteX15" fmla="*/ 457200 w 545814"/>
                  <a:gd name="connsiteY15" fmla="*/ 1415845 h 1474839"/>
                  <a:gd name="connsiteX16" fmla="*/ 486696 w 545814"/>
                  <a:gd name="connsiteY16" fmla="*/ 1371600 h 1474839"/>
                  <a:gd name="connsiteX17" fmla="*/ 501445 w 545814"/>
                  <a:gd name="connsiteY17" fmla="*/ 1209368 h 1474839"/>
                  <a:gd name="connsiteX18" fmla="*/ 545690 w 545814"/>
                  <a:gd name="connsiteY18" fmla="*/ 1194620 h 1474839"/>
                  <a:gd name="connsiteX19" fmla="*/ 516193 w 545814"/>
                  <a:gd name="connsiteY19" fmla="*/ 1002891 h 1474839"/>
                  <a:gd name="connsiteX20" fmla="*/ 501445 w 545814"/>
                  <a:gd name="connsiteY20" fmla="*/ 870155 h 1474839"/>
                  <a:gd name="connsiteX21" fmla="*/ 457200 w 545814"/>
                  <a:gd name="connsiteY21" fmla="*/ 781665 h 1474839"/>
                  <a:gd name="connsiteX22" fmla="*/ 442451 w 545814"/>
                  <a:gd name="connsiteY22" fmla="*/ 737420 h 1474839"/>
                  <a:gd name="connsiteX23" fmla="*/ 368709 w 545814"/>
                  <a:gd name="connsiteY23" fmla="*/ 648929 h 1474839"/>
                  <a:gd name="connsiteX24" fmla="*/ 280219 w 545814"/>
                  <a:gd name="connsiteY24" fmla="*/ 486697 h 1474839"/>
                  <a:gd name="connsiteX25" fmla="*/ 250722 w 545814"/>
                  <a:gd name="connsiteY25" fmla="*/ 398207 h 1474839"/>
                  <a:gd name="connsiteX26" fmla="*/ 235974 w 545814"/>
                  <a:gd name="connsiteY26" fmla="*/ 353961 h 1474839"/>
                  <a:gd name="connsiteX27" fmla="*/ 206477 w 545814"/>
                  <a:gd name="connsiteY27" fmla="*/ 250723 h 1474839"/>
                  <a:gd name="connsiteX28" fmla="*/ 147483 w 545814"/>
                  <a:gd name="connsiteY28" fmla="*/ 162232 h 1474839"/>
                  <a:gd name="connsiteX29" fmla="*/ 117987 w 545814"/>
                  <a:gd name="connsiteY29" fmla="*/ 117987 h 1474839"/>
                  <a:gd name="connsiteX30" fmla="*/ 29496 w 545814"/>
                  <a:gd name="connsiteY30" fmla="*/ 58994 h 14748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545814" h="1474839">
                    <a:moveTo>
                      <a:pt x="0" y="0"/>
                    </a:moveTo>
                    <a:cubicBezTo>
                      <a:pt x="4916" y="24581"/>
                      <a:pt x="8668" y="49423"/>
                      <a:pt x="14748" y="73742"/>
                    </a:cubicBezTo>
                    <a:cubicBezTo>
                      <a:pt x="18518" y="88824"/>
                      <a:pt x="25725" y="102905"/>
                      <a:pt x="29496" y="117987"/>
                    </a:cubicBezTo>
                    <a:cubicBezTo>
                      <a:pt x="35576" y="142306"/>
                      <a:pt x="39329" y="167148"/>
                      <a:pt x="44245" y="191729"/>
                    </a:cubicBezTo>
                    <a:cubicBezTo>
                      <a:pt x="39329" y="265471"/>
                      <a:pt x="29496" y="339049"/>
                      <a:pt x="29496" y="412955"/>
                    </a:cubicBezTo>
                    <a:cubicBezTo>
                      <a:pt x="29496" y="447717"/>
                      <a:pt x="16435" y="495337"/>
                      <a:pt x="44245" y="516194"/>
                    </a:cubicBezTo>
                    <a:cubicBezTo>
                      <a:pt x="72055" y="537051"/>
                      <a:pt x="113070" y="506361"/>
                      <a:pt x="147483" y="501445"/>
                    </a:cubicBezTo>
                    <a:cubicBezTo>
                      <a:pt x="162232" y="496529"/>
                      <a:pt x="177295" y="480923"/>
                      <a:pt x="191729" y="486697"/>
                    </a:cubicBezTo>
                    <a:cubicBezTo>
                      <a:pt x="224134" y="499659"/>
                      <a:pt x="233300" y="587300"/>
                      <a:pt x="235974" y="604684"/>
                    </a:cubicBezTo>
                    <a:cubicBezTo>
                      <a:pt x="258005" y="747887"/>
                      <a:pt x="226462" y="686282"/>
                      <a:pt x="280219" y="766916"/>
                    </a:cubicBezTo>
                    <a:cubicBezTo>
                      <a:pt x="275303" y="840658"/>
                      <a:pt x="265471" y="914236"/>
                      <a:pt x="265471" y="988142"/>
                    </a:cubicBezTo>
                    <a:cubicBezTo>
                      <a:pt x="265471" y="1153345"/>
                      <a:pt x="211403" y="1297868"/>
                      <a:pt x="309716" y="1415845"/>
                    </a:cubicBezTo>
                    <a:cubicBezTo>
                      <a:pt x="323069" y="1431868"/>
                      <a:pt x="336607" y="1448521"/>
                      <a:pt x="353961" y="1460091"/>
                    </a:cubicBezTo>
                    <a:cubicBezTo>
                      <a:pt x="366896" y="1468714"/>
                      <a:pt x="383458" y="1469923"/>
                      <a:pt x="398206" y="1474839"/>
                    </a:cubicBezTo>
                    <a:cubicBezTo>
                      <a:pt x="412954" y="1469923"/>
                      <a:pt x="431458" y="1471084"/>
                      <a:pt x="442451" y="1460091"/>
                    </a:cubicBezTo>
                    <a:cubicBezTo>
                      <a:pt x="453444" y="1449098"/>
                      <a:pt x="450247" y="1429750"/>
                      <a:pt x="457200" y="1415845"/>
                    </a:cubicBezTo>
                    <a:cubicBezTo>
                      <a:pt x="465127" y="1399991"/>
                      <a:pt x="476864" y="1386348"/>
                      <a:pt x="486696" y="1371600"/>
                    </a:cubicBezTo>
                    <a:cubicBezTo>
                      <a:pt x="491612" y="1317523"/>
                      <a:pt x="484274" y="1260882"/>
                      <a:pt x="501445" y="1209368"/>
                    </a:cubicBezTo>
                    <a:cubicBezTo>
                      <a:pt x="506361" y="1194620"/>
                      <a:pt x="541920" y="1209702"/>
                      <a:pt x="545690" y="1194620"/>
                    </a:cubicBezTo>
                    <a:cubicBezTo>
                      <a:pt x="547967" y="1185512"/>
                      <a:pt x="518372" y="1019231"/>
                      <a:pt x="516193" y="1002891"/>
                    </a:cubicBezTo>
                    <a:cubicBezTo>
                      <a:pt x="510310" y="958764"/>
                      <a:pt x="508764" y="914067"/>
                      <a:pt x="501445" y="870155"/>
                    </a:cubicBezTo>
                    <a:cubicBezTo>
                      <a:pt x="492178" y="814554"/>
                      <a:pt x="482678" y="832620"/>
                      <a:pt x="457200" y="781665"/>
                    </a:cubicBezTo>
                    <a:cubicBezTo>
                      <a:pt x="450248" y="767760"/>
                      <a:pt x="449404" y="751325"/>
                      <a:pt x="442451" y="737420"/>
                    </a:cubicBezTo>
                    <a:cubicBezTo>
                      <a:pt x="414986" y="682491"/>
                      <a:pt x="409483" y="697858"/>
                      <a:pt x="368709" y="648929"/>
                    </a:cubicBezTo>
                    <a:cubicBezTo>
                      <a:pt x="338789" y="613025"/>
                      <a:pt x="287683" y="509089"/>
                      <a:pt x="280219" y="486697"/>
                    </a:cubicBezTo>
                    <a:lnTo>
                      <a:pt x="250722" y="398207"/>
                    </a:lnTo>
                    <a:cubicBezTo>
                      <a:pt x="245806" y="383458"/>
                      <a:pt x="239745" y="369043"/>
                      <a:pt x="235974" y="353961"/>
                    </a:cubicBezTo>
                    <a:cubicBezTo>
                      <a:pt x="232504" y="340080"/>
                      <a:pt x="216092" y="268031"/>
                      <a:pt x="206477" y="250723"/>
                    </a:cubicBezTo>
                    <a:cubicBezTo>
                      <a:pt x="189261" y="219733"/>
                      <a:pt x="167148" y="191729"/>
                      <a:pt x="147483" y="162232"/>
                    </a:cubicBezTo>
                    <a:cubicBezTo>
                      <a:pt x="137651" y="147484"/>
                      <a:pt x="132735" y="127819"/>
                      <a:pt x="117987" y="117987"/>
                    </a:cubicBezTo>
                    <a:lnTo>
                      <a:pt x="29496" y="58994"/>
                    </a:lnTo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5" name="フリーフォーム 24"/>
              <p:cNvSpPr/>
              <p:nvPr/>
            </p:nvSpPr>
            <p:spPr>
              <a:xfrm>
                <a:off x="3972498" y="1512169"/>
                <a:ext cx="1362251" cy="648073"/>
              </a:xfrm>
              <a:custGeom>
                <a:avLst/>
                <a:gdLst>
                  <a:gd name="connsiteX0" fmla="*/ 137127 w 1346495"/>
                  <a:gd name="connsiteY0" fmla="*/ 265471 h 639705"/>
                  <a:gd name="connsiteX1" fmla="*/ 107630 w 1346495"/>
                  <a:gd name="connsiteY1" fmla="*/ 339212 h 639705"/>
                  <a:gd name="connsiteX2" fmla="*/ 78133 w 1346495"/>
                  <a:gd name="connsiteY2" fmla="*/ 427703 h 639705"/>
                  <a:gd name="connsiteX3" fmla="*/ 92882 w 1346495"/>
                  <a:gd name="connsiteY3" fmla="*/ 634180 h 639705"/>
                  <a:gd name="connsiteX4" fmla="*/ 137127 w 1346495"/>
                  <a:gd name="connsiteY4" fmla="*/ 619432 h 639705"/>
                  <a:gd name="connsiteX5" fmla="*/ 151875 w 1346495"/>
                  <a:gd name="connsiteY5" fmla="*/ 575187 h 639705"/>
                  <a:gd name="connsiteX6" fmla="*/ 166624 w 1346495"/>
                  <a:gd name="connsiteY6" fmla="*/ 427703 h 639705"/>
                  <a:gd name="connsiteX7" fmla="*/ 196120 w 1346495"/>
                  <a:gd name="connsiteY7" fmla="*/ 339212 h 639705"/>
                  <a:gd name="connsiteX8" fmla="*/ 284611 w 1346495"/>
                  <a:gd name="connsiteY8" fmla="*/ 353961 h 639705"/>
                  <a:gd name="connsiteX9" fmla="*/ 314108 w 1346495"/>
                  <a:gd name="connsiteY9" fmla="*/ 398206 h 639705"/>
                  <a:gd name="connsiteX10" fmla="*/ 358353 w 1346495"/>
                  <a:gd name="connsiteY10" fmla="*/ 427703 h 639705"/>
                  <a:gd name="connsiteX11" fmla="*/ 402598 w 1346495"/>
                  <a:gd name="connsiteY11" fmla="*/ 294967 h 639705"/>
                  <a:gd name="connsiteX12" fmla="*/ 417346 w 1346495"/>
                  <a:gd name="connsiteY12" fmla="*/ 250722 h 639705"/>
                  <a:gd name="connsiteX13" fmla="*/ 505837 w 1346495"/>
                  <a:gd name="connsiteY13" fmla="*/ 206477 h 639705"/>
                  <a:gd name="connsiteX14" fmla="*/ 550082 w 1346495"/>
                  <a:gd name="connsiteY14" fmla="*/ 221225 h 639705"/>
                  <a:gd name="connsiteX15" fmla="*/ 638572 w 1346495"/>
                  <a:gd name="connsiteY15" fmla="*/ 280219 h 639705"/>
                  <a:gd name="connsiteX16" fmla="*/ 712314 w 1346495"/>
                  <a:gd name="connsiteY16" fmla="*/ 265471 h 639705"/>
                  <a:gd name="connsiteX17" fmla="*/ 800804 w 1346495"/>
                  <a:gd name="connsiteY17" fmla="*/ 191729 h 639705"/>
                  <a:gd name="connsiteX18" fmla="*/ 845050 w 1346495"/>
                  <a:gd name="connsiteY18" fmla="*/ 176980 h 639705"/>
                  <a:gd name="connsiteX19" fmla="*/ 933540 w 1346495"/>
                  <a:gd name="connsiteY19" fmla="*/ 221225 h 639705"/>
                  <a:gd name="connsiteX20" fmla="*/ 992533 w 1346495"/>
                  <a:gd name="connsiteY20" fmla="*/ 206477 h 639705"/>
                  <a:gd name="connsiteX21" fmla="*/ 1036779 w 1346495"/>
                  <a:gd name="connsiteY21" fmla="*/ 176980 h 639705"/>
                  <a:gd name="connsiteX22" fmla="*/ 1051527 w 1346495"/>
                  <a:gd name="connsiteY22" fmla="*/ 132735 h 639705"/>
                  <a:gd name="connsiteX23" fmla="*/ 1228508 w 1346495"/>
                  <a:gd name="connsiteY23" fmla="*/ 88490 h 639705"/>
                  <a:gd name="connsiteX24" fmla="*/ 1272753 w 1346495"/>
                  <a:gd name="connsiteY24" fmla="*/ 73741 h 639705"/>
                  <a:gd name="connsiteX25" fmla="*/ 1331746 w 1346495"/>
                  <a:gd name="connsiteY25" fmla="*/ 58993 h 639705"/>
                  <a:gd name="connsiteX26" fmla="*/ 1346495 w 1346495"/>
                  <a:gd name="connsiteY26" fmla="*/ 14748 h 639705"/>
                  <a:gd name="connsiteX27" fmla="*/ 1302250 w 1346495"/>
                  <a:gd name="connsiteY27" fmla="*/ 0 h 639705"/>
                  <a:gd name="connsiteX28" fmla="*/ 1081024 w 1346495"/>
                  <a:gd name="connsiteY28" fmla="*/ 29496 h 639705"/>
                  <a:gd name="connsiteX29" fmla="*/ 992533 w 1346495"/>
                  <a:gd name="connsiteY29" fmla="*/ 58993 h 639705"/>
                  <a:gd name="connsiteX30" fmla="*/ 948288 w 1346495"/>
                  <a:gd name="connsiteY30" fmla="*/ 88490 h 639705"/>
                  <a:gd name="connsiteX31" fmla="*/ 859798 w 1346495"/>
                  <a:gd name="connsiteY31" fmla="*/ 117987 h 639705"/>
                  <a:gd name="connsiteX32" fmla="*/ 623824 w 1346495"/>
                  <a:gd name="connsiteY32" fmla="*/ 103238 h 639705"/>
                  <a:gd name="connsiteX33" fmla="*/ 476340 w 1346495"/>
                  <a:gd name="connsiteY33" fmla="*/ 117987 h 639705"/>
                  <a:gd name="connsiteX34" fmla="*/ 432095 w 1346495"/>
                  <a:gd name="connsiteY34" fmla="*/ 132735 h 639705"/>
                  <a:gd name="connsiteX35" fmla="*/ 137127 w 1346495"/>
                  <a:gd name="connsiteY35" fmla="*/ 147483 h 639705"/>
                  <a:gd name="connsiteX36" fmla="*/ 122379 w 1346495"/>
                  <a:gd name="connsiteY36" fmla="*/ 191729 h 639705"/>
                  <a:gd name="connsiteX37" fmla="*/ 78133 w 1346495"/>
                  <a:gd name="connsiteY37" fmla="*/ 280219 h 639705"/>
                  <a:gd name="connsiteX38" fmla="*/ 63385 w 1346495"/>
                  <a:gd name="connsiteY38" fmla="*/ 412954 h 639705"/>
                  <a:gd name="connsiteX39" fmla="*/ 48637 w 1346495"/>
                  <a:gd name="connsiteY39" fmla="*/ 457200 h 639705"/>
                  <a:gd name="connsiteX40" fmla="*/ 33888 w 1346495"/>
                  <a:gd name="connsiteY40" fmla="*/ 530941 h 639705"/>
                  <a:gd name="connsiteX41" fmla="*/ 4391 w 1346495"/>
                  <a:gd name="connsiteY41" fmla="*/ 619432 h 639705"/>
                  <a:gd name="connsiteX42" fmla="*/ 33888 w 1346495"/>
                  <a:gd name="connsiteY42" fmla="*/ 575187 h 639705"/>
                  <a:gd name="connsiteX43" fmla="*/ 63385 w 1346495"/>
                  <a:gd name="connsiteY43" fmla="*/ 486696 h 639705"/>
                  <a:gd name="connsiteX44" fmla="*/ 92882 w 1346495"/>
                  <a:gd name="connsiteY44" fmla="*/ 353961 h 639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346495" h="639705">
                    <a:moveTo>
                      <a:pt x="137127" y="265471"/>
                    </a:moveTo>
                    <a:cubicBezTo>
                      <a:pt x="127295" y="290051"/>
                      <a:pt x="116677" y="314332"/>
                      <a:pt x="107630" y="339212"/>
                    </a:cubicBezTo>
                    <a:cubicBezTo>
                      <a:pt x="97004" y="368433"/>
                      <a:pt x="78133" y="427703"/>
                      <a:pt x="78133" y="427703"/>
                    </a:cubicBezTo>
                    <a:cubicBezTo>
                      <a:pt x="83049" y="496529"/>
                      <a:pt x="72590" y="568230"/>
                      <a:pt x="92882" y="634180"/>
                    </a:cubicBezTo>
                    <a:cubicBezTo>
                      <a:pt x="97454" y="649039"/>
                      <a:pt x="126134" y="630425"/>
                      <a:pt x="137127" y="619432"/>
                    </a:cubicBezTo>
                    <a:cubicBezTo>
                      <a:pt x="148120" y="608439"/>
                      <a:pt x="146959" y="589935"/>
                      <a:pt x="151875" y="575187"/>
                    </a:cubicBezTo>
                    <a:cubicBezTo>
                      <a:pt x="156791" y="526026"/>
                      <a:pt x="157519" y="476263"/>
                      <a:pt x="166624" y="427703"/>
                    </a:cubicBezTo>
                    <a:cubicBezTo>
                      <a:pt x="172354" y="397143"/>
                      <a:pt x="196120" y="339212"/>
                      <a:pt x="196120" y="339212"/>
                    </a:cubicBezTo>
                    <a:cubicBezTo>
                      <a:pt x="225617" y="344128"/>
                      <a:pt x="257864" y="340588"/>
                      <a:pt x="284611" y="353961"/>
                    </a:cubicBezTo>
                    <a:cubicBezTo>
                      <a:pt x="300465" y="361888"/>
                      <a:pt x="301574" y="385672"/>
                      <a:pt x="314108" y="398206"/>
                    </a:cubicBezTo>
                    <a:cubicBezTo>
                      <a:pt x="326642" y="410740"/>
                      <a:pt x="343605" y="417871"/>
                      <a:pt x="358353" y="427703"/>
                    </a:cubicBezTo>
                    <a:lnTo>
                      <a:pt x="402598" y="294967"/>
                    </a:lnTo>
                    <a:cubicBezTo>
                      <a:pt x="407514" y="280219"/>
                      <a:pt x="404411" y="259345"/>
                      <a:pt x="417346" y="250722"/>
                    </a:cubicBezTo>
                    <a:cubicBezTo>
                      <a:pt x="474526" y="212601"/>
                      <a:pt x="444775" y="226830"/>
                      <a:pt x="505837" y="206477"/>
                    </a:cubicBezTo>
                    <a:cubicBezTo>
                      <a:pt x="520585" y="211393"/>
                      <a:pt x="537147" y="212602"/>
                      <a:pt x="550082" y="221225"/>
                    </a:cubicBezTo>
                    <a:cubicBezTo>
                      <a:pt x="660557" y="294876"/>
                      <a:pt x="533369" y="245152"/>
                      <a:pt x="638572" y="280219"/>
                    </a:cubicBezTo>
                    <a:cubicBezTo>
                      <a:pt x="663153" y="275303"/>
                      <a:pt x="688843" y="274273"/>
                      <a:pt x="712314" y="265471"/>
                    </a:cubicBezTo>
                    <a:cubicBezTo>
                      <a:pt x="767458" y="244792"/>
                      <a:pt x="751621" y="224518"/>
                      <a:pt x="800804" y="191729"/>
                    </a:cubicBezTo>
                    <a:cubicBezTo>
                      <a:pt x="813739" y="183105"/>
                      <a:pt x="830301" y="181896"/>
                      <a:pt x="845050" y="176980"/>
                    </a:cubicBezTo>
                    <a:cubicBezTo>
                      <a:pt x="867421" y="191894"/>
                      <a:pt x="903009" y="221225"/>
                      <a:pt x="933540" y="221225"/>
                    </a:cubicBezTo>
                    <a:cubicBezTo>
                      <a:pt x="953810" y="221225"/>
                      <a:pt x="972869" y="211393"/>
                      <a:pt x="992533" y="206477"/>
                    </a:cubicBezTo>
                    <a:cubicBezTo>
                      <a:pt x="1007282" y="196645"/>
                      <a:pt x="1025706" y="190821"/>
                      <a:pt x="1036779" y="176980"/>
                    </a:cubicBezTo>
                    <a:cubicBezTo>
                      <a:pt x="1046491" y="164841"/>
                      <a:pt x="1038877" y="141771"/>
                      <a:pt x="1051527" y="132735"/>
                    </a:cubicBezTo>
                    <a:cubicBezTo>
                      <a:pt x="1087094" y="107330"/>
                      <a:pt x="1187533" y="95319"/>
                      <a:pt x="1228508" y="88490"/>
                    </a:cubicBezTo>
                    <a:cubicBezTo>
                      <a:pt x="1243256" y="83574"/>
                      <a:pt x="1257805" y="78012"/>
                      <a:pt x="1272753" y="73741"/>
                    </a:cubicBezTo>
                    <a:cubicBezTo>
                      <a:pt x="1292243" y="68172"/>
                      <a:pt x="1315918" y="71655"/>
                      <a:pt x="1331746" y="58993"/>
                    </a:cubicBezTo>
                    <a:cubicBezTo>
                      <a:pt x="1343886" y="49281"/>
                      <a:pt x="1341579" y="29496"/>
                      <a:pt x="1346495" y="14748"/>
                    </a:cubicBezTo>
                    <a:cubicBezTo>
                      <a:pt x="1331747" y="9832"/>
                      <a:pt x="1317796" y="0"/>
                      <a:pt x="1302250" y="0"/>
                    </a:cubicBezTo>
                    <a:cubicBezTo>
                      <a:pt x="1224971" y="0"/>
                      <a:pt x="1153449" y="7769"/>
                      <a:pt x="1081024" y="29496"/>
                    </a:cubicBezTo>
                    <a:cubicBezTo>
                      <a:pt x="1051243" y="38430"/>
                      <a:pt x="992533" y="58993"/>
                      <a:pt x="992533" y="58993"/>
                    </a:cubicBezTo>
                    <a:cubicBezTo>
                      <a:pt x="977785" y="68825"/>
                      <a:pt x="964486" y="81291"/>
                      <a:pt x="948288" y="88490"/>
                    </a:cubicBezTo>
                    <a:cubicBezTo>
                      <a:pt x="919876" y="101118"/>
                      <a:pt x="859798" y="117987"/>
                      <a:pt x="859798" y="117987"/>
                    </a:cubicBezTo>
                    <a:cubicBezTo>
                      <a:pt x="781140" y="113071"/>
                      <a:pt x="702635" y="103238"/>
                      <a:pt x="623824" y="103238"/>
                    </a:cubicBezTo>
                    <a:cubicBezTo>
                      <a:pt x="574417" y="103238"/>
                      <a:pt x="525172" y="110474"/>
                      <a:pt x="476340" y="117987"/>
                    </a:cubicBezTo>
                    <a:cubicBezTo>
                      <a:pt x="460975" y="120351"/>
                      <a:pt x="447583" y="131388"/>
                      <a:pt x="432095" y="132735"/>
                    </a:cubicBezTo>
                    <a:cubicBezTo>
                      <a:pt x="334020" y="141263"/>
                      <a:pt x="235450" y="142567"/>
                      <a:pt x="137127" y="147483"/>
                    </a:cubicBezTo>
                    <a:cubicBezTo>
                      <a:pt x="132211" y="162232"/>
                      <a:pt x="129331" y="177824"/>
                      <a:pt x="122379" y="191729"/>
                    </a:cubicBezTo>
                    <a:cubicBezTo>
                      <a:pt x="65194" y="306101"/>
                      <a:pt x="115208" y="168998"/>
                      <a:pt x="78133" y="280219"/>
                    </a:cubicBezTo>
                    <a:cubicBezTo>
                      <a:pt x="73217" y="324464"/>
                      <a:pt x="70703" y="369042"/>
                      <a:pt x="63385" y="412954"/>
                    </a:cubicBezTo>
                    <a:cubicBezTo>
                      <a:pt x="60829" y="428289"/>
                      <a:pt x="52408" y="442118"/>
                      <a:pt x="48637" y="457200"/>
                    </a:cubicBezTo>
                    <a:cubicBezTo>
                      <a:pt x="42557" y="481519"/>
                      <a:pt x="40484" y="506757"/>
                      <a:pt x="33888" y="530941"/>
                    </a:cubicBezTo>
                    <a:cubicBezTo>
                      <a:pt x="25707" y="560938"/>
                      <a:pt x="-12856" y="645302"/>
                      <a:pt x="4391" y="619432"/>
                    </a:cubicBezTo>
                    <a:cubicBezTo>
                      <a:pt x="14223" y="604684"/>
                      <a:pt x="26689" y="591385"/>
                      <a:pt x="33888" y="575187"/>
                    </a:cubicBezTo>
                    <a:cubicBezTo>
                      <a:pt x="46516" y="546774"/>
                      <a:pt x="63385" y="486696"/>
                      <a:pt x="63385" y="486696"/>
                    </a:cubicBezTo>
                    <a:cubicBezTo>
                      <a:pt x="78995" y="361810"/>
                      <a:pt x="50106" y="396734"/>
                      <a:pt x="92882" y="353961"/>
                    </a:cubicBezTo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grpSp>
        <p:nvGrpSpPr>
          <p:cNvPr id="26" name="グループ化 25"/>
          <p:cNvGrpSpPr/>
          <p:nvPr/>
        </p:nvGrpSpPr>
        <p:grpSpPr>
          <a:xfrm>
            <a:off x="34374" y="90545"/>
            <a:ext cx="8847786" cy="2235095"/>
            <a:chOff x="107504" y="3990889"/>
            <a:chExt cx="8847786" cy="2750184"/>
          </a:xfrm>
        </p:grpSpPr>
        <p:pic>
          <p:nvPicPr>
            <p:cNvPr id="27" name="Picture 2" descr="http://ag-j.or.jp/guide/2013/img/201312224a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504" y="4004769"/>
              <a:ext cx="2736304" cy="2736304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2" descr="http://ag-j.or.jp/guide/2013/img/201312221b.jp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87257" y="3990889"/>
              <a:ext cx="2815151" cy="2750184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9" name="グループ化 28"/>
            <p:cNvGrpSpPr/>
            <p:nvPr/>
          </p:nvGrpSpPr>
          <p:grpSpPr>
            <a:xfrm>
              <a:off x="6091118" y="3990889"/>
              <a:ext cx="2864172" cy="2750184"/>
              <a:chOff x="-540568" y="-37133"/>
              <a:chExt cx="9888338" cy="6994525"/>
            </a:xfrm>
          </p:grpSpPr>
          <p:pic>
            <p:nvPicPr>
              <p:cNvPr id="30" name="Picture 2" descr="http://ag-j.or.jp/guide/2013/img/201312223a.jpg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540568" y="-37133"/>
                <a:ext cx="9888338" cy="6994525"/>
              </a:xfrm>
              <a:prstGeom prst="rect">
                <a:avLst/>
              </a:prstGeom>
              <a:ln w="38100" cap="sq">
                <a:solidFill>
                  <a:srgbClr val="000000"/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1" name="フリーフォーム 30"/>
              <p:cNvSpPr/>
              <p:nvPr/>
            </p:nvSpPr>
            <p:spPr>
              <a:xfrm>
                <a:off x="2785560" y="2414890"/>
                <a:ext cx="506778" cy="635939"/>
              </a:xfrm>
              <a:custGeom>
                <a:avLst/>
                <a:gdLst>
                  <a:gd name="connsiteX0" fmla="*/ 5333 w 506778"/>
                  <a:gd name="connsiteY0" fmla="*/ 14748 h 635939"/>
                  <a:gd name="connsiteX1" fmla="*/ 34830 w 506778"/>
                  <a:gd name="connsiteY1" fmla="*/ 176980 h 635939"/>
                  <a:gd name="connsiteX2" fmla="*/ 34830 w 506778"/>
                  <a:gd name="connsiteY2" fmla="*/ 545690 h 635939"/>
                  <a:gd name="connsiteX3" fmla="*/ 79075 w 506778"/>
                  <a:gd name="connsiteY3" fmla="*/ 575187 h 635939"/>
                  <a:gd name="connsiteX4" fmla="*/ 138069 w 506778"/>
                  <a:gd name="connsiteY4" fmla="*/ 560438 h 635939"/>
                  <a:gd name="connsiteX5" fmla="*/ 182314 w 506778"/>
                  <a:gd name="connsiteY5" fmla="*/ 471948 h 635939"/>
                  <a:gd name="connsiteX6" fmla="*/ 167565 w 506778"/>
                  <a:gd name="connsiteY6" fmla="*/ 265471 h 635939"/>
                  <a:gd name="connsiteX7" fmla="*/ 211811 w 506778"/>
                  <a:gd name="connsiteY7" fmla="*/ 294968 h 635939"/>
                  <a:gd name="connsiteX8" fmla="*/ 226559 w 506778"/>
                  <a:gd name="connsiteY8" fmla="*/ 339213 h 635939"/>
                  <a:gd name="connsiteX9" fmla="*/ 256056 w 506778"/>
                  <a:gd name="connsiteY9" fmla="*/ 383458 h 635939"/>
                  <a:gd name="connsiteX10" fmla="*/ 285552 w 506778"/>
                  <a:gd name="connsiteY10" fmla="*/ 471948 h 635939"/>
                  <a:gd name="connsiteX11" fmla="*/ 329798 w 506778"/>
                  <a:gd name="connsiteY11" fmla="*/ 560438 h 635939"/>
                  <a:gd name="connsiteX12" fmla="*/ 374043 w 506778"/>
                  <a:gd name="connsiteY12" fmla="*/ 589935 h 635939"/>
                  <a:gd name="connsiteX13" fmla="*/ 403540 w 506778"/>
                  <a:gd name="connsiteY13" fmla="*/ 634180 h 635939"/>
                  <a:gd name="connsiteX14" fmla="*/ 506778 w 506778"/>
                  <a:gd name="connsiteY14" fmla="*/ 589935 h 635939"/>
                  <a:gd name="connsiteX15" fmla="*/ 492030 w 506778"/>
                  <a:gd name="connsiteY15" fmla="*/ 486697 h 635939"/>
                  <a:gd name="connsiteX16" fmla="*/ 447785 w 506778"/>
                  <a:gd name="connsiteY16" fmla="*/ 457200 h 635939"/>
                  <a:gd name="connsiteX17" fmla="*/ 374043 w 506778"/>
                  <a:gd name="connsiteY17" fmla="*/ 383458 h 635939"/>
                  <a:gd name="connsiteX18" fmla="*/ 344546 w 506778"/>
                  <a:gd name="connsiteY18" fmla="*/ 339213 h 635939"/>
                  <a:gd name="connsiteX19" fmla="*/ 300301 w 506778"/>
                  <a:gd name="connsiteY19" fmla="*/ 294968 h 635939"/>
                  <a:gd name="connsiteX20" fmla="*/ 285552 w 506778"/>
                  <a:gd name="connsiteY20" fmla="*/ 250722 h 635939"/>
                  <a:gd name="connsiteX21" fmla="*/ 256056 w 506778"/>
                  <a:gd name="connsiteY21" fmla="*/ 206477 h 635939"/>
                  <a:gd name="connsiteX22" fmla="*/ 211811 w 506778"/>
                  <a:gd name="connsiteY22" fmla="*/ 117987 h 635939"/>
                  <a:gd name="connsiteX23" fmla="*/ 167565 w 506778"/>
                  <a:gd name="connsiteY23" fmla="*/ 88490 h 635939"/>
                  <a:gd name="connsiteX24" fmla="*/ 138069 w 506778"/>
                  <a:gd name="connsiteY24" fmla="*/ 44245 h 635939"/>
                  <a:gd name="connsiteX25" fmla="*/ 49578 w 506778"/>
                  <a:gd name="connsiteY25" fmla="*/ 0 h 635939"/>
                  <a:gd name="connsiteX26" fmla="*/ 5333 w 506778"/>
                  <a:gd name="connsiteY26" fmla="*/ 103238 h 6359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506778" h="635939">
                    <a:moveTo>
                      <a:pt x="5333" y="14748"/>
                    </a:moveTo>
                    <a:cubicBezTo>
                      <a:pt x="15165" y="68825"/>
                      <a:pt x="32936" y="122049"/>
                      <a:pt x="34830" y="176980"/>
                    </a:cubicBezTo>
                    <a:cubicBezTo>
                      <a:pt x="35104" y="184915"/>
                      <a:pt x="898" y="469343"/>
                      <a:pt x="34830" y="545690"/>
                    </a:cubicBezTo>
                    <a:cubicBezTo>
                      <a:pt x="42029" y="561888"/>
                      <a:pt x="64327" y="565355"/>
                      <a:pt x="79075" y="575187"/>
                    </a:cubicBezTo>
                    <a:cubicBezTo>
                      <a:pt x="98740" y="570271"/>
                      <a:pt x="121203" y="571682"/>
                      <a:pt x="138069" y="560438"/>
                    </a:cubicBezTo>
                    <a:cubicBezTo>
                      <a:pt x="162573" y="544102"/>
                      <a:pt x="173901" y="497185"/>
                      <a:pt x="182314" y="471948"/>
                    </a:cubicBezTo>
                    <a:cubicBezTo>
                      <a:pt x="177398" y="403122"/>
                      <a:pt x="156221" y="333533"/>
                      <a:pt x="167565" y="265471"/>
                    </a:cubicBezTo>
                    <a:cubicBezTo>
                      <a:pt x="170479" y="247987"/>
                      <a:pt x="200738" y="281127"/>
                      <a:pt x="211811" y="294968"/>
                    </a:cubicBezTo>
                    <a:cubicBezTo>
                      <a:pt x="221523" y="307107"/>
                      <a:pt x="219607" y="325308"/>
                      <a:pt x="226559" y="339213"/>
                    </a:cubicBezTo>
                    <a:cubicBezTo>
                      <a:pt x="234486" y="355067"/>
                      <a:pt x="246224" y="368710"/>
                      <a:pt x="256056" y="383458"/>
                    </a:cubicBezTo>
                    <a:lnTo>
                      <a:pt x="285552" y="471948"/>
                    </a:lnTo>
                    <a:cubicBezTo>
                      <a:pt x="297547" y="507933"/>
                      <a:pt x="301209" y="531849"/>
                      <a:pt x="329798" y="560438"/>
                    </a:cubicBezTo>
                    <a:cubicBezTo>
                      <a:pt x="342332" y="572972"/>
                      <a:pt x="359295" y="580103"/>
                      <a:pt x="374043" y="589935"/>
                    </a:cubicBezTo>
                    <a:cubicBezTo>
                      <a:pt x="383875" y="604683"/>
                      <a:pt x="386724" y="628575"/>
                      <a:pt x="403540" y="634180"/>
                    </a:cubicBezTo>
                    <a:cubicBezTo>
                      <a:pt x="435286" y="644762"/>
                      <a:pt x="484533" y="604765"/>
                      <a:pt x="506778" y="589935"/>
                    </a:cubicBezTo>
                    <a:cubicBezTo>
                      <a:pt x="501862" y="555522"/>
                      <a:pt x="506148" y="518463"/>
                      <a:pt x="492030" y="486697"/>
                    </a:cubicBezTo>
                    <a:cubicBezTo>
                      <a:pt x="484831" y="470499"/>
                      <a:pt x="460319" y="469734"/>
                      <a:pt x="447785" y="457200"/>
                    </a:cubicBezTo>
                    <a:cubicBezTo>
                      <a:pt x="349462" y="358877"/>
                      <a:pt x="492030" y="462117"/>
                      <a:pt x="374043" y="383458"/>
                    </a:cubicBezTo>
                    <a:cubicBezTo>
                      <a:pt x="364211" y="368710"/>
                      <a:pt x="355894" y="352830"/>
                      <a:pt x="344546" y="339213"/>
                    </a:cubicBezTo>
                    <a:cubicBezTo>
                      <a:pt x="331193" y="323190"/>
                      <a:pt x="311871" y="312322"/>
                      <a:pt x="300301" y="294968"/>
                    </a:cubicBezTo>
                    <a:cubicBezTo>
                      <a:pt x="291677" y="282033"/>
                      <a:pt x="292505" y="264627"/>
                      <a:pt x="285552" y="250722"/>
                    </a:cubicBezTo>
                    <a:cubicBezTo>
                      <a:pt x="277625" y="234868"/>
                      <a:pt x="263983" y="222331"/>
                      <a:pt x="256056" y="206477"/>
                    </a:cubicBezTo>
                    <a:cubicBezTo>
                      <a:pt x="232068" y="158500"/>
                      <a:pt x="254074" y="160250"/>
                      <a:pt x="211811" y="117987"/>
                    </a:cubicBezTo>
                    <a:cubicBezTo>
                      <a:pt x="199277" y="105453"/>
                      <a:pt x="182314" y="98322"/>
                      <a:pt x="167565" y="88490"/>
                    </a:cubicBezTo>
                    <a:cubicBezTo>
                      <a:pt x="157733" y="73742"/>
                      <a:pt x="150603" y="56779"/>
                      <a:pt x="138069" y="44245"/>
                    </a:cubicBezTo>
                    <a:cubicBezTo>
                      <a:pt x="109479" y="15655"/>
                      <a:pt x="85564" y="11995"/>
                      <a:pt x="49578" y="0"/>
                    </a:cubicBezTo>
                    <a:cubicBezTo>
                      <a:pt x="-22650" y="24075"/>
                      <a:pt x="5333" y="-798"/>
                      <a:pt x="5333" y="103238"/>
                    </a:cubicBezTo>
                  </a:path>
                </a:pathLst>
              </a:cu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2" name="フリーフォーム 31"/>
              <p:cNvSpPr/>
              <p:nvPr/>
            </p:nvSpPr>
            <p:spPr>
              <a:xfrm>
                <a:off x="6564786" y="2414889"/>
                <a:ext cx="506778" cy="635939"/>
              </a:xfrm>
              <a:custGeom>
                <a:avLst/>
                <a:gdLst>
                  <a:gd name="connsiteX0" fmla="*/ 5333 w 506778"/>
                  <a:gd name="connsiteY0" fmla="*/ 14748 h 635939"/>
                  <a:gd name="connsiteX1" fmla="*/ 34830 w 506778"/>
                  <a:gd name="connsiteY1" fmla="*/ 176980 h 635939"/>
                  <a:gd name="connsiteX2" fmla="*/ 34830 w 506778"/>
                  <a:gd name="connsiteY2" fmla="*/ 545690 h 635939"/>
                  <a:gd name="connsiteX3" fmla="*/ 79075 w 506778"/>
                  <a:gd name="connsiteY3" fmla="*/ 575187 h 635939"/>
                  <a:gd name="connsiteX4" fmla="*/ 138069 w 506778"/>
                  <a:gd name="connsiteY4" fmla="*/ 560438 h 635939"/>
                  <a:gd name="connsiteX5" fmla="*/ 182314 w 506778"/>
                  <a:gd name="connsiteY5" fmla="*/ 471948 h 635939"/>
                  <a:gd name="connsiteX6" fmla="*/ 167565 w 506778"/>
                  <a:gd name="connsiteY6" fmla="*/ 265471 h 635939"/>
                  <a:gd name="connsiteX7" fmla="*/ 211811 w 506778"/>
                  <a:gd name="connsiteY7" fmla="*/ 294968 h 635939"/>
                  <a:gd name="connsiteX8" fmla="*/ 226559 w 506778"/>
                  <a:gd name="connsiteY8" fmla="*/ 339213 h 635939"/>
                  <a:gd name="connsiteX9" fmla="*/ 256056 w 506778"/>
                  <a:gd name="connsiteY9" fmla="*/ 383458 h 635939"/>
                  <a:gd name="connsiteX10" fmla="*/ 285552 w 506778"/>
                  <a:gd name="connsiteY10" fmla="*/ 471948 h 635939"/>
                  <a:gd name="connsiteX11" fmla="*/ 329798 w 506778"/>
                  <a:gd name="connsiteY11" fmla="*/ 560438 h 635939"/>
                  <a:gd name="connsiteX12" fmla="*/ 374043 w 506778"/>
                  <a:gd name="connsiteY12" fmla="*/ 589935 h 635939"/>
                  <a:gd name="connsiteX13" fmla="*/ 403540 w 506778"/>
                  <a:gd name="connsiteY13" fmla="*/ 634180 h 635939"/>
                  <a:gd name="connsiteX14" fmla="*/ 506778 w 506778"/>
                  <a:gd name="connsiteY14" fmla="*/ 589935 h 635939"/>
                  <a:gd name="connsiteX15" fmla="*/ 492030 w 506778"/>
                  <a:gd name="connsiteY15" fmla="*/ 486697 h 635939"/>
                  <a:gd name="connsiteX16" fmla="*/ 447785 w 506778"/>
                  <a:gd name="connsiteY16" fmla="*/ 457200 h 635939"/>
                  <a:gd name="connsiteX17" fmla="*/ 374043 w 506778"/>
                  <a:gd name="connsiteY17" fmla="*/ 383458 h 635939"/>
                  <a:gd name="connsiteX18" fmla="*/ 344546 w 506778"/>
                  <a:gd name="connsiteY18" fmla="*/ 339213 h 635939"/>
                  <a:gd name="connsiteX19" fmla="*/ 300301 w 506778"/>
                  <a:gd name="connsiteY19" fmla="*/ 294968 h 635939"/>
                  <a:gd name="connsiteX20" fmla="*/ 285552 w 506778"/>
                  <a:gd name="connsiteY20" fmla="*/ 250722 h 635939"/>
                  <a:gd name="connsiteX21" fmla="*/ 256056 w 506778"/>
                  <a:gd name="connsiteY21" fmla="*/ 206477 h 635939"/>
                  <a:gd name="connsiteX22" fmla="*/ 211811 w 506778"/>
                  <a:gd name="connsiteY22" fmla="*/ 117987 h 635939"/>
                  <a:gd name="connsiteX23" fmla="*/ 167565 w 506778"/>
                  <a:gd name="connsiteY23" fmla="*/ 88490 h 635939"/>
                  <a:gd name="connsiteX24" fmla="*/ 138069 w 506778"/>
                  <a:gd name="connsiteY24" fmla="*/ 44245 h 635939"/>
                  <a:gd name="connsiteX25" fmla="*/ 49578 w 506778"/>
                  <a:gd name="connsiteY25" fmla="*/ 0 h 635939"/>
                  <a:gd name="connsiteX26" fmla="*/ 5333 w 506778"/>
                  <a:gd name="connsiteY26" fmla="*/ 103238 h 6359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506778" h="635939">
                    <a:moveTo>
                      <a:pt x="5333" y="14748"/>
                    </a:moveTo>
                    <a:cubicBezTo>
                      <a:pt x="15165" y="68825"/>
                      <a:pt x="32936" y="122049"/>
                      <a:pt x="34830" y="176980"/>
                    </a:cubicBezTo>
                    <a:cubicBezTo>
                      <a:pt x="35104" y="184915"/>
                      <a:pt x="898" y="469343"/>
                      <a:pt x="34830" y="545690"/>
                    </a:cubicBezTo>
                    <a:cubicBezTo>
                      <a:pt x="42029" y="561888"/>
                      <a:pt x="64327" y="565355"/>
                      <a:pt x="79075" y="575187"/>
                    </a:cubicBezTo>
                    <a:cubicBezTo>
                      <a:pt x="98740" y="570271"/>
                      <a:pt x="121203" y="571682"/>
                      <a:pt x="138069" y="560438"/>
                    </a:cubicBezTo>
                    <a:cubicBezTo>
                      <a:pt x="162573" y="544102"/>
                      <a:pt x="173901" y="497185"/>
                      <a:pt x="182314" y="471948"/>
                    </a:cubicBezTo>
                    <a:cubicBezTo>
                      <a:pt x="177398" y="403122"/>
                      <a:pt x="156221" y="333533"/>
                      <a:pt x="167565" y="265471"/>
                    </a:cubicBezTo>
                    <a:cubicBezTo>
                      <a:pt x="170479" y="247987"/>
                      <a:pt x="200738" y="281127"/>
                      <a:pt x="211811" y="294968"/>
                    </a:cubicBezTo>
                    <a:cubicBezTo>
                      <a:pt x="221523" y="307107"/>
                      <a:pt x="219607" y="325308"/>
                      <a:pt x="226559" y="339213"/>
                    </a:cubicBezTo>
                    <a:cubicBezTo>
                      <a:pt x="234486" y="355067"/>
                      <a:pt x="246224" y="368710"/>
                      <a:pt x="256056" y="383458"/>
                    </a:cubicBezTo>
                    <a:lnTo>
                      <a:pt x="285552" y="471948"/>
                    </a:lnTo>
                    <a:cubicBezTo>
                      <a:pt x="297547" y="507933"/>
                      <a:pt x="301209" y="531849"/>
                      <a:pt x="329798" y="560438"/>
                    </a:cubicBezTo>
                    <a:cubicBezTo>
                      <a:pt x="342332" y="572972"/>
                      <a:pt x="359295" y="580103"/>
                      <a:pt x="374043" y="589935"/>
                    </a:cubicBezTo>
                    <a:cubicBezTo>
                      <a:pt x="383875" y="604683"/>
                      <a:pt x="386724" y="628575"/>
                      <a:pt x="403540" y="634180"/>
                    </a:cubicBezTo>
                    <a:cubicBezTo>
                      <a:pt x="435286" y="644762"/>
                      <a:pt x="484533" y="604765"/>
                      <a:pt x="506778" y="589935"/>
                    </a:cubicBezTo>
                    <a:cubicBezTo>
                      <a:pt x="501862" y="555522"/>
                      <a:pt x="506148" y="518463"/>
                      <a:pt x="492030" y="486697"/>
                    </a:cubicBezTo>
                    <a:cubicBezTo>
                      <a:pt x="484831" y="470499"/>
                      <a:pt x="460319" y="469734"/>
                      <a:pt x="447785" y="457200"/>
                    </a:cubicBezTo>
                    <a:cubicBezTo>
                      <a:pt x="349462" y="358877"/>
                      <a:pt x="492030" y="462117"/>
                      <a:pt x="374043" y="383458"/>
                    </a:cubicBezTo>
                    <a:cubicBezTo>
                      <a:pt x="364211" y="368710"/>
                      <a:pt x="355894" y="352830"/>
                      <a:pt x="344546" y="339213"/>
                    </a:cubicBezTo>
                    <a:cubicBezTo>
                      <a:pt x="331193" y="323190"/>
                      <a:pt x="311871" y="312322"/>
                      <a:pt x="300301" y="294968"/>
                    </a:cubicBezTo>
                    <a:cubicBezTo>
                      <a:pt x="291677" y="282033"/>
                      <a:pt x="292505" y="264627"/>
                      <a:pt x="285552" y="250722"/>
                    </a:cubicBezTo>
                    <a:cubicBezTo>
                      <a:pt x="277625" y="234868"/>
                      <a:pt x="263983" y="222331"/>
                      <a:pt x="256056" y="206477"/>
                    </a:cubicBezTo>
                    <a:cubicBezTo>
                      <a:pt x="232068" y="158500"/>
                      <a:pt x="254074" y="160250"/>
                      <a:pt x="211811" y="117987"/>
                    </a:cubicBezTo>
                    <a:cubicBezTo>
                      <a:pt x="199277" y="105453"/>
                      <a:pt x="182314" y="98322"/>
                      <a:pt x="167565" y="88490"/>
                    </a:cubicBezTo>
                    <a:cubicBezTo>
                      <a:pt x="157733" y="73742"/>
                      <a:pt x="150603" y="56779"/>
                      <a:pt x="138069" y="44245"/>
                    </a:cubicBezTo>
                    <a:cubicBezTo>
                      <a:pt x="109479" y="15655"/>
                      <a:pt x="85564" y="11995"/>
                      <a:pt x="49578" y="0"/>
                    </a:cubicBezTo>
                    <a:cubicBezTo>
                      <a:pt x="-22650" y="24075"/>
                      <a:pt x="5333" y="-798"/>
                      <a:pt x="5333" y="103238"/>
                    </a:cubicBezTo>
                  </a:path>
                </a:pathLst>
              </a:cu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3" name="フリーフォーム 32"/>
              <p:cNvSpPr/>
              <p:nvPr/>
            </p:nvSpPr>
            <p:spPr>
              <a:xfrm>
                <a:off x="4403601" y="5040561"/>
                <a:ext cx="506778" cy="635939"/>
              </a:xfrm>
              <a:custGeom>
                <a:avLst/>
                <a:gdLst>
                  <a:gd name="connsiteX0" fmla="*/ 5333 w 506778"/>
                  <a:gd name="connsiteY0" fmla="*/ 14748 h 635939"/>
                  <a:gd name="connsiteX1" fmla="*/ 34830 w 506778"/>
                  <a:gd name="connsiteY1" fmla="*/ 176980 h 635939"/>
                  <a:gd name="connsiteX2" fmla="*/ 34830 w 506778"/>
                  <a:gd name="connsiteY2" fmla="*/ 545690 h 635939"/>
                  <a:gd name="connsiteX3" fmla="*/ 79075 w 506778"/>
                  <a:gd name="connsiteY3" fmla="*/ 575187 h 635939"/>
                  <a:gd name="connsiteX4" fmla="*/ 138069 w 506778"/>
                  <a:gd name="connsiteY4" fmla="*/ 560438 h 635939"/>
                  <a:gd name="connsiteX5" fmla="*/ 182314 w 506778"/>
                  <a:gd name="connsiteY5" fmla="*/ 471948 h 635939"/>
                  <a:gd name="connsiteX6" fmla="*/ 167565 w 506778"/>
                  <a:gd name="connsiteY6" fmla="*/ 265471 h 635939"/>
                  <a:gd name="connsiteX7" fmla="*/ 211811 w 506778"/>
                  <a:gd name="connsiteY7" fmla="*/ 294968 h 635939"/>
                  <a:gd name="connsiteX8" fmla="*/ 226559 w 506778"/>
                  <a:gd name="connsiteY8" fmla="*/ 339213 h 635939"/>
                  <a:gd name="connsiteX9" fmla="*/ 256056 w 506778"/>
                  <a:gd name="connsiteY9" fmla="*/ 383458 h 635939"/>
                  <a:gd name="connsiteX10" fmla="*/ 285552 w 506778"/>
                  <a:gd name="connsiteY10" fmla="*/ 471948 h 635939"/>
                  <a:gd name="connsiteX11" fmla="*/ 329798 w 506778"/>
                  <a:gd name="connsiteY11" fmla="*/ 560438 h 635939"/>
                  <a:gd name="connsiteX12" fmla="*/ 374043 w 506778"/>
                  <a:gd name="connsiteY12" fmla="*/ 589935 h 635939"/>
                  <a:gd name="connsiteX13" fmla="*/ 403540 w 506778"/>
                  <a:gd name="connsiteY13" fmla="*/ 634180 h 635939"/>
                  <a:gd name="connsiteX14" fmla="*/ 506778 w 506778"/>
                  <a:gd name="connsiteY14" fmla="*/ 589935 h 635939"/>
                  <a:gd name="connsiteX15" fmla="*/ 492030 w 506778"/>
                  <a:gd name="connsiteY15" fmla="*/ 486697 h 635939"/>
                  <a:gd name="connsiteX16" fmla="*/ 447785 w 506778"/>
                  <a:gd name="connsiteY16" fmla="*/ 457200 h 635939"/>
                  <a:gd name="connsiteX17" fmla="*/ 374043 w 506778"/>
                  <a:gd name="connsiteY17" fmla="*/ 383458 h 635939"/>
                  <a:gd name="connsiteX18" fmla="*/ 344546 w 506778"/>
                  <a:gd name="connsiteY18" fmla="*/ 339213 h 635939"/>
                  <a:gd name="connsiteX19" fmla="*/ 300301 w 506778"/>
                  <a:gd name="connsiteY19" fmla="*/ 294968 h 635939"/>
                  <a:gd name="connsiteX20" fmla="*/ 285552 w 506778"/>
                  <a:gd name="connsiteY20" fmla="*/ 250722 h 635939"/>
                  <a:gd name="connsiteX21" fmla="*/ 256056 w 506778"/>
                  <a:gd name="connsiteY21" fmla="*/ 206477 h 635939"/>
                  <a:gd name="connsiteX22" fmla="*/ 211811 w 506778"/>
                  <a:gd name="connsiteY22" fmla="*/ 117987 h 635939"/>
                  <a:gd name="connsiteX23" fmla="*/ 167565 w 506778"/>
                  <a:gd name="connsiteY23" fmla="*/ 88490 h 635939"/>
                  <a:gd name="connsiteX24" fmla="*/ 138069 w 506778"/>
                  <a:gd name="connsiteY24" fmla="*/ 44245 h 635939"/>
                  <a:gd name="connsiteX25" fmla="*/ 49578 w 506778"/>
                  <a:gd name="connsiteY25" fmla="*/ 0 h 635939"/>
                  <a:gd name="connsiteX26" fmla="*/ 5333 w 506778"/>
                  <a:gd name="connsiteY26" fmla="*/ 103238 h 6359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506778" h="635939">
                    <a:moveTo>
                      <a:pt x="5333" y="14748"/>
                    </a:moveTo>
                    <a:cubicBezTo>
                      <a:pt x="15165" y="68825"/>
                      <a:pt x="32936" y="122049"/>
                      <a:pt x="34830" y="176980"/>
                    </a:cubicBezTo>
                    <a:cubicBezTo>
                      <a:pt x="35104" y="184915"/>
                      <a:pt x="898" y="469343"/>
                      <a:pt x="34830" y="545690"/>
                    </a:cubicBezTo>
                    <a:cubicBezTo>
                      <a:pt x="42029" y="561888"/>
                      <a:pt x="64327" y="565355"/>
                      <a:pt x="79075" y="575187"/>
                    </a:cubicBezTo>
                    <a:cubicBezTo>
                      <a:pt x="98740" y="570271"/>
                      <a:pt x="121203" y="571682"/>
                      <a:pt x="138069" y="560438"/>
                    </a:cubicBezTo>
                    <a:cubicBezTo>
                      <a:pt x="162573" y="544102"/>
                      <a:pt x="173901" y="497185"/>
                      <a:pt x="182314" y="471948"/>
                    </a:cubicBezTo>
                    <a:cubicBezTo>
                      <a:pt x="177398" y="403122"/>
                      <a:pt x="156221" y="333533"/>
                      <a:pt x="167565" y="265471"/>
                    </a:cubicBezTo>
                    <a:cubicBezTo>
                      <a:pt x="170479" y="247987"/>
                      <a:pt x="200738" y="281127"/>
                      <a:pt x="211811" y="294968"/>
                    </a:cubicBezTo>
                    <a:cubicBezTo>
                      <a:pt x="221523" y="307107"/>
                      <a:pt x="219607" y="325308"/>
                      <a:pt x="226559" y="339213"/>
                    </a:cubicBezTo>
                    <a:cubicBezTo>
                      <a:pt x="234486" y="355067"/>
                      <a:pt x="246224" y="368710"/>
                      <a:pt x="256056" y="383458"/>
                    </a:cubicBezTo>
                    <a:lnTo>
                      <a:pt x="285552" y="471948"/>
                    </a:lnTo>
                    <a:cubicBezTo>
                      <a:pt x="297547" y="507933"/>
                      <a:pt x="301209" y="531849"/>
                      <a:pt x="329798" y="560438"/>
                    </a:cubicBezTo>
                    <a:cubicBezTo>
                      <a:pt x="342332" y="572972"/>
                      <a:pt x="359295" y="580103"/>
                      <a:pt x="374043" y="589935"/>
                    </a:cubicBezTo>
                    <a:cubicBezTo>
                      <a:pt x="383875" y="604683"/>
                      <a:pt x="386724" y="628575"/>
                      <a:pt x="403540" y="634180"/>
                    </a:cubicBezTo>
                    <a:cubicBezTo>
                      <a:pt x="435286" y="644762"/>
                      <a:pt x="484533" y="604765"/>
                      <a:pt x="506778" y="589935"/>
                    </a:cubicBezTo>
                    <a:cubicBezTo>
                      <a:pt x="501862" y="555522"/>
                      <a:pt x="506148" y="518463"/>
                      <a:pt x="492030" y="486697"/>
                    </a:cubicBezTo>
                    <a:cubicBezTo>
                      <a:pt x="484831" y="470499"/>
                      <a:pt x="460319" y="469734"/>
                      <a:pt x="447785" y="457200"/>
                    </a:cubicBezTo>
                    <a:cubicBezTo>
                      <a:pt x="349462" y="358877"/>
                      <a:pt x="492030" y="462117"/>
                      <a:pt x="374043" y="383458"/>
                    </a:cubicBezTo>
                    <a:cubicBezTo>
                      <a:pt x="364211" y="368710"/>
                      <a:pt x="355894" y="352830"/>
                      <a:pt x="344546" y="339213"/>
                    </a:cubicBezTo>
                    <a:cubicBezTo>
                      <a:pt x="331193" y="323190"/>
                      <a:pt x="311871" y="312322"/>
                      <a:pt x="300301" y="294968"/>
                    </a:cubicBezTo>
                    <a:cubicBezTo>
                      <a:pt x="291677" y="282033"/>
                      <a:pt x="292505" y="264627"/>
                      <a:pt x="285552" y="250722"/>
                    </a:cubicBezTo>
                    <a:cubicBezTo>
                      <a:pt x="277625" y="234868"/>
                      <a:pt x="263983" y="222331"/>
                      <a:pt x="256056" y="206477"/>
                    </a:cubicBezTo>
                    <a:cubicBezTo>
                      <a:pt x="232068" y="158500"/>
                      <a:pt x="254074" y="160250"/>
                      <a:pt x="211811" y="117987"/>
                    </a:cubicBezTo>
                    <a:cubicBezTo>
                      <a:pt x="199277" y="105453"/>
                      <a:pt x="182314" y="98322"/>
                      <a:pt x="167565" y="88490"/>
                    </a:cubicBezTo>
                    <a:cubicBezTo>
                      <a:pt x="157733" y="73742"/>
                      <a:pt x="150603" y="56779"/>
                      <a:pt x="138069" y="44245"/>
                    </a:cubicBezTo>
                    <a:cubicBezTo>
                      <a:pt x="109479" y="15655"/>
                      <a:pt x="85564" y="11995"/>
                      <a:pt x="49578" y="0"/>
                    </a:cubicBezTo>
                    <a:cubicBezTo>
                      <a:pt x="-22650" y="24075"/>
                      <a:pt x="5333" y="-798"/>
                      <a:pt x="5333" y="103238"/>
                    </a:cubicBezTo>
                  </a:path>
                </a:pathLst>
              </a:cu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4" name="フリーフォーム 33"/>
              <p:cNvSpPr/>
              <p:nvPr/>
            </p:nvSpPr>
            <p:spPr>
              <a:xfrm>
                <a:off x="4836594" y="4980686"/>
                <a:ext cx="506778" cy="635939"/>
              </a:xfrm>
              <a:custGeom>
                <a:avLst/>
                <a:gdLst>
                  <a:gd name="connsiteX0" fmla="*/ 5333 w 506778"/>
                  <a:gd name="connsiteY0" fmla="*/ 14748 h 635939"/>
                  <a:gd name="connsiteX1" fmla="*/ 34830 w 506778"/>
                  <a:gd name="connsiteY1" fmla="*/ 176980 h 635939"/>
                  <a:gd name="connsiteX2" fmla="*/ 34830 w 506778"/>
                  <a:gd name="connsiteY2" fmla="*/ 545690 h 635939"/>
                  <a:gd name="connsiteX3" fmla="*/ 79075 w 506778"/>
                  <a:gd name="connsiteY3" fmla="*/ 575187 h 635939"/>
                  <a:gd name="connsiteX4" fmla="*/ 138069 w 506778"/>
                  <a:gd name="connsiteY4" fmla="*/ 560438 h 635939"/>
                  <a:gd name="connsiteX5" fmla="*/ 182314 w 506778"/>
                  <a:gd name="connsiteY5" fmla="*/ 471948 h 635939"/>
                  <a:gd name="connsiteX6" fmla="*/ 167565 w 506778"/>
                  <a:gd name="connsiteY6" fmla="*/ 265471 h 635939"/>
                  <a:gd name="connsiteX7" fmla="*/ 211811 w 506778"/>
                  <a:gd name="connsiteY7" fmla="*/ 294968 h 635939"/>
                  <a:gd name="connsiteX8" fmla="*/ 226559 w 506778"/>
                  <a:gd name="connsiteY8" fmla="*/ 339213 h 635939"/>
                  <a:gd name="connsiteX9" fmla="*/ 256056 w 506778"/>
                  <a:gd name="connsiteY9" fmla="*/ 383458 h 635939"/>
                  <a:gd name="connsiteX10" fmla="*/ 285552 w 506778"/>
                  <a:gd name="connsiteY10" fmla="*/ 471948 h 635939"/>
                  <a:gd name="connsiteX11" fmla="*/ 329798 w 506778"/>
                  <a:gd name="connsiteY11" fmla="*/ 560438 h 635939"/>
                  <a:gd name="connsiteX12" fmla="*/ 374043 w 506778"/>
                  <a:gd name="connsiteY12" fmla="*/ 589935 h 635939"/>
                  <a:gd name="connsiteX13" fmla="*/ 403540 w 506778"/>
                  <a:gd name="connsiteY13" fmla="*/ 634180 h 635939"/>
                  <a:gd name="connsiteX14" fmla="*/ 506778 w 506778"/>
                  <a:gd name="connsiteY14" fmla="*/ 589935 h 635939"/>
                  <a:gd name="connsiteX15" fmla="*/ 492030 w 506778"/>
                  <a:gd name="connsiteY15" fmla="*/ 486697 h 635939"/>
                  <a:gd name="connsiteX16" fmla="*/ 447785 w 506778"/>
                  <a:gd name="connsiteY16" fmla="*/ 457200 h 635939"/>
                  <a:gd name="connsiteX17" fmla="*/ 374043 w 506778"/>
                  <a:gd name="connsiteY17" fmla="*/ 383458 h 635939"/>
                  <a:gd name="connsiteX18" fmla="*/ 344546 w 506778"/>
                  <a:gd name="connsiteY18" fmla="*/ 339213 h 635939"/>
                  <a:gd name="connsiteX19" fmla="*/ 300301 w 506778"/>
                  <a:gd name="connsiteY19" fmla="*/ 294968 h 635939"/>
                  <a:gd name="connsiteX20" fmla="*/ 285552 w 506778"/>
                  <a:gd name="connsiteY20" fmla="*/ 250722 h 635939"/>
                  <a:gd name="connsiteX21" fmla="*/ 256056 w 506778"/>
                  <a:gd name="connsiteY21" fmla="*/ 206477 h 635939"/>
                  <a:gd name="connsiteX22" fmla="*/ 211811 w 506778"/>
                  <a:gd name="connsiteY22" fmla="*/ 117987 h 635939"/>
                  <a:gd name="connsiteX23" fmla="*/ 167565 w 506778"/>
                  <a:gd name="connsiteY23" fmla="*/ 88490 h 635939"/>
                  <a:gd name="connsiteX24" fmla="*/ 138069 w 506778"/>
                  <a:gd name="connsiteY24" fmla="*/ 44245 h 635939"/>
                  <a:gd name="connsiteX25" fmla="*/ 49578 w 506778"/>
                  <a:gd name="connsiteY25" fmla="*/ 0 h 635939"/>
                  <a:gd name="connsiteX26" fmla="*/ 5333 w 506778"/>
                  <a:gd name="connsiteY26" fmla="*/ 103238 h 6359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506778" h="635939">
                    <a:moveTo>
                      <a:pt x="5333" y="14748"/>
                    </a:moveTo>
                    <a:cubicBezTo>
                      <a:pt x="15165" y="68825"/>
                      <a:pt x="32936" y="122049"/>
                      <a:pt x="34830" y="176980"/>
                    </a:cubicBezTo>
                    <a:cubicBezTo>
                      <a:pt x="35104" y="184915"/>
                      <a:pt x="898" y="469343"/>
                      <a:pt x="34830" y="545690"/>
                    </a:cubicBezTo>
                    <a:cubicBezTo>
                      <a:pt x="42029" y="561888"/>
                      <a:pt x="64327" y="565355"/>
                      <a:pt x="79075" y="575187"/>
                    </a:cubicBezTo>
                    <a:cubicBezTo>
                      <a:pt x="98740" y="570271"/>
                      <a:pt x="121203" y="571682"/>
                      <a:pt x="138069" y="560438"/>
                    </a:cubicBezTo>
                    <a:cubicBezTo>
                      <a:pt x="162573" y="544102"/>
                      <a:pt x="173901" y="497185"/>
                      <a:pt x="182314" y="471948"/>
                    </a:cubicBezTo>
                    <a:cubicBezTo>
                      <a:pt x="177398" y="403122"/>
                      <a:pt x="156221" y="333533"/>
                      <a:pt x="167565" y="265471"/>
                    </a:cubicBezTo>
                    <a:cubicBezTo>
                      <a:pt x="170479" y="247987"/>
                      <a:pt x="200738" y="281127"/>
                      <a:pt x="211811" y="294968"/>
                    </a:cubicBezTo>
                    <a:cubicBezTo>
                      <a:pt x="221523" y="307107"/>
                      <a:pt x="219607" y="325308"/>
                      <a:pt x="226559" y="339213"/>
                    </a:cubicBezTo>
                    <a:cubicBezTo>
                      <a:pt x="234486" y="355067"/>
                      <a:pt x="246224" y="368710"/>
                      <a:pt x="256056" y="383458"/>
                    </a:cubicBezTo>
                    <a:lnTo>
                      <a:pt x="285552" y="471948"/>
                    </a:lnTo>
                    <a:cubicBezTo>
                      <a:pt x="297547" y="507933"/>
                      <a:pt x="301209" y="531849"/>
                      <a:pt x="329798" y="560438"/>
                    </a:cubicBezTo>
                    <a:cubicBezTo>
                      <a:pt x="342332" y="572972"/>
                      <a:pt x="359295" y="580103"/>
                      <a:pt x="374043" y="589935"/>
                    </a:cubicBezTo>
                    <a:cubicBezTo>
                      <a:pt x="383875" y="604683"/>
                      <a:pt x="386724" y="628575"/>
                      <a:pt x="403540" y="634180"/>
                    </a:cubicBezTo>
                    <a:cubicBezTo>
                      <a:pt x="435286" y="644762"/>
                      <a:pt x="484533" y="604765"/>
                      <a:pt x="506778" y="589935"/>
                    </a:cubicBezTo>
                    <a:cubicBezTo>
                      <a:pt x="501862" y="555522"/>
                      <a:pt x="506148" y="518463"/>
                      <a:pt x="492030" y="486697"/>
                    </a:cubicBezTo>
                    <a:cubicBezTo>
                      <a:pt x="484831" y="470499"/>
                      <a:pt x="460319" y="469734"/>
                      <a:pt x="447785" y="457200"/>
                    </a:cubicBezTo>
                    <a:cubicBezTo>
                      <a:pt x="349462" y="358877"/>
                      <a:pt x="492030" y="462117"/>
                      <a:pt x="374043" y="383458"/>
                    </a:cubicBezTo>
                    <a:cubicBezTo>
                      <a:pt x="364211" y="368710"/>
                      <a:pt x="355894" y="352830"/>
                      <a:pt x="344546" y="339213"/>
                    </a:cubicBezTo>
                    <a:cubicBezTo>
                      <a:pt x="331193" y="323190"/>
                      <a:pt x="311871" y="312322"/>
                      <a:pt x="300301" y="294968"/>
                    </a:cubicBezTo>
                    <a:cubicBezTo>
                      <a:pt x="291677" y="282033"/>
                      <a:pt x="292505" y="264627"/>
                      <a:pt x="285552" y="250722"/>
                    </a:cubicBezTo>
                    <a:cubicBezTo>
                      <a:pt x="277625" y="234868"/>
                      <a:pt x="263983" y="222331"/>
                      <a:pt x="256056" y="206477"/>
                    </a:cubicBezTo>
                    <a:cubicBezTo>
                      <a:pt x="232068" y="158500"/>
                      <a:pt x="254074" y="160250"/>
                      <a:pt x="211811" y="117987"/>
                    </a:cubicBezTo>
                    <a:cubicBezTo>
                      <a:pt x="199277" y="105453"/>
                      <a:pt x="182314" y="98322"/>
                      <a:pt x="167565" y="88490"/>
                    </a:cubicBezTo>
                    <a:cubicBezTo>
                      <a:pt x="157733" y="73742"/>
                      <a:pt x="150603" y="56779"/>
                      <a:pt x="138069" y="44245"/>
                    </a:cubicBezTo>
                    <a:cubicBezTo>
                      <a:pt x="109479" y="15655"/>
                      <a:pt x="85564" y="11995"/>
                      <a:pt x="49578" y="0"/>
                    </a:cubicBezTo>
                    <a:cubicBezTo>
                      <a:pt x="-22650" y="24075"/>
                      <a:pt x="5333" y="-798"/>
                      <a:pt x="5333" y="103238"/>
                    </a:cubicBezTo>
                  </a:path>
                </a:pathLst>
              </a:cu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5" name="フリーフォーム 34"/>
              <p:cNvSpPr/>
              <p:nvPr/>
            </p:nvSpPr>
            <p:spPr>
              <a:xfrm>
                <a:off x="4722828" y="5149898"/>
                <a:ext cx="545814" cy="1474839"/>
              </a:xfrm>
              <a:custGeom>
                <a:avLst/>
                <a:gdLst>
                  <a:gd name="connsiteX0" fmla="*/ 0 w 545814"/>
                  <a:gd name="connsiteY0" fmla="*/ 0 h 1474839"/>
                  <a:gd name="connsiteX1" fmla="*/ 14748 w 545814"/>
                  <a:gd name="connsiteY1" fmla="*/ 73742 h 1474839"/>
                  <a:gd name="connsiteX2" fmla="*/ 29496 w 545814"/>
                  <a:gd name="connsiteY2" fmla="*/ 117987 h 1474839"/>
                  <a:gd name="connsiteX3" fmla="*/ 44245 w 545814"/>
                  <a:gd name="connsiteY3" fmla="*/ 191729 h 1474839"/>
                  <a:gd name="connsiteX4" fmla="*/ 29496 w 545814"/>
                  <a:gd name="connsiteY4" fmla="*/ 412955 h 1474839"/>
                  <a:gd name="connsiteX5" fmla="*/ 44245 w 545814"/>
                  <a:gd name="connsiteY5" fmla="*/ 516194 h 1474839"/>
                  <a:gd name="connsiteX6" fmla="*/ 147483 w 545814"/>
                  <a:gd name="connsiteY6" fmla="*/ 501445 h 1474839"/>
                  <a:gd name="connsiteX7" fmla="*/ 191729 w 545814"/>
                  <a:gd name="connsiteY7" fmla="*/ 486697 h 1474839"/>
                  <a:gd name="connsiteX8" fmla="*/ 235974 w 545814"/>
                  <a:gd name="connsiteY8" fmla="*/ 604684 h 1474839"/>
                  <a:gd name="connsiteX9" fmla="*/ 280219 w 545814"/>
                  <a:gd name="connsiteY9" fmla="*/ 766916 h 1474839"/>
                  <a:gd name="connsiteX10" fmla="*/ 265471 w 545814"/>
                  <a:gd name="connsiteY10" fmla="*/ 988142 h 1474839"/>
                  <a:gd name="connsiteX11" fmla="*/ 309716 w 545814"/>
                  <a:gd name="connsiteY11" fmla="*/ 1415845 h 1474839"/>
                  <a:gd name="connsiteX12" fmla="*/ 353961 w 545814"/>
                  <a:gd name="connsiteY12" fmla="*/ 1460091 h 1474839"/>
                  <a:gd name="connsiteX13" fmla="*/ 398206 w 545814"/>
                  <a:gd name="connsiteY13" fmla="*/ 1474839 h 1474839"/>
                  <a:gd name="connsiteX14" fmla="*/ 442451 w 545814"/>
                  <a:gd name="connsiteY14" fmla="*/ 1460091 h 1474839"/>
                  <a:gd name="connsiteX15" fmla="*/ 457200 w 545814"/>
                  <a:gd name="connsiteY15" fmla="*/ 1415845 h 1474839"/>
                  <a:gd name="connsiteX16" fmla="*/ 486696 w 545814"/>
                  <a:gd name="connsiteY16" fmla="*/ 1371600 h 1474839"/>
                  <a:gd name="connsiteX17" fmla="*/ 501445 w 545814"/>
                  <a:gd name="connsiteY17" fmla="*/ 1209368 h 1474839"/>
                  <a:gd name="connsiteX18" fmla="*/ 545690 w 545814"/>
                  <a:gd name="connsiteY18" fmla="*/ 1194620 h 1474839"/>
                  <a:gd name="connsiteX19" fmla="*/ 516193 w 545814"/>
                  <a:gd name="connsiteY19" fmla="*/ 1002891 h 1474839"/>
                  <a:gd name="connsiteX20" fmla="*/ 501445 w 545814"/>
                  <a:gd name="connsiteY20" fmla="*/ 870155 h 1474839"/>
                  <a:gd name="connsiteX21" fmla="*/ 457200 w 545814"/>
                  <a:gd name="connsiteY21" fmla="*/ 781665 h 1474839"/>
                  <a:gd name="connsiteX22" fmla="*/ 442451 w 545814"/>
                  <a:gd name="connsiteY22" fmla="*/ 737420 h 1474839"/>
                  <a:gd name="connsiteX23" fmla="*/ 368709 w 545814"/>
                  <a:gd name="connsiteY23" fmla="*/ 648929 h 1474839"/>
                  <a:gd name="connsiteX24" fmla="*/ 280219 w 545814"/>
                  <a:gd name="connsiteY24" fmla="*/ 486697 h 1474839"/>
                  <a:gd name="connsiteX25" fmla="*/ 250722 w 545814"/>
                  <a:gd name="connsiteY25" fmla="*/ 398207 h 1474839"/>
                  <a:gd name="connsiteX26" fmla="*/ 235974 w 545814"/>
                  <a:gd name="connsiteY26" fmla="*/ 353961 h 1474839"/>
                  <a:gd name="connsiteX27" fmla="*/ 206477 w 545814"/>
                  <a:gd name="connsiteY27" fmla="*/ 250723 h 1474839"/>
                  <a:gd name="connsiteX28" fmla="*/ 147483 w 545814"/>
                  <a:gd name="connsiteY28" fmla="*/ 162232 h 1474839"/>
                  <a:gd name="connsiteX29" fmla="*/ 117987 w 545814"/>
                  <a:gd name="connsiteY29" fmla="*/ 117987 h 1474839"/>
                  <a:gd name="connsiteX30" fmla="*/ 29496 w 545814"/>
                  <a:gd name="connsiteY30" fmla="*/ 58994 h 14748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545814" h="1474839">
                    <a:moveTo>
                      <a:pt x="0" y="0"/>
                    </a:moveTo>
                    <a:cubicBezTo>
                      <a:pt x="4916" y="24581"/>
                      <a:pt x="8668" y="49423"/>
                      <a:pt x="14748" y="73742"/>
                    </a:cubicBezTo>
                    <a:cubicBezTo>
                      <a:pt x="18518" y="88824"/>
                      <a:pt x="25725" y="102905"/>
                      <a:pt x="29496" y="117987"/>
                    </a:cubicBezTo>
                    <a:cubicBezTo>
                      <a:pt x="35576" y="142306"/>
                      <a:pt x="39329" y="167148"/>
                      <a:pt x="44245" y="191729"/>
                    </a:cubicBezTo>
                    <a:cubicBezTo>
                      <a:pt x="39329" y="265471"/>
                      <a:pt x="29496" y="339049"/>
                      <a:pt x="29496" y="412955"/>
                    </a:cubicBezTo>
                    <a:cubicBezTo>
                      <a:pt x="29496" y="447717"/>
                      <a:pt x="16435" y="495337"/>
                      <a:pt x="44245" y="516194"/>
                    </a:cubicBezTo>
                    <a:cubicBezTo>
                      <a:pt x="72055" y="537051"/>
                      <a:pt x="113070" y="506361"/>
                      <a:pt x="147483" y="501445"/>
                    </a:cubicBezTo>
                    <a:cubicBezTo>
                      <a:pt x="162232" y="496529"/>
                      <a:pt x="177295" y="480923"/>
                      <a:pt x="191729" y="486697"/>
                    </a:cubicBezTo>
                    <a:cubicBezTo>
                      <a:pt x="224134" y="499659"/>
                      <a:pt x="233300" y="587300"/>
                      <a:pt x="235974" y="604684"/>
                    </a:cubicBezTo>
                    <a:cubicBezTo>
                      <a:pt x="258005" y="747887"/>
                      <a:pt x="226462" y="686282"/>
                      <a:pt x="280219" y="766916"/>
                    </a:cubicBezTo>
                    <a:cubicBezTo>
                      <a:pt x="275303" y="840658"/>
                      <a:pt x="265471" y="914236"/>
                      <a:pt x="265471" y="988142"/>
                    </a:cubicBezTo>
                    <a:cubicBezTo>
                      <a:pt x="265471" y="1153345"/>
                      <a:pt x="211403" y="1297868"/>
                      <a:pt x="309716" y="1415845"/>
                    </a:cubicBezTo>
                    <a:cubicBezTo>
                      <a:pt x="323069" y="1431868"/>
                      <a:pt x="336607" y="1448521"/>
                      <a:pt x="353961" y="1460091"/>
                    </a:cubicBezTo>
                    <a:cubicBezTo>
                      <a:pt x="366896" y="1468714"/>
                      <a:pt x="383458" y="1469923"/>
                      <a:pt x="398206" y="1474839"/>
                    </a:cubicBezTo>
                    <a:cubicBezTo>
                      <a:pt x="412954" y="1469923"/>
                      <a:pt x="431458" y="1471084"/>
                      <a:pt x="442451" y="1460091"/>
                    </a:cubicBezTo>
                    <a:cubicBezTo>
                      <a:pt x="453444" y="1449098"/>
                      <a:pt x="450247" y="1429750"/>
                      <a:pt x="457200" y="1415845"/>
                    </a:cubicBezTo>
                    <a:cubicBezTo>
                      <a:pt x="465127" y="1399991"/>
                      <a:pt x="476864" y="1386348"/>
                      <a:pt x="486696" y="1371600"/>
                    </a:cubicBezTo>
                    <a:cubicBezTo>
                      <a:pt x="491612" y="1317523"/>
                      <a:pt x="484274" y="1260882"/>
                      <a:pt x="501445" y="1209368"/>
                    </a:cubicBezTo>
                    <a:cubicBezTo>
                      <a:pt x="506361" y="1194620"/>
                      <a:pt x="541920" y="1209702"/>
                      <a:pt x="545690" y="1194620"/>
                    </a:cubicBezTo>
                    <a:cubicBezTo>
                      <a:pt x="547967" y="1185512"/>
                      <a:pt x="518372" y="1019231"/>
                      <a:pt x="516193" y="1002891"/>
                    </a:cubicBezTo>
                    <a:cubicBezTo>
                      <a:pt x="510310" y="958764"/>
                      <a:pt x="508764" y="914067"/>
                      <a:pt x="501445" y="870155"/>
                    </a:cubicBezTo>
                    <a:cubicBezTo>
                      <a:pt x="492178" y="814554"/>
                      <a:pt x="482678" y="832620"/>
                      <a:pt x="457200" y="781665"/>
                    </a:cubicBezTo>
                    <a:cubicBezTo>
                      <a:pt x="450248" y="767760"/>
                      <a:pt x="449404" y="751325"/>
                      <a:pt x="442451" y="737420"/>
                    </a:cubicBezTo>
                    <a:cubicBezTo>
                      <a:pt x="414986" y="682491"/>
                      <a:pt x="409483" y="697858"/>
                      <a:pt x="368709" y="648929"/>
                    </a:cubicBezTo>
                    <a:cubicBezTo>
                      <a:pt x="338789" y="613025"/>
                      <a:pt x="287683" y="509089"/>
                      <a:pt x="280219" y="486697"/>
                    </a:cubicBezTo>
                    <a:lnTo>
                      <a:pt x="250722" y="398207"/>
                    </a:lnTo>
                    <a:cubicBezTo>
                      <a:pt x="245806" y="383458"/>
                      <a:pt x="239745" y="369043"/>
                      <a:pt x="235974" y="353961"/>
                    </a:cubicBezTo>
                    <a:cubicBezTo>
                      <a:pt x="232504" y="340080"/>
                      <a:pt x="216092" y="268031"/>
                      <a:pt x="206477" y="250723"/>
                    </a:cubicBezTo>
                    <a:cubicBezTo>
                      <a:pt x="189261" y="219733"/>
                      <a:pt x="167148" y="191729"/>
                      <a:pt x="147483" y="162232"/>
                    </a:cubicBezTo>
                    <a:cubicBezTo>
                      <a:pt x="137651" y="147484"/>
                      <a:pt x="132735" y="127819"/>
                      <a:pt x="117987" y="117987"/>
                    </a:cubicBezTo>
                    <a:lnTo>
                      <a:pt x="29496" y="58994"/>
                    </a:lnTo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6" name="フリーフォーム 35"/>
              <p:cNvSpPr/>
              <p:nvPr/>
            </p:nvSpPr>
            <p:spPr>
              <a:xfrm>
                <a:off x="3972498" y="1512169"/>
                <a:ext cx="1362251" cy="648073"/>
              </a:xfrm>
              <a:custGeom>
                <a:avLst/>
                <a:gdLst>
                  <a:gd name="connsiteX0" fmla="*/ 137127 w 1346495"/>
                  <a:gd name="connsiteY0" fmla="*/ 265471 h 639705"/>
                  <a:gd name="connsiteX1" fmla="*/ 107630 w 1346495"/>
                  <a:gd name="connsiteY1" fmla="*/ 339212 h 639705"/>
                  <a:gd name="connsiteX2" fmla="*/ 78133 w 1346495"/>
                  <a:gd name="connsiteY2" fmla="*/ 427703 h 639705"/>
                  <a:gd name="connsiteX3" fmla="*/ 92882 w 1346495"/>
                  <a:gd name="connsiteY3" fmla="*/ 634180 h 639705"/>
                  <a:gd name="connsiteX4" fmla="*/ 137127 w 1346495"/>
                  <a:gd name="connsiteY4" fmla="*/ 619432 h 639705"/>
                  <a:gd name="connsiteX5" fmla="*/ 151875 w 1346495"/>
                  <a:gd name="connsiteY5" fmla="*/ 575187 h 639705"/>
                  <a:gd name="connsiteX6" fmla="*/ 166624 w 1346495"/>
                  <a:gd name="connsiteY6" fmla="*/ 427703 h 639705"/>
                  <a:gd name="connsiteX7" fmla="*/ 196120 w 1346495"/>
                  <a:gd name="connsiteY7" fmla="*/ 339212 h 639705"/>
                  <a:gd name="connsiteX8" fmla="*/ 284611 w 1346495"/>
                  <a:gd name="connsiteY8" fmla="*/ 353961 h 639705"/>
                  <a:gd name="connsiteX9" fmla="*/ 314108 w 1346495"/>
                  <a:gd name="connsiteY9" fmla="*/ 398206 h 639705"/>
                  <a:gd name="connsiteX10" fmla="*/ 358353 w 1346495"/>
                  <a:gd name="connsiteY10" fmla="*/ 427703 h 639705"/>
                  <a:gd name="connsiteX11" fmla="*/ 402598 w 1346495"/>
                  <a:gd name="connsiteY11" fmla="*/ 294967 h 639705"/>
                  <a:gd name="connsiteX12" fmla="*/ 417346 w 1346495"/>
                  <a:gd name="connsiteY12" fmla="*/ 250722 h 639705"/>
                  <a:gd name="connsiteX13" fmla="*/ 505837 w 1346495"/>
                  <a:gd name="connsiteY13" fmla="*/ 206477 h 639705"/>
                  <a:gd name="connsiteX14" fmla="*/ 550082 w 1346495"/>
                  <a:gd name="connsiteY14" fmla="*/ 221225 h 639705"/>
                  <a:gd name="connsiteX15" fmla="*/ 638572 w 1346495"/>
                  <a:gd name="connsiteY15" fmla="*/ 280219 h 639705"/>
                  <a:gd name="connsiteX16" fmla="*/ 712314 w 1346495"/>
                  <a:gd name="connsiteY16" fmla="*/ 265471 h 639705"/>
                  <a:gd name="connsiteX17" fmla="*/ 800804 w 1346495"/>
                  <a:gd name="connsiteY17" fmla="*/ 191729 h 639705"/>
                  <a:gd name="connsiteX18" fmla="*/ 845050 w 1346495"/>
                  <a:gd name="connsiteY18" fmla="*/ 176980 h 639705"/>
                  <a:gd name="connsiteX19" fmla="*/ 933540 w 1346495"/>
                  <a:gd name="connsiteY19" fmla="*/ 221225 h 639705"/>
                  <a:gd name="connsiteX20" fmla="*/ 992533 w 1346495"/>
                  <a:gd name="connsiteY20" fmla="*/ 206477 h 639705"/>
                  <a:gd name="connsiteX21" fmla="*/ 1036779 w 1346495"/>
                  <a:gd name="connsiteY21" fmla="*/ 176980 h 639705"/>
                  <a:gd name="connsiteX22" fmla="*/ 1051527 w 1346495"/>
                  <a:gd name="connsiteY22" fmla="*/ 132735 h 639705"/>
                  <a:gd name="connsiteX23" fmla="*/ 1228508 w 1346495"/>
                  <a:gd name="connsiteY23" fmla="*/ 88490 h 639705"/>
                  <a:gd name="connsiteX24" fmla="*/ 1272753 w 1346495"/>
                  <a:gd name="connsiteY24" fmla="*/ 73741 h 639705"/>
                  <a:gd name="connsiteX25" fmla="*/ 1331746 w 1346495"/>
                  <a:gd name="connsiteY25" fmla="*/ 58993 h 639705"/>
                  <a:gd name="connsiteX26" fmla="*/ 1346495 w 1346495"/>
                  <a:gd name="connsiteY26" fmla="*/ 14748 h 639705"/>
                  <a:gd name="connsiteX27" fmla="*/ 1302250 w 1346495"/>
                  <a:gd name="connsiteY27" fmla="*/ 0 h 639705"/>
                  <a:gd name="connsiteX28" fmla="*/ 1081024 w 1346495"/>
                  <a:gd name="connsiteY28" fmla="*/ 29496 h 639705"/>
                  <a:gd name="connsiteX29" fmla="*/ 992533 w 1346495"/>
                  <a:gd name="connsiteY29" fmla="*/ 58993 h 639705"/>
                  <a:gd name="connsiteX30" fmla="*/ 948288 w 1346495"/>
                  <a:gd name="connsiteY30" fmla="*/ 88490 h 639705"/>
                  <a:gd name="connsiteX31" fmla="*/ 859798 w 1346495"/>
                  <a:gd name="connsiteY31" fmla="*/ 117987 h 639705"/>
                  <a:gd name="connsiteX32" fmla="*/ 623824 w 1346495"/>
                  <a:gd name="connsiteY32" fmla="*/ 103238 h 639705"/>
                  <a:gd name="connsiteX33" fmla="*/ 476340 w 1346495"/>
                  <a:gd name="connsiteY33" fmla="*/ 117987 h 639705"/>
                  <a:gd name="connsiteX34" fmla="*/ 432095 w 1346495"/>
                  <a:gd name="connsiteY34" fmla="*/ 132735 h 639705"/>
                  <a:gd name="connsiteX35" fmla="*/ 137127 w 1346495"/>
                  <a:gd name="connsiteY35" fmla="*/ 147483 h 639705"/>
                  <a:gd name="connsiteX36" fmla="*/ 122379 w 1346495"/>
                  <a:gd name="connsiteY36" fmla="*/ 191729 h 639705"/>
                  <a:gd name="connsiteX37" fmla="*/ 78133 w 1346495"/>
                  <a:gd name="connsiteY37" fmla="*/ 280219 h 639705"/>
                  <a:gd name="connsiteX38" fmla="*/ 63385 w 1346495"/>
                  <a:gd name="connsiteY38" fmla="*/ 412954 h 639705"/>
                  <a:gd name="connsiteX39" fmla="*/ 48637 w 1346495"/>
                  <a:gd name="connsiteY39" fmla="*/ 457200 h 639705"/>
                  <a:gd name="connsiteX40" fmla="*/ 33888 w 1346495"/>
                  <a:gd name="connsiteY40" fmla="*/ 530941 h 639705"/>
                  <a:gd name="connsiteX41" fmla="*/ 4391 w 1346495"/>
                  <a:gd name="connsiteY41" fmla="*/ 619432 h 639705"/>
                  <a:gd name="connsiteX42" fmla="*/ 33888 w 1346495"/>
                  <a:gd name="connsiteY42" fmla="*/ 575187 h 639705"/>
                  <a:gd name="connsiteX43" fmla="*/ 63385 w 1346495"/>
                  <a:gd name="connsiteY43" fmla="*/ 486696 h 639705"/>
                  <a:gd name="connsiteX44" fmla="*/ 92882 w 1346495"/>
                  <a:gd name="connsiteY44" fmla="*/ 353961 h 639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346495" h="639705">
                    <a:moveTo>
                      <a:pt x="137127" y="265471"/>
                    </a:moveTo>
                    <a:cubicBezTo>
                      <a:pt x="127295" y="290051"/>
                      <a:pt x="116677" y="314332"/>
                      <a:pt x="107630" y="339212"/>
                    </a:cubicBezTo>
                    <a:cubicBezTo>
                      <a:pt x="97004" y="368433"/>
                      <a:pt x="78133" y="427703"/>
                      <a:pt x="78133" y="427703"/>
                    </a:cubicBezTo>
                    <a:cubicBezTo>
                      <a:pt x="83049" y="496529"/>
                      <a:pt x="72590" y="568230"/>
                      <a:pt x="92882" y="634180"/>
                    </a:cubicBezTo>
                    <a:cubicBezTo>
                      <a:pt x="97454" y="649039"/>
                      <a:pt x="126134" y="630425"/>
                      <a:pt x="137127" y="619432"/>
                    </a:cubicBezTo>
                    <a:cubicBezTo>
                      <a:pt x="148120" y="608439"/>
                      <a:pt x="146959" y="589935"/>
                      <a:pt x="151875" y="575187"/>
                    </a:cubicBezTo>
                    <a:cubicBezTo>
                      <a:pt x="156791" y="526026"/>
                      <a:pt x="157519" y="476263"/>
                      <a:pt x="166624" y="427703"/>
                    </a:cubicBezTo>
                    <a:cubicBezTo>
                      <a:pt x="172354" y="397143"/>
                      <a:pt x="196120" y="339212"/>
                      <a:pt x="196120" y="339212"/>
                    </a:cubicBezTo>
                    <a:cubicBezTo>
                      <a:pt x="225617" y="344128"/>
                      <a:pt x="257864" y="340588"/>
                      <a:pt x="284611" y="353961"/>
                    </a:cubicBezTo>
                    <a:cubicBezTo>
                      <a:pt x="300465" y="361888"/>
                      <a:pt x="301574" y="385672"/>
                      <a:pt x="314108" y="398206"/>
                    </a:cubicBezTo>
                    <a:cubicBezTo>
                      <a:pt x="326642" y="410740"/>
                      <a:pt x="343605" y="417871"/>
                      <a:pt x="358353" y="427703"/>
                    </a:cubicBezTo>
                    <a:lnTo>
                      <a:pt x="402598" y="294967"/>
                    </a:lnTo>
                    <a:cubicBezTo>
                      <a:pt x="407514" y="280219"/>
                      <a:pt x="404411" y="259345"/>
                      <a:pt x="417346" y="250722"/>
                    </a:cubicBezTo>
                    <a:cubicBezTo>
                      <a:pt x="474526" y="212601"/>
                      <a:pt x="444775" y="226830"/>
                      <a:pt x="505837" y="206477"/>
                    </a:cubicBezTo>
                    <a:cubicBezTo>
                      <a:pt x="520585" y="211393"/>
                      <a:pt x="537147" y="212602"/>
                      <a:pt x="550082" y="221225"/>
                    </a:cubicBezTo>
                    <a:cubicBezTo>
                      <a:pt x="660557" y="294876"/>
                      <a:pt x="533369" y="245152"/>
                      <a:pt x="638572" y="280219"/>
                    </a:cubicBezTo>
                    <a:cubicBezTo>
                      <a:pt x="663153" y="275303"/>
                      <a:pt x="688843" y="274273"/>
                      <a:pt x="712314" y="265471"/>
                    </a:cubicBezTo>
                    <a:cubicBezTo>
                      <a:pt x="767458" y="244792"/>
                      <a:pt x="751621" y="224518"/>
                      <a:pt x="800804" y="191729"/>
                    </a:cubicBezTo>
                    <a:cubicBezTo>
                      <a:pt x="813739" y="183105"/>
                      <a:pt x="830301" y="181896"/>
                      <a:pt x="845050" y="176980"/>
                    </a:cubicBezTo>
                    <a:cubicBezTo>
                      <a:pt x="867421" y="191894"/>
                      <a:pt x="903009" y="221225"/>
                      <a:pt x="933540" y="221225"/>
                    </a:cubicBezTo>
                    <a:cubicBezTo>
                      <a:pt x="953810" y="221225"/>
                      <a:pt x="972869" y="211393"/>
                      <a:pt x="992533" y="206477"/>
                    </a:cubicBezTo>
                    <a:cubicBezTo>
                      <a:pt x="1007282" y="196645"/>
                      <a:pt x="1025706" y="190821"/>
                      <a:pt x="1036779" y="176980"/>
                    </a:cubicBezTo>
                    <a:cubicBezTo>
                      <a:pt x="1046491" y="164841"/>
                      <a:pt x="1038877" y="141771"/>
                      <a:pt x="1051527" y="132735"/>
                    </a:cubicBezTo>
                    <a:cubicBezTo>
                      <a:pt x="1087094" y="107330"/>
                      <a:pt x="1187533" y="95319"/>
                      <a:pt x="1228508" y="88490"/>
                    </a:cubicBezTo>
                    <a:cubicBezTo>
                      <a:pt x="1243256" y="83574"/>
                      <a:pt x="1257805" y="78012"/>
                      <a:pt x="1272753" y="73741"/>
                    </a:cubicBezTo>
                    <a:cubicBezTo>
                      <a:pt x="1292243" y="68172"/>
                      <a:pt x="1315918" y="71655"/>
                      <a:pt x="1331746" y="58993"/>
                    </a:cubicBezTo>
                    <a:cubicBezTo>
                      <a:pt x="1343886" y="49281"/>
                      <a:pt x="1341579" y="29496"/>
                      <a:pt x="1346495" y="14748"/>
                    </a:cubicBezTo>
                    <a:cubicBezTo>
                      <a:pt x="1331747" y="9832"/>
                      <a:pt x="1317796" y="0"/>
                      <a:pt x="1302250" y="0"/>
                    </a:cubicBezTo>
                    <a:cubicBezTo>
                      <a:pt x="1224971" y="0"/>
                      <a:pt x="1153449" y="7769"/>
                      <a:pt x="1081024" y="29496"/>
                    </a:cubicBezTo>
                    <a:cubicBezTo>
                      <a:pt x="1051243" y="38430"/>
                      <a:pt x="992533" y="58993"/>
                      <a:pt x="992533" y="58993"/>
                    </a:cubicBezTo>
                    <a:cubicBezTo>
                      <a:pt x="977785" y="68825"/>
                      <a:pt x="964486" y="81291"/>
                      <a:pt x="948288" y="88490"/>
                    </a:cubicBezTo>
                    <a:cubicBezTo>
                      <a:pt x="919876" y="101118"/>
                      <a:pt x="859798" y="117987"/>
                      <a:pt x="859798" y="117987"/>
                    </a:cubicBezTo>
                    <a:cubicBezTo>
                      <a:pt x="781140" y="113071"/>
                      <a:pt x="702635" y="103238"/>
                      <a:pt x="623824" y="103238"/>
                    </a:cubicBezTo>
                    <a:cubicBezTo>
                      <a:pt x="574417" y="103238"/>
                      <a:pt x="525172" y="110474"/>
                      <a:pt x="476340" y="117987"/>
                    </a:cubicBezTo>
                    <a:cubicBezTo>
                      <a:pt x="460975" y="120351"/>
                      <a:pt x="447583" y="131388"/>
                      <a:pt x="432095" y="132735"/>
                    </a:cubicBezTo>
                    <a:cubicBezTo>
                      <a:pt x="334020" y="141263"/>
                      <a:pt x="235450" y="142567"/>
                      <a:pt x="137127" y="147483"/>
                    </a:cubicBezTo>
                    <a:cubicBezTo>
                      <a:pt x="132211" y="162232"/>
                      <a:pt x="129331" y="177824"/>
                      <a:pt x="122379" y="191729"/>
                    </a:cubicBezTo>
                    <a:cubicBezTo>
                      <a:pt x="65194" y="306101"/>
                      <a:pt x="115208" y="168998"/>
                      <a:pt x="78133" y="280219"/>
                    </a:cubicBezTo>
                    <a:cubicBezTo>
                      <a:pt x="73217" y="324464"/>
                      <a:pt x="70703" y="369042"/>
                      <a:pt x="63385" y="412954"/>
                    </a:cubicBezTo>
                    <a:cubicBezTo>
                      <a:pt x="60829" y="428289"/>
                      <a:pt x="52408" y="442118"/>
                      <a:pt x="48637" y="457200"/>
                    </a:cubicBezTo>
                    <a:cubicBezTo>
                      <a:pt x="42557" y="481519"/>
                      <a:pt x="40484" y="506757"/>
                      <a:pt x="33888" y="530941"/>
                    </a:cubicBezTo>
                    <a:cubicBezTo>
                      <a:pt x="25707" y="560938"/>
                      <a:pt x="-12856" y="645302"/>
                      <a:pt x="4391" y="619432"/>
                    </a:cubicBezTo>
                    <a:cubicBezTo>
                      <a:pt x="14223" y="604684"/>
                      <a:pt x="26689" y="591385"/>
                      <a:pt x="33888" y="575187"/>
                    </a:cubicBezTo>
                    <a:cubicBezTo>
                      <a:pt x="46516" y="546774"/>
                      <a:pt x="63385" y="486696"/>
                      <a:pt x="63385" y="486696"/>
                    </a:cubicBezTo>
                    <a:cubicBezTo>
                      <a:pt x="78995" y="361810"/>
                      <a:pt x="50106" y="396734"/>
                      <a:pt x="92882" y="353961"/>
                    </a:cubicBezTo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14405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" name="グループ化 107"/>
          <p:cNvGrpSpPr/>
          <p:nvPr/>
        </p:nvGrpSpPr>
        <p:grpSpPr>
          <a:xfrm>
            <a:off x="60229" y="653477"/>
            <a:ext cx="2622442" cy="5663642"/>
            <a:chOff x="468795" y="331173"/>
            <a:chExt cx="3749675" cy="6385205"/>
          </a:xfrm>
        </p:grpSpPr>
        <p:grpSp>
          <p:nvGrpSpPr>
            <p:cNvPr id="80" name="グループ化 79"/>
            <p:cNvGrpSpPr/>
            <p:nvPr/>
          </p:nvGrpSpPr>
          <p:grpSpPr>
            <a:xfrm>
              <a:off x="468795" y="331173"/>
              <a:ext cx="2804319" cy="2929732"/>
              <a:chOff x="539552" y="3687977"/>
              <a:chExt cx="2804319" cy="2929732"/>
            </a:xfrm>
          </p:grpSpPr>
          <p:pic>
            <p:nvPicPr>
              <p:cNvPr id="81" name="Picture 2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9552" y="3687977"/>
                <a:ext cx="2804319" cy="29297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grpSp>
            <p:nvGrpSpPr>
              <p:cNvPr id="82" name="グループ化 81"/>
              <p:cNvGrpSpPr/>
              <p:nvPr/>
            </p:nvGrpSpPr>
            <p:grpSpPr>
              <a:xfrm>
                <a:off x="963359" y="5744479"/>
                <a:ext cx="512523" cy="510576"/>
                <a:chOff x="827584" y="5709547"/>
                <a:chExt cx="864096" cy="652275"/>
              </a:xfrm>
            </p:grpSpPr>
            <p:sp>
              <p:nvSpPr>
                <p:cNvPr id="83" name="AutoShape 34"/>
                <p:cNvSpPr>
                  <a:spLocks noChangeArrowheads="1"/>
                </p:cNvSpPr>
                <p:nvPr/>
              </p:nvSpPr>
              <p:spPr bwMode="auto">
                <a:xfrm>
                  <a:off x="827584" y="5709547"/>
                  <a:ext cx="864096" cy="652275"/>
                </a:xfrm>
                <a:custGeom>
                  <a:avLst/>
                  <a:gdLst>
                    <a:gd name="T0" fmla="*/ 10860 w 21600"/>
                    <a:gd name="T1" fmla="*/ 2187 h 21600"/>
                    <a:gd name="T2" fmla="*/ 2928 w 21600"/>
                    <a:gd name="T3" fmla="*/ 10800 h 21600"/>
                    <a:gd name="T4" fmla="*/ 10860 w 21600"/>
                    <a:gd name="T5" fmla="*/ 21600 h 21600"/>
                    <a:gd name="T6" fmla="*/ 18672 w 21600"/>
                    <a:gd name="T7" fmla="*/ 10800 h 21600"/>
                    <a:gd name="T8" fmla="*/ 17694720 60000 65536"/>
                    <a:gd name="T9" fmla="*/ 11796480 60000 65536"/>
                    <a:gd name="T10" fmla="*/ 5898240 60000 65536"/>
                    <a:gd name="T11" fmla="*/ 0 60000 65536"/>
                    <a:gd name="T12" fmla="*/ 5037 w 21600"/>
                    <a:gd name="T13" fmla="*/ 2277 h 21600"/>
                    <a:gd name="T14" fmla="*/ 16557 w 21600"/>
                    <a:gd name="T15" fmla="*/ 13677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10860" y="2187"/>
                      </a:moveTo>
                      <a:cubicBezTo>
                        <a:pt x="10451" y="1746"/>
                        <a:pt x="9529" y="1018"/>
                        <a:pt x="9015" y="730"/>
                      </a:cubicBezTo>
                      <a:cubicBezTo>
                        <a:pt x="7865" y="152"/>
                        <a:pt x="6685" y="0"/>
                        <a:pt x="5415" y="0"/>
                      </a:cubicBezTo>
                      <a:cubicBezTo>
                        <a:pt x="4175" y="152"/>
                        <a:pt x="2995" y="575"/>
                        <a:pt x="1967" y="1305"/>
                      </a:cubicBezTo>
                      <a:cubicBezTo>
                        <a:pt x="1150" y="2187"/>
                        <a:pt x="575" y="3222"/>
                        <a:pt x="242" y="4220"/>
                      </a:cubicBezTo>
                      <a:cubicBezTo>
                        <a:pt x="0" y="5410"/>
                        <a:pt x="242" y="6560"/>
                        <a:pt x="575" y="7597"/>
                      </a:cubicBezTo>
                      <a:lnTo>
                        <a:pt x="10860" y="21600"/>
                      </a:lnTo>
                      <a:lnTo>
                        <a:pt x="20995" y="7597"/>
                      </a:lnTo>
                      <a:cubicBezTo>
                        <a:pt x="21480" y="6560"/>
                        <a:pt x="21600" y="5410"/>
                        <a:pt x="21480" y="4220"/>
                      </a:cubicBezTo>
                      <a:cubicBezTo>
                        <a:pt x="21115" y="3222"/>
                        <a:pt x="20420" y="2187"/>
                        <a:pt x="19632" y="1305"/>
                      </a:cubicBezTo>
                      <a:cubicBezTo>
                        <a:pt x="18575" y="575"/>
                        <a:pt x="17425" y="152"/>
                        <a:pt x="16275" y="0"/>
                      </a:cubicBezTo>
                      <a:cubicBezTo>
                        <a:pt x="15005" y="0"/>
                        <a:pt x="13735" y="152"/>
                        <a:pt x="12705" y="730"/>
                      </a:cubicBezTo>
                      <a:cubicBezTo>
                        <a:pt x="12176" y="1018"/>
                        <a:pt x="11254" y="1746"/>
                        <a:pt x="10860" y="2187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FF99CC"/>
                    </a:gs>
                    <a:gs pos="50000">
                      <a:schemeClr val="bg1"/>
                    </a:gs>
                    <a:gs pos="100000">
                      <a:srgbClr val="FF99CC"/>
                    </a:gs>
                  </a:gsLst>
                  <a:lin ang="5400000" scaled="1"/>
                </a:gradFill>
                <a:ln w="57150" cmpd="thickThin">
                  <a:solidFill>
                    <a:srgbClr val="FF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>
                    <a:ea typeface="ＭＳ Ｐゴシック" pitchFamily="50" charset="-128"/>
                  </a:endParaRPr>
                </a:p>
              </p:txBody>
            </p:sp>
            <p:sp>
              <p:nvSpPr>
                <p:cNvPr id="84" name="Rectangle 35"/>
                <p:cNvSpPr>
                  <a:spLocks noChangeArrowheads="1"/>
                </p:cNvSpPr>
                <p:nvPr/>
              </p:nvSpPr>
              <p:spPr bwMode="auto">
                <a:xfrm>
                  <a:off x="913006" y="5851246"/>
                  <a:ext cx="693251" cy="182216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85" name="Rectangle 36"/>
                <p:cNvSpPr>
                  <a:spLocks noChangeArrowheads="1"/>
                </p:cNvSpPr>
                <p:nvPr/>
              </p:nvSpPr>
              <p:spPr bwMode="auto">
                <a:xfrm flipV="1">
                  <a:off x="1179157" y="5719282"/>
                  <a:ext cx="160950" cy="642540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</p:grpSp>
        </p:grpSp>
        <p:grpSp>
          <p:nvGrpSpPr>
            <p:cNvPr id="86" name="グループ化 85"/>
            <p:cNvGrpSpPr/>
            <p:nvPr/>
          </p:nvGrpSpPr>
          <p:grpSpPr>
            <a:xfrm>
              <a:off x="514368" y="3503402"/>
              <a:ext cx="3704102" cy="3212976"/>
              <a:chOff x="653794" y="865706"/>
              <a:chExt cx="7972466" cy="5992294"/>
            </a:xfrm>
          </p:grpSpPr>
          <p:grpSp>
            <p:nvGrpSpPr>
              <p:cNvPr id="87" name="グループ化 86"/>
              <p:cNvGrpSpPr/>
              <p:nvPr/>
            </p:nvGrpSpPr>
            <p:grpSpPr>
              <a:xfrm rot="18986862">
                <a:off x="5756849" y="1150477"/>
                <a:ext cx="2869411" cy="2555829"/>
                <a:chOff x="5480286" y="3435790"/>
                <a:chExt cx="2869411" cy="2555829"/>
              </a:xfrm>
            </p:grpSpPr>
            <p:pic>
              <p:nvPicPr>
                <p:cNvPr id="94" name="Picture 2" descr="クリックすると新しいウィンドウで開きます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480286" y="3435790"/>
                  <a:ext cx="2869411" cy="255582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grpSp>
              <p:nvGrpSpPr>
                <p:cNvPr id="95" name="グループ化 94"/>
                <p:cNvGrpSpPr/>
                <p:nvPr/>
              </p:nvGrpSpPr>
              <p:grpSpPr>
                <a:xfrm>
                  <a:off x="6166159" y="4237922"/>
                  <a:ext cx="1413982" cy="1152226"/>
                  <a:chOff x="2744777" y="1484784"/>
                  <a:chExt cx="4050390" cy="4682851"/>
                </a:xfrm>
              </p:grpSpPr>
              <p:grpSp>
                <p:nvGrpSpPr>
                  <p:cNvPr id="96" name="グループ化 95"/>
                  <p:cNvGrpSpPr/>
                  <p:nvPr/>
                </p:nvGrpSpPr>
                <p:grpSpPr>
                  <a:xfrm>
                    <a:off x="2744777" y="1484784"/>
                    <a:ext cx="4050390" cy="4682851"/>
                    <a:chOff x="2668961" y="1844824"/>
                    <a:chExt cx="4050390" cy="4682851"/>
                  </a:xfrm>
                </p:grpSpPr>
                <p:sp>
                  <p:nvSpPr>
                    <p:cNvPr id="101" name="フリーフォーム 100"/>
                    <p:cNvSpPr/>
                    <p:nvPr/>
                  </p:nvSpPr>
                  <p:spPr>
                    <a:xfrm>
                      <a:off x="2668961" y="1844824"/>
                      <a:ext cx="4050390" cy="4682851"/>
                    </a:xfrm>
                    <a:custGeom>
                      <a:avLst/>
                      <a:gdLst>
                        <a:gd name="connsiteX0" fmla="*/ 1277497 w 4050390"/>
                        <a:gd name="connsiteY0" fmla="*/ 35515 h 4334120"/>
                        <a:gd name="connsiteX1" fmla="*/ 747410 w 4050390"/>
                        <a:gd name="connsiteY1" fmla="*/ 287306 h 4334120"/>
                        <a:gd name="connsiteX2" fmla="*/ 349845 w 4050390"/>
                        <a:gd name="connsiteY2" fmla="*/ 936663 h 4334120"/>
                        <a:gd name="connsiteX3" fmla="*/ 190819 w 4050390"/>
                        <a:gd name="connsiteY3" fmla="*/ 2672698 h 4334120"/>
                        <a:gd name="connsiteX4" fmla="*/ 204071 w 4050390"/>
                        <a:gd name="connsiteY4" fmla="*/ 4209950 h 4334120"/>
                        <a:gd name="connsiteX5" fmla="*/ 270332 w 4050390"/>
                        <a:gd name="connsiteY5" fmla="*/ 4249706 h 4334120"/>
                        <a:gd name="connsiteX6" fmla="*/ 3649637 w 4050390"/>
                        <a:gd name="connsiteY6" fmla="*/ 4302715 h 4334120"/>
                        <a:gd name="connsiteX7" fmla="*/ 4020697 w 4050390"/>
                        <a:gd name="connsiteY7" fmla="*/ 4249706 h 4334120"/>
                        <a:gd name="connsiteX8" fmla="*/ 3967689 w 4050390"/>
                        <a:gd name="connsiteY8" fmla="*/ 4156941 h 4334120"/>
                        <a:gd name="connsiteX9" fmla="*/ 3914680 w 4050390"/>
                        <a:gd name="connsiteY9" fmla="*/ 2526924 h 4334120"/>
                        <a:gd name="connsiteX10" fmla="*/ 3768906 w 4050390"/>
                        <a:gd name="connsiteY10" fmla="*/ 578854 h 4334120"/>
                        <a:gd name="connsiteX11" fmla="*/ 2152141 w 4050390"/>
                        <a:gd name="connsiteY11" fmla="*/ 22263 h 4334120"/>
                        <a:gd name="connsiteX12" fmla="*/ 1065463 w 4050390"/>
                        <a:gd name="connsiteY12" fmla="*/ 101776 h 4334120"/>
                        <a:gd name="connsiteX13" fmla="*/ 1065463 w 4050390"/>
                        <a:gd name="connsiteY13" fmla="*/ 101776 h 433412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</a:cxnLst>
                      <a:rect l="l" t="t" r="r" b="b"/>
                      <a:pathLst>
                        <a:path w="4050390" h="4334120">
                          <a:moveTo>
                            <a:pt x="1277497" y="35515"/>
                          </a:moveTo>
                          <a:cubicBezTo>
                            <a:pt x="1089758" y="86315"/>
                            <a:pt x="902019" y="137115"/>
                            <a:pt x="747410" y="287306"/>
                          </a:cubicBezTo>
                          <a:cubicBezTo>
                            <a:pt x="592801" y="437497"/>
                            <a:pt x="442610" y="539098"/>
                            <a:pt x="349845" y="936663"/>
                          </a:cubicBezTo>
                          <a:cubicBezTo>
                            <a:pt x="257080" y="1334228"/>
                            <a:pt x="215115" y="2127150"/>
                            <a:pt x="190819" y="2672698"/>
                          </a:cubicBezTo>
                          <a:cubicBezTo>
                            <a:pt x="166523" y="3218246"/>
                            <a:pt x="190819" y="3947115"/>
                            <a:pt x="204071" y="4209950"/>
                          </a:cubicBezTo>
                          <a:cubicBezTo>
                            <a:pt x="217323" y="4472785"/>
                            <a:pt x="-303929" y="4234245"/>
                            <a:pt x="270332" y="4249706"/>
                          </a:cubicBezTo>
                          <a:cubicBezTo>
                            <a:pt x="844593" y="4265167"/>
                            <a:pt x="3024576" y="4302715"/>
                            <a:pt x="3649637" y="4302715"/>
                          </a:cubicBezTo>
                          <a:cubicBezTo>
                            <a:pt x="4274698" y="4302715"/>
                            <a:pt x="3967688" y="4274002"/>
                            <a:pt x="4020697" y="4249706"/>
                          </a:cubicBezTo>
                          <a:cubicBezTo>
                            <a:pt x="4073706" y="4225410"/>
                            <a:pt x="3985359" y="4444071"/>
                            <a:pt x="3967689" y="4156941"/>
                          </a:cubicBezTo>
                          <a:cubicBezTo>
                            <a:pt x="3950020" y="3869811"/>
                            <a:pt x="3947811" y="3123272"/>
                            <a:pt x="3914680" y="2526924"/>
                          </a:cubicBezTo>
                          <a:cubicBezTo>
                            <a:pt x="3881550" y="1930576"/>
                            <a:pt x="4062663" y="996298"/>
                            <a:pt x="3768906" y="578854"/>
                          </a:cubicBezTo>
                          <a:cubicBezTo>
                            <a:pt x="3475150" y="161411"/>
                            <a:pt x="2602715" y="101776"/>
                            <a:pt x="2152141" y="22263"/>
                          </a:cubicBezTo>
                          <a:cubicBezTo>
                            <a:pt x="1701567" y="-57250"/>
                            <a:pt x="1065463" y="101776"/>
                            <a:pt x="1065463" y="101776"/>
                          </a:cubicBezTo>
                          <a:lnTo>
                            <a:pt x="1065463" y="101776"/>
                          </a:lnTo>
                        </a:path>
                      </a:pathLst>
                    </a:custGeom>
                    <a:solidFill>
                      <a:schemeClr val="bg2">
                        <a:lumMod val="50000"/>
                      </a:schemeClr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 sz="900"/>
                    </a:p>
                  </p:txBody>
                </p:sp>
                <p:sp>
                  <p:nvSpPr>
                    <p:cNvPr id="102" name="円/楕円 101"/>
                    <p:cNvSpPr/>
                    <p:nvPr/>
                  </p:nvSpPr>
                  <p:spPr>
                    <a:xfrm>
                      <a:off x="3539968" y="2708920"/>
                      <a:ext cx="864096" cy="864096"/>
                    </a:xfrm>
                    <a:prstGeom prst="ellipse">
                      <a:avLst/>
                    </a:prstGeom>
                    <a:solidFill>
                      <a:schemeClr val="bg2">
                        <a:lumMod val="75000"/>
                      </a:schemeClr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 sz="900"/>
                    </a:p>
                  </p:txBody>
                </p:sp>
                <p:sp>
                  <p:nvSpPr>
                    <p:cNvPr id="103" name="弦 102"/>
                    <p:cNvSpPr/>
                    <p:nvPr/>
                  </p:nvSpPr>
                  <p:spPr>
                    <a:xfrm rot="17413514">
                      <a:off x="3511875" y="2740803"/>
                      <a:ext cx="863204" cy="848977"/>
                    </a:xfrm>
                    <a:prstGeom prst="chord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 sz="900"/>
                    </a:p>
                  </p:txBody>
                </p:sp>
                <p:sp>
                  <p:nvSpPr>
                    <p:cNvPr id="104" name="円/楕円 103"/>
                    <p:cNvSpPr/>
                    <p:nvPr/>
                  </p:nvSpPr>
                  <p:spPr>
                    <a:xfrm>
                      <a:off x="4913988" y="2708920"/>
                      <a:ext cx="864096" cy="864096"/>
                    </a:xfrm>
                    <a:prstGeom prst="ellipse">
                      <a:avLst/>
                    </a:prstGeom>
                    <a:solidFill>
                      <a:schemeClr val="bg2">
                        <a:lumMod val="75000"/>
                      </a:schemeClr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 sz="900"/>
                    </a:p>
                  </p:txBody>
                </p:sp>
                <p:sp>
                  <p:nvSpPr>
                    <p:cNvPr id="105" name="弦 104"/>
                    <p:cNvSpPr/>
                    <p:nvPr/>
                  </p:nvSpPr>
                  <p:spPr>
                    <a:xfrm rot="17413514">
                      <a:off x="4885895" y="2740803"/>
                      <a:ext cx="863204" cy="848977"/>
                    </a:xfrm>
                    <a:prstGeom prst="chord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 sz="900"/>
                    </a:p>
                  </p:txBody>
                </p:sp>
                <p:sp>
                  <p:nvSpPr>
                    <p:cNvPr id="106" name="円/楕円 105"/>
                    <p:cNvSpPr/>
                    <p:nvPr/>
                  </p:nvSpPr>
                  <p:spPr>
                    <a:xfrm>
                      <a:off x="3779912" y="2996952"/>
                      <a:ext cx="360040" cy="288032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 sz="900"/>
                    </a:p>
                  </p:txBody>
                </p:sp>
                <p:sp>
                  <p:nvSpPr>
                    <p:cNvPr id="107" name="円/楕円 106"/>
                    <p:cNvSpPr/>
                    <p:nvPr/>
                  </p:nvSpPr>
                  <p:spPr>
                    <a:xfrm>
                      <a:off x="5137477" y="3021275"/>
                      <a:ext cx="360040" cy="288032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 sz="900"/>
                    </a:p>
                  </p:txBody>
                </p:sp>
              </p:grpSp>
              <p:grpSp>
                <p:nvGrpSpPr>
                  <p:cNvPr id="97" name="グループ化 96"/>
                  <p:cNvGrpSpPr/>
                  <p:nvPr/>
                </p:nvGrpSpPr>
                <p:grpSpPr>
                  <a:xfrm>
                    <a:off x="4333282" y="3948385"/>
                    <a:ext cx="880011" cy="701173"/>
                    <a:chOff x="4109793" y="3844323"/>
                    <a:chExt cx="1216771" cy="701173"/>
                  </a:xfrm>
                </p:grpSpPr>
                <p:sp>
                  <p:nvSpPr>
                    <p:cNvPr id="99" name="フリーフォーム 98"/>
                    <p:cNvSpPr/>
                    <p:nvPr/>
                  </p:nvSpPr>
                  <p:spPr>
                    <a:xfrm>
                      <a:off x="4109793" y="4052449"/>
                      <a:ext cx="1204329" cy="493047"/>
                    </a:xfrm>
                    <a:custGeom>
                      <a:avLst/>
                      <a:gdLst>
                        <a:gd name="connsiteX0" fmla="*/ 700746 w 1204329"/>
                        <a:gd name="connsiteY0" fmla="*/ 188247 h 493047"/>
                        <a:gd name="connsiteX1" fmla="*/ 528468 w 1204329"/>
                        <a:gd name="connsiteY1" fmla="*/ 201499 h 493047"/>
                        <a:gd name="connsiteX2" fmla="*/ 448955 w 1204329"/>
                        <a:gd name="connsiteY2" fmla="*/ 228003 h 493047"/>
                        <a:gd name="connsiteX3" fmla="*/ 369442 w 1204329"/>
                        <a:gd name="connsiteY3" fmla="*/ 281012 h 493047"/>
                        <a:gd name="connsiteX4" fmla="*/ 303181 w 1204329"/>
                        <a:gd name="connsiteY4" fmla="*/ 334021 h 493047"/>
                        <a:gd name="connsiteX5" fmla="*/ 236920 w 1204329"/>
                        <a:gd name="connsiteY5" fmla="*/ 400281 h 493047"/>
                        <a:gd name="connsiteX6" fmla="*/ 170659 w 1204329"/>
                        <a:gd name="connsiteY6" fmla="*/ 440038 h 493047"/>
                        <a:gd name="connsiteX7" fmla="*/ 130903 w 1204329"/>
                        <a:gd name="connsiteY7" fmla="*/ 466542 h 493047"/>
                        <a:gd name="connsiteX8" fmla="*/ 51390 w 1204329"/>
                        <a:gd name="connsiteY8" fmla="*/ 493047 h 493047"/>
                        <a:gd name="connsiteX9" fmla="*/ 24885 w 1204329"/>
                        <a:gd name="connsiteY9" fmla="*/ 347273 h 493047"/>
                        <a:gd name="connsiteX10" fmla="*/ 64642 w 1204329"/>
                        <a:gd name="connsiteY10" fmla="*/ 281012 h 493047"/>
                        <a:gd name="connsiteX11" fmla="*/ 91146 w 1204329"/>
                        <a:gd name="connsiteY11" fmla="*/ 241255 h 493047"/>
                        <a:gd name="connsiteX12" fmla="*/ 170659 w 1204329"/>
                        <a:gd name="connsiteY12" fmla="*/ 201499 h 493047"/>
                        <a:gd name="connsiteX13" fmla="*/ 250172 w 1204329"/>
                        <a:gd name="connsiteY13" fmla="*/ 135238 h 493047"/>
                        <a:gd name="connsiteX14" fmla="*/ 276677 w 1204329"/>
                        <a:gd name="connsiteY14" fmla="*/ 108734 h 493047"/>
                        <a:gd name="connsiteX15" fmla="*/ 329685 w 1204329"/>
                        <a:gd name="connsiteY15" fmla="*/ 82229 h 493047"/>
                        <a:gd name="connsiteX16" fmla="*/ 409198 w 1204329"/>
                        <a:gd name="connsiteY16" fmla="*/ 42473 h 493047"/>
                        <a:gd name="connsiteX17" fmla="*/ 448955 w 1204329"/>
                        <a:gd name="connsiteY17" fmla="*/ 15968 h 493047"/>
                        <a:gd name="connsiteX18" fmla="*/ 806764 w 1204329"/>
                        <a:gd name="connsiteY18" fmla="*/ 15968 h 493047"/>
                        <a:gd name="connsiteX19" fmla="*/ 926033 w 1204329"/>
                        <a:gd name="connsiteY19" fmla="*/ 42473 h 493047"/>
                        <a:gd name="connsiteX20" fmla="*/ 1005546 w 1204329"/>
                        <a:gd name="connsiteY20" fmla="*/ 68977 h 493047"/>
                        <a:gd name="connsiteX21" fmla="*/ 1045303 w 1204329"/>
                        <a:gd name="connsiteY21" fmla="*/ 95481 h 493047"/>
                        <a:gd name="connsiteX22" fmla="*/ 1071807 w 1204329"/>
                        <a:gd name="connsiteY22" fmla="*/ 121986 h 493047"/>
                        <a:gd name="connsiteX23" fmla="*/ 1111564 w 1204329"/>
                        <a:gd name="connsiteY23" fmla="*/ 135238 h 493047"/>
                        <a:gd name="connsiteX24" fmla="*/ 1151320 w 1204329"/>
                        <a:gd name="connsiteY24" fmla="*/ 161742 h 493047"/>
                        <a:gd name="connsiteX25" fmla="*/ 1204329 w 1204329"/>
                        <a:gd name="connsiteY25" fmla="*/ 228003 h 493047"/>
                        <a:gd name="connsiteX26" fmla="*/ 1191077 w 1204329"/>
                        <a:gd name="connsiteY26" fmla="*/ 320768 h 493047"/>
                        <a:gd name="connsiteX27" fmla="*/ 1164572 w 1204329"/>
                        <a:gd name="connsiteY27" fmla="*/ 347273 h 493047"/>
                        <a:gd name="connsiteX28" fmla="*/ 1098311 w 1204329"/>
                        <a:gd name="connsiteY28" fmla="*/ 334021 h 493047"/>
                        <a:gd name="connsiteX29" fmla="*/ 1018798 w 1204329"/>
                        <a:gd name="connsiteY29" fmla="*/ 307516 h 493047"/>
                        <a:gd name="connsiteX30" fmla="*/ 979042 w 1204329"/>
                        <a:gd name="connsiteY30" fmla="*/ 281012 h 493047"/>
                        <a:gd name="connsiteX31" fmla="*/ 939285 w 1204329"/>
                        <a:gd name="connsiteY31" fmla="*/ 267760 h 493047"/>
                        <a:gd name="connsiteX32" fmla="*/ 912781 w 1204329"/>
                        <a:gd name="connsiteY32" fmla="*/ 241255 h 493047"/>
                        <a:gd name="connsiteX33" fmla="*/ 873024 w 1204329"/>
                        <a:gd name="connsiteY33" fmla="*/ 228003 h 493047"/>
                        <a:gd name="connsiteX34" fmla="*/ 727250 w 1204329"/>
                        <a:gd name="connsiteY34" fmla="*/ 201499 h 493047"/>
                        <a:gd name="connsiteX35" fmla="*/ 674242 w 1204329"/>
                        <a:gd name="connsiteY35" fmla="*/ 188247 h 493047"/>
                        <a:gd name="connsiteX36" fmla="*/ 581477 w 1204329"/>
                        <a:gd name="connsiteY36" fmla="*/ 201499 h 49304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</a:cxnLst>
                      <a:rect l="l" t="t" r="r" b="b"/>
                      <a:pathLst>
                        <a:path w="1204329" h="493047">
                          <a:moveTo>
                            <a:pt x="700746" y="188247"/>
                          </a:moveTo>
                          <a:cubicBezTo>
                            <a:pt x="643320" y="192664"/>
                            <a:pt x="585359" y="192516"/>
                            <a:pt x="528468" y="201499"/>
                          </a:cubicBezTo>
                          <a:cubicBezTo>
                            <a:pt x="500872" y="205856"/>
                            <a:pt x="448955" y="228003"/>
                            <a:pt x="448955" y="228003"/>
                          </a:cubicBezTo>
                          <a:cubicBezTo>
                            <a:pt x="422451" y="245673"/>
                            <a:pt x="391967" y="258488"/>
                            <a:pt x="369442" y="281012"/>
                          </a:cubicBezTo>
                          <a:cubicBezTo>
                            <a:pt x="331675" y="318778"/>
                            <a:pt x="353333" y="300585"/>
                            <a:pt x="303181" y="334021"/>
                          </a:cubicBezTo>
                          <a:cubicBezTo>
                            <a:pt x="257744" y="402177"/>
                            <a:pt x="300028" y="349795"/>
                            <a:pt x="236920" y="400281"/>
                          </a:cubicBezTo>
                          <a:cubicBezTo>
                            <a:pt x="184944" y="441862"/>
                            <a:pt x="239704" y="417023"/>
                            <a:pt x="170659" y="440038"/>
                          </a:cubicBezTo>
                          <a:cubicBezTo>
                            <a:pt x="157407" y="448873"/>
                            <a:pt x="145457" y="460073"/>
                            <a:pt x="130903" y="466542"/>
                          </a:cubicBezTo>
                          <a:cubicBezTo>
                            <a:pt x="105373" y="477889"/>
                            <a:pt x="51390" y="493047"/>
                            <a:pt x="51390" y="493047"/>
                          </a:cubicBezTo>
                          <a:cubicBezTo>
                            <a:pt x="-28123" y="466541"/>
                            <a:pt x="2744" y="491194"/>
                            <a:pt x="24885" y="347273"/>
                          </a:cubicBezTo>
                          <a:cubicBezTo>
                            <a:pt x="32557" y="297406"/>
                            <a:pt x="36784" y="315834"/>
                            <a:pt x="64642" y="281012"/>
                          </a:cubicBezTo>
                          <a:cubicBezTo>
                            <a:pt x="74592" y="268575"/>
                            <a:pt x="79884" y="252517"/>
                            <a:pt x="91146" y="241255"/>
                          </a:cubicBezTo>
                          <a:cubicBezTo>
                            <a:pt x="116835" y="215566"/>
                            <a:pt x="138325" y="212277"/>
                            <a:pt x="170659" y="201499"/>
                          </a:cubicBezTo>
                          <a:cubicBezTo>
                            <a:pt x="253702" y="90775"/>
                            <a:pt x="167387" y="184908"/>
                            <a:pt x="250172" y="135238"/>
                          </a:cubicBezTo>
                          <a:cubicBezTo>
                            <a:pt x="260886" y="128810"/>
                            <a:pt x="266281" y="115665"/>
                            <a:pt x="276677" y="108734"/>
                          </a:cubicBezTo>
                          <a:cubicBezTo>
                            <a:pt x="293114" y="97776"/>
                            <a:pt x="312533" y="92030"/>
                            <a:pt x="329685" y="82229"/>
                          </a:cubicBezTo>
                          <a:cubicBezTo>
                            <a:pt x="401612" y="41128"/>
                            <a:pt x="336312" y="66768"/>
                            <a:pt x="409198" y="42473"/>
                          </a:cubicBezTo>
                          <a:cubicBezTo>
                            <a:pt x="422450" y="33638"/>
                            <a:pt x="434042" y="21561"/>
                            <a:pt x="448955" y="15968"/>
                          </a:cubicBezTo>
                          <a:cubicBezTo>
                            <a:pt x="543325" y="-19421"/>
                            <a:pt x="783320" y="14902"/>
                            <a:pt x="806764" y="15968"/>
                          </a:cubicBezTo>
                          <a:cubicBezTo>
                            <a:pt x="844585" y="23533"/>
                            <a:pt x="888610" y="31246"/>
                            <a:pt x="926033" y="42473"/>
                          </a:cubicBezTo>
                          <a:cubicBezTo>
                            <a:pt x="952793" y="50501"/>
                            <a:pt x="982300" y="53480"/>
                            <a:pt x="1005546" y="68977"/>
                          </a:cubicBezTo>
                          <a:cubicBezTo>
                            <a:pt x="1018798" y="77812"/>
                            <a:pt x="1032866" y="85531"/>
                            <a:pt x="1045303" y="95481"/>
                          </a:cubicBezTo>
                          <a:cubicBezTo>
                            <a:pt x="1055059" y="103286"/>
                            <a:pt x="1061093" y="115558"/>
                            <a:pt x="1071807" y="121986"/>
                          </a:cubicBezTo>
                          <a:cubicBezTo>
                            <a:pt x="1083785" y="129173"/>
                            <a:pt x="1098312" y="130821"/>
                            <a:pt x="1111564" y="135238"/>
                          </a:cubicBezTo>
                          <a:cubicBezTo>
                            <a:pt x="1124816" y="144073"/>
                            <a:pt x="1138883" y="151792"/>
                            <a:pt x="1151320" y="161742"/>
                          </a:cubicBezTo>
                          <a:cubicBezTo>
                            <a:pt x="1178293" y="183321"/>
                            <a:pt x="1184651" y="198487"/>
                            <a:pt x="1204329" y="228003"/>
                          </a:cubicBezTo>
                          <a:cubicBezTo>
                            <a:pt x="1199912" y="258925"/>
                            <a:pt x="1200955" y="291135"/>
                            <a:pt x="1191077" y="320768"/>
                          </a:cubicBezTo>
                          <a:cubicBezTo>
                            <a:pt x="1187126" y="332621"/>
                            <a:pt x="1176941" y="345506"/>
                            <a:pt x="1164572" y="347273"/>
                          </a:cubicBezTo>
                          <a:cubicBezTo>
                            <a:pt x="1142274" y="350459"/>
                            <a:pt x="1120042" y="339948"/>
                            <a:pt x="1098311" y="334021"/>
                          </a:cubicBezTo>
                          <a:cubicBezTo>
                            <a:pt x="1071357" y="326670"/>
                            <a:pt x="1018798" y="307516"/>
                            <a:pt x="1018798" y="307516"/>
                          </a:cubicBezTo>
                          <a:cubicBezTo>
                            <a:pt x="1005546" y="298681"/>
                            <a:pt x="993288" y="288135"/>
                            <a:pt x="979042" y="281012"/>
                          </a:cubicBezTo>
                          <a:cubicBezTo>
                            <a:pt x="966548" y="274765"/>
                            <a:pt x="951263" y="274947"/>
                            <a:pt x="939285" y="267760"/>
                          </a:cubicBezTo>
                          <a:cubicBezTo>
                            <a:pt x="928571" y="261332"/>
                            <a:pt x="923495" y="247683"/>
                            <a:pt x="912781" y="241255"/>
                          </a:cubicBezTo>
                          <a:cubicBezTo>
                            <a:pt x="900803" y="234068"/>
                            <a:pt x="886456" y="231841"/>
                            <a:pt x="873024" y="228003"/>
                          </a:cubicBezTo>
                          <a:cubicBezTo>
                            <a:pt x="794122" y="205460"/>
                            <a:pt x="830484" y="220269"/>
                            <a:pt x="727250" y="201499"/>
                          </a:cubicBezTo>
                          <a:cubicBezTo>
                            <a:pt x="709331" y="198241"/>
                            <a:pt x="691911" y="192664"/>
                            <a:pt x="674242" y="188247"/>
                          </a:cubicBezTo>
                          <a:cubicBezTo>
                            <a:pt x="590372" y="202225"/>
                            <a:pt x="621599" y="201499"/>
                            <a:pt x="581477" y="201499"/>
                          </a:cubicBezTo>
                        </a:path>
                      </a:pathLst>
                    </a:custGeom>
                    <a:solidFill>
                      <a:srgbClr val="FF66FF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 sz="900"/>
                    </a:p>
                  </p:txBody>
                </p:sp>
                <p:sp>
                  <p:nvSpPr>
                    <p:cNvPr id="100" name="フリーフォーム 99"/>
                    <p:cNvSpPr/>
                    <p:nvPr/>
                  </p:nvSpPr>
                  <p:spPr>
                    <a:xfrm>
                      <a:off x="4122235" y="3844323"/>
                      <a:ext cx="1204329" cy="493047"/>
                    </a:xfrm>
                    <a:custGeom>
                      <a:avLst/>
                      <a:gdLst>
                        <a:gd name="connsiteX0" fmla="*/ 700746 w 1204329"/>
                        <a:gd name="connsiteY0" fmla="*/ 188247 h 493047"/>
                        <a:gd name="connsiteX1" fmla="*/ 528468 w 1204329"/>
                        <a:gd name="connsiteY1" fmla="*/ 201499 h 493047"/>
                        <a:gd name="connsiteX2" fmla="*/ 448955 w 1204329"/>
                        <a:gd name="connsiteY2" fmla="*/ 228003 h 493047"/>
                        <a:gd name="connsiteX3" fmla="*/ 369442 w 1204329"/>
                        <a:gd name="connsiteY3" fmla="*/ 281012 h 493047"/>
                        <a:gd name="connsiteX4" fmla="*/ 303181 w 1204329"/>
                        <a:gd name="connsiteY4" fmla="*/ 334021 h 493047"/>
                        <a:gd name="connsiteX5" fmla="*/ 236920 w 1204329"/>
                        <a:gd name="connsiteY5" fmla="*/ 400281 h 493047"/>
                        <a:gd name="connsiteX6" fmla="*/ 170659 w 1204329"/>
                        <a:gd name="connsiteY6" fmla="*/ 440038 h 493047"/>
                        <a:gd name="connsiteX7" fmla="*/ 130903 w 1204329"/>
                        <a:gd name="connsiteY7" fmla="*/ 466542 h 493047"/>
                        <a:gd name="connsiteX8" fmla="*/ 51390 w 1204329"/>
                        <a:gd name="connsiteY8" fmla="*/ 493047 h 493047"/>
                        <a:gd name="connsiteX9" fmla="*/ 24885 w 1204329"/>
                        <a:gd name="connsiteY9" fmla="*/ 347273 h 493047"/>
                        <a:gd name="connsiteX10" fmla="*/ 64642 w 1204329"/>
                        <a:gd name="connsiteY10" fmla="*/ 281012 h 493047"/>
                        <a:gd name="connsiteX11" fmla="*/ 91146 w 1204329"/>
                        <a:gd name="connsiteY11" fmla="*/ 241255 h 493047"/>
                        <a:gd name="connsiteX12" fmla="*/ 170659 w 1204329"/>
                        <a:gd name="connsiteY12" fmla="*/ 201499 h 493047"/>
                        <a:gd name="connsiteX13" fmla="*/ 250172 w 1204329"/>
                        <a:gd name="connsiteY13" fmla="*/ 135238 h 493047"/>
                        <a:gd name="connsiteX14" fmla="*/ 276677 w 1204329"/>
                        <a:gd name="connsiteY14" fmla="*/ 108734 h 493047"/>
                        <a:gd name="connsiteX15" fmla="*/ 329685 w 1204329"/>
                        <a:gd name="connsiteY15" fmla="*/ 82229 h 493047"/>
                        <a:gd name="connsiteX16" fmla="*/ 409198 w 1204329"/>
                        <a:gd name="connsiteY16" fmla="*/ 42473 h 493047"/>
                        <a:gd name="connsiteX17" fmla="*/ 448955 w 1204329"/>
                        <a:gd name="connsiteY17" fmla="*/ 15968 h 493047"/>
                        <a:gd name="connsiteX18" fmla="*/ 806764 w 1204329"/>
                        <a:gd name="connsiteY18" fmla="*/ 15968 h 493047"/>
                        <a:gd name="connsiteX19" fmla="*/ 926033 w 1204329"/>
                        <a:gd name="connsiteY19" fmla="*/ 42473 h 493047"/>
                        <a:gd name="connsiteX20" fmla="*/ 1005546 w 1204329"/>
                        <a:gd name="connsiteY20" fmla="*/ 68977 h 493047"/>
                        <a:gd name="connsiteX21" fmla="*/ 1045303 w 1204329"/>
                        <a:gd name="connsiteY21" fmla="*/ 95481 h 493047"/>
                        <a:gd name="connsiteX22" fmla="*/ 1071807 w 1204329"/>
                        <a:gd name="connsiteY22" fmla="*/ 121986 h 493047"/>
                        <a:gd name="connsiteX23" fmla="*/ 1111564 w 1204329"/>
                        <a:gd name="connsiteY23" fmla="*/ 135238 h 493047"/>
                        <a:gd name="connsiteX24" fmla="*/ 1151320 w 1204329"/>
                        <a:gd name="connsiteY24" fmla="*/ 161742 h 493047"/>
                        <a:gd name="connsiteX25" fmla="*/ 1204329 w 1204329"/>
                        <a:gd name="connsiteY25" fmla="*/ 228003 h 493047"/>
                        <a:gd name="connsiteX26" fmla="*/ 1191077 w 1204329"/>
                        <a:gd name="connsiteY26" fmla="*/ 320768 h 493047"/>
                        <a:gd name="connsiteX27" fmla="*/ 1164572 w 1204329"/>
                        <a:gd name="connsiteY27" fmla="*/ 347273 h 493047"/>
                        <a:gd name="connsiteX28" fmla="*/ 1098311 w 1204329"/>
                        <a:gd name="connsiteY28" fmla="*/ 334021 h 493047"/>
                        <a:gd name="connsiteX29" fmla="*/ 1018798 w 1204329"/>
                        <a:gd name="connsiteY29" fmla="*/ 307516 h 493047"/>
                        <a:gd name="connsiteX30" fmla="*/ 979042 w 1204329"/>
                        <a:gd name="connsiteY30" fmla="*/ 281012 h 493047"/>
                        <a:gd name="connsiteX31" fmla="*/ 939285 w 1204329"/>
                        <a:gd name="connsiteY31" fmla="*/ 267760 h 493047"/>
                        <a:gd name="connsiteX32" fmla="*/ 912781 w 1204329"/>
                        <a:gd name="connsiteY32" fmla="*/ 241255 h 493047"/>
                        <a:gd name="connsiteX33" fmla="*/ 873024 w 1204329"/>
                        <a:gd name="connsiteY33" fmla="*/ 228003 h 493047"/>
                        <a:gd name="connsiteX34" fmla="*/ 727250 w 1204329"/>
                        <a:gd name="connsiteY34" fmla="*/ 201499 h 493047"/>
                        <a:gd name="connsiteX35" fmla="*/ 674242 w 1204329"/>
                        <a:gd name="connsiteY35" fmla="*/ 188247 h 493047"/>
                        <a:gd name="connsiteX36" fmla="*/ 581477 w 1204329"/>
                        <a:gd name="connsiteY36" fmla="*/ 201499 h 49304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</a:cxnLst>
                      <a:rect l="l" t="t" r="r" b="b"/>
                      <a:pathLst>
                        <a:path w="1204329" h="493047">
                          <a:moveTo>
                            <a:pt x="700746" y="188247"/>
                          </a:moveTo>
                          <a:cubicBezTo>
                            <a:pt x="643320" y="192664"/>
                            <a:pt x="585359" y="192516"/>
                            <a:pt x="528468" y="201499"/>
                          </a:cubicBezTo>
                          <a:cubicBezTo>
                            <a:pt x="500872" y="205856"/>
                            <a:pt x="448955" y="228003"/>
                            <a:pt x="448955" y="228003"/>
                          </a:cubicBezTo>
                          <a:cubicBezTo>
                            <a:pt x="422451" y="245673"/>
                            <a:pt x="391967" y="258488"/>
                            <a:pt x="369442" y="281012"/>
                          </a:cubicBezTo>
                          <a:cubicBezTo>
                            <a:pt x="331675" y="318778"/>
                            <a:pt x="353333" y="300585"/>
                            <a:pt x="303181" y="334021"/>
                          </a:cubicBezTo>
                          <a:cubicBezTo>
                            <a:pt x="257744" y="402177"/>
                            <a:pt x="300028" y="349795"/>
                            <a:pt x="236920" y="400281"/>
                          </a:cubicBezTo>
                          <a:cubicBezTo>
                            <a:pt x="184944" y="441862"/>
                            <a:pt x="239704" y="417023"/>
                            <a:pt x="170659" y="440038"/>
                          </a:cubicBezTo>
                          <a:cubicBezTo>
                            <a:pt x="157407" y="448873"/>
                            <a:pt x="145457" y="460073"/>
                            <a:pt x="130903" y="466542"/>
                          </a:cubicBezTo>
                          <a:cubicBezTo>
                            <a:pt x="105373" y="477889"/>
                            <a:pt x="51390" y="493047"/>
                            <a:pt x="51390" y="493047"/>
                          </a:cubicBezTo>
                          <a:cubicBezTo>
                            <a:pt x="-28123" y="466541"/>
                            <a:pt x="2744" y="491194"/>
                            <a:pt x="24885" y="347273"/>
                          </a:cubicBezTo>
                          <a:cubicBezTo>
                            <a:pt x="32557" y="297406"/>
                            <a:pt x="36784" y="315834"/>
                            <a:pt x="64642" y="281012"/>
                          </a:cubicBezTo>
                          <a:cubicBezTo>
                            <a:pt x="74592" y="268575"/>
                            <a:pt x="79884" y="252517"/>
                            <a:pt x="91146" y="241255"/>
                          </a:cubicBezTo>
                          <a:cubicBezTo>
                            <a:pt x="116835" y="215566"/>
                            <a:pt x="138325" y="212277"/>
                            <a:pt x="170659" y="201499"/>
                          </a:cubicBezTo>
                          <a:cubicBezTo>
                            <a:pt x="253702" y="90775"/>
                            <a:pt x="167387" y="184908"/>
                            <a:pt x="250172" y="135238"/>
                          </a:cubicBezTo>
                          <a:cubicBezTo>
                            <a:pt x="260886" y="128810"/>
                            <a:pt x="266281" y="115665"/>
                            <a:pt x="276677" y="108734"/>
                          </a:cubicBezTo>
                          <a:cubicBezTo>
                            <a:pt x="293114" y="97776"/>
                            <a:pt x="312533" y="92030"/>
                            <a:pt x="329685" y="82229"/>
                          </a:cubicBezTo>
                          <a:cubicBezTo>
                            <a:pt x="401612" y="41128"/>
                            <a:pt x="336312" y="66768"/>
                            <a:pt x="409198" y="42473"/>
                          </a:cubicBezTo>
                          <a:cubicBezTo>
                            <a:pt x="422450" y="33638"/>
                            <a:pt x="434042" y="21561"/>
                            <a:pt x="448955" y="15968"/>
                          </a:cubicBezTo>
                          <a:cubicBezTo>
                            <a:pt x="543325" y="-19421"/>
                            <a:pt x="783320" y="14902"/>
                            <a:pt x="806764" y="15968"/>
                          </a:cubicBezTo>
                          <a:cubicBezTo>
                            <a:pt x="844585" y="23533"/>
                            <a:pt x="888610" y="31246"/>
                            <a:pt x="926033" y="42473"/>
                          </a:cubicBezTo>
                          <a:cubicBezTo>
                            <a:pt x="952793" y="50501"/>
                            <a:pt x="982300" y="53480"/>
                            <a:pt x="1005546" y="68977"/>
                          </a:cubicBezTo>
                          <a:cubicBezTo>
                            <a:pt x="1018798" y="77812"/>
                            <a:pt x="1032866" y="85531"/>
                            <a:pt x="1045303" y="95481"/>
                          </a:cubicBezTo>
                          <a:cubicBezTo>
                            <a:pt x="1055059" y="103286"/>
                            <a:pt x="1061093" y="115558"/>
                            <a:pt x="1071807" y="121986"/>
                          </a:cubicBezTo>
                          <a:cubicBezTo>
                            <a:pt x="1083785" y="129173"/>
                            <a:pt x="1098312" y="130821"/>
                            <a:pt x="1111564" y="135238"/>
                          </a:cubicBezTo>
                          <a:cubicBezTo>
                            <a:pt x="1124816" y="144073"/>
                            <a:pt x="1138883" y="151792"/>
                            <a:pt x="1151320" y="161742"/>
                          </a:cubicBezTo>
                          <a:cubicBezTo>
                            <a:pt x="1178293" y="183321"/>
                            <a:pt x="1184651" y="198487"/>
                            <a:pt x="1204329" y="228003"/>
                          </a:cubicBezTo>
                          <a:cubicBezTo>
                            <a:pt x="1199912" y="258925"/>
                            <a:pt x="1200955" y="291135"/>
                            <a:pt x="1191077" y="320768"/>
                          </a:cubicBezTo>
                          <a:cubicBezTo>
                            <a:pt x="1187126" y="332621"/>
                            <a:pt x="1176941" y="345506"/>
                            <a:pt x="1164572" y="347273"/>
                          </a:cubicBezTo>
                          <a:cubicBezTo>
                            <a:pt x="1142274" y="350459"/>
                            <a:pt x="1120042" y="339948"/>
                            <a:pt x="1098311" y="334021"/>
                          </a:cubicBezTo>
                          <a:cubicBezTo>
                            <a:pt x="1071357" y="326670"/>
                            <a:pt x="1018798" y="307516"/>
                            <a:pt x="1018798" y="307516"/>
                          </a:cubicBezTo>
                          <a:cubicBezTo>
                            <a:pt x="1005546" y="298681"/>
                            <a:pt x="993288" y="288135"/>
                            <a:pt x="979042" y="281012"/>
                          </a:cubicBezTo>
                          <a:cubicBezTo>
                            <a:pt x="966548" y="274765"/>
                            <a:pt x="951263" y="274947"/>
                            <a:pt x="939285" y="267760"/>
                          </a:cubicBezTo>
                          <a:cubicBezTo>
                            <a:pt x="928571" y="261332"/>
                            <a:pt x="923495" y="247683"/>
                            <a:pt x="912781" y="241255"/>
                          </a:cubicBezTo>
                          <a:cubicBezTo>
                            <a:pt x="900803" y="234068"/>
                            <a:pt x="886456" y="231841"/>
                            <a:pt x="873024" y="228003"/>
                          </a:cubicBezTo>
                          <a:cubicBezTo>
                            <a:pt x="794122" y="205460"/>
                            <a:pt x="830484" y="220269"/>
                            <a:pt x="727250" y="201499"/>
                          </a:cubicBezTo>
                          <a:cubicBezTo>
                            <a:pt x="709331" y="198241"/>
                            <a:pt x="691911" y="192664"/>
                            <a:pt x="674242" y="188247"/>
                          </a:cubicBezTo>
                          <a:cubicBezTo>
                            <a:pt x="590372" y="202225"/>
                            <a:pt x="621599" y="201499"/>
                            <a:pt x="581477" y="201499"/>
                          </a:cubicBezTo>
                        </a:path>
                      </a:pathLst>
                    </a:custGeom>
                    <a:solidFill>
                      <a:srgbClr val="FF66FF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 sz="900"/>
                    </a:p>
                  </p:txBody>
                </p:sp>
              </p:grpSp>
              <p:sp>
                <p:nvSpPr>
                  <p:cNvPr id="98" name="正方形/長方形 97"/>
                  <p:cNvSpPr/>
                  <p:nvPr/>
                </p:nvSpPr>
                <p:spPr>
                  <a:xfrm>
                    <a:off x="3211081" y="1525873"/>
                    <a:ext cx="3110384" cy="1353091"/>
                  </a:xfrm>
                  <a:prstGeom prst="rect">
                    <a:avLst/>
                  </a:prstGeom>
                  <a:noFill/>
                </p:spPr>
                <p:txBody>
                  <a:bodyPr wrap="none" lIns="91440" tIns="45720" rIns="91440" bIns="45720">
                    <a:spAutoFit/>
                  </a:bodyPr>
                  <a:lstStyle/>
                  <a:p>
                    <a:pPr algn="ctr"/>
                    <a:r>
                      <a:rPr lang="ja-JP" altLang="en-US" sz="2000" b="0" cap="none" spc="0" dirty="0" smtClean="0">
                        <a:ln w="18415" cmpd="sng">
                          <a:solidFill>
                            <a:sysClr val="windowText" lastClr="000000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63500" dir="3600000" algn="tl" rotWithShape="0">
                            <a:srgbClr val="000000">
                              <a:alpha val="70000"/>
                            </a:srgbClr>
                          </a:outerShdw>
                        </a:effectLst>
                      </a:rPr>
                      <a:t>もんだい</a:t>
                    </a:r>
                    <a:endParaRPr lang="ja-JP" altLang="en-US" sz="2000" b="0" cap="none" spc="0" dirty="0">
                      <a:ln w="18415" cmpd="sng">
                        <a:solidFill>
                          <a:sysClr val="windowText" lastClr="000000"/>
                        </a:solidFill>
                        <a:prstDash val="solid"/>
                      </a:ln>
                      <a:solidFill>
                        <a:srgbClr val="FFFFFF"/>
                      </a:solidFill>
                      <a:effectLst>
                        <a:outerShdw blurRad="63500" dir="3600000" algn="tl" rotWithShape="0">
                          <a:srgbClr val="000000">
                            <a:alpha val="70000"/>
                          </a:srgbClr>
                        </a:outerShdw>
                      </a:effectLst>
                    </a:endParaRPr>
                  </a:p>
                </p:txBody>
              </p:sp>
            </p:grpSp>
          </p:grpSp>
          <p:pic>
            <p:nvPicPr>
              <p:cNvPr id="88" name="Picture 2" descr="パステルイラスト集 Vol.1　喜ぶのイラスト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3794" y="1025924"/>
                <a:ext cx="4536504" cy="5832076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89" name="グループ化 88"/>
              <p:cNvGrpSpPr/>
              <p:nvPr/>
            </p:nvGrpSpPr>
            <p:grpSpPr>
              <a:xfrm>
                <a:off x="1281054" y="3941962"/>
                <a:ext cx="3281983" cy="2076540"/>
                <a:chOff x="601320" y="1076666"/>
                <a:chExt cx="3281983" cy="2076540"/>
              </a:xfrm>
            </p:grpSpPr>
            <p:sp>
              <p:nvSpPr>
                <p:cNvPr id="91" name="AutoShape 34"/>
                <p:cNvSpPr>
                  <a:spLocks noChangeArrowheads="1"/>
                </p:cNvSpPr>
                <p:nvPr/>
              </p:nvSpPr>
              <p:spPr bwMode="auto">
                <a:xfrm>
                  <a:off x="601320" y="1076666"/>
                  <a:ext cx="3281983" cy="2076540"/>
                </a:xfrm>
                <a:custGeom>
                  <a:avLst/>
                  <a:gdLst>
                    <a:gd name="T0" fmla="*/ 10860 w 21600"/>
                    <a:gd name="T1" fmla="*/ 2187 h 21600"/>
                    <a:gd name="T2" fmla="*/ 2928 w 21600"/>
                    <a:gd name="T3" fmla="*/ 10800 h 21600"/>
                    <a:gd name="T4" fmla="*/ 10860 w 21600"/>
                    <a:gd name="T5" fmla="*/ 21600 h 21600"/>
                    <a:gd name="T6" fmla="*/ 18672 w 21600"/>
                    <a:gd name="T7" fmla="*/ 10800 h 21600"/>
                    <a:gd name="T8" fmla="*/ 17694720 60000 65536"/>
                    <a:gd name="T9" fmla="*/ 11796480 60000 65536"/>
                    <a:gd name="T10" fmla="*/ 5898240 60000 65536"/>
                    <a:gd name="T11" fmla="*/ 0 60000 65536"/>
                    <a:gd name="T12" fmla="*/ 5037 w 21600"/>
                    <a:gd name="T13" fmla="*/ 2277 h 21600"/>
                    <a:gd name="T14" fmla="*/ 16557 w 21600"/>
                    <a:gd name="T15" fmla="*/ 13677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10860" y="2187"/>
                      </a:moveTo>
                      <a:cubicBezTo>
                        <a:pt x="10451" y="1746"/>
                        <a:pt x="9529" y="1018"/>
                        <a:pt x="9015" y="730"/>
                      </a:cubicBezTo>
                      <a:cubicBezTo>
                        <a:pt x="7865" y="152"/>
                        <a:pt x="6685" y="0"/>
                        <a:pt x="5415" y="0"/>
                      </a:cubicBezTo>
                      <a:cubicBezTo>
                        <a:pt x="4175" y="152"/>
                        <a:pt x="2995" y="575"/>
                        <a:pt x="1967" y="1305"/>
                      </a:cubicBezTo>
                      <a:cubicBezTo>
                        <a:pt x="1150" y="2187"/>
                        <a:pt x="575" y="3222"/>
                        <a:pt x="242" y="4220"/>
                      </a:cubicBezTo>
                      <a:cubicBezTo>
                        <a:pt x="0" y="5410"/>
                        <a:pt x="242" y="6560"/>
                        <a:pt x="575" y="7597"/>
                      </a:cubicBezTo>
                      <a:lnTo>
                        <a:pt x="10860" y="21600"/>
                      </a:lnTo>
                      <a:lnTo>
                        <a:pt x="20995" y="7597"/>
                      </a:lnTo>
                      <a:cubicBezTo>
                        <a:pt x="21480" y="6560"/>
                        <a:pt x="21600" y="5410"/>
                        <a:pt x="21480" y="4220"/>
                      </a:cubicBezTo>
                      <a:cubicBezTo>
                        <a:pt x="21115" y="3222"/>
                        <a:pt x="20420" y="2187"/>
                        <a:pt x="19632" y="1305"/>
                      </a:cubicBezTo>
                      <a:cubicBezTo>
                        <a:pt x="18575" y="575"/>
                        <a:pt x="17425" y="152"/>
                        <a:pt x="16275" y="0"/>
                      </a:cubicBezTo>
                      <a:cubicBezTo>
                        <a:pt x="15005" y="0"/>
                        <a:pt x="13735" y="152"/>
                        <a:pt x="12705" y="730"/>
                      </a:cubicBezTo>
                      <a:cubicBezTo>
                        <a:pt x="12176" y="1018"/>
                        <a:pt x="11254" y="1746"/>
                        <a:pt x="10860" y="2187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FF99CC"/>
                    </a:gs>
                    <a:gs pos="50000">
                      <a:schemeClr val="bg1"/>
                    </a:gs>
                    <a:gs pos="100000">
                      <a:srgbClr val="FF99CC"/>
                    </a:gs>
                  </a:gsLst>
                  <a:lin ang="5400000" scaled="1"/>
                </a:gradFill>
                <a:ln w="57150" cmpd="thickThin">
                  <a:solidFill>
                    <a:srgbClr val="FF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>
                    <a:ea typeface="ＭＳ Ｐゴシック" pitchFamily="50" charset="-128"/>
                  </a:endParaRPr>
                </a:p>
              </p:txBody>
            </p:sp>
            <p:sp>
              <p:nvSpPr>
                <p:cNvPr id="92" name="Rectangle 36"/>
                <p:cNvSpPr>
                  <a:spLocks noChangeArrowheads="1"/>
                </p:cNvSpPr>
                <p:nvPr/>
              </p:nvSpPr>
              <p:spPr bwMode="auto">
                <a:xfrm flipV="1">
                  <a:off x="2025421" y="1477795"/>
                  <a:ext cx="346419" cy="1198356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93" name="Rectangle 35"/>
                <p:cNvSpPr>
                  <a:spLocks noChangeArrowheads="1"/>
                </p:cNvSpPr>
                <p:nvPr/>
              </p:nvSpPr>
              <p:spPr bwMode="auto">
                <a:xfrm>
                  <a:off x="1560417" y="1755140"/>
                  <a:ext cx="1492109" cy="339839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</p:grpSp>
          <p:sp>
            <p:nvSpPr>
              <p:cNvPr id="90" name="フリーフォーム 89"/>
              <p:cNvSpPr/>
              <p:nvPr/>
            </p:nvSpPr>
            <p:spPr>
              <a:xfrm rot="1299660">
                <a:off x="5703451" y="865706"/>
                <a:ext cx="2684042" cy="4059853"/>
              </a:xfrm>
              <a:custGeom>
                <a:avLst/>
                <a:gdLst>
                  <a:gd name="connsiteX0" fmla="*/ 2915478 w 3167269"/>
                  <a:gd name="connsiteY0" fmla="*/ 3246782 h 3405808"/>
                  <a:gd name="connsiteX1" fmla="*/ 2398643 w 3167269"/>
                  <a:gd name="connsiteY1" fmla="*/ 3352800 h 3405808"/>
                  <a:gd name="connsiteX2" fmla="*/ 2199860 w 3167269"/>
                  <a:gd name="connsiteY2" fmla="*/ 3379304 h 3405808"/>
                  <a:gd name="connsiteX3" fmla="*/ 2027582 w 3167269"/>
                  <a:gd name="connsiteY3" fmla="*/ 3405808 h 3405808"/>
                  <a:gd name="connsiteX4" fmla="*/ 1709530 w 3167269"/>
                  <a:gd name="connsiteY4" fmla="*/ 3392556 h 3405808"/>
                  <a:gd name="connsiteX5" fmla="*/ 1351721 w 3167269"/>
                  <a:gd name="connsiteY5" fmla="*/ 3273287 h 3405808"/>
                  <a:gd name="connsiteX6" fmla="*/ 1020417 w 3167269"/>
                  <a:gd name="connsiteY6" fmla="*/ 3193774 h 3405808"/>
                  <a:gd name="connsiteX7" fmla="*/ 887895 w 3167269"/>
                  <a:gd name="connsiteY7" fmla="*/ 3114261 h 3405808"/>
                  <a:gd name="connsiteX8" fmla="*/ 834886 w 3167269"/>
                  <a:gd name="connsiteY8" fmla="*/ 3061252 h 3405808"/>
                  <a:gd name="connsiteX9" fmla="*/ 755373 w 3167269"/>
                  <a:gd name="connsiteY9" fmla="*/ 2968487 h 3405808"/>
                  <a:gd name="connsiteX10" fmla="*/ 702365 w 3167269"/>
                  <a:gd name="connsiteY10" fmla="*/ 2928730 h 3405808"/>
                  <a:gd name="connsiteX11" fmla="*/ 689113 w 3167269"/>
                  <a:gd name="connsiteY11" fmla="*/ 2888974 h 3405808"/>
                  <a:gd name="connsiteX12" fmla="*/ 649356 w 3167269"/>
                  <a:gd name="connsiteY12" fmla="*/ 2822713 h 3405808"/>
                  <a:gd name="connsiteX13" fmla="*/ 569843 w 3167269"/>
                  <a:gd name="connsiteY13" fmla="*/ 2570921 h 3405808"/>
                  <a:gd name="connsiteX14" fmla="*/ 556591 w 3167269"/>
                  <a:gd name="connsiteY14" fmla="*/ 2411895 h 3405808"/>
                  <a:gd name="connsiteX15" fmla="*/ 583095 w 3167269"/>
                  <a:gd name="connsiteY15" fmla="*/ 2213113 h 3405808"/>
                  <a:gd name="connsiteX16" fmla="*/ 662608 w 3167269"/>
                  <a:gd name="connsiteY16" fmla="*/ 2146852 h 3405808"/>
                  <a:gd name="connsiteX17" fmla="*/ 1020417 w 3167269"/>
                  <a:gd name="connsiteY17" fmla="*/ 2067339 h 3405808"/>
                  <a:gd name="connsiteX18" fmla="*/ 1656521 w 3167269"/>
                  <a:gd name="connsiteY18" fmla="*/ 2080591 h 3405808"/>
                  <a:gd name="connsiteX19" fmla="*/ 2001078 w 3167269"/>
                  <a:gd name="connsiteY19" fmla="*/ 2186608 h 3405808"/>
                  <a:gd name="connsiteX20" fmla="*/ 2107095 w 3167269"/>
                  <a:gd name="connsiteY20" fmla="*/ 2213113 h 3405808"/>
                  <a:gd name="connsiteX21" fmla="*/ 2213113 w 3167269"/>
                  <a:gd name="connsiteY21" fmla="*/ 2292626 h 3405808"/>
                  <a:gd name="connsiteX22" fmla="*/ 2252869 w 3167269"/>
                  <a:gd name="connsiteY22" fmla="*/ 2345635 h 3405808"/>
                  <a:gd name="connsiteX23" fmla="*/ 2266121 w 3167269"/>
                  <a:gd name="connsiteY23" fmla="*/ 2411895 h 3405808"/>
                  <a:gd name="connsiteX24" fmla="*/ 2279373 w 3167269"/>
                  <a:gd name="connsiteY24" fmla="*/ 2451652 h 3405808"/>
                  <a:gd name="connsiteX25" fmla="*/ 2252869 w 3167269"/>
                  <a:gd name="connsiteY25" fmla="*/ 2610678 h 3405808"/>
                  <a:gd name="connsiteX26" fmla="*/ 2213113 w 3167269"/>
                  <a:gd name="connsiteY26" fmla="*/ 2637182 h 3405808"/>
                  <a:gd name="connsiteX27" fmla="*/ 2160104 w 3167269"/>
                  <a:gd name="connsiteY27" fmla="*/ 2676939 h 3405808"/>
                  <a:gd name="connsiteX28" fmla="*/ 2107095 w 3167269"/>
                  <a:gd name="connsiteY28" fmla="*/ 2690191 h 3405808"/>
                  <a:gd name="connsiteX29" fmla="*/ 2027582 w 3167269"/>
                  <a:gd name="connsiteY29" fmla="*/ 2716695 h 3405808"/>
                  <a:gd name="connsiteX30" fmla="*/ 1842052 w 3167269"/>
                  <a:gd name="connsiteY30" fmla="*/ 2743200 h 3405808"/>
                  <a:gd name="connsiteX31" fmla="*/ 1524000 w 3167269"/>
                  <a:gd name="connsiteY31" fmla="*/ 2716695 h 3405808"/>
                  <a:gd name="connsiteX32" fmla="*/ 1245704 w 3167269"/>
                  <a:gd name="connsiteY32" fmla="*/ 2637182 h 3405808"/>
                  <a:gd name="connsiteX33" fmla="*/ 967408 w 3167269"/>
                  <a:gd name="connsiteY33" fmla="*/ 2570921 h 3405808"/>
                  <a:gd name="connsiteX34" fmla="*/ 768626 w 3167269"/>
                  <a:gd name="connsiteY34" fmla="*/ 2464904 h 3405808"/>
                  <a:gd name="connsiteX35" fmla="*/ 702365 w 3167269"/>
                  <a:gd name="connsiteY35" fmla="*/ 2411895 h 3405808"/>
                  <a:gd name="connsiteX36" fmla="*/ 569843 w 3167269"/>
                  <a:gd name="connsiteY36" fmla="*/ 2266121 h 3405808"/>
                  <a:gd name="connsiteX37" fmla="*/ 490330 w 3167269"/>
                  <a:gd name="connsiteY37" fmla="*/ 2186608 h 3405808"/>
                  <a:gd name="connsiteX38" fmla="*/ 437321 w 3167269"/>
                  <a:gd name="connsiteY38" fmla="*/ 2093843 h 3405808"/>
                  <a:gd name="connsiteX39" fmla="*/ 371060 w 3167269"/>
                  <a:gd name="connsiteY39" fmla="*/ 1921565 h 3405808"/>
                  <a:gd name="connsiteX40" fmla="*/ 357808 w 3167269"/>
                  <a:gd name="connsiteY40" fmla="*/ 1842052 h 3405808"/>
                  <a:gd name="connsiteX41" fmla="*/ 344556 w 3167269"/>
                  <a:gd name="connsiteY41" fmla="*/ 1775791 h 3405808"/>
                  <a:gd name="connsiteX42" fmla="*/ 384313 w 3167269"/>
                  <a:gd name="connsiteY42" fmla="*/ 1484243 h 3405808"/>
                  <a:gd name="connsiteX43" fmla="*/ 609600 w 3167269"/>
                  <a:gd name="connsiteY43" fmla="*/ 1219200 h 3405808"/>
                  <a:gd name="connsiteX44" fmla="*/ 861391 w 3167269"/>
                  <a:gd name="connsiteY44" fmla="*/ 1073426 h 3405808"/>
                  <a:gd name="connsiteX45" fmla="*/ 1139686 w 3167269"/>
                  <a:gd name="connsiteY45" fmla="*/ 967408 h 3405808"/>
                  <a:gd name="connsiteX46" fmla="*/ 1272208 w 3167269"/>
                  <a:gd name="connsiteY46" fmla="*/ 940904 h 3405808"/>
                  <a:gd name="connsiteX47" fmla="*/ 1669773 w 3167269"/>
                  <a:gd name="connsiteY47" fmla="*/ 967408 h 3405808"/>
                  <a:gd name="connsiteX48" fmla="*/ 1749286 w 3167269"/>
                  <a:gd name="connsiteY48" fmla="*/ 1007165 h 3405808"/>
                  <a:gd name="connsiteX49" fmla="*/ 1948069 w 3167269"/>
                  <a:gd name="connsiteY49" fmla="*/ 1113182 h 3405808"/>
                  <a:gd name="connsiteX50" fmla="*/ 2146852 w 3167269"/>
                  <a:gd name="connsiteY50" fmla="*/ 1232452 h 3405808"/>
                  <a:gd name="connsiteX51" fmla="*/ 2252869 w 3167269"/>
                  <a:gd name="connsiteY51" fmla="*/ 1311965 h 3405808"/>
                  <a:gd name="connsiteX52" fmla="*/ 2332382 w 3167269"/>
                  <a:gd name="connsiteY52" fmla="*/ 1378226 h 3405808"/>
                  <a:gd name="connsiteX53" fmla="*/ 2478156 w 3167269"/>
                  <a:gd name="connsiteY53" fmla="*/ 1484243 h 3405808"/>
                  <a:gd name="connsiteX54" fmla="*/ 2517913 w 3167269"/>
                  <a:gd name="connsiteY54" fmla="*/ 1550504 h 3405808"/>
                  <a:gd name="connsiteX55" fmla="*/ 2557669 w 3167269"/>
                  <a:gd name="connsiteY55" fmla="*/ 1577008 h 3405808"/>
                  <a:gd name="connsiteX56" fmla="*/ 2570921 w 3167269"/>
                  <a:gd name="connsiteY56" fmla="*/ 1643269 h 3405808"/>
                  <a:gd name="connsiteX57" fmla="*/ 2584173 w 3167269"/>
                  <a:gd name="connsiteY57" fmla="*/ 1696278 h 3405808"/>
                  <a:gd name="connsiteX58" fmla="*/ 2570921 w 3167269"/>
                  <a:gd name="connsiteY58" fmla="*/ 1855304 h 3405808"/>
                  <a:gd name="connsiteX59" fmla="*/ 2544417 w 3167269"/>
                  <a:gd name="connsiteY59" fmla="*/ 1934817 h 3405808"/>
                  <a:gd name="connsiteX60" fmla="*/ 2398643 w 3167269"/>
                  <a:gd name="connsiteY60" fmla="*/ 2093843 h 3405808"/>
                  <a:gd name="connsiteX61" fmla="*/ 2345634 w 3167269"/>
                  <a:gd name="connsiteY61" fmla="*/ 2120348 h 3405808"/>
                  <a:gd name="connsiteX62" fmla="*/ 2252869 w 3167269"/>
                  <a:gd name="connsiteY62" fmla="*/ 2146852 h 3405808"/>
                  <a:gd name="connsiteX63" fmla="*/ 2120347 w 3167269"/>
                  <a:gd name="connsiteY63" fmla="*/ 2160104 h 3405808"/>
                  <a:gd name="connsiteX64" fmla="*/ 1934817 w 3167269"/>
                  <a:gd name="connsiteY64" fmla="*/ 2199861 h 3405808"/>
                  <a:gd name="connsiteX65" fmla="*/ 1245704 w 3167269"/>
                  <a:gd name="connsiteY65" fmla="*/ 2160104 h 3405808"/>
                  <a:gd name="connsiteX66" fmla="*/ 1046921 w 3167269"/>
                  <a:gd name="connsiteY66" fmla="*/ 2093843 h 3405808"/>
                  <a:gd name="connsiteX67" fmla="*/ 543339 w 3167269"/>
                  <a:gd name="connsiteY67" fmla="*/ 1842052 h 3405808"/>
                  <a:gd name="connsiteX68" fmla="*/ 304800 w 3167269"/>
                  <a:gd name="connsiteY68" fmla="*/ 1630017 h 3405808"/>
                  <a:gd name="connsiteX69" fmla="*/ 251791 w 3167269"/>
                  <a:gd name="connsiteY69" fmla="*/ 1577008 h 3405808"/>
                  <a:gd name="connsiteX70" fmla="*/ 225286 w 3167269"/>
                  <a:gd name="connsiteY70" fmla="*/ 1484243 h 3405808"/>
                  <a:gd name="connsiteX71" fmla="*/ 212034 w 3167269"/>
                  <a:gd name="connsiteY71" fmla="*/ 1431235 h 3405808"/>
                  <a:gd name="connsiteX72" fmla="*/ 225286 w 3167269"/>
                  <a:gd name="connsiteY72" fmla="*/ 1272208 h 3405808"/>
                  <a:gd name="connsiteX73" fmla="*/ 278295 w 3167269"/>
                  <a:gd name="connsiteY73" fmla="*/ 1179443 h 3405808"/>
                  <a:gd name="connsiteX74" fmla="*/ 556591 w 3167269"/>
                  <a:gd name="connsiteY74" fmla="*/ 901148 h 3405808"/>
                  <a:gd name="connsiteX75" fmla="*/ 768626 w 3167269"/>
                  <a:gd name="connsiteY75" fmla="*/ 795130 h 3405808"/>
                  <a:gd name="connsiteX76" fmla="*/ 980660 w 3167269"/>
                  <a:gd name="connsiteY76" fmla="*/ 689113 h 3405808"/>
                  <a:gd name="connsiteX77" fmla="*/ 1073426 w 3167269"/>
                  <a:gd name="connsiteY77" fmla="*/ 675861 h 3405808"/>
                  <a:gd name="connsiteX78" fmla="*/ 1205947 w 3167269"/>
                  <a:gd name="connsiteY78" fmla="*/ 649356 h 3405808"/>
                  <a:gd name="connsiteX79" fmla="*/ 1470991 w 3167269"/>
                  <a:gd name="connsiteY79" fmla="*/ 622852 h 3405808"/>
                  <a:gd name="connsiteX80" fmla="*/ 1934817 w 3167269"/>
                  <a:gd name="connsiteY80" fmla="*/ 636104 h 3405808"/>
                  <a:gd name="connsiteX81" fmla="*/ 2040834 w 3167269"/>
                  <a:gd name="connsiteY81" fmla="*/ 649356 h 3405808"/>
                  <a:gd name="connsiteX82" fmla="*/ 2120347 w 3167269"/>
                  <a:gd name="connsiteY82" fmla="*/ 675861 h 3405808"/>
                  <a:gd name="connsiteX83" fmla="*/ 2173356 w 3167269"/>
                  <a:gd name="connsiteY83" fmla="*/ 715617 h 3405808"/>
                  <a:gd name="connsiteX84" fmla="*/ 2213113 w 3167269"/>
                  <a:gd name="connsiteY84" fmla="*/ 742121 h 3405808"/>
                  <a:gd name="connsiteX85" fmla="*/ 2332382 w 3167269"/>
                  <a:gd name="connsiteY85" fmla="*/ 861391 h 3405808"/>
                  <a:gd name="connsiteX86" fmla="*/ 2398643 w 3167269"/>
                  <a:gd name="connsiteY86" fmla="*/ 993913 h 3405808"/>
                  <a:gd name="connsiteX87" fmla="*/ 2438400 w 3167269"/>
                  <a:gd name="connsiteY87" fmla="*/ 1060174 h 3405808"/>
                  <a:gd name="connsiteX88" fmla="*/ 2478156 w 3167269"/>
                  <a:gd name="connsiteY88" fmla="*/ 1113182 h 3405808"/>
                  <a:gd name="connsiteX89" fmla="*/ 2531165 w 3167269"/>
                  <a:gd name="connsiteY89" fmla="*/ 1192695 h 3405808"/>
                  <a:gd name="connsiteX90" fmla="*/ 2544417 w 3167269"/>
                  <a:gd name="connsiteY90" fmla="*/ 1258956 h 3405808"/>
                  <a:gd name="connsiteX91" fmla="*/ 2570921 w 3167269"/>
                  <a:gd name="connsiteY91" fmla="*/ 1364974 h 3405808"/>
                  <a:gd name="connsiteX92" fmla="*/ 2544417 w 3167269"/>
                  <a:gd name="connsiteY92" fmla="*/ 1470991 h 3405808"/>
                  <a:gd name="connsiteX93" fmla="*/ 2451652 w 3167269"/>
                  <a:gd name="connsiteY93" fmla="*/ 1537252 h 3405808"/>
                  <a:gd name="connsiteX94" fmla="*/ 2332382 w 3167269"/>
                  <a:gd name="connsiteY94" fmla="*/ 1563756 h 3405808"/>
                  <a:gd name="connsiteX95" fmla="*/ 1908313 w 3167269"/>
                  <a:gd name="connsiteY95" fmla="*/ 1524000 h 3405808"/>
                  <a:gd name="connsiteX96" fmla="*/ 1656521 w 3167269"/>
                  <a:gd name="connsiteY96" fmla="*/ 1497495 h 3405808"/>
                  <a:gd name="connsiteX97" fmla="*/ 1298713 w 3167269"/>
                  <a:gd name="connsiteY97" fmla="*/ 1431235 h 3405808"/>
                  <a:gd name="connsiteX98" fmla="*/ 914400 w 3167269"/>
                  <a:gd name="connsiteY98" fmla="*/ 1391478 h 3405808"/>
                  <a:gd name="connsiteX99" fmla="*/ 450573 w 3167269"/>
                  <a:gd name="connsiteY99" fmla="*/ 1245704 h 3405808"/>
                  <a:gd name="connsiteX100" fmla="*/ 357808 w 3167269"/>
                  <a:gd name="connsiteY100" fmla="*/ 1205948 h 3405808"/>
                  <a:gd name="connsiteX101" fmla="*/ 238539 w 3167269"/>
                  <a:gd name="connsiteY101" fmla="*/ 1126435 h 3405808"/>
                  <a:gd name="connsiteX102" fmla="*/ 145773 w 3167269"/>
                  <a:gd name="connsiteY102" fmla="*/ 1073426 h 3405808"/>
                  <a:gd name="connsiteX103" fmla="*/ 119269 w 3167269"/>
                  <a:gd name="connsiteY103" fmla="*/ 1033669 h 3405808"/>
                  <a:gd name="connsiteX104" fmla="*/ 53008 w 3167269"/>
                  <a:gd name="connsiteY104" fmla="*/ 967408 h 3405808"/>
                  <a:gd name="connsiteX105" fmla="*/ 39756 w 3167269"/>
                  <a:gd name="connsiteY105" fmla="*/ 901148 h 3405808"/>
                  <a:gd name="connsiteX106" fmla="*/ 13252 w 3167269"/>
                  <a:gd name="connsiteY106" fmla="*/ 848139 h 3405808"/>
                  <a:gd name="connsiteX107" fmla="*/ 0 w 3167269"/>
                  <a:gd name="connsiteY107" fmla="*/ 768626 h 3405808"/>
                  <a:gd name="connsiteX108" fmla="*/ 26504 w 3167269"/>
                  <a:gd name="connsiteY108" fmla="*/ 516835 h 3405808"/>
                  <a:gd name="connsiteX109" fmla="*/ 66260 w 3167269"/>
                  <a:gd name="connsiteY109" fmla="*/ 410817 h 3405808"/>
                  <a:gd name="connsiteX110" fmla="*/ 172278 w 3167269"/>
                  <a:gd name="connsiteY110" fmla="*/ 318052 h 3405808"/>
                  <a:gd name="connsiteX111" fmla="*/ 225286 w 3167269"/>
                  <a:gd name="connsiteY111" fmla="*/ 265043 h 3405808"/>
                  <a:gd name="connsiteX112" fmla="*/ 291547 w 3167269"/>
                  <a:gd name="connsiteY112" fmla="*/ 225287 h 3405808"/>
                  <a:gd name="connsiteX113" fmla="*/ 463826 w 3167269"/>
                  <a:gd name="connsiteY113" fmla="*/ 145774 h 3405808"/>
                  <a:gd name="connsiteX114" fmla="*/ 583095 w 3167269"/>
                  <a:gd name="connsiteY114" fmla="*/ 106017 h 3405808"/>
                  <a:gd name="connsiteX115" fmla="*/ 649356 w 3167269"/>
                  <a:gd name="connsiteY115" fmla="*/ 79513 h 3405808"/>
                  <a:gd name="connsiteX116" fmla="*/ 755373 w 3167269"/>
                  <a:gd name="connsiteY116" fmla="*/ 53008 h 3405808"/>
                  <a:gd name="connsiteX117" fmla="*/ 861391 w 3167269"/>
                  <a:gd name="connsiteY117" fmla="*/ 13252 h 3405808"/>
                  <a:gd name="connsiteX118" fmla="*/ 1007165 w 3167269"/>
                  <a:gd name="connsiteY118" fmla="*/ 0 h 3405808"/>
                  <a:gd name="connsiteX119" fmla="*/ 1577008 w 3167269"/>
                  <a:gd name="connsiteY119" fmla="*/ 13252 h 3405808"/>
                  <a:gd name="connsiteX120" fmla="*/ 1775791 w 3167269"/>
                  <a:gd name="connsiteY120" fmla="*/ 53008 h 3405808"/>
                  <a:gd name="connsiteX121" fmla="*/ 2226365 w 3167269"/>
                  <a:gd name="connsiteY121" fmla="*/ 66261 h 3405808"/>
                  <a:gd name="connsiteX122" fmla="*/ 2623930 w 3167269"/>
                  <a:gd name="connsiteY122" fmla="*/ 132521 h 3405808"/>
                  <a:gd name="connsiteX123" fmla="*/ 2716695 w 3167269"/>
                  <a:gd name="connsiteY123" fmla="*/ 145774 h 3405808"/>
                  <a:gd name="connsiteX124" fmla="*/ 2769704 w 3167269"/>
                  <a:gd name="connsiteY124" fmla="*/ 172278 h 3405808"/>
                  <a:gd name="connsiteX125" fmla="*/ 2822713 w 3167269"/>
                  <a:gd name="connsiteY125" fmla="*/ 212035 h 3405808"/>
                  <a:gd name="connsiteX126" fmla="*/ 2888973 w 3167269"/>
                  <a:gd name="connsiteY126" fmla="*/ 238539 h 3405808"/>
                  <a:gd name="connsiteX127" fmla="*/ 3008243 w 3167269"/>
                  <a:gd name="connsiteY127" fmla="*/ 304800 h 3405808"/>
                  <a:gd name="connsiteX128" fmla="*/ 3114260 w 3167269"/>
                  <a:gd name="connsiteY128" fmla="*/ 344556 h 3405808"/>
                  <a:gd name="connsiteX129" fmla="*/ 3140765 w 3167269"/>
                  <a:gd name="connsiteY129" fmla="*/ 503582 h 3405808"/>
                  <a:gd name="connsiteX130" fmla="*/ 3154017 w 3167269"/>
                  <a:gd name="connsiteY130" fmla="*/ 569843 h 3405808"/>
                  <a:gd name="connsiteX131" fmla="*/ 3167269 w 3167269"/>
                  <a:gd name="connsiteY131" fmla="*/ 649356 h 3405808"/>
                  <a:gd name="connsiteX132" fmla="*/ 3154017 w 3167269"/>
                  <a:gd name="connsiteY132" fmla="*/ 1205948 h 3405808"/>
                  <a:gd name="connsiteX133" fmla="*/ 3127513 w 3167269"/>
                  <a:gd name="connsiteY133" fmla="*/ 1298713 h 3405808"/>
                  <a:gd name="connsiteX134" fmla="*/ 3087756 w 3167269"/>
                  <a:gd name="connsiteY134" fmla="*/ 1404730 h 3405808"/>
                  <a:gd name="connsiteX135" fmla="*/ 2955234 w 3167269"/>
                  <a:gd name="connsiteY135" fmla="*/ 1497495 h 3405808"/>
                  <a:gd name="connsiteX136" fmla="*/ 2902226 w 3167269"/>
                  <a:gd name="connsiteY136" fmla="*/ 1510748 h 3405808"/>
                  <a:gd name="connsiteX137" fmla="*/ 2809460 w 3167269"/>
                  <a:gd name="connsiteY137" fmla="*/ 1550504 h 3405808"/>
                  <a:gd name="connsiteX138" fmla="*/ 2584173 w 3167269"/>
                  <a:gd name="connsiteY138" fmla="*/ 1616765 h 3405808"/>
                  <a:gd name="connsiteX139" fmla="*/ 2464904 w 3167269"/>
                  <a:gd name="connsiteY139" fmla="*/ 1630017 h 3405808"/>
                  <a:gd name="connsiteX140" fmla="*/ 2358886 w 3167269"/>
                  <a:gd name="connsiteY140" fmla="*/ 1643269 h 3405808"/>
                  <a:gd name="connsiteX141" fmla="*/ 2186608 w 3167269"/>
                  <a:gd name="connsiteY141" fmla="*/ 1669774 h 3405808"/>
                  <a:gd name="connsiteX142" fmla="*/ 2001078 w 3167269"/>
                  <a:gd name="connsiteY142" fmla="*/ 1683026 h 3405808"/>
                  <a:gd name="connsiteX143" fmla="*/ 1802295 w 3167269"/>
                  <a:gd name="connsiteY143" fmla="*/ 1722782 h 3405808"/>
                  <a:gd name="connsiteX144" fmla="*/ 1563756 w 3167269"/>
                  <a:gd name="connsiteY144" fmla="*/ 1762539 h 3405808"/>
                  <a:gd name="connsiteX145" fmla="*/ 1510747 w 3167269"/>
                  <a:gd name="connsiteY145" fmla="*/ 1789043 h 34058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</a:cxnLst>
                <a:rect l="l" t="t" r="r" b="b"/>
                <a:pathLst>
                  <a:path w="3167269" h="3405808">
                    <a:moveTo>
                      <a:pt x="2915478" y="3246782"/>
                    </a:moveTo>
                    <a:cubicBezTo>
                      <a:pt x="2709464" y="3329189"/>
                      <a:pt x="2860779" y="3273899"/>
                      <a:pt x="2398643" y="3352800"/>
                    </a:cubicBezTo>
                    <a:cubicBezTo>
                      <a:pt x="2339265" y="3362938"/>
                      <a:pt x="2258606" y="3371471"/>
                      <a:pt x="2199860" y="3379304"/>
                    </a:cubicBezTo>
                    <a:cubicBezTo>
                      <a:pt x="2114601" y="3390672"/>
                      <a:pt x="2108566" y="3392311"/>
                      <a:pt x="2027582" y="3405808"/>
                    </a:cubicBezTo>
                    <a:cubicBezTo>
                      <a:pt x="1921565" y="3401391"/>
                      <a:pt x="1814521" y="3407921"/>
                      <a:pt x="1709530" y="3392556"/>
                    </a:cubicBezTo>
                    <a:cubicBezTo>
                      <a:pt x="1449039" y="3354435"/>
                      <a:pt x="1550576" y="3330102"/>
                      <a:pt x="1351721" y="3273287"/>
                    </a:cubicBezTo>
                    <a:cubicBezTo>
                      <a:pt x="1242520" y="3242087"/>
                      <a:pt x="1020417" y="3193774"/>
                      <a:pt x="1020417" y="3193774"/>
                    </a:cubicBezTo>
                    <a:cubicBezTo>
                      <a:pt x="978590" y="3172860"/>
                      <a:pt x="919876" y="3146242"/>
                      <a:pt x="887895" y="3114261"/>
                    </a:cubicBezTo>
                    <a:cubicBezTo>
                      <a:pt x="870225" y="3096591"/>
                      <a:pt x="851695" y="3079742"/>
                      <a:pt x="834886" y="3061252"/>
                    </a:cubicBezTo>
                    <a:cubicBezTo>
                      <a:pt x="807491" y="3031117"/>
                      <a:pt x="784171" y="2997285"/>
                      <a:pt x="755373" y="2968487"/>
                    </a:cubicBezTo>
                    <a:cubicBezTo>
                      <a:pt x="739755" y="2952869"/>
                      <a:pt x="720034" y="2941982"/>
                      <a:pt x="702365" y="2928730"/>
                    </a:cubicBezTo>
                    <a:cubicBezTo>
                      <a:pt x="697948" y="2915478"/>
                      <a:pt x="695360" y="2901468"/>
                      <a:pt x="689113" y="2888974"/>
                    </a:cubicBezTo>
                    <a:cubicBezTo>
                      <a:pt x="677594" y="2865936"/>
                      <a:pt x="659163" y="2846531"/>
                      <a:pt x="649356" y="2822713"/>
                    </a:cubicBezTo>
                    <a:cubicBezTo>
                      <a:pt x="619870" y="2751104"/>
                      <a:pt x="592305" y="2649541"/>
                      <a:pt x="569843" y="2570921"/>
                    </a:cubicBezTo>
                    <a:cubicBezTo>
                      <a:pt x="565426" y="2517912"/>
                      <a:pt x="554622" y="2465051"/>
                      <a:pt x="556591" y="2411895"/>
                    </a:cubicBezTo>
                    <a:cubicBezTo>
                      <a:pt x="559065" y="2345094"/>
                      <a:pt x="568594" y="2278368"/>
                      <a:pt x="583095" y="2213113"/>
                    </a:cubicBezTo>
                    <a:cubicBezTo>
                      <a:pt x="591416" y="2175670"/>
                      <a:pt x="631500" y="2157221"/>
                      <a:pt x="662608" y="2146852"/>
                    </a:cubicBezTo>
                    <a:cubicBezTo>
                      <a:pt x="885465" y="2072566"/>
                      <a:pt x="835540" y="2085826"/>
                      <a:pt x="1020417" y="2067339"/>
                    </a:cubicBezTo>
                    <a:lnTo>
                      <a:pt x="1656521" y="2080591"/>
                    </a:lnTo>
                    <a:cubicBezTo>
                      <a:pt x="1912246" y="2103492"/>
                      <a:pt x="1839629" y="2132791"/>
                      <a:pt x="2001078" y="2186608"/>
                    </a:cubicBezTo>
                    <a:cubicBezTo>
                      <a:pt x="2035635" y="2198127"/>
                      <a:pt x="2071756" y="2204278"/>
                      <a:pt x="2107095" y="2213113"/>
                    </a:cubicBezTo>
                    <a:cubicBezTo>
                      <a:pt x="2150129" y="2241802"/>
                      <a:pt x="2182470" y="2255854"/>
                      <a:pt x="2213113" y="2292626"/>
                    </a:cubicBezTo>
                    <a:cubicBezTo>
                      <a:pt x="2227253" y="2309594"/>
                      <a:pt x="2239617" y="2327965"/>
                      <a:pt x="2252869" y="2345635"/>
                    </a:cubicBezTo>
                    <a:cubicBezTo>
                      <a:pt x="2257286" y="2367722"/>
                      <a:pt x="2260658" y="2390043"/>
                      <a:pt x="2266121" y="2411895"/>
                    </a:cubicBezTo>
                    <a:cubicBezTo>
                      <a:pt x="2269509" y="2425447"/>
                      <a:pt x="2280302" y="2437714"/>
                      <a:pt x="2279373" y="2451652"/>
                    </a:cubicBezTo>
                    <a:cubicBezTo>
                      <a:pt x="2275798" y="2505273"/>
                      <a:pt x="2270943" y="2560069"/>
                      <a:pt x="2252869" y="2610678"/>
                    </a:cubicBezTo>
                    <a:cubicBezTo>
                      <a:pt x="2247512" y="2625677"/>
                      <a:pt x="2226073" y="2627925"/>
                      <a:pt x="2213113" y="2637182"/>
                    </a:cubicBezTo>
                    <a:cubicBezTo>
                      <a:pt x="2195140" y="2650020"/>
                      <a:pt x="2179859" y="2667061"/>
                      <a:pt x="2160104" y="2676939"/>
                    </a:cubicBezTo>
                    <a:cubicBezTo>
                      <a:pt x="2143813" y="2685084"/>
                      <a:pt x="2124540" y="2684957"/>
                      <a:pt x="2107095" y="2690191"/>
                    </a:cubicBezTo>
                    <a:cubicBezTo>
                      <a:pt x="2080335" y="2698219"/>
                      <a:pt x="2054977" y="2711216"/>
                      <a:pt x="2027582" y="2716695"/>
                    </a:cubicBezTo>
                    <a:cubicBezTo>
                      <a:pt x="1966324" y="2728947"/>
                      <a:pt x="1842052" y="2743200"/>
                      <a:pt x="1842052" y="2743200"/>
                    </a:cubicBezTo>
                    <a:cubicBezTo>
                      <a:pt x="1736035" y="2734365"/>
                      <a:pt x="1628742" y="2735316"/>
                      <a:pt x="1524000" y="2716695"/>
                    </a:cubicBezTo>
                    <a:cubicBezTo>
                      <a:pt x="1429012" y="2699808"/>
                      <a:pt x="1338782" y="2662567"/>
                      <a:pt x="1245704" y="2637182"/>
                    </a:cubicBezTo>
                    <a:cubicBezTo>
                      <a:pt x="1136526" y="2607406"/>
                      <a:pt x="1073412" y="2594478"/>
                      <a:pt x="967408" y="2570921"/>
                    </a:cubicBezTo>
                    <a:cubicBezTo>
                      <a:pt x="711382" y="2388048"/>
                      <a:pt x="1041873" y="2612039"/>
                      <a:pt x="768626" y="2464904"/>
                    </a:cubicBezTo>
                    <a:cubicBezTo>
                      <a:pt x="743722" y="2451494"/>
                      <a:pt x="723389" y="2430817"/>
                      <a:pt x="702365" y="2411895"/>
                    </a:cubicBezTo>
                    <a:cubicBezTo>
                      <a:pt x="614563" y="2332874"/>
                      <a:pt x="652946" y="2356780"/>
                      <a:pt x="569843" y="2266121"/>
                    </a:cubicBezTo>
                    <a:cubicBezTo>
                      <a:pt x="544515" y="2238490"/>
                      <a:pt x="513184" y="2216318"/>
                      <a:pt x="490330" y="2186608"/>
                    </a:cubicBezTo>
                    <a:cubicBezTo>
                      <a:pt x="468616" y="2158379"/>
                      <a:pt x="453248" y="2125697"/>
                      <a:pt x="437321" y="2093843"/>
                    </a:cubicBezTo>
                    <a:cubicBezTo>
                      <a:pt x="403483" y="2026166"/>
                      <a:pt x="394150" y="1990833"/>
                      <a:pt x="371060" y="1921565"/>
                    </a:cubicBezTo>
                    <a:cubicBezTo>
                      <a:pt x="366643" y="1895061"/>
                      <a:pt x="362615" y="1868489"/>
                      <a:pt x="357808" y="1842052"/>
                    </a:cubicBezTo>
                    <a:cubicBezTo>
                      <a:pt x="353779" y="1819891"/>
                      <a:pt x="342892" y="1798254"/>
                      <a:pt x="344556" y="1775791"/>
                    </a:cubicBezTo>
                    <a:cubicBezTo>
                      <a:pt x="351802" y="1677977"/>
                      <a:pt x="361299" y="1579587"/>
                      <a:pt x="384313" y="1484243"/>
                    </a:cubicBezTo>
                    <a:cubicBezTo>
                      <a:pt x="405087" y="1398180"/>
                      <a:pt x="577526" y="1240583"/>
                      <a:pt x="609600" y="1219200"/>
                    </a:cubicBezTo>
                    <a:cubicBezTo>
                      <a:pt x="714674" y="1149151"/>
                      <a:pt x="743280" y="1122957"/>
                      <a:pt x="861391" y="1073426"/>
                    </a:cubicBezTo>
                    <a:cubicBezTo>
                      <a:pt x="952936" y="1035036"/>
                      <a:pt x="1042345" y="986876"/>
                      <a:pt x="1139686" y="967408"/>
                    </a:cubicBezTo>
                    <a:lnTo>
                      <a:pt x="1272208" y="940904"/>
                    </a:lnTo>
                    <a:cubicBezTo>
                      <a:pt x="1404730" y="949739"/>
                      <a:pt x="1538220" y="949137"/>
                      <a:pt x="1669773" y="967408"/>
                    </a:cubicBezTo>
                    <a:cubicBezTo>
                      <a:pt x="1699124" y="971485"/>
                      <a:pt x="1722049" y="995492"/>
                      <a:pt x="1749286" y="1007165"/>
                    </a:cubicBezTo>
                    <a:cubicBezTo>
                      <a:pt x="1973384" y="1103207"/>
                      <a:pt x="1741530" y="981747"/>
                      <a:pt x="1948069" y="1113182"/>
                    </a:cubicBezTo>
                    <a:cubicBezTo>
                      <a:pt x="2013261" y="1154668"/>
                      <a:pt x="2085034" y="1186088"/>
                      <a:pt x="2146852" y="1232452"/>
                    </a:cubicBezTo>
                    <a:cubicBezTo>
                      <a:pt x="2182191" y="1258956"/>
                      <a:pt x="2218134" y="1284673"/>
                      <a:pt x="2252869" y="1311965"/>
                    </a:cubicBezTo>
                    <a:cubicBezTo>
                      <a:pt x="2279998" y="1333280"/>
                      <a:pt x="2304781" y="1357525"/>
                      <a:pt x="2332382" y="1378226"/>
                    </a:cubicBezTo>
                    <a:cubicBezTo>
                      <a:pt x="2607225" y="1584359"/>
                      <a:pt x="2234475" y="1289301"/>
                      <a:pt x="2478156" y="1484243"/>
                    </a:cubicBezTo>
                    <a:cubicBezTo>
                      <a:pt x="2491408" y="1506330"/>
                      <a:pt x="2501150" y="1530947"/>
                      <a:pt x="2517913" y="1550504"/>
                    </a:cubicBezTo>
                    <a:cubicBezTo>
                      <a:pt x="2528278" y="1562597"/>
                      <a:pt x="2549767" y="1563180"/>
                      <a:pt x="2557669" y="1577008"/>
                    </a:cubicBezTo>
                    <a:cubicBezTo>
                      <a:pt x="2568844" y="1596565"/>
                      <a:pt x="2566035" y="1621281"/>
                      <a:pt x="2570921" y="1643269"/>
                    </a:cubicBezTo>
                    <a:cubicBezTo>
                      <a:pt x="2574872" y="1661049"/>
                      <a:pt x="2579756" y="1678608"/>
                      <a:pt x="2584173" y="1696278"/>
                    </a:cubicBezTo>
                    <a:cubicBezTo>
                      <a:pt x="2579756" y="1749287"/>
                      <a:pt x="2579666" y="1802835"/>
                      <a:pt x="2570921" y="1855304"/>
                    </a:cubicBezTo>
                    <a:cubicBezTo>
                      <a:pt x="2566328" y="1882862"/>
                      <a:pt x="2558791" y="1910860"/>
                      <a:pt x="2544417" y="1934817"/>
                    </a:cubicBezTo>
                    <a:cubicBezTo>
                      <a:pt x="2502505" y="2004671"/>
                      <a:pt x="2463698" y="2053184"/>
                      <a:pt x="2398643" y="2093843"/>
                    </a:cubicBezTo>
                    <a:cubicBezTo>
                      <a:pt x="2381890" y="2104313"/>
                      <a:pt x="2364200" y="2113597"/>
                      <a:pt x="2345634" y="2120348"/>
                    </a:cubicBezTo>
                    <a:cubicBezTo>
                      <a:pt x="2315411" y="2131338"/>
                      <a:pt x="2284539" y="2141263"/>
                      <a:pt x="2252869" y="2146852"/>
                    </a:cubicBezTo>
                    <a:cubicBezTo>
                      <a:pt x="2209150" y="2154567"/>
                      <a:pt x="2164521" y="2155687"/>
                      <a:pt x="2120347" y="2160104"/>
                    </a:cubicBezTo>
                    <a:cubicBezTo>
                      <a:pt x="2058504" y="2173356"/>
                      <a:pt x="1998009" y="2197228"/>
                      <a:pt x="1934817" y="2199861"/>
                    </a:cubicBezTo>
                    <a:cubicBezTo>
                      <a:pt x="1651112" y="2211682"/>
                      <a:pt x="1502155" y="2188598"/>
                      <a:pt x="1245704" y="2160104"/>
                    </a:cubicBezTo>
                    <a:cubicBezTo>
                      <a:pt x="1179443" y="2138017"/>
                      <a:pt x="1112017" y="2119158"/>
                      <a:pt x="1046921" y="2093843"/>
                    </a:cubicBezTo>
                    <a:cubicBezTo>
                      <a:pt x="872376" y="2025964"/>
                      <a:pt x="696924" y="1951755"/>
                      <a:pt x="543339" y="1842052"/>
                    </a:cubicBezTo>
                    <a:cubicBezTo>
                      <a:pt x="394654" y="1735849"/>
                      <a:pt x="477444" y="1802662"/>
                      <a:pt x="304800" y="1630017"/>
                    </a:cubicBezTo>
                    <a:lnTo>
                      <a:pt x="251791" y="1577008"/>
                    </a:lnTo>
                    <a:cubicBezTo>
                      <a:pt x="210364" y="1411300"/>
                      <a:pt x="263310" y="1617324"/>
                      <a:pt x="225286" y="1484243"/>
                    </a:cubicBezTo>
                    <a:cubicBezTo>
                      <a:pt x="220282" y="1466731"/>
                      <a:pt x="216451" y="1448904"/>
                      <a:pt x="212034" y="1431235"/>
                    </a:cubicBezTo>
                    <a:cubicBezTo>
                      <a:pt x="216451" y="1378226"/>
                      <a:pt x="211749" y="1323649"/>
                      <a:pt x="225286" y="1272208"/>
                    </a:cubicBezTo>
                    <a:cubicBezTo>
                      <a:pt x="234350" y="1237766"/>
                      <a:pt x="258540" y="1209076"/>
                      <a:pt x="278295" y="1179443"/>
                    </a:cubicBezTo>
                    <a:cubicBezTo>
                      <a:pt x="359709" y="1057323"/>
                      <a:pt x="425081" y="995084"/>
                      <a:pt x="556591" y="901148"/>
                    </a:cubicBezTo>
                    <a:cubicBezTo>
                      <a:pt x="736461" y="772669"/>
                      <a:pt x="554852" y="888657"/>
                      <a:pt x="768626" y="795130"/>
                    </a:cubicBezTo>
                    <a:cubicBezTo>
                      <a:pt x="907849" y="734220"/>
                      <a:pt x="818238" y="739869"/>
                      <a:pt x="980660" y="689113"/>
                    </a:cubicBezTo>
                    <a:cubicBezTo>
                      <a:pt x="1010474" y="679796"/>
                      <a:pt x="1042665" y="681289"/>
                      <a:pt x="1073426" y="675861"/>
                    </a:cubicBezTo>
                    <a:cubicBezTo>
                      <a:pt x="1117789" y="668032"/>
                      <a:pt x="1161450" y="656382"/>
                      <a:pt x="1205947" y="649356"/>
                    </a:cubicBezTo>
                    <a:cubicBezTo>
                      <a:pt x="1256538" y="641368"/>
                      <a:pt x="1428301" y="626733"/>
                      <a:pt x="1470991" y="622852"/>
                    </a:cubicBezTo>
                    <a:lnTo>
                      <a:pt x="1934817" y="636104"/>
                    </a:lnTo>
                    <a:cubicBezTo>
                      <a:pt x="1970393" y="637759"/>
                      <a:pt x="2006011" y="641894"/>
                      <a:pt x="2040834" y="649356"/>
                    </a:cubicBezTo>
                    <a:cubicBezTo>
                      <a:pt x="2068152" y="655210"/>
                      <a:pt x="2093843" y="667026"/>
                      <a:pt x="2120347" y="675861"/>
                    </a:cubicBezTo>
                    <a:cubicBezTo>
                      <a:pt x="2138017" y="689113"/>
                      <a:pt x="2155383" y="702779"/>
                      <a:pt x="2173356" y="715617"/>
                    </a:cubicBezTo>
                    <a:cubicBezTo>
                      <a:pt x="2186317" y="724874"/>
                      <a:pt x="2201372" y="731359"/>
                      <a:pt x="2213113" y="742121"/>
                    </a:cubicBezTo>
                    <a:cubicBezTo>
                      <a:pt x="2254559" y="780113"/>
                      <a:pt x="2332382" y="861391"/>
                      <a:pt x="2332382" y="861391"/>
                    </a:cubicBezTo>
                    <a:cubicBezTo>
                      <a:pt x="2353852" y="968742"/>
                      <a:pt x="2328209" y="893294"/>
                      <a:pt x="2398643" y="993913"/>
                    </a:cubicBezTo>
                    <a:cubicBezTo>
                      <a:pt x="2413414" y="1015014"/>
                      <a:pt x="2424112" y="1038742"/>
                      <a:pt x="2438400" y="1060174"/>
                    </a:cubicBezTo>
                    <a:cubicBezTo>
                      <a:pt x="2450652" y="1078551"/>
                      <a:pt x="2465490" y="1095088"/>
                      <a:pt x="2478156" y="1113182"/>
                    </a:cubicBezTo>
                    <a:cubicBezTo>
                      <a:pt x="2496423" y="1139278"/>
                      <a:pt x="2513495" y="1166191"/>
                      <a:pt x="2531165" y="1192695"/>
                    </a:cubicBezTo>
                    <a:cubicBezTo>
                      <a:pt x="2535582" y="1214782"/>
                      <a:pt x="2539352" y="1237008"/>
                      <a:pt x="2544417" y="1258956"/>
                    </a:cubicBezTo>
                    <a:cubicBezTo>
                      <a:pt x="2552608" y="1294450"/>
                      <a:pt x="2570921" y="1364974"/>
                      <a:pt x="2570921" y="1364974"/>
                    </a:cubicBezTo>
                    <a:cubicBezTo>
                      <a:pt x="2562086" y="1400313"/>
                      <a:pt x="2560707" y="1438410"/>
                      <a:pt x="2544417" y="1470991"/>
                    </a:cubicBezTo>
                    <a:cubicBezTo>
                      <a:pt x="2521368" y="1517089"/>
                      <a:pt x="2492845" y="1525483"/>
                      <a:pt x="2451652" y="1537252"/>
                    </a:cubicBezTo>
                    <a:cubicBezTo>
                      <a:pt x="2407985" y="1549728"/>
                      <a:pt x="2377926" y="1554647"/>
                      <a:pt x="2332382" y="1563756"/>
                    </a:cubicBezTo>
                    <a:cubicBezTo>
                      <a:pt x="1920382" y="1540867"/>
                      <a:pt x="2259821" y="1566607"/>
                      <a:pt x="1908313" y="1524000"/>
                    </a:cubicBezTo>
                    <a:cubicBezTo>
                      <a:pt x="1824532" y="1513845"/>
                      <a:pt x="1739955" y="1510191"/>
                      <a:pt x="1656521" y="1497495"/>
                    </a:cubicBezTo>
                    <a:cubicBezTo>
                      <a:pt x="1536604" y="1479247"/>
                      <a:pt x="1418791" y="1448389"/>
                      <a:pt x="1298713" y="1431235"/>
                    </a:cubicBezTo>
                    <a:cubicBezTo>
                      <a:pt x="1171219" y="1413022"/>
                      <a:pt x="1042504" y="1404730"/>
                      <a:pt x="914400" y="1391478"/>
                    </a:cubicBezTo>
                    <a:cubicBezTo>
                      <a:pt x="616189" y="1310148"/>
                      <a:pt x="684683" y="1339347"/>
                      <a:pt x="450573" y="1245704"/>
                    </a:cubicBezTo>
                    <a:cubicBezTo>
                      <a:pt x="419337" y="1233210"/>
                      <a:pt x="387898" y="1220993"/>
                      <a:pt x="357808" y="1205948"/>
                    </a:cubicBezTo>
                    <a:cubicBezTo>
                      <a:pt x="298063" y="1176075"/>
                      <a:pt x="290326" y="1163426"/>
                      <a:pt x="238539" y="1126435"/>
                    </a:cubicBezTo>
                    <a:cubicBezTo>
                      <a:pt x="194830" y="1095214"/>
                      <a:pt x="197542" y="1099310"/>
                      <a:pt x="145773" y="1073426"/>
                    </a:cubicBezTo>
                    <a:cubicBezTo>
                      <a:pt x="136938" y="1060174"/>
                      <a:pt x="129757" y="1045655"/>
                      <a:pt x="119269" y="1033669"/>
                    </a:cubicBezTo>
                    <a:cubicBezTo>
                      <a:pt x="98700" y="1010162"/>
                      <a:pt x="53008" y="967408"/>
                      <a:pt x="53008" y="967408"/>
                    </a:cubicBezTo>
                    <a:cubicBezTo>
                      <a:pt x="48591" y="945321"/>
                      <a:pt x="46879" y="922516"/>
                      <a:pt x="39756" y="901148"/>
                    </a:cubicBezTo>
                    <a:cubicBezTo>
                      <a:pt x="33509" y="882407"/>
                      <a:pt x="18929" y="867061"/>
                      <a:pt x="13252" y="848139"/>
                    </a:cubicBezTo>
                    <a:cubicBezTo>
                      <a:pt x="5531" y="822402"/>
                      <a:pt x="4417" y="795130"/>
                      <a:pt x="0" y="768626"/>
                    </a:cubicBezTo>
                    <a:cubicBezTo>
                      <a:pt x="8835" y="684696"/>
                      <a:pt x="15589" y="600520"/>
                      <a:pt x="26504" y="516835"/>
                    </a:cubicBezTo>
                    <a:cubicBezTo>
                      <a:pt x="31536" y="478258"/>
                      <a:pt x="45724" y="443675"/>
                      <a:pt x="66260" y="410817"/>
                    </a:cubicBezTo>
                    <a:cubicBezTo>
                      <a:pt x="119362" y="325854"/>
                      <a:pt x="89538" y="382406"/>
                      <a:pt x="172278" y="318052"/>
                    </a:cubicBezTo>
                    <a:cubicBezTo>
                      <a:pt x="192003" y="302711"/>
                      <a:pt x="205561" y="280384"/>
                      <a:pt x="225286" y="265043"/>
                    </a:cubicBezTo>
                    <a:cubicBezTo>
                      <a:pt x="245618" y="249229"/>
                      <a:pt x="268935" y="237621"/>
                      <a:pt x="291547" y="225287"/>
                    </a:cubicBezTo>
                    <a:cubicBezTo>
                      <a:pt x="338712" y="199561"/>
                      <a:pt x="414709" y="164193"/>
                      <a:pt x="463826" y="145774"/>
                    </a:cubicBezTo>
                    <a:cubicBezTo>
                      <a:pt x="503065" y="131060"/>
                      <a:pt x="543630" y="120112"/>
                      <a:pt x="583095" y="106017"/>
                    </a:cubicBezTo>
                    <a:cubicBezTo>
                      <a:pt x="605498" y="98016"/>
                      <a:pt x="626620" y="86509"/>
                      <a:pt x="649356" y="79513"/>
                    </a:cubicBezTo>
                    <a:cubicBezTo>
                      <a:pt x="684172" y="68800"/>
                      <a:pt x="720604" y="63873"/>
                      <a:pt x="755373" y="53008"/>
                    </a:cubicBezTo>
                    <a:cubicBezTo>
                      <a:pt x="791397" y="41750"/>
                      <a:pt x="824458" y="21027"/>
                      <a:pt x="861391" y="13252"/>
                    </a:cubicBezTo>
                    <a:cubicBezTo>
                      <a:pt x="909136" y="3201"/>
                      <a:pt x="958574" y="4417"/>
                      <a:pt x="1007165" y="0"/>
                    </a:cubicBezTo>
                    <a:lnTo>
                      <a:pt x="1577008" y="13252"/>
                    </a:lnTo>
                    <a:cubicBezTo>
                      <a:pt x="1948364" y="28106"/>
                      <a:pt x="1356632" y="23068"/>
                      <a:pt x="1775791" y="53008"/>
                    </a:cubicBezTo>
                    <a:cubicBezTo>
                      <a:pt x="1925665" y="63713"/>
                      <a:pt x="2076174" y="61843"/>
                      <a:pt x="2226365" y="66261"/>
                    </a:cubicBezTo>
                    <a:cubicBezTo>
                      <a:pt x="2396194" y="100226"/>
                      <a:pt x="2300671" y="82012"/>
                      <a:pt x="2623930" y="132521"/>
                    </a:cubicBezTo>
                    <a:cubicBezTo>
                      <a:pt x="2654791" y="137343"/>
                      <a:pt x="2716695" y="145774"/>
                      <a:pt x="2716695" y="145774"/>
                    </a:cubicBezTo>
                    <a:cubicBezTo>
                      <a:pt x="2734365" y="154609"/>
                      <a:pt x="2752952" y="161808"/>
                      <a:pt x="2769704" y="172278"/>
                    </a:cubicBezTo>
                    <a:cubicBezTo>
                      <a:pt x="2788434" y="183984"/>
                      <a:pt x="2803405" y="201308"/>
                      <a:pt x="2822713" y="212035"/>
                    </a:cubicBezTo>
                    <a:cubicBezTo>
                      <a:pt x="2843507" y="223588"/>
                      <a:pt x="2867235" y="228878"/>
                      <a:pt x="2888973" y="238539"/>
                    </a:cubicBezTo>
                    <a:cubicBezTo>
                      <a:pt x="3003847" y="289594"/>
                      <a:pt x="2874419" y="237888"/>
                      <a:pt x="3008243" y="304800"/>
                    </a:cubicBezTo>
                    <a:cubicBezTo>
                      <a:pt x="3039932" y="320645"/>
                      <a:pt x="3079853" y="333087"/>
                      <a:pt x="3114260" y="344556"/>
                    </a:cubicBezTo>
                    <a:cubicBezTo>
                      <a:pt x="3123095" y="397565"/>
                      <a:pt x="3131426" y="450660"/>
                      <a:pt x="3140765" y="503582"/>
                    </a:cubicBezTo>
                    <a:cubicBezTo>
                      <a:pt x="3144679" y="525764"/>
                      <a:pt x="3149988" y="547682"/>
                      <a:pt x="3154017" y="569843"/>
                    </a:cubicBezTo>
                    <a:cubicBezTo>
                      <a:pt x="3158824" y="596280"/>
                      <a:pt x="3162852" y="622852"/>
                      <a:pt x="3167269" y="649356"/>
                    </a:cubicBezTo>
                    <a:cubicBezTo>
                      <a:pt x="3162852" y="834887"/>
                      <a:pt x="3165358" y="1020712"/>
                      <a:pt x="3154017" y="1205948"/>
                    </a:cubicBezTo>
                    <a:cubicBezTo>
                      <a:pt x="3152052" y="1238047"/>
                      <a:pt x="3136754" y="1267910"/>
                      <a:pt x="3127513" y="1298713"/>
                    </a:cubicBezTo>
                    <a:cubicBezTo>
                      <a:pt x="3120668" y="1321529"/>
                      <a:pt x="3095724" y="1392778"/>
                      <a:pt x="3087756" y="1404730"/>
                    </a:cubicBezTo>
                    <a:cubicBezTo>
                      <a:pt x="3055221" y="1453532"/>
                      <a:pt x="3007971" y="1476400"/>
                      <a:pt x="2955234" y="1497495"/>
                    </a:cubicBezTo>
                    <a:cubicBezTo>
                      <a:pt x="2938323" y="1504259"/>
                      <a:pt x="2919343" y="1504524"/>
                      <a:pt x="2902226" y="1510748"/>
                    </a:cubicBezTo>
                    <a:cubicBezTo>
                      <a:pt x="2870609" y="1522245"/>
                      <a:pt x="2840960" y="1538692"/>
                      <a:pt x="2809460" y="1550504"/>
                    </a:cubicBezTo>
                    <a:cubicBezTo>
                      <a:pt x="2750406" y="1572649"/>
                      <a:pt x="2648467" y="1605419"/>
                      <a:pt x="2584173" y="1616765"/>
                    </a:cubicBezTo>
                    <a:cubicBezTo>
                      <a:pt x="2544781" y="1623716"/>
                      <a:pt x="2504631" y="1625343"/>
                      <a:pt x="2464904" y="1630017"/>
                    </a:cubicBezTo>
                    <a:lnTo>
                      <a:pt x="2358886" y="1643269"/>
                    </a:lnTo>
                    <a:cubicBezTo>
                      <a:pt x="2296101" y="1652238"/>
                      <a:pt x="2250711" y="1663669"/>
                      <a:pt x="2186608" y="1669774"/>
                    </a:cubicBezTo>
                    <a:cubicBezTo>
                      <a:pt x="2124886" y="1675652"/>
                      <a:pt x="2062800" y="1677148"/>
                      <a:pt x="2001078" y="1683026"/>
                    </a:cubicBezTo>
                    <a:cubicBezTo>
                      <a:pt x="1863613" y="1696118"/>
                      <a:pt x="1948691" y="1694897"/>
                      <a:pt x="1802295" y="1722782"/>
                    </a:cubicBezTo>
                    <a:cubicBezTo>
                      <a:pt x="1755081" y="1731775"/>
                      <a:pt x="1629876" y="1746009"/>
                      <a:pt x="1563756" y="1762539"/>
                    </a:cubicBezTo>
                    <a:cubicBezTo>
                      <a:pt x="1523150" y="1772690"/>
                      <a:pt x="1531607" y="1768184"/>
                      <a:pt x="1510747" y="1789043"/>
                    </a:cubicBezTo>
                  </a:path>
                </a:pathLst>
              </a:custGeom>
              <a:ln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n w="57150">
                    <a:solidFill>
                      <a:schemeClr val="tx1"/>
                    </a:solidFill>
                  </a:ln>
                </a:endParaRPr>
              </a:p>
            </p:txBody>
          </p:sp>
        </p:grpSp>
      </p:grpSp>
      <p:grpSp>
        <p:nvGrpSpPr>
          <p:cNvPr id="109" name="グループ化 108"/>
          <p:cNvGrpSpPr/>
          <p:nvPr/>
        </p:nvGrpSpPr>
        <p:grpSpPr>
          <a:xfrm>
            <a:off x="3037319" y="561362"/>
            <a:ext cx="2566244" cy="5663642"/>
            <a:chOff x="468795" y="331173"/>
            <a:chExt cx="3749675" cy="6385205"/>
          </a:xfrm>
        </p:grpSpPr>
        <p:grpSp>
          <p:nvGrpSpPr>
            <p:cNvPr id="110" name="グループ化 109"/>
            <p:cNvGrpSpPr/>
            <p:nvPr/>
          </p:nvGrpSpPr>
          <p:grpSpPr>
            <a:xfrm>
              <a:off x="468795" y="331173"/>
              <a:ext cx="2804319" cy="2929732"/>
              <a:chOff x="539552" y="3687977"/>
              <a:chExt cx="2804319" cy="2929732"/>
            </a:xfrm>
          </p:grpSpPr>
          <p:pic>
            <p:nvPicPr>
              <p:cNvPr id="133" name="Picture 2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9552" y="3687977"/>
                <a:ext cx="2804319" cy="29297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grpSp>
            <p:nvGrpSpPr>
              <p:cNvPr id="134" name="グループ化 133"/>
              <p:cNvGrpSpPr/>
              <p:nvPr/>
            </p:nvGrpSpPr>
            <p:grpSpPr>
              <a:xfrm>
                <a:off x="963359" y="5744479"/>
                <a:ext cx="512523" cy="510576"/>
                <a:chOff x="827584" y="5709547"/>
                <a:chExt cx="864096" cy="652275"/>
              </a:xfrm>
            </p:grpSpPr>
            <p:sp>
              <p:nvSpPr>
                <p:cNvPr id="135" name="AutoShape 34"/>
                <p:cNvSpPr>
                  <a:spLocks noChangeArrowheads="1"/>
                </p:cNvSpPr>
                <p:nvPr/>
              </p:nvSpPr>
              <p:spPr bwMode="auto">
                <a:xfrm>
                  <a:off x="827584" y="5709547"/>
                  <a:ext cx="864096" cy="652275"/>
                </a:xfrm>
                <a:custGeom>
                  <a:avLst/>
                  <a:gdLst>
                    <a:gd name="T0" fmla="*/ 10860 w 21600"/>
                    <a:gd name="T1" fmla="*/ 2187 h 21600"/>
                    <a:gd name="T2" fmla="*/ 2928 w 21600"/>
                    <a:gd name="T3" fmla="*/ 10800 h 21600"/>
                    <a:gd name="T4" fmla="*/ 10860 w 21600"/>
                    <a:gd name="T5" fmla="*/ 21600 h 21600"/>
                    <a:gd name="T6" fmla="*/ 18672 w 21600"/>
                    <a:gd name="T7" fmla="*/ 10800 h 21600"/>
                    <a:gd name="T8" fmla="*/ 17694720 60000 65536"/>
                    <a:gd name="T9" fmla="*/ 11796480 60000 65536"/>
                    <a:gd name="T10" fmla="*/ 5898240 60000 65536"/>
                    <a:gd name="T11" fmla="*/ 0 60000 65536"/>
                    <a:gd name="T12" fmla="*/ 5037 w 21600"/>
                    <a:gd name="T13" fmla="*/ 2277 h 21600"/>
                    <a:gd name="T14" fmla="*/ 16557 w 21600"/>
                    <a:gd name="T15" fmla="*/ 13677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10860" y="2187"/>
                      </a:moveTo>
                      <a:cubicBezTo>
                        <a:pt x="10451" y="1746"/>
                        <a:pt x="9529" y="1018"/>
                        <a:pt x="9015" y="730"/>
                      </a:cubicBezTo>
                      <a:cubicBezTo>
                        <a:pt x="7865" y="152"/>
                        <a:pt x="6685" y="0"/>
                        <a:pt x="5415" y="0"/>
                      </a:cubicBezTo>
                      <a:cubicBezTo>
                        <a:pt x="4175" y="152"/>
                        <a:pt x="2995" y="575"/>
                        <a:pt x="1967" y="1305"/>
                      </a:cubicBezTo>
                      <a:cubicBezTo>
                        <a:pt x="1150" y="2187"/>
                        <a:pt x="575" y="3222"/>
                        <a:pt x="242" y="4220"/>
                      </a:cubicBezTo>
                      <a:cubicBezTo>
                        <a:pt x="0" y="5410"/>
                        <a:pt x="242" y="6560"/>
                        <a:pt x="575" y="7597"/>
                      </a:cubicBezTo>
                      <a:lnTo>
                        <a:pt x="10860" y="21600"/>
                      </a:lnTo>
                      <a:lnTo>
                        <a:pt x="20995" y="7597"/>
                      </a:lnTo>
                      <a:cubicBezTo>
                        <a:pt x="21480" y="6560"/>
                        <a:pt x="21600" y="5410"/>
                        <a:pt x="21480" y="4220"/>
                      </a:cubicBezTo>
                      <a:cubicBezTo>
                        <a:pt x="21115" y="3222"/>
                        <a:pt x="20420" y="2187"/>
                        <a:pt x="19632" y="1305"/>
                      </a:cubicBezTo>
                      <a:cubicBezTo>
                        <a:pt x="18575" y="575"/>
                        <a:pt x="17425" y="152"/>
                        <a:pt x="16275" y="0"/>
                      </a:cubicBezTo>
                      <a:cubicBezTo>
                        <a:pt x="15005" y="0"/>
                        <a:pt x="13735" y="152"/>
                        <a:pt x="12705" y="730"/>
                      </a:cubicBezTo>
                      <a:cubicBezTo>
                        <a:pt x="12176" y="1018"/>
                        <a:pt x="11254" y="1746"/>
                        <a:pt x="10860" y="2187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FF99CC"/>
                    </a:gs>
                    <a:gs pos="50000">
                      <a:schemeClr val="bg1"/>
                    </a:gs>
                    <a:gs pos="100000">
                      <a:srgbClr val="FF99CC"/>
                    </a:gs>
                  </a:gsLst>
                  <a:lin ang="5400000" scaled="1"/>
                </a:gradFill>
                <a:ln w="57150" cmpd="thickThin">
                  <a:solidFill>
                    <a:srgbClr val="FF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>
                    <a:ea typeface="ＭＳ Ｐゴシック" pitchFamily="50" charset="-128"/>
                  </a:endParaRPr>
                </a:p>
              </p:txBody>
            </p:sp>
            <p:sp>
              <p:nvSpPr>
                <p:cNvPr id="136" name="Rectangle 35"/>
                <p:cNvSpPr>
                  <a:spLocks noChangeArrowheads="1"/>
                </p:cNvSpPr>
                <p:nvPr/>
              </p:nvSpPr>
              <p:spPr bwMode="auto">
                <a:xfrm>
                  <a:off x="913006" y="5851246"/>
                  <a:ext cx="693251" cy="182216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37" name="Rectangle 36"/>
                <p:cNvSpPr>
                  <a:spLocks noChangeArrowheads="1"/>
                </p:cNvSpPr>
                <p:nvPr/>
              </p:nvSpPr>
              <p:spPr bwMode="auto">
                <a:xfrm flipV="1">
                  <a:off x="1179157" y="5719282"/>
                  <a:ext cx="160950" cy="642540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</p:grpSp>
        </p:grpSp>
        <p:grpSp>
          <p:nvGrpSpPr>
            <p:cNvPr id="111" name="グループ化 110"/>
            <p:cNvGrpSpPr/>
            <p:nvPr/>
          </p:nvGrpSpPr>
          <p:grpSpPr>
            <a:xfrm>
              <a:off x="514368" y="3503402"/>
              <a:ext cx="3704102" cy="3212976"/>
              <a:chOff x="653794" y="865706"/>
              <a:chExt cx="7972466" cy="5992294"/>
            </a:xfrm>
          </p:grpSpPr>
          <p:grpSp>
            <p:nvGrpSpPr>
              <p:cNvPr id="112" name="グループ化 111"/>
              <p:cNvGrpSpPr/>
              <p:nvPr/>
            </p:nvGrpSpPr>
            <p:grpSpPr>
              <a:xfrm rot="18986862">
                <a:off x="5756849" y="1150477"/>
                <a:ext cx="2869411" cy="2555829"/>
                <a:chOff x="5480286" y="3435790"/>
                <a:chExt cx="2869411" cy="2555829"/>
              </a:xfrm>
            </p:grpSpPr>
            <p:pic>
              <p:nvPicPr>
                <p:cNvPr id="119" name="Picture 2" descr="クリックすると新しいウィンドウで開きます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480286" y="3435790"/>
                  <a:ext cx="2869411" cy="255582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grpSp>
              <p:nvGrpSpPr>
                <p:cNvPr id="120" name="グループ化 119"/>
                <p:cNvGrpSpPr/>
                <p:nvPr/>
              </p:nvGrpSpPr>
              <p:grpSpPr>
                <a:xfrm>
                  <a:off x="6166159" y="4237922"/>
                  <a:ext cx="1413982" cy="1152226"/>
                  <a:chOff x="2744777" y="1484784"/>
                  <a:chExt cx="4050390" cy="4682851"/>
                </a:xfrm>
              </p:grpSpPr>
              <p:grpSp>
                <p:nvGrpSpPr>
                  <p:cNvPr id="121" name="グループ化 120"/>
                  <p:cNvGrpSpPr/>
                  <p:nvPr/>
                </p:nvGrpSpPr>
                <p:grpSpPr>
                  <a:xfrm>
                    <a:off x="2744777" y="1484784"/>
                    <a:ext cx="4050390" cy="4682851"/>
                    <a:chOff x="2668961" y="1844824"/>
                    <a:chExt cx="4050390" cy="4682851"/>
                  </a:xfrm>
                </p:grpSpPr>
                <p:sp>
                  <p:nvSpPr>
                    <p:cNvPr id="126" name="フリーフォーム 125"/>
                    <p:cNvSpPr/>
                    <p:nvPr/>
                  </p:nvSpPr>
                  <p:spPr>
                    <a:xfrm>
                      <a:off x="2668961" y="1844824"/>
                      <a:ext cx="4050390" cy="4682851"/>
                    </a:xfrm>
                    <a:custGeom>
                      <a:avLst/>
                      <a:gdLst>
                        <a:gd name="connsiteX0" fmla="*/ 1277497 w 4050390"/>
                        <a:gd name="connsiteY0" fmla="*/ 35515 h 4334120"/>
                        <a:gd name="connsiteX1" fmla="*/ 747410 w 4050390"/>
                        <a:gd name="connsiteY1" fmla="*/ 287306 h 4334120"/>
                        <a:gd name="connsiteX2" fmla="*/ 349845 w 4050390"/>
                        <a:gd name="connsiteY2" fmla="*/ 936663 h 4334120"/>
                        <a:gd name="connsiteX3" fmla="*/ 190819 w 4050390"/>
                        <a:gd name="connsiteY3" fmla="*/ 2672698 h 4334120"/>
                        <a:gd name="connsiteX4" fmla="*/ 204071 w 4050390"/>
                        <a:gd name="connsiteY4" fmla="*/ 4209950 h 4334120"/>
                        <a:gd name="connsiteX5" fmla="*/ 270332 w 4050390"/>
                        <a:gd name="connsiteY5" fmla="*/ 4249706 h 4334120"/>
                        <a:gd name="connsiteX6" fmla="*/ 3649637 w 4050390"/>
                        <a:gd name="connsiteY6" fmla="*/ 4302715 h 4334120"/>
                        <a:gd name="connsiteX7" fmla="*/ 4020697 w 4050390"/>
                        <a:gd name="connsiteY7" fmla="*/ 4249706 h 4334120"/>
                        <a:gd name="connsiteX8" fmla="*/ 3967689 w 4050390"/>
                        <a:gd name="connsiteY8" fmla="*/ 4156941 h 4334120"/>
                        <a:gd name="connsiteX9" fmla="*/ 3914680 w 4050390"/>
                        <a:gd name="connsiteY9" fmla="*/ 2526924 h 4334120"/>
                        <a:gd name="connsiteX10" fmla="*/ 3768906 w 4050390"/>
                        <a:gd name="connsiteY10" fmla="*/ 578854 h 4334120"/>
                        <a:gd name="connsiteX11" fmla="*/ 2152141 w 4050390"/>
                        <a:gd name="connsiteY11" fmla="*/ 22263 h 4334120"/>
                        <a:gd name="connsiteX12" fmla="*/ 1065463 w 4050390"/>
                        <a:gd name="connsiteY12" fmla="*/ 101776 h 4334120"/>
                        <a:gd name="connsiteX13" fmla="*/ 1065463 w 4050390"/>
                        <a:gd name="connsiteY13" fmla="*/ 101776 h 433412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</a:cxnLst>
                      <a:rect l="l" t="t" r="r" b="b"/>
                      <a:pathLst>
                        <a:path w="4050390" h="4334120">
                          <a:moveTo>
                            <a:pt x="1277497" y="35515"/>
                          </a:moveTo>
                          <a:cubicBezTo>
                            <a:pt x="1089758" y="86315"/>
                            <a:pt x="902019" y="137115"/>
                            <a:pt x="747410" y="287306"/>
                          </a:cubicBezTo>
                          <a:cubicBezTo>
                            <a:pt x="592801" y="437497"/>
                            <a:pt x="442610" y="539098"/>
                            <a:pt x="349845" y="936663"/>
                          </a:cubicBezTo>
                          <a:cubicBezTo>
                            <a:pt x="257080" y="1334228"/>
                            <a:pt x="215115" y="2127150"/>
                            <a:pt x="190819" y="2672698"/>
                          </a:cubicBezTo>
                          <a:cubicBezTo>
                            <a:pt x="166523" y="3218246"/>
                            <a:pt x="190819" y="3947115"/>
                            <a:pt x="204071" y="4209950"/>
                          </a:cubicBezTo>
                          <a:cubicBezTo>
                            <a:pt x="217323" y="4472785"/>
                            <a:pt x="-303929" y="4234245"/>
                            <a:pt x="270332" y="4249706"/>
                          </a:cubicBezTo>
                          <a:cubicBezTo>
                            <a:pt x="844593" y="4265167"/>
                            <a:pt x="3024576" y="4302715"/>
                            <a:pt x="3649637" y="4302715"/>
                          </a:cubicBezTo>
                          <a:cubicBezTo>
                            <a:pt x="4274698" y="4302715"/>
                            <a:pt x="3967688" y="4274002"/>
                            <a:pt x="4020697" y="4249706"/>
                          </a:cubicBezTo>
                          <a:cubicBezTo>
                            <a:pt x="4073706" y="4225410"/>
                            <a:pt x="3985359" y="4444071"/>
                            <a:pt x="3967689" y="4156941"/>
                          </a:cubicBezTo>
                          <a:cubicBezTo>
                            <a:pt x="3950020" y="3869811"/>
                            <a:pt x="3947811" y="3123272"/>
                            <a:pt x="3914680" y="2526924"/>
                          </a:cubicBezTo>
                          <a:cubicBezTo>
                            <a:pt x="3881550" y="1930576"/>
                            <a:pt x="4062663" y="996298"/>
                            <a:pt x="3768906" y="578854"/>
                          </a:cubicBezTo>
                          <a:cubicBezTo>
                            <a:pt x="3475150" y="161411"/>
                            <a:pt x="2602715" y="101776"/>
                            <a:pt x="2152141" y="22263"/>
                          </a:cubicBezTo>
                          <a:cubicBezTo>
                            <a:pt x="1701567" y="-57250"/>
                            <a:pt x="1065463" y="101776"/>
                            <a:pt x="1065463" y="101776"/>
                          </a:cubicBezTo>
                          <a:lnTo>
                            <a:pt x="1065463" y="101776"/>
                          </a:lnTo>
                        </a:path>
                      </a:pathLst>
                    </a:custGeom>
                    <a:solidFill>
                      <a:schemeClr val="bg2">
                        <a:lumMod val="50000"/>
                      </a:schemeClr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 sz="900"/>
                    </a:p>
                  </p:txBody>
                </p:sp>
                <p:sp>
                  <p:nvSpPr>
                    <p:cNvPr id="127" name="円/楕円 126"/>
                    <p:cNvSpPr/>
                    <p:nvPr/>
                  </p:nvSpPr>
                  <p:spPr>
                    <a:xfrm>
                      <a:off x="3539968" y="2708920"/>
                      <a:ext cx="864096" cy="864096"/>
                    </a:xfrm>
                    <a:prstGeom prst="ellipse">
                      <a:avLst/>
                    </a:prstGeom>
                    <a:solidFill>
                      <a:schemeClr val="bg2">
                        <a:lumMod val="75000"/>
                      </a:schemeClr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 sz="900"/>
                    </a:p>
                  </p:txBody>
                </p:sp>
                <p:sp>
                  <p:nvSpPr>
                    <p:cNvPr id="128" name="弦 127"/>
                    <p:cNvSpPr/>
                    <p:nvPr/>
                  </p:nvSpPr>
                  <p:spPr>
                    <a:xfrm rot="17413514">
                      <a:off x="3511875" y="2740803"/>
                      <a:ext cx="863204" cy="848977"/>
                    </a:xfrm>
                    <a:prstGeom prst="chord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 sz="900"/>
                    </a:p>
                  </p:txBody>
                </p:sp>
                <p:sp>
                  <p:nvSpPr>
                    <p:cNvPr id="129" name="円/楕円 128"/>
                    <p:cNvSpPr/>
                    <p:nvPr/>
                  </p:nvSpPr>
                  <p:spPr>
                    <a:xfrm>
                      <a:off x="4913988" y="2708920"/>
                      <a:ext cx="864096" cy="864096"/>
                    </a:xfrm>
                    <a:prstGeom prst="ellipse">
                      <a:avLst/>
                    </a:prstGeom>
                    <a:solidFill>
                      <a:schemeClr val="bg2">
                        <a:lumMod val="75000"/>
                      </a:schemeClr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 sz="900"/>
                    </a:p>
                  </p:txBody>
                </p:sp>
                <p:sp>
                  <p:nvSpPr>
                    <p:cNvPr id="130" name="弦 129"/>
                    <p:cNvSpPr/>
                    <p:nvPr/>
                  </p:nvSpPr>
                  <p:spPr>
                    <a:xfrm rot="17413514">
                      <a:off x="4885895" y="2740803"/>
                      <a:ext cx="863204" cy="848977"/>
                    </a:xfrm>
                    <a:prstGeom prst="chord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 sz="900"/>
                    </a:p>
                  </p:txBody>
                </p:sp>
                <p:sp>
                  <p:nvSpPr>
                    <p:cNvPr id="131" name="円/楕円 130"/>
                    <p:cNvSpPr/>
                    <p:nvPr/>
                  </p:nvSpPr>
                  <p:spPr>
                    <a:xfrm>
                      <a:off x="3779912" y="2996952"/>
                      <a:ext cx="360040" cy="288032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 sz="900"/>
                    </a:p>
                  </p:txBody>
                </p:sp>
                <p:sp>
                  <p:nvSpPr>
                    <p:cNvPr id="132" name="円/楕円 131"/>
                    <p:cNvSpPr/>
                    <p:nvPr/>
                  </p:nvSpPr>
                  <p:spPr>
                    <a:xfrm>
                      <a:off x="5137477" y="3021275"/>
                      <a:ext cx="360040" cy="288032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 sz="900"/>
                    </a:p>
                  </p:txBody>
                </p:sp>
              </p:grpSp>
              <p:grpSp>
                <p:nvGrpSpPr>
                  <p:cNvPr id="122" name="グループ化 121"/>
                  <p:cNvGrpSpPr/>
                  <p:nvPr/>
                </p:nvGrpSpPr>
                <p:grpSpPr>
                  <a:xfrm>
                    <a:off x="4333282" y="3948385"/>
                    <a:ext cx="880011" cy="701173"/>
                    <a:chOff x="4109793" y="3844323"/>
                    <a:chExt cx="1216771" cy="701173"/>
                  </a:xfrm>
                </p:grpSpPr>
                <p:sp>
                  <p:nvSpPr>
                    <p:cNvPr id="124" name="フリーフォーム 123"/>
                    <p:cNvSpPr/>
                    <p:nvPr/>
                  </p:nvSpPr>
                  <p:spPr>
                    <a:xfrm>
                      <a:off x="4109793" y="4052449"/>
                      <a:ext cx="1204329" cy="493047"/>
                    </a:xfrm>
                    <a:custGeom>
                      <a:avLst/>
                      <a:gdLst>
                        <a:gd name="connsiteX0" fmla="*/ 700746 w 1204329"/>
                        <a:gd name="connsiteY0" fmla="*/ 188247 h 493047"/>
                        <a:gd name="connsiteX1" fmla="*/ 528468 w 1204329"/>
                        <a:gd name="connsiteY1" fmla="*/ 201499 h 493047"/>
                        <a:gd name="connsiteX2" fmla="*/ 448955 w 1204329"/>
                        <a:gd name="connsiteY2" fmla="*/ 228003 h 493047"/>
                        <a:gd name="connsiteX3" fmla="*/ 369442 w 1204329"/>
                        <a:gd name="connsiteY3" fmla="*/ 281012 h 493047"/>
                        <a:gd name="connsiteX4" fmla="*/ 303181 w 1204329"/>
                        <a:gd name="connsiteY4" fmla="*/ 334021 h 493047"/>
                        <a:gd name="connsiteX5" fmla="*/ 236920 w 1204329"/>
                        <a:gd name="connsiteY5" fmla="*/ 400281 h 493047"/>
                        <a:gd name="connsiteX6" fmla="*/ 170659 w 1204329"/>
                        <a:gd name="connsiteY6" fmla="*/ 440038 h 493047"/>
                        <a:gd name="connsiteX7" fmla="*/ 130903 w 1204329"/>
                        <a:gd name="connsiteY7" fmla="*/ 466542 h 493047"/>
                        <a:gd name="connsiteX8" fmla="*/ 51390 w 1204329"/>
                        <a:gd name="connsiteY8" fmla="*/ 493047 h 493047"/>
                        <a:gd name="connsiteX9" fmla="*/ 24885 w 1204329"/>
                        <a:gd name="connsiteY9" fmla="*/ 347273 h 493047"/>
                        <a:gd name="connsiteX10" fmla="*/ 64642 w 1204329"/>
                        <a:gd name="connsiteY10" fmla="*/ 281012 h 493047"/>
                        <a:gd name="connsiteX11" fmla="*/ 91146 w 1204329"/>
                        <a:gd name="connsiteY11" fmla="*/ 241255 h 493047"/>
                        <a:gd name="connsiteX12" fmla="*/ 170659 w 1204329"/>
                        <a:gd name="connsiteY12" fmla="*/ 201499 h 493047"/>
                        <a:gd name="connsiteX13" fmla="*/ 250172 w 1204329"/>
                        <a:gd name="connsiteY13" fmla="*/ 135238 h 493047"/>
                        <a:gd name="connsiteX14" fmla="*/ 276677 w 1204329"/>
                        <a:gd name="connsiteY14" fmla="*/ 108734 h 493047"/>
                        <a:gd name="connsiteX15" fmla="*/ 329685 w 1204329"/>
                        <a:gd name="connsiteY15" fmla="*/ 82229 h 493047"/>
                        <a:gd name="connsiteX16" fmla="*/ 409198 w 1204329"/>
                        <a:gd name="connsiteY16" fmla="*/ 42473 h 493047"/>
                        <a:gd name="connsiteX17" fmla="*/ 448955 w 1204329"/>
                        <a:gd name="connsiteY17" fmla="*/ 15968 h 493047"/>
                        <a:gd name="connsiteX18" fmla="*/ 806764 w 1204329"/>
                        <a:gd name="connsiteY18" fmla="*/ 15968 h 493047"/>
                        <a:gd name="connsiteX19" fmla="*/ 926033 w 1204329"/>
                        <a:gd name="connsiteY19" fmla="*/ 42473 h 493047"/>
                        <a:gd name="connsiteX20" fmla="*/ 1005546 w 1204329"/>
                        <a:gd name="connsiteY20" fmla="*/ 68977 h 493047"/>
                        <a:gd name="connsiteX21" fmla="*/ 1045303 w 1204329"/>
                        <a:gd name="connsiteY21" fmla="*/ 95481 h 493047"/>
                        <a:gd name="connsiteX22" fmla="*/ 1071807 w 1204329"/>
                        <a:gd name="connsiteY22" fmla="*/ 121986 h 493047"/>
                        <a:gd name="connsiteX23" fmla="*/ 1111564 w 1204329"/>
                        <a:gd name="connsiteY23" fmla="*/ 135238 h 493047"/>
                        <a:gd name="connsiteX24" fmla="*/ 1151320 w 1204329"/>
                        <a:gd name="connsiteY24" fmla="*/ 161742 h 493047"/>
                        <a:gd name="connsiteX25" fmla="*/ 1204329 w 1204329"/>
                        <a:gd name="connsiteY25" fmla="*/ 228003 h 493047"/>
                        <a:gd name="connsiteX26" fmla="*/ 1191077 w 1204329"/>
                        <a:gd name="connsiteY26" fmla="*/ 320768 h 493047"/>
                        <a:gd name="connsiteX27" fmla="*/ 1164572 w 1204329"/>
                        <a:gd name="connsiteY27" fmla="*/ 347273 h 493047"/>
                        <a:gd name="connsiteX28" fmla="*/ 1098311 w 1204329"/>
                        <a:gd name="connsiteY28" fmla="*/ 334021 h 493047"/>
                        <a:gd name="connsiteX29" fmla="*/ 1018798 w 1204329"/>
                        <a:gd name="connsiteY29" fmla="*/ 307516 h 493047"/>
                        <a:gd name="connsiteX30" fmla="*/ 979042 w 1204329"/>
                        <a:gd name="connsiteY30" fmla="*/ 281012 h 493047"/>
                        <a:gd name="connsiteX31" fmla="*/ 939285 w 1204329"/>
                        <a:gd name="connsiteY31" fmla="*/ 267760 h 493047"/>
                        <a:gd name="connsiteX32" fmla="*/ 912781 w 1204329"/>
                        <a:gd name="connsiteY32" fmla="*/ 241255 h 493047"/>
                        <a:gd name="connsiteX33" fmla="*/ 873024 w 1204329"/>
                        <a:gd name="connsiteY33" fmla="*/ 228003 h 493047"/>
                        <a:gd name="connsiteX34" fmla="*/ 727250 w 1204329"/>
                        <a:gd name="connsiteY34" fmla="*/ 201499 h 493047"/>
                        <a:gd name="connsiteX35" fmla="*/ 674242 w 1204329"/>
                        <a:gd name="connsiteY35" fmla="*/ 188247 h 493047"/>
                        <a:gd name="connsiteX36" fmla="*/ 581477 w 1204329"/>
                        <a:gd name="connsiteY36" fmla="*/ 201499 h 49304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</a:cxnLst>
                      <a:rect l="l" t="t" r="r" b="b"/>
                      <a:pathLst>
                        <a:path w="1204329" h="493047">
                          <a:moveTo>
                            <a:pt x="700746" y="188247"/>
                          </a:moveTo>
                          <a:cubicBezTo>
                            <a:pt x="643320" y="192664"/>
                            <a:pt x="585359" y="192516"/>
                            <a:pt x="528468" y="201499"/>
                          </a:cubicBezTo>
                          <a:cubicBezTo>
                            <a:pt x="500872" y="205856"/>
                            <a:pt x="448955" y="228003"/>
                            <a:pt x="448955" y="228003"/>
                          </a:cubicBezTo>
                          <a:cubicBezTo>
                            <a:pt x="422451" y="245673"/>
                            <a:pt x="391967" y="258488"/>
                            <a:pt x="369442" y="281012"/>
                          </a:cubicBezTo>
                          <a:cubicBezTo>
                            <a:pt x="331675" y="318778"/>
                            <a:pt x="353333" y="300585"/>
                            <a:pt x="303181" y="334021"/>
                          </a:cubicBezTo>
                          <a:cubicBezTo>
                            <a:pt x="257744" y="402177"/>
                            <a:pt x="300028" y="349795"/>
                            <a:pt x="236920" y="400281"/>
                          </a:cubicBezTo>
                          <a:cubicBezTo>
                            <a:pt x="184944" y="441862"/>
                            <a:pt x="239704" y="417023"/>
                            <a:pt x="170659" y="440038"/>
                          </a:cubicBezTo>
                          <a:cubicBezTo>
                            <a:pt x="157407" y="448873"/>
                            <a:pt x="145457" y="460073"/>
                            <a:pt x="130903" y="466542"/>
                          </a:cubicBezTo>
                          <a:cubicBezTo>
                            <a:pt x="105373" y="477889"/>
                            <a:pt x="51390" y="493047"/>
                            <a:pt x="51390" y="493047"/>
                          </a:cubicBezTo>
                          <a:cubicBezTo>
                            <a:pt x="-28123" y="466541"/>
                            <a:pt x="2744" y="491194"/>
                            <a:pt x="24885" y="347273"/>
                          </a:cubicBezTo>
                          <a:cubicBezTo>
                            <a:pt x="32557" y="297406"/>
                            <a:pt x="36784" y="315834"/>
                            <a:pt x="64642" y="281012"/>
                          </a:cubicBezTo>
                          <a:cubicBezTo>
                            <a:pt x="74592" y="268575"/>
                            <a:pt x="79884" y="252517"/>
                            <a:pt x="91146" y="241255"/>
                          </a:cubicBezTo>
                          <a:cubicBezTo>
                            <a:pt x="116835" y="215566"/>
                            <a:pt x="138325" y="212277"/>
                            <a:pt x="170659" y="201499"/>
                          </a:cubicBezTo>
                          <a:cubicBezTo>
                            <a:pt x="253702" y="90775"/>
                            <a:pt x="167387" y="184908"/>
                            <a:pt x="250172" y="135238"/>
                          </a:cubicBezTo>
                          <a:cubicBezTo>
                            <a:pt x="260886" y="128810"/>
                            <a:pt x="266281" y="115665"/>
                            <a:pt x="276677" y="108734"/>
                          </a:cubicBezTo>
                          <a:cubicBezTo>
                            <a:pt x="293114" y="97776"/>
                            <a:pt x="312533" y="92030"/>
                            <a:pt x="329685" y="82229"/>
                          </a:cubicBezTo>
                          <a:cubicBezTo>
                            <a:pt x="401612" y="41128"/>
                            <a:pt x="336312" y="66768"/>
                            <a:pt x="409198" y="42473"/>
                          </a:cubicBezTo>
                          <a:cubicBezTo>
                            <a:pt x="422450" y="33638"/>
                            <a:pt x="434042" y="21561"/>
                            <a:pt x="448955" y="15968"/>
                          </a:cubicBezTo>
                          <a:cubicBezTo>
                            <a:pt x="543325" y="-19421"/>
                            <a:pt x="783320" y="14902"/>
                            <a:pt x="806764" y="15968"/>
                          </a:cubicBezTo>
                          <a:cubicBezTo>
                            <a:pt x="844585" y="23533"/>
                            <a:pt x="888610" y="31246"/>
                            <a:pt x="926033" y="42473"/>
                          </a:cubicBezTo>
                          <a:cubicBezTo>
                            <a:pt x="952793" y="50501"/>
                            <a:pt x="982300" y="53480"/>
                            <a:pt x="1005546" y="68977"/>
                          </a:cubicBezTo>
                          <a:cubicBezTo>
                            <a:pt x="1018798" y="77812"/>
                            <a:pt x="1032866" y="85531"/>
                            <a:pt x="1045303" y="95481"/>
                          </a:cubicBezTo>
                          <a:cubicBezTo>
                            <a:pt x="1055059" y="103286"/>
                            <a:pt x="1061093" y="115558"/>
                            <a:pt x="1071807" y="121986"/>
                          </a:cubicBezTo>
                          <a:cubicBezTo>
                            <a:pt x="1083785" y="129173"/>
                            <a:pt x="1098312" y="130821"/>
                            <a:pt x="1111564" y="135238"/>
                          </a:cubicBezTo>
                          <a:cubicBezTo>
                            <a:pt x="1124816" y="144073"/>
                            <a:pt x="1138883" y="151792"/>
                            <a:pt x="1151320" y="161742"/>
                          </a:cubicBezTo>
                          <a:cubicBezTo>
                            <a:pt x="1178293" y="183321"/>
                            <a:pt x="1184651" y="198487"/>
                            <a:pt x="1204329" y="228003"/>
                          </a:cubicBezTo>
                          <a:cubicBezTo>
                            <a:pt x="1199912" y="258925"/>
                            <a:pt x="1200955" y="291135"/>
                            <a:pt x="1191077" y="320768"/>
                          </a:cubicBezTo>
                          <a:cubicBezTo>
                            <a:pt x="1187126" y="332621"/>
                            <a:pt x="1176941" y="345506"/>
                            <a:pt x="1164572" y="347273"/>
                          </a:cubicBezTo>
                          <a:cubicBezTo>
                            <a:pt x="1142274" y="350459"/>
                            <a:pt x="1120042" y="339948"/>
                            <a:pt x="1098311" y="334021"/>
                          </a:cubicBezTo>
                          <a:cubicBezTo>
                            <a:pt x="1071357" y="326670"/>
                            <a:pt x="1018798" y="307516"/>
                            <a:pt x="1018798" y="307516"/>
                          </a:cubicBezTo>
                          <a:cubicBezTo>
                            <a:pt x="1005546" y="298681"/>
                            <a:pt x="993288" y="288135"/>
                            <a:pt x="979042" y="281012"/>
                          </a:cubicBezTo>
                          <a:cubicBezTo>
                            <a:pt x="966548" y="274765"/>
                            <a:pt x="951263" y="274947"/>
                            <a:pt x="939285" y="267760"/>
                          </a:cubicBezTo>
                          <a:cubicBezTo>
                            <a:pt x="928571" y="261332"/>
                            <a:pt x="923495" y="247683"/>
                            <a:pt x="912781" y="241255"/>
                          </a:cubicBezTo>
                          <a:cubicBezTo>
                            <a:pt x="900803" y="234068"/>
                            <a:pt x="886456" y="231841"/>
                            <a:pt x="873024" y="228003"/>
                          </a:cubicBezTo>
                          <a:cubicBezTo>
                            <a:pt x="794122" y="205460"/>
                            <a:pt x="830484" y="220269"/>
                            <a:pt x="727250" y="201499"/>
                          </a:cubicBezTo>
                          <a:cubicBezTo>
                            <a:pt x="709331" y="198241"/>
                            <a:pt x="691911" y="192664"/>
                            <a:pt x="674242" y="188247"/>
                          </a:cubicBezTo>
                          <a:cubicBezTo>
                            <a:pt x="590372" y="202225"/>
                            <a:pt x="621599" y="201499"/>
                            <a:pt x="581477" y="201499"/>
                          </a:cubicBezTo>
                        </a:path>
                      </a:pathLst>
                    </a:custGeom>
                    <a:solidFill>
                      <a:srgbClr val="FF66FF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 sz="900"/>
                    </a:p>
                  </p:txBody>
                </p:sp>
                <p:sp>
                  <p:nvSpPr>
                    <p:cNvPr id="125" name="フリーフォーム 124"/>
                    <p:cNvSpPr/>
                    <p:nvPr/>
                  </p:nvSpPr>
                  <p:spPr>
                    <a:xfrm>
                      <a:off x="4122235" y="3844323"/>
                      <a:ext cx="1204329" cy="493047"/>
                    </a:xfrm>
                    <a:custGeom>
                      <a:avLst/>
                      <a:gdLst>
                        <a:gd name="connsiteX0" fmla="*/ 700746 w 1204329"/>
                        <a:gd name="connsiteY0" fmla="*/ 188247 h 493047"/>
                        <a:gd name="connsiteX1" fmla="*/ 528468 w 1204329"/>
                        <a:gd name="connsiteY1" fmla="*/ 201499 h 493047"/>
                        <a:gd name="connsiteX2" fmla="*/ 448955 w 1204329"/>
                        <a:gd name="connsiteY2" fmla="*/ 228003 h 493047"/>
                        <a:gd name="connsiteX3" fmla="*/ 369442 w 1204329"/>
                        <a:gd name="connsiteY3" fmla="*/ 281012 h 493047"/>
                        <a:gd name="connsiteX4" fmla="*/ 303181 w 1204329"/>
                        <a:gd name="connsiteY4" fmla="*/ 334021 h 493047"/>
                        <a:gd name="connsiteX5" fmla="*/ 236920 w 1204329"/>
                        <a:gd name="connsiteY5" fmla="*/ 400281 h 493047"/>
                        <a:gd name="connsiteX6" fmla="*/ 170659 w 1204329"/>
                        <a:gd name="connsiteY6" fmla="*/ 440038 h 493047"/>
                        <a:gd name="connsiteX7" fmla="*/ 130903 w 1204329"/>
                        <a:gd name="connsiteY7" fmla="*/ 466542 h 493047"/>
                        <a:gd name="connsiteX8" fmla="*/ 51390 w 1204329"/>
                        <a:gd name="connsiteY8" fmla="*/ 493047 h 493047"/>
                        <a:gd name="connsiteX9" fmla="*/ 24885 w 1204329"/>
                        <a:gd name="connsiteY9" fmla="*/ 347273 h 493047"/>
                        <a:gd name="connsiteX10" fmla="*/ 64642 w 1204329"/>
                        <a:gd name="connsiteY10" fmla="*/ 281012 h 493047"/>
                        <a:gd name="connsiteX11" fmla="*/ 91146 w 1204329"/>
                        <a:gd name="connsiteY11" fmla="*/ 241255 h 493047"/>
                        <a:gd name="connsiteX12" fmla="*/ 170659 w 1204329"/>
                        <a:gd name="connsiteY12" fmla="*/ 201499 h 493047"/>
                        <a:gd name="connsiteX13" fmla="*/ 250172 w 1204329"/>
                        <a:gd name="connsiteY13" fmla="*/ 135238 h 493047"/>
                        <a:gd name="connsiteX14" fmla="*/ 276677 w 1204329"/>
                        <a:gd name="connsiteY14" fmla="*/ 108734 h 493047"/>
                        <a:gd name="connsiteX15" fmla="*/ 329685 w 1204329"/>
                        <a:gd name="connsiteY15" fmla="*/ 82229 h 493047"/>
                        <a:gd name="connsiteX16" fmla="*/ 409198 w 1204329"/>
                        <a:gd name="connsiteY16" fmla="*/ 42473 h 493047"/>
                        <a:gd name="connsiteX17" fmla="*/ 448955 w 1204329"/>
                        <a:gd name="connsiteY17" fmla="*/ 15968 h 493047"/>
                        <a:gd name="connsiteX18" fmla="*/ 806764 w 1204329"/>
                        <a:gd name="connsiteY18" fmla="*/ 15968 h 493047"/>
                        <a:gd name="connsiteX19" fmla="*/ 926033 w 1204329"/>
                        <a:gd name="connsiteY19" fmla="*/ 42473 h 493047"/>
                        <a:gd name="connsiteX20" fmla="*/ 1005546 w 1204329"/>
                        <a:gd name="connsiteY20" fmla="*/ 68977 h 493047"/>
                        <a:gd name="connsiteX21" fmla="*/ 1045303 w 1204329"/>
                        <a:gd name="connsiteY21" fmla="*/ 95481 h 493047"/>
                        <a:gd name="connsiteX22" fmla="*/ 1071807 w 1204329"/>
                        <a:gd name="connsiteY22" fmla="*/ 121986 h 493047"/>
                        <a:gd name="connsiteX23" fmla="*/ 1111564 w 1204329"/>
                        <a:gd name="connsiteY23" fmla="*/ 135238 h 493047"/>
                        <a:gd name="connsiteX24" fmla="*/ 1151320 w 1204329"/>
                        <a:gd name="connsiteY24" fmla="*/ 161742 h 493047"/>
                        <a:gd name="connsiteX25" fmla="*/ 1204329 w 1204329"/>
                        <a:gd name="connsiteY25" fmla="*/ 228003 h 493047"/>
                        <a:gd name="connsiteX26" fmla="*/ 1191077 w 1204329"/>
                        <a:gd name="connsiteY26" fmla="*/ 320768 h 493047"/>
                        <a:gd name="connsiteX27" fmla="*/ 1164572 w 1204329"/>
                        <a:gd name="connsiteY27" fmla="*/ 347273 h 493047"/>
                        <a:gd name="connsiteX28" fmla="*/ 1098311 w 1204329"/>
                        <a:gd name="connsiteY28" fmla="*/ 334021 h 493047"/>
                        <a:gd name="connsiteX29" fmla="*/ 1018798 w 1204329"/>
                        <a:gd name="connsiteY29" fmla="*/ 307516 h 493047"/>
                        <a:gd name="connsiteX30" fmla="*/ 979042 w 1204329"/>
                        <a:gd name="connsiteY30" fmla="*/ 281012 h 493047"/>
                        <a:gd name="connsiteX31" fmla="*/ 939285 w 1204329"/>
                        <a:gd name="connsiteY31" fmla="*/ 267760 h 493047"/>
                        <a:gd name="connsiteX32" fmla="*/ 912781 w 1204329"/>
                        <a:gd name="connsiteY32" fmla="*/ 241255 h 493047"/>
                        <a:gd name="connsiteX33" fmla="*/ 873024 w 1204329"/>
                        <a:gd name="connsiteY33" fmla="*/ 228003 h 493047"/>
                        <a:gd name="connsiteX34" fmla="*/ 727250 w 1204329"/>
                        <a:gd name="connsiteY34" fmla="*/ 201499 h 493047"/>
                        <a:gd name="connsiteX35" fmla="*/ 674242 w 1204329"/>
                        <a:gd name="connsiteY35" fmla="*/ 188247 h 493047"/>
                        <a:gd name="connsiteX36" fmla="*/ 581477 w 1204329"/>
                        <a:gd name="connsiteY36" fmla="*/ 201499 h 49304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</a:cxnLst>
                      <a:rect l="l" t="t" r="r" b="b"/>
                      <a:pathLst>
                        <a:path w="1204329" h="493047">
                          <a:moveTo>
                            <a:pt x="700746" y="188247"/>
                          </a:moveTo>
                          <a:cubicBezTo>
                            <a:pt x="643320" y="192664"/>
                            <a:pt x="585359" y="192516"/>
                            <a:pt x="528468" y="201499"/>
                          </a:cubicBezTo>
                          <a:cubicBezTo>
                            <a:pt x="500872" y="205856"/>
                            <a:pt x="448955" y="228003"/>
                            <a:pt x="448955" y="228003"/>
                          </a:cubicBezTo>
                          <a:cubicBezTo>
                            <a:pt x="422451" y="245673"/>
                            <a:pt x="391967" y="258488"/>
                            <a:pt x="369442" y="281012"/>
                          </a:cubicBezTo>
                          <a:cubicBezTo>
                            <a:pt x="331675" y="318778"/>
                            <a:pt x="353333" y="300585"/>
                            <a:pt x="303181" y="334021"/>
                          </a:cubicBezTo>
                          <a:cubicBezTo>
                            <a:pt x="257744" y="402177"/>
                            <a:pt x="300028" y="349795"/>
                            <a:pt x="236920" y="400281"/>
                          </a:cubicBezTo>
                          <a:cubicBezTo>
                            <a:pt x="184944" y="441862"/>
                            <a:pt x="239704" y="417023"/>
                            <a:pt x="170659" y="440038"/>
                          </a:cubicBezTo>
                          <a:cubicBezTo>
                            <a:pt x="157407" y="448873"/>
                            <a:pt x="145457" y="460073"/>
                            <a:pt x="130903" y="466542"/>
                          </a:cubicBezTo>
                          <a:cubicBezTo>
                            <a:pt x="105373" y="477889"/>
                            <a:pt x="51390" y="493047"/>
                            <a:pt x="51390" y="493047"/>
                          </a:cubicBezTo>
                          <a:cubicBezTo>
                            <a:pt x="-28123" y="466541"/>
                            <a:pt x="2744" y="491194"/>
                            <a:pt x="24885" y="347273"/>
                          </a:cubicBezTo>
                          <a:cubicBezTo>
                            <a:pt x="32557" y="297406"/>
                            <a:pt x="36784" y="315834"/>
                            <a:pt x="64642" y="281012"/>
                          </a:cubicBezTo>
                          <a:cubicBezTo>
                            <a:pt x="74592" y="268575"/>
                            <a:pt x="79884" y="252517"/>
                            <a:pt x="91146" y="241255"/>
                          </a:cubicBezTo>
                          <a:cubicBezTo>
                            <a:pt x="116835" y="215566"/>
                            <a:pt x="138325" y="212277"/>
                            <a:pt x="170659" y="201499"/>
                          </a:cubicBezTo>
                          <a:cubicBezTo>
                            <a:pt x="253702" y="90775"/>
                            <a:pt x="167387" y="184908"/>
                            <a:pt x="250172" y="135238"/>
                          </a:cubicBezTo>
                          <a:cubicBezTo>
                            <a:pt x="260886" y="128810"/>
                            <a:pt x="266281" y="115665"/>
                            <a:pt x="276677" y="108734"/>
                          </a:cubicBezTo>
                          <a:cubicBezTo>
                            <a:pt x="293114" y="97776"/>
                            <a:pt x="312533" y="92030"/>
                            <a:pt x="329685" y="82229"/>
                          </a:cubicBezTo>
                          <a:cubicBezTo>
                            <a:pt x="401612" y="41128"/>
                            <a:pt x="336312" y="66768"/>
                            <a:pt x="409198" y="42473"/>
                          </a:cubicBezTo>
                          <a:cubicBezTo>
                            <a:pt x="422450" y="33638"/>
                            <a:pt x="434042" y="21561"/>
                            <a:pt x="448955" y="15968"/>
                          </a:cubicBezTo>
                          <a:cubicBezTo>
                            <a:pt x="543325" y="-19421"/>
                            <a:pt x="783320" y="14902"/>
                            <a:pt x="806764" y="15968"/>
                          </a:cubicBezTo>
                          <a:cubicBezTo>
                            <a:pt x="844585" y="23533"/>
                            <a:pt x="888610" y="31246"/>
                            <a:pt x="926033" y="42473"/>
                          </a:cubicBezTo>
                          <a:cubicBezTo>
                            <a:pt x="952793" y="50501"/>
                            <a:pt x="982300" y="53480"/>
                            <a:pt x="1005546" y="68977"/>
                          </a:cubicBezTo>
                          <a:cubicBezTo>
                            <a:pt x="1018798" y="77812"/>
                            <a:pt x="1032866" y="85531"/>
                            <a:pt x="1045303" y="95481"/>
                          </a:cubicBezTo>
                          <a:cubicBezTo>
                            <a:pt x="1055059" y="103286"/>
                            <a:pt x="1061093" y="115558"/>
                            <a:pt x="1071807" y="121986"/>
                          </a:cubicBezTo>
                          <a:cubicBezTo>
                            <a:pt x="1083785" y="129173"/>
                            <a:pt x="1098312" y="130821"/>
                            <a:pt x="1111564" y="135238"/>
                          </a:cubicBezTo>
                          <a:cubicBezTo>
                            <a:pt x="1124816" y="144073"/>
                            <a:pt x="1138883" y="151792"/>
                            <a:pt x="1151320" y="161742"/>
                          </a:cubicBezTo>
                          <a:cubicBezTo>
                            <a:pt x="1178293" y="183321"/>
                            <a:pt x="1184651" y="198487"/>
                            <a:pt x="1204329" y="228003"/>
                          </a:cubicBezTo>
                          <a:cubicBezTo>
                            <a:pt x="1199912" y="258925"/>
                            <a:pt x="1200955" y="291135"/>
                            <a:pt x="1191077" y="320768"/>
                          </a:cubicBezTo>
                          <a:cubicBezTo>
                            <a:pt x="1187126" y="332621"/>
                            <a:pt x="1176941" y="345506"/>
                            <a:pt x="1164572" y="347273"/>
                          </a:cubicBezTo>
                          <a:cubicBezTo>
                            <a:pt x="1142274" y="350459"/>
                            <a:pt x="1120042" y="339948"/>
                            <a:pt x="1098311" y="334021"/>
                          </a:cubicBezTo>
                          <a:cubicBezTo>
                            <a:pt x="1071357" y="326670"/>
                            <a:pt x="1018798" y="307516"/>
                            <a:pt x="1018798" y="307516"/>
                          </a:cubicBezTo>
                          <a:cubicBezTo>
                            <a:pt x="1005546" y="298681"/>
                            <a:pt x="993288" y="288135"/>
                            <a:pt x="979042" y="281012"/>
                          </a:cubicBezTo>
                          <a:cubicBezTo>
                            <a:pt x="966548" y="274765"/>
                            <a:pt x="951263" y="274947"/>
                            <a:pt x="939285" y="267760"/>
                          </a:cubicBezTo>
                          <a:cubicBezTo>
                            <a:pt x="928571" y="261332"/>
                            <a:pt x="923495" y="247683"/>
                            <a:pt x="912781" y="241255"/>
                          </a:cubicBezTo>
                          <a:cubicBezTo>
                            <a:pt x="900803" y="234068"/>
                            <a:pt x="886456" y="231841"/>
                            <a:pt x="873024" y="228003"/>
                          </a:cubicBezTo>
                          <a:cubicBezTo>
                            <a:pt x="794122" y="205460"/>
                            <a:pt x="830484" y="220269"/>
                            <a:pt x="727250" y="201499"/>
                          </a:cubicBezTo>
                          <a:cubicBezTo>
                            <a:pt x="709331" y="198241"/>
                            <a:pt x="691911" y="192664"/>
                            <a:pt x="674242" y="188247"/>
                          </a:cubicBezTo>
                          <a:cubicBezTo>
                            <a:pt x="590372" y="202225"/>
                            <a:pt x="621599" y="201499"/>
                            <a:pt x="581477" y="201499"/>
                          </a:cubicBezTo>
                        </a:path>
                      </a:pathLst>
                    </a:custGeom>
                    <a:solidFill>
                      <a:srgbClr val="FF66FF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 sz="900"/>
                    </a:p>
                  </p:txBody>
                </p:sp>
              </p:grpSp>
              <p:sp>
                <p:nvSpPr>
                  <p:cNvPr id="123" name="正方形/長方形 122"/>
                  <p:cNvSpPr/>
                  <p:nvPr/>
                </p:nvSpPr>
                <p:spPr>
                  <a:xfrm>
                    <a:off x="3211081" y="1525873"/>
                    <a:ext cx="3110384" cy="1353091"/>
                  </a:xfrm>
                  <a:prstGeom prst="rect">
                    <a:avLst/>
                  </a:prstGeom>
                  <a:noFill/>
                </p:spPr>
                <p:txBody>
                  <a:bodyPr wrap="none" lIns="91440" tIns="45720" rIns="91440" bIns="45720">
                    <a:spAutoFit/>
                  </a:bodyPr>
                  <a:lstStyle/>
                  <a:p>
                    <a:pPr algn="ctr"/>
                    <a:r>
                      <a:rPr lang="ja-JP" altLang="en-US" sz="2000" b="0" cap="none" spc="0" dirty="0" smtClean="0">
                        <a:ln w="18415" cmpd="sng">
                          <a:solidFill>
                            <a:sysClr val="windowText" lastClr="000000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63500" dir="3600000" algn="tl" rotWithShape="0">
                            <a:srgbClr val="000000">
                              <a:alpha val="70000"/>
                            </a:srgbClr>
                          </a:outerShdw>
                        </a:effectLst>
                      </a:rPr>
                      <a:t>もんだい</a:t>
                    </a:r>
                    <a:endParaRPr lang="ja-JP" altLang="en-US" sz="2000" b="0" cap="none" spc="0" dirty="0">
                      <a:ln w="18415" cmpd="sng">
                        <a:solidFill>
                          <a:sysClr val="windowText" lastClr="000000"/>
                        </a:solidFill>
                        <a:prstDash val="solid"/>
                      </a:ln>
                      <a:solidFill>
                        <a:srgbClr val="FFFFFF"/>
                      </a:solidFill>
                      <a:effectLst>
                        <a:outerShdw blurRad="63500" dir="3600000" algn="tl" rotWithShape="0">
                          <a:srgbClr val="000000">
                            <a:alpha val="70000"/>
                          </a:srgbClr>
                        </a:outerShdw>
                      </a:effectLst>
                    </a:endParaRPr>
                  </a:p>
                </p:txBody>
              </p:sp>
            </p:grpSp>
          </p:grpSp>
          <p:pic>
            <p:nvPicPr>
              <p:cNvPr id="113" name="Picture 2" descr="パステルイラスト集 Vol.1　喜ぶのイラスト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3794" y="1025924"/>
                <a:ext cx="4536504" cy="5832076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114" name="グループ化 113"/>
              <p:cNvGrpSpPr/>
              <p:nvPr/>
            </p:nvGrpSpPr>
            <p:grpSpPr>
              <a:xfrm>
                <a:off x="1281054" y="3941962"/>
                <a:ext cx="3281983" cy="2076540"/>
                <a:chOff x="601320" y="1076666"/>
                <a:chExt cx="3281983" cy="2076540"/>
              </a:xfrm>
            </p:grpSpPr>
            <p:sp>
              <p:nvSpPr>
                <p:cNvPr id="116" name="AutoShape 34"/>
                <p:cNvSpPr>
                  <a:spLocks noChangeArrowheads="1"/>
                </p:cNvSpPr>
                <p:nvPr/>
              </p:nvSpPr>
              <p:spPr bwMode="auto">
                <a:xfrm>
                  <a:off x="601320" y="1076666"/>
                  <a:ext cx="3281983" cy="2076540"/>
                </a:xfrm>
                <a:custGeom>
                  <a:avLst/>
                  <a:gdLst>
                    <a:gd name="T0" fmla="*/ 10860 w 21600"/>
                    <a:gd name="T1" fmla="*/ 2187 h 21600"/>
                    <a:gd name="T2" fmla="*/ 2928 w 21600"/>
                    <a:gd name="T3" fmla="*/ 10800 h 21600"/>
                    <a:gd name="T4" fmla="*/ 10860 w 21600"/>
                    <a:gd name="T5" fmla="*/ 21600 h 21600"/>
                    <a:gd name="T6" fmla="*/ 18672 w 21600"/>
                    <a:gd name="T7" fmla="*/ 10800 h 21600"/>
                    <a:gd name="T8" fmla="*/ 17694720 60000 65536"/>
                    <a:gd name="T9" fmla="*/ 11796480 60000 65536"/>
                    <a:gd name="T10" fmla="*/ 5898240 60000 65536"/>
                    <a:gd name="T11" fmla="*/ 0 60000 65536"/>
                    <a:gd name="T12" fmla="*/ 5037 w 21600"/>
                    <a:gd name="T13" fmla="*/ 2277 h 21600"/>
                    <a:gd name="T14" fmla="*/ 16557 w 21600"/>
                    <a:gd name="T15" fmla="*/ 13677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10860" y="2187"/>
                      </a:moveTo>
                      <a:cubicBezTo>
                        <a:pt x="10451" y="1746"/>
                        <a:pt x="9529" y="1018"/>
                        <a:pt x="9015" y="730"/>
                      </a:cubicBezTo>
                      <a:cubicBezTo>
                        <a:pt x="7865" y="152"/>
                        <a:pt x="6685" y="0"/>
                        <a:pt x="5415" y="0"/>
                      </a:cubicBezTo>
                      <a:cubicBezTo>
                        <a:pt x="4175" y="152"/>
                        <a:pt x="2995" y="575"/>
                        <a:pt x="1967" y="1305"/>
                      </a:cubicBezTo>
                      <a:cubicBezTo>
                        <a:pt x="1150" y="2187"/>
                        <a:pt x="575" y="3222"/>
                        <a:pt x="242" y="4220"/>
                      </a:cubicBezTo>
                      <a:cubicBezTo>
                        <a:pt x="0" y="5410"/>
                        <a:pt x="242" y="6560"/>
                        <a:pt x="575" y="7597"/>
                      </a:cubicBezTo>
                      <a:lnTo>
                        <a:pt x="10860" y="21600"/>
                      </a:lnTo>
                      <a:lnTo>
                        <a:pt x="20995" y="7597"/>
                      </a:lnTo>
                      <a:cubicBezTo>
                        <a:pt x="21480" y="6560"/>
                        <a:pt x="21600" y="5410"/>
                        <a:pt x="21480" y="4220"/>
                      </a:cubicBezTo>
                      <a:cubicBezTo>
                        <a:pt x="21115" y="3222"/>
                        <a:pt x="20420" y="2187"/>
                        <a:pt x="19632" y="1305"/>
                      </a:cubicBezTo>
                      <a:cubicBezTo>
                        <a:pt x="18575" y="575"/>
                        <a:pt x="17425" y="152"/>
                        <a:pt x="16275" y="0"/>
                      </a:cubicBezTo>
                      <a:cubicBezTo>
                        <a:pt x="15005" y="0"/>
                        <a:pt x="13735" y="152"/>
                        <a:pt x="12705" y="730"/>
                      </a:cubicBezTo>
                      <a:cubicBezTo>
                        <a:pt x="12176" y="1018"/>
                        <a:pt x="11254" y="1746"/>
                        <a:pt x="10860" y="2187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FF99CC"/>
                    </a:gs>
                    <a:gs pos="50000">
                      <a:schemeClr val="bg1"/>
                    </a:gs>
                    <a:gs pos="100000">
                      <a:srgbClr val="FF99CC"/>
                    </a:gs>
                  </a:gsLst>
                  <a:lin ang="5400000" scaled="1"/>
                </a:gradFill>
                <a:ln w="57150" cmpd="thickThin">
                  <a:solidFill>
                    <a:srgbClr val="FF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>
                    <a:ea typeface="ＭＳ Ｐゴシック" pitchFamily="50" charset="-128"/>
                  </a:endParaRPr>
                </a:p>
              </p:txBody>
            </p:sp>
            <p:sp>
              <p:nvSpPr>
                <p:cNvPr id="117" name="Rectangle 36"/>
                <p:cNvSpPr>
                  <a:spLocks noChangeArrowheads="1"/>
                </p:cNvSpPr>
                <p:nvPr/>
              </p:nvSpPr>
              <p:spPr bwMode="auto">
                <a:xfrm flipV="1">
                  <a:off x="2025421" y="1477795"/>
                  <a:ext cx="346419" cy="1198356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18" name="Rectangle 35"/>
                <p:cNvSpPr>
                  <a:spLocks noChangeArrowheads="1"/>
                </p:cNvSpPr>
                <p:nvPr/>
              </p:nvSpPr>
              <p:spPr bwMode="auto">
                <a:xfrm>
                  <a:off x="1560417" y="1755140"/>
                  <a:ext cx="1492109" cy="339839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</p:grpSp>
          <p:sp>
            <p:nvSpPr>
              <p:cNvPr id="115" name="フリーフォーム 114"/>
              <p:cNvSpPr/>
              <p:nvPr/>
            </p:nvSpPr>
            <p:spPr>
              <a:xfrm rot="1299660">
                <a:off x="5703451" y="865706"/>
                <a:ext cx="2684042" cy="4059853"/>
              </a:xfrm>
              <a:custGeom>
                <a:avLst/>
                <a:gdLst>
                  <a:gd name="connsiteX0" fmla="*/ 2915478 w 3167269"/>
                  <a:gd name="connsiteY0" fmla="*/ 3246782 h 3405808"/>
                  <a:gd name="connsiteX1" fmla="*/ 2398643 w 3167269"/>
                  <a:gd name="connsiteY1" fmla="*/ 3352800 h 3405808"/>
                  <a:gd name="connsiteX2" fmla="*/ 2199860 w 3167269"/>
                  <a:gd name="connsiteY2" fmla="*/ 3379304 h 3405808"/>
                  <a:gd name="connsiteX3" fmla="*/ 2027582 w 3167269"/>
                  <a:gd name="connsiteY3" fmla="*/ 3405808 h 3405808"/>
                  <a:gd name="connsiteX4" fmla="*/ 1709530 w 3167269"/>
                  <a:gd name="connsiteY4" fmla="*/ 3392556 h 3405808"/>
                  <a:gd name="connsiteX5" fmla="*/ 1351721 w 3167269"/>
                  <a:gd name="connsiteY5" fmla="*/ 3273287 h 3405808"/>
                  <a:gd name="connsiteX6" fmla="*/ 1020417 w 3167269"/>
                  <a:gd name="connsiteY6" fmla="*/ 3193774 h 3405808"/>
                  <a:gd name="connsiteX7" fmla="*/ 887895 w 3167269"/>
                  <a:gd name="connsiteY7" fmla="*/ 3114261 h 3405808"/>
                  <a:gd name="connsiteX8" fmla="*/ 834886 w 3167269"/>
                  <a:gd name="connsiteY8" fmla="*/ 3061252 h 3405808"/>
                  <a:gd name="connsiteX9" fmla="*/ 755373 w 3167269"/>
                  <a:gd name="connsiteY9" fmla="*/ 2968487 h 3405808"/>
                  <a:gd name="connsiteX10" fmla="*/ 702365 w 3167269"/>
                  <a:gd name="connsiteY10" fmla="*/ 2928730 h 3405808"/>
                  <a:gd name="connsiteX11" fmla="*/ 689113 w 3167269"/>
                  <a:gd name="connsiteY11" fmla="*/ 2888974 h 3405808"/>
                  <a:gd name="connsiteX12" fmla="*/ 649356 w 3167269"/>
                  <a:gd name="connsiteY12" fmla="*/ 2822713 h 3405808"/>
                  <a:gd name="connsiteX13" fmla="*/ 569843 w 3167269"/>
                  <a:gd name="connsiteY13" fmla="*/ 2570921 h 3405808"/>
                  <a:gd name="connsiteX14" fmla="*/ 556591 w 3167269"/>
                  <a:gd name="connsiteY14" fmla="*/ 2411895 h 3405808"/>
                  <a:gd name="connsiteX15" fmla="*/ 583095 w 3167269"/>
                  <a:gd name="connsiteY15" fmla="*/ 2213113 h 3405808"/>
                  <a:gd name="connsiteX16" fmla="*/ 662608 w 3167269"/>
                  <a:gd name="connsiteY16" fmla="*/ 2146852 h 3405808"/>
                  <a:gd name="connsiteX17" fmla="*/ 1020417 w 3167269"/>
                  <a:gd name="connsiteY17" fmla="*/ 2067339 h 3405808"/>
                  <a:gd name="connsiteX18" fmla="*/ 1656521 w 3167269"/>
                  <a:gd name="connsiteY18" fmla="*/ 2080591 h 3405808"/>
                  <a:gd name="connsiteX19" fmla="*/ 2001078 w 3167269"/>
                  <a:gd name="connsiteY19" fmla="*/ 2186608 h 3405808"/>
                  <a:gd name="connsiteX20" fmla="*/ 2107095 w 3167269"/>
                  <a:gd name="connsiteY20" fmla="*/ 2213113 h 3405808"/>
                  <a:gd name="connsiteX21" fmla="*/ 2213113 w 3167269"/>
                  <a:gd name="connsiteY21" fmla="*/ 2292626 h 3405808"/>
                  <a:gd name="connsiteX22" fmla="*/ 2252869 w 3167269"/>
                  <a:gd name="connsiteY22" fmla="*/ 2345635 h 3405808"/>
                  <a:gd name="connsiteX23" fmla="*/ 2266121 w 3167269"/>
                  <a:gd name="connsiteY23" fmla="*/ 2411895 h 3405808"/>
                  <a:gd name="connsiteX24" fmla="*/ 2279373 w 3167269"/>
                  <a:gd name="connsiteY24" fmla="*/ 2451652 h 3405808"/>
                  <a:gd name="connsiteX25" fmla="*/ 2252869 w 3167269"/>
                  <a:gd name="connsiteY25" fmla="*/ 2610678 h 3405808"/>
                  <a:gd name="connsiteX26" fmla="*/ 2213113 w 3167269"/>
                  <a:gd name="connsiteY26" fmla="*/ 2637182 h 3405808"/>
                  <a:gd name="connsiteX27" fmla="*/ 2160104 w 3167269"/>
                  <a:gd name="connsiteY27" fmla="*/ 2676939 h 3405808"/>
                  <a:gd name="connsiteX28" fmla="*/ 2107095 w 3167269"/>
                  <a:gd name="connsiteY28" fmla="*/ 2690191 h 3405808"/>
                  <a:gd name="connsiteX29" fmla="*/ 2027582 w 3167269"/>
                  <a:gd name="connsiteY29" fmla="*/ 2716695 h 3405808"/>
                  <a:gd name="connsiteX30" fmla="*/ 1842052 w 3167269"/>
                  <a:gd name="connsiteY30" fmla="*/ 2743200 h 3405808"/>
                  <a:gd name="connsiteX31" fmla="*/ 1524000 w 3167269"/>
                  <a:gd name="connsiteY31" fmla="*/ 2716695 h 3405808"/>
                  <a:gd name="connsiteX32" fmla="*/ 1245704 w 3167269"/>
                  <a:gd name="connsiteY32" fmla="*/ 2637182 h 3405808"/>
                  <a:gd name="connsiteX33" fmla="*/ 967408 w 3167269"/>
                  <a:gd name="connsiteY33" fmla="*/ 2570921 h 3405808"/>
                  <a:gd name="connsiteX34" fmla="*/ 768626 w 3167269"/>
                  <a:gd name="connsiteY34" fmla="*/ 2464904 h 3405808"/>
                  <a:gd name="connsiteX35" fmla="*/ 702365 w 3167269"/>
                  <a:gd name="connsiteY35" fmla="*/ 2411895 h 3405808"/>
                  <a:gd name="connsiteX36" fmla="*/ 569843 w 3167269"/>
                  <a:gd name="connsiteY36" fmla="*/ 2266121 h 3405808"/>
                  <a:gd name="connsiteX37" fmla="*/ 490330 w 3167269"/>
                  <a:gd name="connsiteY37" fmla="*/ 2186608 h 3405808"/>
                  <a:gd name="connsiteX38" fmla="*/ 437321 w 3167269"/>
                  <a:gd name="connsiteY38" fmla="*/ 2093843 h 3405808"/>
                  <a:gd name="connsiteX39" fmla="*/ 371060 w 3167269"/>
                  <a:gd name="connsiteY39" fmla="*/ 1921565 h 3405808"/>
                  <a:gd name="connsiteX40" fmla="*/ 357808 w 3167269"/>
                  <a:gd name="connsiteY40" fmla="*/ 1842052 h 3405808"/>
                  <a:gd name="connsiteX41" fmla="*/ 344556 w 3167269"/>
                  <a:gd name="connsiteY41" fmla="*/ 1775791 h 3405808"/>
                  <a:gd name="connsiteX42" fmla="*/ 384313 w 3167269"/>
                  <a:gd name="connsiteY42" fmla="*/ 1484243 h 3405808"/>
                  <a:gd name="connsiteX43" fmla="*/ 609600 w 3167269"/>
                  <a:gd name="connsiteY43" fmla="*/ 1219200 h 3405808"/>
                  <a:gd name="connsiteX44" fmla="*/ 861391 w 3167269"/>
                  <a:gd name="connsiteY44" fmla="*/ 1073426 h 3405808"/>
                  <a:gd name="connsiteX45" fmla="*/ 1139686 w 3167269"/>
                  <a:gd name="connsiteY45" fmla="*/ 967408 h 3405808"/>
                  <a:gd name="connsiteX46" fmla="*/ 1272208 w 3167269"/>
                  <a:gd name="connsiteY46" fmla="*/ 940904 h 3405808"/>
                  <a:gd name="connsiteX47" fmla="*/ 1669773 w 3167269"/>
                  <a:gd name="connsiteY47" fmla="*/ 967408 h 3405808"/>
                  <a:gd name="connsiteX48" fmla="*/ 1749286 w 3167269"/>
                  <a:gd name="connsiteY48" fmla="*/ 1007165 h 3405808"/>
                  <a:gd name="connsiteX49" fmla="*/ 1948069 w 3167269"/>
                  <a:gd name="connsiteY49" fmla="*/ 1113182 h 3405808"/>
                  <a:gd name="connsiteX50" fmla="*/ 2146852 w 3167269"/>
                  <a:gd name="connsiteY50" fmla="*/ 1232452 h 3405808"/>
                  <a:gd name="connsiteX51" fmla="*/ 2252869 w 3167269"/>
                  <a:gd name="connsiteY51" fmla="*/ 1311965 h 3405808"/>
                  <a:gd name="connsiteX52" fmla="*/ 2332382 w 3167269"/>
                  <a:gd name="connsiteY52" fmla="*/ 1378226 h 3405808"/>
                  <a:gd name="connsiteX53" fmla="*/ 2478156 w 3167269"/>
                  <a:gd name="connsiteY53" fmla="*/ 1484243 h 3405808"/>
                  <a:gd name="connsiteX54" fmla="*/ 2517913 w 3167269"/>
                  <a:gd name="connsiteY54" fmla="*/ 1550504 h 3405808"/>
                  <a:gd name="connsiteX55" fmla="*/ 2557669 w 3167269"/>
                  <a:gd name="connsiteY55" fmla="*/ 1577008 h 3405808"/>
                  <a:gd name="connsiteX56" fmla="*/ 2570921 w 3167269"/>
                  <a:gd name="connsiteY56" fmla="*/ 1643269 h 3405808"/>
                  <a:gd name="connsiteX57" fmla="*/ 2584173 w 3167269"/>
                  <a:gd name="connsiteY57" fmla="*/ 1696278 h 3405808"/>
                  <a:gd name="connsiteX58" fmla="*/ 2570921 w 3167269"/>
                  <a:gd name="connsiteY58" fmla="*/ 1855304 h 3405808"/>
                  <a:gd name="connsiteX59" fmla="*/ 2544417 w 3167269"/>
                  <a:gd name="connsiteY59" fmla="*/ 1934817 h 3405808"/>
                  <a:gd name="connsiteX60" fmla="*/ 2398643 w 3167269"/>
                  <a:gd name="connsiteY60" fmla="*/ 2093843 h 3405808"/>
                  <a:gd name="connsiteX61" fmla="*/ 2345634 w 3167269"/>
                  <a:gd name="connsiteY61" fmla="*/ 2120348 h 3405808"/>
                  <a:gd name="connsiteX62" fmla="*/ 2252869 w 3167269"/>
                  <a:gd name="connsiteY62" fmla="*/ 2146852 h 3405808"/>
                  <a:gd name="connsiteX63" fmla="*/ 2120347 w 3167269"/>
                  <a:gd name="connsiteY63" fmla="*/ 2160104 h 3405808"/>
                  <a:gd name="connsiteX64" fmla="*/ 1934817 w 3167269"/>
                  <a:gd name="connsiteY64" fmla="*/ 2199861 h 3405808"/>
                  <a:gd name="connsiteX65" fmla="*/ 1245704 w 3167269"/>
                  <a:gd name="connsiteY65" fmla="*/ 2160104 h 3405808"/>
                  <a:gd name="connsiteX66" fmla="*/ 1046921 w 3167269"/>
                  <a:gd name="connsiteY66" fmla="*/ 2093843 h 3405808"/>
                  <a:gd name="connsiteX67" fmla="*/ 543339 w 3167269"/>
                  <a:gd name="connsiteY67" fmla="*/ 1842052 h 3405808"/>
                  <a:gd name="connsiteX68" fmla="*/ 304800 w 3167269"/>
                  <a:gd name="connsiteY68" fmla="*/ 1630017 h 3405808"/>
                  <a:gd name="connsiteX69" fmla="*/ 251791 w 3167269"/>
                  <a:gd name="connsiteY69" fmla="*/ 1577008 h 3405808"/>
                  <a:gd name="connsiteX70" fmla="*/ 225286 w 3167269"/>
                  <a:gd name="connsiteY70" fmla="*/ 1484243 h 3405808"/>
                  <a:gd name="connsiteX71" fmla="*/ 212034 w 3167269"/>
                  <a:gd name="connsiteY71" fmla="*/ 1431235 h 3405808"/>
                  <a:gd name="connsiteX72" fmla="*/ 225286 w 3167269"/>
                  <a:gd name="connsiteY72" fmla="*/ 1272208 h 3405808"/>
                  <a:gd name="connsiteX73" fmla="*/ 278295 w 3167269"/>
                  <a:gd name="connsiteY73" fmla="*/ 1179443 h 3405808"/>
                  <a:gd name="connsiteX74" fmla="*/ 556591 w 3167269"/>
                  <a:gd name="connsiteY74" fmla="*/ 901148 h 3405808"/>
                  <a:gd name="connsiteX75" fmla="*/ 768626 w 3167269"/>
                  <a:gd name="connsiteY75" fmla="*/ 795130 h 3405808"/>
                  <a:gd name="connsiteX76" fmla="*/ 980660 w 3167269"/>
                  <a:gd name="connsiteY76" fmla="*/ 689113 h 3405808"/>
                  <a:gd name="connsiteX77" fmla="*/ 1073426 w 3167269"/>
                  <a:gd name="connsiteY77" fmla="*/ 675861 h 3405808"/>
                  <a:gd name="connsiteX78" fmla="*/ 1205947 w 3167269"/>
                  <a:gd name="connsiteY78" fmla="*/ 649356 h 3405808"/>
                  <a:gd name="connsiteX79" fmla="*/ 1470991 w 3167269"/>
                  <a:gd name="connsiteY79" fmla="*/ 622852 h 3405808"/>
                  <a:gd name="connsiteX80" fmla="*/ 1934817 w 3167269"/>
                  <a:gd name="connsiteY80" fmla="*/ 636104 h 3405808"/>
                  <a:gd name="connsiteX81" fmla="*/ 2040834 w 3167269"/>
                  <a:gd name="connsiteY81" fmla="*/ 649356 h 3405808"/>
                  <a:gd name="connsiteX82" fmla="*/ 2120347 w 3167269"/>
                  <a:gd name="connsiteY82" fmla="*/ 675861 h 3405808"/>
                  <a:gd name="connsiteX83" fmla="*/ 2173356 w 3167269"/>
                  <a:gd name="connsiteY83" fmla="*/ 715617 h 3405808"/>
                  <a:gd name="connsiteX84" fmla="*/ 2213113 w 3167269"/>
                  <a:gd name="connsiteY84" fmla="*/ 742121 h 3405808"/>
                  <a:gd name="connsiteX85" fmla="*/ 2332382 w 3167269"/>
                  <a:gd name="connsiteY85" fmla="*/ 861391 h 3405808"/>
                  <a:gd name="connsiteX86" fmla="*/ 2398643 w 3167269"/>
                  <a:gd name="connsiteY86" fmla="*/ 993913 h 3405808"/>
                  <a:gd name="connsiteX87" fmla="*/ 2438400 w 3167269"/>
                  <a:gd name="connsiteY87" fmla="*/ 1060174 h 3405808"/>
                  <a:gd name="connsiteX88" fmla="*/ 2478156 w 3167269"/>
                  <a:gd name="connsiteY88" fmla="*/ 1113182 h 3405808"/>
                  <a:gd name="connsiteX89" fmla="*/ 2531165 w 3167269"/>
                  <a:gd name="connsiteY89" fmla="*/ 1192695 h 3405808"/>
                  <a:gd name="connsiteX90" fmla="*/ 2544417 w 3167269"/>
                  <a:gd name="connsiteY90" fmla="*/ 1258956 h 3405808"/>
                  <a:gd name="connsiteX91" fmla="*/ 2570921 w 3167269"/>
                  <a:gd name="connsiteY91" fmla="*/ 1364974 h 3405808"/>
                  <a:gd name="connsiteX92" fmla="*/ 2544417 w 3167269"/>
                  <a:gd name="connsiteY92" fmla="*/ 1470991 h 3405808"/>
                  <a:gd name="connsiteX93" fmla="*/ 2451652 w 3167269"/>
                  <a:gd name="connsiteY93" fmla="*/ 1537252 h 3405808"/>
                  <a:gd name="connsiteX94" fmla="*/ 2332382 w 3167269"/>
                  <a:gd name="connsiteY94" fmla="*/ 1563756 h 3405808"/>
                  <a:gd name="connsiteX95" fmla="*/ 1908313 w 3167269"/>
                  <a:gd name="connsiteY95" fmla="*/ 1524000 h 3405808"/>
                  <a:gd name="connsiteX96" fmla="*/ 1656521 w 3167269"/>
                  <a:gd name="connsiteY96" fmla="*/ 1497495 h 3405808"/>
                  <a:gd name="connsiteX97" fmla="*/ 1298713 w 3167269"/>
                  <a:gd name="connsiteY97" fmla="*/ 1431235 h 3405808"/>
                  <a:gd name="connsiteX98" fmla="*/ 914400 w 3167269"/>
                  <a:gd name="connsiteY98" fmla="*/ 1391478 h 3405808"/>
                  <a:gd name="connsiteX99" fmla="*/ 450573 w 3167269"/>
                  <a:gd name="connsiteY99" fmla="*/ 1245704 h 3405808"/>
                  <a:gd name="connsiteX100" fmla="*/ 357808 w 3167269"/>
                  <a:gd name="connsiteY100" fmla="*/ 1205948 h 3405808"/>
                  <a:gd name="connsiteX101" fmla="*/ 238539 w 3167269"/>
                  <a:gd name="connsiteY101" fmla="*/ 1126435 h 3405808"/>
                  <a:gd name="connsiteX102" fmla="*/ 145773 w 3167269"/>
                  <a:gd name="connsiteY102" fmla="*/ 1073426 h 3405808"/>
                  <a:gd name="connsiteX103" fmla="*/ 119269 w 3167269"/>
                  <a:gd name="connsiteY103" fmla="*/ 1033669 h 3405808"/>
                  <a:gd name="connsiteX104" fmla="*/ 53008 w 3167269"/>
                  <a:gd name="connsiteY104" fmla="*/ 967408 h 3405808"/>
                  <a:gd name="connsiteX105" fmla="*/ 39756 w 3167269"/>
                  <a:gd name="connsiteY105" fmla="*/ 901148 h 3405808"/>
                  <a:gd name="connsiteX106" fmla="*/ 13252 w 3167269"/>
                  <a:gd name="connsiteY106" fmla="*/ 848139 h 3405808"/>
                  <a:gd name="connsiteX107" fmla="*/ 0 w 3167269"/>
                  <a:gd name="connsiteY107" fmla="*/ 768626 h 3405808"/>
                  <a:gd name="connsiteX108" fmla="*/ 26504 w 3167269"/>
                  <a:gd name="connsiteY108" fmla="*/ 516835 h 3405808"/>
                  <a:gd name="connsiteX109" fmla="*/ 66260 w 3167269"/>
                  <a:gd name="connsiteY109" fmla="*/ 410817 h 3405808"/>
                  <a:gd name="connsiteX110" fmla="*/ 172278 w 3167269"/>
                  <a:gd name="connsiteY110" fmla="*/ 318052 h 3405808"/>
                  <a:gd name="connsiteX111" fmla="*/ 225286 w 3167269"/>
                  <a:gd name="connsiteY111" fmla="*/ 265043 h 3405808"/>
                  <a:gd name="connsiteX112" fmla="*/ 291547 w 3167269"/>
                  <a:gd name="connsiteY112" fmla="*/ 225287 h 3405808"/>
                  <a:gd name="connsiteX113" fmla="*/ 463826 w 3167269"/>
                  <a:gd name="connsiteY113" fmla="*/ 145774 h 3405808"/>
                  <a:gd name="connsiteX114" fmla="*/ 583095 w 3167269"/>
                  <a:gd name="connsiteY114" fmla="*/ 106017 h 3405808"/>
                  <a:gd name="connsiteX115" fmla="*/ 649356 w 3167269"/>
                  <a:gd name="connsiteY115" fmla="*/ 79513 h 3405808"/>
                  <a:gd name="connsiteX116" fmla="*/ 755373 w 3167269"/>
                  <a:gd name="connsiteY116" fmla="*/ 53008 h 3405808"/>
                  <a:gd name="connsiteX117" fmla="*/ 861391 w 3167269"/>
                  <a:gd name="connsiteY117" fmla="*/ 13252 h 3405808"/>
                  <a:gd name="connsiteX118" fmla="*/ 1007165 w 3167269"/>
                  <a:gd name="connsiteY118" fmla="*/ 0 h 3405808"/>
                  <a:gd name="connsiteX119" fmla="*/ 1577008 w 3167269"/>
                  <a:gd name="connsiteY119" fmla="*/ 13252 h 3405808"/>
                  <a:gd name="connsiteX120" fmla="*/ 1775791 w 3167269"/>
                  <a:gd name="connsiteY120" fmla="*/ 53008 h 3405808"/>
                  <a:gd name="connsiteX121" fmla="*/ 2226365 w 3167269"/>
                  <a:gd name="connsiteY121" fmla="*/ 66261 h 3405808"/>
                  <a:gd name="connsiteX122" fmla="*/ 2623930 w 3167269"/>
                  <a:gd name="connsiteY122" fmla="*/ 132521 h 3405808"/>
                  <a:gd name="connsiteX123" fmla="*/ 2716695 w 3167269"/>
                  <a:gd name="connsiteY123" fmla="*/ 145774 h 3405808"/>
                  <a:gd name="connsiteX124" fmla="*/ 2769704 w 3167269"/>
                  <a:gd name="connsiteY124" fmla="*/ 172278 h 3405808"/>
                  <a:gd name="connsiteX125" fmla="*/ 2822713 w 3167269"/>
                  <a:gd name="connsiteY125" fmla="*/ 212035 h 3405808"/>
                  <a:gd name="connsiteX126" fmla="*/ 2888973 w 3167269"/>
                  <a:gd name="connsiteY126" fmla="*/ 238539 h 3405808"/>
                  <a:gd name="connsiteX127" fmla="*/ 3008243 w 3167269"/>
                  <a:gd name="connsiteY127" fmla="*/ 304800 h 3405808"/>
                  <a:gd name="connsiteX128" fmla="*/ 3114260 w 3167269"/>
                  <a:gd name="connsiteY128" fmla="*/ 344556 h 3405808"/>
                  <a:gd name="connsiteX129" fmla="*/ 3140765 w 3167269"/>
                  <a:gd name="connsiteY129" fmla="*/ 503582 h 3405808"/>
                  <a:gd name="connsiteX130" fmla="*/ 3154017 w 3167269"/>
                  <a:gd name="connsiteY130" fmla="*/ 569843 h 3405808"/>
                  <a:gd name="connsiteX131" fmla="*/ 3167269 w 3167269"/>
                  <a:gd name="connsiteY131" fmla="*/ 649356 h 3405808"/>
                  <a:gd name="connsiteX132" fmla="*/ 3154017 w 3167269"/>
                  <a:gd name="connsiteY132" fmla="*/ 1205948 h 3405808"/>
                  <a:gd name="connsiteX133" fmla="*/ 3127513 w 3167269"/>
                  <a:gd name="connsiteY133" fmla="*/ 1298713 h 3405808"/>
                  <a:gd name="connsiteX134" fmla="*/ 3087756 w 3167269"/>
                  <a:gd name="connsiteY134" fmla="*/ 1404730 h 3405808"/>
                  <a:gd name="connsiteX135" fmla="*/ 2955234 w 3167269"/>
                  <a:gd name="connsiteY135" fmla="*/ 1497495 h 3405808"/>
                  <a:gd name="connsiteX136" fmla="*/ 2902226 w 3167269"/>
                  <a:gd name="connsiteY136" fmla="*/ 1510748 h 3405808"/>
                  <a:gd name="connsiteX137" fmla="*/ 2809460 w 3167269"/>
                  <a:gd name="connsiteY137" fmla="*/ 1550504 h 3405808"/>
                  <a:gd name="connsiteX138" fmla="*/ 2584173 w 3167269"/>
                  <a:gd name="connsiteY138" fmla="*/ 1616765 h 3405808"/>
                  <a:gd name="connsiteX139" fmla="*/ 2464904 w 3167269"/>
                  <a:gd name="connsiteY139" fmla="*/ 1630017 h 3405808"/>
                  <a:gd name="connsiteX140" fmla="*/ 2358886 w 3167269"/>
                  <a:gd name="connsiteY140" fmla="*/ 1643269 h 3405808"/>
                  <a:gd name="connsiteX141" fmla="*/ 2186608 w 3167269"/>
                  <a:gd name="connsiteY141" fmla="*/ 1669774 h 3405808"/>
                  <a:gd name="connsiteX142" fmla="*/ 2001078 w 3167269"/>
                  <a:gd name="connsiteY142" fmla="*/ 1683026 h 3405808"/>
                  <a:gd name="connsiteX143" fmla="*/ 1802295 w 3167269"/>
                  <a:gd name="connsiteY143" fmla="*/ 1722782 h 3405808"/>
                  <a:gd name="connsiteX144" fmla="*/ 1563756 w 3167269"/>
                  <a:gd name="connsiteY144" fmla="*/ 1762539 h 3405808"/>
                  <a:gd name="connsiteX145" fmla="*/ 1510747 w 3167269"/>
                  <a:gd name="connsiteY145" fmla="*/ 1789043 h 34058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</a:cxnLst>
                <a:rect l="l" t="t" r="r" b="b"/>
                <a:pathLst>
                  <a:path w="3167269" h="3405808">
                    <a:moveTo>
                      <a:pt x="2915478" y="3246782"/>
                    </a:moveTo>
                    <a:cubicBezTo>
                      <a:pt x="2709464" y="3329189"/>
                      <a:pt x="2860779" y="3273899"/>
                      <a:pt x="2398643" y="3352800"/>
                    </a:cubicBezTo>
                    <a:cubicBezTo>
                      <a:pt x="2339265" y="3362938"/>
                      <a:pt x="2258606" y="3371471"/>
                      <a:pt x="2199860" y="3379304"/>
                    </a:cubicBezTo>
                    <a:cubicBezTo>
                      <a:pt x="2114601" y="3390672"/>
                      <a:pt x="2108566" y="3392311"/>
                      <a:pt x="2027582" y="3405808"/>
                    </a:cubicBezTo>
                    <a:cubicBezTo>
                      <a:pt x="1921565" y="3401391"/>
                      <a:pt x="1814521" y="3407921"/>
                      <a:pt x="1709530" y="3392556"/>
                    </a:cubicBezTo>
                    <a:cubicBezTo>
                      <a:pt x="1449039" y="3354435"/>
                      <a:pt x="1550576" y="3330102"/>
                      <a:pt x="1351721" y="3273287"/>
                    </a:cubicBezTo>
                    <a:cubicBezTo>
                      <a:pt x="1242520" y="3242087"/>
                      <a:pt x="1020417" y="3193774"/>
                      <a:pt x="1020417" y="3193774"/>
                    </a:cubicBezTo>
                    <a:cubicBezTo>
                      <a:pt x="978590" y="3172860"/>
                      <a:pt x="919876" y="3146242"/>
                      <a:pt x="887895" y="3114261"/>
                    </a:cubicBezTo>
                    <a:cubicBezTo>
                      <a:pt x="870225" y="3096591"/>
                      <a:pt x="851695" y="3079742"/>
                      <a:pt x="834886" y="3061252"/>
                    </a:cubicBezTo>
                    <a:cubicBezTo>
                      <a:pt x="807491" y="3031117"/>
                      <a:pt x="784171" y="2997285"/>
                      <a:pt x="755373" y="2968487"/>
                    </a:cubicBezTo>
                    <a:cubicBezTo>
                      <a:pt x="739755" y="2952869"/>
                      <a:pt x="720034" y="2941982"/>
                      <a:pt x="702365" y="2928730"/>
                    </a:cubicBezTo>
                    <a:cubicBezTo>
                      <a:pt x="697948" y="2915478"/>
                      <a:pt x="695360" y="2901468"/>
                      <a:pt x="689113" y="2888974"/>
                    </a:cubicBezTo>
                    <a:cubicBezTo>
                      <a:pt x="677594" y="2865936"/>
                      <a:pt x="659163" y="2846531"/>
                      <a:pt x="649356" y="2822713"/>
                    </a:cubicBezTo>
                    <a:cubicBezTo>
                      <a:pt x="619870" y="2751104"/>
                      <a:pt x="592305" y="2649541"/>
                      <a:pt x="569843" y="2570921"/>
                    </a:cubicBezTo>
                    <a:cubicBezTo>
                      <a:pt x="565426" y="2517912"/>
                      <a:pt x="554622" y="2465051"/>
                      <a:pt x="556591" y="2411895"/>
                    </a:cubicBezTo>
                    <a:cubicBezTo>
                      <a:pt x="559065" y="2345094"/>
                      <a:pt x="568594" y="2278368"/>
                      <a:pt x="583095" y="2213113"/>
                    </a:cubicBezTo>
                    <a:cubicBezTo>
                      <a:pt x="591416" y="2175670"/>
                      <a:pt x="631500" y="2157221"/>
                      <a:pt x="662608" y="2146852"/>
                    </a:cubicBezTo>
                    <a:cubicBezTo>
                      <a:pt x="885465" y="2072566"/>
                      <a:pt x="835540" y="2085826"/>
                      <a:pt x="1020417" y="2067339"/>
                    </a:cubicBezTo>
                    <a:lnTo>
                      <a:pt x="1656521" y="2080591"/>
                    </a:lnTo>
                    <a:cubicBezTo>
                      <a:pt x="1912246" y="2103492"/>
                      <a:pt x="1839629" y="2132791"/>
                      <a:pt x="2001078" y="2186608"/>
                    </a:cubicBezTo>
                    <a:cubicBezTo>
                      <a:pt x="2035635" y="2198127"/>
                      <a:pt x="2071756" y="2204278"/>
                      <a:pt x="2107095" y="2213113"/>
                    </a:cubicBezTo>
                    <a:cubicBezTo>
                      <a:pt x="2150129" y="2241802"/>
                      <a:pt x="2182470" y="2255854"/>
                      <a:pt x="2213113" y="2292626"/>
                    </a:cubicBezTo>
                    <a:cubicBezTo>
                      <a:pt x="2227253" y="2309594"/>
                      <a:pt x="2239617" y="2327965"/>
                      <a:pt x="2252869" y="2345635"/>
                    </a:cubicBezTo>
                    <a:cubicBezTo>
                      <a:pt x="2257286" y="2367722"/>
                      <a:pt x="2260658" y="2390043"/>
                      <a:pt x="2266121" y="2411895"/>
                    </a:cubicBezTo>
                    <a:cubicBezTo>
                      <a:pt x="2269509" y="2425447"/>
                      <a:pt x="2280302" y="2437714"/>
                      <a:pt x="2279373" y="2451652"/>
                    </a:cubicBezTo>
                    <a:cubicBezTo>
                      <a:pt x="2275798" y="2505273"/>
                      <a:pt x="2270943" y="2560069"/>
                      <a:pt x="2252869" y="2610678"/>
                    </a:cubicBezTo>
                    <a:cubicBezTo>
                      <a:pt x="2247512" y="2625677"/>
                      <a:pt x="2226073" y="2627925"/>
                      <a:pt x="2213113" y="2637182"/>
                    </a:cubicBezTo>
                    <a:cubicBezTo>
                      <a:pt x="2195140" y="2650020"/>
                      <a:pt x="2179859" y="2667061"/>
                      <a:pt x="2160104" y="2676939"/>
                    </a:cubicBezTo>
                    <a:cubicBezTo>
                      <a:pt x="2143813" y="2685084"/>
                      <a:pt x="2124540" y="2684957"/>
                      <a:pt x="2107095" y="2690191"/>
                    </a:cubicBezTo>
                    <a:cubicBezTo>
                      <a:pt x="2080335" y="2698219"/>
                      <a:pt x="2054977" y="2711216"/>
                      <a:pt x="2027582" y="2716695"/>
                    </a:cubicBezTo>
                    <a:cubicBezTo>
                      <a:pt x="1966324" y="2728947"/>
                      <a:pt x="1842052" y="2743200"/>
                      <a:pt x="1842052" y="2743200"/>
                    </a:cubicBezTo>
                    <a:cubicBezTo>
                      <a:pt x="1736035" y="2734365"/>
                      <a:pt x="1628742" y="2735316"/>
                      <a:pt x="1524000" y="2716695"/>
                    </a:cubicBezTo>
                    <a:cubicBezTo>
                      <a:pt x="1429012" y="2699808"/>
                      <a:pt x="1338782" y="2662567"/>
                      <a:pt x="1245704" y="2637182"/>
                    </a:cubicBezTo>
                    <a:cubicBezTo>
                      <a:pt x="1136526" y="2607406"/>
                      <a:pt x="1073412" y="2594478"/>
                      <a:pt x="967408" y="2570921"/>
                    </a:cubicBezTo>
                    <a:cubicBezTo>
                      <a:pt x="711382" y="2388048"/>
                      <a:pt x="1041873" y="2612039"/>
                      <a:pt x="768626" y="2464904"/>
                    </a:cubicBezTo>
                    <a:cubicBezTo>
                      <a:pt x="743722" y="2451494"/>
                      <a:pt x="723389" y="2430817"/>
                      <a:pt x="702365" y="2411895"/>
                    </a:cubicBezTo>
                    <a:cubicBezTo>
                      <a:pt x="614563" y="2332874"/>
                      <a:pt x="652946" y="2356780"/>
                      <a:pt x="569843" y="2266121"/>
                    </a:cubicBezTo>
                    <a:cubicBezTo>
                      <a:pt x="544515" y="2238490"/>
                      <a:pt x="513184" y="2216318"/>
                      <a:pt x="490330" y="2186608"/>
                    </a:cubicBezTo>
                    <a:cubicBezTo>
                      <a:pt x="468616" y="2158379"/>
                      <a:pt x="453248" y="2125697"/>
                      <a:pt x="437321" y="2093843"/>
                    </a:cubicBezTo>
                    <a:cubicBezTo>
                      <a:pt x="403483" y="2026166"/>
                      <a:pt x="394150" y="1990833"/>
                      <a:pt x="371060" y="1921565"/>
                    </a:cubicBezTo>
                    <a:cubicBezTo>
                      <a:pt x="366643" y="1895061"/>
                      <a:pt x="362615" y="1868489"/>
                      <a:pt x="357808" y="1842052"/>
                    </a:cubicBezTo>
                    <a:cubicBezTo>
                      <a:pt x="353779" y="1819891"/>
                      <a:pt x="342892" y="1798254"/>
                      <a:pt x="344556" y="1775791"/>
                    </a:cubicBezTo>
                    <a:cubicBezTo>
                      <a:pt x="351802" y="1677977"/>
                      <a:pt x="361299" y="1579587"/>
                      <a:pt x="384313" y="1484243"/>
                    </a:cubicBezTo>
                    <a:cubicBezTo>
                      <a:pt x="405087" y="1398180"/>
                      <a:pt x="577526" y="1240583"/>
                      <a:pt x="609600" y="1219200"/>
                    </a:cubicBezTo>
                    <a:cubicBezTo>
                      <a:pt x="714674" y="1149151"/>
                      <a:pt x="743280" y="1122957"/>
                      <a:pt x="861391" y="1073426"/>
                    </a:cubicBezTo>
                    <a:cubicBezTo>
                      <a:pt x="952936" y="1035036"/>
                      <a:pt x="1042345" y="986876"/>
                      <a:pt x="1139686" y="967408"/>
                    </a:cubicBezTo>
                    <a:lnTo>
                      <a:pt x="1272208" y="940904"/>
                    </a:lnTo>
                    <a:cubicBezTo>
                      <a:pt x="1404730" y="949739"/>
                      <a:pt x="1538220" y="949137"/>
                      <a:pt x="1669773" y="967408"/>
                    </a:cubicBezTo>
                    <a:cubicBezTo>
                      <a:pt x="1699124" y="971485"/>
                      <a:pt x="1722049" y="995492"/>
                      <a:pt x="1749286" y="1007165"/>
                    </a:cubicBezTo>
                    <a:cubicBezTo>
                      <a:pt x="1973384" y="1103207"/>
                      <a:pt x="1741530" y="981747"/>
                      <a:pt x="1948069" y="1113182"/>
                    </a:cubicBezTo>
                    <a:cubicBezTo>
                      <a:pt x="2013261" y="1154668"/>
                      <a:pt x="2085034" y="1186088"/>
                      <a:pt x="2146852" y="1232452"/>
                    </a:cubicBezTo>
                    <a:cubicBezTo>
                      <a:pt x="2182191" y="1258956"/>
                      <a:pt x="2218134" y="1284673"/>
                      <a:pt x="2252869" y="1311965"/>
                    </a:cubicBezTo>
                    <a:cubicBezTo>
                      <a:pt x="2279998" y="1333280"/>
                      <a:pt x="2304781" y="1357525"/>
                      <a:pt x="2332382" y="1378226"/>
                    </a:cubicBezTo>
                    <a:cubicBezTo>
                      <a:pt x="2607225" y="1584359"/>
                      <a:pt x="2234475" y="1289301"/>
                      <a:pt x="2478156" y="1484243"/>
                    </a:cubicBezTo>
                    <a:cubicBezTo>
                      <a:pt x="2491408" y="1506330"/>
                      <a:pt x="2501150" y="1530947"/>
                      <a:pt x="2517913" y="1550504"/>
                    </a:cubicBezTo>
                    <a:cubicBezTo>
                      <a:pt x="2528278" y="1562597"/>
                      <a:pt x="2549767" y="1563180"/>
                      <a:pt x="2557669" y="1577008"/>
                    </a:cubicBezTo>
                    <a:cubicBezTo>
                      <a:pt x="2568844" y="1596565"/>
                      <a:pt x="2566035" y="1621281"/>
                      <a:pt x="2570921" y="1643269"/>
                    </a:cubicBezTo>
                    <a:cubicBezTo>
                      <a:pt x="2574872" y="1661049"/>
                      <a:pt x="2579756" y="1678608"/>
                      <a:pt x="2584173" y="1696278"/>
                    </a:cubicBezTo>
                    <a:cubicBezTo>
                      <a:pt x="2579756" y="1749287"/>
                      <a:pt x="2579666" y="1802835"/>
                      <a:pt x="2570921" y="1855304"/>
                    </a:cubicBezTo>
                    <a:cubicBezTo>
                      <a:pt x="2566328" y="1882862"/>
                      <a:pt x="2558791" y="1910860"/>
                      <a:pt x="2544417" y="1934817"/>
                    </a:cubicBezTo>
                    <a:cubicBezTo>
                      <a:pt x="2502505" y="2004671"/>
                      <a:pt x="2463698" y="2053184"/>
                      <a:pt x="2398643" y="2093843"/>
                    </a:cubicBezTo>
                    <a:cubicBezTo>
                      <a:pt x="2381890" y="2104313"/>
                      <a:pt x="2364200" y="2113597"/>
                      <a:pt x="2345634" y="2120348"/>
                    </a:cubicBezTo>
                    <a:cubicBezTo>
                      <a:pt x="2315411" y="2131338"/>
                      <a:pt x="2284539" y="2141263"/>
                      <a:pt x="2252869" y="2146852"/>
                    </a:cubicBezTo>
                    <a:cubicBezTo>
                      <a:pt x="2209150" y="2154567"/>
                      <a:pt x="2164521" y="2155687"/>
                      <a:pt x="2120347" y="2160104"/>
                    </a:cubicBezTo>
                    <a:cubicBezTo>
                      <a:pt x="2058504" y="2173356"/>
                      <a:pt x="1998009" y="2197228"/>
                      <a:pt x="1934817" y="2199861"/>
                    </a:cubicBezTo>
                    <a:cubicBezTo>
                      <a:pt x="1651112" y="2211682"/>
                      <a:pt x="1502155" y="2188598"/>
                      <a:pt x="1245704" y="2160104"/>
                    </a:cubicBezTo>
                    <a:cubicBezTo>
                      <a:pt x="1179443" y="2138017"/>
                      <a:pt x="1112017" y="2119158"/>
                      <a:pt x="1046921" y="2093843"/>
                    </a:cubicBezTo>
                    <a:cubicBezTo>
                      <a:pt x="872376" y="2025964"/>
                      <a:pt x="696924" y="1951755"/>
                      <a:pt x="543339" y="1842052"/>
                    </a:cubicBezTo>
                    <a:cubicBezTo>
                      <a:pt x="394654" y="1735849"/>
                      <a:pt x="477444" y="1802662"/>
                      <a:pt x="304800" y="1630017"/>
                    </a:cubicBezTo>
                    <a:lnTo>
                      <a:pt x="251791" y="1577008"/>
                    </a:lnTo>
                    <a:cubicBezTo>
                      <a:pt x="210364" y="1411300"/>
                      <a:pt x="263310" y="1617324"/>
                      <a:pt x="225286" y="1484243"/>
                    </a:cubicBezTo>
                    <a:cubicBezTo>
                      <a:pt x="220282" y="1466731"/>
                      <a:pt x="216451" y="1448904"/>
                      <a:pt x="212034" y="1431235"/>
                    </a:cubicBezTo>
                    <a:cubicBezTo>
                      <a:pt x="216451" y="1378226"/>
                      <a:pt x="211749" y="1323649"/>
                      <a:pt x="225286" y="1272208"/>
                    </a:cubicBezTo>
                    <a:cubicBezTo>
                      <a:pt x="234350" y="1237766"/>
                      <a:pt x="258540" y="1209076"/>
                      <a:pt x="278295" y="1179443"/>
                    </a:cubicBezTo>
                    <a:cubicBezTo>
                      <a:pt x="359709" y="1057323"/>
                      <a:pt x="425081" y="995084"/>
                      <a:pt x="556591" y="901148"/>
                    </a:cubicBezTo>
                    <a:cubicBezTo>
                      <a:pt x="736461" y="772669"/>
                      <a:pt x="554852" y="888657"/>
                      <a:pt x="768626" y="795130"/>
                    </a:cubicBezTo>
                    <a:cubicBezTo>
                      <a:pt x="907849" y="734220"/>
                      <a:pt x="818238" y="739869"/>
                      <a:pt x="980660" y="689113"/>
                    </a:cubicBezTo>
                    <a:cubicBezTo>
                      <a:pt x="1010474" y="679796"/>
                      <a:pt x="1042665" y="681289"/>
                      <a:pt x="1073426" y="675861"/>
                    </a:cubicBezTo>
                    <a:cubicBezTo>
                      <a:pt x="1117789" y="668032"/>
                      <a:pt x="1161450" y="656382"/>
                      <a:pt x="1205947" y="649356"/>
                    </a:cubicBezTo>
                    <a:cubicBezTo>
                      <a:pt x="1256538" y="641368"/>
                      <a:pt x="1428301" y="626733"/>
                      <a:pt x="1470991" y="622852"/>
                    </a:cubicBezTo>
                    <a:lnTo>
                      <a:pt x="1934817" y="636104"/>
                    </a:lnTo>
                    <a:cubicBezTo>
                      <a:pt x="1970393" y="637759"/>
                      <a:pt x="2006011" y="641894"/>
                      <a:pt x="2040834" y="649356"/>
                    </a:cubicBezTo>
                    <a:cubicBezTo>
                      <a:pt x="2068152" y="655210"/>
                      <a:pt x="2093843" y="667026"/>
                      <a:pt x="2120347" y="675861"/>
                    </a:cubicBezTo>
                    <a:cubicBezTo>
                      <a:pt x="2138017" y="689113"/>
                      <a:pt x="2155383" y="702779"/>
                      <a:pt x="2173356" y="715617"/>
                    </a:cubicBezTo>
                    <a:cubicBezTo>
                      <a:pt x="2186317" y="724874"/>
                      <a:pt x="2201372" y="731359"/>
                      <a:pt x="2213113" y="742121"/>
                    </a:cubicBezTo>
                    <a:cubicBezTo>
                      <a:pt x="2254559" y="780113"/>
                      <a:pt x="2332382" y="861391"/>
                      <a:pt x="2332382" y="861391"/>
                    </a:cubicBezTo>
                    <a:cubicBezTo>
                      <a:pt x="2353852" y="968742"/>
                      <a:pt x="2328209" y="893294"/>
                      <a:pt x="2398643" y="993913"/>
                    </a:cubicBezTo>
                    <a:cubicBezTo>
                      <a:pt x="2413414" y="1015014"/>
                      <a:pt x="2424112" y="1038742"/>
                      <a:pt x="2438400" y="1060174"/>
                    </a:cubicBezTo>
                    <a:cubicBezTo>
                      <a:pt x="2450652" y="1078551"/>
                      <a:pt x="2465490" y="1095088"/>
                      <a:pt x="2478156" y="1113182"/>
                    </a:cubicBezTo>
                    <a:cubicBezTo>
                      <a:pt x="2496423" y="1139278"/>
                      <a:pt x="2513495" y="1166191"/>
                      <a:pt x="2531165" y="1192695"/>
                    </a:cubicBezTo>
                    <a:cubicBezTo>
                      <a:pt x="2535582" y="1214782"/>
                      <a:pt x="2539352" y="1237008"/>
                      <a:pt x="2544417" y="1258956"/>
                    </a:cubicBezTo>
                    <a:cubicBezTo>
                      <a:pt x="2552608" y="1294450"/>
                      <a:pt x="2570921" y="1364974"/>
                      <a:pt x="2570921" y="1364974"/>
                    </a:cubicBezTo>
                    <a:cubicBezTo>
                      <a:pt x="2562086" y="1400313"/>
                      <a:pt x="2560707" y="1438410"/>
                      <a:pt x="2544417" y="1470991"/>
                    </a:cubicBezTo>
                    <a:cubicBezTo>
                      <a:pt x="2521368" y="1517089"/>
                      <a:pt x="2492845" y="1525483"/>
                      <a:pt x="2451652" y="1537252"/>
                    </a:cubicBezTo>
                    <a:cubicBezTo>
                      <a:pt x="2407985" y="1549728"/>
                      <a:pt x="2377926" y="1554647"/>
                      <a:pt x="2332382" y="1563756"/>
                    </a:cubicBezTo>
                    <a:cubicBezTo>
                      <a:pt x="1920382" y="1540867"/>
                      <a:pt x="2259821" y="1566607"/>
                      <a:pt x="1908313" y="1524000"/>
                    </a:cubicBezTo>
                    <a:cubicBezTo>
                      <a:pt x="1824532" y="1513845"/>
                      <a:pt x="1739955" y="1510191"/>
                      <a:pt x="1656521" y="1497495"/>
                    </a:cubicBezTo>
                    <a:cubicBezTo>
                      <a:pt x="1536604" y="1479247"/>
                      <a:pt x="1418791" y="1448389"/>
                      <a:pt x="1298713" y="1431235"/>
                    </a:cubicBezTo>
                    <a:cubicBezTo>
                      <a:pt x="1171219" y="1413022"/>
                      <a:pt x="1042504" y="1404730"/>
                      <a:pt x="914400" y="1391478"/>
                    </a:cubicBezTo>
                    <a:cubicBezTo>
                      <a:pt x="616189" y="1310148"/>
                      <a:pt x="684683" y="1339347"/>
                      <a:pt x="450573" y="1245704"/>
                    </a:cubicBezTo>
                    <a:cubicBezTo>
                      <a:pt x="419337" y="1233210"/>
                      <a:pt x="387898" y="1220993"/>
                      <a:pt x="357808" y="1205948"/>
                    </a:cubicBezTo>
                    <a:cubicBezTo>
                      <a:pt x="298063" y="1176075"/>
                      <a:pt x="290326" y="1163426"/>
                      <a:pt x="238539" y="1126435"/>
                    </a:cubicBezTo>
                    <a:cubicBezTo>
                      <a:pt x="194830" y="1095214"/>
                      <a:pt x="197542" y="1099310"/>
                      <a:pt x="145773" y="1073426"/>
                    </a:cubicBezTo>
                    <a:cubicBezTo>
                      <a:pt x="136938" y="1060174"/>
                      <a:pt x="129757" y="1045655"/>
                      <a:pt x="119269" y="1033669"/>
                    </a:cubicBezTo>
                    <a:cubicBezTo>
                      <a:pt x="98700" y="1010162"/>
                      <a:pt x="53008" y="967408"/>
                      <a:pt x="53008" y="967408"/>
                    </a:cubicBezTo>
                    <a:cubicBezTo>
                      <a:pt x="48591" y="945321"/>
                      <a:pt x="46879" y="922516"/>
                      <a:pt x="39756" y="901148"/>
                    </a:cubicBezTo>
                    <a:cubicBezTo>
                      <a:pt x="33509" y="882407"/>
                      <a:pt x="18929" y="867061"/>
                      <a:pt x="13252" y="848139"/>
                    </a:cubicBezTo>
                    <a:cubicBezTo>
                      <a:pt x="5531" y="822402"/>
                      <a:pt x="4417" y="795130"/>
                      <a:pt x="0" y="768626"/>
                    </a:cubicBezTo>
                    <a:cubicBezTo>
                      <a:pt x="8835" y="684696"/>
                      <a:pt x="15589" y="600520"/>
                      <a:pt x="26504" y="516835"/>
                    </a:cubicBezTo>
                    <a:cubicBezTo>
                      <a:pt x="31536" y="478258"/>
                      <a:pt x="45724" y="443675"/>
                      <a:pt x="66260" y="410817"/>
                    </a:cubicBezTo>
                    <a:cubicBezTo>
                      <a:pt x="119362" y="325854"/>
                      <a:pt x="89538" y="382406"/>
                      <a:pt x="172278" y="318052"/>
                    </a:cubicBezTo>
                    <a:cubicBezTo>
                      <a:pt x="192003" y="302711"/>
                      <a:pt x="205561" y="280384"/>
                      <a:pt x="225286" y="265043"/>
                    </a:cubicBezTo>
                    <a:cubicBezTo>
                      <a:pt x="245618" y="249229"/>
                      <a:pt x="268935" y="237621"/>
                      <a:pt x="291547" y="225287"/>
                    </a:cubicBezTo>
                    <a:cubicBezTo>
                      <a:pt x="338712" y="199561"/>
                      <a:pt x="414709" y="164193"/>
                      <a:pt x="463826" y="145774"/>
                    </a:cubicBezTo>
                    <a:cubicBezTo>
                      <a:pt x="503065" y="131060"/>
                      <a:pt x="543630" y="120112"/>
                      <a:pt x="583095" y="106017"/>
                    </a:cubicBezTo>
                    <a:cubicBezTo>
                      <a:pt x="605498" y="98016"/>
                      <a:pt x="626620" y="86509"/>
                      <a:pt x="649356" y="79513"/>
                    </a:cubicBezTo>
                    <a:cubicBezTo>
                      <a:pt x="684172" y="68800"/>
                      <a:pt x="720604" y="63873"/>
                      <a:pt x="755373" y="53008"/>
                    </a:cubicBezTo>
                    <a:cubicBezTo>
                      <a:pt x="791397" y="41750"/>
                      <a:pt x="824458" y="21027"/>
                      <a:pt x="861391" y="13252"/>
                    </a:cubicBezTo>
                    <a:cubicBezTo>
                      <a:pt x="909136" y="3201"/>
                      <a:pt x="958574" y="4417"/>
                      <a:pt x="1007165" y="0"/>
                    </a:cubicBezTo>
                    <a:lnTo>
                      <a:pt x="1577008" y="13252"/>
                    </a:lnTo>
                    <a:cubicBezTo>
                      <a:pt x="1948364" y="28106"/>
                      <a:pt x="1356632" y="23068"/>
                      <a:pt x="1775791" y="53008"/>
                    </a:cubicBezTo>
                    <a:cubicBezTo>
                      <a:pt x="1925665" y="63713"/>
                      <a:pt x="2076174" y="61843"/>
                      <a:pt x="2226365" y="66261"/>
                    </a:cubicBezTo>
                    <a:cubicBezTo>
                      <a:pt x="2396194" y="100226"/>
                      <a:pt x="2300671" y="82012"/>
                      <a:pt x="2623930" y="132521"/>
                    </a:cubicBezTo>
                    <a:cubicBezTo>
                      <a:pt x="2654791" y="137343"/>
                      <a:pt x="2716695" y="145774"/>
                      <a:pt x="2716695" y="145774"/>
                    </a:cubicBezTo>
                    <a:cubicBezTo>
                      <a:pt x="2734365" y="154609"/>
                      <a:pt x="2752952" y="161808"/>
                      <a:pt x="2769704" y="172278"/>
                    </a:cubicBezTo>
                    <a:cubicBezTo>
                      <a:pt x="2788434" y="183984"/>
                      <a:pt x="2803405" y="201308"/>
                      <a:pt x="2822713" y="212035"/>
                    </a:cubicBezTo>
                    <a:cubicBezTo>
                      <a:pt x="2843507" y="223588"/>
                      <a:pt x="2867235" y="228878"/>
                      <a:pt x="2888973" y="238539"/>
                    </a:cubicBezTo>
                    <a:cubicBezTo>
                      <a:pt x="3003847" y="289594"/>
                      <a:pt x="2874419" y="237888"/>
                      <a:pt x="3008243" y="304800"/>
                    </a:cubicBezTo>
                    <a:cubicBezTo>
                      <a:pt x="3039932" y="320645"/>
                      <a:pt x="3079853" y="333087"/>
                      <a:pt x="3114260" y="344556"/>
                    </a:cubicBezTo>
                    <a:cubicBezTo>
                      <a:pt x="3123095" y="397565"/>
                      <a:pt x="3131426" y="450660"/>
                      <a:pt x="3140765" y="503582"/>
                    </a:cubicBezTo>
                    <a:cubicBezTo>
                      <a:pt x="3144679" y="525764"/>
                      <a:pt x="3149988" y="547682"/>
                      <a:pt x="3154017" y="569843"/>
                    </a:cubicBezTo>
                    <a:cubicBezTo>
                      <a:pt x="3158824" y="596280"/>
                      <a:pt x="3162852" y="622852"/>
                      <a:pt x="3167269" y="649356"/>
                    </a:cubicBezTo>
                    <a:cubicBezTo>
                      <a:pt x="3162852" y="834887"/>
                      <a:pt x="3165358" y="1020712"/>
                      <a:pt x="3154017" y="1205948"/>
                    </a:cubicBezTo>
                    <a:cubicBezTo>
                      <a:pt x="3152052" y="1238047"/>
                      <a:pt x="3136754" y="1267910"/>
                      <a:pt x="3127513" y="1298713"/>
                    </a:cubicBezTo>
                    <a:cubicBezTo>
                      <a:pt x="3120668" y="1321529"/>
                      <a:pt x="3095724" y="1392778"/>
                      <a:pt x="3087756" y="1404730"/>
                    </a:cubicBezTo>
                    <a:cubicBezTo>
                      <a:pt x="3055221" y="1453532"/>
                      <a:pt x="3007971" y="1476400"/>
                      <a:pt x="2955234" y="1497495"/>
                    </a:cubicBezTo>
                    <a:cubicBezTo>
                      <a:pt x="2938323" y="1504259"/>
                      <a:pt x="2919343" y="1504524"/>
                      <a:pt x="2902226" y="1510748"/>
                    </a:cubicBezTo>
                    <a:cubicBezTo>
                      <a:pt x="2870609" y="1522245"/>
                      <a:pt x="2840960" y="1538692"/>
                      <a:pt x="2809460" y="1550504"/>
                    </a:cubicBezTo>
                    <a:cubicBezTo>
                      <a:pt x="2750406" y="1572649"/>
                      <a:pt x="2648467" y="1605419"/>
                      <a:pt x="2584173" y="1616765"/>
                    </a:cubicBezTo>
                    <a:cubicBezTo>
                      <a:pt x="2544781" y="1623716"/>
                      <a:pt x="2504631" y="1625343"/>
                      <a:pt x="2464904" y="1630017"/>
                    </a:cubicBezTo>
                    <a:lnTo>
                      <a:pt x="2358886" y="1643269"/>
                    </a:lnTo>
                    <a:cubicBezTo>
                      <a:pt x="2296101" y="1652238"/>
                      <a:pt x="2250711" y="1663669"/>
                      <a:pt x="2186608" y="1669774"/>
                    </a:cubicBezTo>
                    <a:cubicBezTo>
                      <a:pt x="2124886" y="1675652"/>
                      <a:pt x="2062800" y="1677148"/>
                      <a:pt x="2001078" y="1683026"/>
                    </a:cubicBezTo>
                    <a:cubicBezTo>
                      <a:pt x="1863613" y="1696118"/>
                      <a:pt x="1948691" y="1694897"/>
                      <a:pt x="1802295" y="1722782"/>
                    </a:cubicBezTo>
                    <a:cubicBezTo>
                      <a:pt x="1755081" y="1731775"/>
                      <a:pt x="1629876" y="1746009"/>
                      <a:pt x="1563756" y="1762539"/>
                    </a:cubicBezTo>
                    <a:cubicBezTo>
                      <a:pt x="1523150" y="1772690"/>
                      <a:pt x="1531607" y="1768184"/>
                      <a:pt x="1510747" y="1789043"/>
                    </a:cubicBezTo>
                  </a:path>
                </a:pathLst>
              </a:custGeom>
              <a:ln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n w="57150">
                    <a:solidFill>
                      <a:schemeClr val="tx1"/>
                    </a:solidFill>
                  </a:ln>
                </a:endParaRPr>
              </a:p>
            </p:txBody>
          </p:sp>
        </p:grpSp>
      </p:grpSp>
      <p:grpSp>
        <p:nvGrpSpPr>
          <p:cNvPr id="138" name="グループ化 137"/>
          <p:cNvGrpSpPr/>
          <p:nvPr/>
        </p:nvGrpSpPr>
        <p:grpSpPr>
          <a:xfrm>
            <a:off x="6121215" y="622537"/>
            <a:ext cx="2622442" cy="5663642"/>
            <a:chOff x="468795" y="331173"/>
            <a:chExt cx="3749675" cy="6385205"/>
          </a:xfrm>
        </p:grpSpPr>
        <p:grpSp>
          <p:nvGrpSpPr>
            <p:cNvPr id="139" name="グループ化 138"/>
            <p:cNvGrpSpPr/>
            <p:nvPr/>
          </p:nvGrpSpPr>
          <p:grpSpPr>
            <a:xfrm>
              <a:off x="468795" y="331173"/>
              <a:ext cx="2804319" cy="2929732"/>
              <a:chOff x="539552" y="3687977"/>
              <a:chExt cx="2804319" cy="2929732"/>
            </a:xfrm>
          </p:grpSpPr>
          <p:pic>
            <p:nvPicPr>
              <p:cNvPr id="162" name="Picture 2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9552" y="3687977"/>
                <a:ext cx="2804319" cy="29297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grpSp>
            <p:nvGrpSpPr>
              <p:cNvPr id="163" name="グループ化 162"/>
              <p:cNvGrpSpPr/>
              <p:nvPr/>
            </p:nvGrpSpPr>
            <p:grpSpPr>
              <a:xfrm>
                <a:off x="963359" y="5744479"/>
                <a:ext cx="512523" cy="510576"/>
                <a:chOff x="827584" y="5709547"/>
                <a:chExt cx="864096" cy="652275"/>
              </a:xfrm>
            </p:grpSpPr>
            <p:sp>
              <p:nvSpPr>
                <p:cNvPr id="164" name="AutoShape 34"/>
                <p:cNvSpPr>
                  <a:spLocks noChangeArrowheads="1"/>
                </p:cNvSpPr>
                <p:nvPr/>
              </p:nvSpPr>
              <p:spPr bwMode="auto">
                <a:xfrm>
                  <a:off x="827584" y="5709547"/>
                  <a:ext cx="864096" cy="652275"/>
                </a:xfrm>
                <a:custGeom>
                  <a:avLst/>
                  <a:gdLst>
                    <a:gd name="T0" fmla="*/ 10860 w 21600"/>
                    <a:gd name="T1" fmla="*/ 2187 h 21600"/>
                    <a:gd name="T2" fmla="*/ 2928 w 21600"/>
                    <a:gd name="T3" fmla="*/ 10800 h 21600"/>
                    <a:gd name="T4" fmla="*/ 10860 w 21600"/>
                    <a:gd name="T5" fmla="*/ 21600 h 21600"/>
                    <a:gd name="T6" fmla="*/ 18672 w 21600"/>
                    <a:gd name="T7" fmla="*/ 10800 h 21600"/>
                    <a:gd name="T8" fmla="*/ 17694720 60000 65536"/>
                    <a:gd name="T9" fmla="*/ 11796480 60000 65536"/>
                    <a:gd name="T10" fmla="*/ 5898240 60000 65536"/>
                    <a:gd name="T11" fmla="*/ 0 60000 65536"/>
                    <a:gd name="T12" fmla="*/ 5037 w 21600"/>
                    <a:gd name="T13" fmla="*/ 2277 h 21600"/>
                    <a:gd name="T14" fmla="*/ 16557 w 21600"/>
                    <a:gd name="T15" fmla="*/ 13677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10860" y="2187"/>
                      </a:moveTo>
                      <a:cubicBezTo>
                        <a:pt x="10451" y="1746"/>
                        <a:pt x="9529" y="1018"/>
                        <a:pt x="9015" y="730"/>
                      </a:cubicBezTo>
                      <a:cubicBezTo>
                        <a:pt x="7865" y="152"/>
                        <a:pt x="6685" y="0"/>
                        <a:pt x="5415" y="0"/>
                      </a:cubicBezTo>
                      <a:cubicBezTo>
                        <a:pt x="4175" y="152"/>
                        <a:pt x="2995" y="575"/>
                        <a:pt x="1967" y="1305"/>
                      </a:cubicBezTo>
                      <a:cubicBezTo>
                        <a:pt x="1150" y="2187"/>
                        <a:pt x="575" y="3222"/>
                        <a:pt x="242" y="4220"/>
                      </a:cubicBezTo>
                      <a:cubicBezTo>
                        <a:pt x="0" y="5410"/>
                        <a:pt x="242" y="6560"/>
                        <a:pt x="575" y="7597"/>
                      </a:cubicBezTo>
                      <a:lnTo>
                        <a:pt x="10860" y="21600"/>
                      </a:lnTo>
                      <a:lnTo>
                        <a:pt x="20995" y="7597"/>
                      </a:lnTo>
                      <a:cubicBezTo>
                        <a:pt x="21480" y="6560"/>
                        <a:pt x="21600" y="5410"/>
                        <a:pt x="21480" y="4220"/>
                      </a:cubicBezTo>
                      <a:cubicBezTo>
                        <a:pt x="21115" y="3222"/>
                        <a:pt x="20420" y="2187"/>
                        <a:pt x="19632" y="1305"/>
                      </a:cubicBezTo>
                      <a:cubicBezTo>
                        <a:pt x="18575" y="575"/>
                        <a:pt x="17425" y="152"/>
                        <a:pt x="16275" y="0"/>
                      </a:cubicBezTo>
                      <a:cubicBezTo>
                        <a:pt x="15005" y="0"/>
                        <a:pt x="13735" y="152"/>
                        <a:pt x="12705" y="730"/>
                      </a:cubicBezTo>
                      <a:cubicBezTo>
                        <a:pt x="12176" y="1018"/>
                        <a:pt x="11254" y="1746"/>
                        <a:pt x="10860" y="2187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FF99CC"/>
                    </a:gs>
                    <a:gs pos="50000">
                      <a:schemeClr val="bg1"/>
                    </a:gs>
                    <a:gs pos="100000">
                      <a:srgbClr val="FF99CC"/>
                    </a:gs>
                  </a:gsLst>
                  <a:lin ang="5400000" scaled="1"/>
                </a:gradFill>
                <a:ln w="57150" cmpd="thickThin">
                  <a:solidFill>
                    <a:srgbClr val="FF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>
                    <a:ea typeface="ＭＳ Ｐゴシック" pitchFamily="50" charset="-128"/>
                  </a:endParaRPr>
                </a:p>
              </p:txBody>
            </p:sp>
            <p:sp>
              <p:nvSpPr>
                <p:cNvPr id="165" name="Rectangle 35"/>
                <p:cNvSpPr>
                  <a:spLocks noChangeArrowheads="1"/>
                </p:cNvSpPr>
                <p:nvPr/>
              </p:nvSpPr>
              <p:spPr bwMode="auto">
                <a:xfrm>
                  <a:off x="913006" y="5851246"/>
                  <a:ext cx="693251" cy="182216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66" name="Rectangle 36"/>
                <p:cNvSpPr>
                  <a:spLocks noChangeArrowheads="1"/>
                </p:cNvSpPr>
                <p:nvPr/>
              </p:nvSpPr>
              <p:spPr bwMode="auto">
                <a:xfrm flipV="1">
                  <a:off x="1179157" y="5719282"/>
                  <a:ext cx="160950" cy="642540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</p:grpSp>
        </p:grpSp>
        <p:grpSp>
          <p:nvGrpSpPr>
            <p:cNvPr id="140" name="グループ化 139"/>
            <p:cNvGrpSpPr/>
            <p:nvPr/>
          </p:nvGrpSpPr>
          <p:grpSpPr>
            <a:xfrm>
              <a:off x="514368" y="3503402"/>
              <a:ext cx="3704102" cy="3212976"/>
              <a:chOff x="653794" y="865706"/>
              <a:chExt cx="7972466" cy="5992294"/>
            </a:xfrm>
          </p:grpSpPr>
          <p:grpSp>
            <p:nvGrpSpPr>
              <p:cNvPr id="141" name="グループ化 140"/>
              <p:cNvGrpSpPr/>
              <p:nvPr/>
            </p:nvGrpSpPr>
            <p:grpSpPr>
              <a:xfrm rot="18986862">
                <a:off x="5756849" y="1150477"/>
                <a:ext cx="2869411" cy="2555829"/>
                <a:chOff x="5480286" y="3435790"/>
                <a:chExt cx="2869411" cy="2555829"/>
              </a:xfrm>
            </p:grpSpPr>
            <p:pic>
              <p:nvPicPr>
                <p:cNvPr id="148" name="Picture 2" descr="クリックすると新しいウィンドウで開きます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480286" y="3435790"/>
                  <a:ext cx="2869411" cy="255582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grpSp>
              <p:nvGrpSpPr>
                <p:cNvPr id="149" name="グループ化 148"/>
                <p:cNvGrpSpPr/>
                <p:nvPr/>
              </p:nvGrpSpPr>
              <p:grpSpPr>
                <a:xfrm>
                  <a:off x="6166159" y="4237922"/>
                  <a:ext cx="1413982" cy="1152226"/>
                  <a:chOff x="2744777" y="1484784"/>
                  <a:chExt cx="4050390" cy="4682851"/>
                </a:xfrm>
              </p:grpSpPr>
              <p:grpSp>
                <p:nvGrpSpPr>
                  <p:cNvPr id="150" name="グループ化 149"/>
                  <p:cNvGrpSpPr/>
                  <p:nvPr/>
                </p:nvGrpSpPr>
                <p:grpSpPr>
                  <a:xfrm>
                    <a:off x="2744777" y="1484784"/>
                    <a:ext cx="4050390" cy="4682851"/>
                    <a:chOff x="2668961" y="1844824"/>
                    <a:chExt cx="4050390" cy="4682851"/>
                  </a:xfrm>
                </p:grpSpPr>
                <p:sp>
                  <p:nvSpPr>
                    <p:cNvPr id="155" name="フリーフォーム 154"/>
                    <p:cNvSpPr/>
                    <p:nvPr/>
                  </p:nvSpPr>
                  <p:spPr>
                    <a:xfrm>
                      <a:off x="2668961" y="1844824"/>
                      <a:ext cx="4050390" cy="4682851"/>
                    </a:xfrm>
                    <a:custGeom>
                      <a:avLst/>
                      <a:gdLst>
                        <a:gd name="connsiteX0" fmla="*/ 1277497 w 4050390"/>
                        <a:gd name="connsiteY0" fmla="*/ 35515 h 4334120"/>
                        <a:gd name="connsiteX1" fmla="*/ 747410 w 4050390"/>
                        <a:gd name="connsiteY1" fmla="*/ 287306 h 4334120"/>
                        <a:gd name="connsiteX2" fmla="*/ 349845 w 4050390"/>
                        <a:gd name="connsiteY2" fmla="*/ 936663 h 4334120"/>
                        <a:gd name="connsiteX3" fmla="*/ 190819 w 4050390"/>
                        <a:gd name="connsiteY3" fmla="*/ 2672698 h 4334120"/>
                        <a:gd name="connsiteX4" fmla="*/ 204071 w 4050390"/>
                        <a:gd name="connsiteY4" fmla="*/ 4209950 h 4334120"/>
                        <a:gd name="connsiteX5" fmla="*/ 270332 w 4050390"/>
                        <a:gd name="connsiteY5" fmla="*/ 4249706 h 4334120"/>
                        <a:gd name="connsiteX6" fmla="*/ 3649637 w 4050390"/>
                        <a:gd name="connsiteY6" fmla="*/ 4302715 h 4334120"/>
                        <a:gd name="connsiteX7" fmla="*/ 4020697 w 4050390"/>
                        <a:gd name="connsiteY7" fmla="*/ 4249706 h 4334120"/>
                        <a:gd name="connsiteX8" fmla="*/ 3967689 w 4050390"/>
                        <a:gd name="connsiteY8" fmla="*/ 4156941 h 4334120"/>
                        <a:gd name="connsiteX9" fmla="*/ 3914680 w 4050390"/>
                        <a:gd name="connsiteY9" fmla="*/ 2526924 h 4334120"/>
                        <a:gd name="connsiteX10" fmla="*/ 3768906 w 4050390"/>
                        <a:gd name="connsiteY10" fmla="*/ 578854 h 4334120"/>
                        <a:gd name="connsiteX11" fmla="*/ 2152141 w 4050390"/>
                        <a:gd name="connsiteY11" fmla="*/ 22263 h 4334120"/>
                        <a:gd name="connsiteX12" fmla="*/ 1065463 w 4050390"/>
                        <a:gd name="connsiteY12" fmla="*/ 101776 h 4334120"/>
                        <a:gd name="connsiteX13" fmla="*/ 1065463 w 4050390"/>
                        <a:gd name="connsiteY13" fmla="*/ 101776 h 433412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</a:cxnLst>
                      <a:rect l="l" t="t" r="r" b="b"/>
                      <a:pathLst>
                        <a:path w="4050390" h="4334120">
                          <a:moveTo>
                            <a:pt x="1277497" y="35515"/>
                          </a:moveTo>
                          <a:cubicBezTo>
                            <a:pt x="1089758" y="86315"/>
                            <a:pt x="902019" y="137115"/>
                            <a:pt x="747410" y="287306"/>
                          </a:cubicBezTo>
                          <a:cubicBezTo>
                            <a:pt x="592801" y="437497"/>
                            <a:pt x="442610" y="539098"/>
                            <a:pt x="349845" y="936663"/>
                          </a:cubicBezTo>
                          <a:cubicBezTo>
                            <a:pt x="257080" y="1334228"/>
                            <a:pt x="215115" y="2127150"/>
                            <a:pt x="190819" y="2672698"/>
                          </a:cubicBezTo>
                          <a:cubicBezTo>
                            <a:pt x="166523" y="3218246"/>
                            <a:pt x="190819" y="3947115"/>
                            <a:pt x="204071" y="4209950"/>
                          </a:cubicBezTo>
                          <a:cubicBezTo>
                            <a:pt x="217323" y="4472785"/>
                            <a:pt x="-303929" y="4234245"/>
                            <a:pt x="270332" y="4249706"/>
                          </a:cubicBezTo>
                          <a:cubicBezTo>
                            <a:pt x="844593" y="4265167"/>
                            <a:pt x="3024576" y="4302715"/>
                            <a:pt x="3649637" y="4302715"/>
                          </a:cubicBezTo>
                          <a:cubicBezTo>
                            <a:pt x="4274698" y="4302715"/>
                            <a:pt x="3967688" y="4274002"/>
                            <a:pt x="4020697" y="4249706"/>
                          </a:cubicBezTo>
                          <a:cubicBezTo>
                            <a:pt x="4073706" y="4225410"/>
                            <a:pt x="3985359" y="4444071"/>
                            <a:pt x="3967689" y="4156941"/>
                          </a:cubicBezTo>
                          <a:cubicBezTo>
                            <a:pt x="3950020" y="3869811"/>
                            <a:pt x="3947811" y="3123272"/>
                            <a:pt x="3914680" y="2526924"/>
                          </a:cubicBezTo>
                          <a:cubicBezTo>
                            <a:pt x="3881550" y="1930576"/>
                            <a:pt x="4062663" y="996298"/>
                            <a:pt x="3768906" y="578854"/>
                          </a:cubicBezTo>
                          <a:cubicBezTo>
                            <a:pt x="3475150" y="161411"/>
                            <a:pt x="2602715" y="101776"/>
                            <a:pt x="2152141" y="22263"/>
                          </a:cubicBezTo>
                          <a:cubicBezTo>
                            <a:pt x="1701567" y="-57250"/>
                            <a:pt x="1065463" y="101776"/>
                            <a:pt x="1065463" y="101776"/>
                          </a:cubicBezTo>
                          <a:lnTo>
                            <a:pt x="1065463" y="101776"/>
                          </a:lnTo>
                        </a:path>
                      </a:pathLst>
                    </a:custGeom>
                    <a:solidFill>
                      <a:schemeClr val="bg2">
                        <a:lumMod val="50000"/>
                      </a:schemeClr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 sz="900"/>
                    </a:p>
                  </p:txBody>
                </p:sp>
                <p:sp>
                  <p:nvSpPr>
                    <p:cNvPr id="156" name="円/楕円 155"/>
                    <p:cNvSpPr/>
                    <p:nvPr/>
                  </p:nvSpPr>
                  <p:spPr>
                    <a:xfrm>
                      <a:off x="3539968" y="2708920"/>
                      <a:ext cx="864096" cy="864096"/>
                    </a:xfrm>
                    <a:prstGeom prst="ellipse">
                      <a:avLst/>
                    </a:prstGeom>
                    <a:solidFill>
                      <a:schemeClr val="bg2">
                        <a:lumMod val="75000"/>
                      </a:schemeClr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 sz="900"/>
                    </a:p>
                  </p:txBody>
                </p:sp>
                <p:sp>
                  <p:nvSpPr>
                    <p:cNvPr id="157" name="弦 156"/>
                    <p:cNvSpPr/>
                    <p:nvPr/>
                  </p:nvSpPr>
                  <p:spPr>
                    <a:xfrm rot="17413514">
                      <a:off x="3511875" y="2740803"/>
                      <a:ext cx="863204" cy="848977"/>
                    </a:xfrm>
                    <a:prstGeom prst="chord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 sz="900"/>
                    </a:p>
                  </p:txBody>
                </p:sp>
                <p:sp>
                  <p:nvSpPr>
                    <p:cNvPr id="158" name="円/楕円 157"/>
                    <p:cNvSpPr/>
                    <p:nvPr/>
                  </p:nvSpPr>
                  <p:spPr>
                    <a:xfrm>
                      <a:off x="4913988" y="2708920"/>
                      <a:ext cx="864096" cy="864096"/>
                    </a:xfrm>
                    <a:prstGeom prst="ellipse">
                      <a:avLst/>
                    </a:prstGeom>
                    <a:solidFill>
                      <a:schemeClr val="bg2">
                        <a:lumMod val="75000"/>
                      </a:schemeClr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 sz="900"/>
                    </a:p>
                  </p:txBody>
                </p:sp>
                <p:sp>
                  <p:nvSpPr>
                    <p:cNvPr id="159" name="弦 158"/>
                    <p:cNvSpPr/>
                    <p:nvPr/>
                  </p:nvSpPr>
                  <p:spPr>
                    <a:xfrm rot="17413514">
                      <a:off x="4885895" y="2740803"/>
                      <a:ext cx="863204" cy="848977"/>
                    </a:xfrm>
                    <a:prstGeom prst="chord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 sz="900"/>
                    </a:p>
                  </p:txBody>
                </p:sp>
                <p:sp>
                  <p:nvSpPr>
                    <p:cNvPr id="160" name="円/楕円 159"/>
                    <p:cNvSpPr/>
                    <p:nvPr/>
                  </p:nvSpPr>
                  <p:spPr>
                    <a:xfrm>
                      <a:off x="3779912" y="2996952"/>
                      <a:ext cx="360040" cy="288032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 sz="900"/>
                    </a:p>
                  </p:txBody>
                </p:sp>
                <p:sp>
                  <p:nvSpPr>
                    <p:cNvPr id="161" name="円/楕円 160"/>
                    <p:cNvSpPr/>
                    <p:nvPr/>
                  </p:nvSpPr>
                  <p:spPr>
                    <a:xfrm>
                      <a:off x="5137477" y="3021275"/>
                      <a:ext cx="360040" cy="288032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 sz="900"/>
                    </a:p>
                  </p:txBody>
                </p:sp>
              </p:grpSp>
              <p:grpSp>
                <p:nvGrpSpPr>
                  <p:cNvPr id="151" name="グループ化 150"/>
                  <p:cNvGrpSpPr/>
                  <p:nvPr/>
                </p:nvGrpSpPr>
                <p:grpSpPr>
                  <a:xfrm>
                    <a:off x="4333282" y="3948385"/>
                    <a:ext cx="880011" cy="701173"/>
                    <a:chOff x="4109793" y="3844323"/>
                    <a:chExt cx="1216771" cy="701173"/>
                  </a:xfrm>
                </p:grpSpPr>
                <p:sp>
                  <p:nvSpPr>
                    <p:cNvPr id="153" name="フリーフォーム 152"/>
                    <p:cNvSpPr/>
                    <p:nvPr/>
                  </p:nvSpPr>
                  <p:spPr>
                    <a:xfrm>
                      <a:off x="4109793" y="4052449"/>
                      <a:ext cx="1204329" cy="493047"/>
                    </a:xfrm>
                    <a:custGeom>
                      <a:avLst/>
                      <a:gdLst>
                        <a:gd name="connsiteX0" fmla="*/ 700746 w 1204329"/>
                        <a:gd name="connsiteY0" fmla="*/ 188247 h 493047"/>
                        <a:gd name="connsiteX1" fmla="*/ 528468 w 1204329"/>
                        <a:gd name="connsiteY1" fmla="*/ 201499 h 493047"/>
                        <a:gd name="connsiteX2" fmla="*/ 448955 w 1204329"/>
                        <a:gd name="connsiteY2" fmla="*/ 228003 h 493047"/>
                        <a:gd name="connsiteX3" fmla="*/ 369442 w 1204329"/>
                        <a:gd name="connsiteY3" fmla="*/ 281012 h 493047"/>
                        <a:gd name="connsiteX4" fmla="*/ 303181 w 1204329"/>
                        <a:gd name="connsiteY4" fmla="*/ 334021 h 493047"/>
                        <a:gd name="connsiteX5" fmla="*/ 236920 w 1204329"/>
                        <a:gd name="connsiteY5" fmla="*/ 400281 h 493047"/>
                        <a:gd name="connsiteX6" fmla="*/ 170659 w 1204329"/>
                        <a:gd name="connsiteY6" fmla="*/ 440038 h 493047"/>
                        <a:gd name="connsiteX7" fmla="*/ 130903 w 1204329"/>
                        <a:gd name="connsiteY7" fmla="*/ 466542 h 493047"/>
                        <a:gd name="connsiteX8" fmla="*/ 51390 w 1204329"/>
                        <a:gd name="connsiteY8" fmla="*/ 493047 h 493047"/>
                        <a:gd name="connsiteX9" fmla="*/ 24885 w 1204329"/>
                        <a:gd name="connsiteY9" fmla="*/ 347273 h 493047"/>
                        <a:gd name="connsiteX10" fmla="*/ 64642 w 1204329"/>
                        <a:gd name="connsiteY10" fmla="*/ 281012 h 493047"/>
                        <a:gd name="connsiteX11" fmla="*/ 91146 w 1204329"/>
                        <a:gd name="connsiteY11" fmla="*/ 241255 h 493047"/>
                        <a:gd name="connsiteX12" fmla="*/ 170659 w 1204329"/>
                        <a:gd name="connsiteY12" fmla="*/ 201499 h 493047"/>
                        <a:gd name="connsiteX13" fmla="*/ 250172 w 1204329"/>
                        <a:gd name="connsiteY13" fmla="*/ 135238 h 493047"/>
                        <a:gd name="connsiteX14" fmla="*/ 276677 w 1204329"/>
                        <a:gd name="connsiteY14" fmla="*/ 108734 h 493047"/>
                        <a:gd name="connsiteX15" fmla="*/ 329685 w 1204329"/>
                        <a:gd name="connsiteY15" fmla="*/ 82229 h 493047"/>
                        <a:gd name="connsiteX16" fmla="*/ 409198 w 1204329"/>
                        <a:gd name="connsiteY16" fmla="*/ 42473 h 493047"/>
                        <a:gd name="connsiteX17" fmla="*/ 448955 w 1204329"/>
                        <a:gd name="connsiteY17" fmla="*/ 15968 h 493047"/>
                        <a:gd name="connsiteX18" fmla="*/ 806764 w 1204329"/>
                        <a:gd name="connsiteY18" fmla="*/ 15968 h 493047"/>
                        <a:gd name="connsiteX19" fmla="*/ 926033 w 1204329"/>
                        <a:gd name="connsiteY19" fmla="*/ 42473 h 493047"/>
                        <a:gd name="connsiteX20" fmla="*/ 1005546 w 1204329"/>
                        <a:gd name="connsiteY20" fmla="*/ 68977 h 493047"/>
                        <a:gd name="connsiteX21" fmla="*/ 1045303 w 1204329"/>
                        <a:gd name="connsiteY21" fmla="*/ 95481 h 493047"/>
                        <a:gd name="connsiteX22" fmla="*/ 1071807 w 1204329"/>
                        <a:gd name="connsiteY22" fmla="*/ 121986 h 493047"/>
                        <a:gd name="connsiteX23" fmla="*/ 1111564 w 1204329"/>
                        <a:gd name="connsiteY23" fmla="*/ 135238 h 493047"/>
                        <a:gd name="connsiteX24" fmla="*/ 1151320 w 1204329"/>
                        <a:gd name="connsiteY24" fmla="*/ 161742 h 493047"/>
                        <a:gd name="connsiteX25" fmla="*/ 1204329 w 1204329"/>
                        <a:gd name="connsiteY25" fmla="*/ 228003 h 493047"/>
                        <a:gd name="connsiteX26" fmla="*/ 1191077 w 1204329"/>
                        <a:gd name="connsiteY26" fmla="*/ 320768 h 493047"/>
                        <a:gd name="connsiteX27" fmla="*/ 1164572 w 1204329"/>
                        <a:gd name="connsiteY27" fmla="*/ 347273 h 493047"/>
                        <a:gd name="connsiteX28" fmla="*/ 1098311 w 1204329"/>
                        <a:gd name="connsiteY28" fmla="*/ 334021 h 493047"/>
                        <a:gd name="connsiteX29" fmla="*/ 1018798 w 1204329"/>
                        <a:gd name="connsiteY29" fmla="*/ 307516 h 493047"/>
                        <a:gd name="connsiteX30" fmla="*/ 979042 w 1204329"/>
                        <a:gd name="connsiteY30" fmla="*/ 281012 h 493047"/>
                        <a:gd name="connsiteX31" fmla="*/ 939285 w 1204329"/>
                        <a:gd name="connsiteY31" fmla="*/ 267760 h 493047"/>
                        <a:gd name="connsiteX32" fmla="*/ 912781 w 1204329"/>
                        <a:gd name="connsiteY32" fmla="*/ 241255 h 493047"/>
                        <a:gd name="connsiteX33" fmla="*/ 873024 w 1204329"/>
                        <a:gd name="connsiteY33" fmla="*/ 228003 h 493047"/>
                        <a:gd name="connsiteX34" fmla="*/ 727250 w 1204329"/>
                        <a:gd name="connsiteY34" fmla="*/ 201499 h 493047"/>
                        <a:gd name="connsiteX35" fmla="*/ 674242 w 1204329"/>
                        <a:gd name="connsiteY35" fmla="*/ 188247 h 493047"/>
                        <a:gd name="connsiteX36" fmla="*/ 581477 w 1204329"/>
                        <a:gd name="connsiteY36" fmla="*/ 201499 h 49304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</a:cxnLst>
                      <a:rect l="l" t="t" r="r" b="b"/>
                      <a:pathLst>
                        <a:path w="1204329" h="493047">
                          <a:moveTo>
                            <a:pt x="700746" y="188247"/>
                          </a:moveTo>
                          <a:cubicBezTo>
                            <a:pt x="643320" y="192664"/>
                            <a:pt x="585359" y="192516"/>
                            <a:pt x="528468" y="201499"/>
                          </a:cubicBezTo>
                          <a:cubicBezTo>
                            <a:pt x="500872" y="205856"/>
                            <a:pt x="448955" y="228003"/>
                            <a:pt x="448955" y="228003"/>
                          </a:cubicBezTo>
                          <a:cubicBezTo>
                            <a:pt x="422451" y="245673"/>
                            <a:pt x="391967" y="258488"/>
                            <a:pt x="369442" y="281012"/>
                          </a:cubicBezTo>
                          <a:cubicBezTo>
                            <a:pt x="331675" y="318778"/>
                            <a:pt x="353333" y="300585"/>
                            <a:pt x="303181" y="334021"/>
                          </a:cubicBezTo>
                          <a:cubicBezTo>
                            <a:pt x="257744" y="402177"/>
                            <a:pt x="300028" y="349795"/>
                            <a:pt x="236920" y="400281"/>
                          </a:cubicBezTo>
                          <a:cubicBezTo>
                            <a:pt x="184944" y="441862"/>
                            <a:pt x="239704" y="417023"/>
                            <a:pt x="170659" y="440038"/>
                          </a:cubicBezTo>
                          <a:cubicBezTo>
                            <a:pt x="157407" y="448873"/>
                            <a:pt x="145457" y="460073"/>
                            <a:pt x="130903" y="466542"/>
                          </a:cubicBezTo>
                          <a:cubicBezTo>
                            <a:pt x="105373" y="477889"/>
                            <a:pt x="51390" y="493047"/>
                            <a:pt x="51390" y="493047"/>
                          </a:cubicBezTo>
                          <a:cubicBezTo>
                            <a:pt x="-28123" y="466541"/>
                            <a:pt x="2744" y="491194"/>
                            <a:pt x="24885" y="347273"/>
                          </a:cubicBezTo>
                          <a:cubicBezTo>
                            <a:pt x="32557" y="297406"/>
                            <a:pt x="36784" y="315834"/>
                            <a:pt x="64642" y="281012"/>
                          </a:cubicBezTo>
                          <a:cubicBezTo>
                            <a:pt x="74592" y="268575"/>
                            <a:pt x="79884" y="252517"/>
                            <a:pt x="91146" y="241255"/>
                          </a:cubicBezTo>
                          <a:cubicBezTo>
                            <a:pt x="116835" y="215566"/>
                            <a:pt x="138325" y="212277"/>
                            <a:pt x="170659" y="201499"/>
                          </a:cubicBezTo>
                          <a:cubicBezTo>
                            <a:pt x="253702" y="90775"/>
                            <a:pt x="167387" y="184908"/>
                            <a:pt x="250172" y="135238"/>
                          </a:cubicBezTo>
                          <a:cubicBezTo>
                            <a:pt x="260886" y="128810"/>
                            <a:pt x="266281" y="115665"/>
                            <a:pt x="276677" y="108734"/>
                          </a:cubicBezTo>
                          <a:cubicBezTo>
                            <a:pt x="293114" y="97776"/>
                            <a:pt x="312533" y="92030"/>
                            <a:pt x="329685" y="82229"/>
                          </a:cubicBezTo>
                          <a:cubicBezTo>
                            <a:pt x="401612" y="41128"/>
                            <a:pt x="336312" y="66768"/>
                            <a:pt x="409198" y="42473"/>
                          </a:cubicBezTo>
                          <a:cubicBezTo>
                            <a:pt x="422450" y="33638"/>
                            <a:pt x="434042" y="21561"/>
                            <a:pt x="448955" y="15968"/>
                          </a:cubicBezTo>
                          <a:cubicBezTo>
                            <a:pt x="543325" y="-19421"/>
                            <a:pt x="783320" y="14902"/>
                            <a:pt x="806764" y="15968"/>
                          </a:cubicBezTo>
                          <a:cubicBezTo>
                            <a:pt x="844585" y="23533"/>
                            <a:pt x="888610" y="31246"/>
                            <a:pt x="926033" y="42473"/>
                          </a:cubicBezTo>
                          <a:cubicBezTo>
                            <a:pt x="952793" y="50501"/>
                            <a:pt x="982300" y="53480"/>
                            <a:pt x="1005546" y="68977"/>
                          </a:cubicBezTo>
                          <a:cubicBezTo>
                            <a:pt x="1018798" y="77812"/>
                            <a:pt x="1032866" y="85531"/>
                            <a:pt x="1045303" y="95481"/>
                          </a:cubicBezTo>
                          <a:cubicBezTo>
                            <a:pt x="1055059" y="103286"/>
                            <a:pt x="1061093" y="115558"/>
                            <a:pt x="1071807" y="121986"/>
                          </a:cubicBezTo>
                          <a:cubicBezTo>
                            <a:pt x="1083785" y="129173"/>
                            <a:pt x="1098312" y="130821"/>
                            <a:pt x="1111564" y="135238"/>
                          </a:cubicBezTo>
                          <a:cubicBezTo>
                            <a:pt x="1124816" y="144073"/>
                            <a:pt x="1138883" y="151792"/>
                            <a:pt x="1151320" y="161742"/>
                          </a:cubicBezTo>
                          <a:cubicBezTo>
                            <a:pt x="1178293" y="183321"/>
                            <a:pt x="1184651" y="198487"/>
                            <a:pt x="1204329" y="228003"/>
                          </a:cubicBezTo>
                          <a:cubicBezTo>
                            <a:pt x="1199912" y="258925"/>
                            <a:pt x="1200955" y="291135"/>
                            <a:pt x="1191077" y="320768"/>
                          </a:cubicBezTo>
                          <a:cubicBezTo>
                            <a:pt x="1187126" y="332621"/>
                            <a:pt x="1176941" y="345506"/>
                            <a:pt x="1164572" y="347273"/>
                          </a:cubicBezTo>
                          <a:cubicBezTo>
                            <a:pt x="1142274" y="350459"/>
                            <a:pt x="1120042" y="339948"/>
                            <a:pt x="1098311" y="334021"/>
                          </a:cubicBezTo>
                          <a:cubicBezTo>
                            <a:pt x="1071357" y="326670"/>
                            <a:pt x="1018798" y="307516"/>
                            <a:pt x="1018798" y="307516"/>
                          </a:cubicBezTo>
                          <a:cubicBezTo>
                            <a:pt x="1005546" y="298681"/>
                            <a:pt x="993288" y="288135"/>
                            <a:pt x="979042" y="281012"/>
                          </a:cubicBezTo>
                          <a:cubicBezTo>
                            <a:pt x="966548" y="274765"/>
                            <a:pt x="951263" y="274947"/>
                            <a:pt x="939285" y="267760"/>
                          </a:cubicBezTo>
                          <a:cubicBezTo>
                            <a:pt x="928571" y="261332"/>
                            <a:pt x="923495" y="247683"/>
                            <a:pt x="912781" y="241255"/>
                          </a:cubicBezTo>
                          <a:cubicBezTo>
                            <a:pt x="900803" y="234068"/>
                            <a:pt x="886456" y="231841"/>
                            <a:pt x="873024" y="228003"/>
                          </a:cubicBezTo>
                          <a:cubicBezTo>
                            <a:pt x="794122" y="205460"/>
                            <a:pt x="830484" y="220269"/>
                            <a:pt x="727250" y="201499"/>
                          </a:cubicBezTo>
                          <a:cubicBezTo>
                            <a:pt x="709331" y="198241"/>
                            <a:pt x="691911" y="192664"/>
                            <a:pt x="674242" y="188247"/>
                          </a:cubicBezTo>
                          <a:cubicBezTo>
                            <a:pt x="590372" y="202225"/>
                            <a:pt x="621599" y="201499"/>
                            <a:pt x="581477" y="201499"/>
                          </a:cubicBezTo>
                        </a:path>
                      </a:pathLst>
                    </a:custGeom>
                    <a:solidFill>
                      <a:srgbClr val="FF66FF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 sz="900"/>
                    </a:p>
                  </p:txBody>
                </p:sp>
                <p:sp>
                  <p:nvSpPr>
                    <p:cNvPr id="154" name="フリーフォーム 153"/>
                    <p:cNvSpPr/>
                    <p:nvPr/>
                  </p:nvSpPr>
                  <p:spPr>
                    <a:xfrm>
                      <a:off x="4122235" y="3844323"/>
                      <a:ext cx="1204329" cy="493047"/>
                    </a:xfrm>
                    <a:custGeom>
                      <a:avLst/>
                      <a:gdLst>
                        <a:gd name="connsiteX0" fmla="*/ 700746 w 1204329"/>
                        <a:gd name="connsiteY0" fmla="*/ 188247 h 493047"/>
                        <a:gd name="connsiteX1" fmla="*/ 528468 w 1204329"/>
                        <a:gd name="connsiteY1" fmla="*/ 201499 h 493047"/>
                        <a:gd name="connsiteX2" fmla="*/ 448955 w 1204329"/>
                        <a:gd name="connsiteY2" fmla="*/ 228003 h 493047"/>
                        <a:gd name="connsiteX3" fmla="*/ 369442 w 1204329"/>
                        <a:gd name="connsiteY3" fmla="*/ 281012 h 493047"/>
                        <a:gd name="connsiteX4" fmla="*/ 303181 w 1204329"/>
                        <a:gd name="connsiteY4" fmla="*/ 334021 h 493047"/>
                        <a:gd name="connsiteX5" fmla="*/ 236920 w 1204329"/>
                        <a:gd name="connsiteY5" fmla="*/ 400281 h 493047"/>
                        <a:gd name="connsiteX6" fmla="*/ 170659 w 1204329"/>
                        <a:gd name="connsiteY6" fmla="*/ 440038 h 493047"/>
                        <a:gd name="connsiteX7" fmla="*/ 130903 w 1204329"/>
                        <a:gd name="connsiteY7" fmla="*/ 466542 h 493047"/>
                        <a:gd name="connsiteX8" fmla="*/ 51390 w 1204329"/>
                        <a:gd name="connsiteY8" fmla="*/ 493047 h 493047"/>
                        <a:gd name="connsiteX9" fmla="*/ 24885 w 1204329"/>
                        <a:gd name="connsiteY9" fmla="*/ 347273 h 493047"/>
                        <a:gd name="connsiteX10" fmla="*/ 64642 w 1204329"/>
                        <a:gd name="connsiteY10" fmla="*/ 281012 h 493047"/>
                        <a:gd name="connsiteX11" fmla="*/ 91146 w 1204329"/>
                        <a:gd name="connsiteY11" fmla="*/ 241255 h 493047"/>
                        <a:gd name="connsiteX12" fmla="*/ 170659 w 1204329"/>
                        <a:gd name="connsiteY12" fmla="*/ 201499 h 493047"/>
                        <a:gd name="connsiteX13" fmla="*/ 250172 w 1204329"/>
                        <a:gd name="connsiteY13" fmla="*/ 135238 h 493047"/>
                        <a:gd name="connsiteX14" fmla="*/ 276677 w 1204329"/>
                        <a:gd name="connsiteY14" fmla="*/ 108734 h 493047"/>
                        <a:gd name="connsiteX15" fmla="*/ 329685 w 1204329"/>
                        <a:gd name="connsiteY15" fmla="*/ 82229 h 493047"/>
                        <a:gd name="connsiteX16" fmla="*/ 409198 w 1204329"/>
                        <a:gd name="connsiteY16" fmla="*/ 42473 h 493047"/>
                        <a:gd name="connsiteX17" fmla="*/ 448955 w 1204329"/>
                        <a:gd name="connsiteY17" fmla="*/ 15968 h 493047"/>
                        <a:gd name="connsiteX18" fmla="*/ 806764 w 1204329"/>
                        <a:gd name="connsiteY18" fmla="*/ 15968 h 493047"/>
                        <a:gd name="connsiteX19" fmla="*/ 926033 w 1204329"/>
                        <a:gd name="connsiteY19" fmla="*/ 42473 h 493047"/>
                        <a:gd name="connsiteX20" fmla="*/ 1005546 w 1204329"/>
                        <a:gd name="connsiteY20" fmla="*/ 68977 h 493047"/>
                        <a:gd name="connsiteX21" fmla="*/ 1045303 w 1204329"/>
                        <a:gd name="connsiteY21" fmla="*/ 95481 h 493047"/>
                        <a:gd name="connsiteX22" fmla="*/ 1071807 w 1204329"/>
                        <a:gd name="connsiteY22" fmla="*/ 121986 h 493047"/>
                        <a:gd name="connsiteX23" fmla="*/ 1111564 w 1204329"/>
                        <a:gd name="connsiteY23" fmla="*/ 135238 h 493047"/>
                        <a:gd name="connsiteX24" fmla="*/ 1151320 w 1204329"/>
                        <a:gd name="connsiteY24" fmla="*/ 161742 h 493047"/>
                        <a:gd name="connsiteX25" fmla="*/ 1204329 w 1204329"/>
                        <a:gd name="connsiteY25" fmla="*/ 228003 h 493047"/>
                        <a:gd name="connsiteX26" fmla="*/ 1191077 w 1204329"/>
                        <a:gd name="connsiteY26" fmla="*/ 320768 h 493047"/>
                        <a:gd name="connsiteX27" fmla="*/ 1164572 w 1204329"/>
                        <a:gd name="connsiteY27" fmla="*/ 347273 h 493047"/>
                        <a:gd name="connsiteX28" fmla="*/ 1098311 w 1204329"/>
                        <a:gd name="connsiteY28" fmla="*/ 334021 h 493047"/>
                        <a:gd name="connsiteX29" fmla="*/ 1018798 w 1204329"/>
                        <a:gd name="connsiteY29" fmla="*/ 307516 h 493047"/>
                        <a:gd name="connsiteX30" fmla="*/ 979042 w 1204329"/>
                        <a:gd name="connsiteY30" fmla="*/ 281012 h 493047"/>
                        <a:gd name="connsiteX31" fmla="*/ 939285 w 1204329"/>
                        <a:gd name="connsiteY31" fmla="*/ 267760 h 493047"/>
                        <a:gd name="connsiteX32" fmla="*/ 912781 w 1204329"/>
                        <a:gd name="connsiteY32" fmla="*/ 241255 h 493047"/>
                        <a:gd name="connsiteX33" fmla="*/ 873024 w 1204329"/>
                        <a:gd name="connsiteY33" fmla="*/ 228003 h 493047"/>
                        <a:gd name="connsiteX34" fmla="*/ 727250 w 1204329"/>
                        <a:gd name="connsiteY34" fmla="*/ 201499 h 493047"/>
                        <a:gd name="connsiteX35" fmla="*/ 674242 w 1204329"/>
                        <a:gd name="connsiteY35" fmla="*/ 188247 h 493047"/>
                        <a:gd name="connsiteX36" fmla="*/ 581477 w 1204329"/>
                        <a:gd name="connsiteY36" fmla="*/ 201499 h 49304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</a:cxnLst>
                      <a:rect l="l" t="t" r="r" b="b"/>
                      <a:pathLst>
                        <a:path w="1204329" h="493047">
                          <a:moveTo>
                            <a:pt x="700746" y="188247"/>
                          </a:moveTo>
                          <a:cubicBezTo>
                            <a:pt x="643320" y="192664"/>
                            <a:pt x="585359" y="192516"/>
                            <a:pt x="528468" y="201499"/>
                          </a:cubicBezTo>
                          <a:cubicBezTo>
                            <a:pt x="500872" y="205856"/>
                            <a:pt x="448955" y="228003"/>
                            <a:pt x="448955" y="228003"/>
                          </a:cubicBezTo>
                          <a:cubicBezTo>
                            <a:pt x="422451" y="245673"/>
                            <a:pt x="391967" y="258488"/>
                            <a:pt x="369442" y="281012"/>
                          </a:cubicBezTo>
                          <a:cubicBezTo>
                            <a:pt x="331675" y="318778"/>
                            <a:pt x="353333" y="300585"/>
                            <a:pt x="303181" y="334021"/>
                          </a:cubicBezTo>
                          <a:cubicBezTo>
                            <a:pt x="257744" y="402177"/>
                            <a:pt x="300028" y="349795"/>
                            <a:pt x="236920" y="400281"/>
                          </a:cubicBezTo>
                          <a:cubicBezTo>
                            <a:pt x="184944" y="441862"/>
                            <a:pt x="239704" y="417023"/>
                            <a:pt x="170659" y="440038"/>
                          </a:cubicBezTo>
                          <a:cubicBezTo>
                            <a:pt x="157407" y="448873"/>
                            <a:pt x="145457" y="460073"/>
                            <a:pt x="130903" y="466542"/>
                          </a:cubicBezTo>
                          <a:cubicBezTo>
                            <a:pt x="105373" y="477889"/>
                            <a:pt x="51390" y="493047"/>
                            <a:pt x="51390" y="493047"/>
                          </a:cubicBezTo>
                          <a:cubicBezTo>
                            <a:pt x="-28123" y="466541"/>
                            <a:pt x="2744" y="491194"/>
                            <a:pt x="24885" y="347273"/>
                          </a:cubicBezTo>
                          <a:cubicBezTo>
                            <a:pt x="32557" y="297406"/>
                            <a:pt x="36784" y="315834"/>
                            <a:pt x="64642" y="281012"/>
                          </a:cubicBezTo>
                          <a:cubicBezTo>
                            <a:pt x="74592" y="268575"/>
                            <a:pt x="79884" y="252517"/>
                            <a:pt x="91146" y="241255"/>
                          </a:cubicBezTo>
                          <a:cubicBezTo>
                            <a:pt x="116835" y="215566"/>
                            <a:pt x="138325" y="212277"/>
                            <a:pt x="170659" y="201499"/>
                          </a:cubicBezTo>
                          <a:cubicBezTo>
                            <a:pt x="253702" y="90775"/>
                            <a:pt x="167387" y="184908"/>
                            <a:pt x="250172" y="135238"/>
                          </a:cubicBezTo>
                          <a:cubicBezTo>
                            <a:pt x="260886" y="128810"/>
                            <a:pt x="266281" y="115665"/>
                            <a:pt x="276677" y="108734"/>
                          </a:cubicBezTo>
                          <a:cubicBezTo>
                            <a:pt x="293114" y="97776"/>
                            <a:pt x="312533" y="92030"/>
                            <a:pt x="329685" y="82229"/>
                          </a:cubicBezTo>
                          <a:cubicBezTo>
                            <a:pt x="401612" y="41128"/>
                            <a:pt x="336312" y="66768"/>
                            <a:pt x="409198" y="42473"/>
                          </a:cubicBezTo>
                          <a:cubicBezTo>
                            <a:pt x="422450" y="33638"/>
                            <a:pt x="434042" y="21561"/>
                            <a:pt x="448955" y="15968"/>
                          </a:cubicBezTo>
                          <a:cubicBezTo>
                            <a:pt x="543325" y="-19421"/>
                            <a:pt x="783320" y="14902"/>
                            <a:pt x="806764" y="15968"/>
                          </a:cubicBezTo>
                          <a:cubicBezTo>
                            <a:pt x="844585" y="23533"/>
                            <a:pt x="888610" y="31246"/>
                            <a:pt x="926033" y="42473"/>
                          </a:cubicBezTo>
                          <a:cubicBezTo>
                            <a:pt x="952793" y="50501"/>
                            <a:pt x="982300" y="53480"/>
                            <a:pt x="1005546" y="68977"/>
                          </a:cubicBezTo>
                          <a:cubicBezTo>
                            <a:pt x="1018798" y="77812"/>
                            <a:pt x="1032866" y="85531"/>
                            <a:pt x="1045303" y="95481"/>
                          </a:cubicBezTo>
                          <a:cubicBezTo>
                            <a:pt x="1055059" y="103286"/>
                            <a:pt x="1061093" y="115558"/>
                            <a:pt x="1071807" y="121986"/>
                          </a:cubicBezTo>
                          <a:cubicBezTo>
                            <a:pt x="1083785" y="129173"/>
                            <a:pt x="1098312" y="130821"/>
                            <a:pt x="1111564" y="135238"/>
                          </a:cubicBezTo>
                          <a:cubicBezTo>
                            <a:pt x="1124816" y="144073"/>
                            <a:pt x="1138883" y="151792"/>
                            <a:pt x="1151320" y="161742"/>
                          </a:cubicBezTo>
                          <a:cubicBezTo>
                            <a:pt x="1178293" y="183321"/>
                            <a:pt x="1184651" y="198487"/>
                            <a:pt x="1204329" y="228003"/>
                          </a:cubicBezTo>
                          <a:cubicBezTo>
                            <a:pt x="1199912" y="258925"/>
                            <a:pt x="1200955" y="291135"/>
                            <a:pt x="1191077" y="320768"/>
                          </a:cubicBezTo>
                          <a:cubicBezTo>
                            <a:pt x="1187126" y="332621"/>
                            <a:pt x="1176941" y="345506"/>
                            <a:pt x="1164572" y="347273"/>
                          </a:cubicBezTo>
                          <a:cubicBezTo>
                            <a:pt x="1142274" y="350459"/>
                            <a:pt x="1120042" y="339948"/>
                            <a:pt x="1098311" y="334021"/>
                          </a:cubicBezTo>
                          <a:cubicBezTo>
                            <a:pt x="1071357" y="326670"/>
                            <a:pt x="1018798" y="307516"/>
                            <a:pt x="1018798" y="307516"/>
                          </a:cubicBezTo>
                          <a:cubicBezTo>
                            <a:pt x="1005546" y="298681"/>
                            <a:pt x="993288" y="288135"/>
                            <a:pt x="979042" y="281012"/>
                          </a:cubicBezTo>
                          <a:cubicBezTo>
                            <a:pt x="966548" y="274765"/>
                            <a:pt x="951263" y="274947"/>
                            <a:pt x="939285" y="267760"/>
                          </a:cubicBezTo>
                          <a:cubicBezTo>
                            <a:pt x="928571" y="261332"/>
                            <a:pt x="923495" y="247683"/>
                            <a:pt x="912781" y="241255"/>
                          </a:cubicBezTo>
                          <a:cubicBezTo>
                            <a:pt x="900803" y="234068"/>
                            <a:pt x="886456" y="231841"/>
                            <a:pt x="873024" y="228003"/>
                          </a:cubicBezTo>
                          <a:cubicBezTo>
                            <a:pt x="794122" y="205460"/>
                            <a:pt x="830484" y="220269"/>
                            <a:pt x="727250" y="201499"/>
                          </a:cubicBezTo>
                          <a:cubicBezTo>
                            <a:pt x="709331" y="198241"/>
                            <a:pt x="691911" y="192664"/>
                            <a:pt x="674242" y="188247"/>
                          </a:cubicBezTo>
                          <a:cubicBezTo>
                            <a:pt x="590372" y="202225"/>
                            <a:pt x="621599" y="201499"/>
                            <a:pt x="581477" y="201499"/>
                          </a:cubicBezTo>
                        </a:path>
                      </a:pathLst>
                    </a:custGeom>
                    <a:solidFill>
                      <a:srgbClr val="FF66FF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 sz="900"/>
                    </a:p>
                  </p:txBody>
                </p:sp>
              </p:grpSp>
              <p:sp>
                <p:nvSpPr>
                  <p:cNvPr id="152" name="正方形/長方形 151"/>
                  <p:cNvSpPr/>
                  <p:nvPr/>
                </p:nvSpPr>
                <p:spPr>
                  <a:xfrm>
                    <a:off x="3211081" y="1525873"/>
                    <a:ext cx="3110384" cy="1353091"/>
                  </a:xfrm>
                  <a:prstGeom prst="rect">
                    <a:avLst/>
                  </a:prstGeom>
                  <a:noFill/>
                </p:spPr>
                <p:txBody>
                  <a:bodyPr wrap="none" lIns="91440" tIns="45720" rIns="91440" bIns="45720">
                    <a:spAutoFit/>
                  </a:bodyPr>
                  <a:lstStyle/>
                  <a:p>
                    <a:pPr algn="ctr"/>
                    <a:r>
                      <a:rPr lang="ja-JP" altLang="en-US" sz="2000" b="0" cap="none" spc="0" dirty="0" smtClean="0">
                        <a:ln w="18415" cmpd="sng">
                          <a:solidFill>
                            <a:sysClr val="windowText" lastClr="000000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63500" dir="3600000" algn="tl" rotWithShape="0">
                            <a:srgbClr val="000000">
                              <a:alpha val="70000"/>
                            </a:srgbClr>
                          </a:outerShdw>
                        </a:effectLst>
                      </a:rPr>
                      <a:t>もんだい</a:t>
                    </a:r>
                    <a:endParaRPr lang="ja-JP" altLang="en-US" sz="2000" b="0" cap="none" spc="0" dirty="0">
                      <a:ln w="18415" cmpd="sng">
                        <a:solidFill>
                          <a:sysClr val="windowText" lastClr="000000"/>
                        </a:solidFill>
                        <a:prstDash val="solid"/>
                      </a:ln>
                      <a:solidFill>
                        <a:srgbClr val="FFFFFF"/>
                      </a:solidFill>
                      <a:effectLst>
                        <a:outerShdw blurRad="63500" dir="3600000" algn="tl" rotWithShape="0">
                          <a:srgbClr val="000000">
                            <a:alpha val="70000"/>
                          </a:srgbClr>
                        </a:outerShdw>
                      </a:effectLst>
                    </a:endParaRPr>
                  </a:p>
                </p:txBody>
              </p:sp>
            </p:grpSp>
          </p:grpSp>
          <p:pic>
            <p:nvPicPr>
              <p:cNvPr id="142" name="Picture 2" descr="パステルイラスト集 Vol.1　喜ぶのイラスト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3794" y="1025924"/>
                <a:ext cx="4536504" cy="5832076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143" name="グループ化 142"/>
              <p:cNvGrpSpPr/>
              <p:nvPr/>
            </p:nvGrpSpPr>
            <p:grpSpPr>
              <a:xfrm>
                <a:off x="1281054" y="3941962"/>
                <a:ext cx="3281983" cy="2076540"/>
                <a:chOff x="601320" y="1076666"/>
                <a:chExt cx="3281983" cy="2076540"/>
              </a:xfrm>
            </p:grpSpPr>
            <p:sp>
              <p:nvSpPr>
                <p:cNvPr id="145" name="AutoShape 34"/>
                <p:cNvSpPr>
                  <a:spLocks noChangeArrowheads="1"/>
                </p:cNvSpPr>
                <p:nvPr/>
              </p:nvSpPr>
              <p:spPr bwMode="auto">
                <a:xfrm>
                  <a:off x="601320" y="1076666"/>
                  <a:ext cx="3281983" cy="2076540"/>
                </a:xfrm>
                <a:custGeom>
                  <a:avLst/>
                  <a:gdLst>
                    <a:gd name="T0" fmla="*/ 10860 w 21600"/>
                    <a:gd name="T1" fmla="*/ 2187 h 21600"/>
                    <a:gd name="T2" fmla="*/ 2928 w 21600"/>
                    <a:gd name="T3" fmla="*/ 10800 h 21600"/>
                    <a:gd name="T4" fmla="*/ 10860 w 21600"/>
                    <a:gd name="T5" fmla="*/ 21600 h 21600"/>
                    <a:gd name="T6" fmla="*/ 18672 w 21600"/>
                    <a:gd name="T7" fmla="*/ 10800 h 21600"/>
                    <a:gd name="T8" fmla="*/ 17694720 60000 65536"/>
                    <a:gd name="T9" fmla="*/ 11796480 60000 65536"/>
                    <a:gd name="T10" fmla="*/ 5898240 60000 65536"/>
                    <a:gd name="T11" fmla="*/ 0 60000 65536"/>
                    <a:gd name="T12" fmla="*/ 5037 w 21600"/>
                    <a:gd name="T13" fmla="*/ 2277 h 21600"/>
                    <a:gd name="T14" fmla="*/ 16557 w 21600"/>
                    <a:gd name="T15" fmla="*/ 13677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10860" y="2187"/>
                      </a:moveTo>
                      <a:cubicBezTo>
                        <a:pt x="10451" y="1746"/>
                        <a:pt x="9529" y="1018"/>
                        <a:pt x="9015" y="730"/>
                      </a:cubicBezTo>
                      <a:cubicBezTo>
                        <a:pt x="7865" y="152"/>
                        <a:pt x="6685" y="0"/>
                        <a:pt x="5415" y="0"/>
                      </a:cubicBezTo>
                      <a:cubicBezTo>
                        <a:pt x="4175" y="152"/>
                        <a:pt x="2995" y="575"/>
                        <a:pt x="1967" y="1305"/>
                      </a:cubicBezTo>
                      <a:cubicBezTo>
                        <a:pt x="1150" y="2187"/>
                        <a:pt x="575" y="3222"/>
                        <a:pt x="242" y="4220"/>
                      </a:cubicBezTo>
                      <a:cubicBezTo>
                        <a:pt x="0" y="5410"/>
                        <a:pt x="242" y="6560"/>
                        <a:pt x="575" y="7597"/>
                      </a:cubicBezTo>
                      <a:lnTo>
                        <a:pt x="10860" y="21600"/>
                      </a:lnTo>
                      <a:lnTo>
                        <a:pt x="20995" y="7597"/>
                      </a:lnTo>
                      <a:cubicBezTo>
                        <a:pt x="21480" y="6560"/>
                        <a:pt x="21600" y="5410"/>
                        <a:pt x="21480" y="4220"/>
                      </a:cubicBezTo>
                      <a:cubicBezTo>
                        <a:pt x="21115" y="3222"/>
                        <a:pt x="20420" y="2187"/>
                        <a:pt x="19632" y="1305"/>
                      </a:cubicBezTo>
                      <a:cubicBezTo>
                        <a:pt x="18575" y="575"/>
                        <a:pt x="17425" y="152"/>
                        <a:pt x="16275" y="0"/>
                      </a:cubicBezTo>
                      <a:cubicBezTo>
                        <a:pt x="15005" y="0"/>
                        <a:pt x="13735" y="152"/>
                        <a:pt x="12705" y="730"/>
                      </a:cubicBezTo>
                      <a:cubicBezTo>
                        <a:pt x="12176" y="1018"/>
                        <a:pt x="11254" y="1746"/>
                        <a:pt x="10860" y="2187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FF99CC"/>
                    </a:gs>
                    <a:gs pos="50000">
                      <a:schemeClr val="bg1"/>
                    </a:gs>
                    <a:gs pos="100000">
                      <a:srgbClr val="FF99CC"/>
                    </a:gs>
                  </a:gsLst>
                  <a:lin ang="5400000" scaled="1"/>
                </a:gradFill>
                <a:ln w="57150" cmpd="thickThin">
                  <a:solidFill>
                    <a:srgbClr val="FF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ja-JP" altLang="en-US">
                    <a:ea typeface="ＭＳ Ｐゴシック" pitchFamily="50" charset="-128"/>
                  </a:endParaRPr>
                </a:p>
              </p:txBody>
            </p:sp>
            <p:sp>
              <p:nvSpPr>
                <p:cNvPr id="146" name="Rectangle 36"/>
                <p:cNvSpPr>
                  <a:spLocks noChangeArrowheads="1"/>
                </p:cNvSpPr>
                <p:nvPr/>
              </p:nvSpPr>
              <p:spPr bwMode="auto">
                <a:xfrm flipV="1">
                  <a:off x="2025421" y="1477795"/>
                  <a:ext cx="346419" cy="1198356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47" name="Rectangle 35"/>
                <p:cNvSpPr>
                  <a:spLocks noChangeArrowheads="1"/>
                </p:cNvSpPr>
                <p:nvPr/>
              </p:nvSpPr>
              <p:spPr bwMode="auto">
                <a:xfrm>
                  <a:off x="1560417" y="1755140"/>
                  <a:ext cx="1492109" cy="339839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</p:grpSp>
          <p:sp>
            <p:nvSpPr>
              <p:cNvPr id="144" name="フリーフォーム 143"/>
              <p:cNvSpPr/>
              <p:nvPr/>
            </p:nvSpPr>
            <p:spPr>
              <a:xfrm rot="1299660">
                <a:off x="5703451" y="865706"/>
                <a:ext cx="2684042" cy="4059853"/>
              </a:xfrm>
              <a:custGeom>
                <a:avLst/>
                <a:gdLst>
                  <a:gd name="connsiteX0" fmla="*/ 2915478 w 3167269"/>
                  <a:gd name="connsiteY0" fmla="*/ 3246782 h 3405808"/>
                  <a:gd name="connsiteX1" fmla="*/ 2398643 w 3167269"/>
                  <a:gd name="connsiteY1" fmla="*/ 3352800 h 3405808"/>
                  <a:gd name="connsiteX2" fmla="*/ 2199860 w 3167269"/>
                  <a:gd name="connsiteY2" fmla="*/ 3379304 h 3405808"/>
                  <a:gd name="connsiteX3" fmla="*/ 2027582 w 3167269"/>
                  <a:gd name="connsiteY3" fmla="*/ 3405808 h 3405808"/>
                  <a:gd name="connsiteX4" fmla="*/ 1709530 w 3167269"/>
                  <a:gd name="connsiteY4" fmla="*/ 3392556 h 3405808"/>
                  <a:gd name="connsiteX5" fmla="*/ 1351721 w 3167269"/>
                  <a:gd name="connsiteY5" fmla="*/ 3273287 h 3405808"/>
                  <a:gd name="connsiteX6" fmla="*/ 1020417 w 3167269"/>
                  <a:gd name="connsiteY6" fmla="*/ 3193774 h 3405808"/>
                  <a:gd name="connsiteX7" fmla="*/ 887895 w 3167269"/>
                  <a:gd name="connsiteY7" fmla="*/ 3114261 h 3405808"/>
                  <a:gd name="connsiteX8" fmla="*/ 834886 w 3167269"/>
                  <a:gd name="connsiteY8" fmla="*/ 3061252 h 3405808"/>
                  <a:gd name="connsiteX9" fmla="*/ 755373 w 3167269"/>
                  <a:gd name="connsiteY9" fmla="*/ 2968487 h 3405808"/>
                  <a:gd name="connsiteX10" fmla="*/ 702365 w 3167269"/>
                  <a:gd name="connsiteY10" fmla="*/ 2928730 h 3405808"/>
                  <a:gd name="connsiteX11" fmla="*/ 689113 w 3167269"/>
                  <a:gd name="connsiteY11" fmla="*/ 2888974 h 3405808"/>
                  <a:gd name="connsiteX12" fmla="*/ 649356 w 3167269"/>
                  <a:gd name="connsiteY12" fmla="*/ 2822713 h 3405808"/>
                  <a:gd name="connsiteX13" fmla="*/ 569843 w 3167269"/>
                  <a:gd name="connsiteY13" fmla="*/ 2570921 h 3405808"/>
                  <a:gd name="connsiteX14" fmla="*/ 556591 w 3167269"/>
                  <a:gd name="connsiteY14" fmla="*/ 2411895 h 3405808"/>
                  <a:gd name="connsiteX15" fmla="*/ 583095 w 3167269"/>
                  <a:gd name="connsiteY15" fmla="*/ 2213113 h 3405808"/>
                  <a:gd name="connsiteX16" fmla="*/ 662608 w 3167269"/>
                  <a:gd name="connsiteY16" fmla="*/ 2146852 h 3405808"/>
                  <a:gd name="connsiteX17" fmla="*/ 1020417 w 3167269"/>
                  <a:gd name="connsiteY17" fmla="*/ 2067339 h 3405808"/>
                  <a:gd name="connsiteX18" fmla="*/ 1656521 w 3167269"/>
                  <a:gd name="connsiteY18" fmla="*/ 2080591 h 3405808"/>
                  <a:gd name="connsiteX19" fmla="*/ 2001078 w 3167269"/>
                  <a:gd name="connsiteY19" fmla="*/ 2186608 h 3405808"/>
                  <a:gd name="connsiteX20" fmla="*/ 2107095 w 3167269"/>
                  <a:gd name="connsiteY20" fmla="*/ 2213113 h 3405808"/>
                  <a:gd name="connsiteX21" fmla="*/ 2213113 w 3167269"/>
                  <a:gd name="connsiteY21" fmla="*/ 2292626 h 3405808"/>
                  <a:gd name="connsiteX22" fmla="*/ 2252869 w 3167269"/>
                  <a:gd name="connsiteY22" fmla="*/ 2345635 h 3405808"/>
                  <a:gd name="connsiteX23" fmla="*/ 2266121 w 3167269"/>
                  <a:gd name="connsiteY23" fmla="*/ 2411895 h 3405808"/>
                  <a:gd name="connsiteX24" fmla="*/ 2279373 w 3167269"/>
                  <a:gd name="connsiteY24" fmla="*/ 2451652 h 3405808"/>
                  <a:gd name="connsiteX25" fmla="*/ 2252869 w 3167269"/>
                  <a:gd name="connsiteY25" fmla="*/ 2610678 h 3405808"/>
                  <a:gd name="connsiteX26" fmla="*/ 2213113 w 3167269"/>
                  <a:gd name="connsiteY26" fmla="*/ 2637182 h 3405808"/>
                  <a:gd name="connsiteX27" fmla="*/ 2160104 w 3167269"/>
                  <a:gd name="connsiteY27" fmla="*/ 2676939 h 3405808"/>
                  <a:gd name="connsiteX28" fmla="*/ 2107095 w 3167269"/>
                  <a:gd name="connsiteY28" fmla="*/ 2690191 h 3405808"/>
                  <a:gd name="connsiteX29" fmla="*/ 2027582 w 3167269"/>
                  <a:gd name="connsiteY29" fmla="*/ 2716695 h 3405808"/>
                  <a:gd name="connsiteX30" fmla="*/ 1842052 w 3167269"/>
                  <a:gd name="connsiteY30" fmla="*/ 2743200 h 3405808"/>
                  <a:gd name="connsiteX31" fmla="*/ 1524000 w 3167269"/>
                  <a:gd name="connsiteY31" fmla="*/ 2716695 h 3405808"/>
                  <a:gd name="connsiteX32" fmla="*/ 1245704 w 3167269"/>
                  <a:gd name="connsiteY32" fmla="*/ 2637182 h 3405808"/>
                  <a:gd name="connsiteX33" fmla="*/ 967408 w 3167269"/>
                  <a:gd name="connsiteY33" fmla="*/ 2570921 h 3405808"/>
                  <a:gd name="connsiteX34" fmla="*/ 768626 w 3167269"/>
                  <a:gd name="connsiteY34" fmla="*/ 2464904 h 3405808"/>
                  <a:gd name="connsiteX35" fmla="*/ 702365 w 3167269"/>
                  <a:gd name="connsiteY35" fmla="*/ 2411895 h 3405808"/>
                  <a:gd name="connsiteX36" fmla="*/ 569843 w 3167269"/>
                  <a:gd name="connsiteY36" fmla="*/ 2266121 h 3405808"/>
                  <a:gd name="connsiteX37" fmla="*/ 490330 w 3167269"/>
                  <a:gd name="connsiteY37" fmla="*/ 2186608 h 3405808"/>
                  <a:gd name="connsiteX38" fmla="*/ 437321 w 3167269"/>
                  <a:gd name="connsiteY38" fmla="*/ 2093843 h 3405808"/>
                  <a:gd name="connsiteX39" fmla="*/ 371060 w 3167269"/>
                  <a:gd name="connsiteY39" fmla="*/ 1921565 h 3405808"/>
                  <a:gd name="connsiteX40" fmla="*/ 357808 w 3167269"/>
                  <a:gd name="connsiteY40" fmla="*/ 1842052 h 3405808"/>
                  <a:gd name="connsiteX41" fmla="*/ 344556 w 3167269"/>
                  <a:gd name="connsiteY41" fmla="*/ 1775791 h 3405808"/>
                  <a:gd name="connsiteX42" fmla="*/ 384313 w 3167269"/>
                  <a:gd name="connsiteY42" fmla="*/ 1484243 h 3405808"/>
                  <a:gd name="connsiteX43" fmla="*/ 609600 w 3167269"/>
                  <a:gd name="connsiteY43" fmla="*/ 1219200 h 3405808"/>
                  <a:gd name="connsiteX44" fmla="*/ 861391 w 3167269"/>
                  <a:gd name="connsiteY44" fmla="*/ 1073426 h 3405808"/>
                  <a:gd name="connsiteX45" fmla="*/ 1139686 w 3167269"/>
                  <a:gd name="connsiteY45" fmla="*/ 967408 h 3405808"/>
                  <a:gd name="connsiteX46" fmla="*/ 1272208 w 3167269"/>
                  <a:gd name="connsiteY46" fmla="*/ 940904 h 3405808"/>
                  <a:gd name="connsiteX47" fmla="*/ 1669773 w 3167269"/>
                  <a:gd name="connsiteY47" fmla="*/ 967408 h 3405808"/>
                  <a:gd name="connsiteX48" fmla="*/ 1749286 w 3167269"/>
                  <a:gd name="connsiteY48" fmla="*/ 1007165 h 3405808"/>
                  <a:gd name="connsiteX49" fmla="*/ 1948069 w 3167269"/>
                  <a:gd name="connsiteY49" fmla="*/ 1113182 h 3405808"/>
                  <a:gd name="connsiteX50" fmla="*/ 2146852 w 3167269"/>
                  <a:gd name="connsiteY50" fmla="*/ 1232452 h 3405808"/>
                  <a:gd name="connsiteX51" fmla="*/ 2252869 w 3167269"/>
                  <a:gd name="connsiteY51" fmla="*/ 1311965 h 3405808"/>
                  <a:gd name="connsiteX52" fmla="*/ 2332382 w 3167269"/>
                  <a:gd name="connsiteY52" fmla="*/ 1378226 h 3405808"/>
                  <a:gd name="connsiteX53" fmla="*/ 2478156 w 3167269"/>
                  <a:gd name="connsiteY53" fmla="*/ 1484243 h 3405808"/>
                  <a:gd name="connsiteX54" fmla="*/ 2517913 w 3167269"/>
                  <a:gd name="connsiteY54" fmla="*/ 1550504 h 3405808"/>
                  <a:gd name="connsiteX55" fmla="*/ 2557669 w 3167269"/>
                  <a:gd name="connsiteY55" fmla="*/ 1577008 h 3405808"/>
                  <a:gd name="connsiteX56" fmla="*/ 2570921 w 3167269"/>
                  <a:gd name="connsiteY56" fmla="*/ 1643269 h 3405808"/>
                  <a:gd name="connsiteX57" fmla="*/ 2584173 w 3167269"/>
                  <a:gd name="connsiteY57" fmla="*/ 1696278 h 3405808"/>
                  <a:gd name="connsiteX58" fmla="*/ 2570921 w 3167269"/>
                  <a:gd name="connsiteY58" fmla="*/ 1855304 h 3405808"/>
                  <a:gd name="connsiteX59" fmla="*/ 2544417 w 3167269"/>
                  <a:gd name="connsiteY59" fmla="*/ 1934817 h 3405808"/>
                  <a:gd name="connsiteX60" fmla="*/ 2398643 w 3167269"/>
                  <a:gd name="connsiteY60" fmla="*/ 2093843 h 3405808"/>
                  <a:gd name="connsiteX61" fmla="*/ 2345634 w 3167269"/>
                  <a:gd name="connsiteY61" fmla="*/ 2120348 h 3405808"/>
                  <a:gd name="connsiteX62" fmla="*/ 2252869 w 3167269"/>
                  <a:gd name="connsiteY62" fmla="*/ 2146852 h 3405808"/>
                  <a:gd name="connsiteX63" fmla="*/ 2120347 w 3167269"/>
                  <a:gd name="connsiteY63" fmla="*/ 2160104 h 3405808"/>
                  <a:gd name="connsiteX64" fmla="*/ 1934817 w 3167269"/>
                  <a:gd name="connsiteY64" fmla="*/ 2199861 h 3405808"/>
                  <a:gd name="connsiteX65" fmla="*/ 1245704 w 3167269"/>
                  <a:gd name="connsiteY65" fmla="*/ 2160104 h 3405808"/>
                  <a:gd name="connsiteX66" fmla="*/ 1046921 w 3167269"/>
                  <a:gd name="connsiteY66" fmla="*/ 2093843 h 3405808"/>
                  <a:gd name="connsiteX67" fmla="*/ 543339 w 3167269"/>
                  <a:gd name="connsiteY67" fmla="*/ 1842052 h 3405808"/>
                  <a:gd name="connsiteX68" fmla="*/ 304800 w 3167269"/>
                  <a:gd name="connsiteY68" fmla="*/ 1630017 h 3405808"/>
                  <a:gd name="connsiteX69" fmla="*/ 251791 w 3167269"/>
                  <a:gd name="connsiteY69" fmla="*/ 1577008 h 3405808"/>
                  <a:gd name="connsiteX70" fmla="*/ 225286 w 3167269"/>
                  <a:gd name="connsiteY70" fmla="*/ 1484243 h 3405808"/>
                  <a:gd name="connsiteX71" fmla="*/ 212034 w 3167269"/>
                  <a:gd name="connsiteY71" fmla="*/ 1431235 h 3405808"/>
                  <a:gd name="connsiteX72" fmla="*/ 225286 w 3167269"/>
                  <a:gd name="connsiteY72" fmla="*/ 1272208 h 3405808"/>
                  <a:gd name="connsiteX73" fmla="*/ 278295 w 3167269"/>
                  <a:gd name="connsiteY73" fmla="*/ 1179443 h 3405808"/>
                  <a:gd name="connsiteX74" fmla="*/ 556591 w 3167269"/>
                  <a:gd name="connsiteY74" fmla="*/ 901148 h 3405808"/>
                  <a:gd name="connsiteX75" fmla="*/ 768626 w 3167269"/>
                  <a:gd name="connsiteY75" fmla="*/ 795130 h 3405808"/>
                  <a:gd name="connsiteX76" fmla="*/ 980660 w 3167269"/>
                  <a:gd name="connsiteY76" fmla="*/ 689113 h 3405808"/>
                  <a:gd name="connsiteX77" fmla="*/ 1073426 w 3167269"/>
                  <a:gd name="connsiteY77" fmla="*/ 675861 h 3405808"/>
                  <a:gd name="connsiteX78" fmla="*/ 1205947 w 3167269"/>
                  <a:gd name="connsiteY78" fmla="*/ 649356 h 3405808"/>
                  <a:gd name="connsiteX79" fmla="*/ 1470991 w 3167269"/>
                  <a:gd name="connsiteY79" fmla="*/ 622852 h 3405808"/>
                  <a:gd name="connsiteX80" fmla="*/ 1934817 w 3167269"/>
                  <a:gd name="connsiteY80" fmla="*/ 636104 h 3405808"/>
                  <a:gd name="connsiteX81" fmla="*/ 2040834 w 3167269"/>
                  <a:gd name="connsiteY81" fmla="*/ 649356 h 3405808"/>
                  <a:gd name="connsiteX82" fmla="*/ 2120347 w 3167269"/>
                  <a:gd name="connsiteY82" fmla="*/ 675861 h 3405808"/>
                  <a:gd name="connsiteX83" fmla="*/ 2173356 w 3167269"/>
                  <a:gd name="connsiteY83" fmla="*/ 715617 h 3405808"/>
                  <a:gd name="connsiteX84" fmla="*/ 2213113 w 3167269"/>
                  <a:gd name="connsiteY84" fmla="*/ 742121 h 3405808"/>
                  <a:gd name="connsiteX85" fmla="*/ 2332382 w 3167269"/>
                  <a:gd name="connsiteY85" fmla="*/ 861391 h 3405808"/>
                  <a:gd name="connsiteX86" fmla="*/ 2398643 w 3167269"/>
                  <a:gd name="connsiteY86" fmla="*/ 993913 h 3405808"/>
                  <a:gd name="connsiteX87" fmla="*/ 2438400 w 3167269"/>
                  <a:gd name="connsiteY87" fmla="*/ 1060174 h 3405808"/>
                  <a:gd name="connsiteX88" fmla="*/ 2478156 w 3167269"/>
                  <a:gd name="connsiteY88" fmla="*/ 1113182 h 3405808"/>
                  <a:gd name="connsiteX89" fmla="*/ 2531165 w 3167269"/>
                  <a:gd name="connsiteY89" fmla="*/ 1192695 h 3405808"/>
                  <a:gd name="connsiteX90" fmla="*/ 2544417 w 3167269"/>
                  <a:gd name="connsiteY90" fmla="*/ 1258956 h 3405808"/>
                  <a:gd name="connsiteX91" fmla="*/ 2570921 w 3167269"/>
                  <a:gd name="connsiteY91" fmla="*/ 1364974 h 3405808"/>
                  <a:gd name="connsiteX92" fmla="*/ 2544417 w 3167269"/>
                  <a:gd name="connsiteY92" fmla="*/ 1470991 h 3405808"/>
                  <a:gd name="connsiteX93" fmla="*/ 2451652 w 3167269"/>
                  <a:gd name="connsiteY93" fmla="*/ 1537252 h 3405808"/>
                  <a:gd name="connsiteX94" fmla="*/ 2332382 w 3167269"/>
                  <a:gd name="connsiteY94" fmla="*/ 1563756 h 3405808"/>
                  <a:gd name="connsiteX95" fmla="*/ 1908313 w 3167269"/>
                  <a:gd name="connsiteY95" fmla="*/ 1524000 h 3405808"/>
                  <a:gd name="connsiteX96" fmla="*/ 1656521 w 3167269"/>
                  <a:gd name="connsiteY96" fmla="*/ 1497495 h 3405808"/>
                  <a:gd name="connsiteX97" fmla="*/ 1298713 w 3167269"/>
                  <a:gd name="connsiteY97" fmla="*/ 1431235 h 3405808"/>
                  <a:gd name="connsiteX98" fmla="*/ 914400 w 3167269"/>
                  <a:gd name="connsiteY98" fmla="*/ 1391478 h 3405808"/>
                  <a:gd name="connsiteX99" fmla="*/ 450573 w 3167269"/>
                  <a:gd name="connsiteY99" fmla="*/ 1245704 h 3405808"/>
                  <a:gd name="connsiteX100" fmla="*/ 357808 w 3167269"/>
                  <a:gd name="connsiteY100" fmla="*/ 1205948 h 3405808"/>
                  <a:gd name="connsiteX101" fmla="*/ 238539 w 3167269"/>
                  <a:gd name="connsiteY101" fmla="*/ 1126435 h 3405808"/>
                  <a:gd name="connsiteX102" fmla="*/ 145773 w 3167269"/>
                  <a:gd name="connsiteY102" fmla="*/ 1073426 h 3405808"/>
                  <a:gd name="connsiteX103" fmla="*/ 119269 w 3167269"/>
                  <a:gd name="connsiteY103" fmla="*/ 1033669 h 3405808"/>
                  <a:gd name="connsiteX104" fmla="*/ 53008 w 3167269"/>
                  <a:gd name="connsiteY104" fmla="*/ 967408 h 3405808"/>
                  <a:gd name="connsiteX105" fmla="*/ 39756 w 3167269"/>
                  <a:gd name="connsiteY105" fmla="*/ 901148 h 3405808"/>
                  <a:gd name="connsiteX106" fmla="*/ 13252 w 3167269"/>
                  <a:gd name="connsiteY106" fmla="*/ 848139 h 3405808"/>
                  <a:gd name="connsiteX107" fmla="*/ 0 w 3167269"/>
                  <a:gd name="connsiteY107" fmla="*/ 768626 h 3405808"/>
                  <a:gd name="connsiteX108" fmla="*/ 26504 w 3167269"/>
                  <a:gd name="connsiteY108" fmla="*/ 516835 h 3405808"/>
                  <a:gd name="connsiteX109" fmla="*/ 66260 w 3167269"/>
                  <a:gd name="connsiteY109" fmla="*/ 410817 h 3405808"/>
                  <a:gd name="connsiteX110" fmla="*/ 172278 w 3167269"/>
                  <a:gd name="connsiteY110" fmla="*/ 318052 h 3405808"/>
                  <a:gd name="connsiteX111" fmla="*/ 225286 w 3167269"/>
                  <a:gd name="connsiteY111" fmla="*/ 265043 h 3405808"/>
                  <a:gd name="connsiteX112" fmla="*/ 291547 w 3167269"/>
                  <a:gd name="connsiteY112" fmla="*/ 225287 h 3405808"/>
                  <a:gd name="connsiteX113" fmla="*/ 463826 w 3167269"/>
                  <a:gd name="connsiteY113" fmla="*/ 145774 h 3405808"/>
                  <a:gd name="connsiteX114" fmla="*/ 583095 w 3167269"/>
                  <a:gd name="connsiteY114" fmla="*/ 106017 h 3405808"/>
                  <a:gd name="connsiteX115" fmla="*/ 649356 w 3167269"/>
                  <a:gd name="connsiteY115" fmla="*/ 79513 h 3405808"/>
                  <a:gd name="connsiteX116" fmla="*/ 755373 w 3167269"/>
                  <a:gd name="connsiteY116" fmla="*/ 53008 h 3405808"/>
                  <a:gd name="connsiteX117" fmla="*/ 861391 w 3167269"/>
                  <a:gd name="connsiteY117" fmla="*/ 13252 h 3405808"/>
                  <a:gd name="connsiteX118" fmla="*/ 1007165 w 3167269"/>
                  <a:gd name="connsiteY118" fmla="*/ 0 h 3405808"/>
                  <a:gd name="connsiteX119" fmla="*/ 1577008 w 3167269"/>
                  <a:gd name="connsiteY119" fmla="*/ 13252 h 3405808"/>
                  <a:gd name="connsiteX120" fmla="*/ 1775791 w 3167269"/>
                  <a:gd name="connsiteY120" fmla="*/ 53008 h 3405808"/>
                  <a:gd name="connsiteX121" fmla="*/ 2226365 w 3167269"/>
                  <a:gd name="connsiteY121" fmla="*/ 66261 h 3405808"/>
                  <a:gd name="connsiteX122" fmla="*/ 2623930 w 3167269"/>
                  <a:gd name="connsiteY122" fmla="*/ 132521 h 3405808"/>
                  <a:gd name="connsiteX123" fmla="*/ 2716695 w 3167269"/>
                  <a:gd name="connsiteY123" fmla="*/ 145774 h 3405808"/>
                  <a:gd name="connsiteX124" fmla="*/ 2769704 w 3167269"/>
                  <a:gd name="connsiteY124" fmla="*/ 172278 h 3405808"/>
                  <a:gd name="connsiteX125" fmla="*/ 2822713 w 3167269"/>
                  <a:gd name="connsiteY125" fmla="*/ 212035 h 3405808"/>
                  <a:gd name="connsiteX126" fmla="*/ 2888973 w 3167269"/>
                  <a:gd name="connsiteY126" fmla="*/ 238539 h 3405808"/>
                  <a:gd name="connsiteX127" fmla="*/ 3008243 w 3167269"/>
                  <a:gd name="connsiteY127" fmla="*/ 304800 h 3405808"/>
                  <a:gd name="connsiteX128" fmla="*/ 3114260 w 3167269"/>
                  <a:gd name="connsiteY128" fmla="*/ 344556 h 3405808"/>
                  <a:gd name="connsiteX129" fmla="*/ 3140765 w 3167269"/>
                  <a:gd name="connsiteY129" fmla="*/ 503582 h 3405808"/>
                  <a:gd name="connsiteX130" fmla="*/ 3154017 w 3167269"/>
                  <a:gd name="connsiteY130" fmla="*/ 569843 h 3405808"/>
                  <a:gd name="connsiteX131" fmla="*/ 3167269 w 3167269"/>
                  <a:gd name="connsiteY131" fmla="*/ 649356 h 3405808"/>
                  <a:gd name="connsiteX132" fmla="*/ 3154017 w 3167269"/>
                  <a:gd name="connsiteY132" fmla="*/ 1205948 h 3405808"/>
                  <a:gd name="connsiteX133" fmla="*/ 3127513 w 3167269"/>
                  <a:gd name="connsiteY133" fmla="*/ 1298713 h 3405808"/>
                  <a:gd name="connsiteX134" fmla="*/ 3087756 w 3167269"/>
                  <a:gd name="connsiteY134" fmla="*/ 1404730 h 3405808"/>
                  <a:gd name="connsiteX135" fmla="*/ 2955234 w 3167269"/>
                  <a:gd name="connsiteY135" fmla="*/ 1497495 h 3405808"/>
                  <a:gd name="connsiteX136" fmla="*/ 2902226 w 3167269"/>
                  <a:gd name="connsiteY136" fmla="*/ 1510748 h 3405808"/>
                  <a:gd name="connsiteX137" fmla="*/ 2809460 w 3167269"/>
                  <a:gd name="connsiteY137" fmla="*/ 1550504 h 3405808"/>
                  <a:gd name="connsiteX138" fmla="*/ 2584173 w 3167269"/>
                  <a:gd name="connsiteY138" fmla="*/ 1616765 h 3405808"/>
                  <a:gd name="connsiteX139" fmla="*/ 2464904 w 3167269"/>
                  <a:gd name="connsiteY139" fmla="*/ 1630017 h 3405808"/>
                  <a:gd name="connsiteX140" fmla="*/ 2358886 w 3167269"/>
                  <a:gd name="connsiteY140" fmla="*/ 1643269 h 3405808"/>
                  <a:gd name="connsiteX141" fmla="*/ 2186608 w 3167269"/>
                  <a:gd name="connsiteY141" fmla="*/ 1669774 h 3405808"/>
                  <a:gd name="connsiteX142" fmla="*/ 2001078 w 3167269"/>
                  <a:gd name="connsiteY142" fmla="*/ 1683026 h 3405808"/>
                  <a:gd name="connsiteX143" fmla="*/ 1802295 w 3167269"/>
                  <a:gd name="connsiteY143" fmla="*/ 1722782 h 3405808"/>
                  <a:gd name="connsiteX144" fmla="*/ 1563756 w 3167269"/>
                  <a:gd name="connsiteY144" fmla="*/ 1762539 h 3405808"/>
                  <a:gd name="connsiteX145" fmla="*/ 1510747 w 3167269"/>
                  <a:gd name="connsiteY145" fmla="*/ 1789043 h 34058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</a:cxnLst>
                <a:rect l="l" t="t" r="r" b="b"/>
                <a:pathLst>
                  <a:path w="3167269" h="3405808">
                    <a:moveTo>
                      <a:pt x="2915478" y="3246782"/>
                    </a:moveTo>
                    <a:cubicBezTo>
                      <a:pt x="2709464" y="3329189"/>
                      <a:pt x="2860779" y="3273899"/>
                      <a:pt x="2398643" y="3352800"/>
                    </a:cubicBezTo>
                    <a:cubicBezTo>
                      <a:pt x="2339265" y="3362938"/>
                      <a:pt x="2258606" y="3371471"/>
                      <a:pt x="2199860" y="3379304"/>
                    </a:cubicBezTo>
                    <a:cubicBezTo>
                      <a:pt x="2114601" y="3390672"/>
                      <a:pt x="2108566" y="3392311"/>
                      <a:pt x="2027582" y="3405808"/>
                    </a:cubicBezTo>
                    <a:cubicBezTo>
                      <a:pt x="1921565" y="3401391"/>
                      <a:pt x="1814521" y="3407921"/>
                      <a:pt x="1709530" y="3392556"/>
                    </a:cubicBezTo>
                    <a:cubicBezTo>
                      <a:pt x="1449039" y="3354435"/>
                      <a:pt x="1550576" y="3330102"/>
                      <a:pt x="1351721" y="3273287"/>
                    </a:cubicBezTo>
                    <a:cubicBezTo>
                      <a:pt x="1242520" y="3242087"/>
                      <a:pt x="1020417" y="3193774"/>
                      <a:pt x="1020417" y="3193774"/>
                    </a:cubicBezTo>
                    <a:cubicBezTo>
                      <a:pt x="978590" y="3172860"/>
                      <a:pt x="919876" y="3146242"/>
                      <a:pt x="887895" y="3114261"/>
                    </a:cubicBezTo>
                    <a:cubicBezTo>
                      <a:pt x="870225" y="3096591"/>
                      <a:pt x="851695" y="3079742"/>
                      <a:pt x="834886" y="3061252"/>
                    </a:cubicBezTo>
                    <a:cubicBezTo>
                      <a:pt x="807491" y="3031117"/>
                      <a:pt x="784171" y="2997285"/>
                      <a:pt x="755373" y="2968487"/>
                    </a:cubicBezTo>
                    <a:cubicBezTo>
                      <a:pt x="739755" y="2952869"/>
                      <a:pt x="720034" y="2941982"/>
                      <a:pt x="702365" y="2928730"/>
                    </a:cubicBezTo>
                    <a:cubicBezTo>
                      <a:pt x="697948" y="2915478"/>
                      <a:pt x="695360" y="2901468"/>
                      <a:pt x="689113" y="2888974"/>
                    </a:cubicBezTo>
                    <a:cubicBezTo>
                      <a:pt x="677594" y="2865936"/>
                      <a:pt x="659163" y="2846531"/>
                      <a:pt x="649356" y="2822713"/>
                    </a:cubicBezTo>
                    <a:cubicBezTo>
                      <a:pt x="619870" y="2751104"/>
                      <a:pt x="592305" y="2649541"/>
                      <a:pt x="569843" y="2570921"/>
                    </a:cubicBezTo>
                    <a:cubicBezTo>
                      <a:pt x="565426" y="2517912"/>
                      <a:pt x="554622" y="2465051"/>
                      <a:pt x="556591" y="2411895"/>
                    </a:cubicBezTo>
                    <a:cubicBezTo>
                      <a:pt x="559065" y="2345094"/>
                      <a:pt x="568594" y="2278368"/>
                      <a:pt x="583095" y="2213113"/>
                    </a:cubicBezTo>
                    <a:cubicBezTo>
                      <a:pt x="591416" y="2175670"/>
                      <a:pt x="631500" y="2157221"/>
                      <a:pt x="662608" y="2146852"/>
                    </a:cubicBezTo>
                    <a:cubicBezTo>
                      <a:pt x="885465" y="2072566"/>
                      <a:pt x="835540" y="2085826"/>
                      <a:pt x="1020417" y="2067339"/>
                    </a:cubicBezTo>
                    <a:lnTo>
                      <a:pt x="1656521" y="2080591"/>
                    </a:lnTo>
                    <a:cubicBezTo>
                      <a:pt x="1912246" y="2103492"/>
                      <a:pt x="1839629" y="2132791"/>
                      <a:pt x="2001078" y="2186608"/>
                    </a:cubicBezTo>
                    <a:cubicBezTo>
                      <a:pt x="2035635" y="2198127"/>
                      <a:pt x="2071756" y="2204278"/>
                      <a:pt x="2107095" y="2213113"/>
                    </a:cubicBezTo>
                    <a:cubicBezTo>
                      <a:pt x="2150129" y="2241802"/>
                      <a:pt x="2182470" y="2255854"/>
                      <a:pt x="2213113" y="2292626"/>
                    </a:cubicBezTo>
                    <a:cubicBezTo>
                      <a:pt x="2227253" y="2309594"/>
                      <a:pt x="2239617" y="2327965"/>
                      <a:pt x="2252869" y="2345635"/>
                    </a:cubicBezTo>
                    <a:cubicBezTo>
                      <a:pt x="2257286" y="2367722"/>
                      <a:pt x="2260658" y="2390043"/>
                      <a:pt x="2266121" y="2411895"/>
                    </a:cubicBezTo>
                    <a:cubicBezTo>
                      <a:pt x="2269509" y="2425447"/>
                      <a:pt x="2280302" y="2437714"/>
                      <a:pt x="2279373" y="2451652"/>
                    </a:cubicBezTo>
                    <a:cubicBezTo>
                      <a:pt x="2275798" y="2505273"/>
                      <a:pt x="2270943" y="2560069"/>
                      <a:pt x="2252869" y="2610678"/>
                    </a:cubicBezTo>
                    <a:cubicBezTo>
                      <a:pt x="2247512" y="2625677"/>
                      <a:pt x="2226073" y="2627925"/>
                      <a:pt x="2213113" y="2637182"/>
                    </a:cubicBezTo>
                    <a:cubicBezTo>
                      <a:pt x="2195140" y="2650020"/>
                      <a:pt x="2179859" y="2667061"/>
                      <a:pt x="2160104" y="2676939"/>
                    </a:cubicBezTo>
                    <a:cubicBezTo>
                      <a:pt x="2143813" y="2685084"/>
                      <a:pt x="2124540" y="2684957"/>
                      <a:pt x="2107095" y="2690191"/>
                    </a:cubicBezTo>
                    <a:cubicBezTo>
                      <a:pt x="2080335" y="2698219"/>
                      <a:pt x="2054977" y="2711216"/>
                      <a:pt x="2027582" y="2716695"/>
                    </a:cubicBezTo>
                    <a:cubicBezTo>
                      <a:pt x="1966324" y="2728947"/>
                      <a:pt x="1842052" y="2743200"/>
                      <a:pt x="1842052" y="2743200"/>
                    </a:cubicBezTo>
                    <a:cubicBezTo>
                      <a:pt x="1736035" y="2734365"/>
                      <a:pt x="1628742" y="2735316"/>
                      <a:pt x="1524000" y="2716695"/>
                    </a:cubicBezTo>
                    <a:cubicBezTo>
                      <a:pt x="1429012" y="2699808"/>
                      <a:pt x="1338782" y="2662567"/>
                      <a:pt x="1245704" y="2637182"/>
                    </a:cubicBezTo>
                    <a:cubicBezTo>
                      <a:pt x="1136526" y="2607406"/>
                      <a:pt x="1073412" y="2594478"/>
                      <a:pt x="967408" y="2570921"/>
                    </a:cubicBezTo>
                    <a:cubicBezTo>
                      <a:pt x="711382" y="2388048"/>
                      <a:pt x="1041873" y="2612039"/>
                      <a:pt x="768626" y="2464904"/>
                    </a:cubicBezTo>
                    <a:cubicBezTo>
                      <a:pt x="743722" y="2451494"/>
                      <a:pt x="723389" y="2430817"/>
                      <a:pt x="702365" y="2411895"/>
                    </a:cubicBezTo>
                    <a:cubicBezTo>
                      <a:pt x="614563" y="2332874"/>
                      <a:pt x="652946" y="2356780"/>
                      <a:pt x="569843" y="2266121"/>
                    </a:cubicBezTo>
                    <a:cubicBezTo>
                      <a:pt x="544515" y="2238490"/>
                      <a:pt x="513184" y="2216318"/>
                      <a:pt x="490330" y="2186608"/>
                    </a:cubicBezTo>
                    <a:cubicBezTo>
                      <a:pt x="468616" y="2158379"/>
                      <a:pt x="453248" y="2125697"/>
                      <a:pt x="437321" y="2093843"/>
                    </a:cubicBezTo>
                    <a:cubicBezTo>
                      <a:pt x="403483" y="2026166"/>
                      <a:pt x="394150" y="1990833"/>
                      <a:pt x="371060" y="1921565"/>
                    </a:cubicBezTo>
                    <a:cubicBezTo>
                      <a:pt x="366643" y="1895061"/>
                      <a:pt x="362615" y="1868489"/>
                      <a:pt x="357808" y="1842052"/>
                    </a:cubicBezTo>
                    <a:cubicBezTo>
                      <a:pt x="353779" y="1819891"/>
                      <a:pt x="342892" y="1798254"/>
                      <a:pt x="344556" y="1775791"/>
                    </a:cubicBezTo>
                    <a:cubicBezTo>
                      <a:pt x="351802" y="1677977"/>
                      <a:pt x="361299" y="1579587"/>
                      <a:pt x="384313" y="1484243"/>
                    </a:cubicBezTo>
                    <a:cubicBezTo>
                      <a:pt x="405087" y="1398180"/>
                      <a:pt x="577526" y="1240583"/>
                      <a:pt x="609600" y="1219200"/>
                    </a:cubicBezTo>
                    <a:cubicBezTo>
                      <a:pt x="714674" y="1149151"/>
                      <a:pt x="743280" y="1122957"/>
                      <a:pt x="861391" y="1073426"/>
                    </a:cubicBezTo>
                    <a:cubicBezTo>
                      <a:pt x="952936" y="1035036"/>
                      <a:pt x="1042345" y="986876"/>
                      <a:pt x="1139686" y="967408"/>
                    </a:cubicBezTo>
                    <a:lnTo>
                      <a:pt x="1272208" y="940904"/>
                    </a:lnTo>
                    <a:cubicBezTo>
                      <a:pt x="1404730" y="949739"/>
                      <a:pt x="1538220" y="949137"/>
                      <a:pt x="1669773" y="967408"/>
                    </a:cubicBezTo>
                    <a:cubicBezTo>
                      <a:pt x="1699124" y="971485"/>
                      <a:pt x="1722049" y="995492"/>
                      <a:pt x="1749286" y="1007165"/>
                    </a:cubicBezTo>
                    <a:cubicBezTo>
                      <a:pt x="1973384" y="1103207"/>
                      <a:pt x="1741530" y="981747"/>
                      <a:pt x="1948069" y="1113182"/>
                    </a:cubicBezTo>
                    <a:cubicBezTo>
                      <a:pt x="2013261" y="1154668"/>
                      <a:pt x="2085034" y="1186088"/>
                      <a:pt x="2146852" y="1232452"/>
                    </a:cubicBezTo>
                    <a:cubicBezTo>
                      <a:pt x="2182191" y="1258956"/>
                      <a:pt x="2218134" y="1284673"/>
                      <a:pt x="2252869" y="1311965"/>
                    </a:cubicBezTo>
                    <a:cubicBezTo>
                      <a:pt x="2279998" y="1333280"/>
                      <a:pt x="2304781" y="1357525"/>
                      <a:pt x="2332382" y="1378226"/>
                    </a:cubicBezTo>
                    <a:cubicBezTo>
                      <a:pt x="2607225" y="1584359"/>
                      <a:pt x="2234475" y="1289301"/>
                      <a:pt x="2478156" y="1484243"/>
                    </a:cubicBezTo>
                    <a:cubicBezTo>
                      <a:pt x="2491408" y="1506330"/>
                      <a:pt x="2501150" y="1530947"/>
                      <a:pt x="2517913" y="1550504"/>
                    </a:cubicBezTo>
                    <a:cubicBezTo>
                      <a:pt x="2528278" y="1562597"/>
                      <a:pt x="2549767" y="1563180"/>
                      <a:pt x="2557669" y="1577008"/>
                    </a:cubicBezTo>
                    <a:cubicBezTo>
                      <a:pt x="2568844" y="1596565"/>
                      <a:pt x="2566035" y="1621281"/>
                      <a:pt x="2570921" y="1643269"/>
                    </a:cubicBezTo>
                    <a:cubicBezTo>
                      <a:pt x="2574872" y="1661049"/>
                      <a:pt x="2579756" y="1678608"/>
                      <a:pt x="2584173" y="1696278"/>
                    </a:cubicBezTo>
                    <a:cubicBezTo>
                      <a:pt x="2579756" y="1749287"/>
                      <a:pt x="2579666" y="1802835"/>
                      <a:pt x="2570921" y="1855304"/>
                    </a:cubicBezTo>
                    <a:cubicBezTo>
                      <a:pt x="2566328" y="1882862"/>
                      <a:pt x="2558791" y="1910860"/>
                      <a:pt x="2544417" y="1934817"/>
                    </a:cubicBezTo>
                    <a:cubicBezTo>
                      <a:pt x="2502505" y="2004671"/>
                      <a:pt x="2463698" y="2053184"/>
                      <a:pt x="2398643" y="2093843"/>
                    </a:cubicBezTo>
                    <a:cubicBezTo>
                      <a:pt x="2381890" y="2104313"/>
                      <a:pt x="2364200" y="2113597"/>
                      <a:pt x="2345634" y="2120348"/>
                    </a:cubicBezTo>
                    <a:cubicBezTo>
                      <a:pt x="2315411" y="2131338"/>
                      <a:pt x="2284539" y="2141263"/>
                      <a:pt x="2252869" y="2146852"/>
                    </a:cubicBezTo>
                    <a:cubicBezTo>
                      <a:pt x="2209150" y="2154567"/>
                      <a:pt x="2164521" y="2155687"/>
                      <a:pt x="2120347" y="2160104"/>
                    </a:cubicBezTo>
                    <a:cubicBezTo>
                      <a:pt x="2058504" y="2173356"/>
                      <a:pt x="1998009" y="2197228"/>
                      <a:pt x="1934817" y="2199861"/>
                    </a:cubicBezTo>
                    <a:cubicBezTo>
                      <a:pt x="1651112" y="2211682"/>
                      <a:pt x="1502155" y="2188598"/>
                      <a:pt x="1245704" y="2160104"/>
                    </a:cubicBezTo>
                    <a:cubicBezTo>
                      <a:pt x="1179443" y="2138017"/>
                      <a:pt x="1112017" y="2119158"/>
                      <a:pt x="1046921" y="2093843"/>
                    </a:cubicBezTo>
                    <a:cubicBezTo>
                      <a:pt x="872376" y="2025964"/>
                      <a:pt x="696924" y="1951755"/>
                      <a:pt x="543339" y="1842052"/>
                    </a:cubicBezTo>
                    <a:cubicBezTo>
                      <a:pt x="394654" y="1735849"/>
                      <a:pt x="477444" y="1802662"/>
                      <a:pt x="304800" y="1630017"/>
                    </a:cubicBezTo>
                    <a:lnTo>
                      <a:pt x="251791" y="1577008"/>
                    </a:lnTo>
                    <a:cubicBezTo>
                      <a:pt x="210364" y="1411300"/>
                      <a:pt x="263310" y="1617324"/>
                      <a:pt x="225286" y="1484243"/>
                    </a:cubicBezTo>
                    <a:cubicBezTo>
                      <a:pt x="220282" y="1466731"/>
                      <a:pt x="216451" y="1448904"/>
                      <a:pt x="212034" y="1431235"/>
                    </a:cubicBezTo>
                    <a:cubicBezTo>
                      <a:pt x="216451" y="1378226"/>
                      <a:pt x="211749" y="1323649"/>
                      <a:pt x="225286" y="1272208"/>
                    </a:cubicBezTo>
                    <a:cubicBezTo>
                      <a:pt x="234350" y="1237766"/>
                      <a:pt x="258540" y="1209076"/>
                      <a:pt x="278295" y="1179443"/>
                    </a:cubicBezTo>
                    <a:cubicBezTo>
                      <a:pt x="359709" y="1057323"/>
                      <a:pt x="425081" y="995084"/>
                      <a:pt x="556591" y="901148"/>
                    </a:cubicBezTo>
                    <a:cubicBezTo>
                      <a:pt x="736461" y="772669"/>
                      <a:pt x="554852" y="888657"/>
                      <a:pt x="768626" y="795130"/>
                    </a:cubicBezTo>
                    <a:cubicBezTo>
                      <a:pt x="907849" y="734220"/>
                      <a:pt x="818238" y="739869"/>
                      <a:pt x="980660" y="689113"/>
                    </a:cubicBezTo>
                    <a:cubicBezTo>
                      <a:pt x="1010474" y="679796"/>
                      <a:pt x="1042665" y="681289"/>
                      <a:pt x="1073426" y="675861"/>
                    </a:cubicBezTo>
                    <a:cubicBezTo>
                      <a:pt x="1117789" y="668032"/>
                      <a:pt x="1161450" y="656382"/>
                      <a:pt x="1205947" y="649356"/>
                    </a:cubicBezTo>
                    <a:cubicBezTo>
                      <a:pt x="1256538" y="641368"/>
                      <a:pt x="1428301" y="626733"/>
                      <a:pt x="1470991" y="622852"/>
                    </a:cubicBezTo>
                    <a:lnTo>
                      <a:pt x="1934817" y="636104"/>
                    </a:lnTo>
                    <a:cubicBezTo>
                      <a:pt x="1970393" y="637759"/>
                      <a:pt x="2006011" y="641894"/>
                      <a:pt x="2040834" y="649356"/>
                    </a:cubicBezTo>
                    <a:cubicBezTo>
                      <a:pt x="2068152" y="655210"/>
                      <a:pt x="2093843" y="667026"/>
                      <a:pt x="2120347" y="675861"/>
                    </a:cubicBezTo>
                    <a:cubicBezTo>
                      <a:pt x="2138017" y="689113"/>
                      <a:pt x="2155383" y="702779"/>
                      <a:pt x="2173356" y="715617"/>
                    </a:cubicBezTo>
                    <a:cubicBezTo>
                      <a:pt x="2186317" y="724874"/>
                      <a:pt x="2201372" y="731359"/>
                      <a:pt x="2213113" y="742121"/>
                    </a:cubicBezTo>
                    <a:cubicBezTo>
                      <a:pt x="2254559" y="780113"/>
                      <a:pt x="2332382" y="861391"/>
                      <a:pt x="2332382" y="861391"/>
                    </a:cubicBezTo>
                    <a:cubicBezTo>
                      <a:pt x="2353852" y="968742"/>
                      <a:pt x="2328209" y="893294"/>
                      <a:pt x="2398643" y="993913"/>
                    </a:cubicBezTo>
                    <a:cubicBezTo>
                      <a:pt x="2413414" y="1015014"/>
                      <a:pt x="2424112" y="1038742"/>
                      <a:pt x="2438400" y="1060174"/>
                    </a:cubicBezTo>
                    <a:cubicBezTo>
                      <a:pt x="2450652" y="1078551"/>
                      <a:pt x="2465490" y="1095088"/>
                      <a:pt x="2478156" y="1113182"/>
                    </a:cubicBezTo>
                    <a:cubicBezTo>
                      <a:pt x="2496423" y="1139278"/>
                      <a:pt x="2513495" y="1166191"/>
                      <a:pt x="2531165" y="1192695"/>
                    </a:cubicBezTo>
                    <a:cubicBezTo>
                      <a:pt x="2535582" y="1214782"/>
                      <a:pt x="2539352" y="1237008"/>
                      <a:pt x="2544417" y="1258956"/>
                    </a:cubicBezTo>
                    <a:cubicBezTo>
                      <a:pt x="2552608" y="1294450"/>
                      <a:pt x="2570921" y="1364974"/>
                      <a:pt x="2570921" y="1364974"/>
                    </a:cubicBezTo>
                    <a:cubicBezTo>
                      <a:pt x="2562086" y="1400313"/>
                      <a:pt x="2560707" y="1438410"/>
                      <a:pt x="2544417" y="1470991"/>
                    </a:cubicBezTo>
                    <a:cubicBezTo>
                      <a:pt x="2521368" y="1517089"/>
                      <a:pt x="2492845" y="1525483"/>
                      <a:pt x="2451652" y="1537252"/>
                    </a:cubicBezTo>
                    <a:cubicBezTo>
                      <a:pt x="2407985" y="1549728"/>
                      <a:pt x="2377926" y="1554647"/>
                      <a:pt x="2332382" y="1563756"/>
                    </a:cubicBezTo>
                    <a:cubicBezTo>
                      <a:pt x="1920382" y="1540867"/>
                      <a:pt x="2259821" y="1566607"/>
                      <a:pt x="1908313" y="1524000"/>
                    </a:cubicBezTo>
                    <a:cubicBezTo>
                      <a:pt x="1824532" y="1513845"/>
                      <a:pt x="1739955" y="1510191"/>
                      <a:pt x="1656521" y="1497495"/>
                    </a:cubicBezTo>
                    <a:cubicBezTo>
                      <a:pt x="1536604" y="1479247"/>
                      <a:pt x="1418791" y="1448389"/>
                      <a:pt x="1298713" y="1431235"/>
                    </a:cubicBezTo>
                    <a:cubicBezTo>
                      <a:pt x="1171219" y="1413022"/>
                      <a:pt x="1042504" y="1404730"/>
                      <a:pt x="914400" y="1391478"/>
                    </a:cubicBezTo>
                    <a:cubicBezTo>
                      <a:pt x="616189" y="1310148"/>
                      <a:pt x="684683" y="1339347"/>
                      <a:pt x="450573" y="1245704"/>
                    </a:cubicBezTo>
                    <a:cubicBezTo>
                      <a:pt x="419337" y="1233210"/>
                      <a:pt x="387898" y="1220993"/>
                      <a:pt x="357808" y="1205948"/>
                    </a:cubicBezTo>
                    <a:cubicBezTo>
                      <a:pt x="298063" y="1176075"/>
                      <a:pt x="290326" y="1163426"/>
                      <a:pt x="238539" y="1126435"/>
                    </a:cubicBezTo>
                    <a:cubicBezTo>
                      <a:pt x="194830" y="1095214"/>
                      <a:pt x="197542" y="1099310"/>
                      <a:pt x="145773" y="1073426"/>
                    </a:cubicBezTo>
                    <a:cubicBezTo>
                      <a:pt x="136938" y="1060174"/>
                      <a:pt x="129757" y="1045655"/>
                      <a:pt x="119269" y="1033669"/>
                    </a:cubicBezTo>
                    <a:cubicBezTo>
                      <a:pt x="98700" y="1010162"/>
                      <a:pt x="53008" y="967408"/>
                      <a:pt x="53008" y="967408"/>
                    </a:cubicBezTo>
                    <a:cubicBezTo>
                      <a:pt x="48591" y="945321"/>
                      <a:pt x="46879" y="922516"/>
                      <a:pt x="39756" y="901148"/>
                    </a:cubicBezTo>
                    <a:cubicBezTo>
                      <a:pt x="33509" y="882407"/>
                      <a:pt x="18929" y="867061"/>
                      <a:pt x="13252" y="848139"/>
                    </a:cubicBezTo>
                    <a:cubicBezTo>
                      <a:pt x="5531" y="822402"/>
                      <a:pt x="4417" y="795130"/>
                      <a:pt x="0" y="768626"/>
                    </a:cubicBezTo>
                    <a:cubicBezTo>
                      <a:pt x="8835" y="684696"/>
                      <a:pt x="15589" y="600520"/>
                      <a:pt x="26504" y="516835"/>
                    </a:cubicBezTo>
                    <a:cubicBezTo>
                      <a:pt x="31536" y="478258"/>
                      <a:pt x="45724" y="443675"/>
                      <a:pt x="66260" y="410817"/>
                    </a:cubicBezTo>
                    <a:cubicBezTo>
                      <a:pt x="119362" y="325854"/>
                      <a:pt x="89538" y="382406"/>
                      <a:pt x="172278" y="318052"/>
                    </a:cubicBezTo>
                    <a:cubicBezTo>
                      <a:pt x="192003" y="302711"/>
                      <a:pt x="205561" y="280384"/>
                      <a:pt x="225286" y="265043"/>
                    </a:cubicBezTo>
                    <a:cubicBezTo>
                      <a:pt x="245618" y="249229"/>
                      <a:pt x="268935" y="237621"/>
                      <a:pt x="291547" y="225287"/>
                    </a:cubicBezTo>
                    <a:cubicBezTo>
                      <a:pt x="338712" y="199561"/>
                      <a:pt x="414709" y="164193"/>
                      <a:pt x="463826" y="145774"/>
                    </a:cubicBezTo>
                    <a:cubicBezTo>
                      <a:pt x="503065" y="131060"/>
                      <a:pt x="543630" y="120112"/>
                      <a:pt x="583095" y="106017"/>
                    </a:cubicBezTo>
                    <a:cubicBezTo>
                      <a:pt x="605498" y="98016"/>
                      <a:pt x="626620" y="86509"/>
                      <a:pt x="649356" y="79513"/>
                    </a:cubicBezTo>
                    <a:cubicBezTo>
                      <a:pt x="684172" y="68800"/>
                      <a:pt x="720604" y="63873"/>
                      <a:pt x="755373" y="53008"/>
                    </a:cubicBezTo>
                    <a:cubicBezTo>
                      <a:pt x="791397" y="41750"/>
                      <a:pt x="824458" y="21027"/>
                      <a:pt x="861391" y="13252"/>
                    </a:cubicBezTo>
                    <a:cubicBezTo>
                      <a:pt x="909136" y="3201"/>
                      <a:pt x="958574" y="4417"/>
                      <a:pt x="1007165" y="0"/>
                    </a:cubicBezTo>
                    <a:lnTo>
                      <a:pt x="1577008" y="13252"/>
                    </a:lnTo>
                    <a:cubicBezTo>
                      <a:pt x="1948364" y="28106"/>
                      <a:pt x="1356632" y="23068"/>
                      <a:pt x="1775791" y="53008"/>
                    </a:cubicBezTo>
                    <a:cubicBezTo>
                      <a:pt x="1925665" y="63713"/>
                      <a:pt x="2076174" y="61843"/>
                      <a:pt x="2226365" y="66261"/>
                    </a:cubicBezTo>
                    <a:cubicBezTo>
                      <a:pt x="2396194" y="100226"/>
                      <a:pt x="2300671" y="82012"/>
                      <a:pt x="2623930" y="132521"/>
                    </a:cubicBezTo>
                    <a:cubicBezTo>
                      <a:pt x="2654791" y="137343"/>
                      <a:pt x="2716695" y="145774"/>
                      <a:pt x="2716695" y="145774"/>
                    </a:cubicBezTo>
                    <a:cubicBezTo>
                      <a:pt x="2734365" y="154609"/>
                      <a:pt x="2752952" y="161808"/>
                      <a:pt x="2769704" y="172278"/>
                    </a:cubicBezTo>
                    <a:cubicBezTo>
                      <a:pt x="2788434" y="183984"/>
                      <a:pt x="2803405" y="201308"/>
                      <a:pt x="2822713" y="212035"/>
                    </a:cubicBezTo>
                    <a:cubicBezTo>
                      <a:pt x="2843507" y="223588"/>
                      <a:pt x="2867235" y="228878"/>
                      <a:pt x="2888973" y="238539"/>
                    </a:cubicBezTo>
                    <a:cubicBezTo>
                      <a:pt x="3003847" y="289594"/>
                      <a:pt x="2874419" y="237888"/>
                      <a:pt x="3008243" y="304800"/>
                    </a:cubicBezTo>
                    <a:cubicBezTo>
                      <a:pt x="3039932" y="320645"/>
                      <a:pt x="3079853" y="333087"/>
                      <a:pt x="3114260" y="344556"/>
                    </a:cubicBezTo>
                    <a:cubicBezTo>
                      <a:pt x="3123095" y="397565"/>
                      <a:pt x="3131426" y="450660"/>
                      <a:pt x="3140765" y="503582"/>
                    </a:cubicBezTo>
                    <a:cubicBezTo>
                      <a:pt x="3144679" y="525764"/>
                      <a:pt x="3149988" y="547682"/>
                      <a:pt x="3154017" y="569843"/>
                    </a:cubicBezTo>
                    <a:cubicBezTo>
                      <a:pt x="3158824" y="596280"/>
                      <a:pt x="3162852" y="622852"/>
                      <a:pt x="3167269" y="649356"/>
                    </a:cubicBezTo>
                    <a:cubicBezTo>
                      <a:pt x="3162852" y="834887"/>
                      <a:pt x="3165358" y="1020712"/>
                      <a:pt x="3154017" y="1205948"/>
                    </a:cubicBezTo>
                    <a:cubicBezTo>
                      <a:pt x="3152052" y="1238047"/>
                      <a:pt x="3136754" y="1267910"/>
                      <a:pt x="3127513" y="1298713"/>
                    </a:cubicBezTo>
                    <a:cubicBezTo>
                      <a:pt x="3120668" y="1321529"/>
                      <a:pt x="3095724" y="1392778"/>
                      <a:pt x="3087756" y="1404730"/>
                    </a:cubicBezTo>
                    <a:cubicBezTo>
                      <a:pt x="3055221" y="1453532"/>
                      <a:pt x="3007971" y="1476400"/>
                      <a:pt x="2955234" y="1497495"/>
                    </a:cubicBezTo>
                    <a:cubicBezTo>
                      <a:pt x="2938323" y="1504259"/>
                      <a:pt x="2919343" y="1504524"/>
                      <a:pt x="2902226" y="1510748"/>
                    </a:cubicBezTo>
                    <a:cubicBezTo>
                      <a:pt x="2870609" y="1522245"/>
                      <a:pt x="2840960" y="1538692"/>
                      <a:pt x="2809460" y="1550504"/>
                    </a:cubicBezTo>
                    <a:cubicBezTo>
                      <a:pt x="2750406" y="1572649"/>
                      <a:pt x="2648467" y="1605419"/>
                      <a:pt x="2584173" y="1616765"/>
                    </a:cubicBezTo>
                    <a:cubicBezTo>
                      <a:pt x="2544781" y="1623716"/>
                      <a:pt x="2504631" y="1625343"/>
                      <a:pt x="2464904" y="1630017"/>
                    </a:cubicBezTo>
                    <a:lnTo>
                      <a:pt x="2358886" y="1643269"/>
                    </a:lnTo>
                    <a:cubicBezTo>
                      <a:pt x="2296101" y="1652238"/>
                      <a:pt x="2250711" y="1663669"/>
                      <a:pt x="2186608" y="1669774"/>
                    </a:cubicBezTo>
                    <a:cubicBezTo>
                      <a:pt x="2124886" y="1675652"/>
                      <a:pt x="2062800" y="1677148"/>
                      <a:pt x="2001078" y="1683026"/>
                    </a:cubicBezTo>
                    <a:cubicBezTo>
                      <a:pt x="1863613" y="1696118"/>
                      <a:pt x="1948691" y="1694897"/>
                      <a:pt x="1802295" y="1722782"/>
                    </a:cubicBezTo>
                    <a:cubicBezTo>
                      <a:pt x="1755081" y="1731775"/>
                      <a:pt x="1629876" y="1746009"/>
                      <a:pt x="1563756" y="1762539"/>
                    </a:cubicBezTo>
                    <a:cubicBezTo>
                      <a:pt x="1523150" y="1772690"/>
                      <a:pt x="1531607" y="1768184"/>
                      <a:pt x="1510747" y="1789043"/>
                    </a:cubicBezTo>
                  </a:path>
                </a:pathLst>
              </a:custGeom>
              <a:ln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n w="57150">
                    <a:solidFill>
                      <a:schemeClr val="tx1"/>
                    </a:solidFill>
                  </a:ln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27358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1500" y="1196975"/>
            <a:ext cx="10194925" cy="662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4975" y="5099050"/>
            <a:ext cx="2892425" cy="170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ハート 11"/>
          <p:cNvSpPr/>
          <p:nvPr/>
        </p:nvSpPr>
        <p:spPr>
          <a:xfrm>
            <a:off x="3267075" y="2420938"/>
            <a:ext cx="2308225" cy="1239837"/>
          </a:xfrm>
          <a:prstGeom prst="hear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pic>
        <p:nvPicPr>
          <p:cNvPr id="16" name="Picture 2" descr="クリックすると新しいウィンドウで開きます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00" y="3660775"/>
            <a:ext cx="2741613" cy="136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375" y="-5114925"/>
            <a:ext cx="4727575" cy="51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パステルイラスト集 Vol.1　喜ぶのイラスト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88640"/>
            <a:ext cx="1725851" cy="20882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パステルイラスト集 Vol.1　悲しむのイラスト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921" y="188640"/>
            <a:ext cx="1845839" cy="23257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グループ化 12"/>
          <p:cNvGrpSpPr/>
          <p:nvPr/>
        </p:nvGrpSpPr>
        <p:grpSpPr>
          <a:xfrm>
            <a:off x="524338" y="2928238"/>
            <a:ext cx="1455374" cy="1384722"/>
            <a:chOff x="2744777" y="1484784"/>
            <a:chExt cx="4050390" cy="4682851"/>
          </a:xfrm>
        </p:grpSpPr>
        <p:grpSp>
          <p:nvGrpSpPr>
            <p:cNvPr id="14" name="グループ化 13"/>
            <p:cNvGrpSpPr/>
            <p:nvPr/>
          </p:nvGrpSpPr>
          <p:grpSpPr>
            <a:xfrm>
              <a:off x="2744777" y="1484784"/>
              <a:ext cx="4050390" cy="4682851"/>
              <a:chOff x="2668961" y="1844824"/>
              <a:chExt cx="4050390" cy="4682851"/>
            </a:xfrm>
          </p:grpSpPr>
          <p:sp>
            <p:nvSpPr>
              <p:cNvPr id="20" name="フリーフォーム 19"/>
              <p:cNvSpPr/>
              <p:nvPr/>
            </p:nvSpPr>
            <p:spPr>
              <a:xfrm>
                <a:off x="2668961" y="1844824"/>
                <a:ext cx="4050390" cy="4682851"/>
              </a:xfrm>
              <a:custGeom>
                <a:avLst/>
                <a:gdLst>
                  <a:gd name="connsiteX0" fmla="*/ 1277497 w 4050390"/>
                  <a:gd name="connsiteY0" fmla="*/ 35515 h 4334120"/>
                  <a:gd name="connsiteX1" fmla="*/ 747410 w 4050390"/>
                  <a:gd name="connsiteY1" fmla="*/ 287306 h 4334120"/>
                  <a:gd name="connsiteX2" fmla="*/ 349845 w 4050390"/>
                  <a:gd name="connsiteY2" fmla="*/ 936663 h 4334120"/>
                  <a:gd name="connsiteX3" fmla="*/ 190819 w 4050390"/>
                  <a:gd name="connsiteY3" fmla="*/ 2672698 h 4334120"/>
                  <a:gd name="connsiteX4" fmla="*/ 204071 w 4050390"/>
                  <a:gd name="connsiteY4" fmla="*/ 4209950 h 4334120"/>
                  <a:gd name="connsiteX5" fmla="*/ 270332 w 4050390"/>
                  <a:gd name="connsiteY5" fmla="*/ 4249706 h 4334120"/>
                  <a:gd name="connsiteX6" fmla="*/ 3649637 w 4050390"/>
                  <a:gd name="connsiteY6" fmla="*/ 4302715 h 4334120"/>
                  <a:gd name="connsiteX7" fmla="*/ 4020697 w 4050390"/>
                  <a:gd name="connsiteY7" fmla="*/ 4249706 h 4334120"/>
                  <a:gd name="connsiteX8" fmla="*/ 3967689 w 4050390"/>
                  <a:gd name="connsiteY8" fmla="*/ 4156941 h 4334120"/>
                  <a:gd name="connsiteX9" fmla="*/ 3914680 w 4050390"/>
                  <a:gd name="connsiteY9" fmla="*/ 2526924 h 4334120"/>
                  <a:gd name="connsiteX10" fmla="*/ 3768906 w 4050390"/>
                  <a:gd name="connsiteY10" fmla="*/ 578854 h 4334120"/>
                  <a:gd name="connsiteX11" fmla="*/ 2152141 w 4050390"/>
                  <a:gd name="connsiteY11" fmla="*/ 22263 h 4334120"/>
                  <a:gd name="connsiteX12" fmla="*/ 1065463 w 4050390"/>
                  <a:gd name="connsiteY12" fmla="*/ 101776 h 4334120"/>
                  <a:gd name="connsiteX13" fmla="*/ 1065463 w 4050390"/>
                  <a:gd name="connsiteY13" fmla="*/ 101776 h 4334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050390" h="4334120">
                    <a:moveTo>
                      <a:pt x="1277497" y="35515"/>
                    </a:moveTo>
                    <a:cubicBezTo>
                      <a:pt x="1089758" y="86315"/>
                      <a:pt x="902019" y="137115"/>
                      <a:pt x="747410" y="287306"/>
                    </a:cubicBezTo>
                    <a:cubicBezTo>
                      <a:pt x="592801" y="437497"/>
                      <a:pt x="442610" y="539098"/>
                      <a:pt x="349845" y="936663"/>
                    </a:cubicBezTo>
                    <a:cubicBezTo>
                      <a:pt x="257080" y="1334228"/>
                      <a:pt x="215115" y="2127150"/>
                      <a:pt x="190819" y="2672698"/>
                    </a:cubicBezTo>
                    <a:cubicBezTo>
                      <a:pt x="166523" y="3218246"/>
                      <a:pt x="190819" y="3947115"/>
                      <a:pt x="204071" y="4209950"/>
                    </a:cubicBezTo>
                    <a:cubicBezTo>
                      <a:pt x="217323" y="4472785"/>
                      <a:pt x="-303929" y="4234245"/>
                      <a:pt x="270332" y="4249706"/>
                    </a:cubicBezTo>
                    <a:cubicBezTo>
                      <a:pt x="844593" y="4265167"/>
                      <a:pt x="3024576" y="4302715"/>
                      <a:pt x="3649637" y="4302715"/>
                    </a:cubicBezTo>
                    <a:cubicBezTo>
                      <a:pt x="4274698" y="4302715"/>
                      <a:pt x="3967688" y="4274002"/>
                      <a:pt x="4020697" y="4249706"/>
                    </a:cubicBezTo>
                    <a:cubicBezTo>
                      <a:pt x="4073706" y="4225410"/>
                      <a:pt x="3985359" y="4444071"/>
                      <a:pt x="3967689" y="4156941"/>
                    </a:cubicBezTo>
                    <a:cubicBezTo>
                      <a:pt x="3950020" y="3869811"/>
                      <a:pt x="3947811" y="3123272"/>
                      <a:pt x="3914680" y="2526924"/>
                    </a:cubicBezTo>
                    <a:cubicBezTo>
                      <a:pt x="3881550" y="1930576"/>
                      <a:pt x="4062663" y="996298"/>
                      <a:pt x="3768906" y="578854"/>
                    </a:cubicBezTo>
                    <a:cubicBezTo>
                      <a:pt x="3475150" y="161411"/>
                      <a:pt x="2602715" y="101776"/>
                      <a:pt x="2152141" y="22263"/>
                    </a:cubicBezTo>
                    <a:cubicBezTo>
                      <a:pt x="1701567" y="-57250"/>
                      <a:pt x="1065463" y="101776"/>
                      <a:pt x="1065463" y="101776"/>
                    </a:cubicBezTo>
                    <a:lnTo>
                      <a:pt x="1065463" y="101776"/>
                    </a:lnTo>
                  </a:path>
                </a:pathLst>
              </a:custGeom>
              <a:solidFill>
                <a:schemeClr val="bg2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900"/>
              </a:p>
            </p:txBody>
          </p:sp>
          <p:sp>
            <p:nvSpPr>
              <p:cNvPr id="21" name="円/楕円 20"/>
              <p:cNvSpPr/>
              <p:nvPr/>
            </p:nvSpPr>
            <p:spPr>
              <a:xfrm>
                <a:off x="3539968" y="2708920"/>
                <a:ext cx="864096" cy="864096"/>
              </a:xfrm>
              <a:prstGeom prst="ellipse">
                <a:avLst/>
              </a:prstGeom>
              <a:solidFill>
                <a:schemeClr val="bg2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900"/>
              </a:p>
            </p:txBody>
          </p:sp>
          <p:sp>
            <p:nvSpPr>
              <p:cNvPr id="22" name="弦 21"/>
              <p:cNvSpPr/>
              <p:nvPr/>
            </p:nvSpPr>
            <p:spPr>
              <a:xfrm rot="17413514">
                <a:off x="3511875" y="2740803"/>
                <a:ext cx="863204" cy="848977"/>
              </a:xfrm>
              <a:prstGeom prst="chord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900"/>
              </a:p>
            </p:txBody>
          </p:sp>
          <p:sp>
            <p:nvSpPr>
              <p:cNvPr id="23" name="円/楕円 22"/>
              <p:cNvSpPr/>
              <p:nvPr/>
            </p:nvSpPr>
            <p:spPr>
              <a:xfrm>
                <a:off x="4913988" y="2708920"/>
                <a:ext cx="864096" cy="864096"/>
              </a:xfrm>
              <a:prstGeom prst="ellipse">
                <a:avLst/>
              </a:prstGeom>
              <a:solidFill>
                <a:schemeClr val="bg2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900"/>
              </a:p>
            </p:txBody>
          </p:sp>
          <p:sp>
            <p:nvSpPr>
              <p:cNvPr id="24" name="弦 23"/>
              <p:cNvSpPr/>
              <p:nvPr/>
            </p:nvSpPr>
            <p:spPr>
              <a:xfrm rot="17413514">
                <a:off x="4885895" y="2740803"/>
                <a:ext cx="863204" cy="848977"/>
              </a:xfrm>
              <a:prstGeom prst="chord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900"/>
              </a:p>
            </p:txBody>
          </p:sp>
          <p:sp>
            <p:nvSpPr>
              <p:cNvPr id="25" name="円/楕円 24"/>
              <p:cNvSpPr/>
              <p:nvPr/>
            </p:nvSpPr>
            <p:spPr>
              <a:xfrm>
                <a:off x="3779912" y="2996952"/>
                <a:ext cx="360040" cy="28803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900"/>
              </a:p>
            </p:txBody>
          </p:sp>
          <p:sp>
            <p:nvSpPr>
              <p:cNvPr id="26" name="円/楕円 25"/>
              <p:cNvSpPr/>
              <p:nvPr/>
            </p:nvSpPr>
            <p:spPr>
              <a:xfrm>
                <a:off x="5137477" y="3021275"/>
                <a:ext cx="360040" cy="28803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900"/>
              </a:p>
            </p:txBody>
          </p:sp>
        </p:grpSp>
        <p:grpSp>
          <p:nvGrpSpPr>
            <p:cNvPr id="15" name="グループ化 14"/>
            <p:cNvGrpSpPr/>
            <p:nvPr/>
          </p:nvGrpSpPr>
          <p:grpSpPr>
            <a:xfrm>
              <a:off x="4333282" y="3948385"/>
              <a:ext cx="880011" cy="701173"/>
              <a:chOff x="4109793" y="3844323"/>
              <a:chExt cx="1216771" cy="701173"/>
            </a:xfrm>
          </p:grpSpPr>
          <p:sp>
            <p:nvSpPr>
              <p:cNvPr id="18" name="フリーフォーム 17"/>
              <p:cNvSpPr/>
              <p:nvPr/>
            </p:nvSpPr>
            <p:spPr>
              <a:xfrm>
                <a:off x="4109793" y="4052449"/>
                <a:ext cx="1204329" cy="493047"/>
              </a:xfrm>
              <a:custGeom>
                <a:avLst/>
                <a:gdLst>
                  <a:gd name="connsiteX0" fmla="*/ 700746 w 1204329"/>
                  <a:gd name="connsiteY0" fmla="*/ 188247 h 493047"/>
                  <a:gd name="connsiteX1" fmla="*/ 528468 w 1204329"/>
                  <a:gd name="connsiteY1" fmla="*/ 201499 h 493047"/>
                  <a:gd name="connsiteX2" fmla="*/ 448955 w 1204329"/>
                  <a:gd name="connsiteY2" fmla="*/ 228003 h 493047"/>
                  <a:gd name="connsiteX3" fmla="*/ 369442 w 1204329"/>
                  <a:gd name="connsiteY3" fmla="*/ 281012 h 493047"/>
                  <a:gd name="connsiteX4" fmla="*/ 303181 w 1204329"/>
                  <a:gd name="connsiteY4" fmla="*/ 334021 h 493047"/>
                  <a:gd name="connsiteX5" fmla="*/ 236920 w 1204329"/>
                  <a:gd name="connsiteY5" fmla="*/ 400281 h 493047"/>
                  <a:gd name="connsiteX6" fmla="*/ 170659 w 1204329"/>
                  <a:gd name="connsiteY6" fmla="*/ 440038 h 493047"/>
                  <a:gd name="connsiteX7" fmla="*/ 130903 w 1204329"/>
                  <a:gd name="connsiteY7" fmla="*/ 466542 h 493047"/>
                  <a:gd name="connsiteX8" fmla="*/ 51390 w 1204329"/>
                  <a:gd name="connsiteY8" fmla="*/ 493047 h 493047"/>
                  <a:gd name="connsiteX9" fmla="*/ 24885 w 1204329"/>
                  <a:gd name="connsiteY9" fmla="*/ 347273 h 493047"/>
                  <a:gd name="connsiteX10" fmla="*/ 64642 w 1204329"/>
                  <a:gd name="connsiteY10" fmla="*/ 281012 h 493047"/>
                  <a:gd name="connsiteX11" fmla="*/ 91146 w 1204329"/>
                  <a:gd name="connsiteY11" fmla="*/ 241255 h 493047"/>
                  <a:gd name="connsiteX12" fmla="*/ 170659 w 1204329"/>
                  <a:gd name="connsiteY12" fmla="*/ 201499 h 493047"/>
                  <a:gd name="connsiteX13" fmla="*/ 250172 w 1204329"/>
                  <a:gd name="connsiteY13" fmla="*/ 135238 h 493047"/>
                  <a:gd name="connsiteX14" fmla="*/ 276677 w 1204329"/>
                  <a:gd name="connsiteY14" fmla="*/ 108734 h 493047"/>
                  <a:gd name="connsiteX15" fmla="*/ 329685 w 1204329"/>
                  <a:gd name="connsiteY15" fmla="*/ 82229 h 493047"/>
                  <a:gd name="connsiteX16" fmla="*/ 409198 w 1204329"/>
                  <a:gd name="connsiteY16" fmla="*/ 42473 h 493047"/>
                  <a:gd name="connsiteX17" fmla="*/ 448955 w 1204329"/>
                  <a:gd name="connsiteY17" fmla="*/ 15968 h 493047"/>
                  <a:gd name="connsiteX18" fmla="*/ 806764 w 1204329"/>
                  <a:gd name="connsiteY18" fmla="*/ 15968 h 493047"/>
                  <a:gd name="connsiteX19" fmla="*/ 926033 w 1204329"/>
                  <a:gd name="connsiteY19" fmla="*/ 42473 h 493047"/>
                  <a:gd name="connsiteX20" fmla="*/ 1005546 w 1204329"/>
                  <a:gd name="connsiteY20" fmla="*/ 68977 h 493047"/>
                  <a:gd name="connsiteX21" fmla="*/ 1045303 w 1204329"/>
                  <a:gd name="connsiteY21" fmla="*/ 95481 h 493047"/>
                  <a:gd name="connsiteX22" fmla="*/ 1071807 w 1204329"/>
                  <a:gd name="connsiteY22" fmla="*/ 121986 h 493047"/>
                  <a:gd name="connsiteX23" fmla="*/ 1111564 w 1204329"/>
                  <a:gd name="connsiteY23" fmla="*/ 135238 h 493047"/>
                  <a:gd name="connsiteX24" fmla="*/ 1151320 w 1204329"/>
                  <a:gd name="connsiteY24" fmla="*/ 161742 h 493047"/>
                  <a:gd name="connsiteX25" fmla="*/ 1204329 w 1204329"/>
                  <a:gd name="connsiteY25" fmla="*/ 228003 h 493047"/>
                  <a:gd name="connsiteX26" fmla="*/ 1191077 w 1204329"/>
                  <a:gd name="connsiteY26" fmla="*/ 320768 h 493047"/>
                  <a:gd name="connsiteX27" fmla="*/ 1164572 w 1204329"/>
                  <a:gd name="connsiteY27" fmla="*/ 347273 h 493047"/>
                  <a:gd name="connsiteX28" fmla="*/ 1098311 w 1204329"/>
                  <a:gd name="connsiteY28" fmla="*/ 334021 h 493047"/>
                  <a:gd name="connsiteX29" fmla="*/ 1018798 w 1204329"/>
                  <a:gd name="connsiteY29" fmla="*/ 307516 h 493047"/>
                  <a:gd name="connsiteX30" fmla="*/ 979042 w 1204329"/>
                  <a:gd name="connsiteY30" fmla="*/ 281012 h 493047"/>
                  <a:gd name="connsiteX31" fmla="*/ 939285 w 1204329"/>
                  <a:gd name="connsiteY31" fmla="*/ 267760 h 493047"/>
                  <a:gd name="connsiteX32" fmla="*/ 912781 w 1204329"/>
                  <a:gd name="connsiteY32" fmla="*/ 241255 h 493047"/>
                  <a:gd name="connsiteX33" fmla="*/ 873024 w 1204329"/>
                  <a:gd name="connsiteY33" fmla="*/ 228003 h 493047"/>
                  <a:gd name="connsiteX34" fmla="*/ 727250 w 1204329"/>
                  <a:gd name="connsiteY34" fmla="*/ 201499 h 493047"/>
                  <a:gd name="connsiteX35" fmla="*/ 674242 w 1204329"/>
                  <a:gd name="connsiteY35" fmla="*/ 188247 h 493047"/>
                  <a:gd name="connsiteX36" fmla="*/ 581477 w 1204329"/>
                  <a:gd name="connsiteY36" fmla="*/ 201499 h 4930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204329" h="493047">
                    <a:moveTo>
                      <a:pt x="700746" y="188247"/>
                    </a:moveTo>
                    <a:cubicBezTo>
                      <a:pt x="643320" y="192664"/>
                      <a:pt x="585359" y="192516"/>
                      <a:pt x="528468" y="201499"/>
                    </a:cubicBezTo>
                    <a:cubicBezTo>
                      <a:pt x="500872" y="205856"/>
                      <a:pt x="448955" y="228003"/>
                      <a:pt x="448955" y="228003"/>
                    </a:cubicBezTo>
                    <a:cubicBezTo>
                      <a:pt x="422451" y="245673"/>
                      <a:pt x="391967" y="258488"/>
                      <a:pt x="369442" y="281012"/>
                    </a:cubicBezTo>
                    <a:cubicBezTo>
                      <a:pt x="331675" y="318778"/>
                      <a:pt x="353333" y="300585"/>
                      <a:pt x="303181" y="334021"/>
                    </a:cubicBezTo>
                    <a:cubicBezTo>
                      <a:pt x="257744" y="402177"/>
                      <a:pt x="300028" y="349795"/>
                      <a:pt x="236920" y="400281"/>
                    </a:cubicBezTo>
                    <a:cubicBezTo>
                      <a:pt x="184944" y="441862"/>
                      <a:pt x="239704" y="417023"/>
                      <a:pt x="170659" y="440038"/>
                    </a:cubicBezTo>
                    <a:cubicBezTo>
                      <a:pt x="157407" y="448873"/>
                      <a:pt x="145457" y="460073"/>
                      <a:pt x="130903" y="466542"/>
                    </a:cubicBezTo>
                    <a:cubicBezTo>
                      <a:pt x="105373" y="477889"/>
                      <a:pt x="51390" y="493047"/>
                      <a:pt x="51390" y="493047"/>
                    </a:cubicBezTo>
                    <a:cubicBezTo>
                      <a:pt x="-28123" y="466541"/>
                      <a:pt x="2744" y="491194"/>
                      <a:pt x="24885" y="347273"/>
                    </a:cubicBezTo>
                    <a:cubicBezTo>
                      <a:pt x="32557" y="297406"/>
                      <a:pt x="36784" y="315834"/>
                      <a:pt x="64642" y="281012"/>
                    </a:cubicBezTo>
                    <a:cubicBezTo>
                      <a:pt x="74592" y="268575"/>
                      <a:pt x="79884" y="252517"/>
                      <a:pt x="91146" y="241255"/>
                    </a:cubicBezTo>
                    <a:cubicBezTo>
                      <a:pt x="116835" y="215566"/>
                      <a:pt x="138325" y="212277"/>
                      <a:pt x="170659" y="201499"/>
                    </a:cubicBezTo>
                    <a:cubicBezTo>
                      <a:pt x="253702" y="90775"/>
                      <a:pt x="167387" y="184908"/>
                      <a:pt x="250172" y="135238"/>
                    </a:cubicBezTo>
                    <a:cubicBezTo>
                      <a:pt x="260886" y="128810"/>
                      <a:pt x="266281" y="115665"/>
                      <a:pt x="276677" y="108734"/>
                    </a:cubicBezTo>
                    <a:cubicBezTo>
                      <a:pt x="293114" y="97776"/>
                      <a:pt x="312533" y="92030"/>
                      <a:pt x="329685" y="82229"/>
                    </a:cubicBezTo>
                    <a:cubicBezTo>
                      <a:pt x="401612" y="41128"/>
                      <a:pt x="336312" y="66768"/>
                      <a:pt x="409198" y="42473"/>
                    </a:cubicBezTo>
                    <a:cubicBezTo>
                      <a:pt x="422450" y="33638"/>
                      <a:pt x="434042" y="21561"/>
                      <a:pt x="448955" y="15968"/>
                    </a:cubicBezTo>
                    <a:cubicBezTo>
                      <a:pt x="543325" y="-19421"/>
                      <a:pt x="783320" y="14902"/>
                      <a:pt x="806764" y="15968"/>
                    </a:cubicBezTo>
                    <a:cubicBezTo>
                      <a:pt x="844585" y="23533"/>
                      <a:pt x="888610" y="31246"/>
                      <a:pt x="926033" y="42473"/>
                    </a:cubicBezTo>
                    <a:cubicBezTo>
                      <a:pt x="952793" y="50501"/>
                      <a:pt x="982300" y="53480"/>
                      <a:pt x="1005546" y="68977"/>
                    </a:cubicBezTo>
                    <a:cubicBezTo>
                      <a:pt x="1018798" y="77812"/>
                      <a:pt x="1032866" y="85531"/>
                      <a:pt x="1045303" y="95481"/>
                    </a:cubicBezTo>
                    <a:cubicBezTo>
                      <a:pt x="1055059" y="103286"/>
                      <a:pt x="1061093" y="115558"/>
                      <a:pt x="1071807" y="121986"/>
                    </a:cubicBezTo>
                    <a:cubicBezTo>
                      <a:pt x="1083785" y="129173"/>
                      <a:pt x="1098312" y="130821"/>
                      <a:pt x="1111564" y="135238"/>
                    </a:cubicBezTo>
                    <a:cubicBezTo>
                      <a:pt x="1124816" y="144073"/>
                      <a:pt x="1138883" y="151792"/>
                      <a:pt x="1151320" y="161742"/>
                    </a:cubicBezTo>
                    <a:cubicBezTo>
                      <a:pt x="1178293" y="183321"/>
                      <a:pt x="1184651" y="198487"/>
                      <a:pt x="1204329" y="228003"/>
                    </a:cubicBezTo>
                    <a:cubicBezTo>
                      <a:pt x="1199912" y="258925"/>
                      <a:pt x="1200955" y="291135"/>
                      <a:pt x="1191077" y="320768"/>
                    </a:cubicBezTo>
                    <a:cubicBezTo>
                      <a:pt x="1187126" y="332621"/>
                      <a:pt x="1176941" y="345506"/>
                      <a:pt x="1164572" y="347273"/>
                    </a:cubicBezTo>
                    <a:cubicBezTo>
                      <a:pt x="1142274" y="350459"/>
                      <a:pt x="1120042" y="339948"/>
                      <a:pt x="1098311" y="334021"/>
                    </a:cubicBezTo>
                    <a:cubicBezTo>
                      <a:pt x="1071357" y="326670"/>
                      <a:pt x="1018798" y="307516"/>
                      <a:pt x="1018798" y="307516"/>
                    </a:cubicBezTo>
                    <a:cubicBezTo>
                      <a:pt x="1005546" y="298681"/>
                      <a:pt x="993288" y="288135"/>
                      <a:pt x="979042" y="281012"/>
                    </a:cubicBezTo>
                    <a:cubicBezTo>
                      <a:pt x="966548" y="274765"/>
                      <a:pt x="951263" y="274947"/>
                      <a:pt x="939285" y="267760"/>
                    </a:cubicBezTo>
                    <a:cubicBezTo>
                      <a:pt x="928571" y="261332"/>
                      <a:pt x="923495" y="247683"/>
                      <a:pt x="912781" y="241255"/>
                    </a:cubicBezTo>
                    <a:cubicBezTo>
                      <a:pt x="900803" y="234068"/>
                      <a:pt x="886456" y="231841"/>
                      <a:pt x="873024" y="228003"/>
                    </a:cubicBezTo>
                    <a:cubicBezTo>
                      <a:pt x="794122" y="205460"/>
                      <a:pt x="830484" y="220269"/>
                      <a:pt x="727250" y="201499"/>
                    </a:cubicBezTo>
                    <a:cubicBezTo>
                      <a:pt x="709331" y="198241"/>
                      <a:pt x="691911" y="192664"/>
                      <a:pt x="674242" y="188247"/>
                    </a:cubicBezTo>
                    <a:cubicBezTo>
                      <a:pt x="590372" y="202225"/>
                      <a:pt x="621599" y="201499"/>
                      <a:pt x="581477" y="201499"/>
                    </a:cubicBezTo>
                  </a:path>
                </a:pathLst>
              </a:custGeom>
              <a:solidFill>
                <a:srgbClr val="FF66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900"/>
              </a:p>
            </p:txBody>
          </p:sp>
          <p:sp>
            <p:nvSpPr>
              <p:cNvPr id="19" name="フリーフォーム 18"/>
              <p:cNvSpPr/>
              <p:nvPr/>
            </p:nvSpPr>
            <p:spPr>
              <a:xfrm>
                <a:off x="4122235" y="3844323"/>
                <a:ext cx="1204329" cy="493047"/>
              </a:xfrm>
              <a:custGeom>
                <a:avLst/>
                <a:gdLst>
                  <a:gd name="connsiteX0" fmla="*/ 700746 w 1204329"/>
                  <a:gd name="connsiteY0" fmla="*/ 188247 h 493047"/>
                  <a:gd name="connsiteX1" fmla="*/ 528468 w 1204329"/>
                  <a:gd name="connsiteY1" fmla="*/ 201499 h 493047"/>
                  <a:gd name="connsiteX2" fmla="*/ 448955 w 1204329"/>
                  <a:gd name="connsiteY2" fmla="*/ 228003 h 493047"/>
                  <a:gd name="connsiteX3" fmla="*/ 369442 w 1204329"/>
                  <a:gd name="connsiteY3" fmla="*/ 281012 h 493047"/>
                  <a:gd name="connsiteX4" fmla="*/ 303181 w 1204329"/>
                  <a:gd name="connsiteY4" fmla="*/ 334021 h 493047"/>
                  <a:gd name="connsiteX5" fmla="*/ 236920 w 1204329"/>
                  <a:gd name="connsiteY5" fmla="*/ 400281 h 493047"/>
                  <a:gd name="connsiteX6" fmla="*/ 170659 w 1204329"/>
                  <a:gd name="connsiteY6" fmla="*/ 440038 h 493047"/>
                  <a:gd name="connsiteX7" fmla="*/ 130903 w 1204329"/>
                  <a:gd name="connsiteY7" fmla="*/ 466542 h 493047"/>
                  <a:gd name="connsiteX8" fmla="*/ 51390 w 1204329"/>
                  <a:gd name="connsiteY8" fmla="*/ 493047 h 493047"/>
                  <a:gd name="connsiteX9" fmla="*/ 24885 w 1204329"/>
                  <a:gd name="connsiteY9" fmla="*/ 347273 h 493047"/>
                  <a:gd name="connsiteX10" fmla="*/ 64642 w 1204329"/>
                  <a:gd name="connsiteY10" fmla="*/ 281012 h 493047"/>
                  <a:gd name="connsiteX11" fmla="*/ 91146 w 1204329"/>
                  <a:gd name="connsiteY11" fmla="*/ 241255 h 493047"/>
                  <a:gd name="connsiteX12" fmla="*/ 170659 w 1204329"/>
                  <a:gd name="connsiteY12" fmla="*/ 201499 h 493047"/>
                  <a:gd name="connsiteX13" fmla="*/ 250172 w 1204329"/>
                  <a:gd name="connsiteY13" fmla="*/ 135238 h 493047"/>
                  <a:gd name="connsiteX14" fmla="*/ 276677 w 1204329"/>
                  <a:gd name="connsiteY14" fmla="*/ 108734 h 493047"/>
                  <a:gd name="connsiteX15" fmla="*/ 329685 w 1204329"/>
                  <a:gd name="connsiteY15" fmla="*/ 82229 h 493047"/>
                  <a:gd name="connsiteX16" fmla="*/ 409198 w 1204329"/>
                  <a:gd name="connsiteY16" fmla="*/ 42473 h 493047"/>
                  <a:gd name="connsiteX17" fmla="*/ 448955 w 1204329"/>
                  <a:gd name="connsiteY17" fmla="*/ 15968 h 493047"/>
                  <a:gd name="connsiteX18" fmla="*/ 806764 w 1204329"/>
                  <a:gd name="connsiteY18" fmla="*/ 15968 h 493047"/>
                  <a:gd name="connsiteX19" fmla="*/ 926033 w 1204329"/>
                  <a:gd name="connsiteY19" fmla="*/ 42473 h 493047"/>
                  <a:gd name="connsiteX20" fmla="*/ 1005546 w 1204329"/>
                  <a:gd name="connsiteY20" fmla="*/ 68977 h 493047"/>
                  <a:gd name="connsiteX21" fmla="*/ 1045303 w 1204329"/>
                  <a:gd name="connsiteY21" fmla="*/ 95481 h 493047"/>
                  <a:gd name="connsiteX22" fmla="*/ 1071807 w 1204329"/>
                  <a:gd name="connsiteY22" fmla="*/ 121986 h 493047"/>
                  <a:gd name="connsiteX23" fmla="*/ 1111564 w 1204329"/>
                  <a:gd name="connsiteY23" fmla="*/ 135238 h 493047"/>
                  <a:gd name="connsiteX24" fmla="*/ 1151320 w 1204329"/>
                  <a:gd name="connsiteY24" fmla="*/ 161742 h 493047"/>
                  <a:gd name="connsiteX25" fmla="*/ 1204329 w 1204329"/>
                  <a:gd name="connsiteY25" fmla="*/ 228003 h 493047"/>
                  <a:gd name="connsiteX26" fmla="*/ 1191077 w 1204329"/>
                  <a:gd name="connsiteY26" fmla="*/ 320768 h 493047"/>
                  <a:gd name="connsiteX27" fmla="*/ 1164572 w 1204329"/>
                  <a:gd name="connsiteY27" fmla="*/ 347273 h 493047"/>
                  <a:gd name="connsiteX28" fmla="*/ 1098311 w 1204329"/>
                  <a:gd name="connsiteY28" fmla="*/ 334021 h 493047"/>
                  <a:gd name="connsiteX29" fmla="*/ 1018798 w 1204329"/>
                  <a:gd name="connsiteY29" fmla="*/ 307516 h 493047"/>
                  <a:gd name="connsiteX30" fmla="*/ 979042 w 1204329"/>
                  <a:gd name="connsiteY30" fmla="*/ 281012 h 493047"/>
                  <a:gd name="connsiteX31" fmla="*/ 939285 w 1204329"/>
                  <a:gd name="connsiteY31" fmla="*/ 267760 h 493047"/>
                  <a:gd name="connsiteX32" fmla="*/ 912781 w 1204329"/>
                  <a:gd name="connsiteY32" fmla="*/ 241255 h 493047"/>
                  <a:gd name="connsiteX33" fmla="*/ 873024 w 1204329"/>
                  <a:gd name="connsiteY33" fmla="*/ 228003 h 493047"/>
                  <a:gd name="connsiteX34" fmla="*/ 727250 w 1204329"/>
                  <a:gd name="connsiteY34" fmla="*/ 201499 h 493047"/>
                  <a:gd name="connsiteX35" fmla="*/ 674242 w 1204329"/>
                  <a:gd name="connsiteY35" fmla="*/ 188247 h 493047"/>
                  <a:gd name="connsiteX36" fmla="*/ 581477 w 1204329"/>
                  <a:gd name="connsiteY36" fmla="*/ 201499 h 4930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204329" h="493047">
                    <a:moveTo>
                      <a:pt x="700746" y="188247"/>
                    </a:moveTo>
                    <a:cubicBezTo>
                      <a:pt x="643320" y="192664"/>
                      <a:pt x="585359" y="192516"/>
                      <a:pt x="528468" y="201499"/>
                    </a:cubicBezTo>
                    <a:cubicBezTo>
                      <a:pt x="500872" y="205856"/>
                      <a:pt x="448955" y="228003"/>
                      <a:pt x="448955" y="228003"/>
                    </a:cubicBezTo>
                    <a:cubicBezTo>
                      <a:pt x="422451" y="245673"/>
                      <a:pt x="391967" y="258488"/>
                      <a:pt x="369442" y="281012"/>
                    </a:cubicBezTo>
                    <a:cubicBezTo>
                      <a:pt x="331675" y="318778"/>
                      <a:pt x="353333" y="300585"/>
                      <a:pt x="303181" y="334021"/>
                    </a:cubicBezTo>
                    <a:cubicBezTo>
                      <a:pt x="257744" y="402177"/>
                      <a:pt x="300028" y="349795"/>
                      <a:pt x="236920" y="400281"/>
                    </a:cubicBezTo>
                    <a:cubicBezTo>
                      <a:pt x="184944" y="441862"/>
                      <a:pt x="239704" y="417023"/>
                      <a:pt x="170659" y="440038"/>
                    </a:cubicBezTo>
                    <a:cubicBezTo>
                      <a:pt x="157407" y="448873"/>
                      <a:pt x="145457" y="460073"/>
                      <a:pt x="130903" y="466542"/>
                    </a:cubicBezTo>
                    <a:cubicBezTo>
                      <a:pt x="105373" y="477889"/>
                      <a:pt x="51390" y="493047"/>
                      <a:pt x="51390" y="493047"/>
                    </a:cubicBezTo>
                    <a:cubicBezTo>
                      <a:pt x="-28123" y="466541"/>
                      <a:pt x="2744" y="491194"/>
                      <a:pt x="24885" y="347273"/>
                    </a:cubicBezTo>
                    <a:cubicBezTo>
                      <a:pt x="32557" y="297406"/>
                      <a:pt x="36784" y="315834"/>
                      <a:pt x="64642" y="281012"/>
                    </a:cubicBezTo>
                    <a:cubicBezTo>
                      <a:pt x="74592" y="268575"/>
                      <a:pt x="79884" y="252517"/>
                      <a:pt x="91146" y="241255"/>
                    </a:cubicBezTo>
                    <a:cubicBezTo>
                      <a:pt x="116835" y="215566"/>
                      <a:pt x="138325" y="212277"/>
                      <a:pt x="170659" y="201499"/>
                    </a:cubicBezTo>
                    <a:cubicBezTo>
                      <a:pt x="253702" y="90775"/>
                      <a:pt x="167387" y="184908"/>
                      <a:pt x="250172" y="135238"/>
                    </a:cubicBezTo>
                    <a:cubicBezTo>
                      <a:pt x="260886" y="128810"/>
                      <a:pt x="266281" y="115665"/>
                      <a:pt x="276677" y="108734"/>
                    </a:cubicBezTo>
                    <a:cubicBezTo>
                      <a:pt x="293114" y="97776"/>
                      <a:pt x="312533" y="92030"/>
                      <a:pt x="329685" y="82229"/>
                    </a:cubicBezTo>
                    <a:cubicBezTo>
                      <a:pt x="401612" y="41128"/>
                      <a:pt x="336312" y="66768"/>
                      <a:pt x="409198" y="42473"/>
                    </a:cubicBezTo>
                    <a:cubicBezTo>
                      <a:pt x="422450" y="33638"/>
                      <a:pt x="434042" y="21561"/>
                      <a:pt x="448955" y="15968"/>
                    </a:cubicBezTo>
                    <a:cubicBezTo>
                      <a:pt x="543325" y="-19421"/>
                      <a:pt x="783320" y="14902"/>
                      <a:pt x="806764" y="15968"/>
                    </a:cubicBezTo>
                    <a:cubicBezTo>
                      <a:pt x="844585" y="23533"/>
                      <a:pt x="888610" y="31246"/>
                      <a:pt x="926033" y="42473"/>
                    </a:cubicBezTo>
                    <a:cubicBezTo>
                      <a:pt x="952793" y="50501"/>
                      <a:pt x="982300" y="53480"/>
                      <a:pt x="1005546" y="68977"/>
                    </a:cubicBezTo>
                    <a:cubicBezTo>
                      <a:pt x="1018798" y="77812"/>
                      <a:pt x="1032866" y="85531"/>
                      <a:pt x="1045303" y="95481"/>
                    </a:cubicBezTo>
                    <a:cubicBezTo>
                      <a:pt x="1055059" y="103286"/>
                      <a:pt x="1061093" y="115558"/>
                      <a:pt x="1071807" y="121986"/>
                    </a:cubicBezTo>
                    <a:cubicBezTo>
                      <a:pt x="1083785" y="129173"/>
                      <a:pt x="1098312" y="130821"/>
                      <a:pt x="1111564" y="135238"/>
                    </a:cubicBezTo>
                    <a:cubicBezTo>
                      <a:pt x="1124816" y="144073"/>
                      <a:pt x="1138883" y="151792"/>
                      <a:pt x="1151320" y="161742"/>
                    </a:cubicBezTo>
                    <a:cubicBezTo>
                      <a:pt x="1178293" y="183321"/>
                      <a:pt x="1184651" y="198487"/>
                      <a:pt x="1204329" y="228003"/>
                    </a:cubicBezTo>
                    <a:cubicBezTo>
                      <a:pt x="1199912" y="258925"/>
                      <a:pt x="1200955" y="291135"/>
                      <a:pt x="1191077" y="320768"/>
                    </a:cubicBezTo>
                    <a:cubicBezTo>
                      <a:pt x="1187126" y="332621"/>
                      <a:pt x="1176941" y="345506"/>
                      <a:pt x="1164572" y="347273"/>
                    </a:cubicBezTo>
                    <a:cubicBezTo>
                      <a:pt x="1142274" y="350459"/>
                      <a:pt x="1120042" y="339948"/>
                      <a:pt x="1098311" y="334021"/>
                    </a:cubicBezTo>
                    <a:cubicBezTo>
                      <a:pt x="1071357" y="326670"/>
                      <a:pt x="1018798" y="307516"/>
                      <a:pt x="1018798" y="307516"/>
                    </a:cubicBezTo>
                    <a:cubicBezTo>
                      <a:pt x="1005546" y="298681"/>
                      <a:pt x="993288" y="288135"/>
                      <a:pt x="979042" y="281012"/>
                    </a:cubicBezTo>
                    <a:cubicBezTo>
                      <a:pt x="966548" y="274765"/>
                      <a:pt x="951263" y="274947"/>
                      <a:pt x="939285" y="267760"/>
                    </a:cubicBezTo>
                    <a:cubicBezTo>
                      <a:pt x="928571" y="261332"/>
                      <a:pt x="923495" y="247683"/>
                      <a:pt x="912781" y="241255"/>
                    </a:cubicBezTo>
                    <a:cubicBezTo>
                      <a:pt x="900803" y="234068"/>
                      <a:pt x="886456" y="231841"/>
                      <a:pt x="873024" y="228003"/>
                    </a:cubicBezTo>
                    <a:cubicBezTo>
                      <a:pt x="794122" y="205460"/>
                      <a:pt x="830484" y="220269"/>
                      <a:pt x="727250" y="201499"/>
                    </a:cubicBezTo>
                    <a:cubicBezTo>
                      <a:pt x="709331" y="198241"/>
                      <a:pt x="691911" y="192664"/>
                      <a:pt x="674242" y="188247"/>
                    </a:cubicBezTo>
                    <a:cubicBezTo>
                      <a:pt x="590372" y="202225"/>
                      <a:pt x="621599" y="201499"/>
                      <a:pt x="581477" y="201499"/>
                    </a:cubicBezTo>
                  </a:path>
                </a:pathLst>
              </a:custGeom>
              <a:solidFill>
                <a:srgbClr val="FF66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900"/>
              </a:p>
            </p:txBody>
          </p:sp>
        </p:grpSp>
        <p:sp>
          <p:nvSpPr>
            <p:cNvPr id="17" name="正方形/長方形 16"/>
            <p:cNvSpPr/>
            <p:nvPr/>
          </p:nvSpPr>
          <p:spPr>
            <a:xfrm>
              <a:off x="3211081" y="1525873"/>
              <a:ext cx="3110384" cy="135309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ja-JP" altLang="en-US" sz="2000" b="0" cap="none" spc="0" dirty="0" smtClean="0">
                  <a:ln w="18415" cmpd="sng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もんだい</a:t>
              </a:r>
              <a:endParaRPr lang="ja-JP" altLang="en-US" sz="2000" b="0" cap="none" spc="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2961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87 0.09065 L -0.02917 0.816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4" y="362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1556792"/>
            <a:ext cx="9684568" cy="1143000"/>
          </a:xfrm>
        </p:spPr>
        <p:txBody>
          <a:bodyPr>
            <a:noAutofit/>
          </a:bodyPr>
          <a:lstStyle/>
          <a:p>
            <a:r>
              <a:rPr kumimoji="1" lang="ja-JP" altLang="en-US" sz="8800" dirty="0" smtClean="0"/>
              <a:t>かみさまのこども</a:t>
            </a:r>
            <a:endParaRPr kumimoji="1" lang="ja-JP" altLang="en-US" sz="88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755576" y="4365104"/>
            <a:ext cx="8229600" cy="21210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5400" dirty="0" smtClean="0"/>
              <a:t>なのに・・・・・</a:t>
            </a:r>
            <a:endParaRPr kumimoji="1" lang="ja-JP" altLang="en-US" sz="5400" dirty="0"/>
          </a:p>
        </p:txBody>
      </p:sp>
    </p:spTree>
    <p:extLst>
      <p:ext uri="{BB962C8B-B14F-4D97-AF65-F5344CB8AC3E}">
        <p14:creationId xmlns:p14="http://schemas.microsoft.com/office/powerpoint/2010/main" val="3059977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フリーフォーム 3"/>
          <p:cNvSpPr/>
          <p:nvPr/>
        </p:nvSpPr>
        <p:spPr>
          <a:xfrm rot="19458234">
            <a:off x="1011152" y="1014888"/>
            <a:ext cx="5249485" cy="3800421"/>
          </a:xfrm>
          <a:custGeom>
            <a:avLst/>
            <a:gdLst>
              <a:gd name="connsiteX0" fmla="*/ 808383 w 6135757"/>
              <a:gd name="connsiteY0" fmla="*/ 1987826 h 4408705"/>
              <a:gd name="connsiteX1" fmla="*/ 834887 w 6135757"/>
              <a:gd name="connsiteY1" fmla="*/ 1908313 h 4408705"/>
              <a:gd name="connsiteX2" fmla="*/ 927652 w 6135757"/>
              <a:gd name="connsiteY2" fmla="*/ 1683026 h 4408705"/>
              <a:gd name="connsiteX3" fmla="*/ 967409 w 6135757"/>
              <a:gd name="connsiteY3" fmla="*/ 1524000 h 4408705"/>
              <a:gd name="connsiteX4" fmla="*/ 993913 w 6135757"/>
              <a:gd name="connsiteY4" fmla="*/ 1431234 h 4408705"/>
              <a:gd name="connsiteX5" fmla="*/ 1020418 w 6135757"/>
              <a:gd name="connsiteY5" fmla="*/ 1404730 h 4408705"/>
              <a:gd name="connsiteX6" fmla="*/ 1060174 w 6135757"/>
              <a:gd name="connsiteY6" fmla="*/ 1311965 h 4408705"/>
              <a:gd name="connsiteX7" fmla="*/ 1086678 w 6135757"/>
              <a:gd name="connsiteY7" fmla="*/ 1258956 h 4408705"/>
              <a:gd name="connsiteX8" fmla="*/ 1152939 w 6135757"/>
              <a:gd name="connsiteY8" fmla="*/ 1192695 h 4408705"/>
              <a:gd name="connsiteX9" fmla="*/ 1205948 w 6135757"/>
              <a:gd name="connsiteY9" fmla="*/ 1139687 h 4408705"/>
              <a:gd name="connsiteX10" fmla="*/ 1272209 w 6135757"/>
              <a:gd name="connsiteY10" fmla="*/ 1073426 h 4408705"/>
              <a:gd name="connsiteX11" fmla="*/ 1298713 w 6135757"/>
              <a:gd name="connsiteY11" fmla="*/ 1033669 h 4408705"/>
              <a:gd name="connsiteX12" fmla="*/ 1325218 w 6135757"/>
              <a:gd name="connsiteY12" fmla="*/ 1007165 h 4408705"/>
              <a:gd name="connsiteX13" fmla="*/ 1378226 w 6135757"/>
              <a:gd name="connsiteY13" fmla="*/ 927652 h 4408705"/>
              <a:gd name="connsiteX14" fmla="*/ 1404731 w 6135757"/>
              <a:gd name="connsiteY14" fmla="*/ 901147 h 4408705"/>
              <a:gd name="connsiteX15" fmla="*/ 1457739 w 6135757"/>
              <a:gd name="connsiteY15" fmla="*/ 834887 h 4408705"/>
              <a:gd name="connsiteX16" fmla="*/ 1510748 w 6135757"/>
              <a:gd name="connsiteY16" fmla="*/ 795130 h 4408705"/>
              <a:gd name="connsiteX17" fmla="*/ 1550505 w 6135757"/>
              <a:gd name="connsiteY17" fmla="*/ 742121 h 4408705"/>
              <a:gd name="connsiteX18" fmla="*/ 1643270 w 6135757"/>
              <a:gd name="connsiteY18" fmla="*/ 649356 h 4408705"/>
              <a:gd name="connsiteX19" fmla="*/ 1696278 w 6135757"/>
              <a:gd name="connsiteY19" fmla="*/ 583095 h 4408705"/>
              <a:gd name="connsiteX20" fmla="*/ 1722783 w 6135757"/>
              <a:gd name="connsiteY20" fmla="*/ 543339 h 4408705"/>
              <a:gd name="connsiteX21" fmla="*/ 1802296 w 6135757"/>
              <a:gd name="connsiteY21" fmla="*/ 477078 h 4408705"/>
              <a:gd name="connsiteX22" fmla="*/ 1868557 w 6135757"/>
              <a:gd name="connsiteY22" fmla="*/ 410817 h 4408705"/>
              <a:gd name="connsiteX23" fmla="*/ 1934818 w 6135757"/>
              <a:gd name="connsiteY23" fmla="*/ 344556 h 4408705"/>
              <a:gd name="connsiteX24" fmla="*/ 1974574 w 6135757"/>
              <a:gd name="connsiteY24" fmla="*/ 304800 h 4408705"/>
              <a:gd name="connsiteX25" fmla="*/ 2027583 w 6135757"/>
              <a:gd name="connsiteY25" fmla="*/ 278295 h 4408705"/>
              <a:gd name="connsiteX26" fmla="*/ 2067339 w 6135757"/>
              <a:gd name="connsiteY26" fmla="*/ 238539 h 4408705"/>
              <a:gd name="connsiteX27" fmla="*/ 2199861 w 6135757"/>
              <a:gd name="connsiteY27" fmla="*/ 159026 h 4408705"/>
              <a:gd name="connsiteX28" fmla="*/ 2252870 w 6135757"/>
              <a:gd name="connsiteY28" fmla="*/ 132521 h 4408705"/>
              <a:gd name="connsiteX29" fmla="*/ 2332383 w 6135757"/>
              <a:gd name="connsiteY29" fmla="*/ 119269 h 4408705"/>
              <a:gd name="connsiteX30" fmla="*/ 2411896 w 6135757"/>
              <a:gd name="connsiteY30" fmla="*/ 66261 h 4408705"/>
              <a:gd name="connsiteX31" fmla="*/ 2504661 w 6135757"/>
              <a:gd name="connsiteY31" fmla="*/ 53008 h 4408705"/>
              <a:gd name="connsiteX32" fmla="*/ 2610678 w 6135757"/>
              <a:gd name="connsiteY32" fmla="*/ 26504 h 4408705"/>
              <a:gd name="connsiteX33" fmla="*/ 2769705 w 6135757"/>
              <a:gd name="connsiteY33" fmla="*/ 0 h 4408705"/>
              <a:gd name="connsiteX34" fmla="*/ 3432313 w 6135757"/>
              <a:gd name="connsiteY34" fmla="*/ 26504 h 4408705"/>
              <a:gd name="connsiteX35" fmla="*/ 3564835 w 6135757"/>
              <a:gd name="connsiteY35" fmla="*/ 53008 h 4408705"/>
              <a:gd name="connsiteX36" fmla="*/ 3803374 w 6135757"/>
              <a:gd name="connsiteY36" fmla="*/ 79513 h 4408705"/>
              <a:gd name="connsiteX37" fmla="*/ 3909391 w 6135757"/>
              <a:gd name="connsiteY37" fmla="*/ 106017 h 4408705"/>
              <a:gd name="connsiteX38" fmla="*/ 4028661 w 6135757"/>
              <a:gd name="connsiteY38" fmla="*/ 132521 h 4408705"/>
              <a:gd name="connsiteX39" fmla="*/ 4200939 w 6135757"/>
              <a:gd name="connsiteY39" fmla="*/ 185530 h 4408705"/>
              <a:gd name="connsiteX40" fmla="*/ 4293705 w 6135757"/>
              <a:gd name="connsiteY40" fmla="*/ 212034 h 4408705"/>
              <a:gd name="connsiteX41" fmla="*/ 4359965 w 6135757"/>
              <a:gd name="connsiteY41" fmla="*/ 251791 h 4408705"/>
              <a:gd name="connsiteX42" fmla="*/ 4426226 w 6135757"/>
              <a:gd name="connsiteY42" fmla="*/ 278295 h 4408705"/>
              <a:gd name="connsiteX43" fmla="*/ 4479235 w 6135757"/>
              <a:gd name="connsiteY43" fmla="*/ 318052 h 4408705"/>
              <a:gd name="connsiteX44" fmla="*/ 4545496 w 6135757"/>
              <a:gd name="connsiteY44" fmla="*/ 344556 h 4408705"/>
              <a:gd name="connsiteX45" fmla="*/ 4625009 w 6135757"/>
              <a:gd name="connsiteY45" fmla="*/ 384313 h 4408705"/>
              <a:gd name="connsiteX46" fmla="*/ 4770783 w 6135757"/>
              <a:gd name="connsiteY46" fmla="*/ 477078 h 4408705"/>
              <a:gd name="connsiteX47" fmla="*/ 4903305 w 6135757"/>
              <a:gd name="connsiteY47" fmla="*/ 556591 h 4408705"/>
              <a:gd name="connsiteX48" fmla="*/ 4982818 w 6135757"/>
              <a:gd name="connsiteY48" fmla="*/ 622852 h 4408705"/>
              <a:gd name="connsiteX49" fmla="*/ 5181600 w 6135757"/>
              <a:gd name="connsiteY49" fmla="*/ 755374 h 4408705"/>
              <a:gd name="connsiteX50" fmla="*/ 5274365 w 6135757"/>
              <a:gd name="connsiteY50" fmla="*/ 834887 h 4408705"/>
              <a:gd name="connsiteX51" fmla="*/ 5420139 w 6135757"/>
              <a:gd name="connsiteY51" fmla="*/ 927652 h 4408705"/>
              <a:gd name="connsiteX52" fmla="*/ 5512905 w 6135757"/>
              <a:gd name="connsiteY52" fmla="*/ 1020417 h 4408705"/>
              <a:gd name="connsiteX53" fmla="*/ 5552661 w 6135757"/>
              <a:gd name="connsiteY53" fmla="*/ 1060174 h 4408705"/>
              <a:gd name="connsiteX54" fmla="*/ 5618922 w 6135757"/>
              <a:gd name="connsiteY54" fmla="*/ 1166191 h 4408705"/>
              <a:gd name="connsiteX55" fmla="*/ 5632174 w 6135757"/>
              <a:gd name="connsiteY55" fmla="*/ 1205947 h 4408705"/>
              <a:gd name="connsiteX56" fmla="*/ 5685183 w 6135757"/>
              <a:gd name="connsiteY56" fmla="*/ 1258956 h 4408705"/>
              <a:gd name="connsiteX57" fmla="*/ 5711687 w 6135757"/>
              <a:gd name="connsiteY57" fmla="*/ 1338469 h 4408705"/>
              <a:gd name="connsiteX58" fmla="*/ 5738191 w 6135757"/>
              <a:gd name="connsiteY58" fmla="*/ 1391478 h 4408705"/>
              <a:gd name="connsiteX59" fmla="*/ 5857461 w 6135757"/>
              <a:gd name="connsiteY59" fmla="*/ 1762539 h 4408705"/>
              <a:gd name="connsiteX60" fmla="*/ 5976731 w 6135757"/>
              <a:gd name="connsiteY60" fmla="*/ 2001078 h 4408705"/>
              <a:gd name="connsiteX61" fmla="*/ 6056244 w 6135757"/>
              <a:gd name="connsiteY61" fmla="*/ 2199861 h 4408705"/>
              <a:gd name="connsiteX62" fmla="*/ 6069496 w 6135757"/>
              <a:gd name="connsiteY62" fmla="*/ 2292626 h 4408705"/>
              <a:gd name="connsiteX63" fmla="*/ 6096000 w 6135757"/>
              <a:gd name="connsiteY63" fmla="*/ 2372139 h 4408705"/>
              <a:gd name="connsiteX64" fmla="*/ 6135757 w 6135757"/>
              <a:gd name="connsiteY64" fmla="*/ 2478156 h 4408705"/>
              <a:gd name="connsiteX65" fmla="*/ 6109252 w 6135757"/>
              <a:gd name="connsiteY65" fmla="*/ 2782956 h 4408705"/>
              <a:gd name="connsiteX66" fmla="*/ 6069496 w 6135757"/>
              <a:gd name="connsiteY66" fmla="*/ 2902226 h 4408705"/>
              <a:gd name="connsiteX67" fmla="*/ 6042991 w 6135757"/>
              <a:gd name="connsiteY67" fmla="*/ 3021495 h 4408705"/>
              <a:gd name="connsiteX68" fmla="*/ 6016487 w 6135757"/>
              <a:gd name="connsiteY68" fmla="*/ 3101008 h 4408705"/>
              <a:gd name="connsiteX69" fmla="*/ 6003235 w 6135757"/>
              <a:gd name="connsiteY69" fmla="*/ 3154017 h 4408705"/>
              <a:gd name="connsiteX70" fmla="*/ 5976731 w 6135757"/>
              <a:gd name="connsiteY70" fmla="*/ 3207026 h 4408705"/>
              <a:gd name="connsiteX71" fmla="*/ 5950226 w 6135757"/>
              <a:gd name="connsiteY71" fmla="*/ 3286539 h 4408705"/>
              <a:gd name="connsiteX72" fmla="*/ 5923722 w 6135757"/>
              <a:gd name="connsiteY72" fmla="*/ 3339547 h 4408705"/>
              <a:gd name="connsiteX73" fmla="*/ 5910470 w 6135757"/>
              <a:gd name="connsiteY73" fmla="*/ 3379304 h 4408705"/>
              <a:gd name="connsiteX74" fmla="*/ 5844209 w 6135757"/>
              <a:gd name="connsiteY74" fmla="*/ 3485321 h 4408705"/>
              <a:gd name="connsiteX75" fmla="*/ 5777948 w 6135757"/>
              <a:gd name="connsiteY75" fmla="*/ 3578087 h 4408705"/>
              <a:gd name="connsiteX76" fmla="*/ 5671931 w 6135757"/>
              <a:gd name="connsiteY76" fmla="*/ 3684104 h 4408705"/>
              <a:gd name="connsiteX77" fmla="*/ 5618922 w 6135757"/>
              <a:gd name="connsiteY77" fmla="*/ 3723861 h 4408705"/>
              <a:gd name="connsiteX78" fmla="*/ 5565913 w 6135757"/>
              <a:gd name="connsiteY78" fmla="*/ 3790121 h 4408705"/>
              <a:gd name="connsiteX79" fmla="*/ 5499652 w 6135757"/>
              <a:gd name="connsiteY79" fmla="*/ 3843130 h 4408705"/>
              <a:gd name="connsiteX80" fmla="*/ 5446644 w 6135757"/>
              <a:gd name="connsiteY80" fmla="*/ 3909391 h 4408705"/>
              <a:gd name="connsiteX81" fmla="*/ 5420139 w 6135757"/>
              <a:gd name="connsiteY81" fmla="*/ 3949147 h 4408705"/>
              <a:gd name="connsiteX82" fmla="*/ 5367131 w 6135757"/>
              <a:gd name="connsiteY82" fmla="*/ 3988904 h 4408705"/>
              <a:gd name="connsiteX83" fmla="*/ 5221357 w 6135757"/>
              <a:gd name="connsiteY83" fmla="*/ 4121426 h 4408705"/>
              <a:gd name="connsiteX84" fmla="*/ 5168348 w 6135757"/>
              <a:gd name="connsiteY84" fmla="*/ 4161182 h 4408705"/>
              <a:gd name="connsiteX85" fmla="*/ 5035826 w 6135757"/>
              <a:gd name="connsiteY85" fmla="*/ 4200939 h 4408705"/>
              <a:gd name="connsiteX86" fmla="*/ 4969565 w 6135757"/>
              <a:gd name="connsiteY86" fmla="*/ 4227443 h 4408705"/>
              <a:gd name="connsiteX87" fmla="*/ 4797287 w 6135757"/>
              <a:gd name="connsiteY87" fmla="*/ 4280452 h 4408705"/>
              <a:gd name="connsiteX88" fmla="*/ 4717774 w 6135757"/>
              <a:gd name="connsiteY88" fmla="*/ 4320208 h 4408705"/>
              <a:gd name="connsiteX89" fmla="*/ 4638261 w 6135757"/>
              <a:gd name="connsiteY89" fmla="*/ 4333461 h 4408705"/>
              <a:gd name="connsiteX90" fmla="*/ 4439478 w 6135757"/>
              <a:gd name="connsiteY90" fmla="*/ 4373217 h 4408705"/>
              <a:gd name="connsiteX91" fmla="*/ 4015409 w 6135757"/>
              <a:gd name="connsiteY91" fmla="*/ 4386469 h 4408705"/>
              <a:gd name="connsiteX92" fmla="*/ 3472070 w 6135757"/>
              <a:gd name="connsiteY92" fmla="*/ 4373217 h 4408705"/>
              <a:gd name="connsiteX93" fmla="*/ 3392557 w 6135757"/>
              <a:gd name="connsiteY93" fmla="*/ 4359965 h 4408705"/>
              <a:gd name="connsiteX94" fmla="*/ 3326296 w 6135757"/>
              <a:gd name="connsiteY94" fmla="*/ 4346713 h 4408705"/>
              <a:gd name="connsiteX95" fmla="*/ 3101009 w 6135757"/>
              <a:gd name="connsiteY95" fmla="*/ 4306956 h 4408705"/>
              <a:gd name="connsiteX96" fmla="*/ 3061252 w 6135757"/>
              <a:gd name="connsiteY96" fmla="*/ 4293704 h 4408705"/>
              <a:gd name="connsiteX97" fmla="*/ 2928731 w 6135757"/>
              <a:gd name="connsiteY97" fmla="*/ 4267200 h 4408705"/>
              <a:gd name="connsiteX98" fmla="*/ 2623931 w 6135757"/>
              <a:gd name="connsiteY98" fmla="*/ 4240695 h 4408705"/>
              <a:gd name="connsiteX99" fmla="*/ 2464905 w 6135757"/>
              <a:gd name="connsiteY99" fmla="*/ 4214191 h 4408705"/>
              <a:gd name="connsiteX100" fmla="*/ 2345635 w 6135757"/>
              <a:gd name="connsiteY100" fmla="*/ 4187687 h 4408705"/>
              <a:gd name="connsiteX101" fmla="*/ 2266122 w 6135757"/>
              <a:gd name="connsiteY101" fmla="*/ 4147930 h 4408705"/>
              <a:gd name="connsiteX102" fmla="*/ 2226365 w 6135757"/>
              <a:gd name="connsiteY102" fmla="*/ 4134678 h 4408705"/>
              <a:gd name="connsiteX103" fmla="*/ 2186609 w 6135757"/>
              <a:gd name="connsiteY103" fmla="*/ 4108174 h 4408705"/>
              <a:gd name="connsiteX104" fmla="*/ 2107096 w 6135757"/>
              <a:gd name="connsiteY104" fmla="*/ 4081669 h 4408705"/>
              <a:gd name="connsiteX105" fmla="*/ 2080591 w 6135757"/>
              <a:gd name="connsiteY105" fmla="*/ 4055165 h 4408705"/>
              <a:gd name="connsiteX106" fmla="*/ 2054087 w 6135757"/>
              <a:gd name="connsiteY106" fmla="*/ 4015408 h 4408705"/>
              <a:gd name="connsiteX107" fmla="*/ 1987826 w 6135757"/>
              <a:gd name="connsiteY107" fmla="*/ 3975652 h 4408705"/>
              <a:gd name="connsiteX108" fmla="*/ 1895061 w 6135757"/>
              <a:gd name="connsiteY108" fmla="*/ 3922643 h 4408705"/>
              <a:gd name="connsiteX109" fmla="*/ 1855305 w 6135757"/>
              <a:gd name="connsiteY109" fmla="*/ 3896139 h 4408705"/>
              <a:gd name="connsiteX110" fmla="*/ 1762539 w 6135757"/>
              <a:gd name="connsiteY110" fmla="*/ 3869634 h 4408705"/>
              <a:gd name="connsiteX111" fmla="*/ 1722783 w 6135757"/>
              <a:gd name="connsiteY111" fmla="*/ 3843130 h 4408705"/>
              <a:gd name="connsiteX112" fmla="*/ 1563757 w 6135757"/>
              <a:gd name="connsiteY112" fmla="*/ 3816626 h 4408705"/>
              <a:gd name="connsiteX113" fmla="*/ 1484244 w 6135757"/>
              <a:gd name="connsiteY113" fmla="*/ 3803374 h 4408705"/>
              <a:gd name="connsiteX114" fmla="*/ 1126435 w 6135757"/>
              <a:gd name="connsiteY114" fmla="*/ 3790121 h 4408705"/>
              <a:gd name="connsiteX115" fmla="*/ 901148 w 6135757"/>
              <a:gd name="connsiteY115" fmla="*/ 3776869 h 4408705"/>
              <a:gd name="connsiteX116" fmla="*/ 808383 w 6135757"/>
              <a:gd name="connsiteY116" fmla="*/ 3763617 h 4408705"/>
              <a:gd name="connsiteX117" fmla="*/ 768626 w 6135757"/>
              <a:gd name="connsiteY117" fmla="*/ 3750365 h 4408705"/>
              <a:gd name="connsiteX118" fmla="*/ 649357 w 6135757"/>
              <a:gd name="connsiteY118" fmla="*/ 3737113 h 4408705"/>
              <a:gd name="connsiteX119" fmla="*/ 410818 w 6135757"/>
              <a:gd name="connsiteY119" fmla="*/ 3697356 h 4408705"/>
              <a:gd name="connsiteX120" fmla="*/ 145774 w 6135757"/>
              <a:gd name="connsiteY120" fmla="*/ 3657600 h 4408705"/>
              <a:gd name="connsiteX121" fmla="*/ 92765 w 6135757"/>
              <a:gd name="connsiteY121" fmla="*/ 3644347 h 4408705"/>
              <a:gd name="connsiteX122" fmla="*/ 39757 w 6135757"/>
              <a:gd name="connsiteY122" fmla="*/ 3617843 h 4408705"/>
              <a:gd name="connsiteX123" fmla="*/ 0 w 6135757"/>
              <a:gd name="connsiteY123" fmla="*/ 3485321 h 4408705"/>
              <a:gd name="connsiteX124" fmla="*/ 13252 w 6135757"/>
              <a:gd name="connsiteY124" fmla="*/ 3379304 h 4408705"/>
              <a:gd name="connsiteX125" fmla="*/ 26505 w 6135757"/>
              <a:gd name="connsiteY125" fmla="*/ 3339547 h 4408705"/>
              <a:gd name="connsiteX126" fmla="*/ 66261 w 6135757"/>
              <a:gd name="connsiteY126" fmla="*/ 3246782 h 4408705"/>
              <a:gd name="connsiteX127" fmla="*/ 119270 w 6135757"/>
              <a:gd name="connsiteY127" fmla="*/ 3193774 h 4408705"/>
              <a:gd name="connsiteX128" fmla="*/ 145774 w 6135757"/>
              <a:gd name="connsiteY128" fmla="*/ 3154017 h 4408705"/>
              <a:gd name="connsiteX129" fmla="*/ 198783 w 6135757"/>
              <a:gd name="connsiteY129" fmla="*/ 3087756 h 4408705"/>
              <a:gd name="connsiteX130" fmla="*/ 225287 w 6135757"/>
              <a:gd name="connsiteY130" fmla="*/ 3008243 h 4408705"/>
              <a:gd name="connsiteX131" fmla="*/ 251791 w 6135757"/>
              <a:gd name="connsiteY131" fmla="*/ 2955234 h 4408705"/>
              <a:gd name="connsiteX132" fmla="*/ 291548 w 6135757"/>
              <a:gd name="connsiteY132" fmla="*/ 2849217 h 4408705"/>
              <a:gd name="connsiteX133" fmla="*/ 344557 w 6135757"/>
              <a:gd name="connsiteY133" fmla="*/ 2769704 h 4408705"/>
              <a:gd name="connsiteX134" fmla="*/ 424070 w 6135757"/>
              <a:gd name="connsiteY134" fmla="*/ 2637182 h 4408705"/>
              <a:gd name="connsiteX135" fmla="*/ 437322 w 6135757"/>
              <a:gd name="connsiteY135" fmla="*/ 2570921 h 4408705"/>
              <a:gd name="connsiteX136" fmla="*/ 463826 w 6135757"/>
              <a:gd name="connsiteY136" fmla="*/ 2531165 h 4408705"/>
              <a:gd name="connsiteX137" fmla="*/ 477078 w 6135757"/>
              <a:gd name="connsiteY137" fmla="*/ 2491408 h 4408705"/>
              <a:gd name="connsiteX138" fmla="*/ 543339 w 6135757"/>
              <a:gd name="connsiteY138" fmla="*/ 2398643 h 4408705"/>
              <a:gd name="connsiteX139" fmla="*/ 569844 w 6135757"/>
              <a:gd name="connsiteY139" fmla="*/ 2345634 h 4408705"/>
              <a:gd name="connsiteX140" fmla="*/ 609600 w 6135757"/>
              <a:gd name="connsiteY140" fmla="*/ 2305878 h 4408705"/>
              <a:gd name="connsiteX141" fmla="*/ 636105 w 6135757"/>
              <a:gd name="connsiteY141" fmla="*/ 2252869 h 4408705"/>
              <a:gd name="connsiteX142" fmla="*/ 702365 w 6135757"/>
              <a:gd name="connsiteY142" fmla="*/ 2186608 h 4408705"/>
              <a:gd name="connsiteX143" fmla="*/ 728870 w 6135757"/>
              <a:gd name="connsiteY143" fmla="*/ 2160104 h 4408705"/>
              <a:gd name="connsiteX144" fmla="*/ 768626 w 6135757"/>
              <a:gd name="connsiteY144" fmla="*/ 2133600 h 4408705"/>
              <a:gd name="connsiteX145" fmla="*/ 795131 w 6135757"/>
              <a:gd name="connsiteY145" fmla="*/ 2107095 h 4408705"/>
              <a:gd name="connsiteX146" fmla="*/ 848139 w 6135757"/>
              <a:gd name="connsiteY146" fmla="*/ 2080591 h 4408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</a:cxnLst>
            <a:rect l="l" t="t" r="r" b="b"/>
            <a:pathLst>
              <a:path w="6135757" h="4408705">
                <a:moveTo>
                  <a:pt x="808383" y="1987826"/>
                </a:moveTo>
                <a:cubicBezTo>
                  <a:pt x="817218" y="1961322"/>
                  <a:pt x="824250" y="1934147"/>
                  <a:pt x="834887" y="1908313"/>
                </a:cubicBezTo>
                <a:cubicBezTo>
                  <a:pt x="943837" y="1643719"/>
                  <a:pt x="867976" y="1862056"/>
                  <a:pt x="927652" y="1683026"/>
                </a:cubicBezTo>
                <a:cubicBezTo>
                  <a:pt x="950525" y="1522929"/>
                  <a:pt x="924541" y="1652607"/>
                  <a:pt x="967409" y="1524000"/>
                </a:cubicBezTo>
                <a:cubicBezTo>
                  <a:pt x="971740" y="1511006"/>
                  <a:pt x="984342" y="1447186"/>
                  <a:pt x="993913" y="1431234"/>
                </a:cubicBezTo>
                <a:cubicBezTo>
                  <a:pt x="1000341" y="1420520"/>
                  <a:pt x="1011583" y="1413565"/>
                  <a:pt x="1020418" y="1404730"/>
                </a:cubicBezTo>
                <a:cubicBezTo>
                  <a:pt x="1042184" y="1317663"/>
                  <a:pt x="1019499" y="1383146"/>
                  <a:pt x="1060174" y="1311965"/>
                </a:cubicBezTo>
                <a:cubicBezTo>
                  <a:pt x="1069975" y="1294813"/>
                  <a:pt x="1074550" y="1274550"/>
                  <a:pt x="1086678" y="1258956"/>
                </a:cubicBezTo>
                <a:cubicBezTo>
                  <a:pt x="1105855" y="1234300"/>
                  <a:pt x="1130852" y="1214782"/>
                  <a:pt x="1152939" y="1192695"/>
                </a:cubicBezTo>
                <a:cubicBezTo>
                  <a:pt x="1170609" y="1175026"/>
                  <a:pt x="1192087" y="1160479"/>
                  <a:pt x="1205948" y="1139687"/>
                </a:cubicBezTo>
                <a:cubicBezTo>
                  <a:pt x="1241287" y="1086678"/>
                  <a:pt x="1219200" y="1108765"/>
                  <a:pt x="1272209" y="1073426"/>
                </a:cubicBezTo>
                <a:cubicBezTo>
                  <a:pt x="1281044" y="1060174"/>
                  <a:pt x="1288763" y="1046106"/>
                  <a:pt x="1298713" y="1033669"/>
                </a:cubicBezTo>
                <a:cubicBezTo>
                  <a:pt x="1306518" y="1023913"/>
                  <a:pt x="1317721" y="1017160"/>
                  <a:pt x="1325218" y="1007165"/>
                </a:cubicBezTo>
                <a:cubicBezTo>
                  <a:pt x="1344331" y="981682"/>
                  <a:pt x="1359114" y="953135"/>
                  <a:pt x="1378226" y="927652"/>
                </a:cubicBezTo>
                <a:cubicBezTo>
                  <a:pt x="1385723" y="917656"/>
                  <a:pt x="1396600" y="910634"/>
                  <a:pt x="1404731" y="901147"/>
                </a:cubicBezTo>
                <a:cubicBezTo>
                  <a:pt x="1423138" y="879672"/>
                  <a:pt x="1437739" y="854887"/>
                  <a:pt x="1457739" y="834887"/>
                </a:cubicBezTo>
                <a:cubicBezTo>
                  <a:pt x="1473357" y="819269"/>
                  <a:pt x="1495130" y="810748"/>
                  <a:pt x="1510748" y="795130"/>
                </a:cubicBezTo>
                <a:cubicBezTo>
                  <a:pt x="1526366" y="779512"/>
                  <a:pt x="1535648" y="758464"/>
                  <a:pt x="1550505" y="742121"/>
                </a:cubicBezTo>
                <a:cubicBezTo>
                  <a:pt x="1579921" y="709764"/>
                  <a:pt x="1615952" y="683503"/>
                  <a:pt x="1643270" y="649356"/>
                </a:cubicBezTo>
                <a:cubicBezTo>
                  <a:pt x="1660939" y="627269"/>
                  <a:pt x="1679307" y="605723"/>
                  <a:pt x="1696278" y="583095"/>
                </a:cubicBezTo>
                <a:cubicBezTo>
                  <a:pt x="1705834" y="570353"/>
                  <a:pt x="1711521" y="554601"/>
                  <a:pt x="1722783" y="543339"/>
                </a:cubicBezTo>
                <a:cubicBezTo>
                  <a:pt x="1774312" y="491810"/>
                  <a:pt x="1766664" y="521618"/>
                  <a:pt x="1802296" y="477078"/>
                </a:cubicBezTo>
                <a:cubicBezTo>
                  <a:pt x="1852782" y="413971"/>
                  <a:pt x="1800400" y="456254"/>
                  <a:pt x="1868557" y="410817"/>
                </a:cubicBezTo>
                <a:cubicBezTo>
                  <a:pt x="1917147" y="337932"/>
                  <a:pt x="1868557" y="399773"/>
                  <a:pt x="1934818" y="344556"/>
                </a:cubicBezTo>
                <a:cubicBezTo>
                  <a:pt x="1949215" y="332558"/>
                  <a:pt x="1959324" y="315693"/>
                  <a:pt x="1974574" y="304800"/>
                </a:cubicBezTo>
                <a:cubicBezTo>
                  <a:pt x="1990650" y="293317"/>
                  <a:pt x="2011507" y="289778"/>
                  <a:pt x="2027583" y="278295"/>
                </a:cubicBezTo>
                <a:cubicBezTo>
                  <a:pt x="2042833" y="267402"/>
                  <a:pt x="2051930" y="249207"/>
                  <a:pt x="2067339" y="238539"/>
                </a:cubicBezTo>
                <a:cubicBezTo>
                  <a:pt x="2109694" y="209216"/>
                  <a:pt x="2153785" y="182065"/>
                  <a:pt x="2199861" y="159026"/>
                </a:cubicBezTo>
                <a:cubicBezTo>
                  <a:pt x="2217531" y="150191"/>
                  <a:pt x="2233948" y="138198"/>
                  <a:pt x="2252870" y="132521"/>
                </a:cubicBezTo>
                <a:cubicBezTo>
                  <a:pt x="2278607" y="124800"/>
                  <a:pt x="2305879" y="123686"/>
                  <a:pt x="2332383" y="119269"/>
                </a:cubicBezTo>
                <a:cubicBezTo>
                  <a:pt x="2358887" y="101600"/>
                  <a:pt x="2382165" y="77696"/>
                  <a:pt x="2411896" y="66261"/>
                </a:cubicBezTo>
                <a:cubicBezTo>
                  <a:pt x="2441050" y="55048"/>
                  <a:pt x="2474032" y="59134"/>
                  <a:pt x="2504661" y="53008"/>
                </a:cubicBezTo>
                <a:cubicBezTo>
                  <a:pt x="2540380" y="45864"/>
                  <a:pt x="2575184" y="34695"/>
                  <a:pt x="2610678" y="26504"/>
                </a:cubicBezTo>
                <a:cubicBezTo>
                  <a:pt x="2673657" y="11971"/>
                  <a:pt x="2701669" y="9719"/>
                  <a:pt x="2769705" y="0"/>
                </a:cubicBezTo>
                <a:cubicBezTo>
                  <a:pt x="2853036" y="2083"/>
                  <a:pt x="3247276" y="-1251"/>
                  <a:pt x="3432313" y="26504"/>
                </a:cubicBezTo>
                <a:cubicBezTo>
                  <a:pt x="3476863" y="33186"/>
                  <a:pt x="3520239" y="46637"/>
                  <a:pt x="3564835" y="53008"/>
                </a:cubicBezTo>
                <a:cubicBezTo>
                  <a:pt x="3644033" y="64322"/>
                  <a:pt x="3803374" y="79513"/>
                  <a:pt x="3803374" y="79513"/>
                </a:cubicBezTo>
                <a:lnTo>
                  <a:pt x="3909391" y="106017"/>
                </a:lnTo>
                <a:cubicBezTo>
                  <a:pt x="3949035" y="115345"/>
                  <a:pt x="3989151" y="122643"/>
                  <a:pt x="4028661" y="132521"/>
                </a:cubicBezTo>
                <a:cubicBezTo>
                  <a:pt x="4130507" y="157983"/>
                  <a:pt x="4106365" y="156431"/>
                  <a:pt x="4200939" y="185530"/>
                </a:cubicBezTo>
                <a:cubicBezTo>
                  <a:pt x="4231676" y="194987"/>
                  <a:pt x="4262783" y="203199"/>
                  <a:pt x="4293705" y="212034"/>
                </a:cubicBezTo>
                <a:cubicBezTo>
                  <a:pt x="4315792" y="225286"/>
                  <a:pt x="4336927" y="240272"/>
                  <a:pt x="4359965" y="251791"/>
                </a:cubicBezTo>
                <a:cubicBezTo>
                  <a:pt x="4381242" y="262430"/>
                  <a:pt x="4405431" y="266742"/>
                  <a:pt x="4426226" y="278295"/>
                </a:cubicBezTo>
                <a:cubicBezTo>
                  <a:pt x="4445534" y="289021"/>
                  <a:pt x="4459927" y="307326"/>
                  <a:pt x="4479235" y="318052"/>
                </a:cubicBezTo>
                <a:cubicBezTo>
                  <a:pt x="4500030" y="329605"/>
                  <a:pt x="4523840" y="334712"/>
                  <a:pt x="4545496" y="344556"/>
                </a:cubicBezTo>
                <a:cubicBezTo>
                  <a:pt x="4572473" y="356818"/>
                  <a:pt x="4598994" y="370123"/>
                  <a:pt x="4625009" y="384313"/>
                </a:cubicBezTo>
                <a:cubicBezTo>
                  <a:pt x="4697188" y="423683"/>
                  <a:pt x="4696300" y="430526"/>
                  <a:pt x="4770783" y="477078"/>
                </a:cubicBezTo>
                <a:cubicBezTo>
                  <a:pt x="4814468" y="504381"/>
                  <a:pt x="4863730" y="523612"/>
                  <a:pt x="4903305" y="556591"/>
                </a:cubicBezTo>
                <a:cubicBezTo>
                  <a:pt x="4929809" y="578678"/>
                  <a:pt x="4955472" y="601816"/>
                  <a:pt x="4982818" y="622852"/>
                </a:cubicBezTo>
                <a:cubicBezTo>
                  <a:pt x="5296014" y="863773"/>
                  <a:pt x="4838807" y="503992"/>
                  <a:pt x="5181600" y="755374"/>
                </a:cubicBezTo>
                <a:cubicBezTo>
                  <a:pt x="5214442" y="779458"/>
                  <a:pt x="5241225" y="811215"/>
                  <a:pt x="5274365" y="834887"/>
                </a:cubicBezTo>
                <a:cubicBezTo>
                  <a:pt x="5361094" y="896836"/>
                  <a:pt x="5354277" y="867777"/>
                  <a:pt x="5420139" y="927652"/>
                </a:cubicBezTo>
                <a:cubicBezTo>
                  <a:pt x="5452497" y="957068"/>
                  <a:pt x="5481983" y="989495"/>
                  <a:pt x="5512905" y="1020417"/>
                </a:cubicBezTo>
                <a:lnTo>
                  <a:pt x="5552661" y="1060174"/>
                </a:lnTo>
                <a:cubicBezTo>
                  <a:pt x="5622030" y="1233598"/>
                  <a:pt x="5534056" y="1038893"/>
                  <a:pt x="5618922" y="1166191"/>
                </a:cubicBezTo>
                <a:cubicBezTo>
                  <a:pt x="5626671" y="1177814"/>
                  <a:pt x="5624055" y="1194580"/>
                  <a:pt x="5632174" y="1205947"/>
                </a:cubicBezTo>
                <a:cubicBezTo>
                  <a:pt x="5646698" y="1226281"/>
                  <a:pt x="5667513" y="1241286"/>
                  <a:pt x="5685183" y="1258956"/>
                </a:cubicBezTo>
                <a:cubicBezTo>
                  <a:pt x="5694018" y="1285460"/>
                  <a:pt x="5701311" y="1312529"/>
                  <a:pt x="5711687" y="1338469"/>
                </a:cubicBezTo>
                <a:cubicBezTo>
                  <a:pt x="5719024" y="1356811"/>
                  <a:pt x="5732764" y="1372483"/>
                  <a:pt x="5738191" y="1391478"/>
                </a:cubicBezTo>
                <a:cubicBezTo>
                  <a:pt x="5802716" y="1617316"/>
                  <a:pt x="5708052" y="1463722"/>
                  <a:pt x="5857461" y="1762539"/>
                </a:cubicBezTo>
                <a:cubicBezTo>
                  <a:pt x="5897218" y="1842052"/>
                  <a:pt x="5945517" y="1917840"/>
                  <a:pt x="5976731" y="2001078"/>
                </a:cubicBezTo>
                <a:cubicBezTo>
                  <a:pt x="6028299" y="2138595"/>
                  <a:pt x="6001620" y="2072405"/>
                  <a:pt x="6056244" y="2199861"/>
                </a:cubicBezTo>
                <a:cubicBezTo>
                  <a:pt x="6060661" y="2230783"/>
                  <a:pt x="6062472" y="2262190"/>
                  <a:pt x="6069496" y="2292626"/>
                </a:cubicBezTo>
                <a:cubicBezTo>
                  <a:pt x="6075778" y="2319849"/>
                  <a:pt x="6087972" y="2345379"/>
                  <a:pt x="6096000" y="2372139"/>
                </a:cubicBezTo>
                <a:cubicBezTo>
                  <a:pt x="6123064" y="2462354"/>
                  <a:pt x="6091322" y="2389288"/>
                  <a:pt x="6135757" y="2478156"/>
                </a:cubicBezTo>
                <a:cubicBezTo>
                  <a:pt x="6126922" y="2579756"/>
                  <a:pt x="6120514" y="2681596"/>
                  <a:pt x="6109252" y="2782956"/>
                </a:cubicBezTo>
                <a:cubicBezTo>
                  <a:pt x="6103959" y="2830593"/>
                  <a:pt x="6084834" y="2856212"/>
                  <a:pt x="6069496" y="2902226"/>
                </a:cubicBezTo>
                <a:cubicBezTo>
                  <a:pt x="6051649" y="2955768"/>
                  <a:pt x="6058743" y="2963739"/>
                  <a:pt x="6042991" y="3021495"/>
                </a:cubicBezTo>
                <a:cubicBezTo>
                  <a:pt x="6035640" y="3048449"/>
                  <a:pt x="6024515" y="3074248"/>
                  <a:pt x="6016487" y="3101008"/>
                </a:cubicBezTo>
                <a:cubicBezTo>
                  <a:pt x="6011253" y="3118453"/>
                  <a:pt x="6009630" y="3136963"/>
                  <a:pt x="6003235" y="3154017"/>
                </a:cubicBezTo>
                <a:cubicBezTo>
                  <a:pt x="5996299" y="3172514"/>
                  <a:pt x="5984068" y="3188684"/>
                  <a:pt x="5976731" y="3207026"/>
                </a:cubicBezTo>
                <a:cubicBezTo>
                  <a:pt x="5966355" y="3232966"/>
                  <a:pt x="5962720" y="3261550"/>
                  <a:pt x="5950226" y="3286539"/>
                </a:cubicBezTo>
                <a:cubicBezTo>
                  <a:pt x="5941391" y="3304208"/>
                  <a:pt x="5931504" y="3321389"/>
                  <a:pt x="5923722" y="3339547"/>
                </a:cubicBezTo>
                <a:cubicBezTo>
                  <a:pt x="5918219" y="3352387"/>
                  <a:pt x="5917159" y="3367041"/>
                  <a:pt x="5910470" y="3379304"/>
                </a:cubicBezTo>
                <a:cubicBezTo>
                  <a:pt x="5890515" y="3415889"/>
                  <a:pt x="5866582" y="3450163"/>
                  <a:pt x="5844209" y="3485321"/>
                </a:cubicBezTo>
                <a:cubicBezTo>
                  <a:pt x="5829151" y="3508983"/>
                  <a:pt x="5794398" y="3560141"/>
                  <a:pt x="5777948" y="3578087"/>
                </a:cubicBezTo>
                <a:cubicBezTo>
                  <a:pt x="5744177" y="3614928"/>
                  <a:pt x="5711912" y="3654118"/>
                  <a:pt x="5671931" y="3684104"/>
                </a:cubicBezTo>
                <a:cubicBezTo>
                  <a:pt x="5654261" y="3697356"/>
                  <a:pt x="5634540" y="3708243"/>
                  <a:pt x="5618922" y="3723861"/>
                </a:cubicBezTo>
                <a:cubicBezTo>
                  <a:pt x="5598921" y="3743861"/>
                  <a:pt x="5585914" y="3770121"/>
                  <a:pt x="5565913" y="3790121"/>
                </a:cubicBezTo>
                <a:cubicBezTo>
                  <a:pt x="5545912" y="3810122"/>
                  <a:pt x="5519653" y="3823129"/>
                  <a:pt x="5499652" y="3843130"/>
                </a:cubicBezTo>
                <a:cubicBezTo>
                  <a:pt x="5479652" y="3863131"/>
                  <a:pt x="5463615" y="3886763"/>
                  <a:pt x="5446644" y="3909391"/>
                </a:cubicBezTo>
                <a:cubicBezTo>
                  <a:pt x="5437088" y="3922133"/>
                  <a:pt x="5431401" y="3937885"/>
                  <a:pt x="5420139" y="3949147"/>
                </a:cubicBezTo>
                <a:cubicBezTo>
                  <a:pt x="5404521" y="3964765"/>
                  <a:pt x="5383412" y="3973979"/>
                  <a:pt x="5367131" y="3988904"/>
                </a:cubicBezTo>
                <a:cubicBezTo>
                  <a:pt x="5141537" y="4195698"/>
                  <a:pt x="5337214" y="4038671"/>
                  <a:pt x="5221357" y="4121426"/>
                </a:cubicBezTo>
                <a:cubicBezTo>
                  <a:pt x="5203384" y="4134264"/>
                  <a:pt x="5187655" y="4150456"/>
                  <a:pt x="5168348" y="4161182"/>
                </a:cubicBezTo>
                <a:cubicBezTo>
                  <a:pt x="5097210" y="4200703"/>
                  <a:pt x="5110230" y="4178618"/>
                  <a:pt x="5035826" y="4200939"/>
                </a:cubicBezTo>
                <a:cubicBezTo>
                  <a:pt x="5013041" y="4207774"/>
                  <a:pt x="4992133" y="4219920"/>
                  <a:pt x="4969565" y="4227443"/>
                </a:cubicBezTo>
                <a:cubicBezTo>
                  <a:pt x="4912565" y="4246443"/>
                  <a:pt x="4853665" y="4259681"/>
                  <a:pt x="4797287" y="4280452"/>
                </a:cubicBezTo>
                <a:cubicBezTo>
                  <a:pt x="4769481" y="4290696"/>
                  <a:pt x="4745886" y="4310837"/>
                  <a:pt x="4717774" y="4320208"/>
                </a:cubicBezTo>
                <a:cubicBezTo>
                  <a:pt x="4692283" y="4328705"/>
                  <a:pt x="4664329" y="4326944"/>
                  <a:pt x="4638261" y="4333461"/>
                </a:cubicBezTo>
                <a:cubicBezTo>
                  <a:pt x="4450331" y="4380444"/>
                  <a:pt x="4687411" y="4345669"/>
                  <a:pt x="4439478" y="4373217"/>
                </a:cubicBezTo>
                <a:cubicBezTo>
                  <a:pt x="4248780" y="4436782"/>
                  <a:pt x="4396713" y="4397851"/>
                  <a:pt x="4015409" y="4386469"/>
                </a:cubicBezTo>
                <a:lnTo>
                  <a:pt x="3472070" y="4373217"/>
                </a:lnTo>
                <a:lnTo>
                  <a:pt x="3392557" y="4359965"/>
                </a:lnTo>
                <a:cubicBezTo>
                  <a:pt x="3370396" y="4355936"/>
                  <a:pt x="3348478" y="4350627"/>
                  <a:pt x="3326296" y="4346713"/>
                </a:cubicBezTo>
                <a:cubicBezTo>
                  <a:pt x="3313894" y="4344524"/>
                  <a:pt x="3149198" y="4319003"/>
                  <a:pt x="3101009" y="4306956"/>
                </a:cubicBezTo>
                <a:cubicBezTo>
                  <a:pt x="3087457" y="4303568"/>
                  <a:pt x="3074684" y="4297542"/>
                  <a:pt x="3061252" y="4293704"/>
                </a:cubicBezTo>
                <a:cubicBezTo>
                  <a:pt x="3010013" y="4279065"/>
                  <a:pt x="2985141" y="4275879"/>
                  <a:pt x="2928731" y="4267200"/>
                </a:cubicBezTo>
                <a:cubicBezTo>
                  <a:pt x="2785445" y="4245156"/>
                  <a:pt x="2822740" y="4253120"/>
                  <a:pt x="2623931" y="4240695"/>
                </a:cubicBezTo>
                <a:cubicBezTo>
                  <a:pt x="2571567" y="4233215"/>
                  <a:pt x="2516582" y="4227110"/>
                  <a:pt x="2464905" y="4214191"/>
                </a:cubicBezTo>
                <a:cubicBezTo>
                  <a:pt x="2334413" y="4181568"/>
                  <a:pt x="2564424" y="4224151"/>
                  <a:pt x="2345635" y="4187687"/>
                </a:cubicBezTo>
                <a:cubicBezTo>
                  <a:pt x="2245697" y="4154373"/>
                  <a:pt x="2368889" y="4199313"/>
                  <a:pt x="2266122" y="4147930"/>
                </a:cubicBezTo>
                <a:cubicBezTo>
                  <a:pt x="2253628" y="4141683"/>
                  <a:pt x="2239617" y="4139095"/>
                  <a:pt x="2226365" y="4134678"/>
                </a:cubicBezTo>
                <a:cubicBezTo>
                  <a:pt x="2213113" y="4125843"/>
                  <a:pt x="2201163" y="4114643"/>
                  <a:pt x="2186609" y="4108174"/>
                </a:cubicBezTo>
                <a:cubicBezTo>
                  <a:pt x="2161079" y="4096827"/>
                  <a:pt x="2107096" y="4081669"/>
                  <a:pt x="2107096" y="4081669"/>
                </a:cubicBezTo>
                <a:cubicBezTo>
                  <a:pt x="2098261" y="4072834"/>
                  <a:pt x="2088396" y="4064921"/>
                  <a:pt x="2080591" y="4055165"/>
                </a:cubicBezTo>
                <a:cubicBezTo>
                  <a:pt x="2070641" y="4042728"/>
                  <a:pt x="2066180" y="4025773"/>
                  <a:pt x="2054087" y="4015408"/>
                </a:cubicBezTo>
                <a:cubicBezTo>
                  <a:pt x="2034530" y="3998645"/>
                  <a:pt x="2009668" y="3989304"/>
                  <a:pt x="1987826" y="3975652"/>
                </a:cubicBezTo>
                <a:cubicBezTo>
                  <a:pt x="1815626" y="3868026"/>
                  <a:pt x="2106205" y="4043296"/>
                  <a:pt x="1895061" y="3922643"/>
                </a:cubicBezTo>
                <a:cubicBezTo>
                  <a:pt x="1881233" y="3914741"/>
                  <a:pt x="1869944" y="3902413"/>
                  <a:pt x="1855305" y="3896139"/>
                </a:cubicBezTo>
                <a:cubicBezTo>
                  <a:pt x="1795846" y="3870657"/>
                  <a:pt x="1814127" y="3895429"/>
                  <a:pt x="1762539" y="3869634"/>
                </a:cubicBezTo>
                <a:cubicBezTo>
                  <a:pt x="1748294" y="3862511"/>
                  <a:pt x="1737422" y="3849404"/>
                  <a:pt x="1722783" y="3843130"/>
                </a:cubicBezTo>
                <a:cubicBezTo>
                  <a:pt x="1685982" y="3827359"/>
                  <a:pt x="1588594" y="3820174"/>
                  <a:pt x="1563757" y="3816626"/>
                </a:cubicBezTo>
                <a:cubicBezTo>
                  <a:pt x="1537157" y="3812826"/>
                  <a:pt x="1511065" y="3805000"/>
                  <a:pt x="1484244" y="3803374"/>
                </a:cubicBezTo>
                <a:cubicBezTo>
                  <a:pt x="1365111" y="3796154"/>
                  <a:pt x="1245663" y="3795541"/>
                  <a:pt x="1126435" y="3790121"/>
                </a:cubicBezTo>
                <a:cubicBezTo>
                  <a:pt x="1051287" y="3786705"/>
                  <a:pt x="976244" y="3781286"/>
                  <a:pt x="901148" y="3776869"/>
                </a:cubicBezTo>
                <a:cubicBezTo>
                  <a:pt x="870226" y="3772452"/>
                  <a:pt x="839012" y="3769743"/>
                  <a:pt x="808383" y="3763617"/>
                </a:cubicBezTo>
                <a:cubicBezTo>
                  <a:pt x="794685" y="3760877"/>
                  <a:pt x="782405" y="3752661"/>
                  <a:pt x="768626" y="3750365"/>
                </a:cubicBezTo>
                <a:cubicBezTo>
                  <a:pt x="729169" y="3743789"/>
                  <a:pt x="688915" y="3743047"/>
                  <a:pt x="649357" y="3737113"/>
                </a:cubicBezTo>
                <a:cubicBezTo>
                  <a:pt x="263907" y="3679295"/>
                  <a:pt x="684622" y="3733863"/>
                  <a:pt x="410818" y="3697356"/>
                </a:cubicBezTo>
                <a:cubicBezTo>
                  <a:pt x="332007" y="3686848"/>
                  <a:pt x="218412" y="3675760"/>
                  <a:pt x="145774" y="3657600"/>
                </a:cubicBezTo>
                <a:cubicBezTo>
                  <a:pt x="128104" y="3653182"/>
                  <a:pt x="109819" y="3650742"/>
                  <a:pt x="92765" y="3644347"/>
                </a:cubicBezTo>
                <a:cubicBezTo>
                  <a:pt x="74268" y="3637410"/>
                  <a:pt x="57426" y="3626678"/>
                  <a:pt x="39757" y="3617843"/>
                </a:cubicBezTo>
                <a:cubicBezTo>
                  <a:pt x="7492" y="3521051"/>
                  <a:pt x="20028" y="3565434"/>
                  <a:pt x="0" y="3485321"/>
                </a:cubicBezTo>
                <a:cubicBezTo>
                  <a:pt x="4417" y="3449982"/>
                  <a:pt x="6881" y="3414344"/>
                  <a:pt x="13252" y="3379304"/>
                </a:cubicBezTo>
                <a:cubicBezTo>
                  <a:pt x="15751" y="3365560"/>
                  <a:pt x="21317" y="3352517"/>
                  <a:pt x="26505" y="3339547"/>
                </a:cubicBezTo>
                <a:cubicBezTo>
                  <a:pt x="38999" y="3308311"/>
                  <a:pt x="48200" y="3275164"/>
                  <a:pt x="66261" y="3246782"/>
                </a:cubicBezTo>
                <a:cubicBezTo>
                  <a:pt x="79677" y="3225700"/>
                  <a:pt x="103008" y="3212747"/>
                  <a:pt x="119270" y="3193774"/>
                </a:cubicBezTo>
                <a:cubicBezTo>
                  <a:pt x="129635" y="3181681"/>
                  <a:pt x="136218" y="3166759"/>
                  <a:pt x="145774" y="3154017"/>
                </a:cubicBezTo>
                <a:cubicBezTo>
                  <a:pt x="162745" y="3131389"/>
                  <a:pt x="181113" y="3109843"/>
                  <a:pt x="198783" y="3087756"/>
                </a:cubicBezTo>
                <a:cubicBezTo>
                  <a:pt x="207618" y="3061252"/>
                  <a:pt x="212793" y="3033232"/>
                  <a:pt x="225287" y="3008243"/>
                </a:cubicBezTo>
                <a:cubicBezTo>
                  <a:pt x="234122" y="2990573"/>
                  <a:pt x="244854" y="2973731"/>
                  <a:pt x="251791" y="2955234"/>
                </a:cubicBezTo>
                <a:cubicBezTo>
                  <a:pt x="283242" y="2871366"/>
                  <a:pt x="242358" y="2931201"/>
                  <a:pt x="291548" y="2849217"/>
                </a:cubicBezTo>
                <a:cubicBezTo>
                  <a:pt x="307937" y="2821902"/>
                  <a:pt x="330311" y="2798195"/>
                  <a:pt x="344557" y="2769704"/>
                </a:cubicBezTo>
                <a:cubicBezTo>
                  <a:pt x="394191" y="2670436"/>
                  <a:pt x="366533" y="2713897"/>
                  <a:pt x="424070" y="2637182"/>
                </a:cubicBezTo>
                <a:cubicBezTo>
                  <a:pt x="428487" y="2615095"/>
                  <a:pt x="429413" y="2592011"/>
                  <a:pt x="437322" y="2570921"/>
                </a:cubicBezTo>
                <a:cubicBezTo>
                  <a:pt x="442914" y="2556008"/>
                  <a:pt x="456703" y="2545411"/>
                  <a:pt x="463826" y="2531165"/>
                </a:cubicBezTo>
                <a:cubicBezTo>
                  <a:pt x="470073" y="2518671"/>
                  <a:pt x="470831" y="2503902"/>
                  <a:pt x="477078" y="2491408"/>
                </a:cubicBezTo>
                <a:cubicBezTo>
                  <a:pt x="491088" y="2463388"/>
                  <a:pt x="528344" y="2422635"/>
                  <a:pt x="543339" y="2398643"/>
                </a:cubicBezTo>
                <a:cubicBezTo>
                  <a:pt x="553809" y="2381890"/>
                  <a:pt x="558361" y="2361710"/>
                  <a:pt x="569844" y="2345634"/>
                </a:cubicBezTo>
                <a:cubicBezTo>
                  <a:pt x="580737" y="2330384"/>
                  <a:pt x="598707" y="2321128"/>
                  <a:pt x="609600" y="2305878"/>
                </a:cubicBezTo>
                <a:cubicBezTo>
                  <a:pt x="621083" y="2289802"/>
                  <a:pt x="623976" y="2268463"/>
                  <a:pt x="636105" y="2252869"/>
                </a:cubicBezTo>
                <a:cubicBezTo>
                  <a:pt x="655282" y="2228213"/>
                  <a:pt x="680278" y="2208695"/>
                  <a:pt x="702365" y="2186608"/>
                </a:cubicBezTo>
                <a:cubicBezTo>
                  <a:pt x="711200" y="2177773"/>
                  <a:pt x="718474" y="2167035"/>
                  <a:pt x="728870" y="2160104"/>
                </a:cubicBezTo>
                <a:cubicBezTo>
                  <a:pt x="742122" y="2151269"/>
                  <a:pt x="756189" y="2143549"/>
                  <a:pt x="768626" y="2133600"/>
                </a:cubicBezTo>
                <a:cubicBezTo>
                  <a:pt x="778383" y="2125795"/>
                  <a:pt x="784417" y="2113523"/>
                  <a:pt x="795131" y="2107095"/>
                </a:cubicBezTo>
                <a:cubicBezTo>
                  <a:pt x="871270" y="2061411"/>
                  <a:pt x="811389" y="2117341"/>
                  <a:pt x="848139" y="2080591"/>
                </a:cubicBezTo>
              </a:path>
            </a:pathLst>
          </a:cu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26" name="Picture 2" descr="パステルイラスト集 Vol.1　悲しむのイラスト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244" y="2602583"/>
            <a:ext cx="3240360" cy="40828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グループ化 8"/>
          <p:cNvGrpSpPr/>
          <p:nvPr/>
        </p:nvGrpSpPr>
        <p:grpSpPr>
          <a:xfrm>
            <a:off x="3738643" y="1092346"/>
            <a:ext cx="1455374" cy="1384722"/>
            <a:chOff x="2744777" y="1484784"/>
            <a:chExt cx="4050390" cy="4682851"/>
          </a:xfrm>
        </p:grpSpPr>
        <p:grpSp>
          <p:nvGrpSpPr>
            <p:cNvPr id="10" name="グループ化 9"/>
            <p:cNvGrpSpPr/>
            <p:nvPr/>
          </p:nvGrpSpPr>
          <p:grpSpPr>
            <a:xfrm>
              <a:off x="2744777" y="1484784"/>
              <a:ext cx="4050390" cy="4682851"/>
              <a:chOff x="2668961" y="1844824"/>
              <a:chExt cx="4050390" cy="4682851"/>
            </a:xfrm>
          </p:grpSpPr>
          <p:sp>
            <p:nvSpPr>
              <p:cNvPr id="15" name="フリーフォーム 14"/>
              <p:cNvSpPr/>
              <p:nvPr/>
            </p:nvSpPr>
            <p:spPr>
              <a:xfrm>
                <a:off x="2668961" y="1844824"/>
                <a:ext cx="4050390" cy="4682851"/>
              </a:xfrm>
              <a:custGeom>
                <a:avLst/>
                <a:gdLst>
                  <a:gd name="connsiteX0" fmla="*/ 1277497 w 4050390"/>
                  <a:gd name="connsiteY0" fmla="*/ 35515 h 4334120"/>
                  <a:gd name="connsiteX1" fmla="*/ 747410 w 4050390"/>
                  <a:gd name="connsiteY1" fmla="*/ 287306 h 4334120"/>
                  <a:gd name="connsiteX2" fmla="*/ 349845 w 4050390"/>
                  <a:gd name="connsiteY2" fmla="*/ 936663 h 4334120"/>
                  <a:gd name="connsiteX3" fmla="*/ 190819 w 4050390"/>
                  <a:gd name="connsiteY3" fmla="*/ 2672698 h 4334120"/>
                  <a:gd name="connsiteX4" fmla="*/ 204071 w 4050390"/>
                  <a:gd name="connsiteY4" fmla="*/ 4209950 h 4334120"/>
                  <a:gd name="connsiteX5" fmla="*/ 270332 w 4050390"/>
                  <a:gd name="connsiteY5" fmla="*/ 4249706 h 4334120"/>
                  <a:gd name="connsiteX6" fmla="*/ 3649637 w 4050390"/>
                  <a:gd name="connsiteY6" fmla="*/ 4302715 h 4334120"/>
                  <a:gd name="connsiteX7" fmla="*/ 4020697 w 4050390"/>
                  <a:gd name="connsiteY7" fmla="*/ 4249706 h 4334120"/>
                  <a:gd name="connsiteX8" fmla="*/ 3967689 w 4050390"/>
                  <a:gd name="connsiteY8" fmla="*/ 4156941 h 4334120"/>
                  <a:gd name="connsiteX9" fmla="*/ 3914680 w 4050390"/>
                  <a:gd name="connsiteY9" fmla="*/ 2526924 h 4334120"/>
                  <a:gd name="connsiteX10" fmla="*/ 3768906 w 4050390"/>
                  <a:gd name="connsiteY10" fmla="*/ 578854 h 4334120"/>
                  <a:gd name="connsiteX11" fmla="*/ 2152141 w 4050390"/>
                  <a:gd name="connsiteY11" fmla="*/ 22263 h 4334120"/>
                  <a:gd name="connsiteX12" fmla="*/ 1065463 w 4050390"/>
                  <a:gd name="connsiteY12" fmla="*/ 101776 h 4334120"/>
                  <a:gd name="connsiteX13" fmla="*/ 1065463 w 4050390"/>
                  <a:gd name="connsiteY13" fmla="*/ 101776 h 4334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050390" h="4334120">
                    <a:moveTo>
                      <a:pt x="1277497" y="35515"/>
                    </a:moveTo>
                    <a:cubicBezTo>
                      <a:pt x="1089758" y="86315"/>
                      <a:pt x="902019" y="137115"/>
                      <a:pt x="747410" y="287306"/>
                    </a:cubicBezTo>
                    <a:cubicBezTo>
                      <a:pt x="592801" y="437497"/>
                      <a:pt x="442610" y="539098"/>
                      <a:pt x="349845" y="936663"/>
                    </a:cubicBezTo>
                    <a:cubicBezTo>
                      <a:pt x="257080" y="1334228"/>
                      <a:pt x="215115" y="2127150"/>
                      <a:pt x="190819" y="2672698"/>
                    </a:cubicBezTo>
                    <a:cubicBezTo>
                      <a:pt x="166523" y="3218246"/>
                      <a:pt x="190819" y="3947115"/>
                      <a:pt x="204071" y="4209950"/>
                    </a:cubicBezTo>
                    <a:cubicBezTo>
                      <a:pt x="217323" y="4472785"/>
                      <a:pt x="-303929" y="4234245"/>
                      <a:pt x="270332" y="4249706"/>
                    </a:cubicBezTo>
                    <a:cubicBezTo>
                      <a:pt x="844593" y="4265167"/>
                      <a:pt x="3024576" y="4302715"/>
                      <a:pt x="3649637" y="4302715"/>
                    </a:cubicBezTo>
                    <a:cubicBezTo>
                      <a:pt x="4274698" y="4302715"/>
                      <a:pt x="3967688" y="4274002"/>
                      <a:pt x="4020697" y="4249706"/>
                    </a:cubicBezTo>
                    <a:cubicBezTo>
                      <a:pt x="4073706" y="4225410"/>
                      <a:pt x="3985359" y="4444071"/>
                      <a:pt x="3967689" y="4156941"/>
                    </a:cubicBezTo>
                    <a:cubicBezTo>
                      <a:pt x="3950020" y="3869811"/>
                      <a:pt x="3947811" y="3123272"/>
                      <a:pt x="3914680" y="2526924"/>
                    </a:cubicBezTo>
                    <a:cubicBezTo>
                      <a:pt x="3881550" y="1930576"/>
                      <a:pt x="4062663" y="996298"/>
                      <a:pt x="3768906" y="578854"/>
                    </a:cubicBezTo>
                    <a:cubicBezTo>
                      <a:pt x="3475150" y="161411"/>
                      <a:pt x="2602715" y="101776"/>
                      <a:pt x="2152141" y="22263"/>
                    </a:cubicBezTo>
                    <a:cubicBezTo>
                      <a:pt x="1701567" y="-57250"/>
                      <a:pt x="1065463" y="101776"/>
                      <a:pt x="1065463" y="101776"/>
                    </a:cubicBezTo>
                    <a:lnTo>
                      <a:pt x="1065463" y="101776"/>
                    </a:lnTo>
                  </a:path>
                </a:pathLst>
              </a:custGeom>
              <a:solidFill>
                <a:schemeClr val="bg2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900"/>
              </a:p>
            </p:txBody>
          </p:sp>
          <p:sp>
            <p:nvSpPr>
              <p:cNvPr id="16" name="円/楕円 15"/>
              <p:cNvSpPr/>
              <p:nvPr/>
            </p:nvSpPr>
            <p:spPr>
              <a:xfrm>
                <a:off x="3539968" y="2708920"/>
                <a:ext cx="864096" cy="864096"/>
              </a:xfrm>
              <a:prstGeom prst="ellipse">
                <a:avLst/>
              </a:prstGeom>
              <a:solidFill>
                <a:schemeClr val="bg2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900"/>
              </a:p>
            </p:txBody>
          </p:sp>
          <p:sp>
            <p:nvSpPr>
              <p:cNvPr id="17" name="弦 16"/>
              <p:cNvSpPr/>
              <p:nvPr/>
            </p:nvSpPr>
            <p:spPr>
              <a:xfrm rot="17413514">
                <a:off x="3511875" y="2740803"/>
                <a:ext cx="863204" cy="848977"/>
              </a:xfrm>
              <a:prstGeom prst="chord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900"/>
              </a:p>
            </p:txBody>
          </p:sp>
          <p:sp>
            <p:nvSpPr>
              <p:cNvPr id="18" name="円/楕円 17"/>
              <p:cNvSpPr/>
              <p:nvPr/>
            </p:nvSpPr>
            <p:spPr>
              <a:xfrm>
                <a:off x="4913988" y="2708920"/>
                <a:ext cx="864096" cy="864096"/>
              </a:xfrm>
              <a:prstGeom prst="ellipse">
                <a:avLst/>
              </a:prstGeom>
              <a:solidFill>
                <a:schemeClr val="bg2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900"/>
              </a:p>
            </p:txBody>
          </p:sp>
          <p:sp>
            <p:nvSpPr>
              <p:cNvPr id="19" name="弦 18"/>
              <p:cNvSpPr/>
              <p:nvPr/>
            </p:nvSpPr>
            <p:spPr>
              <a:xfrm rot="17413514">
                <a:off x="4885895" y="2740803"/>
                <a:ext cx="863204" cy="848977"/>
              </a:xfrm>
              <a:prstGeom prst="chord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900"/>
              </a:p>
            </p:txBody>
          </p:sp>
          <p:sp>
            <p:nvSpPr>
              <p:cNvPr id="20" name="円/楕円 19"/>
              <p:cNvSpPr/>
              <p:nvPr/>
            </p:nvSpPr>
            <p:spPr>
              <a:xfrm>
                <a:off x="3779912" y="2996952"/>
                <a:ext cx="360040" cy="28803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900"/>
              </a:p>
            </p:txBody>
          </p:sp>
          <p:sp>
            <p:nvSpPr>
              <p:cNvPr id="21" name="円/楕円 20"/>
              <p:cNvSpPr/>
              <p:nvPr/>
            </p:nvSpPr>
            <p:spPr>
              <a:xfrm>
                <a:off x="5137477" y="3021275"/>
                <a:ext cx="360040" cy="28803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900"/>
              </a:p>
            </p:txBody>
          </p:sp>
        </p:grpSp>
        <p:grpSp>
          <p:nvGrpSpPr>
            <p:cNvPr id="11" name="グループ化 10"/>
            <p:cNvGrpSpPr/>
            <p:nvPr/>
          </p:nvGrpSpPr>
          <p:grpSpPr>
            <a:xfrm>
              <a:off x="4333282" y="3948385"/>
              <a:ext cx="880011" cy="701173"/>
              <a:chOff x="4109793" y="3844323"/>
              <a:chExt cx="1216771" cy="701173"/>
            </a:xfrm>
          </p:grpSpPr>
          <p:sp>
            <p:nvSpPr>
              <p:cNvPr id="13" name="フリーフォーム 12"/>
              <p:cNvSpPr/>
              <p:nvPr/>
            </p:nvSpPr>
            <p:spPr>
              <a:xfrm>
                <a:off x="4109793" y="4052449"/>
                <a:ext cx="1204329" cy="493047"/>
              </a:xfrm>
              <a:custGeom>
                <a:avLst/>
                <a:gdLst>
                  <a:gd name="connsiteX0" fmla="*/ 700746 w 1204329"/>
                  <a:gd name="connsiteY0" fmla="*/ 188247 h 493047"/>
                  <a:gd name="connsiteX1" fmla="*/ 528468 w 1204329"/>
                  <a:gd name="connsiteY1" fmla="*/ 201499 h 493047"/>
                  <a:gd name="connsiteX2" fmla="*/ 448955 w 1204329"/>
                  <a:gd name="connsiteY2" fmla="*/ 228003 h 493047"/>
                  <a:gd name="connsiteX3" fmla="*/ 369442 w 1204329"/>
                  <a:gd name="connsiteY3" fmla="*/ 281012 h 493047"/>
                  <a:gd name="connsiteX4" fmla="*/ 303181 w 1204329"/>
                  <a:gd name="connsiteY4" fmla="*/ 334021 h 493047"/>
                  <a:gd name="connsiteX5" fmla="*/ 236920 w 1204329"/>
                  <a:gd name="connsiteY5" fmla="*/ 400281 h 493047"/>
                  <a:gd name="connsiteX6" fmla="*/ 170659 w 1204329"/>
                  <a:gd name="connsiteY6" fmla="*/ 440038 h 493047"/>
                  <a:gd name="connsiteX7" fmla="*/ 130903 w 1204329"/>
                  <a:gd name="connsiteY7" fmla="*/ 466542 h 493047"/>
                  <a:gd name="connsiteX8" fmla="*/ 51390 w 1204329"/>
                  <a:gd name="connsiteY8" fmla="*/ 493047 h 493047"/>
                  <a:gd name="connsiteX9" fmla="*/ 24885 w 1204329"/>
                  <a:gd name="connsiteY9" fmla="*/ 347273 h 493047"/>
                  <a:gd name="connsiteX10" fmla="*/ 64642 w 1204329"/>
                  <a:gd name="connsiteY10" fmla="*/ 281012 h 493047"/>
                  <a:gd name="connsiteX11" fmla="*/ 91146 w 1204329"/>
                  <a:gd name="connsiteY11" fmla="*/ 241255 h 493047"/>
                  <a:gd name="connsiteX12" fmla="*/ 170659 w 1204329"/>
                  <a:gd name="connsiteY12" fmla="*/ 201499 h 493047"/>
                  <a:gd name="connsiteX13" fmla="*/ 250172 w 1204329"/>
                  <a:gd name="connsiteY13" fmla="*/ 135238 h 493047"/>
                  <a:gd name="connsiteX14" fmla="*/ 276677 w 1204329"/>
                  <a:gd name="connsiteY14" fmla="*/ 108734 h 493047"/>
                  <a:gd name="connsiteX15" fmla="*/ 329685 w 1204329"/>
                  <a:gd name="connsiteY15" fmla="*/ 82229 h 493047"/>
                  <a:gd name="connsiteX16" fmla="*/ 409198 w 1204329"/>
                  <a:gd name="connsiteY16" fmla="*/ 42473 h 493047"/>
                  <a:gd name="connsiteX17" fmla="*/ 448955 w 1204329"/>
                  <a:gd name="connsiteY17" fmla="*/ 15968 h 493047"/>
                  <a:gd name="connsiteX18" fmla="*/ 806764 w 1204329"/>
                  <a:gd name="connsiteY18" fmla="*/ 15968 h 493047"/>
                  <a:gd name="connsiteX19" fmla="*/ 926033 w 1204329"/>
                  <a:gd name="connsiteY19" fmla="*/ 42473 h 493047"/>
                  <a:gd name="connsiteX20" fmla="*/ 1005546 w 1204329"/>
                  <a:gd name="connsiteY20" fmla="*/ 68977 h 493047"/>
                  <a:gd name="connsiteX21" fmla="*/ 1045303 w 1204329"/>
                  <a:gd name="connsiteY21" fmla="*/ 95481 h 493047"/>
                  <a:gd name="connsiteX22" fmla="*/ 1071807 w 1204329"/>
                  <a:gd name="connsiteY22" fmla="*/ 121986 h 493047"/>
                  <a:gd name="connsiteX23" fmla="*/ 1111564 w 1204329"/>
                  <a:gd name="connsiteY23" fmla="*/ 135238 h 493047"/>
                  <a:gd name="connsiteX24" fmla="*/ 1151320 w 1204329"/>
                  <a:gd name="connsiteY24" fmla="*/ 161742 h 493047"/>
                  <a:gd name="connsiteX25" fmla="*/ 1204329 w 1204329"/>
                  <a:gd name="connsiteY25" fmla="*/ 228003 h 493047"/>
                  <a:gd name="connsiteX26" fmla="*/ 1191077 w 1204329"/>
                  <a:gd name="connsiteY26" fmla="*/ 320768 h 493047"/>
                  <a:gd name="connsiteX27" fmla="*/ 1164572 w 1204329"/>
                  <a:gd name="connsiteY27" fmla="*/ 347273 h 493047"/>
                  <a:gd name="connsiteX28" fmla="*/ 1098311 w 1204329"/>
                  <a:gd name="connsiteY28" fmla="*/ 334021 h 493047"/>
                  <a:gd name="connsiteX29" fmla="*/ 1018798 w 1204329"/>
                  <a:gd name="connsiteY29" fmla="*/ 307516 h 493047"/>
                  <a:gd name="connsiteX30" fmla="*/ 979042 w 1204329"/>
                  <a:gd name="connsiteY30" fmla="*/ 281012 h 493047"/>
                  <a:gd name="connsiteX31" fmla="*/ 939285 w 1204329"/>
                  <a:gd name="connsiteY31" fmla="*/ 267760 h 493047"/>
                  <a:gd name="connsiteX32" fmla="*/ 912781 w 1204329"/>
                  <a:gd name="connsiteY32" fmla="*/ 241255 h 493047"/>
                  <a:gd name="connsiteX33" fmla="*/ 873024 w 1204329"/>
                  <a:gd name="connsiteY33" fmla="*/ 228003 h 493047"/>
                  <a:gd name="connsiteX34" fmla="*/ 727250 w 1204329"/>
                  <a:gd name="connsiteY34" fmla="*/ 201499 h 493047"/>
                  <a:gd name="connsiteX35" fmla="*/ 674242 w 1204329"/>
                  <a:gd name="connsiteY35" fmla="*/ 188247 h 493047"/>
                  <a:gd name="connsiteX36" fmla="*/ 581477 w 1204329"/>
                  <a:gd name="connsiteY36" fmla="*/ 201499 h 4930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204329" h="493047">
                    <a:moveTo>
                      <a:pt x="700746" y="188247"/>
                    </a:moveTo>
                    <a:cubicBezTo>
                      <a:pt x="643320" y="192664"/>
                      <a:pt x="585359" y="192516"/>
                      <a:pt x="528468" y="201499"/>
                    </a:cubicBezTo>
                    <a:cubicBezTo>
                      <a:pt x="500872" y="205856"/>
                      <a:pt x="448955" y="228003"/>
                      <a:pt x="448955" y="228003"/>
                    </a:cubicBezTo>
                    <a:cubicBezTo>
                      <a:pt x="422451" y="245673"/>
                      <a:pt x="391967" y="258488"/>
                      <a:pt x="369442" y="281012"/>
                    </a:cubicBezTo>
                    <a:cubicBezTo>
                      <a:pt x="331675" y="318778"/>
                      <a:pt x="353333" y="300585"/>
                      <a:pt x="303181" y="334021"/>
                    </a:cubicBezTo>
                    <a:cubicBezTo>
                      <a:pt x="257744" y="402177"/>
                      <a:pt x="300028" y="349795"/>
                      <a:pt x="236920" y="400281"/>
                    </a:cubicBezTo>
                    <a:cubicBezTo>
                      <a:pt x="184944" y="441862"/>
                      <a:pt x="239704" y="417023"/>
                      <a:pt x="170659" y="440038"/>
                    </a:cubicBezTo>
                    <a:cubicBezTo>
                      <a:pt x="157407" y="448873"/>
                      <a:pt x="145457" y="460073"/>
                      <a:pt x="130903" y="466542"/>
                    </a:cubicBezTo>
                    <a:cubicBezTo>
                      <a:pt x="105373" y="477889"/>
                      <a:pt x="51390" y="493047"/>
                      <a:pt x="51390" y="493047"/>
                    </a:cubicBezTo>
                    <a:cubicBezTo>
                      <a:pt x="-28123" y="466541"/>
                      <a:pt x="2744" y="491194"/>
                      <a:pt x="24885" y="347273"/>
                    </a:cubicBezTo>
                    <a:cubicBezTo>
                      <a:pt x="32557" y="297406"/>
                      <a:pt x="36784" y="315834"/>
                      <a:pt x="64642" y="281012"/>
                    </a:cubicBezTo>
                    <a:cubicBezTo>
                      <a:pt x="74592" y="268575"/>
                      <a:pt x="79884" y="252517"/>
                      <a:pt x="91146" y="241255"/>
                    </a:cubicBezTo>
                    <a:cubicBezTo>
                      <a:pt x="116835" y="215566"/>
                      <a:pt x="138325" y="212277"/>
                      <a:pt x="170659" y="201499"/>
                    </a:cubicBezTo>
                    <a:cubicBezTo>
                      <a:pt x="253702" y="90775"/>
                      <a:pt x="167387" y="184908"/>
                      <a:pt x="250172" y="135238"/>
                    </a:cubicBezTo>
                    <a:cubicBezTo>
                      <a:pt x="260886" y="128810"/>
                      <a:pt x="266281" y="115665"/>
                      <a:pt x="276677" y="108734"/>
                    </a:cubicBezTo>
                    <a:cubicBezTo>
                      <a:pt x="293114" y="97776"/>
                      <a:pt x="312533" y="92030"/>
                      <a:pt x="329685" y="82229"/>
                    </a:cubicBezTo>
                    <a:cubicBezTo>
                      <a:pt x="401612" y="41128"/>
                      <a:pt x="336312" y="66768"/>
                      <a:pt x="409198" y="42473"/>
                    </a:cubicBezTo>
                    <a:cubicBezTo>
                      <a:pt x="422450" y="33638"/>
                      <a:pt x="434042" y="21561"/>
                      <a:pt x="448955" y="15968"/>
                    </a:cubicBezTo>
                    <a:cubicBezTo>
                      <a:pt x="543325" y="-19421"/>
                      <a:pt x="783320" y="14902"/>
                      <a:pt x="806764" y="15968"/>
                    </a:cubicBezTo>
                    <a:cubicBezTo>
                      <a:pt x="844585" y="23533"/>
                      <a:pt x="888610" y="31246"/>
                      <a:pt x="926033" y="42473"/>
                    </a:cubicBezTo>
                    <a:cubicBezTo>
                      <a:pt x="952793" y="50501"/>
                      <a:pt x="982300" y="53480"/>
                      <a:pt x="1005546" y="68977"/>
                    </a:cubicBezTo>
                    <a:cubicBezTo>
                      <a:pt x="1018798" y="77812"/>
                      <a:pt x="1032866" y="85531"/>
                      <a:pt x="1045303" y="95481"/>
                    </a:cubicBezTo>
                    <a:cubicBezTo>
                      <a:pt x="1055059" y="103286"/>
                      <a:pt x="1061093" y="115558"/>
                      <a:pt x="1071807" y="121986"/>
                    </a:cubicBezTo>
                    <a:cubicBezTo>
                      <a:pt x="1083785" y="129173"/>
                      <a:pt x="1098312" y="130821"/>
                      <a:pt x="1111564" y="135238"/>
                    </a:cubicBezTo>
                    <a:cubicBezTo>
                      <a:pt x="1124816" y="144073"/>
                      <a:pt x="1138883" y="151792"/>
                      <a:pt x="1151320" y="161742"/>
                    </a:cubicBezTo>
                    <a:cubicBezTo>
                      <a:pt x="1178293" y="183321"/>
                      <a:pt x="1184651" y="198487"/>
                      <a:pt x="1204329" y="228003"/>
                    </a:cubicBezTo>
                    <a:cubicBezTo>
                      <a:pt x="1199912" y="258925"/>
                      <a:pt x="1200955" y="291135"/>
                      <a:pt x="1191077" y="320768"/>
                    </a:cubicBezTo>
                    <a:cubicBezTo>
                      <a:pt x="1187126" y="332621"/>
                      <a:pt x="1176941" y="345506"/>
                      <a:pt x="1164572" y="347273"/>
                    </a:cubicBezTo>
                    <a:cubicBezTo>
                      <a:pt x="1142274" y="350459"/>
                      <a:pt x="1120042" y="339948"/>
                      <a:pt x="1098311" y="334021"/>
                    </a:cubicBezTo>
                    <a:cubicBezTo>
                      <a:pt x="1071357" y="326670"/>
                      <a:pt x="1018798" y="307516"/>
                      <a:pt x="1018798" y="307516"/>
                    </a:cubicBezTo>
                    <a:cubicBezTo>
                      <a:pt x="1005546" y="298681"/>
                      <a:pt x="993288" y="288135"/>
                      <a:pt x="979042" y="281012"/>
                    </a:cubicBezTo>
                    <a:cubicBezTo>
                      <a:pt x="966548" y="274765"/>
                      <a:pt x="951263" y="274947"/>
                      <a:pt x="939285" y="267760"/>
                    </a:cubicBezTo>
                    <a:cubicBezTo>
                      <a:pt x="928571" y="261332"/>
                      <a:pt x="923495" y="247683"/>
                      <a:pt x="912781" y="241255"/>
                    </a:cubicBezTo>
                    <a:cubicBezTo>
                      <a:pt x="900803" y="234068"/>
                      <a:pt x="886456" y="231841"/>
                      <a:pt x="873024" y="228003"/>
                    </a:cubicBezTo>
                    <a:cubicBezTo>
                      <a:pt x="794122" y="205460"/>
                      <a:pt x="830484" y="220269"/>
                      <a:pt x="727250" y="201499"/>
                    </a:cubicBezTo>
                    <a:cubicBezTo>
                      <a:pt x="709331" y="198241"/>
                      <a:pt x="691911" y="192664"/>
                      <a:pt x="674242" y="188247"/>
                    </a:cubicBezTo>
                    <a:cubicBezTo>
                      <a:pt x="590372" y="202225"/>
                      <a:pt x="621599" y="201499"/>
                      <a:pt x="581477" y="201499"/>
                    </a:cubicBezTo>
                  </a:path>
                </a:pathLst>
              </a:custGeom>
              <a:solidFill>
                <a:srgbClr val="FF66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900"/>
              </a:p>
            </p:txBody>
          </p:sp>
          <p:sp>
            <p:nvSpPr>
              <p:cNvPr id="14" name="フリーフォーム 13"/>
              <p:cNvSpPr/>
              <p:nvPr/>
            </p:nvSpPr>
            <p:spPr>
              <a:xfrm>
                <a:off x="4122235" y="3844323"/>
                <a:ext cx="1204329" cy="493047"/>
              </a:xfrm>
              <a:custGeom>
                <a:avLst/>
                <a:gdLst>
                  <a:gd name="connsiteX0" fmla="*/ 700746 w 1204329"/>
                  <a:gd name="connsiteY0" fmla="*/ 188247 h 493047"/>
                  <a:gd name="connsiteX1" fmla="*/ 528468 w 1204329"/>
                  <a:gd name="connsiteY1" fmla="*/ 201499 h 493047"/>
                  <a:gd name="connsiteX2" fmla="*/ 448955 w 1204329"/>
                  <a:gd name="connsiteY2" fmla="*/ 228003 h 493047"/>
                  <a:gd name="connsiteX3" fmla="*/ 369442 w 1204329"/>
                  <a:gd name="connsiteY3" fmla="*/ 281012 h 493047"/>
                  <a:gd name="connsiteX4" fmla="*/ 303181 w 1204329"/>
                  <a:gd name="connsiteY4" fmla="*/ 334021 h 493047"/>
                  <a:gd name="connsiteX5" fmla="*/ 236920 w 1204329"/>
                  <a:gd name="connsiteY5" fmla="*/ 400281 h 493047"/>
                  <a:gd name="connsiteX6" fmla="*/ 170659 w 1204329"/>
                  <a:gd name="connsiteY6" fmla="*/ 440038 h 493047"/>
                  <a:gd name="connsiteX7" fmla="*/ 130903 w 1204329"/>
                  <a:gd name="connsiteY7" fmla="*/ 466542 h 493047"/>
                  <a:gd name="connsiteX8" fmla="*/ 51390 w 1204329"/>
                  <a:gd name="connsiteY8" fmla="*/ 493047 h 493047"/>
                  <a:gd name="connsiteX9" fmla="*/ 24885 w 1204329"/>
                  <a:gd name="connsiteY9" fmla="*/ 347273 h 493047"/>
                  <a:gd name="connsiteX10" fmla="*/ 64642 w 1204329"/>
                  <a:gd name="connsiteY10" fmla="*/ 281012 h 493047"/>
                  <a:gd name="connsiteX11" fmla="*/ 91146 w 1204329"/>
                  <a:gd name="connsiteY11" fmla="*/ 241255 h 493047"/>
                  <a:gd name="connsiteX12" fmla="*/ 170659 w 1204329"/>
                  <a:gd name="connsiteY12" fmla="*/ 201499 h 493047"/>
                  <a:gd name="connsiteX13" fmla="*/ 250172 w 1204329"/>
                  <a:gd name="connsiteY13" fmla="*/ 135238 h 493047"/>
                  <a:gd name="connsiteX14" fmla="*/ 276677 w 1204329"/>
                  <a:gd name="connsiteY14" fmla="*/ 108734 h 493047"/>
                  <a:gd name="connsiteX15" fmla="*/ 329685 w 1204329"/>
                  <a:gd name="connsiteY15" fmla="*/ 82229 h 493047"/>
                  <a:gd name="connsiteX16" fmla="*/ 409198 w 1204329"/>
                  <a:gd name="connsiteY16" fmla="*/ 42473 h 493047"/>
                  <a:gd name="connsiteX17" fmla="*/ 448955 w 1204329"/>
                  <a:gd name="connsiteY17" fmla="*/ 15968 h 493047"/>
                  <a:gd name="connsiteX18" fmla="*/ 806764 w 1204329"/>
                  <a:gd name="connsiteY18" fmla="*/ 15968 h 493047"/>
                  <a:gd name="connsiteX19" fmla="*/ 926033 w 1204329"/>
                  <a:gd name="connsiteY19" fmla="*/ 42473 h 493047"/>
                  <a:gd name="connsiteX20" fmla="*/ 1005546 w 1204329"/>
                  <a:gd name="connsiteY20" fmla="*/ 68977 h 493047"/>
                  <a:gd name="connsiteX21" fmla="*/ 1045303 w 1204329"/>
                  <a:gd name="connsiteY21" fmla="*/ 95481 h 493047"/>
                  <a:gd name="connsiteX22" fmla="*/ 1071807 w 1204329"/>
                  <a:gd name="connsiteY22" fmla="*/ 121986 h 493047"/>
                  <a:gd name="connsiteX23" fmla="*/ 1111564 w 1204329"/>
                  <a:gd name="connsiteY23" fmla="*/ 135238 h 493047"/>
                  <a:gd name="connsiteX24" fmla="*/ 1151320 w 1204329"/>
                  <a:gd name="connsiteY24" fmla="*/ 161742 h 493047"/>
                  <a:gd name="connsiteX25" fmla="*/ 1204329 w 1204329"/>
                  <a:gd name="connsiteY25" fmla="*/ 228003 h 493047"/>
                  <a:gd name="connsiteX26" fmla="*/ 1191077 w 1204329"/>
                  <a:gd name="connsiteY26" fmla="*/ 320768 h 493047"/>
                  <a:gd name="connsiteX27" fmla="*/ 1164572 w 1204329"/>
                  <a:gd name="connsiteY27" fmla="*/ 347273 h 493047"/>
                  <a:gd name="connsiteX28" fmla="*/ 1098311 w 1204329"/>
                  <a:gd name="connsiteY28" fmla="*/ 334021 h 493047"/>
                  <a:gd name="connsiteX29" fmla="*/ 1018798 w 1204329"/>
                  <a:gd name="connsiteY29" fmla="*/ 307516 h 493047"/>
                  <a:gd name="connsiteX30" fmla="*/ 979042 w 1204329"/>
                  <a:gd name="connsiteY30" fmla="*/ 281012 h 493047"/>
                  <a:gd name="connsiteX31" fmla="*/ 939285 w 1204329"/>
                  <a:gd name="connsiteY31" fmla="*/ 267760 h 493047"/>
                  <a:gd name="connsiteX32" fmla="*/ 912781 w 1204329"/>
                  <a:gd name="connsiteY32" fmla="*/ 241255 h 493047"/>
                  <a:gd name="connsiteX33" fmla="*/ 873024 w 1204329"/>
                  <a:gd name="connsiteY33" fmla="*/ 228003 h 493047"/>
                  <a:gd name="connsiteX34" fmla="*/ 727250 w 1204329"/>
                  <a:gd name="connsiteY34" fmla="*/ 201499 h 493047"/>
                  <a:gd name="connsiteX35" fmla="*/ 674242 w 1204329"/>
                  <a:gd name="connsiteY35" fmla="*/ 188247 h 493047"/>
                  <a:gd name="connsiteX36" fmla="*/ 581477 w 1204329"/>
                  <a:gd name="connsiteY36" fmla="*/ 201499 h 4930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204329" h="493047">
                    <a:moveTo>
                      <a:pt x="700746" y="188247"/>
                    </a:moveTo>
                    <a:cubicBezTo>
                      <a:pt x="643320" y="192664"/>
                      <a:pt x="585359" y="192516"/>
                      <a:pt x="528468" y="201499"/>
                    </a:cubicBezTo>
                    <a:cubicBezTo>
                      <a:pt x="500872" y="205856"/>
                      <a:pt x="448955" y="228003"/>
                      <a:pt x="448955" y="228003"/>
                    </a:cubicBezTo>
                    <a:cubicBezTo>
                      <a:pt x="422451" y="245673"/>
                      <a:pt x="391967" y="258488"/>
                      <a:pt x="369442" y="281012"/>
                    </a:cubicBezTo>
                    <a:cubicBezTo>
                      <a:pt x="331675" y="318778"/>
                      <a:pt x="353333" y="300585"/>
                      <a:pt x="303181" y="334021"/>
                    </a:cubicBezTo>
                    <a:cubicBezTo>
                      <a:pt x="257744" y="402177"/>
                      <a:pt x="300028" y="349795"/>
                      <a:pt x="236920" y="400281"/>
                    </a:cubicBezTo>
                    <a:cubicBezTo>
                      <a:pt x="184944" y="441862"/>
                      <a:pt x="239704" y="417023"/>
                      <a:pt x="170659" y="440038"/>
                    </a:cubicBezTo>
                    <a:cubicBezTo>
                      <a:pt x="157407" y="448873"/>
                      <a:pt x="145457" y="460073"/>
                      <a:pt x="130903" y="466542"/>
                    </a:cubicBezTo>
                    <a:cubicBezTo>
                      <a:pt x="105373" y="477889"/>
                      <a:pt x="51390" y="493047"/>
                      <a:pt x="51390" y="493047"/>
                    </a:cubicBezTo>
                    <a:cubicBezTo>
                      <a:pt x="-28123" y="466541"/>
                      <a:pt x="2744" y="491194"/>
                      <a:pt x="24885" y="347273"/>
                    </a:cubicBezTo>
                    <a:cubicBezTo>
                      <a:pt x="32557" y="297406"/>
                      <a:pt x="36784" y="315834"/>
                      <a:pt x="64642" y="281012"/>
                    </a:cubicBezTo>
                    <a:cubicBezTo>
                      <a:pt x="74592" y="268575"/>
                      <a:pt x="79884" y="252517"/>
                      <a:pt x="91146" y="241255"/>
                    </a:cubicBezTo>
                    <a:cubicBezTo>
                      <a:pt x="116835" y="215566"/>
                      <a:pt x="138325" y="212277"/>
                      <a:pt x="170659" y="201499"/>
                    </a:cubicBezTo>
                    <a:cubicBezTo>
                      <a:pt x="253702" y="90775"/>
                      <a:pt x="167387" y="184908"/>
                      <a:pt x="250172" y="135238"/>
                    </a:cubicBezTo>
                    <a:cubicBezTo>
                      <a:pt x="260886" y="128810"/>
                      <a:pt x="266281" y="115665"/>
                      <a:pt x="276677" y="108734"/>
                    </a:cubicBezTo>
                    <a:cubicBezTo>
                      <a:pt x="293114" y="97776"/>
                      <a:pt x="312533" y="92030"/>
                      <a:pt x="329685" y="82229"/>
                    </a:cubicBezTo>
                    <a:cubicBezTo>
                      <a:pt x="401612" y="41128"/>
                      <a:pt x="336312" y="66768"/>
                      <a:pt x="409198" y="42473"/>
                    </a:cubicBezTo>
                    <a:cubicBezTo>
                      <a:pt x="422450" y="33638"/>
                      <a:pt x="434042" y="21561"/>
                      <a:pt x="448955" y="15968"/>
                    </a:cubicBezTo>
                    <a:cubicBezTo>
                      <a:pt x="543325" y="-19421"/>
                      <a:pt x="783320" y="14902"/>
                      <a:pt x="806764" y="15968"/>
                    </a:cubicBezTo>
                    <a:cubicBezTo>
                      <a:pt x="844585" y="23533"/>
                      <a:pt x="888610" y="31246"/>
                      <a:pt x="926033" y="42473"/>
                    </a:cubicBezTo>
                    <a:cubicBezTo>
                      <a:pt x="952793" y="50501"/>
                      <a:pt x="982300" y="53480"/>
                      <a:pt x="1005546" y="68977"/>
                    </a:cubicBezTo>
                    <a:cubicBezTo>
                      <a:pt x="1018798" y="77812"/>
                      <a:pt x="1032866" y="85531"/>
                      <a:pt x="1045303" y="95481"/>
                    </a:cubicBezTo>
                    <a:cubicBezTo>
                      <a:pt x="1055059" y="103286"/>
                      <a:pt x="1061093" y="115558"/>
                      <a:pt x="1071807" y="121986"/>
                    </a:cubicBezTo>
                    <a:cubicBezTo>
                      <a:pt x="1083785" y="129173"/>
                      <a:pt x="1098312" y="130821"/>
                      <a:pt x="1111564" y="135238"/>
                    </a:cubicBezTo>
                    <a:cubicBezTo>
                      <a:pt x="1124816" y="144073"/>
                      <a:pt x="1138883" y="151792"/>
                      <a:pt x="1151320" y="161742"/>
                    </a:cubicBezTo>
                    <a:cubicBezTo>
                      <a:pt x="1178293" y="183321"/>
                      <a:pt x="1184651" y="198487"/>
                      <a:pt x="1204329" y="228003"/>
                    </a:cubicBezTo>
                    <a:cubicBezTo>
                      <a:pt x="1199912" y="258925"/>
                      <a:pt x="1200955" y="291135"/>
                      <a:pt x="1191077" y="320768"/>
                    </a:cubicBezTo>
                    <a:cubicBezTo>
                      <a:pt x="1187126" y="332621"/>
                      <a:pt x="1176941" y="345506"/>
                      <a:pt x="1164572" y="347273"/>
                    </a:cubicBezTo>
                    <a:cubicBezTo>
                      <a:pt x="1142274" y="350459"/>
                      <a:pt x="1120042" y="339948"/>
                      <a:pt x="1098311" y="334021"/>
                    </a:cubicBezTo>
                    <a:cubicBezTo>
                      <a:pt x="1071357" y="326670"/>
                      <a:pt x="1018798" y="307516"/>
                      <a:pt x="1018798" y="307516"/>
                    </a:cubicBezTo>
                    <a:cubicBezTo>
                      <a:pt x="1005546" y="298681"/>
                      <a:pt x="993288" y="288135"/>
                      <a:pt x="979042" y="281012"/>
                    </a:cubicBezTo>
                    <a:cubicBezTo>
                      <a:pt x="966548" y="274765"/>
                      <a:pt x="951263" y="274947"/>
                      <a:pt x="939285" y="267760"/>
                    </a:cubicBezTo>
                    <a:cubicBezTo>
                      <a:pt x="928571" y="261332"/>
                      <a:pt x="923495" y="247683"/>
                      <a:pt x="912781" y="241255"/>
                    </a:cubicBezTo>
                    <a:cubicBezTo>
                      <a:pt x="900803" y="234068"/>
                      <a:pt x="886456" y="231841"/>
                      <a:pt x="873024" y="228003"/>
                    </a:cubicBezTo>
                    <a:cubicBezTo>
                      <a:pt x="794122" y="205460"/>
                      <a:pt x="830484" y="220269"/>
                      <a:pt x="727250" y="201499"/>
                    </a:cubicBezTo>
                    <a:cubicBezTo>
                      <a:pt x="709331" y="198241"/>
                      <a:pt x="691911" y="192664"/>
                      <a:pt x="674242" y="188247"/>
                    </a:cubicBezTo>
                    <a:cubicBezTo>
                      <a:pt x="590372" y="202225"/>
                      <a:pt x="621599" y="201499"/>
                      <a:pt x="581477" y="201499"/>
                    </a:cubicBezTo>
                  </a:path>
                </a:pathLst>
              </a:custGeom>
              <a:solidFill>
                <a:srgbClr val="FF66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900"/>
              </a:p>
            </p:txBody>
          </p:sp>
        </p:grpSp>
        <p:sp>
          <p:nvSpPr>
            <p:cNvPr id="12" name="正方形/長方形 11"/>
            <p:cNvSpPr/>
            <p:nvPr/>
          </p:nvSpPr>
          <p:spPr>
            <a:xfrm>
              <a:off x="3211081" y="1525873"/>
              <a:ext cx="3110384" cy="135309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ja-JP" altLang="en-US" sz="2000" b="0" cap="none" spc="0" dirty="0" smtClean="0">
                  <a:ln w="18415" cmpd="sng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もんだい</a:t>
              </a:r>
              <a:endParaRPr lang="ja-JP" altLang="en-US" sz="2000" b="0" cap="none" spc="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grpSp>
        <p:nvGrpSpPr>
          <p:cNvPr id="22" name="グループ化 21"/>
          <p:cNvGrpSpPr/>
          <p:nvPr/>
        </p:nvGrpSpPr>
        <p:grpSpPr>
          <a:xfrm>
            <a:off x="4128116" y="2629468"/>
            <a:ext cx="1455374" cy="1384722"/>
            <a:chOff x="2744777" y="1484784"/>
            <a:chExt cx="4050390" cy="4682851"/>
          </a:xfrm>
        </p:grpSpPr>
        <p:grpSp>
          <p:nvGrpSpPr>
            <p:cNvPr id="23" name="グループ化 22"/>
            <p:cNvGrpSpPr/>
            <p:nvPr/>
          </p:nvGrpSpPr>
          <p:grpSpPr>
            <a:xfrm>
              <a:off x="2744777" y="1484784"/>
              <a:ext cx="4050390" cy="4682851"/>
              <a:chOff x="2668961" y="1844824"/>
              <a:chExt cx="4050390" cy="4682851"/>
            </a:xfrm>
          </p:grpSpPr>
          <p:sp>
            <p:nvSpPr>
              <p:cNvPr id="28" name="フリーフォーム 27"/>
              <p:cNvSpPr/>
              <p:nvPr/>
            </p:nvSpPr>
            <p:spPr>
              <a:xfrm>
                <a:off x="2668961" y="1844824"/>
                <a:ext cx="4050390" cy="4682851"/>
              </a:xfrm>
              <a:custGeom>
                <a:avLst/>
                <a:gdLst>
                  <a:gd name="connsiteX0" fmla="*/ 1277497 w 4050390"/>
                  <a:gd name="connsiteY0" fmla="*/ 35515 h 4334120"/>
                  <a:gd name="connsiteX1" fmla="*/ 747410 w 4050390"/>
                  <a:gd name="connsiteY1" fmla="*/ 287306 h 4334120"/>
                  <a:gd name="connsiteX2" fmla="*/ 349845 w 4050390"/>
                  <a:gd name="connsiteY2" fmla="*/ 936663 h 4334120"/>
                  <a:gd name="connsiteX3" fmla="*/ 190819 w 4050390"/>
                  <a:gd name="connsiteY3" fmla="*/ 2672698 h 4334120"/>
                  <a:gd name="connsiteX4" fmla="*/ 204071 w 4050390"/>
                  <a:gd name="connsiteY4" fmla="*/ 4209950 h 4334120"/>
                  <a:gd name="connsiteX5" fmla="*/ 270332 w 4050390"/>
                  <a:gd name="connsiteY5" fmla="*/ 4249706 h 4334120"/>
                  <a:gd name="connsiteX6" fmla="*/ 3649637 w 4050390"/>
                  <a:gd name="connsiteY6" fmla="*/ 4302715 h 4334120"/>
                  <a:gd name="connsiteX7" fmla="*/ 4020697 w 4050390"/>
                  <a:gd name="connsiteY7" fmla="*/ 4249706 h 4334120"/>
                  <a:gd name="connsiteX8" fmla="*/ 3967689 w 4050390"/>
                  <a:gd name="connsiteY8" fmla="*/ 4156941 h 4334120"/>
                  <a:gd name="connsiteX9" fmla="*/ 3914680 w 4050390"/>
                  <a:gd name="connsiteY9" fmla="*/ 2526924 h 4334120"/>
                  <a:gd name="connsiteX10" fmla="*/ 3768906 w 4050390"/>
                  <a:gd name="connsiteY10" fmla="*/ 578854 h 4334120"/>
                  <a:gd name="connsiteX11" fmla="*/ 2152141 w 4050390"/>
                  <a:gd name="connsiteY11" fmla="*/ 22263 h 4334120"/>
                  <a:gd name="connsiteX12" fmla="*/ 1065463 w 4050390"/>
                  <a:gd name="connsiteY12" fmla="*/ 101776 h 4334120"/>
                  <a:gd name="connsiteX13" fmla="*/ 1065463 w 4050390"/>
                  <a:gd name="connsiteY13" fmla="*/ 101776 h 4334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050390" h="4334120">
                    <a:moveTo>
                      <a:pt x="1277497" y="35515"/>
                    </a:moveTo>
                    <a:cubicBezTo>
                      <a:pt x="1089758" y="86315"/>
                      <a:pt x="902019" y="137115"/>
                      <a:pt x="747410" y="287306"/>
                    </a:cubicBezTo>
                    <a:cubicBezTo>
                      <a:pt x="592801" y="437497"/>
                      <a:pt x="442610" y="539098"/>
                      <a:pt x="349845" y="936663"/>
                    </a:cubicBezTo>
                    <a:cubicBezTo>
                      <a:pt x="257080" y="1334228"/>
                      <a:pt x="215115" y="2127150"/>
                      <a:pt x="190819" y="2672698"/>
                    </a:cubicBezTo>
                    <a:cubicBezTo>
                      <a:pt x="166523" y="3218246"/>
                      <a:pt x="190819" y="3947115"/>
                      <a:pt x="204071" y="4209950"/>
                    </a:cubicBezTo>
                    <a:cubicBezTo>
                      <a:pt x="217323" y="4472785"/>
                      <a:pt x="-303929" y="4234245"/>
                      <a:pt x="270332" y="4249706"/>
                    </a:cubicBezTo>
                    <a:cubicBezTo>
                      <a:pt x="844593" y="4265167"/>
                      <a:pt x="3024576" y="4302715"/>
                      <a:pt x="3649637" y="4302715"/>
                    </a:cubicBezTo>
                    <a:cubicBezTo>
                      <a:pt x="4274698" y="4302715"/>
                      <a:pt x="3967688" y="4274002"/>
                      <a:pt x="4020697" y="4249706"/>
                    </a:cubicBezTo>
                    <a:cubicBezTo>
                      <a:pt x="4073706" y="4225410"/>
                      <a:pt x="3985359" y="4444071"/>
                      <a:pt x="3967689" y="4156941"/>
                    </a:cubicBezTo>
                    <a:cubicBezTo>
                      <a:pt x="3950020" y="3869811"/>
                      <a:pt x="3947811" y="3123272"/>
                      <a:pt x="3914680" y="2526924"/>
                    </a:cubicBezTo>
                    <a:cubicBezTo>
                      <a:pt x="3881550" y="1930576"/>
                      <a:pt x="4062663" y="996298"/>
                      <a:pt x="3768906" y="578854"/>
                    </a:cubicBezTo>
                    <a:cubicBezTo>
                      <a:pt x="3475150" y="161411"/>
                      <a:pt x="2602715" y="101776"/>
                      <a:pt x="2152141" y="22263"/>
                    </a:cubicBezTo>
                    <a:cubicBezTo>
                      <a:pt x="1701567" y="-57250"/>
                      <a:pt x="1065463" y="101776"/>
                      <a:pt x="1065463" y="101776"/>
                    </a:cubicBezTo>
                    <a:lnTo>
                      <a:pt x="1065463" y="101776"/>
                    </a:lnTo>
                  </a:path>
                </a:pathLst>
              </a:custGeom>
              <a:solidFill>
                <a:schemeClr val="bg2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900"/>
              </a:p>
            </p:txBody>
          </p:sp>
          <p:sp>
            <p:nvSpPr>
              <p:cNvPr id="29" name="円/楕円 28"/>
              <p:cNvSpPr/>
              <p:nvPr/>
            </p:nvSpPr>
            <p:spPr>
              <a:xfrm>
                <a:off x="3539968" y="2708920"/>
                <a:ext cx="864096" cy="864096"/>
              </a:xfrm>
              <a:prstGeom prst="ellipse">
                <a:avLst/>
              </a:prstGeom>
              <a:solidFill>
                <a:schemeClr val="bg2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900"/>
              </a:p>
            </p:txBody>
          </p:sp>
          <p:sp>
            <p:nvSpPr>
              <p:cNvPr id="30" name="弦 29"/>
              <p:cNvSpPr/>
              <p:nvPr/>
            </p:nvSpPr>
            <p:spPr>
              <a:xfrm rot="17413514">
                <a:off x="3511875" y="2740803"/>
                <a:ext cx="863204" cy="848977"/>
              </a:xfrm>
              <a:prstGeom prst="chord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900"/>
              </a:p>
            </p:txBody>
          </p:sp>
          <p:sp>
            <p:nvSpPr>
              <p:cNvPr id="31" name="円/楕円 30"/>
              <p:cNvSpPr/>
              <p:nvPr/>
            </p:nvSpPr>
            <p:spPr>
              <a:xfrm>
                <a:off x="4913988" y="2708920"/>
                <a:ext cx="864096" cy="864096"/>
              </a:xfrm>
              <a:prstGeom prst="ellipse">
                <a:avLst/>
              </a:prstGeom>
              <a:solidFill>
                <a:schemeClr val="bg2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900"/>
              </a:p>
            </p:txBody>
          </p:sp>
          <p:sp>
            <p:nvSpPr>
              <p:cNvPr id="32" name="弦 31"/>
              <p:cNvSpPr/>
              <p:nvPr/>
            </p:nvSpPr>
            <p:spPr>
              <a:xfrm rot="17413514">
                <a:off x="4885895" y="2740803"/>
                <a:ext cx="863204" cy="848977"/>
              </a:xfrm>
              <a:prstGeom prst="chord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900"/>
              </a:p>
            </p:txBody>
          </p:sp>
          <p:sp>
            <p:nvSpPr>
              <p:cNvPr id="33" name="円/楕円 32"/>
              <p:cNvSpPr/>
              <p:nvPr/>
            </p:nvSpPr>
            <p:spPr>
              <a:xfrm>
                <a:off x="3779912" y="2996952"/>
                <a:ext cx="360040" cy="28803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900"/>
              </a:p>
            </p:txBody>
          </p:sp>
          <p:sp>
            <p:nvSpPr>
              <p:cNvPr id="34" name="円/楕円 33"/>
              <p:cNvSpPr/>
              <p:nvPr/>
            </p:nvSpPr>
            <p:spPr>
              <a:xfrm>
                <a:off x="5137477" y="3021275"/>
                <a:ext cx="360040" cy="28803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900"/>
              </a:p>
            </p:txBody>
          </p:sp>
        </p:grpSp>
        <p:grpSp>
          <p:nvGrpSpPr>
            <p:cNvPr id="24" name="グループ化 23"/>
            <p:cNvGrpSpPr/>
            <p:nvPr/>
          </p:nvGrpSpPr>
          <p:grpSpPr>
            <a:xfrm>
              <a:off x="4333282" y="3948385"/>
              <a:ext cx="880011" cy="701173"/>
              <a:chOff x="4109793" y="3844323"/>
              <a:chExt cx="1216771" cy="701173"/>
            </a:xfrm>
          </p:grpSpPr>
          <p:sp>
            <p:nvSpPr>
              <p:cNvPr id="26" name="フリーフォーム 25"/>
              <p:cNvSpPr/>
              <p:nvPr/>
            </p:nvSpPr>
            <p:spPr>
              <a:xfrm>
                <a:off x="4109793" y="4052449"/>
                <a:ext cx="1204329" cy="493047"/>
              </a:xfrm>
              <a:custGeom>
                <a:avLst/>
                <a:gdLst>
                  <a:gd name="connsiteX0" fmla="*/ 700746 w 1204329"/>
                  <a:gd name="connsiteY0" fmla="*/ 188247 h 493047"/>
                  <a:gd name="connsiteX1" fmla="*/ 528468 w 1204329"/>
                  <a:gd name="connsiteY1" fmla="*/ 201499 h 493047"/>
                  <a:gd name="connsiteX2" fmla="*/ 448955 w 1204329"/>
                  <a:gd name="connsiteY2" fmla="*/ 228003 h 493047"/>
                  <a:gd name="connsiteX3" fmla="*/ 369442 w 1204329"/>
                  <a:gd name="connsiteY3" fmla="*/ 281012 h 493047"/>
                  <a:gd name="connsiteX4" fmla="*/ 303181 w 1204329"/>
                  <a:gd name="connsiteY4" fmla="*/ 334021 h 493047"/>
                  <a:gd name="connsiteX5" fmla="*/ 236920 w 1204329"/>
                  <a:gd name="connsiteY5" fmla="*/ 400281 h 493047"/>
                  <a:gd name="connsiteX6" fmla="*/ 170659 w 1204329"/>
                  <a:gd name="connsiteY6" fmla="*/ 440038 h 493047"/>
                  <a:gd name="connsiteX7" fmla="*/ 130903 w 1204329"/>
                  <a:gd name="connsiteY7" fmla="*/ 466542 h 493047"/>
                  <a:gd name="connsiteX8" fmla="*/ 51390 w 1204329"/>
                  <a:gd name="connsiteY8" fmla="*/ 493047 h 493047"/>
                  <a:gd name="connsiteX9" fmla="*/ 24885 w 1204329"/>
                  <a:gd name="connsiteY9" fmla="*/ 347273 h 493047"/>
                  <a:gd name="connsiteX10" fmla="*/ 64642 w 1204329"/>
                  <a:gd name="connsiteY10" fmla="*/ 281012 h 493047"/>
                  <a:gd name="connsiteX11" fmla="*/ 91146 w 1204329"/>
                  <a:gd name="connsiteY11" fmla="*/ 241255 h 493047"/>
                  <a:gd name="connsiteX12" fmla="*/ 170659 w 1204329"/>
                  <a:gd name="connsiteY12" fmla="*/ 201499 h 493047"/>
                  <a:gd name="connsiteX13" fmla="*/ 250172 w 1204329"/>
                  <a:gd name="connsiteY13" fmla="*/ 135238 h 493047"/>
                  <a:gd name="connsiteX14" fmla="*/ 276677 w 1204329"/>
                  <a:gd name="connsiteY14" fmla="*/ 108734 h 493047"/>
                  <a:gd name="connsiteX15" fmla="*/ 329685 w 1204329"/>
                  <a:gd name="connsiteY15" fmla="*/ 82229 h 493047"/>
                  <a:gd name="connsiteX16" fmla="*/ 409198 w 1204329"/>
                  <a:gd name="connsiteY16" fmla="*/ 42473 h 493047"/>
                  <a:gd name="connsiteX17" fmla="*/ 448955 w 1204329"/>
                  <a:gd name="connsiteY17" fmla="*/ 15968 h 493047"/>
                  <a:gd name="connsiteX18" fmla="*/ 806764 w 1204329"/>
                  <a:gd name="connsiteY18" fmla="*/ 15968 h 493047"/>
                  <a:gd name="connsiteX19" fmla="*/ 926033 w 1204329"/>
                  <a:gd name="connsiteY19" fmla="*/ 42473 h 493047"/>
                  <a:gd name="connsiteX20" fmla="*/ 1005546 w 1204329"/>
                  <a:gd name="connsiteY20" fmla="*/ 68977 h 493047"/>
                  <a:gd name="connsiteX21" fmla="*/ 1045303 w 1204329"/>
                  <a:gd name="connsiteY21" fmla="*/ 95481 h 493047"/>
                  <a:gd name="connsiteX22" fmla="*/ 1071807 w 1204329"/>
                  <a:gd name="connsiteY22" fmla="*/ 121986 h 493047"/>
                  <a:gd name="connsiteX23" fmla="*/ 1111564 w 1204329"/>
                  <a:gd name="connsiteY23" fmla="*/ 135238 h 493047"/>
                  <a:gd name="connsiteX24" fmla="*/ 1151320 w 1204329"/>
                  <a:gd name="connsiteY24" fmla="*/ 161742 h 493047"/>
                  <a:gd name="connsiteX25" fmla="*/ 1204329 w 1204329"/>
                  <a:gd name="connsiteY25" fmla="*/ 228003 h 493047"/>
                  <a:gd name="connsiteX26" fmla="*/ 1191077 w 1204329"/>
                  <a:gd name="connsiteY26" fmla="*/ 320768 h 493047"/>
                  <a:gd name="connsiteX27" fmla="*/ 1164572 w 1204329"/>
                  <a:gd name="connsiteY27" fmla="*/ 347273 h 493047"/>
                  <a:gd name="connsiteX28" fmla="*/ 1098311 w 1204329"/>
                  <a:gd name="connsiteY28" fmla="*/ 334021 h 493047"/>
                  <a:gd name="connsiteX29" fmla="*/ 1018798 w 1204329"/>
                  <a:gd name="connsiteY29" fmla="*/ 307516 h 493047"/>
                  <a:gd name="connsiteX30" fmla="*/ 979042 w 1204329"/>
                  <a:gd name="connsiteY30" fmla="*/ 281012 h 493047"/>
                  <a:gd name="connsiteX31" fmla="*/ 939285 w 1204329"/>
                  <a:gd name="connsiteY31" fmla="*/ 267760 h 493047"/>
                  <a:gd name="connsiteX32" fmla="*/ 912781 w 1204329"/>
                  <a:gd name="connsiteY32" fmla="*/ 241255 h 493047"/>
                  <a:gd name="connsiteX33" fmla="*/ 873024 w 1204329"/>
                  <a:gd name="connsiteY33" fmla="*/ 228003 h 493047"/>
                  <a:gd name="connsiteX34" fmla="*/ 727250 w 1204329"/>
                  <a:gd name="connsiteY34" fmla="*/ 201499 h 493047"/>
                  <a:gd name="connsiteX35" fmla="*/ 674242 w 1204329"/>
                  <a:gd name="connsiteY35" fmla="*/ 188247 h 493047"/>
                  <a:gd name="connsiteX36" fmla="*/ 581477 w 1204329"/>
                  <a:gd name="connsiteY36" fmla="*/ 201499 h 4930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204329" h="493047">
                    <a:moveTo>
                      <a:pt x="700746" y="188247"/>
                    </a:moveTo>
                    <a:cubicBezTo>
                      <a:pt x="643320" y="192664"/>
                      <a:pt x="585359" y="192516"/>
                      <a:pt x="528468" y="201499"/>
                    </a:cubicBezTo>
                    <a:cubicBezTo>
                      <a:pt x="500872" y="205856"/>
                      <a:pt x="448955" y="228003"/>
                      <a:pt x="448955" y="228003"/>
                    </a:cubicBezTo>
                    <a:cubicBezTo>
                      <a:pt x="422451" y="245673"/>
                      <a:pt x="391967" y="258488"/>
                      <a:pt x="369442" y="281012"/>
                    </a:cubicBezTo>
                    <a:cubicBezTo>
                      <a:pt x="331675" y="318778"/>
                      <a:pt x="353333" y="300585"/>
                      <a:pt x="303181" y="334021"/>
                    </a:cubicBezTo>
                    <a:cubicBezTo>
                      <a:pt x="257744" y="402177"/>
                      <a:pt x="300028" y="349795"/>
                      <a:pt x="236920" y="400281"/>
                    </a:cubicBezTo>
                    <a:cubicBezTo>
                      <a:pt x="184944" y="441862"/>
                      <a:pt x="239704" y="417023"/>
                      <a:pt x="170659" y="440038"/>
                    </a:cubicBezTo>
                    <a:cubicBezTo>
                      <a:pt x="157407" y="448873"/>
                      <a:pt x="145457" y="460073"/>
                      <a:pt x="130903" y="466542"/>
                    </a:cubicBezTo>
                    <a:cubicBezTo>
                      <a:pt x="105373" y="477889"/>
                      <a:pt x="51390" y="493047"/>
                      <a:pt x="51390" y="493047"/>
                    </a:cubicBezTo>
                    <a:cubicBezTo>
                      <a:pt x="-28123" y="466541"/>
                      <a:pt x="2744" y="491194"/>
                      <a:pt x="24885" y="347273"/>
                    </a:cubicBezTo>
                    <a:cubicBezTo>
                      <a:pt x="32557" y="297406"/>
                      <a:pt x="36784" y="315834"/>
                      <a:pt x="64642" y="281012"/>
                    </a:cubicBezTo>
                    <a:cubicBezTo>
                      <a:pt x="74592" y="268575"/>
                      <a:pt x="79884" y="252517"/>
                      <a:pt x="91146" y="241255"/>
                    </a:cubicBezTo>
                    <a:cubicBezTo>
                      <a:pt x="116835" y="215566"/>
                      <a:pt x="138325" y="212277"/>
                      <a:pt x="170659" y="201499"/>
                    </a:cubicBezTo>
                    <a:cubicBezTo>
                      <a:pt x="253702" y="90775"/>
                      <a:pt x="167387" y="184908"/>
                      <a:pt x="250172" y="135238"/>
                    </a:cubicBezTo>
                    <a:cubicBezTo>
                      <a:pt x="260886" y="128810"/>
                      <a:pt x="266281" y="115665"/>
                      <a:pt x="276677" y="108734"/>
                    </a:cubicBezTo>
                    <a:cubicBezTo>
                      <a:pt x="293114" y="97776"/>
                      <a:pt x="312533" y="92030"/>
                      <a:pt x="329685" y="82229"/>
                    </a:cubicBezTo>
                    <a:cubicBezTo>
                      <a:pt x="401612" y="41128"/>
                      <a:pt x="336312" y="66768"/>
                      <a:pt x="409198" y="42473"/>
                    </a:cubicBezTo>
                    <a:cubicBezTo>
                      <a:pt x="422450" y="33638"/>
                      <a:pt x="434042" y="21561"/>
                      <a:pt x="448955" y="15968"/>
                    </a:cubicBezTo>
                    <a:cubicBezTo>
                      <a:pt x="543325" y="-19421"/>
                      <a:pt x="783320" y="14902"/>
                      <a:pt x="806764" y="15968"/>
                    </a:cubicBezTo>
                    <a:cubicBezTo>
                      <a:pt x="844585" y="23533"/>
                      <a:pt x="888610" y="31246"/>
                      <a:pt x="926033" y="42473"/>
                    </a:cubicBezTo>
                    <a:cubicBezTo>
                      <a:pt x="952793" y="50501"/>
                      <a:pt x="982300" y="53480"/>
                      <a:pt x="1005546" y="68977"/>
                    </a:cubicBezTo>
                    <a:cubicBezTo>
                      <a:pt x="1018798" y="77812"/>
                      <a:pt x="1032866" y="85531"/>
                      <a:pt x="1045303" y="95481"/>
                    </a:cubicBezTo>
                    <a:cubicBezTo>
                      <a:pt x="1055059" y="103286"/>
                      <a:pt x="1061093" y="115558"/>
                      <a:pt x="1071807" y="121986"/>
                    </a:cubicBezTo>
                    <a:cubicBezTo>
                      <a:pt x="1083785" y="129173"/>
                      <a:pt x="1098312" y="130821"/>
                      <a:pt x="1111564" y="135238"/>
                    </a:cubicBezTo>
                    <a:cubicBezTo>
                      <a:pt x="1124816" y="144073"/>
                      <a:pt x="1138883" y="151792"/>
                      <a:pt x="1151320" y="161742"/>
                    </a:cubicBezTo>
                    <a:cubicBezTo>
                      <a:pt x="1178293" y="183321"/>
                      <a:pt x="1184651" y="198487"/>
                      <a:pt x="1204329" y="228003"/>
                    </a:cubicBezTo>
                    <a:cubicBezTo>
                      <a:pt x="1199912" y="258925"/>
                      <a:pt x="1200955" y="291135"/>
                      <a:pt x="1191077" y="320768"/>
                    </a:cubicBezTo>
                    <a:cubicBezTo>
                      <a:pt x="1187126" y="332621"/>
                      <a:pt x="1176941" y="345506"/>
                      <a:pt x="1164572" y="347273"/>
                    </a:cubicBezTo>
                    <a:cubicBezTo>
                      <a:pt x="1142274" y="350459"/>
                      <a:pt x="1120042" y="339948"/>
                      <a:pt x="1098311" y="334021"/>
                    </a:cubicBezTo>
                    <a:cubicBezTo>
                      <a:pt x="1071357" y="326670"/>
                      <a:pt x="1018798" y="307516"/>
                      <a:pt x="1018798" y="307516"/>
                    </a:cubicBezTo>
                    <a:cubicBezTo>
                      <a:pt x="1005546" y="298681"/>
                      <a:pt x="993288" y="288135"/>
                      <a:pt x="979042" y="281012"/>
                    </a:cubicBezTo>
                    <a:cubicBezTo>
                      <a:pt x="966548" y="274765"/>
                      <a:pt x="951263" y="274947"/>
                      <a:pt x="939285" y="267760"/>
                    </a:cubicBezTo>
                    <a:cubicBezTo>
                      <a:pt x="928571" y="261332"/>
                      <a:pt x="923495" y="247683"/>
                      <a:pt x="912781" y="241255"/>
                    </a:cubicBezTo>
                    <a:cubicBezTo>
                      <a:pt x="900803" y="234068"/>
                      <a:pt x="886456" y="231841"/>
                      <a:pt x="873024" y="228003"/>
                    </a:cubicBezTo>
                    <a:cubicBezTo>
                      <a:pt x="794122" y="205460"/>
                      <a:pt x="830484" y="220269"/>
                      <a:pt x="727250" y="201499"/>
                    </a:cubicBezTo>
                    <a:cubicBezTo>
                      <a:pt x="709331" y="198241"/>
                      <a:pt x="691911" y="192664"/>
                      <a:pt x="674242" y="188247"/>
                    </a:cubicBezTo>
                    <a:cubicBezTo>
                      <a:pt x="590372" y="202225"/>
                      <a:pt x="621599" y="201499"/>
                      <a:pt x="581477" y="201499"/>
                    </a:cubicBezTo>
                  </a:path>
                </a:pathLst>
              </a:custGeom>
              <a:solidFill>
                <a:srgbClr val="FF66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900"/>
              </a:p>
            </p:txBody>
          </p:sp>
          <p:sp>
            <p:nvSpPr>
              <p:cNvPr id="27" name="フリーフォーム 26"/>
              <p:cNvSpPr/>
              <p:nvPr/>
            </p:nvSpPr>
            <p:spPr>
              <a:xfrm>
                <a:off x="4122235" y="3844323"/>
                <a:ext cx="1204329" cy="493047"/>
              </a:xfrm>
              <a:custGeom>
                <a:avLst/>
                <a:gdLst>
                  <a:gd name="connsiteX0" fmla="*/ 700746 w 1204329"/>
                  <a:gd name="connsiteY0" fmla="*/ 188247 h 493047"/>
                  <a:gd name="connsiteX1" fmla="*/ 528468 w 1204329"/>
                  <a:gd name="connsiteY1" fmla="*/ 201499 h 493047"/>
                  <a:gd name="connsiteX2" fmla="*/ 448955 w 1204329"/>
                  <a:gd name="connsiteY2" fmla="*/ 228003 h 493047"/>
                  <a:gd name="connsiteX3" fmla="*/ 369442 w 1204329"/>
                  <a:gd name="connsiteY3" fmla="*/ 281012 h 493047"/>
                  <a:gd name="connsiteX4" fmla="*/ 303181 w 1204329"/>
                  <a:gd name="connsiteY4" fmla="*/ 334021 h 493047"/>
                  <a:gd name="connsiteX5" fmla="*/ 236920 w 1204329"/>
                  <a:gd name="connsiteY5" fmla="*/ 400281 h 493047"/>
                  <a:gd name="connsiteX6" fmla="*/ 170659 w 1204329"/>
                  <a:gd name="connsiteY6" fmla="*/ 440038 h 493047"/>
                  <a:gd name="connsiteX7" fmla="*/ 130903 w 1204329"/>
                  <a:gd name="connsiteY7" fmla="*/ 466542 h 493047"/>
                  <a:gd name="connsiteX8" fmla="*/ 51390 w 1204329"/>
                  <a:gd name="connsiteY8" fmla="*/ 493047 h 493047"/>
                  <a:gd name="connsiteX9" fmla="*/ 24885 w 1204329"/>
                  <a:gd name="connsiteY9" fmla="*/ 347273 h 493047"/>
                  <a:gd name="connsiteX10" fmla="*/ 64642 w 1204329"/>
                  <a:gd name="connsiteY10" fmla="*/ 281012 h 493047"/>
                  <a:gd name="connsiteX11" fmla="*/ 91146 w 1204329"/>
                  <a:gd name="connsiteY11" fmla="*/ 241255 h 493047"/>
                  <a:gd name="connsiteX12" fmla="*/ 170659 w 1204329"/>
                  <a:gd name="connsiteY12" fmla="*/ 201499 h 493047"/>
                  <a:gd name="connsiteX13" fmla="*/ 250172 w 1204329"/>
                  <a:gd name="connsiteY13" fmla="*/ 135238 h 493047"/>
                  <a:gd name="connsiteX14" fmla="*/ 276677 w 1204329"/>
                  <a:gd name="connsiteY14" fmla="*/ 108734 h 493047"/>
                  <a:gd name="connsiteX15" fmla="*/ 329685 w 1204329"/>
                  <a:gd name="connsiteY15" fmla="*/ 82229 h 493047"/>
                  <a:gd name="connsiteX16" fmla="*/ 409198 w 1204329"/>
                  <a:gd name="connsiteY16" fmla="*/ 42473 h 493047"/>
                  <a:gd name="connsiteX17" fmla="*/ 448955 w 1204329"/>
                  <a:gd name="connsiteY17" fmla="*/ 15968 h 493047"/>
                  <a:gd name="connsiteX18" fmla="*/ 806764 w 1204329"/>
                  <a:gd name="connsiteY18" fmla="*/ 15968 h 493047"/>
                  <a:gd name="connsiteX19" fmla="*/ 926033 w 1204329"/>
                  <a:gd name="connsiteY19" fmla="*/ 42473 h 493047"/>
                  <a:gd name="connsiteX20" fmla="*/ 1005546 w 1204329"/>
                  <a:gd name="connsiteY20" fmla="*/ 68977 h 493047"/>
                  <a:gd name="connsiteX21" fmla="*/ 1045303 w 1204329"/>
                  <a:gd name="connsiteY21" fmla="*/ 95481 h 493047"/>
                  <a:gd name="connsiteX22" fmla="*/ 1071807 w 1204329"/>
                  <a:gd name="connsiteY22" fmla="*/ 121986 h 493047"/>
                  <a:gd name="connsiteX23" fmla="*/ 1111564 w 1204329"/>
                  <a:gd name="connsiteY23" fmla="*/ 135238 h 493047"/>
                  <a:gd name="connsiteX24" fmla="*/ 1151320 w 1204329"/>
                  <a:gd name="connsiteY24" fmla="*/ 161742 h 493047"/>
                  <a:gd name="connsiteX25" fmla="*/ 1204329 w 1204329"/>
                  <a:gd name="connsiteY25" fmla="*/ 228003 h 493047"/>
                  <a:gd name="connsiteX26" fmla="*/ 1191077 w 1204329"/>
                  <a:gd name="connsiteY26" fmla="*/ 320768 h 493047"/>
                  <a:gd name="connsiteX27" fmla="*/ 1164572 w 1204329"/>
                  <a:gd name="connsiteY27" fmla="*/ 347273 h 493047"/>
                  <a:gd name="connsiteX28" fmla="*/ 1098311 w 1204329"/>
                  <a:gd name="connsiteY28" fmla="*/ 334021 h 493047"/>
                  <a:gd name="connsiteX29" fmla="*/ 1018798 w 1204329"/>
                  <a:gd name="connsiteY29" fmla="*/ 307516 h 493047"/>
                  <a:gd name="connsiteX30" fmla="*/ 979042 w 1204329"/>
                  <a:gd name="connsiteY30" fmla="*/ 281012 h 493047"/>
                  <a:gd name="connsiteX31" fmla="*/ 939285 w 1204329"/>
                  <a:gd name="connsiteY31" fmla="*/ 267760 h 493047"/>
                  <a:gd name="connsiteX32" fmla="*/ 912781 w 1204329"/>
                  <a:gd name="connsiteY32" fmla="*/ 241255 h 493047"/>
                  <a:gd name="connsiteX33" fmla="*/ 873024 w 1204329"/>
                  <a:gd name="connsiteY33" fmla="*/ 228003 h 493047"/>
                  <a:gd name="connsiteX34" fmla="*/ 727250 w 1204329"/>
                  <a:gd name="connsiteY34" fmla="*/ 201499 h 493047"/>
                  <a:gd name="connsiteX35" fmla="*/ 674242 w 1204329"/>
                  <a:gd name="connsiteY35" fmla="*/ 188247 h 493047"/>
                  <a:gd name="connsiteX36" fmla="*/ 581477 w 1204329"/>
                  <a:gd name="connsiteY36" fmla="*/ 201499 h 4930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204329" h="493047">
                    <a:moveTo>
                      <a:pt x="700746" y="188247"/>
                    </a:moveTo>
                    <a:cubicBezTo>
                      <a:pt x="643320" y="192664"/>
                      <a:pt x="585359" y="192516"/>
                      <a:pt x="528468" y="201499"/>
                    </a:cubicBezTo>
                    <a:cubicBezTo>
                      <a:pt x="500872" y="205856"/>
                      <a:pt x="448955" y="228003"/>
                      <a:pt x="448955" y="228003"/>
                    </a:cubicBezTo>
                    <a:cubicBezTo>
                      <a:pt x="422451" y="245673"/>
                      <a:pt x="391967" y="258488"/>
                      <a:pt x="369442" y="281012"/>
                    </a:cubicBezTo>
                    <a:cubicBezTo>
                      <a:pt x="331675" y="318778"/>
                      <a:pt x="353333" y="300585"/>
                      <a:pt x="303181" y="334021"/>
                    </a:cubicBezTo>
                    <a:cubicBezTo>
                      <a:pt x="257744" y="402177"/>
                      <a:pt x="300028" y="349795"/>
                      <a:pt x="236920" y="400281"/>
                    </a:cubicBezTo>
                    <a:cubicBezTo>
                      <a:pt x="184944" y="441862"/>
                      <a:pt x="239704" y="417023"/>
                      <a:pt x="170659" y="440038"/>
                    </a:cubicBezTo>
                    <a:cubicBezTo>
                      <a:pt x="157407" y="448873"/>
                      <a:pt x="145457" y="460073"/>
                      <a:pt x="130903" y="466542"/>
                    </a:cubicBezTo>
                    <a:cubicBezTo>
                      <a:pt x="105373" y="477889"/>
                      <a:pt x="51390" y="493047"/>
                      <a:pt x="51390" y="493047"/>
                    </a:cubicBezTo>
                    <a:cubicBezTo>
                      <a:pt x="-28123" y="466541"/>
                      <a:pt x="2744" y="491194"/>
                      <a:pt x="24885" y="347273"/>
                    </a:cubicBezTo>
                    <a:cubicBezTo>
                      <a:pt x="32557" y="297406"/>
                      <a:pt x="36784" y="315834"/>
                      <a:pt x="64642" y="281012"/>
                    </a:cubicBezTo>
                    <a:cubicBezTo>
                      <a:pt x="74592" y="268575"/>
                      <a:pt x="79884" y="252517"/>
                      <a:pt x="91146" y="241255"/>
                    </a:cubicBezTo>
                    <a:cubicBezTo>
                      <a:pt x="116835" y="215566"/>
                      <a:pt x="138325" y="212277"/>
                      <a:pt x="170659" y="201499"/>
                    </a:cubicBezTo>
                    <a:cubicBezTo>
                      <a:pt x="253702" y="90775"/>
                      <a:pt x="167387" y="184908"/>
                      <a:pt x="250172" y="135238"/>
                    </a:cubicBezTo>
                    <a:cubicBezTo>
                      <a:pt x="260886" y="128810"/>
                      <a:pt x="266281" y="115665"/>
                      <a:pt x="276677" y="108734"/>
                    </a:cubicBezTo>
                    <a:cubicBezTo>
                      <a:pt x="293114" y="97776"/>
                      <a:pt x="312533" y="92030"/>
                      <a:pt x="329685" y="82229"/>
                    </a:cubicBezTo>
                    <a:cubicBezTo>
                      <a:pt x="401612" y="41128"/>
                      <a:pt x="336312" y="66768"/>
                      <a:pt x="409198" y="42473"/>
                    </a:cubicBezTo>
                    <a:cubicBezTo>
                      <a:pt x="422450" y="33638"/>
                      <a:pt x="434042" y="21561"/>
                      <a:pt x="448955" y="15968"/>
                    </a:cubicBezTo>
                    <a:cubicBezTo>
                      <a:pt x="543325" y="-19421"/>
                      <a:pt x="783320" y="14902"/>
                      <a:pt x="806764" y="15968"/>
                    </a:cubicBezTo>
                    <a:cubicBezTo>
                      <a:pt x="844585" y="23533"/>
                      <a:pt x="888610" y="31246"/>
                      <a:pt x="926033" y="42473"/>
                    </a:cubicBezTo>
                    <a:cubicBezTo>
                      <a:pt x="952793" y="50501"/>
                      <a:pt x="982300" y="53480"/>
                      <a:pt x="1005546" y="68977"/>
                    </a:cubicBezTo>
                    <a:cubicBezTo>
                      <a:pt x="1018798" y="77812"/>
                      <a:pt x="1032866" y="85531"/>
                      <a:pt x="1045303" y="95481"/>
                    </a:cubicBezTo>
                    <a:cubicBezTo>
                      <a:pt x="1055059" y="103286"/>
                      <a:pt x="1061093" y="115558"/>
                      <a:pt x="1071807" y="121986"/>
                    </a:cubicBezTo>
                    <a:cubicBezTo>
                      <a:pt x="1083785" y="129173"/>
                      <a:pt x="1098312" y="130821"/>
                      <a:pt x="1111564" y="135238"/>
                    </a:cubicBezTo>
                    <a:cubicBezTo>
                      <a:pt x="1124816" y="144073"/>
                      <a:pt x="1138883" y="151792"/>
                      <a:pt x="1151320" y="161742"/>
                    </a:cubicBezTo>
                    <a:cubicBezTo>
                      <a:pt x="1178293" y="183321"/>
                      <a:pt x="1184651" y="198487"/>
                      <a:pt x="1204329" y="228003"/>
                    </a:cubicBezTo>
                    <a:cubicBezTo>
                      <a:pt x="1199912" y="258925"/>
                      <a:pt x="1200955" y="291135"/>
                      <a:pt x="1191077" y="320768"/>
                    </a:cubicBezTo>
                    <a:cubicBezTo>
                      <a:pt x="1187126" y="332621"/>
                      <a:pt x="1176941" y="345506"/>
                      <a:pt x="1164572" y="347273"/>
                    </a:cubicBezTo>
                    <a:cubicBezTo>
                      <a:pt x="1142274" y="350459"/>
                      <a:pt x="1120042" y="339948"/>
                      <a:pt x="1098311" y="334021"/>
                    </a:cubicBezTo>
                    <a:cubicBezTo>
                      <a:pt x="1071357" y="326670"/>
                      <a:pt x="1018798" y="307516"/>
                      <a:pt x="1018798" y="307516"/>
                    </a:cubicBezTo>
                    <a:cubicBezTo>
                      <a:pt x="1005546" y="298681"/>
                      <a:pt x="993288" y="288135"/>
                      <a:pt x="979042" y="281012"/>
                    </a:cubicBezTo>
                    <a:cubicBezTo>
                      <a:pt x="966548" y="274765"/>
                      <a:pt x="951263" y="274947"/>
                      <a:pt x="939285" y="267760"/>
                    </a:cubicBezTo>
                    <a:cubicBezTo>
                      <a:pt x="928571" y="261332"/>
                      <a:pt x="923495" y="247683"/>
                      <a:pt x="912781" y="241255"/>
                    </a:cubicBezTo>
                    <a:cubicBezTo>
                      <a:pt x="900803" y="234068"/>
                      <a:pt x="886456" y="231841"/>
                      <a:pt x="873024" y="228003"/>
                    </a:cubicBezTo>
                    <a:cubicBezTo>
                      <a:pt x="794122" y="205460"/>
                      <a:pt x="830484" y="220269"/>
                      <a:pt x="727250" y="201499"/>
                    </a:cubicBezTo>
                    <a:cubicBezTo>
                      <a:pt x="709331" y="198241"/>
                      <a:pt x="691911" y="192664"/>
                      <a:pt x="674242" y="188247"/>
                    </a:cubicBezTo>
                    <a:cubicBezTo>
                      <a:pt x="590372" y="202225"/>
                      <a:pt x="621599" y="201499"/>
                      <a:pt x="581477" y="201499"/>
                    </a:cubicBezTo>
                  </a:path>
                </a:pathLst>
              </a:custGeom>
              <a:solidFill>
                <a:srgbClr val="FF66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900"/>
              </a:p>
            </p:txBody>
          </p:sp>
        </p:grpSp>
        <p:sp>
          <p:nvSpPr>
            <p:cNvPr id="25" name="正方形/長方形 24"/>
            <p:cNvSpPr/>
            <p:nvPr/>
          </p:nvSpPr>
          <p:spPr>
            <a:xfrm>
              <a:off x="3211081" y="1525873"/>
              <a:ext cx="3110384" cy="135309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ja-JP" altLang="en-US" sz="2000" b="0" cap="none" spc="0" dirty="0" smtClean="0">
                  <a:ln w="18415" cmpd="sng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もんだい</a:t>
              </a:r>
              <a:endParaRPr lang="ja-JP" altLang="en-US" sz="2000" b="0" cap="none" spc="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grpSp>
        <p:nvGrpSpPr>
          <p:cNvPr id="35" name="グループ化 34"/>
          <p:cNvGrpSpPr/>
          <p:nvPr/>
        </p:nvGrpSpPr>
        <p:grpSpPr>
          <a:xfrm>
            <a:off x="1979712" y="900262"/>
            <a:ext cx="1455374" cy="1384722"/>
            <a:chOff x="2744777" y="1484784"/>
            <a:chExt cx="4050390" cy="4682851"/>
          </a:xfrm>
        </p:grpSpPr>
        <p:grpSp>
          <p:nvGrpSpPr>
            <p:cNvPr id="36" name="グループ化 35"/>
            <p:cNvGrpSpPr/>
            <p:nvPr/>
          </p:nvGrpSpPr>
          <p:grpSpPr>
            <a:xfrm>
              <a:off x="2744777" y="1484784"/>
              <a:ext cx="4050390" cy="4682851"/>
              <a:chOff x="2668961" y="1844824"/>
              <a:chExt cx="4050390" cy="4682851"/>
            </a:xfrm>
          </p:grpSpPr>
          <p:sp>
            <p:nvSpPr>
              <p:cNvPr id="41" name="フリーフォーム 40"/>
              <p:cNvSpPr/>
              <p:nvPr/>
            </p:nvSpPr>
            <p:spPr>
              <a:xfrm>
                <a:off x="2668961" y="1844824"/>
                <a:ext cx="4050390" cy="4682851"/>
              </a:xfrm>
              <a:custGeom>
                <a:avLst/>
                <a:gdLst>
                  <a:gd name="connsiteX0" fmla="*/ 1277497 w 4050390"/>
                  <a:gd name="connsiteY0" fmla="*/ 35515 h 4334120"/>
                  <a:gd name="connsiteX1" fmla="*/ 747410 w 4050390"/>
                  <a:gd name="connsiteY1" fmla="*/ 287306 h 4334120"/>
                  <a:gd name="connsiteX2" fmla="*/ 349845 w 4050390"/>
                  <a:gd name="connsiteY2" fmla="*/ 936663 h 4334120"/>
                  <a:gd name="connsiteX3" fmla="*/ 190819 w 4050390"/>
                  <a:gd name="connsiteY3" fmla="*/ 2672698 h 4334120"/>
                  <a:gd name="connsiteX4" fmla="*/ 204071 w 4050390"/>
                  <a:gd name="connsiteY4" fmla="*/ 4209950 h 4334120"/>
                  <a:gd name="connsiteX5" fmla="*/ 270332 w 4050390"/>
                  <a:gd name="connsiteY5" fmla="*/ 4249706 h 4334120"/>
                  <a:gd name="connsiteX6" fmla="*/ 3649637 w 4050390"/>
                  <a:gd name="connsiteY6" fmla="*/ 4302715 h 4334120"/>
                  <a:gd name="connsiteX7" fmla="*/ 4020697 w 4050390"/>
                  <a:gd name="connsiteY7" fmla="*/ 4249706 h 4334120"/>
                  <a:gd name="connsiteX8" fmla="*/ 3967689 w 4050390"/>
                  <a:gd name="connsiteY8" fmla="*/ 4156941 h 4334120"/>
                  <a:gd name="connsiteX9" fmla="*/ 3914680 w 4050390"/>
                  <a:gd name="connsiteY9" fmla="*/ 2526924 h 4334120"/>
                  <a:gd name="connsiteX10" fmla="*/ 3768906 w 4050390"/>
                  <a:gd name="connsiteY10" fmla="*/ 578854 h 4334120"/>
                  <a:gd name="connsiteX11" fmla="*/ 2152141 w 4050390"/>
                  <a:gd name="connsiteY11" fmla="*/ 22263 h 4334120"/>
                  <a:gd name="connsiteX12" fmla="*/ 1065463 w 4050390"/>
                  <a:gd name="connsiteY12" fmla="*/ 101776 h 4334120"/>
                  <a:gd name="connsiteX13" fmla="*/ 1065463 w 4050390"/>
                  <a:gd name="connsiteY13" fmla="*/ 101776 h 4334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050390" h="4334120">
                    <a:moveTo>
                      <a:pt x="1277497" y="35515"/>
                    </a:moveTo>
                    <a:cubicBezTo>
                      <a:pt x="1089758" y="86315"/>
                      <a:pt x="902019" y="137115"/>
                      <a:pt x="747410" y="287306"/>
                    </a:cubicBezTo>
                    <a:cubicBezTo>
                      <a:pt x="592801" y="437497"/>
                      <a:pt x="442610" y="539098"/>
                      <a:pt x="349845" y="936663"/>
                    </a:cubicBezTo>
                    <a:cubicBezTo>
                      <a:pt x="257080" y="1334228"/>
                      <a:pt x="215115" y="2127150"/>
                      <a:pt x="190819" y="2672698"/>
                    </a:cubicBezTo>
                    <a:cubicBezTo>
                      <a:pt x="166523" y="3218246"/>
                      <a:pt x="190819" y="3947115"/>
                      <a:pt x="204071" y="4209950"/>
                    </a:cubicBezTo>
                    <a:cubicBezTo>
                      <a:pt x="217323" y="4472785"/>
                      <a:pt x="-303929" y="4234245"/>
                      <a:pt x="270332" y="4249706"/>
                    </a:cubicBezTo>
                    <a:cubicBezTo>
                      <a:pt x="844593" y="4265167"/>
                      <a:pt x="3024576" y="4302715"/>
                      <a:pt x="3649637" y="4302715"/>
                    </a:cubicBezTo>
                    <a:cubicBezTo>
                      <a:pt x="4274698" y="4302715"/>
                      <a:pt x="3967688" y="4274002"/>
                      <a:pt x="4020697" y="4249706"/>
                    </a:cubicBezTo>
                    <a:cubicBezTo>
                      <a:pt x="4073706" y="4225410"/>
                      <a:pt x="3985359" y="4444071"/>
                      <a:pt x="3967689" y="4156941"/>
                    </a:cubicBezTo>
                    <a:cubicBezTo>
                      <a:pt x="3950020" y="3869811"/>
                      <a:pt x="3947811" y="3123272"/>
                      <a:pt x="3914680" y="2526924"/>
                    </a:cubicBezTo>
                    <a:cubicBezTo>
                      <a:pt x="3881550" y="1930576"/>
                      <a:pt x="4062663" y="996298"/>
                      <a:pt x="3768906" y="578854"/>
                    </a:cubicBezTo>
                    <a:cubicBezTo>
                      <a:pt x="3475150" y="161411"/>
                      <a:pt x="2602715" y="101776"/>
                      <a:pt x="2152141" y="22263"/>
                    </a:cubicBezTo>
                    <a:cubicBezTo>
                      <a:pt x="1701567" y="-57250"/>
                      <a:pt x="1065463" y="101776"/>
                      <a:pt x="1065463" y="101776"/>
                    </a:cubicBezTo>
                    <a:lnTo>
                      <a:pt x="1065463" y="101776"/>
                    </a:lnTo>
                  </a:path>
                </a:pathLst>
              </a:custGeom>
              <a:solidFill>
                <a:schemeClr val="bg2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900"/>
              </a:p>
            </p:txBody>
          </p:sp>
          <p:sp>
            <p:nvSpPr>
              <p:cNvPr id="42" name="円/楕円 41"/>
              <p:cNvSpPr/>
              <p:nvPr/>
            </p:nvSpPr>
            <p:spPr>
              <a:xfrm>
                <a:off x="3539968" y="2708920"/>
                <a:ext cx="864096" cy="864096"/>
              </a:xfrm>
              <a:prstGeom prst="ellipse">
                <a:avLst/>
              </a:prstGeom>
              <a:solidFill>
                <a:schemeClr val="bg2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900"/>
              </a:p>
            </p:txBody>
          </p:sp>
          <p:sp>
            <p:nvSpPr>
              <p:cNvPr id="43" name="弦 42"/>
              <p:cNvSpPr/>
              <p:nvPr/>
            </p:nvSpPr>
            <p:spPr>
              <a:xfrm rot="17413514">
                <a:off x="3511875" y="2740803"/>
                <a:ext cx="863204" cy="848977"/>
              </a:xfrm>
              <a:prstGeom prst="chord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900"/>
              </a:p>
            </p:txBody>
          </p:sp>
          <p:sp>
            <p:nvSpPr>
              <p:cNvPr id="44" name="円/楕円 43"/>
              <p:cNvSpPr/>
              <p:nvPr/>
            </p:nvSpPr>
            <p:spPr>
              <a:xfrm>
                <a:off x="4913988" y="2708920"/>
                <a:ext cx="864096" cy="864096"/>
              </a:xfrm>
              <a:prstGeom prst="ellipse">
                <a:avLst/>
              </a:prstGeom>
              <a:solidFill>
                <a:schemeClr val="bg2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900"/>
              </a:p>
            </p:txBody>
          </p:sp>
          <p:sp>
            <p:nvSpPr>
              <p:cNvPr id="45" name="弦 44"/>
              <p:cNvSpPr/>
              <p:nvPr/>
            </p:nvSpPr>
            <p:spPr>
              <a:xfrm rot="17413514">
                <a:off x="4885895" y="2740803"/>
                <a:ext cx="863204" cy="848977"/>
              </a:xfrm>
              <a:prstGeom prst="chord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900"/>
              </a:p>
            </p:txBody>
          </p:sp>
          <p:sp>
            <p:nvSpPr>
              <p:cNvPr id="46" name="円/楕円 45"/>
              <p:cNvSpPr/>
              <p:nvPr/>
            </p:nvSpPr>
            <p:spPr>
              <a:xfrm>
                <a:off x="3779912" y="2996952"/>
                <a:ext cx="360040" cy="28803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900"/>
              </a:p>
            </p:txBody>
          </p:sp>
          <p:sp>
            <p:nvSpPr>
              <p:cNvPr id="47" name="円/楕円 46"/>
              <p:cNvSpPr/>
              <p:nvPr/>
            </p:nvSpPr>
            <p:spPr>
              <a:xfrm>
                <a:off x="5137477" y="3021275"/>
                <a:ext cx="360040" cy="28803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900"/>
              </a:p>
            </p:txBody>
          </p:sp>
        </p:grpSp>
        <p:grpSp>
          <p:nvGrpSpPr>
            <p:cNvPr id="37" name="グループ化 36"/>
            <p:cNvGrpSpPr/>
            <p:nvPr/>
          </p:nvGrpSpPr>
          <p:grpSpPr>
            <a:xfrm>
              <a:off x="4333282" y="3948385"/>
              <a:ext cx="880011" cy="701173"/>
              <a:chOff x="4109793" y="3844323"/>
              <a:chExt cx="1216771" cy="701173"/>
            </a:xfrm>
          </p:grpSpPr>
          <p:sp>
            <p:nvSpPr>
              <p:cNvPr id="39" name="フリーフォーム 38"/>
              <p:cNvSpPr/>
              <p:nvPr/>
            </p:nvSpPr>
            <p:spPr>
              <a:xfrm>
                <a:off x="4109793" y="4052449"/>
                <a:ext cx="1204329" cy="493047"/>
              </a:xfrm>
              <a:custGeom>
                <a:avLst/>
                <a:gdLst>
                  <a:gd name="connsiteX0" fmla="*/ 700746 w 1204329"/>
                  <a:gd name="connsiteY0" fmla="*/ 188247 h 493047"/>
                  <a:gd name="connsiteX1" fmla="*/ 528468 w 1204329"/>
                  <a:gd name="connsiteY1" fmla="*/ 201499 h 493047"/>
                  <a:gd name="connsiteX2" fmla="*/ 448955 w 1204329"/>
                  <a:gd name="connsiteY2" fmla="*/ 228003 h 493047"/>
                  <a:gd name="connsiteX3" fmla="*/ 369442 w 1204329"/>
                  <a:gd name="connsiteY3" fmla="*/ 281012 h 493047"/>
                  <a:gd name="connsiteX4" fmla="*/ 303181 w 1204329"/>
                  <a:gd name="connsiteY4" fmla="*/ 334021 h 493047"/>
                  <a:gd name="connsiteX5" fmla="*/ 236920 w 1204329"/>
                  <a:gd name="connsiteY5" fmla="*/ 400281 h 493047"/>
                  <a:gd name="connsiteX6" fmla="*/ 170659 w 1204329"/>
                  <a:gd name="connsiteY6" fmla="*/ 440038 h 493047"/>
                  <a:gd name="connsiteX7" fmla="*/ 130903 w 1204329"/>
                  <a:gd name="connsiteY7" fmla="*/ 466542 h 493047"/>
                  <a:gd name="connsiteX8" fmla="*/ 51390 w 1204329"/>
                  <a:gd name="connsiteY8" fmla="*/ 493047 h 493047"/>
                  <a:gd name="connsiteX9" fmla="*/ 24885 w 1204329"/>
                  <a:gd name="connsiteY9" fmla="*/ 347273 h 493047"/>
                  <a:gd name="connsiteX10" fmla="*/ 64642 w 1204329"/>
                  <a:gd name="connsiteY10" fmla="*/ 281012 h 493047"/>
                  <a:gd name="connsiteX11" fmla="*/ 91146 w 1204329"/>
                  <a:gd name="connsiteY11" fmla="*/ 241255 h 493047"/>
                  <a:gd name="connsiteX12" fmla="*/ 170659 w 1204329"/>
                  <a:gd name="connsiteY12" fmla="*/ 201499 h 493047"/>
                  <a:gd name="connsiteX13" fmla="*/ 250172 w 1204329"/>
                  <a:gd name="connsiteY13" fmla="*/ 135238 h 493047"/>
                  <a:gd name="connsiteX14" fmla="*/ 276677 w 1204329"/>
                  <a:gd name="connsiteY14" fmla="*/ 108734 h 493047"/>
                  <a:gd name="connsiteX15" fmla="*/ 329685 w 1204329"/>
                  <a:gd name="connsiteY15" fmla="*/ 82229 h 493047"/>
                  <a:gd name="connsiteX16" fmla="*/ 409198 w 1204329"/>
                  <a:gd name="connsiteY16" fmla="*/ 42473 h 493047"/>
                  <a:gd name="connsiteX17" fmla="*/ 448955 w 1204329"/>
                  <a:gd name="connsiteY17" fmla="*/ 15968 h 493047"/>
                  <a:gd name="connsiteX18" fmla="*/ 806764 w 1204329"/>
                  <a:gd name="connsiteY18" fmla="*/ 15968 h 493047"/>
                  <a:gd name="connsiteX19" fmla="*/ 926033 w 1204329"/>
                  <a:gd name="connsiteY19" fmla="*/ 42473 h 493047"/>
                  <a:gd name="connsiteX20" fmla="*/ 1005546 w 1204329"/>
                  <a:gd name="connsiteY20" fmla="*/ 68977 h 493047"/>
                  <a:gd name="connsiteX21" fmla="*/ 1045303 w 1204329"/>
                  <a:gd name="connsiteY21" fmla="*/ 95481 h 493047"/>
                  <a:gd name="connsiteX22" fmla="*/ 1071807 w 1204329"/>
                  <a:gd name="connsiteY22" fmla="*/ 121986 h 493047"/>
                  <a:gd name="connsiteX23" fmla="*/ 1111564 w 1204329"/>
                  <a:gd name="connsiteY23" fmla="*/ 135238 h 493047"/>
                  <a:gd name="connsiteX24" fmla="*/ 1151320 w 1204329"/>
                  <a:gd name="connsiteY24" fmla="*/ 161742 h 493047"/>
                  <a:gd name="connsiteX25" fmla="*/ 1204329 w 1204329"/>
                  <a:gd name="connsiteY25" fmla="*/ 228003 h 493047"/>
                  <a:gd name="connsiteX26" fmla="*/ 1191077 w 1204329"/>
                  <a:gd name="connsiteY26" fmla="*/ 320768 h 493047"/>
                  <a:gd name="connsiteX27" fmla="*/ 1164572 w 1204329"/>
                  <a:gd name="connsiteY27" fmla="*/ 347273 h 493047"/>
                  <a:gd name="connsiteX28" fmla="*/ 1098311 w 1204329"/>
                  <a:gd name="connsiteY28" fmla="*/ 334021 h 493047"/>
                  <a:gd name="connsiteX29" fmla="*/ 1018798 w 1204329"/>
                  <a:gd name="connsiteY29" fmla="*/ 307516 h 493047"/>
                  <a:gd name="connsiteX30" fmla="*/ 979042 w 1204329"/>
                  <a:gd name="connsiteY30" fmla="*/ 281012 h 493047"/>
                  <a:gd name="connsiteX31" fmla="*/ 939285 w 1204329"/>
                  <a:gd name="connsiteY31" fmla="*/ 267760 h 493047"/>
                  <a:gd name="connsiteX32" fmla="*/ 912781 w 1204329"/>
                  <a:gd name="connsiteY32" fmla="*/ 241255 h 493047"/>
                  <a:gd name="connsiteX33" fmla="*/ 873024 w 1204329"/>
                  <a:gd name="connsiteY33" fmla="*/ 228003 h 493047"/>
                  <a:gd name="connsiteX34" fmla="*/ 727250 w 1204329"/>
                  <a:gd name="connsiteY34" fmla="*/ 201499 h 493047"/>
                  <a:gd name="connsiteX35" fmla="*/ 674242 w 1204329"/>
                  <a:gd name="connsiteY35" fmla="*/ 188247 h 493047"/>
                  <a:gd name="connsiteX36" fmla="*/ 581477 w 1204329"/>
                  <a:gd name="connsiteY36" fmla="*/ 201499 h 4930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204329" h="493047">
                    <a:moveTo>
                      <a:pt x="700746" y="188247"/>
                    </a:moveTo>
                    <a:cubicBezTo>
                      <a:pt x="643320" y="192664"/>
                      <a:pt x="585359" y="192516"/>
                      <a:pt x="528468" y="201499"/>
                    </a:cubicBezTo>
                    <a:cubicBezTo>
                      <a:pt x="500872" y="205856"/>
                      <a:pt x="448955" y="228003"/>
                      <a:pt x="448955" y="228003"/>
                    </a:cubicBezTo>
                    <a:cubicBezTo>
                      <a:pt x="422451" y="245673"/>
                      <a:pt x="391967" y="258488"/>
                      <a:pt x="369442" y="281012"/>
                    </a:cubicBezTo>
                    <a:cubicBezTo>
                      <a:pt x="331675" y="318778"/>
                      <a:pt x="353333" y="300585"/>
                      <a:pt x="303181" y="334021"/>
                    </a:cubicBezTo>
                    <a:cubicBezTo>
                      <a:pt x="257744" y="402177"/>
                      <a:pt x="300028" y="349795"/>
                      <a:pt x="236920" y="400281"/>
                    </a:cubicBezTo>
                    <a:cubicBezTo>
                      <a:pt x="184944" y="441862"/>
                      <a:pt x="239704" y="417023"/>
                      <a:pt x="170659" y="440038"/>
                    </a:cubicBezTo>
                    <a:cubicBezTo>
                      <a:pt x="157407" y="448873"/>
                      <a:pt x="145457" y="460073"/>
                      <a:pt x="130903" y="466542"/>
                    </a:cubicBezTo>
                    <a:cubicBezTo>
                      <a:pt x="105373" y="477889"/>
                      <a:pt x="51390" y="493047"/>
                      <a:pt x="51390" y="493047"/>
                    </a:cubicBezTo>
                    <a:cubicBezTo>
                      <a:pt x="-28123" y="466541"/>
                      <a:pt x="2744" y="491194"/>
                      <a:pt x="24885" y="347273"/>
                    </a:cubicBezTo>
                    <a:cubicBezTo>
                      <a:pt x="32557" y="297406"/>
                      <a:pt x="36784" y="315834"/>
                      <a:pt x="64642" y="281012"/>
                    </a:cubicBezTo>
                    <a:cubicBezTo>
                      <a:pt x="74592" y="268575"/>
                      <a:pt x="79884" y="252517"/>
                      <a:pt x="91146" y="241255"/>
                    </a:cubicBezTo>
                    <a:cubicBezTo>
                      <a:pt x="116835" y="215566"/>
                      <a:pt x="138325" y="212277"/>
                      <a:pt x="170659" y="201499"/>
                    </a:cubicBezTo>
                    <a:cubicBezTo>
                      <a:pt x="253702" y="90775"/>
                      <a:pt x="167387" y="184908"/>
                      <a:pt x="250172" y="135238"/>
                    </a:cubicBezTo>
                    <a:cubicBezTo>
                      <a:pt x="260886" y="128810"/>
                      <a:pt x="266281" y="115665"/>
                      <a:pt x="276677" y="108734"/>
                    </a:cubicBezTo>
                    <a:cubicBezTo>
                      <a:pt x="293114" y="97776"/>
                      <a:pt x="312533" y="92030"/>
                      <a:pt x="329685" y="82229"/>
                    </a:cubicBezTo>
                    <a:cubicBezTo>
                      <a:pt x="401612" y="41128"/>
                      <a:pt x="336312" y="66768"/>
                      <a:pt x="409198" y="42473"/>
                    </a:cubicBezTo>
                    <a:cubicBezTo>
                      <a:pt x="422450" y="33638"/>
                      <a:pt x="434042" y="21561"/>
                      <a:pt x="448955" y="15968"/>
                    </a:cubicBezTo>
                    <a:cubicBezTo>
                      <a:pt x="543325" y="-19421"/>
                      <a:pt x="783320" y="14902"/>
                      <a:pt x="806764" y="15968"/>
                    </a:cubicBezTo>
                    <a:cubicBezTo>
                      <a:pt x="844585" y="23533"/>
                      <a:pt x="888610" y="31246"/>
                      <a:pt x="926033" y="42473"/>
                    </a:cubicBezTo>
                    <a:cubicBezTo>
                      <a:pt x="952793" y="50501"/>
                      <a:pt x="982300" y="53480"/>
                      <a:pt x="1005546" y="68977"/>
                    </a:cubicBezTo>
                    <a:cubicBezTo>
                      <a:pt x="1018798" y="77812"/>
                      <a:pt x="1032866" y="85531"/>
                      <a:pt x="1045303" y="95481"/>
                    </a:cubicBezTo>
                    <a:cubicBezTo>
                      <a:pt x="1055059" y="103286"/>
                      <a:pt x="1061093" y="115558"/>
                      <a:pt x="1071807" y="121986"/>
                    </a:cubicBezTo>
                    <a:cubicBezTo>
                      <a:pt x="1083785" y="129173"/>
                      <a:pt x="1098312" y="130821"/>
                      <a:pt x="1111564" y="135238"/>
                    </a:cubicBezTo>
                    <a:cubicBezTo>
                      <a:pt x="1124816" y="144073"/>
                      <a:pt x="1138883" y="151792"/>
                      <a:pt x="1151320" y="161742"/>
                    </a:cubicBezTo>
                    <a:cubicBezTo>
                      <a:pt x="1178293" y="183321"/>
                      <a:pt x="1184651" y="198487"/>
                      <a:pt x="1204329" y="228003"/>
                    </a:cubicBezTo>
                    <a:cubicBezTo>
                      <a:pt x="1199912" y="258925"/>
                      <a:pt x="1200955" y="291135"/>
                      <a:pt x="1191077" y="320768"/>
                    </a:cubicBezTo>
                    <a:cubicBezTo>
                      <a:pt x="1187126" y="332621"/>
                      <a:pt x="1176941" y="345506"/>
                      <a:pt x="1164572" y="347273"/>
                    </a:cubicBezTo>
                    <a:cubicBezTo>
                      <a:pt x="1142274" y="350459"/>
                      <a:pt x="1120042" y="339948"/>
                      <a:pt x="1098311" y="334021"/>
                    </a:cubicBezTo>
                    <a:cubicBezTo>
                      <a:pt x="1071357" y="326670"/>
                      <a:pt x="1018798" y="307516"/>
                      <a:pt x="1018798" y="307516"/>
                    </a:cubicBezTo>
                    <a:cubicBezTo>
                      <a:pt x="1005546" y="298681"/>
                      <a:pt x="993288" y="288135"/>
                      <a:pt x="979042" y="281012"/>
                    </a:cubicBezTo>
                    <a:cubicBezTo>
                      <a:pt x="966548" y="274765"/>
                      <a:pt x="951263" y="274947"/>
                      <a:pt x="939285" y="267760"/>
                    </a:cubicBezTo>
                    <a:cubicBezTo>
                      <a:pt x="928571" y="261332"/>
                      <a:pt x="923495" y="247683"/>
                      <a:pt x="912781" y="241255"/>
                    </a:cubicBezTo>
                    <a:cubicBezTo>
                      <a:pt x="900803" y="234068"/>
                      <a:pt x="886456" y="231841"/>
                      <a:pt x="873024" y="228003"/>
                    </a:cubicBezTo>
                    <a:cubicBezTo>
                      <a:pt x="794122" y="205460"/>
                      <a:pt x="830484" y="220269"/>
                      <a:pt x="727250" y="201499"/>
                    </a:cubicBezTo>
                    <a:cubicBezTo>
                      <a:pt x="709331" y="198241"/>
                      <a:pt x="691911" y="192664"/>
                      <a:pt x="674242" y="188247"/>
                    </a:cubicBezTo>
                    <a:cubicBezTo>
                      <a:pt x="590372" y="202225"/>
                      <a:pt x="621599" y="201499"/>
                      <a:pt x="581477" y="201499"/>
                    </a:cubicBezTo>
                  </a:path>
                </a:pathLst>
              </a:custGeom>
              <a:solidFill>
                <a:srgbClr val="FF66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900"/>
              </a:p>
            </p:txBody>
          </p:sp>
          <p:sp>
            <p:nvSpPr>
              <p:cNvPr id="40" name="フリーフォーム 39"/>
              <p:cNvSpPr/>
              <p:nvPr/>
            </p:nvSpPr>
            <p:spPr>
              <a:xfrm>
                <a:off x="4122235" y="3844323"/>
                <a:ext cx="1204329" cy="493047"/>
              </a:xfrm>
              <a:custGeom>
                <a:avLst/>
                <a:gdLst>
                  <a:gd name="connsiteX0" fmla="*/ 700746 w 1204329"/>
                  <a:gd name="connsiteY0" fmla="*/ 188247 h 493047"/>
                  <a:gd name="connsiteX1" fmla="*/ 528468 w 1204329"/>
                  <a:gd name="connsiteY1" fmla="*/ 201499 h 493047"/>
                  <a:gd name="connsiteX2" fmla="*/ 448955 w 1204329"/>
                  <a:gd name="connsiteY2" fmla="*/ 228003 h 493047"/>
                  <a:gd name="connsiteX3" fmla="*/ 369442 w 1204329"/>
                  <a:gd name="connsiteY3" fmla="*/ 281012 h 493047"/>
                  <a:gd name="connsiteX4" fmla="*/ 303181 w 1204329"/>
                  <a:gd name="connsiteY4" fmla="*/ 334021 h 493047"/>
                  <a:gd name="connsiteX5" fmla="*/ 236920 w 1204329"/>
                  <a:gd name="connsiteY5" fmla="*/ 400281 h 493047"/>
                  <a:gd name="connsiteX6" fmla="*/ 170659 w 1204329"/>
                  <a:gd name="connsiteY6" fmla="*/ 440038 h 493047"/>
                  <a:gd name="connsiteX7" fmla="*/ 130903 w 1204329"/>
                  <a:gd name="connsiteY7" fmla="*/ 466542 h 493047"/>
                  <a:gd name="connsiteX8" fmla="*/ 51390 w 1204329"/>
                  <a:gd name="connsiteY8" fmla="*/ 493047 h 493047"/>
                  <a:gd name="connsiteX9" fmla="*/ 24885 w 1204329"/>
                  <a:gd name="connsiteY9" fmla="*/ 347273 h 493047"/>
                  <a:gd name="connsiteX10" fmla="*/ 64642 w 1204329"/>
                  <a:gd name="connsiteY10" fmla="*/ 281012 h 493047"/>
                  <a:gd name="connsiteX11" fmla="*/ 91146 w 1204329"/>
                  <a:gd name="connsiteY11" fmla="*/ 241255 h 493047"/>
                  <a:gd name="connsiteX12" fmla="*/ 170659 w 1204329"/>
                  <a:gd name="connsiteY12" fmla="*/ 201499 h 493047"/>
                  <a:gd name="connsiteX13" fmla="*/ 250172 w 1204329"/>
                  <a:gd name="connsiteY13" fmla="*/ 135238 h 493047"/>
                  <a:gd name="connsiteX14" fmla="*/ 276677 w 1204329"/>
                  <a:gd name="connsiteY14" fmla="*/ 108734 h 493047"/>
                  <a:gd name="connsiteX15" fmla="*/ 329685 w 1204329"/>
                  <a:gd name="connsiteY15" fmla="*/ 82229 h 493047"/>
                  <a:gd name="connsiteX16" fmla="*/ 409198 w 1204329"/>
                  <a:gd name="connsiteY16" fmla="*/ 42473 h 493047"/>
                  <a:gd name="connsiteX17" fmla="*/ 448955 w 1204329"/>
                  <a:gd name="connsiteY17" fmla="*/ 15968 h 493047"/>
                  <a:gd name="connsiteX18" fmla="*/ 806764 w 1204329"/>
                  <a:gd name="connsiteY18" fmla="*/ 15968 h 493047"/>
                  <a:gd name="connsiteX19" fmla="*/ 926033 w 1204329"/>
                  <a:gd name="connsiteY19" fmla="*/ 42473 h 493047"/>
                  <a:gd name="connsiteX20" fmla="*/ 1005546 w 1204329"/>
                  <a:gd name="connsiteY20" fmla="*/ 68977 h 493047"/>
                  <a:gd name="connsiteX21" fmla="*/ 1045303 w 1204329"/>
                  <a:gd name="connsiteY21" fmla="*/ 95481 h 493047"/>
                  <a:gd name="connsiteX22" fmla="*/ 1071807 w 1204329"/>
                  <a:gd name="connsiteY22" fmla="*/ 121986 h 493047"/>
                  <a:gd name="connsiteX23" fmla="*/ 1111564 w 1204329"/>
                  <a:gd name="connsiteY23" fmla="*/ 135238 h 493047"/>
                  <a:gd name="connsiteX24" fmla="*/ 1151320 w 1204329"/>
                  <a:gd name="connsiteY24" fmla="*/ 161742 h 493047"/>
                  <a:gd name="connsiteX25" fmla="*/ 1204329 w 1204329"/>
                  <a:gd name="connsiteY25" fmla="*/ 228003 h 493047"/>
                  <a:gd name="connsiteX26" fmla="*/ 1191077 w 1204329"/>
                  <a:gd name="connsiteY26" fmla="*/ 320768 h 493047"/>
                  <a:gd name="connsiteX27" fmla="*/ 1164572 w 1204329"/>
                  <a:gd name="connsiteY27" fmla="*/ 347273 h 493047"/>
                  <a:gd name="connsiteX28" fmla="*/ 1098311 w 1204329"/>
                  <a:gd name="connsiteY28" fmla="*/ 334021 h 493047"/>
                  <a:gd name="connsiteX29" fmla="*/ 1018798 w 1204329"/>
                  <a:gd name="connsiteY29" fmla="*/ 307516 h 493047"/>
                  <a:gd name="connsiteX30" fmla="*/ 979042 w 1204329"/>
                  <a:gd name="connsiteY30" fmla="*/ 281012 h 493047"/>
                  <a:gd name="connsiteX31" fmla="*/ 939285 w 1204329"/>
                  <a:gd name="connsiteY31" fmla="*/ 267760 h 493047"/>
                  <a:gd name="connsiteX32" fmla="*/ 912781 w 1204329"/>
                  <a:gd name="connsiteY32" fmla="*/ 241255 h 493047"/>
                  <a:gd name="connsiteX33" fmla="*/ 873024 w 1204329"/>
                  <a:gd name="connsiteY33" fmla="*/ 228003 h 493047"/>
                  <a:gd name="connsiteX34" fmla="*/ 727250 w 1204329"/>
                  <a:gd name="connsiteY34" fmla="*/ 201499 h 493047"/>
                  <a:gd name="connsiteX35" fmla="*/ 674242 w 1204329"/>
                  <a:gd name="connsiteY35" fmla="*/ 188247 h 493047"/>
                  <a:gd name="connsiteX36" fmla="*/ 581477 w 1204329"/>
                  <a:gd name="connsiteY36" fmla="*/ 201499 h 4930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204329" h="493047">
                    <a:moveTo>
                      <a:pt x="700746" y="188247"/>
                    </a:moveTo>
                    <a:cubicBezTo>
                      <a:pt x="643320" y="192664"/>
                      <a:pt x="585359" y="192516"/>
                      <a:pt x="528468" y="201499"/>
                    </a:cubicBezTo>
                    <a:cubicBezTo>
                      <a:pt x="500872" y="205856"/>
                      <a:pt x="448955" y="228003"/>
                      <a:pt x="448955" y="228003"/>
                    </a:cubicBezTo>
                    <a:cubicBezTo>
                      <a:pt x="422451" y="245673"/>
                      <a:pt x="391967" y="258488"/>
                      <a:pt x="369442" y="281012"/>
                    </a:cubicBezTo>
                    <a:cubicBezTo>
                      <a:pt x="331675" y="318778"/>
                      <a:pt x="353333" y="300585"/>
                      <a:pt x="303181" y="334021"/>
                    </a:cubicBezTo>
                    <a:cubicBezTo>
                      <a:pt x="257744" y="402177"/>
                      <a:pt x="300028" y="349795"/>
                      <a:pt x="236920" y="400281"/>
                    </a:cubicBezTo>
                    <a:cubicBezTo>
                      <a:pt x="184944" y="441862"/>
                      <a:pt x="239704" y="417023"/>
                      <a:pt x="170659" y="440038"/>
                    </a:cubicBezTo>
                    <a:cubicBezTo>
                      <a:pt x="157407" y="448873"/>
                      <a:pt x="145457" y="460073"/>
                      <a:pt x="130903" y="466542"/>
                    </a:cubicBezTo>
                    <a:cubicBezTo>
                      <a:pt x="105373" y="477889"/>
                      <a:pt x="51390" y="493047"/>
                      <a:pt x="51390" y="493047"/>
                    </a:cubicBezTo>
                    <a:cubicBezTo>
                      <a:pt x="-28123" y="466541"/>
                      <a:pt x="2744" y="491194"/>
                      <a:pt x="24885" y="347273"/>
                    </a:cubicBezTo>
                    <a:cubicBezTo>
                      <a:pt x="32557" y="297406"/>
                      <a:pt x="36784" y="315834"/>
                      <a:pt x="64642" y="281012"/>
                    </a:cubicBezTo>
                    <a:cubicBezTo>
                      <a:pt x="74592" y="268575"/>
                      <a:pt x="79884" y="252517"/>
                      <a:pt x="91146" y="241255"/>
                    </a:cubicBezTo>
                    <a:cubicBezTo>
                      <a:pt x="116835" y="215566"/>
                      <a:pt x="138325" y="212277"/>
                      <a:pt x="170659" y="201499"/>
                    </a:cubicBezTo>
                    <a:cubicBezTo>
                      <a:pt x="253702" y="90775"/>
                      <a:pt x="167387" y="184908"/>
                      <a:pt x="250172" y="135238"/>
                    </a:cubicBezTo>
                    <a:cubicBezTo>
                      <a:pt x="260886" y="128810"/>
                      <a:pt x="266281" y="115665"/>
                      <a:pt x="276677" y="108734"/>
                    </a:cubicBezTo>
                    <a:cubicBezTo>
                      <a:pt x="293114" y="97776"/>
                      <a:pt x="312533" y="92030"/>
                      <a:pt x="329685" y="82229"/>
                    </a:cubicBezTo>
                    <a:cubicBezTo>
                      <a:pt x="401612" y="41128"/>
                      <a:pt x="336312" y="66768"/>
                      <a:pt x="409198" y="42473"/>
                    </a:cubicBezTo>
                    <a:cubicBezTo>
                      <a:pt x="422450" y="33638"/>
                      <a:pt x="434042" y="21561"/>
                      <a:pt x="448955" y="15968"/>
                    </a:cubicBezTo>
                    <a:cubicBezTo>
                      <a:pt x="543325" y="-19421"/>
                      <a:pt x="783320" y="14902"/>
                      <a:pt x="806764" y="15968"/>
                    </a:cubicBezTo>
                    <a:cubicBezTo>
                      <a:pt x="844585" y="23533"/>
                      <a:pt x="888610" y="31246"/>
                      <a:pt x="926033" y="42473"/>
                    </a:cubicBezTo>
                    <a:cubicBezTo>
                      <a:pt x="952793" y="50501"/>
                      <a:pt x="982300" y="53480"/>
                      <a:pt x="1005546" y="68977"/>
                    </a:cubicBezTo>
                    <a:cubicBezTo>
                      <a:pt x="1018798" y="77812"/>
                      <a:pt x="1032866" y="85531"/>
                      <a:pt x="1045303" y="95481"/>
                    </a:cubicBezTo>
                    <a:cubicBezTo>
                      <a:pt x="1055059" y="103286"/>
                      <a:pt x="1061093" y="115558"/>
                      <a:pt x="1071807" y="121986"/>
                    </a:cubicBezTo>
                    <a:cubicBezTo>
                      <a:pt x="1083785" y="129173"/>
                      <a:pt x="1098312" y="130821"/>
                      <a:pt x="1111564" y="135238"/>
                    </a:cubicBezTo>
                    <a:cubicBezTo>
                      <a:pt x="1124816" y="144073"/>
                      <a:pt x="1138883" y="151792"/>
                      <a:pt x="1151320" y="161742"/>
                    </a:cubicBezTo>
                    <a:cubicBezTo>
                      <a:pt x="1178293" y="183321"/>
                      <a:pt x="1184651" y="198487"/>
                      <a:pt x="1204329" y="228003"/>
                    </a:cubicBezTo>
                    <a:cubicBezTo>
                      <a:pt x="1199912" y="258925"/>
                      <a:pt x="1200955" y="291135"/>
                      <a:pt x="1191077" y="320768"/>
                    </a:cubicBezTo>
                    <a:cubicBezTo>
                      <a:pt x="1187126" y="332621"/>
                      <a:pt x="1176941" y="345506"/>
                      <a:pt x="1164572" y="347273"/>
                    </a:cubicBezTo>
                    <a:cubicBezTo>
                      <a:pt x="1142274" y="350459"/>
                      <a:pt x="1120042" y="339948"/>
                      <a:pt x="1098311" y="334021"/>
                    </a:cubicBezTo>
                    <a:cubicBezTo>
                      <a:pt x="1071357" y="326670"/>
                      <a:pt x="1018798" y="307516"/>
                      <a:pt x="1018798" y="307516"/>
                    </a:cubicBezTo>
                    <a:cubicBezTo>
                      <a:pt x="1005546" y="298681"/>
                      <a:pt x="993288" y="288135"/>
                      <a:pt x="979042" y="281012"/>
                    </a:cubicBezTo>
                    <a:cubicBezTo>
                      <a:pt x="966548" y="274765"/>
                      <a:pt x="951263" y="274947"/>
                      <a:pt x="939285" y="267760"/>
                    </a:cubicBezTo>
                    <a:cubicBezTo>
                      <a:pt x="928571" y="261332"/>
                      <a:pt x="923495" y="247683"/>
                      <a:pt x="912781" y="241255"/>
                    </a:cubicBezTo>
                    <a:cubicBezTo>
                      <a:pt x="900803" y="234068"/>
                      <a:pt x="886456" y="231841"/>
                      <a:pt x="873024" y="228003"/>
                    </a:cubicBezTo>
                    <a:cubicBezTo>
                      <a:pt x="794122" y="205460"/>
                      <a:pt x="830484" y="220269"/>
                      <a:pt x="727250" y="201499"/>
                    </a:cubicBezTo>
                    <a:cubicBezTo>
                      <a:pt x="709331" y="198241"/>
                      <a:pt x="691911" y="192664"/>
                      <a:pt x="674242" y="188247"/>
                    </a:cubicBezTo>
                    <a:cubicBezTo>
                      <a:pt x="590372" y="202225"/>
                      <a:pt x="621599" y="201499"/>
                      <a:pt x="581477" y="201499"/>
                    </a:cubicBezTo>
                  </a:path>
                </a:pathLst>
              </a:custGeom>
              <a:solidFill>
                <a:srgbClr val="FF66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900"/>
              </a:p>
            </p:txBody>
          </p:sp>
        </p:grpSp>
        <p:sp>
          <p:nvSpPr>
            <p:cNvPr id="38" name="正方形/長方形 37"/>
            <p:cNvSpPr/>
            <p:nvPr/>
          </p:nvSpPr>
          <p:spPr>
            <a:xfrm>
              <a:off x="3211081" y="1525873"/>
              <a:ext cx="3110384" cy="135309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ja-JP" altLang="en-US" sz="2000" b="0" cap="none" spc="0" dirty="0" smtClean="0">
                  <a:ln w="18415" cmpd="sng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もんだい</a:t>
              </a:r>
              <a:endParaRPr lang="ja-JP" altLang="en-US" sz="2000" b="0" cap="none" spc="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sp>
        <p:nvSpPr>
          <p:cNvPr id="7" name="フリーフォーム 6"/>
          <p:cNvSpPr/>
          <p:nvPr/>
        </p:nvSpPr>
        <p:spPr>
          <a:xfrm>
            <a:off x="649357" y="2875722"/>
            <a:ext cx="3167269" cy="3405808"/>
          </a:xfrm>
          <a:custGeom>
            <a:avLst/>
            <a:gdLst>
              <a:gd name="connsiteX0" fmla="*/ 2915478 w 3167269"/>
              <a:gd name="connsiteY0" fmla="*/ 3246782 h 3405808"/>
              <a:gd name="connsiteX1" fmla="*/ 2398643 w 3167269"/>
              <a:gd name="connsiteY1" fmla="*/ 3352800 h 3405808"/>
              <a:gd name="connsiteX2" fmla="*/ 2199860 w 3167269"/>
              <a:gd name="connsiteY2" fmla="*/ 3379304 h 3405808"/>
              <a:gd name="connsiteX3" fmla="*/ 2027582 w 3167269"/>
              <a:gd name="connsiteY3" fmla="*/ 3405808 h 3405808"/>
              <a:gd name="connsiteX4" fmla="*/ 1709530 w 3167269"/>
              <a:gd name="connsiteY4" fmla="*/ 3392556 h 3405808"/>
              <a:gd name="connsiteX5" fmla="*/ 1351721 w 3167269"/>
              <a:gd name="connsiteY5" fmla="*/ 3273287 h 3405808"/>
              <a:gd name="connsiteX6" fmla="*/ 1020417 w 3167269"/>
              <a:gd name="connsiteY6" fmla="*/ 3193774 h 3405808"/>
              <a:gd name="connsiteX7" fmla="*/ 887895 w 3167269"/>
              <a:gd name="connsiteY7" fmla="*/ 3114261 h 3405808"/>
              <a:gd name="connsiteX8" fmla="*/ 834886 w 3167269"/>
              <a:gd name="connsiteY8" fmla="*/ 3061252 h 3405808"/>
              <a:gd name="connsiteX9" fmla="*/ 755373 w 3167269"/>
              <a:gd name="connsiteY9" fmla="*/ 2968487 h 3405808"/>
              <a:gd name="connsiteX10" fmla="*/ 702365 w 3167269"/>
              <a:gd name="connsiteY10" fmla="*/ 2928730 h 3405808"/>
              <a:gd name="connsiteX11" fmla="*/ 689113 w 3167269"/>
              <a:gd name="connsiteY11" fmla="*/ 2888974 h 3405808"/>
              <a:gd name="connsiteX12" fmla="*/ 649356 w 3167269"/>
              <a:gd name="connsiteY12" fmla="*/ 2822713 h 3405808"/>
              <a:gd name="connsiteX13" fmla="*/ 569843 w 3167269"/>
              <a:gd name="connsiteY13" fmla="*/ 2570921 h 3405808"/>
              <a:gd name="connsiteX14" fmla="*/ 556591 w 3167269"/>
              <a:gd name="connsiteY14" fmla="*/ 2411895 h 3405808"/>
              <a:gd name="connsiteX15" fmla="*/ 583095 w 3167269"/>
              <a:gd name="connsiteY15" fmla="*/ 2213113 h 3405808"/>
              <a:gd name="connsiteX16" fmla="*/ 662608 w 3167269"/>
              <a:gd name="connsiteY16" fmla="*/ 2146852 h 3405808"/>
              <a:gd name="connsiteX17" fmla="*/ 1020417 w 3167269"/>
              <a:gd name="connsiteY17" fmla="*/ 2067339 h 3405808"/>
              <a:gd name="connsiteX18" fmla="*/ 1656521 w 3167269"/>
              <a:gd name="connsiteY18" fmla="*/ 2080591 h 3405808"/>
              <a:gd name="connsiteX19" fmla="*/ 2001078 w 3167269"/>
              <a:gd name="connsiteY19" fmla="*/ 2186608 h 3405808"/>
              <a:gd name="connsiteX20" fmla="*/ 2107095 w 3167269"/>
              <a:gd name="connsiteY20" fmla="*/ 2213113 h 3405808"/>
              <a:gd name="connsiteX21" fmla="*/ 2213113 w 3167269"/>
              <a:gd name="connsiteY21" fmla="*/ 2292626 h 3405808"/>
              <a:gd name="connsiteX22" fmla="*/ 2252869 w 3167269"/>
              <a:gd name="connsiteY22" fmla="*/ 2345635 h 3405808"/>
              <a:gd name="connsiteX23" fmla="*/ 2266121 w 3167269"/>
              <a:gd name="connsiteY23" fmla="*/ 2411895 h 3405808"/>
              <a:gd name="connsiteX24" fmla="*/ 2279373 w 3167269"/>
              <a:gd name="connsiteY24" fmla="*/ 2451652 h 3405808"/>
              <a:gd name="connsiteX25" fmla="*/ 2252869 w 3167269"/>
              <a:gd name="connsiteY25" fmla="*/ 2610678 h 3405808"/>
              <a:gd name="connsiteX26" fmla="*/ 2213113 w 3167269"/>
              <a:gd name="connsiteY26" fmla="*/ 2637182 h 3405808"/>
              <a:gd name="connsiteX27" fmla="*/ 2160104 w 3167269"/>
              <a:gd name="connsiteY27" fmla="*/ 2676939 h 3405808"/>
              <a:gd name="connsiteX28" fmla="*/ 2107095 w 3167269"/>
              <a:gd name="connsiteY28" fmla="*/ 2690191 h 3405808"/>
              <a:gd name="connsiteX29" fmla="*/ 2027582 w 3167269"/>
              <a:gd name="connsiteY29" fmla="*/ 2716695 h 3405808"/>
              <a:gd name="connsiteX30" fmla="*/ 1842052 w 3167269"/>
              <a:gd name="connsiteY30" fmla="*/ 2743200 h 3405808"/>
              <a:gd name="connsiteX31" fmla="*/ 1524000 w 3167269"/>
              <a:gd name="connsiteY31" fmla="*/ 2716695 h 3405808"/>
              <a:gd name="connsiteX32" fmla="*/ 1245704 w 3167269"/>
              <a:gd name="connsiteY32" fmla="*/ 2637182 h 3405808"/>
              <a:gd name="connsiteX33" fmla="*/ 967408 w 3167269"/>
              <a:gd name="connsiteY33" fmla="*/ 2570921 h 3405808"/>
              <a:gd name="connsiteX34" fmla="*/ 768626 w 3167269"/>
              <a:gd name="connsiteY34" fmla="*/ 2464904 h 3405808"/>
              <a:gd name="connsiteX35" fmla="*/ 702365 w 3167269"/>
              <a:gd name="connsiteY35" fmla="*/ 2411895 h 3405808"/>
              <a:gd name="connsiteX36" fmla="*/ 569843 w 3167269"/>
              <a:gd name="connsiteY36" fmla="*/ 2266121 h 3405808"/>
              <a:gd name="connsiteX37" fmla="*/ 490330 w 3167269"/>
              <a:gd name="connsiteY37" fmla="*/ 2186608 h 3405808"/>
              <a:gd name="connsiteX38" fmla="*/ 437321 w 3167269"/>
              <a:gd name="connsiteY38" fmla="*/ 2093843 h 3405808"/>
              <a:gd name="connsiteX39" fmla="*/ 371060 w 3167269"/>
              <a:gd name="connsiteY39" fmla="*/ 1921565 h 3405808"/>
              <a:gd name="connsiteX40" fmla="*/ 357808 w 3167269"/>
              <a:gd name="connsiteY40" fmla="*/ 1842052 h 3405808"/>
              <a:gd name="connsiteX41" fmla="*/ 344556 w 3167269"/>
              <a:gd name="connsiteY41" fmla="*/ 1775791 h 3405808"/>
              <a:gd name="connsiteX42" fmla="*/ 384313 w 3167269"/>
              <a:gd name="connsiteY42" fmla="*/ 1484243 h 3405808"/>
              <a:gd name="connsiteX43" fmla="*/ 609600 w 3167269"/>
              <a:gd name="connsiteY43" fmla="*/ 1219200 h 3405808"/>
              <a:gd name="connsiteX44" fmla="*/ 861391 w 3167269"/>
              <a:gd name="connsiteY44" fmla="*/ 1073426 h 3405808"/>
              <a:gd name="connsiteX45" fmla="*/ 1139686 w 3167269"/>
              <a:gd name="connsiteY45" fmla="*/ 967408 h 3405808"/>
              <a:gd name="connsiteX46" fmla="*/ 1272208 w 3167269"/>
              <a:gd name="connsiteY46" fmla="*/ 940904 h 3405808"/>
              <a:gd name="connsiteX47" fmla="*/ 1669773 w 3167269"/>
              <a:gd name="connsiteY47" fmla="*/ 967408 h 3405808"/>
              <a:gd name="connsiteX48" fmla="*/ 1749286 w 3167269"/>
              <a:gd name="connsiteY48" fmla="*/ 1007165 h 3405808"/>
              <a:gd name="connsiteX49" fmla="*/ 1948069 w 3167269"/>
              <a:gd name="connsiteY49" fmla="*/ 1113182 h 3405808"/>
              <a:gd name="connsiteX50" fmla="*/ 2146852 w 3167269"/>
              <a:gd name="connsiteY50" fmla="*/ 1232452 h 3405808"/>
              <a:gd name="connsiteX51" fmla="*/ 2252869 w 3167269"/>
              <a:gd name="connsiteY51" fmla="*/ 1311965 h 3405808"/>
              <a:gd name="connsiteX52" fmla="*/ 2332382 w 3167269"/>
              <a:gd name="connsiteY52" fmla="*/ 1378226 h 3405808"/>
              <a:gd name="connsiteX53" fmla="*/ 2478156 w 3167269"/>
              <a:gd name="connsiteY53" fmla="*/ 1484243 h 3405808"/>
              <a:gd name="connsiteX54" fmla="*/ 2517913 w 3167269"/>
              <a:gd name="connsiteY54" fmla="*/ 1550504 h 3405808"/>
              <a:gd name="connsiteX55" fmla="*/ 2557669 w 3167269"/>
              <a:gd name="connsiteY55" fmla="*/ 1577008 h 3405808"/>
              <a:gd name="connsiteX56" fmla="*/ 2570921 w 3167269"/>
              <a:gd name="connsiteY56" fmla="*/ 1643269 h 3405808"/>
              <a:gd name="connsiteX57" fmla="*/ 2584173 w 3167269"/>
              <a:gd name="connsiteY57" fmla="*/ 1696278 h 3405808"/>
              <a:gd name="connsiteX58" fmla="*/ 2570921 w 3167269"/>
              <a:gd name="connsiteY58" fmla="*/ 1855304 h 3405808"/>
              <a:gd name="connsiteX59" fmla="*/ 2544417 w 3167269"/>
              <a:gd name="connsiteY59" fmla="*/ 1934817 h 3405808"/>
              <a:gd name="connsiteX60" fmla="*/ 2398643 w 3167269"/>
              <a:gd name="connsiteY60" fmla="*/ 2093843 h 3405808"/>
              <a:gd name="connsiteX61" fmla="*/ 2345634 w 3167269"/>
              <a:gd name="connsiteY61" fmla="*/ 2120348 h 3405808"/>
              <a:gd name="connsiteX62" fmla="*/ 2252869 w 3167269"/>
              <a:gd name="connsiteY62" fmla="*/ 2146852 h 3405808"/>
              <a:gd name="connsiteX63" fmla="*/ 2120347 w 3167269"/>
              <a:gd name="connsiteY63" fmla="*/ 2160104 h 3405808"/>
              <a:gd name="connsiteX64" fmla="*/ 1934817 w 3167269"/>
              <a:gd name="connsiteY64" fmla="*/ 2199861 h 3405808"/>
              <a:gd name="connsiteX65" fmla="*/ 1245704 w 3167269"/>
              <a:gd name="connsiteY65" fmla="*/ 2160104 h 3405808"/>
              <a:gd name="connsiteX66" fmla="*/ 1046921 w 3167269"/>
              <a:gd name="connsiteY66" fmla="*/ 2093843 h 3405808"/>
              <a:gd name="connsiteX67" fmla="*/ 543339 w 3167269"/>
              <a:gd name="connsiteY67" fmla="*/ 1842052 h 3405808"/>
              <a:gd name="connsiteX68" fmla="*/ 304800 w 3167269"/>
              <a:gd name="connsiteY68" fmla="*/ 1630017 h 3405808"/>
              <a:gd name="connsiteX69" fmla="*/ 251791 w 3167269"/>
              <a:gd name="connsiteY69" fmla="*/ 1577008 h 3405808"/>
              <a:gd name="connsiteX70" fmla="*/ 225286 w 3167269"/>
              <a:gd name="connsiteY70" fmla="*/ 1484243 h 3405808"/>
              <a:gd name="connsiteX71" fmla="*/ 212034 w 3167269"/>
              <a:gd name="connsiteY71" fmla="*/ 1431235 h 3405808"/>
              <a:gd name="connsiteX72" fmla="*/ 225286 w 3167269"/>
              <a:gd name="connsiteY72" fmla="*/ 1272208 h 3405808"/>
              <a:gd name="connsiteX73" fmla="*/ 278295 w 3167269"/>
              <a:gd name="connsiteY73" fmla="*/ 1179443 h 3405808"/>
              <a:gd name="connsiteX74" fmla="*/ 556591 w 3167269"/>
              <a:gd name="connsiteY74" fmla="*/ 901148 h 3405808"/>
              <a:gd name="connsiteX75" fmla="*/ 768626 w 3167269"/>
              <a:gd name="connsiteY75" fmla="*/ 795130 h 3405808"/>
              <a:gd name="connsiteX76" fmla="*/ 980660 w 3167269"/>
              <a:gd name="connsiteY76" fmla="*/ 689113 h 3405808"/>
              <a:gd name="connsiteX77" fmla="*/ 1073426 w 3167269"/>
              <a:gd name="connsiteY77" fmla="*/ 675861 h 3405808"/>
              <a:gd name="connsiteX78" fmla="*/ 1205947 w 3167269"/>
              <a:gd name="connsiteY78" fmla="*/ 649356 h 3405808"/>
              <a:gd name="connsiteX79" fmla="*/ 1470991 w 3167269"/>
              <a:gd name="connsiteY79" fmla="*/ 622852 h 3405808"/>
              <a:gd name="connsiteX80" fmla="*/ 1934817 w 3167269"/>
              <a:gd name="connsiteY80" fmla="*/ 636104 h 3405808"/>
              <a:gd name="connsiteX81" fmla="*/ 2040834 w 3167269"/>
              <a:gd name="connsiteY81" fmla="*/ 649356 h 3405808"/>
              <a:gd name="connsiteX82" fmla="*/ 2120347 w 3167269"/>
              <a:gd name="connsiteY82" fmla="*/ 675861 h 3405808"/>
              <a:gd name="connsiteX83" fmla="*/ 2173356 w 3167269"/>
              <a:gd name="connsiteY83" fmla="*/ 715617 h 3405808"/>
              <a:gd name="connsiteX84" fmla="*/ 2213113 w 3167269"/>
              <a:gd name="connsiteY84" fmla="*/ 742121 h 3405808"/>
              <a:gd name="connsiteX85" fmla="*/ 2332382 w 3167269"/>
              <a:gd name="connsiteY85" fmla="*/ 861391 h 3405808"/>
              <a:gd name="connsiteX86" fmla="*/ 2398643 w 3167269"/>
              <a:gd name="connsiteY86" fmla="*/ 993913 h 3405808"/>
              <a:gd name="connsiteX87" fmla="*/ 2438400 w 3167269"/>
              <a:gd name="connsiteY87" fmla="*/ 1060174 h 3405808"/>
              <a:gd name="connsiteX88" fmla="*/ 2478156 w 3167269"/>
              <a:gd name="connsiteY88" fmla="*/ 1113182 h 3405808"/>
              <a:gd name="connsiteX89" fmla="*/ 2531165 w 3167269"/>
              <a:gd name="connsiteY89" fmla="*/ 1192695 h 3405808"/>
              <a:gd name="connsiteX90" fmla="*/ 2544417 w 3167269"/>
              <a:gd name="connsiteY90" fmla="*/ 1258956 h 3405808"/>
              <a:gd name="connsiteX91" fmla="*/ 2570921 w 3167269"/>
              <a:gd name="connsiteY91" fmla="*/ 1364974 h 3405808"/>
              <a:gd name="connsiteX92" fmla="*/ 2544417 w 3167269"/>
              <a:gd name="connsiteY92" fmla="*/ 1470991 h 3405808"/>
              <a:gd name="connsiteX93" fmla="*/ 2451652 w 3167269"/>
              <a:gd name="connsiteY93" fmla="*/ 1537252 h 3405808"/>
              <a:gd name="connsiteX94" fmla="*/ 2332382 w 3167269"/>
              <a:gd name="connsiteY94" fmla="*/ 1563756 h 3405808"/>
              <a:gd name="connsiteX95" fmla="*/ 1908313 w 3167269"/>
              <a:gd name="connsiteY95" fmla="*/ 1524000 h 3405808"/>
              <a:gd name="connsiteX96" fmla="*/ 1656521 w 3167269"/>
              <a:gd name="connsiteY96" fmla="*/ 1497495 h 3405808"/>
              <a:gd name="connsiteX97" fmla="*/ 1298713 w 3167269"/>
              <a:gd name="connsiteY97" fmla="*/ 1431235 h 3405808"/>
              <a:gd name="connsiteX98" fmla="*/ 914400 w 3167269"/>
              <a:gd name="connsiteY98" fmla="*/ 1391478 h 3405808"/>
              <a:gd name="connsiteX99" fmla="*/ 450573 w 3167269"/>
              <a:gd name="connsiteY99" fmla="*/ 1245704 h 3405808"/>
              <a:gd name="connsiteX100" fmla="*/ 357808 w 3167269"/>
              <a:gd name="connsiteY100" fmla="*/ 1205948 h 3405808"/>
              <a:gd name="connsiteX101" fmla="*/ 238539 w 3167269"/>
              <a:gd name="connsiteY101" fmla="*/ 1126435 h 3405808"/>
              <a:gd name="connsiteX102" fmla="*/ 145773 w 3167269"/>
              <a:gd name="connsiteY102" fmla="*/ 1073426 h 3405808"/>
              <a:gd name="connsiteX103" fmla="*/ 119269 w 3167269"/>
              <a:gd name="connsiteY103" fmla="*/ 1033669 h 3405808"/>
              <a:gd name="connsiteX104" fmla="*/ 53008 w 3167269"/>
              <a:gd name="connsiteY104" fmla="*/ 967408 h 3405808"/>
              <a:gd name="connsiteX105" fmla="*/ 39756 w 3167269"/>
              <a:gd name="connsiteY105" fmla="*/ 901148 h 3405808"/>
              <a:gd name="connsiteX106" fmla="*/ 13252 w 3167269"/>
              <a:gd name="connsiteY106" fmla="*/ 848139 h 3405808"/>
              <a:gd name="connsiteX107" fmla="*/ 0 w 3167269"/>
              <a:gd name="connsiteY107" fmla="*/ 768626 h 3405808"/>
              <a:gd name="connsiteX108" fmla="*/ 26504 w 3167269"/>
              <a:gd name="connsiteY108" fmla="*/ 516835 h 3405808"/>
              <a:gd name="connsiteX109" fmla="*/ 66260 w 3167269"/>
              <a:gd name="connsiteY109" fmla="*/ 410817 h 3405808"/>
              <a:gd name="connsiteX110" fmla="*/ 172278 w 3167269"/>
              <a:gd name="connsiteY110" fmla="*/ 318052 h 3405808"/>
              <a:gd name="connsiteX111" fmla="*/ 225286 w 3167269"/>
              <a:gd name="connsiteY111" fmla="*/ 265043 h 3405808"/>
              <a:gd name="connsiteX112" fmla="*/ 291547 w 3167269"/>
              <a:gd name="connsiteY112" fmla="*/ 225287 h 3405808"/>
              <a:gd name="connsiteX113" fmla="*/ 463826 w 3167269"/>
              <a:gd name="connsiteY113" fmla="*/ 145774 h 3405808"/>
              <a:gd name="connsiteX114" fmla="*/ 583095 w 3167269"/>
              <a:gd name="connsiteY114" fmla="*/ 106017 h 3405808"/>
              <a:gd name="connsiteX115" fmla="*/ 649356 w 3167269"/>
              <a:gd name="connsiteY115" fmla="*/ 79513 h 3405808"/>
              <a:gd name="connsiteX116" fmla="*/ 755373 w 3167269"/>
              <a:gd name="connsiteY116" fmla="*/ 53008 h 3405808"/>
              <a:gd name="connsiteX117" fmla="*/ 861391 w 3167269"/>
              <a:gd name="connsiteY117" fmla="*/ 13252 h 3405808"/>
              <a:gd name="connsiteX118" fmla="*/ 1007165 w 3167269"/>
              <a:gd name="connsiteY118" fmla="*/ 0 h 3405808"/>
              <a:gd name="connsiteX119" fmla="*/ 1577008 w 3167269"/>
              <a:gd name="connsiteY119" fmla="*/ 13252 h 3405808"/>
              <a:gd name="connsiteX120" fmla="*/ 1775791 w 3167269"/>
              <a:gd name="connsiteY120" fmla="*/ 53008 h 3405808"/>
              <a:gd name="connsiteX121" fmla="*/ 2226365 w 3167269"/>
              <a:gd name="connsiteY121" fmla="*/ 66261 h 3405808"/>
              <a:gd name="connsiteX122" fmla="*/ 2623930 w 3167269"/>
              <a:gd name="connsiteY122" fmla="*/ 132521 h 3405808"/>
              <a:gd name="connsiteX123" fmla="*/ 2716695 w 3167269"/>
              <a:gd name="connsiteY123" fmla="*/ 145774 h 3405808"/>
              <a:gd name="connsiteX124" fmla="*/ 2769704 w 3167269"/>
              <a:gd name="connsiteY124" fmla="*/ 172278 h 3405808"/>
              <a:gd name="connsiteX125" fmla="*/ 2822713 w 3167269"/>
              <a:gd name="connsiteY125" fmla="*/ 212035 h 3405808"/>
              <a:gd name="connsiteX126" fmla="*/ 2888973 w 3167269"/>
              <a:gd name="connsiteY126" fmla="*/ 238539 h 3405808"/>
              <a:gd name="connsiteX127" fmla="*/ 3008243 w 3167269"/>
              <a:gd name="connsiteY127" fmla="*/ 304800 h 3405808"/>
              <a:gd name="connsiteX128" fmla="*/ 3114260 w 3167269"/>
              <a:gd name="connsiteY128" fmla="*/ 344556 h 3405808"/>
              <a:gd name="connsiteX129" fmla="*/ 3140765 w 3167269"/>
              <a:gd name="connsiteY129" fmla="*/ 503582 h 3405808"/>
              <a:gd name="connsiteX130" fmla="*/ 3154017 w 3167269"/>
              <a:gd name="connsiteY130" fmla="*/ 569843 h 3405808"/>
              <a:gd name="connsiteX131" fmla="*/ 3167269 w 3167269"/>
              <a:gd name="connsiteY131" fmla="*/ 649356 h 3405808"/>
              <a:gd name="connsiteX132" fmla="*/ 3154017 w 3167269"/>
              <a:gd name="connsiteY132" fmla="*/ 1205948 h 3405808"/>
              <a:gd name="connsiteX133" fmla="*/ 3127513 w 3167269"/>
              <a:gd name="connsiteY133" fmla="*/ 1298713 h 3405808"/>
              <a:gd name="connsiteX134" fmla="*/ 3087756 w 3167269"/>
              <a:gd name="connsiteY134" fmla="*/ 1404730 h 3405808"/>
              <a:gd name="connsiteX135" fmla="*/ 2955234 w 3167269"/>
              <a:gd name="connsiteY135" fmla="*/ 1497495 h 3405808"/>
              <a:gd name="connsiteX136" fmla="*/ 2902226 w 3167269"/>
              <a:gd name="connsiteY136" fmla="*/ 1510748 h 3405808"/>
              <a:gd name="connsiteX137" fmla="*/ 2809460 w 3167269"/>
              <a:gd name="connsiteY137" fmla="*/ 1550504 h 3405808"/>
              <a:gd name="connsiteX138" fmla="*/ 2584173 w 3167269"/>
              <a:gd name="connsiteY138" fmla="*/ 1616765 h 3405808"/>
              <a:gd name="connsiteX139" fmla="*/ 2464904 w 3167269"/>
              <a:gd name="connsiteY139" fmla="*/ 1630017 h 3405808"/>
              <a:gd name="connsiteX140" fmla="*/ 2358886 w 3167269"/>
              <a:gd name="connsiteY140" fmla="*/ 1643269 h 3405808"/>
              <a:gd name="connsiteX141" fmla="*/ 2186608 w 3167269"/>
              <a:gd name="connsiteY141" fmla="*/ 1669774 h 3405808"/>
              <a:gd name="connsiteX142" fmla="*/ 2001078 w 3167269"/>
              <a:gd name="connsiteY142" fmla="*/ 1683026 h 3405808"/>
              <a:gd name="connsiteX143" fmla="*/ 1802295 w 3167269"/>
              <a:gd name="connsiteY143" fmla="*/ 1722782 h 3405808"/>
              <a:gd name="connsiteX144" fmla="*/ 1563756 w 3167269"/>
              <a:gd name="connsiteY144" fmla="*/ 1762539 h 3405808"/>
              <a:gd name="connsiteX145" fmla="*/ 1510747 w 3167269"/>
              <a:gd name="connsiteY145" fmla="*/ 1789043 h 3405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</a:cxnLst>
            <a:rect l="l" t="t" r="r" b="b"/>
            <a:pathLst>
              <a:path w="3167269" h="3405808">
                <a:moveTo>
                  <a:pt x="2915478" y="3246782"/>
                </a:moveTo>
                <a:cubicBezTo>
                  <a:pt x="2709464" y="3329189"/>
                  <a:pt x="2860779" y="3273899"/>
                  <a:pt x="2398643" y="3352800"/>
                </a:cubicBezTo>
                <a:cubicBezTo>
                  <a:pt x="2339265" y="3362938"/>
                  <a:pt x="2258606" y="3371471"/>
                  <a:pt x="2199860" y="3379304"/>
                </a:cubicBezTo>
                <a:cubicBezTo>
                  <a:pt x="2114601" y="3390672"/>
                  <a:pt x="2108566" y="3392311"/>
                  <a:pt x="2027582" y="3405808"/>
                </a:cubicBezTo>
                <a:cubicBezTo>
                  <a:pt x="1921565" y="3401391"/>
                  <a:pt x="1814521" y="3407921"/>
                  <a:pt x="1709530" y="3392556"/>
                </a:cubicBezTo>
                <a:cubicBezTo>
                  <a:pt x="1449039" y="3354435"/>
                  <a:pt x="1550576" y="3330102"/>
                  <a:pt x="1351721" y="3273287"/>
                </a:cubicBezTo>
                <a:cubicBezTo>
                  <a:pt x="1242520" y="3242087"/>
                  <a:pt x="1020417" y="3193774"/>
                  <a:pt x="1020417" y="3193774"/>
                </a:cubicBezTo>
                <a:cubicBezTo>
                  <a:pt x="978590" y="3172860"/>
                  <a:pt x="919876" y="3146242"/>
                  <a:pt x="887895" y="3114261"/>
                </a:cubicBezTo>
                <a:cubicBezTo>
                  <a:pt x="870225" y="3096591"/>
                  <a:pt x="851695" y="3079742"/>
                  <a:pt x="834886" y="3061252"/>
                </a:cubicBezTo>
                <a:cubicBezTo>
                  <a:pt x="807491" y="3031117"/>
                  <a:pt x="784171" y="2997285"/>
                  <a:pt x="755373" y="2968487"/>
                </a:cubicBezTo>
                <a:cubicBezTo>
                  <a:pt x="739755" y="2952869"/>
                  <a:pt x="720034" y="2941982"/>
                  <a:pt x="702365" y="2928730"/>
                </a:cubicBezTo>
                <a:cubicBezTo>
                  <a:pt x="697948" y="2915478"/>
                  <a:pt x="695360" y="2901468"/>
                  <a:pt x="689113" y="2888974"/>
                </a:cubicBezTo>
                <a:cubicBezTo>
                  <a:pt x="677594" y="2865936"/>
                  <a:pt x="659163" y="2846531"/>
                  <a:pt x="649356" y="2822713"/>
                </a:cubicBezTo>
                <a:cubicBezTo>
                  <a:pt x="619870" y="2751104"/>
                  <a:pt x="592305" y="2649541"/>
                  <a:pt x="569843" y="2570921"/>
                </a:cubicBezTo>
                <a:cubicBezTo>
                  <a:pt x="565426" y="2517912"/>
                  <a:pt x="554622" y="2465051"/>
                  <a:pt x="556591" y="2411895"/>
                </a:cubicBezTo>
                <a:cubicBezTo>
                  <a:pt x="559065" y="2345094"/>
                  <a:pt x="568594" y="2278368"/>
                  <a:pt x="583095" y="2213113"/>
                </a:cubicBezTo>
                <a:cubicBezTo>
                  <a:pt x="591416" y="2175670"/>
                  <a:pt x="631500" y="2157221"/>
                  <a:pt x="662608" y="2146852"/>
                </a:cubicBezTo>
                <a:cubicBezTo>
                  <a:pt x="885465" y="2072566"/>
                  <a:pt x="835540" y="2085826"/>
                  <a:pt x="1020417" y="2067339"/>
                </a:cubicBezTo>
                <a:lnTo>
                  <a:pt x="1656521" y="2080591"/>
                </a:lnTo>
                <a:cubicBezTo>
                  <a:pt x="1912246" y="2103492"/>
                  <a:pt x="1839629" y="2132791"/>
                  <a:pt x="2001078" y="2186608"/>
                </a:cubicBezTo>
                <a:cubicBezTo>
                  <a:pt x="2035635" y="2198127"/>
                  <a:pt x="2071756" y="2204278"/>
                  <a:pt x="2107095" y="2213113"/>
                </a:cubicBezTo>
                <a:cubicBezTo>
                  <a:pt x="2150129" y="2241802"/>
                  <a:pt x="2182470" y="2255854"/>
                  <a:pt x="2213113" y="2292626"/>
                </a:cubicBezTo>
                <a:cubicBezTo>
                  <a:pt x="2227253" y="2309594"/>
                  <a:pt x="2239617" y="2327965"/>
                  <a:pt x="2252869" y="2345635"/>
                </a:cubicBezTo>
                <a:cubicBezTo>
                  <a:pt x="2257286" y="2367722"/>
                  <a:pt x="2260658" y="2390043"/>
                  <a:pt x="2266121" y="2411895"/>
                </a:cubicBezTo>
                <a:cubicBezTo>
                  <a:pt x="2269509" y="2425447"/>
                  <a:pt x="2280302" y="2437714"/>
                  <a:pt x="2279373" y="2451652"/>
                </a:cubicBezTo>
                <a:cubicBezTo>
                  <a:pt x="2275798" y="2505273"/>
                  <a:pt x="2270943" y="2560069"/>
                  <a:pt x="2252869" y="2610678"/>
                </a:cubicBezTo>
                <a:cubicBezTo>
                  <a:pt x="2247512" y="2625677"/>
                  <a:pt x="2226073" y="2627925"/>
                  <a:pt x="2213113" y="2637182"/>
                </a:cubicBezTo>
                <a:cubicBezTo>
                  <a:pt x="2195140" y="2650020"/>
                  <a:pt x="2179859" y="2667061"/>
                  <a:pt x="2160104" y="2676939"/>
                </a:cubicBezTo>
                <a:cubicBezTo>
                  <a:pt x="2143813" y="2685084"/>
                  <a:pt x="2124540" y="2684957"/>
                  <a:pt x="2107095" y="2690191"/>
                </a:cubicBezTo>
                <a:cubicBezTo>
                  <a:pt x="2080335" y="2698219"/>
                  <a:pt x="2054977" y="2711216"/>
                  <a:pt x="2027582" y="2716695"/>
                </a:cubicBezTo>
                <a:cubicBezTo>
                  <a:pt x="1966324" y="2728947"/>
                  <a:pt x="1842052" y="2743200"/>
                  <a:pt x="1842052" y="2743200"/>
                </a:cubicBezTo>
                <a:cubicBezTo>
                  <a:pt x="1736035" y="2734365"/>
                  <a:pt x="1628742" y="2735316"/>
                  <a:pt x="1524000" y="2716695"/>
                </a:cubicBezTo>
                <a:cubicBezTo>
                  <a:pt x="1429012" y="2699808"/>
                  <a:pt x="1338782" y="2662567"/>
                  <a:pt x="1245704" y="2637182"/>
                </a:cubicBezTo>
                <a:cubicBezTo>
                  <a:pt x="1136526" y="2607406"/>
                  <a:pt x="1073412" y="2594478"/>
                  <a:pt x="967408" y="2570921"/>
                </a:cubicBezTo>
                <a:cubicBezTo>
                  <a:pt x="711382" y="2388048"/>
                  <a:pt x="1041873" y="2612039"/>
                  <a:pt x="768626" y="2464904"/>
                </a:cubicBezTo>
                <a:cubicBezTo>
                  <a:pt x="743722" y="2451494"/>
                  <a:pt x="723389" y="2430817"/>
                  <a:pt x="702365" y="2411895"/>
                </a:cubicBezTo>
                <a:cubicBezTo>
                  <a:pt x="614563" y="2332874"/>
                  <a:pt x="652946" y="2356780"/>
                  <a:pt x="569843" y="2266121"/>
                </a:cubicBezTo>
                <a:cubicBezTo>
                  <a:pt x="544515" y="2238490"/>
                  <a:pt x="513184" y="2216318"/>
                  <a:pt x="490330" y="2186608"/>
                </a:cubicBezTo>
                <a:cubicBezTo>
                  <a:pt x="468616" y="2158379"/>
                  <a:pt x="453248" y="2125697"/>
                  <a:pt x="437321" y="2093843"/>
                </a:cubicBezTo>
                <a:cubicBezTo>
                  <a:pt x="403483" y="2026166"/>
                  <a:pt x="394150" y="1990833"/>
                  <a:pt x="371060" y="1921565"/>
                </a:cubicBezTo>
                <a:cubicBezTo>
                  <a:pt x="366643" y="1895061"/>
                  <a:pt x="362615" y="1868489"/>
                  <a:pt x="357808" y="1842052"/>
                </a:cubicBezTo>
                <a:cubicBezTo>
                  <a:pt x="353779" y="1819891"/>
                  <a:pt x="342892" y="1798254"/>
                  <a:pt x="344556" y="1775791"/>
                </a:cubicBezTo>
                <a:cubicBezTo>
                  <a:pt x="351802" y="1677977"/>
                  <a:pt x="361299" y="1579587"/>
                  <a:pt x="384313" y="1484243"/>
                </a:cubicBezTo>
                <a:cubicBezTo>
                  <a:pt x="405087" y="1398180"/>
                  <a:pt x="577526" y="1240583"/>
                  <a:pt x="609600" y="1219200"/>
                </a:cubicBezTo>
                <a:cubicBezTo>
                  <a:pt x="714674" y="1149151"/>
                  <a:pt x="743280" y="1122957"/>
                  <a:pt x="861391" y="1073426"/>
                </a:cubicBezTo>
                <a:cubicBezTo>
                  <a:pt x="952936" y="1035036"/>
                  <a:pt x="1042345" y="986876"/>
                  <a:pt x="1139686" y="967408"/>
                </a:cubicBezTo>
                <a:lnTo>
                  <a:pt x="1272208" y="940904"/>
                </a:lnTo>
                <a:cubicBezTo>
                  <a:pt x="1404730" y="949739"/>
                  <a:pt x="1538220" y="949137"/>
                  <a:pt x="1669773" y="967408"/>
                </a:cubicBezTo>
                <a:cubicBezTo>
                  <a:pt x="1699124" y="971485"/>
                  <a:pt x="1722049" y="995492"/>
                  <a:pt x="1749286" y="1007165"/>
                </a:cubicBezTo>
                <a:cubicBezTo>
                  <a:pt x="1973384" y="1103207"/>
                  <a:pt x="1741530" y="981747"/>
                  <a:pt x="1948069" y="1113182"/>
                </a:cubicBezTo>
                <a:cubicBezTo>
                  <a:pt x="2013261" y="1154668"/>
                  <a:pt x="2085034" y="1186088"/>
                  <a:pt x="2146852" y="1232452"/>
                </a:cubicBezTo>
                <a:cubicBezTo>
                  <a:pt x="2182191" y="1258956"/>
                  <a:pt x="2218134" y="1284673"/>
                  <a:pt x="2252869" y="1311965"/>
                </a:cubicBezTo>
                <a:cubicBezTo>
                  <a:pt x="2279998" y="1333280"/>
                  <a:pt x="2304781" y="1357525"/>
                  <a:pt x="2332382" y="1378226"/>
                </a:cubicBezTo>
                <a:cubicBezTo>
                  <a:pt x="2607225" y="1584359"/>
                  <a:pt x="2234475" y="1289301"/>
                  <a:pt x="2478156" y="1484243"/>
                </a:cubicBezTo>
                <a:cubicBezTo>
                  <a:pt x="2491408" y="1506330"/>
                  <a:pt x="2501150" y="1530947"/>
                  <a:pt x="2517913" y="1550504"/>
                </a:cubicBezTo>
                <a:cubicBezTo>
                  <a:pt x="2528278" y="1562597"/>
                  <a:pt x="2549767" y="1563180"/>
                  <a:pt x="2557669" y="1577008"/>
                </a:cubicBezTo>
                <a:cubicBezTo>
                  <a:pt x="2568844" y="1596565"/>
                  <a:pt x="2566035" y="1621281"/>
                  <a:pt x="2570921" y="1643269"/>
                </a:cubicBezTo>
                <a:cubicBezTo>
                  <a:pt x="2574872" y="1661049"/>
                  <a:pt x="2579756" y="1678608"/>
                  <a:pt x="2584173" y="1696278"/>
                </a:cubicBezTo>
                <a:cubicBezTo>
                  <a:pt x="2579756" y="1749287"/>
                  <a:pt x="2579666" y="1802835"/>
                  <a:pt x="2570921" y="1855304"/>
                </a:cubicBezTo>
                <a:cubicBezTo>
                  <a:pt x="2566328" y="1882862"/>
                  <a:pt x="2558791" y="1910860"/>
                  <a:pt x="2544417" y="1934817"/>
                </a:cubicBezTo>
                <a:cubicBezTo>
                  <a:pt x="2502505" y="2004671"/>
                  <a:pt x="2463698" y="2053184"/>
                  <a:pt x="2398643" y="2093843"/>
                </a:cubicBezTo>
                <a:cubicBezTo>
                  <a:pt x="2381890" y="2104313"/>
                  <a:pt x="2364200" y="2113597"/>
                  <a:pt x="2345634" y="2120348"/>
                </a:cubicBezTo>
                <a:cubicBezTo>
                  <a:pt x="2315411" y="2131338"/>
                  <a:pt x="2284539" y="2141263"/>
                  <a:pt x="2252869" y="2146852"/>
                </a:cubicBezTo>
                <a:cubicBezTo>
                  <a:pt x="2209150" y="2154567"/>
                  <a:pt x="2164521" y="2155687"/>
                  <a:pt x="2120347" y="2160104"/>
                </a:cubicBezTo>
                <a:cubicBezTo>
                  <a:pt x="2058504" y="2173356"/>
                  <a:pt x="1998009" y="2197228"/>
                  <a:pt x="1934817" y="2199861"/>
                </a:cubicBezTo>
                <a:cubicBezTo>
                  <a:pt x="1651112" y="2211682"/>
                  <a:pt x="1502155" y="2188598"/>
                  <a:pt x="1245704" y="2160104"/>
                </a:cubicBezTo>
                <a:cubicBezTo>
                  <a:pt x="1179443" y="2138017"/>
                  <a:pt x="1112017" y="2119158"/>
                  <a:pt x="1046921" y="2093843"/>
                </a:cubicBezTo>
                <a:cubicBezTo>
                  <a:pt x="872376" y="2025964"/>
                  <a:pt x="696924" y="1951755"/>
                  <a:pt x="543339" y="1842052"/>
                </a:cubicBezTo>
                <a:cubicBezTo>
                  <a:pt x="394654" y="1735849"/>
                  <a:pt x="477444" y="1802662"/>
                  <a:pt x="304800" y="1630017"/>
                </a:cubicBezTo>
                <a:lnTo>
                  <a:pt x="251791" y="1577008"/>
                </a:lnTo>
                <a:cubicBezTo>
                  <a:pt x="210364" y="1411300"/>
                  <a:pt x="263310" y="1617324"/>
                  <a:pt x="225286" y="1484243"/>
                </a:cubicBezTo>
                <a:cubicBezTo>
                  <a:pt x="220282" y="1466731"/>
                  <a:pt x="216451" y="1448904"/>
                  <a:pt x="212034" y="1431235"/>
                </a:cubicBezTo>
                <a:cubicBezTo>
                  <a:pt x="216451" y="1378226"/>
                  <a:pt x="211749" y="1323649"/>
                  <a:pt x="225286" y="1272208"/>
                </a:cubicBezTo>
                <a:cubicBezTo>
                  <a:pt x="234350" y="1237766"/>
                  <a:pt x="258540" y="1209076"/>
                  <a:pt x="278295" y="1179443"/>
                </a:cubicBezTo>
                <a:cubicBezTo>
                  <a:pt x="359709" y="1057323"/>
                  <a:pt x="425081" y="995084"/>
                  <a:pt x="556591" y="901148"/>
                </a:cubicBezTo>
                <a:cubicBezTo>
                  <a:pt x="736461" y="772669"/>
                  <a:pt x="554852" y="888657"/>
                  <a:pt x="768626" y="795130"/>
                </a:cubicBezTo>
                <a:cubicBezTo>
                  <a:pt x="907849" y="734220"/>
                  <a:pt x="818238" y="739869"/>
                  <a:pt x="980660" y="689113"/>
                </a:cubicBezTo>
                <a:cubicBezTo>
                  <a:pt x="1010474" y="679796"/>
                  <a:pt x="1042665" y="681289"/>
                  <a:pt x="1073426" y="675861"/>
                </a:cubicBezTo>
                <a:cubicBezTo>
                  <a:pt x="1117789" y="668032"/>
                  <a:pt x="1161450" y="656382"/>
                  <a:pt x="1205947" y="649356"/>
                </a:cubicBezTo>
                <a:cubicBezTo>
                  <a:pt x="1256538" y="641368"/>
                  <a:pt x="1428301" y="626733"/>
                  <a:pt x="1470991" y="622852"/>
                </a:cubicBezTo>
                <a:lnTo>
                  <a:pt x="1934817" y="636104"/>
                </a:lnTo>
                <a:cubicBezTo>
                  <a:pt x="1970393" y="637759"/>
                  <a:pt x="2006011" y="641894"/>
                  <a:pt x="2040834" y="649356"/>
                </a:cubicBezTo>
                <a:cubicBezTo>
                  <a:pt x="2068152" y="655210"/>
                  <a:pt x="2093843" y="667026"/>
                  <a:pt x="2120347" y="675861"/>
                </a:cubicBezTo>
                <a:cubicBezTo>
                  <a:pt x="2138017" y="689113"/>
                  <a:pt x="2155383" y="702779"/>
                  <a:pt x="2173356" y="715617"/>
                </a:cubicBezTo>
                <a:cubicBezTo>
                  <a:pt x="2186317" y="724874"/>
                  <a:pt x="2201372" y="731359"/>
                  <a:pt x="2213113" y="742121"/>
                </a:cubicBezTo>
                <a:cubicBezTo>
                  <a:pt x="2254559" y="780113"/>
                  <a:pt x="2332382" y="861391"/>
                  <a:pt x="2332382" y="861391"/>
                </a:cubicBezTo>
                <a:cubicBezTo>
                  <a:pt x="2353852" y="968742"/>
                  <a:pt x="2328209" y="893294"/>
                  <a:pt x="2398643" y="993913"/>
                </a:cubicBezTo>
                <a:cubicBezTo>
                  <a:pt x="2413414" y="1015014"/>
                  <a:pt x="2424112" y="1038742"/>
                  <a:pt x="2438400" y="1060174"/>
                </a:cubicBezTo>
                <a:cubicBezTo>
                  <a:pt x="2450652" y="1078551"/>
                  <a:pt x="2465490" y="1095088"/>
                  <a:pt x="2478156" y="1113182"/>
                </a:cubicBezTo>
                <a:cubicBezTo>
                  <a:pt x="2496423" y="1139278"/>
                  <a:pt x="2513495" y="1166191"/>
                  <a:pt x="2531165" y="1192695"/>
                </a:cubicBezTo>
                <a:cubicBezTo>
                  <a:pt x="2535582" y="1214782"/>
                  <a:pt x="2539352" y="1237008"/>
                  <a:pt x="2544417" y="1258956"/>
                </a:cubicBezTo>
                <a:cubicBezTo>
                  <a:pt x="2552608" y="1294450"/>
                  <a:pt x="2570921" y="1364974"/>
                  <a:pt x="2570921" y="1364974"/>
                </a:cubicBezTo>
                <a:cubicBezTo>
                  <a:pt x="2562086" y="1400313"/>
                  <a:pt x="2560707" y="1438410"/>
                  <a:pt x="2544417" y="1470991"/>
                </a:cubicBezTo>
                <a:cubicBezTo>
                  <a:pt x="2521368" y="1517089"/>
                  <a:pt x="2492845" y="1525483"/>
                  <a:pt x="2451652" y="1537252"/>
                </a:cubicBezTo>
                <a:cubicBezTo>
                  <a:pt x="2407985" y="1549728"/>
                  <a:pt x="2377926" y="1554647"/>
                  <a:pt x="2332382" y="1563756"/>
                </a:cubicBezTo>
                <a:cubicBezTo>
                  <a:pt x="1920382" y="1540867"/>
                  <a:pt x="2259821" y="1566607"/>
                  <a:pt x="1908313" y="1524000"/>
                </a:cubicBezTo>
                <a:cubicBezTo>
                  <a:pt x="1824532" y="1513845"/>
                  <a:pt x="1739955" y="1510191"/>
                  <a:pt x="1656521" y="1497495"/>
                </a:cubicBezTo>
                <a:cubicBezTo>
                  <a:pt x="1536604" y="1479247"/>
                  <a:pt x="1418791" y="1448389"/>
                  <a:pt x="1298713" y="1431235"/>
                </a:cubicBezTo>
                <a:cubicBezTo>
                  <a:pt x="1171219" y="1413022"/>
                  <a:pt x="1042504" y="1404730"/>
                  <a:pt x="914400" y="1391478"/>
                </a:cubicBezTo>
                <a:cubicBezTo>
                  <a:pt x="616189" y="1310148"/>
                  <a:pt x="684683" y="1339347"/>
                  <a:pt x="450573" y="1245704"/>
                </a:cubicBezTo>
                <a:cubicBezTo>
                  <a:pt x="419337" y="1233210"/>
                  <a:pt x="387898" y="1220993"/>
                  <a:pt x="357808" y="1205948"/>
                </a:cubicBezTo>
                <a:cubicBezTo>
                  <a:pt x="298063" y="1176075"/>
                  <a:pt x="290326" y="1163426"/>
                  <a:pt x="238539" y="1126435"/>
                </a:cubicBezTo>
                <a:cubicBezTo>
                  <a:pt x="194830" y="1095214"/>
                  <a:pt x="197542" y="1099310"/>
                  <a:pt x="145773" y="1073426"/>
                </a:cubicBezTo>
                <a:cubicBezTo>
                  <a:pt x="136938" y="1060174"/>
                  <a:pt x="129757" y="1045655"/>
                  <a:pt x="119269" y="1033669"/>
                </a:cubicBezTo>
                <a:cubicBezTo>
                  <a:pt x="98700" y="1010162"/>
                  <a:pt x="53008" y="967408"/>
                  <a:pt x="53008" y="967408"/>
                </a:cubicBezTo>
                <a:cubicBezTo>
                  <a:pt x="48591" y="945321"/>
                  <a:pt x="46879" y="922516"/>
                  <a:pt x="39756" y="901148"/>
                </a:cubicBezTo>
                <a:cubicBezTo>
                  <a:pt x="33509" y="882407"/>
                  <a:pt x="18929" y="867061"/>
                  <a:pt x="13252" y="848139"/>
                </a:cubicBezTo>
                <a:cubicBezTo>
                  <a:pt x="5531" y="822402"/>
                  <a:pt x="4417" y="795130"/>
                  <a:pt x="0" y="768626"/>
                </a:cubicBezTo>
                <a:cubicBezTo>
                  <a:pt x="8835" y="684696"/>
                  <a:pt x="15589" y="600520"/>
                  <a:pt x="26504" y="516835"/>
                </a:cubicBezTo>
                <a:cubicBezTo>
                  <a:pt x="31536" y="478258"/>
                  <a:pt x="45724" y="443675"/>
                  <a:pt x="66260" y="410817"/>
                </a:cubicBezTo>
                <a:cubicBezTo>
                  <a:pt x="119362" y="325854"/>
                  <a:pt x="89538" y="382406"/>
                  <a:pt x="172278" y="318052"/>
                </a:cubicBezTo>
                <a:cubicBezTo>
                  <a:pt x="192003" y="302711"/>
                  <a:pt x="205561" y="280384"/>
                  <a:pt x="225286" y="265043"/>
                </a:cubicBezTo>
                <a:cubicBezTo>
                  <a:pt x="245618" y="249229"/>
                  <a:pt x="268935" y="237621"/>
                  <a:pt x="291547" y="225287"/>
                </a:cubicBezTo>
                <a:cubicBezTo>
                  <a:pt x="338712" y="199561"/>
                  <a:pt x="414709" y="164193"/>
                  <a:pt x="463826" y="145774"/>
                </a:cubicBezTo>
                <a:cubicBezTo>
                  <a:pt x="503065" y="131060"/>
                  <a:pt x="543630" y="120112"/>
                  <a:pt x="583095" y="106017"/>
                </a:cubicBezTo>
                <a:cubicBezTo>
                  <a:pt x="605498" y="98016"/>
                  <a:pt x="626620" y="86509"/>
                  <a:pt x="649356" y="79513"/>
                </a:cubicBezTo>
                <a:cubicBezTo>
                  <a:pt x="684172" y="68800"/>
                  <a:pt x="720604" y="63873"/>
                  <a:pt x="755373" y="53008"/>
                </a:cubicBezTo>
                <a:cubicBezTo>
                  <a:pt x="791397" y="41750"/>
                  <a:pt x="824458" y="21027"/>
                  <a:pt x="861391" y="13252"/>
                </a:cubicBezTo>
                <a:cubicBezTo>
                  <a:pt x="909136" y="3201"/>
                  <a:pt x="958574" y="4417"/>
                  <a:pt x="1007165" y="0"/>
                </a:cubicBezTo>
                <a:lnTo>
                  <a:pt x="1577008" y="13252"/>
                </a:lnTo>
                <a:cubicBezTo>
                  <a:pt x="1948364" y="28106"/>
                  <a:pt x="1356632" y="23068"/>
                  <a:pt x="1775791" y="53008"/>
                </a:cubicBezTo>
                <a:cubicBezTo>
                  <a:pt x="1925665" y="63713"/>
                  <a:pt x="2076174" y="61843"/>
                  <a:pt x="2226365" y="66261"/>
                </a:cubicBezTo>
                <a:cubicBezTo>
                  <a:pt x="2396194" y="100226"/>
                  <a:pt x="2300671" y="82012"/>
                  <a:pt x="2623930" y="132521"/>
                </a:cubicBezTo>
                <a:cubicBezTo>
                  <a:pt x="2654791" y="137343"/>
                  <a:pt x="2716695" y="145774"/>
                  <a:pt x="2716695" y="145774"/>
                </a:cubicBezTo>
                <a:cubicBezTo>
                  <a:pt x="2734365" y="154609"/>
                  <a:pt x="2752952" y="161808"/>
                  <a:pt x="2769704" y="172278"/>
                </a:cubicBezTo>
                <a:cubicBezTo>
                  <a:pt x="2788434" y="183984"/>
                  <a:pt x="2803405" y="201308"/>
                  <a:pt x="2822713" y="212035"/>
                </a:cubicBezTo>
                <a:cubicBezTo>
                  <a:pt x="2843507" y="223588"/>
                  <a:pt x="2867235" y="228878"/>
                  <a:pt x="2888973" y="238539"/>
                </a:cubicBezTo>
                <a:cubicBezTo>
                  <a:pt x="3003847" y="289594"/>
                  <a:pt x="2874419" y="237888"/>
                  <a:pt x="3008243" y="304800"/>
                </a:cubicBezTo>
                <a:cubicBezTo>
                  <a:pt x="3039932" y="320645"/>
                  <a:pt x="3079853" y="333087"/>
                  <a:pt x="3114260" y="344556"/>
                </a:cubicBezTo>
                <a:cubicBezTo>
                  <a:pt x="3123095" y="397565"/>
                  <a:pt x="3131426" y="450660"/>
                  <a:pt x="3140765" y="503582"/>
                </a:cubicBezTo>
                <a:cubicBezTo>
                  <a:pt x="3144679" y="525764"/>
                  <a:pt x="3149988" y="547682"/>
                  <a:pt x="3154017" y="569843"/>
                </a:cubicBezTo>
                <a:cubicBezTo>
                  <a:pt x="3158824" y="596280"/>
                  <a:pt x="3162852" y="622852"/>
                  <a:pt x="3167269" y="649356"/>
                </a:cubicBezTo>
                <a:cubicBezTo>
                  <a:pt x="3162852" y="834887"/>
                  <a:pt x="3165358" y="1020712"/>
                  <a:pt x="3154017" y="1205948"/>
                </a:cubicBezTo>
                <a:cubicBezTo>
                  <a:pt x="3152052" y="1238047"/>
                  <a:pt x="3136754" y="1267910"/>
                  <a:pt x="3127513" y="1298713"/>
                </a:cubicBezTo>
                <a:cubicBezTo>
                  <a:pt x="3120668" y="1321529"/>
                  <a:pt x="3095724" y="1392778"/>
                  <a:pt x="3087756" y="1404730"/>
                </a:cubicBezTo>
                <a:cubicBezTo>
                  <a:pt x="3055221" y="1453532"/>
                  <a:pt x="3007971" y="1476400"/>
                  <a:pt x="2955234" y="1497495"/>
                </a:cubicBezTo>
                <a:cubicBezTo>
                  <a:pt x="2938323" y="1504259"/>
                  <a:pt x="2919343" y="1504524"/>
                  <a:pt x="2902226" y="1510748"/>
                </a:cubicBezTo>
                <a:cubicBezTo>
                  <a:pt x="2870609" y="1522245"/>
                  <a:pt x="2840960" y="1538692"/>
                  <a:pt x="2809460" y="1550504"/>
                </a:cubicBezTo>
                <a:cubicBezTo>
                  <a:pt x="2750406" y="1572649"/>
                  <a:pt x="2648467" y="1605419"/>
                  <a:pt x="2584173" y="1616765"/>
                </a:cubicBezTo>
                <a:cubicBezTo>
                  <a:pt x="2544781" y="1623716"/>
                  <a:pt x="2504631" y="1625343"/>
                  <a:pt x="2464904" y="1630017"/>
                </a:cubicBezTo>
                <a:lnTo>
                  <a:pt x="2358886" y="1643269"/>
                </a:lnTo>
                <a:cubicBezTo>
                  <a:pt x="2296101" y="1652238"/>
                  <a:pt x="2250711" y="1663669"/>
                  <a:pt x="2186608" y="1669774"/>
                </a:cubicBezTo>
                <a:cubicBezTo>
                  <a:pt x="2124886" y="1675652"/>
                  <a:pt x="2062800" y="1677148"/>
                  <a:pt x="2001078" y="1683026"/>
                </a:cubicBezTo>
                <a:cubicBezTo>
                  <a:pt x="1863613" y="1696118"/>
                  <a:pt x="1948691" y="1694897"/>
                  <a:pt x="1802295" y="1722782"/>
                </a:cubicBezTo>
                <a:cubicBezTo>
                  <a:pt x="1755081" y="1731775"/>
                  <a:pt x="1629876" y="1746009"/>
                  <a:pt x="1563756" y="1762539"/>
                </a:cubicBezTo>
                <a:cubicBezTo>
                  <a:pt x="1523150" y="1772690"/>
                  <a:pt x="1531607" y="1768184"/>
                  <a:pt x="1510747" y="1789043"/>
                </a:cubicBezTo>
              </a:path>
            </a:pathLst>
          </a:cu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17894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クリックすると新しいウィンドウで開きます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3884613"/>
            <a:ext cx="3627437" cy="293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6" descr="クリックすると新しいウィンドウで開きます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15888"/>
            <a:ext cx="3373437" cy="281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8" descr="クリックすると新しいウィンドウで開きます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0" y="2382838"/>
            <a:ext cx="1919288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6" descr="http://misatogospel.net/Kisomessage/pictureFukuin/gospic41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115888"/>
            <a:ext cx="5219700" cy="194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4" descr="クリックすると新しいウィンドウで開きます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4000500"/>
            <a:ext cx="3375025" cy="270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19" descr="http://misatogospel.net/Kisomessage/pictureFukuin/gospic94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0" y="-19050"/>
            <a:ext cx="5524500" cy="222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16" descr="http://misatogospel.net/Kisomessage/pictureFukuin/gospic91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25" y="3598863"/>
            <a:ext cx="3567113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5" name="Picture 20" descr="http://misatogospel.net/Kisomessage/pictureFukuin/gospic101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4613" y="3884613"/>
            <a:ext cx="3959225" cy="297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6" name="Picture 17" descr="http://misatogospel.net/Kisomessage/pictureFukuin/gospic92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115888"/>
            <a:ext cx="3133725" cy="322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" descr="クリックすると新しいウィンドウで開きます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470" y="-245900"/>
            <a:ext cx="5688632" cy="26650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クリックすると新しいウィンドウで開きます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553" y="2136987"/>
            <a:ext cx="2552764" cy="255276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クリックすると新しいウィンドウで開きます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94" y="3298734"/>
            <a:ext cx="4355976" cy="352543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グループ化 15"/>
          <p:cNvGrpSpPr>
            <a:grpSpLocks/>
          </p:cNvGrpSpPr>
          <p:nvPr/>
        </p:nvGrpSpPr>
        <p:grpSpPr bwMode="auto">
          <a:xfrm>
            <a:off x="4540250" y="2270125"/>
            <a:ext cx="2363788" cy="1670050"/>
            <a:chOff x="1331640" y="2060848"/>
            <a:chExt cx="2741640" cy="1512168"/>
          </a:xfrm>
        </p:grpSpPr>
        <p:pic>
          <p:nvPicPr>
            <p:cNvPr id="17" name="Picture 2" descr="クリックすると新しいウィンドウで開きます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1640" y="2060848"/>
              <a:ext cx="2741640" cy="1512168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フリーフォーム 17"/>
            <p:cNvSpPr/>
            <p:nvPr/>
          </p:nvSpPr>
          <p:spPr>
            <a:xfrm>
              <a:off x="2298303" y="2484888"/>
              <a:ext cx="808314" cy="149492"/>
            </a:xfrm>
            <a:custGeom>
              <a:avLst/>
              <a:gdLst>
                <a:gd name="connsiteX0" fmla="*/ 0 w 809897"/>
                <a:gd name="connsiteY0" fmla="*/ 39189 h 199641"/>
                <a:gd name="connsiteX1" fmla="*/ 143691 w 809897"/>
                <a:gd name="connsiteY1" fmla="*/ 26126 h 199641"/>
                <a:gd name="connsiteX2" fmla="*/ 26125 w 809897"/>
                <a:gd name="connsiteY2" fmla="*/ 39189 h 199641"/>
                <a:gd name="connsiteX3" fmla="*/ 169817 w 809897"/>
                <a:gd name="connsiteY3" fmla="*/ 26126 h 199641"/>
                <a:gd name="connsiteX4" fmla="*/ 352697 w 809897"/>
                <a:gd name="connsiteY4" fmla="*/ 0 h 199641"/>
                <a:gd name="connsiteX5" fmla="*/ 783771 w 809897"/>
                <a:gd name="connsiteY5" fmla="*/ 26126 h 199641"/>
                <a:gd name="connsiteX6" fmla="*/ 587828 w 809897"/>
                <a:gd name="connsiteY6" fmla="*/ 78377 h 199641"/>
                <a:gd name="connsiteX7" fmla="*/ 365760 w 809897"/>
                <a:gd name="connsiteY7" fmla="*/ 104503 h 199641"/>
                <a:gd name="connsiteX8" fmla="*/ 274320 w 809897"/>
                <a:gd name="connsiteY8" fmla="*/ 130629 h 199641"/>
                <a:gd name="connsiteX9" fmla="*/ 248194 w 809897"/>
                <a:gd name="connsiteY9" fmla="*/ 156754 h 199641"/>
                <a:gd name="connsiteX10" fmla="*/ 182880 w 809897"/>
                <a:gd name="connsiteY10" fmla="*/ 169817 h 199641"/>
                <a:gd name="connsiteX11" fmla="*/ 78377 w 809897"/>
                <a:gd name="connsiteY11" fmla="*/ 182880 h 199641"/>
                <a:gd name="connsiteX12" fmla="*/ 209005 w 809897"/>
                <a:gd name="connsiteY12" fmla="*/ 195943 h 199641"/>
                <a:gd name="connsiteX13" fmla="*/ 809897 w 809897"/>
                <a:gd name="connsiteY13" fmla="*/ 182880 h 199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09897" h="199641">
                  <a:moveTo>
                    <a:pt x="0" y="39189"/>
                  </a:moveTo>
                  <a:cubicBezTo>
                    <a:pt x="47897" y="34835"/>
                    <a:pt x="95596" y="26126"/>
                    <a:pt x="143691" y="26126"/>
                  </a:cubicBezTo>
                  <a:cubicBezTo>
                    <a:pt x="183121" y="26126"/>
                    <a:pt x="-13305" y="39189"/>
                    <a:pt x="26125" y="39189"/>
                  </a:cubicBezTo>
                  <a:cubicBezTo>
                    <a:pt x="74220" y="39189"/>
                    <a:pt x="122065" y="31856"/>
                    <a:pt x="169817" y="26126"/>
                  </a:cubicBezTo>
                  <a:cubicBezTo>
                    <a:pt x="230957" y="18789"/>
                    <a:pt x="352697" y="0"/>
                    <a:pt x="352697" y="0"/>
                  </a:cubicBezTo>
                  <a:lnTo>
                    <a:pt x="783771" y="26126"/>
                  </a:lnTo>
                  <a:cubicBezTo>
                    <a:pt x="847899" y="47502"/>
                    <a:pt x="654267" y="65920"/>
                    <a:pt x="587828" y="78377"/>
                  </a:cubicBezTo>
                  <a:cubicBezTo>
                    <a:pt x="514571" y="92113"/>
                    <a:pt x="439783" y="95794"/>
                    <a:pt x="365760" y="104503"/>
                  </a:cubicBezTo>
                  <a:cubicBezTo>
                    <a:pt x="335280" y="113212"/>
                    <a:pt x="305208" y="123501"/>
                    <a:pt x="274320" y="130629"/>
                  </a:cubicBezTo>
                  <a:cubicBezTo>
                    <a:pt x="191045" y="149846"/>
                    <a:pt x="161562" y="135098"/>
                    <a:pt x="248194" y="156754"/>
                  </a:cubicBezTo>
                  <a:cubicBezTo>
                    <a:pt x="226423" y="161108"/>
                    <a:pt x="204824" y="166441"/>
                    <a:pt x="182880" y="169817"/>
                  </a:cubicBezTo>
                  <a:cubicBezTo>
                    <a:pt x="148183" y="175155"/>
                    <a:pt x="53554" y="158056"/>
                    <a:pt x="78377" y="182880"/>
                  </a:cubicBezTo>
                  <a:cubicBezTo>
                    <a:pt x="109319" y="213823"/>
                    <a:pt x="165462" y="191589"/>
                    <a:pt x="209005" y="195943"/>
                  </a:cubicBezTo>
                  <a:lnTo>
                    <a:pt x="809897" y="182880"/>
                  </a:lnTo>
                </a:path>
              </a:pathLst>
            </a:cu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19" name="フリーフォーム 18"/>
            <p:cNvSpPr/>
            <p:nvPr/>
          </p:nvSpPr>
          <p:spPr>
            <a:xfrm>
              <a:off x="2495318" y="2089596"/>
              <a:ext cx="392189" cy="431227"/>
            </a:xfrm>
            <a:custGeom>
              <a:avLst/>
              <a:gdLst>
                <a:gd name="connsiteX0" fmla="*/ 0 w 391885"/>
                <a:gd name="connsiteY0" fmla="*/ 91440 h 431074"/>
                <a:gd name="connsiteX1" fmla="*/ 65314 w 391885"/>
                <a:gd name="connsiteY1" fmla="*/ 130629 h 431074"/>
                <a:gd name="connsiteX2" fmla="*/ 117565 w 391885"/>
                <a:gd name="connsiteY2" fmla="*/ 222069 h 431074"/>
                <a:gd name="connsiteX3" fmla="*/ 143691 w 391885"/>
                <a:gd name="connsiteY3" fmla="*/ 261257 h 431074"/>
                <a:gd name="connsiteX4" fmla="*/ 169817 w 391885"/>
                <a:gd name="connsiteY4" fmla="*/ 339634 h 431074"/>
                <a:gd name="connsiteX5" fmla="*/ 195943 w 391885"/>
                <a:gd name="connsiteY5" fmla="*/ 431074 h 431074"/>
                <a:gd name="connsiteX6" fmla="*/ 222068 w 391885"/>
                <a:gd name="connsiteY6" fmla="*/ 378823 h 431074"/>
                <a:gd name="connsiteX7" fmla="*/ 248194 w 391885"/>
                <a:gd name="connsiteY7" fmla="*/ 300446 h 431074"/>
                <a:gd name="connsiteX8" fmla="*/ 287383 w 391885"/>
                <a:gd name="connsiteY8" fmla="*/ 222069 h 431074"/>
                <a:gd name="connsiteX9" fmla="*/ 313508 w 391885"/>
                <a:gd name="connsiteY9" fmla="*/ 182880 h 431074"/>
                <a:gd name="connsiteX10" fmla="*/ 326571 w 391885"/>
                <a:gd name="connsiteY10" fmla="*/ 143692 h 431074"/>
                <a:gd name="connsiteX11" fmla="*/ 365760 w 391885"/>
                <a:gd name="connsiteY11" fmla="*/ 104503 h 431074"/>
                <a:gd name="connsiteX12" fmla="*/ 391885 w 391885"/>
                <a:gd name="connsiteY12" fmla="*/ 65314 h 431074"/>
                <a:gd name="connsiteX13" fmla="*/ 274320 w 391885"/>
                <a:gd name="connsiteY13" fmla="*/ 0 h 431074"/>
                <a:gd name="connsiteX14" fmla="*/ 104503 w 391885"/>
                <a:gd name="connsiteY14" fmla="*/ 13063 h 431074"/>
                <a:gd name="connsiteX15" fmla="*/ 65314 w 391885"/>
                <a:gd name="connsiteY15" fmla="*/ 26126 h 431074"/>
                <a:gd name="connsiteX16" fmla="*/ 13063 w 391885"/>
                <a:gd name="connsiteY16" fmla="*/ 39189 h 431074"/>
                <a:gd name="connsiteX17" fmla="*/ 65314 w 391885"/>
                <a:gd name="connsiteY17" fmla="*/ 52252 h 431074"/>
                <a:gd name="connsiteX18" fmla="*/ 117565 w 391885"/>
                <a:gd name="connsiteY18" fmla="*/ 39189 h 431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91885" h="431074">
                  <a:moveTo>
                    <a:pt x="0" y="91440"/>
                  </a:moveTo>
                  <a:cubicBezTo>
                    <a:pt x="21771" y="104503"/>
                    <a:pt x="46206" y="113910"/>
                    <a:pt x="65314" y="130629"/>
                  </a:cubicBezTo>
                  <a:cubicBezTo>
                    <a:pt x="121473" y="179768"/>
                    <a:pt x="92111" y="171161"/>
                    <a:pt x="117565" y="222069"/>
                  </a:cubicBezTo>
                  <a:cubicBezTo>
                    <a:pt x="124586" y="236111"/>
                    <a:pt x="134982" y="248194"/>
                    <a:pt x="143691" y="261257"/>
                  </a:cubicBezTo>
                  <a:cubicBezTo>
                    <a:pt x="152400" y="287383"/>
                    <a:pt x="163138" y="312917"/>
                    <a:pt x="169817" y="339634"/>
                  </a:cubicBezTo>
                  <a:cubicBezTo>
                    <a:pt x="186220" y="405244"/>
                    <a:pt x="177203" y="374854"/>
                    <a:pt x="195943" y="431074"/>
                  </a:cubicBezTo>
                  <a:cubicBezTo>
                    <a:pt x="204651" y="413657"/>
                    <a:pt x="214836" y="396903"/>
                    <a:pt x="222068" y="378823"/>
                  </a:cubicBezTo>
                  <a:cubicBezTo>
                    <a:pt x="232296" y="353254"/>
                    <a:pt x="232918" y="323360"/>
                    <a:pt x="248194" y="300446"/>
                  </a:cubicBezTo>
                  <a:cubicBezTo>
                    <a:pt x="323062" y="188144"/>
                    <a:pt x="233305" y="330226"/>
                    <a:pt x="287383" y="222069"/>
                  </a:cubicBezTo>
                  <a:cubicBezTo>
                    <a:pt x="294404" y="208027"/>
                    <a:pt x="306487" y="196922"/>
                    <a:pt x="313508" y="182880"/>
                  </a:cubicBezTo>
                  <a:cubicBezTo>
                    <a:pt x="319666" y="170564"/>
                    <a:pt x="318933" y="155149"/>
                    <a:pt x="326571" y="143692"/>
                  </a:cubicBezTo>
                  <a:cubicBezTo>
                    <a:pt x="336819" y="128321"/>
                    <a:pt x="353933" y="118695"/>
                    <a:pt x="365760" y="104503"/>
                  </a:cubicBezTo>
                  <a:cubicBezTo>
                    <a:pt x="375811" y="92442"/>
                    <a:pt x="383177" y="78377"/>
                    <a:pt x="391885" y="65314"/>
                  </a:cubicBezTo>
                  <a:cubicBezTo>
                    <a:pt x="302051" y="5425"/>
                    <a:pt x="343296" y="22992"/>
                    <a:pt x="274320" y="0"/>
                  </a:cubicBezTo>
                  <a:cubicBezTo>
                    <a:pt x="217714" y="4354"/>
                    <a:pt x="160837" y="6021"/>
                    <a:pt x="104503" y="13063"/>
                  </a:cubicBezTo>
                  <a:cubicBezTo>
                    <a:pt x="90840" y="14771"/>
                    <a:pt x="78554" y="22343"/>
                    <a:pt x="65314" y="26126"/>
                  </a:cubicBezTo>
                  <a:cubicBezTo>
                    <a:pt x="48052" y="31058"/>
                    <a:pt x="30480" y="34835"/>
                    <a:pt x="13063" y="39189"/>
                  </a:cubicBezTo>
                  <a:cubicBezTo>
                    <a:pt x="30480" y="43543"/>
                    <a:pt x="47361" y="52252"/>
                    <a:pt x="65314" y="52252"/>
                  </a:cubicBezTo>
                  <a:cubicBezTo>
                    <a:pt x="83267" y="52252"/>
                    <a:pt x="117565" y="39189"/>
                    <a:pt x="117565" y="39189"/>
                  </a:cubicBezTo>
                </a:path>
              </a:pathLst>
            </a:cu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</p:grpSp>
      <p:pic>
        <p:nvPicPr>
          <p:cNvPr id="2050" name="Picture 2" descr="クリックすると新しいウィンドウで開きます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94" y="44102"/>
            <a:ext cx="3555531" cy="35555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8" descr="クリックすると新しいウィンドウで開きます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6542" y="2057400"/>
            <a:ext cx="2660164" cy="266016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クリックすると新しいウィンドウで開きます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5237" y="3696769"/>
            <a:ext cx="4329416" cy="334967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3" name="グループ化 22"/>
          <p:cNvGrpSpPr/>
          <p:nvPr/>
        </p:nvGrpSpPr>
        <p:grpSpPr>
          <a:xfrm>
            <a:off x="1862469" y="2278051"/>
            <a:ext cx="1455374" cy="1384722"/>
            <a:chOff x="2744777" y="1484784"/>
            <a:chExt cx="4050390" cy="4682851"/>
          </a:xfrm>
        </p:grpSpPr>
        <p:grpSp>
          <p:nvGrpSpPr>
            <p:cNvPr id="24" name="グループ化 23"/>
            <p:cNvGrpSpPr/>
            <p:nvPr/>
          </p:nvGrpSpPr>
          <p:grpSpPr>
            <a:xfrm>
              <a:off x="2744777" y="1484784"/>
              <a:ext cx="4050390" cy="4682851"/>
              <a:chOff x="2668961" y="1844824"/>
              <a:chExt cx="4050390" cy="4682851"/>
            </a:xfrm>
          </p:grpSpPr>
          <p:sp>
            <p:nvSpPr>
              <p:cNvPr id="29" name="フリーフォーム 28"/>
              <p:cNvSpPr/>
              <p:nvPr/>
            </p:nvSpPr>
            <p:spPr>
              <a:xfrm>
                <a:off x="2668961" y="1844824"/>
                <a:ext cx="4050390" cy="4682851"/>
              </a:xfrm>
              <a:custGeom>
                <a:avLst/>
                <a:gdLst>
                  <a:gd name="connsiteX0" fmla="*/ 1277497 w 4050390"/>
                  <a:gd name="connsiteY0" fmla="*/ 35515 h 4334120"/>
                  <a:gd name="connsiteX1" fmla="*/ 747410 w 4050390"/>
                  <a:gd name="connsiteY1" fmla="*/ 287306 h 4334120"/>
                  <a:gd name="connsiteX2" fmla="*/ 349845 w 4050390"/>
                  <a:gd name="connsiteY2" fmla="*/ 936663 h 4334120"/>
                  <a:gd name="connsiteX3" fmla="*/ 190819 w 4050390"/>
                  <a:gd name="connsiteY3" fmla="*/ 2672698 h 4334120"/>
                  <a:gd name="connsiteX4" fmla="*/ 204071 w 4050390"/>
                  <a:gd name="connsiteY4" fmla="*/ 4209950 h 4334120"/>
                  <a:gd name="connsiteX5" fmla="*/ 270332 w 4050390"/>
                  <a:gd name="connsiteY5" fmla="*/ 4249706 h 4334120"/>
                  <a:gd name="connsiteX6" fmla="*/ 3649637 w 4050390"/>
                  <a:gd name="connsiteY6" fmla="*/ 4302715 h 4334120"/>
                  <a:gd name="connsiteX7" fmla="*/ 4020697 w 4050390"/>
                  <a:gd name="connsiteY7" fmla="*/ 4249706 h 4334120"/>
                  <a:gd name="connsiteX8" fmla="*/ 3967689 w 4050390"/>
                  <a:gd name="connsiteY8" fmla="*/ 4156941 h 4334120"/>
                  <a:gd name="connsiteX9" fmla="*/ 3914680 w 4050390"/>
                  <a:gd name="connsiteY9" fmla="*/ 2526924 h 4334120"/>
                  <a:gd name="connsiteX10" fmla="*/ 3768906 w 4050390"/>
                  <a:gd name="connsiteY10" fmla="*/ 578854 h 4334120"/>
                  <a:gd name="connsiteX11" fmla="*/ 2152141 w 4050390"/>
                  <a:gd name="connsiteY11" fmla="*/ 22263 h 4334120"/>
                  <a:gd name="connsiteX12" fmla="*/ 1065463 w 4050390"/>
                  <a:gd name="connsiteY12" fmla="*/ 101776 h 4334120"/>
                  <a:gd name="connsiteX13" fmla="*/ 1065463 w 4050390"/>
                  <a:gd name="connsiteY13" fmla="*/ 101776 h 4334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050390" h="4334120">
                    <a:moveTo>
                      <a:pt x="1277497" y="35515"/>
                    </a:moveTo>
                    <a:cubicBezTo>
                      <a:pt x="1089758" y="86315"/>
                      <a:pt x="902019" y="137115"/>
                      <a:pt x="747410" y="287306"/>
                    </a:cubicBezTo>
                    <a:cubicBezTo>
                      <a:pt x="592801" y="437497"/>
                      <a:pt x="442610" y="539098"/>
                      <a:pt x="349845" y="936663"/>
                    </a:cubicBezTo>
                    <a:cubicBezTo>
                      <a:pt x="257080" y="1334228"/>
                      <a:pt x="215115" y="2127150"/>
                      <a:pt x="190819" y="2672698"/>
                    </a:cubicBezTo>
                    <a:cubicBezTo>
                      <a:pt x="166523" y="3218246"/>
                      <a:pt x="190819" y="3947115"/>
                      <a:pt x="204071" y="4209950"/>
                    </a:cubicBezTo>
                    <a:cubicBezTo>
                      <a:pt x="217323" y="4472785"/>
                      <a:pt x="-303929" y="4234245"/>
                      <a:pt x="270332" y="4249706"/>
                    </a:cubicBezTo>
                    <a:cubicBezTo>
                      <a:pt x="844593" y="4265167"/>
                      <a:pt x="3024576" y="4302715"/>
                      <a:pt x="3649637" y="4302715"/>
                    </a:cubicBezTo>
                    <a:cubicBezTo>
                      <a:pt x="4274698" y="4302715"/>
                      <a:pt x="3967688" y="4274002"/>
                      <a:pt x="4020697" y="4249706"/>
                    </a:cubicBezTo>
                    <a:cubicBezTo>
                      <a:pt x="4073706" y="4225410"/>
                      <a:pt x="3985359" y="4444071"/>
                      <a:pt x="3967689" y="4156941"/>
                    </a:cubicBezTo>
                    <a:cubicBezTo>
                      <a:pt x="3950020" y="3869811"/>
                      <a:pt x="3947811" y="3123272"/>
                      <a:pt x="3914680" y="2526924"/>
                    </a:cubicBezTo>
                    <a:cubicBezTo>
                      <a:pt x="3881550" y="1930576"/>
                      <a:pt x="4062663" y="996298"/>
                      <a:pt x="3768906" y="578854"/>
                    </a:cubicBezTo>
                    <a:cubicBezTo>
                      <a:pt x="3475150" y="161411"/>
                      <a:pt x="2602715" y="101776"/>
                      <a:pt x="2152141" y="22263"/>
                    </a:cubicBezTo>
                    <a:cubicBezTo>
                      <a:pt x="1701567" y="-57250"/>
                      <a:pt x="1065463" y="101776"/>
                      <a:pt x="1065463" y="101776"/>
                    </a:cubicBezTo>
                    <a:lnTo>
                      <a:pt x="1065463" y="101776"/>
                    </a:lnTo>
                  </a:path>
                </a:pathLst>
              </a:custGeom>
              <a:solidFill>
                <a:schemeClr val="bg2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900"/>
              </a:p>
            </p:txBody>
          </p:sp>
          <p:sp>
            <p:nvSpPr>
              <p:cNvPr id="30" name="円/楕円 29"/>
              <p:cNvSpPr/>
              <p:nvPr/>
            </p:nvSpPr>
            <p:spPr>
              <a:xfrm>
                <a:off x="3539968" y="2708920"/>
                <a:ext cx="864096" cy="864096"/>
              </a:xfrm>
              <a:prstGeom prst="ellipse">
                <a:avLst/>
              </a:prstGeom>
              <a:solidFill>
                <a:schemeClr val="bg2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900"/>
              </a:p>
            </p:txBody>
          </p:sp>
          <p:sp>
            <p:nvSpPr>
              <p:cNvPr id="31" name="弦 30"/>
              <p:cNvSpPr/>
              <p:nvPr/>
            </p:nvSpPr>
            <p:spPr>
              <a:xfrm rot="17413514">
                <a:off x="3511875" y="2740803"/>
                <a:ext cx="863204" cy="848977"/>
              </a:xfrm>
              <a:prstGeom prst="chord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900"/>
              </a:p>
            </p:txBody>
          </p:sp>
          <p:sp>
            <p:nvSpPr>
              <p:cNvPr id="32" name="円/楕円 31"/>
              <p:cNvSpPr/>
              <p:nvPr/>
            </p:nvSpPr>
            <p:spPr>
              <a:xfrm>
                <a:off x="4913988" y="2708920"/>
                <a:ext cx="864096" cy="864096"/>
              </a:xfrm>
              <a:prstGeom prst="ellipse">
                <a:avLst/>
              </a:prstGeom>
              <a:solidFill>
                <a:schemeClr val="bg2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900"/>
              </a:p>
            </p:txBody>
          </p:sp>
          <p:sp>
            <p:nvSpPr>
              <p:cNvPr id="33" name="弦 32"/>
              <p:cNvSpPr/>
              <p:nvPr/>
            </p:nvSpPr>
            <p:spPr>
              <a:xfrm rot="17413514">
                <a:off x="4885895" y="2740803"/>
                <a:ext cx="863204" cy="848977"/>
              </a:xfrm>
              <a:prstGeom prst="chord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900"/>
              </a:p>
            </p:txBody>
          </p:sp>
          <p:sp>
            <p:nvSpPr>
              <p:cNvPr id="34" name="円/楕円 33"/>
              <p:cNvSpPr/>
              <p:nvPr/>
            </p:nvSpPr>
            <p:spPr>
              <a:xfrm>
                <a:off x="3779912" y="2996952"/>
                <a:ext cx="360040" cy="28803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900"/>
              </a:p>
            </p:txBody>
          </p:sp>
          <p:sp>
            <p:nvSpPr>
              <p:cNvPr id="35" name="円/楕円 34"/>
              <p:cNvSpPr/>
              <p:nvPr/>
            </p:nvSpPr>
            <p:spPr>
              <a:xfrm>
                <a:off x="5137477" y="3021275"/>
                <a:ext cx="360040" cy="28803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900"/>
              </a:p>
            </p:txBody>
          </p:sp>
        </p:grpSp>
        <p:grpSp>
          <p:nvGrpSpPr>
            <p:cNvPr id="25" name="グループ化 24"/>
            <p:cNvGrpSpPr/>
            <p:nvPr/>
          </p:nvGrpSpPr>
          <p:grpSpPr>
            <a:xfrm>
              <a:off x="4333282" y="3948385"/>
              <a:ext cx="880011" cy="701173"/>
              <a:chOff x="4109793" y="3844323"/>
              <a:chExt cx="1216771" cy="701173"/>
            </a:xfrm>
          </p:grpSpPr>
          <p:sp>
            <p:nvSpPr>
              <p:cNvPr id="27" name="フリーフォーム 26"/>
              <p:cNvSpPr/>
              <p:nvPr/>
            </p:nvSpPr>
            <p:spPr>
              <a:xfrm>
                <a:off x="4109793" y="4052449"/>
                <a:ext cx="1204329" cy="493047"/>
              </a:xfrm>
              <a:custGeom>
                <a:avLst/>
                <a:gdLst>
                  <a:gd name="connsiteX0" fmla="*/ 700746 w 1204329"/>
                  <a:gd name="connsiteY0" fmla="*/ 188247 h 493047"/>
                  <a:gd name="connsiteX1" fmla="*/ 528468 w 1204329"/>
                  <a:gd name="connsiteY1" fmla="*/ 201499 h 493047"/>
                  <a:gd name="connsiteX2" fmla="*/ 448955 w 1204329"/>
                  <a:gd name="connsiteY2" fmla="*/ 228003 h 493047"/>
                  <a:gd name="connsiteX3" fmla="*/ 369442 w 1204329"/>
                  <a:gd name="connsiteY3" fmla="*/ 281012 h 493047"/>
                  <a:gd name="connsiteX4" fmla="*/ 303181 w 1204329"/>
                  <a:gd name="connsiteY4" fmla="*/ 334021 h 493047"/>
                  <a:gd name="connsiteX5" fmla="*/ 236920 w 1204329"/>
                  <a:gd name="connsiteY5" fmla="*/ 400281 h 493047"/>
                  <a:gd name="connsiteX6" fmla="*/ 170659 w 1204329"/>
                  <a:gd name="connsiteY6" fmla="*/ 440038 h 493047"/>
                  <a:gd name="connsiteX7" fmla="*/ 130903 w 1204329"/>
                  <a:gd name="connsiteY7" fmla="*/ 466542 h 493047"/>
                  <a:gd name="connsiteX8" fmla="*/ 51390 w 1204329"/>
                  <a:gd name="connsiteY8" fmla="*/ 493047 h 493047"/>
                  <a:gd name="connsiteX9" fmla="*/ 24885 w 1204329"/>
                  <a:gd name="connsiteY9" fmla="*/ 347273 h 493047"/>
                  <a:gd name="connsiteX10" fmla="*/ 64642 w 1204329"/>
                  <a:gd name="connsiteY10" fmla="*/ 281012 h 493047"/>
                  <a:gd name="connsiteX11" fmla="*/ 91146 w 1204329"/>
                  <a:gd name="connsiteY11" fmla="*/ 241255 h 493047"/>
                  <a:gd name="connsiteX12" fmla="*/ 170659 w 1204329"/>
                  <a:gd name="connsiteY12" fmla="*/ 201499 h 493047"/>
                  <a:gd name="connsiteX13" fmla="*/ 250172 w 1204329"/>
                  <a:gd name="connsiteY13" fmla="*/ 135238 h 493047"/>
                  <a:gd name="connsiteX14" fmla="*/ 276677 w 1204329"/>
                  <a:gd name="connsiteY14" fmla="*/ 108734 h 493047"/>
                  <a:gd name="connsiteX15" fmla="*/ 329685 w 1204329"/>
                  <a:gd name="connsiteY15" fmla="*/ 82229 h 493047"/>
                  <a:gd name="connsiteX16" fmla="*/ 409198 w 1204329"/>
                  <a:gd name="connsiteY16" fmla="*/ 42473 h 493047"/>
                  <a:gd name="connsiteX17" fmla="*/ 448955 w 1204329"/>
                  <a:gd name="connsiteY17" fmla="*/ 15968 h 493047"/>
                  <a:gd name="connsiteX18" fmla="*/ 806764 w 1204329"/>
                  <a:gd name="connsiteY18" fmla="*/ 15968 h 493047"/>
                  <a:gd name="connsiteX19" fmla="*/ 926033 w 1204329"/>
                  <a:gd name="connsiteY19" fmla="*/ 42473 h 493047"/>
                  <a:gd name="connsiteX20" fmla="*/ 1005546 w 1204329"/>
                  <a:gd name="connsiteY20" fmla="*/ 68977 h 493047"/>
                  <a:gd name="connsiteX21" fmla="*/ 1045303 w 1204329"/>
                  <a:gd name="connsiteY21" fmla="*/ 95481 h 493047"/>
                  <a:gd name="connsiteX22" fmla="*/ 1071807 w 1204329"/>
                  <a:gd name="connsiteY22" fmla="*/ 121986 h 493047"/>
                  <a:gd name="connsiteX23" fmla="*/ 1111564 w 1204329"/>
                  <a:gd name="connsiteY23" fmla="*/ 135238 h 493047"/>
                  <a:gd name="connsiteX24" fmla="*/ 1151320 w 1204329"/>
                  <a:gd name="connsiteY24" fmla="*/ 161742 h 493047"/>
                  <a:gd name="connsiteX25" fmla="*/ 1204329 w 1204329"/>
                  <a:gd name="connsiteY25" fmla="*/ 228003 h 493047"/>
                  <a:gd name="connsiteX26" fmla="*/ 1191077 w 1204329"/>
                  <a:gd name="connsiteY26" fmla="*/ 320768 h 493047"/>
                  <a:gd name="connsiteX27" fmla="*/ 1164572 w 1204329"/>
                  <a:gd name="connsiteY27" fmla="*/ 347273 h 493047"/>
                  <a:gd name="connsiteX28" fmla="*/ 1098311 w 1204329"/>
                  <a:gd name="connsiteY28" fmla="*/ 334021 h 493047"/>
                  <a:gd name="connsiteX29" fmla="*/ 1018798 w 1204329"/>
                  <a:gd name="connsiteY29" fmla="*/ 307516 h 493047"/>
                  <a:gd name="connsiteX30" fmla="*/ 979042 w 1204329"/>
                  <a:gd name="connsiteY30" fmla="*/ 281012 h 493047"/>
                  <a:gd name="connsiteX31" fmla="*/ 939285 w 1204329"/>
                  <a:gd name="connsiteY31" fmla="*/ 267760 h 493047"/>
                  <a:gd name="connsiteX32" fmla="*/ 912781 w 1204329"/>
                  <a:gd name="connsiteY32" fmla="*/ 241255 h 493047"/>
                  <a:gd name="connsiteX33" fmla="*/ 873024 w 1204329"/>
                  <a:gd name="connsiteY33" fmla="*/ 228003 h 493047"/>
                  <a:gd name="connsiteX34" fmla="*/ 727250 w 1204329"/>
                  <a:gd name="connsiteY34" fmla="*/ 201499 h 493047"/>
                  <a:gd name="connsiteX35" fmla="*/ 674242 w 1204329"/>
                  <a:gd name="connsiteY35" fmla="*/ 188247 h 493047"/>
                  <a:gd name="connsiteX36" fmla="*/ 581477 w 1204329"/>
                  <a:gd name="connsiteY36" fmla="*/ 201499 h 4930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204329" h="493047">
                    <a:moveTo>
                      <a:pt x="700746" y="188247"/>
                    </a:moveTo>
                    <a:cubicBezTo>
                      <a:pt x="643320" y="192664"/>
                      <a:pt x="585359" y="192516"/>
                      <a:pt x="528468" y="201499"/>
                    </a:cubicBezTo>
                    <a:cubicBezTo>
                      <a:pt x="500872" y="205856"/>
                      <a:pt x="448955" y="228003"/>
                      <a:pt x="448955" y="228003"/>
                    </a:cubicBezTo>
                    <a:cubicBezTo>
                      <a:pt x="422451" y="245673"/>
                      <a:pt x="391967" y="258488"/>
                      <a:pt x="369442" y="281012"/>
                    </a:cubicBezTo>
                    <a:cubicBezTo>
                      <a:pt x="331675" y="318778"/>
                      <a:pt x="353333" y="300585"/>
                      <a:pt x="303181" y="334021"/>
                    </a:cubicBezTo>
                    <a:cubicBezTo>
                      <a:pt x="257744" y="402177"/>
                      <a:pt x="300028" y="349795"/>
                      <a:pt x="236920" y="400281"/>
                    </a:cubicBezTo>
                    <a:cubicBezTo>
                      <a:pt x="184944" y="441862"/>
                      <a:pt x="239704" y="417023"/>
                      <a:pt x="170659" y="440038"/>
                    </a:cubicBezTo>
                    <a:cubicBezTo>
                      <a:pt x="157407" y="448873"/>
                      <a:pt x="145457" y="460073"/>
                      <a:pt x="130903" y="466542"/>
                    </a:cubicBezTo>
                    <a:cubicBezTo>
                      <a:pt x="105373" y="477889"/>
                      <a:pt x="51390" y="493047"/>
                      <a:pt x="51390" y="493047"/>
                    </a:cubicBezTo>
                    <a:cubicBezTo>
                      <a:pt x="-28123" y="466541"/>
                      <a:pt x="2744" y="491194"/>
                      <a:pt x="24885" y="347273"/>
                    </a:cubicBezTo>
                    <a:cubicBezTo>
                      <a:pt x="32557" y="297406"/>
                      <a:pt x="36784" y="315834"/>
                      <a:pt x="64642" y="281012"/>
                    </a:cubicBezTo>
                    <a:cubicBezTo>
                      <a:pt x="74592" y="268575"/>
                      <a:pt x="79884" y="252517"/>
                      <a:pt x="91146" y="241255"/>
                    </a:cubicBezTo>
                    <a:cubicBezTo>
                      <a:pt x="116835" y="215566"/>
                      <a:pt x="138325" y="212277"/>
                      <a:pt x="170659" y="201499"/>
                    </a:cubicBezTo>
                    <a:cubicBezTo>
                      <a:pt x="253702" y="90775"/>
                      <a:pt x="167387" y="184908"/>
                      <a:pt x="250172" y="135238"/>
                    </a:cubicBezTo>
                    <a:cubicBezTo>
                      <a:pt x="260886" y="128810"/>
                      <a:pt x="266281" y="115665"/>
                      <a:pt x="276677" y="108734"/>
                    </a:cubicBezTo>
                    <a:cubicBezTo>
                      <a:pt x="293114" y="97776"/>
                      <a:pt x="312533" y="92030"/>
                      <a:pt x="329685" y="82229"/>
                    </a:cubicBezTo>
                    <a:cubicBezTo>
                      <a:pt x="401612" y="41128"/>
                      <a:pt x="336312" y="66768"/>
                      <a:pt x="409198" y="42473"/>
                    </a:cubicBezTo>
                    <a:cubicBezTo>
                      <a:pt x="422450" y="33638"/>
                      <a:pt x="434042" y="21561"/>
                      <a:pt x="448955" y="15968"/>
                    </a:cubicBezTo>
                    <a:cubicBezTo>
                      <a:pt x="543325" y="-19421"/>
                      <a:pt x="783320" y="14902"/>
                      <a:pt x="806764" y="15968"/>
                    </a:cubicBezTo>
                    <a:cubicBezTo>
                      <a:pt x="844585" y="23533"/>
                      <a:pt x="888610" y="31246"/>
                      <a:pt x="926033" y="42473"/>
                    </a:cubicBezTo>
                    <a:cubicBezTo>
                      <a:pt x="952793" y="50501"/>
                      <a:pt x="982300" y="53480"/>
                      <a:pt x="1005546" y="68977"/>
                    </a:cubicBezTo>
                    <a:cubicBezTo>
                      <a:pt x="1018798" y="77812"/>
                      <a:pt x="1032866" y="85531"/>
                      <a:pt x="1045303" y="95481"/>
                    </a:cubicBezTo>
                    <a:cubicBezTo>
                      <a:pt x="1055059" y="103286"/>
                      <a:pt x="1061093" y="115558"/>
                      <a:pt x="1071807" y="121986"/>
                    </a:cubicBezTo>
                    <a:cubicBezTo>
                      <a:pt x="1083785" y="129173"/>
                      <a:pt x="1098312" y="130821"/>
                      <a:pt x="1111564" y="135238"/>
                    </a:cubicBezTo>
                    <a:cubicBezTo>
                      <a:pt x="1124816" y="144073"/>
                      <a:pt x="1138883" y="151792"/>
                      <a:pt x="1151320" y="161742"/>
                    </a:cubicBezTo>
                    <a:cubicBezTo>
                      <a:pt x="1178293" y="183321"/>
                      <a:pt x="1184651" y="198487"/>
                      <a:pt x="1204329" y="228003"/>
                    </a:cubicBezTo>
                    <a:cubicBezTo>
                      <a:pt x="1199912" y="258925"/>
                      <a:pt x="1200955" y="291135"/>
                      <a:pt x="1191077" y="320768"/>
                    </a:cubicBezTo>
                    <a:cubicBezTo>
                      <a:pt x="1187126" y="332621"/>
                      <a:pt x="1176941" y="345506"/>
                      <a:pt x="1164572" y="347273"/>
                    </a:cubicBezTo>
                    <a:cubicBezTo>
                      <a:pt x="1142274" y="350459"/>
                      <a:pt x="1120042" y="339948"/>
                      <a:pt x="1098311" y="334021"/>
                    </a:cubicBezTo>
                    <a:cubicBezTo>
                      <a:pt x="1071357" y="326670"/>
                      <a:pt x="1018798" y="307516"/>
                      <a:pt x="1018798" y="307516"/>
                    </a:cubicBezTo>
                    <a:cubicBezTo>
                      <a:pt x="1005546" y="298681"/>
                      <a:pt x="993288" y="288135"/>
                      <a:pt x="979042" y="281012"/>
                    </a:cubicBezTo>
                    <a:cubicBezTo>
                      <a:pt x="966548" y="274765"/>
                      <a:pt x="951263" y="274947"/>
                      <a:pt x="939285" y="267760"/>
                    </a:cubicBezTo>
                    <a:cubicBezTo>
                      <a:pt x="928571" y="261332"/>
                      <a:pt x="923495" y="247683"/>
                      <a:pt x="912781" y="241255"/>
                    </a:cubicBezTo>
                    <a:cubicBezTo>
                      <a:pt x="900803" y="234068"/>
                      <a:pt x="886456" y="231841"/>
                      <a:pt x="873024" y="228003"/>
                    </a:cubicBezTo>
                    <a:cubicBezTo>
                      <a:pt x="794122" y="205460"/>
                      <a:pt x="830484" y="220269"/>
                      <a:pt x="727250" y="201499"/>
                    </a:cubicBezTo>
                    <a:cubicBezTo>
                      <a:pt x="709331" y="198241"/>
                      <a:pt x="691911" y="192664"/>
                      <a:pt x="674242" y="188247"/>
                    </a:cubicBezTo>
                    <a:cubicBezTo>
                      <a:pt x="590372" y="202225"/>
                      <a:pt x="621599" y="201499"/>
                      <a:pt x="581477" y="201499"/>
                    </a:cubicBezTo>
                  </a:path>
                </a:pathLst>
              </a:custGeom>
              <a:solidFill>
                <a:srgbClr val="FF66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900"/>
              </a:p>
            </p:txBody>
          </p:sp>
          <p:sp>
            <p:nvSpPr>
              <p:cNvPr id="28" name="フリーフォーム 27"/>
              <p:cNvSpPr/>
              <p:nvPr/>
            </p:nvSpPr>
            <p:spPr>
              <a:xfrm>
                <a:off x="4122235" y="3844323"/>
                <a:ext cx="1204329" cy="493047"/>
              </a:xfrm>
              <a:custGeom>
                <a:avLst/>
                <a:gdLst>
                  <a:gd name="connsiteX0" fmla="*/ 700746 w 1204329"/>
                  <a:gd name="connsiteY0" fmla="*/ 188247 h 493047"/>
                  <a:gd name="connsiteX1" fmla="*/ 528468 w 1204329"/>
                  <a:gd name="connsiteY1" fmla="*/ 201499 h 493047"/>
                  <a:gd name="connsiteX2" fmla="*/ 448955 w 1204329"/>
                  <a:gd name="connsiteY2" fmla="*/ 228003 h 493047"/>
                  <a:gd name="connsiteX3" fmla="*/ 369442 w 1204329"/>
                  <a:gd name="connsiteY3" fmla="*/ 281012 h 493047"/>
                  <a:gd name="connsiteX4" fmla="*/ 303181 w 1204329"/>
                  <a:gd name="connsiteY4" fmla="*/ 334021 h 493047"/>
                  <a:gd name="connsiteX5" fmla="*/ 236920 w 1204329"/>
                  <a:gd name="connsiteY5" fmla="*/ 400281 h 493047"/>
                  <a:gd name="connsiteX6" fmla="*/ 170659 w 1204329"/>
                  <a:gd name="connsiteY6" fmla="*/ 440038 h 493047"/>
                  <a:gd name="connsiteX7" fmla="*/ 130903 w 1204329"/>
                  <a:gd name="connsiteY7" fmla="*/ 466542 h 493047"/>
                  <a:gd name="connsiteX8" fmla="*/ 51390 w 1204329"/>
                  <a:gd name="connsiteY8" fmla="*/ 493047 h 493047"/>
                  <a:gd name="connsiteX9" fmla="*/ 24885 w 1204329"/>
                  <a:gd name="connsiteY9" fmla="*/ 347273 h 493047"/>
                  <a:gd name="connsiteX10" fmla="*/ 64642 w 1204329"/>
                  <a:gd name="connsiteY10" fmla="*/ 281012 h 493047"/>
                  <a:gd name="connsiteX11" fmla="*/ 91146 w 1204329"/>
                  <a:gd name="connsiteY11" fmla="*/ 241255 h 493047"/>
                  <a:gd name="connsiteX12" fmla="*/ 170659 w 1204329"/>
                  <a:gd name="connsiteY12" fmla="*/ 201499 h 493047"/>
                  <a:gd name="connsiteX13" fmla="*/ 250172 w 1204329"/>
                  <a:gd name="connsiteY13" fmla="*/ 135238 h 493047"/>
                  <a:gd name="connsiteX14" fmla="*/ 276677 w 1204329"/>
                  <a:gd name="connsiteY14" fmla="*/ 108734 h 493047"/>
                  <a:gd name="connsiteX15" fmla="*/ 329685 w 1204329"/>
                  <a:gd name="connsiteY15" fmla="*/ 82229 h 493047"/>
                  <a:gd name="connsiteX16" fmla="*/ 409198 w 1204329"/>
                  <a:gd name="connsiteY16" fmla="*/ 42473 h 493047"/>
                  <a:gd name="connsiteX17" fmla="*/ 448955 w 1204329"/>
                  <a:gd name="connsiteY17" fmla="*/ 15968 h 493047"/>
                  <a:gd name="connsiteX18" fmla="*/ 806764 w 1204329"/>
                  <a:gd name="connsiteY18" fmla="*/ 15968 h 493047"/>
                  <a:gd name="connsiteX19" fmla="*/ 926033 w 1204329"/>
                  <a:gd name="connsiteY19" fmla="*/ 42473 h 493047"/>
                  <a:gd name="connsiteX20" fmla="*/ 1005546 w 1204329"/>
                  <a:gd name="connsiteY20" fmla="*/ 68977 h 493047"/>
                  <a:gd name="connsiteX21" fmla="*/ 1045303 w 1204329"/>
                  <a:gd name="connsiteY21" fmla="*/ 95481 h 493047"/>
                  <a:gd name="connsiteX22" fmla="*/ 1071807 w 1204329"/>
                  <a:gd name="connsiteY22" fmla="*/ 121986 h 493047"/>
                  <a:gd name="connsiteX23" fmla="*/ 1111564 w 1204329"/>
                  <a:gd name="connsiteY23" fmla="*/ 135238 h 493047"/>
                  <a:gd name="connsiteX24" fmla="*/ 1151320 w 1204329"/>
                  <a:gd name="connsiteY24" fmla="*/ 161742 h 493047"/>
                  <a:gd name="connsiteX25" fmla="*/ 1204329 w 1204329"/>
                  <a:gd name="connsiteY25" fmla="*/ 228003 h 493047"/>
                  <a:gd name="connsiteX26" fmla="*/ 1191077 w 1204329"/>
                  <a:gd name="connsiteY26" fmla="*/ 320768 h 493047"/>
                  <a:gd name="connsiteX27" fmla="*/ 1164572 w 1204329"/>
                  <a:gd name="connsiteY27" fmla="*/ 347273 h 493047"/>
                  <a:gd name="connsiteX28" fmla="*/ 1098311 w 1204329"/>
                  <a:gd name="connsiteY28" fmla="*/ 334021 h 493047"/>
                  <a:gd name="connsiteX29" fmla="*/ 1018798 w 1204329"/>
                  <a:gd name="connsiteY29" fmla="*/ 307516 h 493047"/>
                  <a:gd name="connsiteX30" fmla="*/ 979042 w 1204329"/>
                  <a:gd name="connsiteY30" fmla="*/ 281012 h 493047"/>
                  <a:gd name="connsiteX31" fmla="*/ 939285 w 1204329"/>
                  <a:gd name="connsiteY31" fmla="*/ 267760 h 493047"/>
                  <a:gd name="connsiteX32" fmla="*/ 912781 w 1204329"/>
                  <a:gd name="connsiteY32" fmla="*/ 241255 h 493047"/>
                  <a:gd name="connsiteX33" fmla="*/ 873024 w 1204329"/>
                  <a:gd name="connsiteY33" fmla="*/ 228003 h 493047"/>
                  <a:gd name="connsiteX34" fmla="*/ 727250 w 1204329"/>
                  <a:gd name="connsiteY34" fmla="*/ 201499 h 493047"/>
                  <a:gd name="connsiteX35" fmla="*/ 674242 w 1204329"/>
                  <a:gd name="connsiteY35" fmla="*/ 188247 h 493047"/>
                  <a:gd name="connsiteX36" fmla="*/ 581477 w 1204329"/>
                  <a:gd name="connsiteY36" fmla="*/ 201499 h 4930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204329" h="493047">
                    <a:moveTo>
                      <a:pt x="700746" y="188247"/>
                    </a:moveTo>
                    <a:cubicBezTo>
                      <a:pt x="643320" y="192664"/>
                      <a:pt x="585359" y="192516"/>
                      <a:pt x="528468" y="201499"/>
                    </a:cubicBezTo>
                    <a:cubicBezTo>
                      <a:pt x="500872" y="205856"/>
                      <a:pt x="448955" y="228003"/>
                      <a:pt x="448955" y="228003"/>
                    </a:cubicBezTo>
                    <a:cubicBezTo>
                      <a:pt x="422451" y="245673"/>
                      <a:pt x="391967" y="258488"/>
                      <a:pt x="369442" y="281012"/>
                    </a:cubicBezTo>
                    <a:cubicBezTo>
                      <a:pt x="331675" y="318778"/>
                      <a:pt x="353333" y="300585"/>
                      <a:pt x="303181" y="334021"/>
                    </a:cubicBezTo>
                    <a:cubicBezTo>
                      <a:pt x="257744" y="402177"/>
                      <a:pt x="300028" y="349795"/>
                      <a:pt x="236920" y="400281"/>
                    </a:cubicBezTo>
                    <a:cubicBezTo>
                      <a:pt x="184944" y="441862"/>
                      <a:pt x="239704" y="417023"/>
                      <a:pt x="170659" y="440038"/>
                    </a:cubicBezTo>
                    <a:cubicBezTo>
                      <a:pt x="157407" y="448873"/>
                      <a:pt x="145457" y="460073"/>
                      <a:pt x="130903" y="466542"/>
                    </a:cubicBezTo>
                    <a:cubicBezTo>
                      <a:pt x="105373" y="477889"/>
                      <a:pt x="51390" y="493047"/>
                      <a:pt x="51390" y="493047"/>
                    </a:cubicBezTo>
                    <a:cubicBezTo>
                      <a:pt x="-28123" y="466541"/>
                      <a:pt x="2744" y="491194"/>
                      <a:pt x="24885" y="347273"/>
                    </a:cubicBezTo>
                    <a:cubicBezTo>
                      <a:pt x="32557" y="297406"/>
                      <a:pt x="36784" y="315834"/>
                      <a:pt x="64642" y="281012"/>
                    </a:cubicBezTo>
                    <a:cubicBezTo>
                      <a:pt x="74592" y="268575"/>
                      <a:pt x="79884" y="252517"/>
                      <a:pt x="91146" y="241255"/>
                    </a:cubicBezTo>
                    <a:cubicBezTo>
                      <a:pt x="116835" y="215566"/>
                      <a:pt x="138325" y="212277"/>
                      <a:pt x="170659" y="201499"/>
                    </a:cubicBezTo>
                    <a:cubicBezTo>
                      <a:pt x="253702" y="90775"/>
                      <a:pt x="167387" y="184908"/>
                      <a:pt x="250172" y="135238"/>
                    </a:cubicBezTo>
                    <a:cubicBezTo>
                      <a:pt x="260886" y="128810"/>
                      <a:pt x="266281" y="115665"/>
                      <a:pt x="276677" y="108734"/>
                    </a:cubicBezTo>
                    <a:cubicBezTo>
                      <a:pt x="293114" y="97776"/>
                      <a:pt x="312533" y="92030"/>
                      <a:pt x="329685" y="82229"/>
                    </a:cubicBezTo>
                    <a:cubicBezTo>
                      <a:pt x="401612" y="41128"/>
                      <a:pt x="336312" y="66768"/>
                      <a:pt x="409198" y="42473"/>
                    </a:cubicBezTo>
                    <a:cubicBezTo>
                      <a:pt x="422450" y="33638"/>
                      <a:pt x="434042" y="21561"/>
                      <a:pt x="448955" y="15968"/>
                    </a:cubicBezTo>
                    <a:cubicBezTo>
                      <a:pt x="543325" y="-19421"/>
                      <a:pt x="783320" y="14902"/>
                      <a:pt x="806764" y="15968"/>
                    </a:cubicBezTo>
                    <a:cubicBezTo>
                      <a:pt x="844585" y="23533"/>
                      <a:pt x="888610" y="31246"/>
                      <a:pt x="926033" y="42473"/>
                    </a:cubicBezTo>
                    <a:cubicBezTo>
                      <a:pt x="952793" y="50501"/>
                      <a:pt x="982300" y="53480"/>
                      <a:pt x="1005546" y="68977"/>
                    </a:cubicBezTo>
                    <a:cubicBezTo>
                      <a:pt x="1018798" y="77812"/>
                      <a:pt x="1032866" y="85531"/>
                      <a:pt x="1045303" y="95481"/>
                    </a:cubicBezTo>
                    <a:cubicBezTo>
                      <a:pt x="1055059" y="103286"/>
                      <a:pt x="1061093" y="115558"/>
                      <a:pt x="1071807" y="121986"/>
                    </a:cubicBezTo>
                    <a:cubicBezTo>
                      <a:pt x="1083785" y="129173"/>
                      <a:pt x="1098312" y="130821"/>
                      <a:pt x="1111564" y="135238"/>
                    </a:cubicBezTo>
                    <a:cubicBezTo>
                      <a:pt x="1124816" y="144073"/>
                      <a:pt x="1138883" y="151792"/>
                      <a:pt x="1151320" y="161742"/>
                    </a:cubicBezTo>
                    <a:cubicBezTo>
                      <a:pt x="1178293" y="183321"/>
                      <a:pt x="1184651" y="198487"/>
                      <a:pt x="1204329" y="228003"/>
                    </a:cubicBezTo>
                    <a:cubicBezTo>
                      <a:pt x="1199912" y="258925"/>
                      <a:pt x="1200955" y="291135"/>
                      <a:pt x="1191077" y="320768"/>
                    </a:cubicBezTo>
                    <a:cubicBezTo>
                      <a:pt x="1187126" y="332621"/>
                      <a:pt x="1176941" y="345506"/>
                      <a:pt x="1164572" y="347273"/>
                    </a:cubicBezTo>
                    <a:cubicBezTo>
                      <a:pt x="1142274" y="350459"/>
                      <a:pt x="1120042" y="339948"/>
                      <a:pt x="1098311" y="334021"/>
                    </a:cubicBezTo>
                    <a:cubicBezTo>
                      <a:pt x="1071357" y="326670"/>
                      <a:pt x="1018798" y="307516"/>
                      <a:pt x="1018798" y="307516"/>
                    </a:cubicBezTo>
                    <a:cubicBezTo>
                      <a:pt x="1005546" y="298681"/>
                      <a:pt x="993288" y="288135"/>
                      <a:pt x="979042" y="281012"/>
                    </a:cubicBezTo>
                    <a:cubicBezTo>
                      <a:pt x="966548" y="274765"/>
                      <a:pt x="951263" y="274947"/>
                      <a:pt x="939285" y="267760"/>
                    </a:cubicBezTo>
                    <a:cubicBezTo>
                      <a:pt x="928571" y="261332"/>
                      <a:pt x="923495" y="247683"/>
                      <a:pt x="912781" y="241255"/>
                    </a:cubicBezTo>
                    <a:cubicBezTo>
                      <a:pt x="900803" y="234068"/>
                      <a:pt x="886456" y="231841"/>
                      <a:pt x="873024" y="228003"/>
                    </a:cubicBezTo>
                    <a:cubicBezTo>
                      <a:pt x="794122" y="205460"/>
                      <a:pt x="830484" y="220269"/>
                      <a:pt x="727250" y="201499"/>
                    </a:cubicBezTo>
                    <a:cubicBezTo>
                      <a:pt x="709331" y="198241"/>
                      <a:pt x="691911" y="192664"/>
                      <a:pt x="674242" y="188247"/>
                    </a:cubicBezTo>
                    <a:cubicBezTo>
                      <a:pt x="590372" y="202225"/>
                      <a:pt x="621599" y="201499"/>
                      <a:pt x="581477" y="201499"/>
                    </a:cubicBezTo>
                  </a:path>
                </a:pathLst>
              </a:custGeom>
              <a:solidFill>
                <a:srgbClr val="FF66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900"/>
              </a:p>
            </p:txBody>
          </p:sp>
        </p:grpSp>
        <p:sp>
          <p:nvSpPr>
            <p:cNvPr id="26" name="正方形/長方形 25"/>
            <p:cNvSpPr/>
            <p:nvPr/>
          </p:nvSpPr>
          <p:spPr>
            <a:xfrm>
              <a:off x="3211081" y="1525873"/>
              <a:ext cx="3110384" cy="135309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ja-JP" altLang="en-US" sz="2000" b="0" cap="none" spc="0" dirty="0" smtClean="0">
                  <a:ln w="18415" cmpd="sng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もんだい</a:t>
              </a:r>
              <a:endParaRPr lang="ja-JP" altLang="en-US" sz="2000" b="0" cap="none" spc="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grpSp>
        <p:nvGrpSpPr>
          <p:cNvPr id="36" name="グループ化 35"/>
          <p:cNvGrpSpPr/>
          <p:nvPr/>
        </p:nvGrpSpPr>
        <p:grpSpPr>
          <a:xfrm>
            <a:off x="215612" y="5390480"/>
            <a:ext cx="1455374" cy="1384722"/>
            <a:chOff x="2744777" y="1484784"/>
            <a:chExt cx="4050390" cy="4682851"/>
          </a:xfrm>
        </p:grpSpPr>
        <p:grpSp>
          <p:nvGrpSpPr>
            <p:cNvPr id="37" name="グループ化 36"/>
            <p:cNvGrpSpPr/>
            <p:nvPr/>
          </p:nvGrpSpPr>
          <p:grpSpPr>
            <a:xfrm>
              <a:off x="2744777" y="1484784"/>
              <a:ext cx="4050390" cy="4682851"/>
              <a:chOff x="2668961" y="1844824"/>
              <a:chExt cx="4050390" cy="4682851"/>
            </a:xfrm>
          </p:grpSpPr>
          <p:sp>
            <p:nvSpPr>
              <p:cNvPr id="42" name="フリーフォーム 41"/>
              <p:cNvSpPr/>
              <p:nvPr/>
            </p:nvSpPr>
            <p:spPr>
              <a:xfrm>
                <a:off x="2668961" y="1844824"/>
                <a:ext cx="4050390" cy="4682851"/>
              </a:xfrm>
              <a:custGeom>
                <a:avLst/>
                <a:gdLst>
                  <a:gd name="connsiteX0" fmla="*/ 1277497 w 4050390"/>
                  <a:gd name="connsiteY0" fmla="*/ 35515 h 4334120"/>
                  <a:gd name="connsiteX1" fmla="*/ 747410 w 4050390"/>
                  <a:gd name="connsiteY1" fmla="*/ 287306 h 4334120"/>
                  <a:gd name="connsiteX2" fmla="*/ 349845 w 4050390"/>
                  <a:gd name="connsiteY2" fmla="*/ 936663 h 4334120"/>
                  <a:gd name="connsiteX3" fmla="*/ 190819 w 4050390"/>
                  <a:gd name="connsiteY3" fmla="*/ 2672698 h 4334120"/>
                  <a:gd name="connsiteX4" fmla="*/ 204071 w 4050390"/>
                  <a:gd name="connsiteY4" fmla="*/ 4209950 h 4334120"/>
                  <a:gd name="connsiteX5" fmla="*/ 270332 w 4050390"/>
                  <a:gd name="connsiteY5" fmla="*/ 4249706 h 4334120"/>
                  <a:gd name="connsiteX6" fmla="*/ 3649637 w 4050390"/>
                  <a:gd name="connsiteY6" fmla="*/ 4302715 h 4334120"/>
                  <a:gd name="connsiteX7" fmla="*/ 4020697 w 4050390"/>
                  <a:gd name="connsiteY7" fmla="*/ 4249706 h 4334120"/>
                  <a:gd name="connsiteX8" fmla="*/ 3967689 w 4050390"/>
                  <a:gd name="connsiteY8" fmla="*/ 4156941 h 4334120"/>
                  <a:gd name="connsiteX9" fmla="*/ 3914680 w 4050390"/>
                  <a:gd name="connsiteY9" fmla="*/ 2526924 h 4334120"/>
                  <a:gd name="connsiteX10" fmla="*/ 3768906 w 4050390"/>
                  <a:gd name="connsiteY10" fmla="*/ 578854 h 4334120"/>
                  <a:gd name="connsiteX11" fmla="*/ 2152141 w 4050390"/>
                  <a:gd name="connsiteY11" fmla="*/ 22263 h 4334120"/>
                  <a:gd name="connsiteX12" fmla="*/ 1065463 w 4050390"/>
                  <a:gd name="connsiteY12" fmla="*/ 101776 h 4334120"/>
                  <a:gd name="connsiteX13" fmla="*/ 1065463 w 4050390"/>
                  <a:gd name="connsiteY13" fmla="*/ 101776 h 4334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050390" h="4334120">
                    <a:moveTo>
                      <a:pt x="1277497" y="35515"/>
                    </a:moveTo>
                    <a:cubicBezTo>
                      <a:pt x="1089758" y="86315"/>
                      <a:pt x="902019" y="137115"/>
                      <a:pt x="747410" y="287306"/>
                    </a:cubicBezTo>
                    <a:cubicBezTo>
                      <a:pt x="592801" y="437497"/>
                      <a:pt x="442610" y="539098"/>
                      <a:pt x="349845" y="936663"/>
                    </a:cubicBezTo>
                    <a:cubicBezTo>
                      <a:pt x="257080" y="1334228"/>
                      <a:pt x="215115" y="2127150"/>
                      <a:pt x="190819" y="2672698"/>
                    </a:cubicBezTo>
                    <a:cubicBezTo>
                      <a:pt x="166523" y="3218246"/>
                      <a:pt x="190819" y="3947115"/>
                      <a:pt x="204071" y="4209950"/>
                    </a:cubicBezTo>
                    <a:cubicBezTo>
                      <a:pt x="217323" y="4472785"/>
                      <a:pt x="-303929" y="4234245"/>
                      <a:pt x="270332" y="4249706"/>
                    </a:cubicBezTo>
                    <a:cubicBezTo>
                      <a:pt x="844593" y="4265167"/>
                      <a:pt x="3024576" y="4302715"/>
                      <a:pt x="3649637" y="4302715"/>
                    </a:cubicBezTo>
                    <a:cubicBezTo>
                      <a:pt x="4274698" y="4302715"/>
                      <a:pt x="3967688" y="4274002"/>
                      <a:pt x="4020697" y="4249706"/>
                    </a:cubicBezTo>
                    <a:cubicBezTo>
                      <a:pt x="4073706" y="4225410"/>
                      <a:pt x="3985359" y="4444071"/>
                      <a:pt x="3967689" y="4156941"/>
                    </a:cubicBezTo>
                    <a:cubicBezTo>
                      <a:pt x="3950020" y="3869811"/>
                      <a:pt x="3947811" y="3123272"/>
                      <a:pt x="3914680" y="2526924"/>
                    </a:cubicBezTo>
                    <a:cubicBezTo>
                      <a:pt x="3881550" y="1930576"/>
                      <a:pt x="4062663" y="996298"/>
                      <a:pt x="3768906" y="578854"/>
                    </a:cubicBezTo>
                    <a:cubicBezTo>
                      <a:pt x="3475150" y="161411"/>
                      <a:pt x="2602715" y="101776"/>
                      <a:pt x="2152141" y="22263"/>
                    </a:cubicBezTo>
                    <a:cubicBezTo>
                      <a:pt x="1701567" y="-57250"/>
                      <a:pt x="1065463" y="101776"/>
                      <a:pt x="1065463" y="101776"/>
                    </a:cubicBezTo>
                    <a:lnTo>
                      <a:pt x="1065463" y="101776"/>
                    </a:lnTo>
                  </a:path>
                </a:pathLst>
              </a:custGeom>
              <a:solidFill>
                <a:schemeClr val="bg2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900"/>
              </a:p>
            </p:txBody>
          </p:sp>
          <p:sp>
            <p:nvSpPr>
              <p:cNvPr id="43" name="円/楕円 42"/>
              <p:cNvSpPr/>
              <p:nvPr/>
            </p:nvSpPr>
            <p:spPr>
              <a:xfrm>
                <a:off x="3539968" y="2708920"/>
                <a:ext cx="864096" cy="864096"/>
              </a:xfrm>
              <a:prstGeom prst="ellipse">
                <a:avLst/>
              </a:prstGeom>
              <a:solidFill>
                <a:schemeClr val="bg2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900"/>
              </a:p>
            </p:txBody>
          </p:sp>
          <p:sp>
            <p:nvSpPr>
              <p:cNvPr id="44" name="弦 43"/>
              <p:cNvSpPr/>
              <p:nvPr/>
            </p:nvSpPr>
            <p:spPr>
              <a:xfrm rot="17413514">
                <a:off x="3511875" y="2740803"/>
                <a:ext cx="863204" cy="848977"/>
              </a:xfrm>
              <a:prstGeom prst="chord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900"/>
              </a:p>
            </p:txBody>
          </p:sp>
          <p:sp>
            <p:nvSpPr>
              <p:cNvPr id="45" name="円/楕円 44"/>
              <p:cNvSpPr/>
              <p:nvPr/>
            </p:nvSpPr>
            <p:spPr>
              <a:xfrm>
                <a:off x="4913988" y="2708920"/>
                <a:ext cx="864096" cy="864096"/>
              </a:xfrm>
              <a:prstGeom prst="ellipse">
                <a:avLst/>
              </a:prstGeom>
              <a:solidFill>
                <a:schemeClr val="bg2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900"/>
              </a:p>
            </p:txBody>
          </p:sp>
          <p:sp>
            <p:nvSpPr>
              <p:cNvPr id="46" name="弦 45"/>
              <p:cNvSpPr/>
              <p:nvPr/>
            </p:nvSpPr>
            <p:spPr>
              <a:xfrm rot="17413514">
                <a:off x="4885895" y="2740803"/>
                <a:ext cx="863204" cy="848977"/>
              </a:xfrm>
              <a:prstGeom prst="chord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900"/>
              </a:p>
            </p:txBody>
          </p:sp>
          <p:sp>
            <p:nvSpPr>
              <p:cNvPr id="47" name="円/楕円 46"/>
              <p:cNvSpPr/>
              <p:nvPr/>
            </p:nvSpPr>
            <p:spPr>
              <a:xfrm>
                <a:off x="3779912" y="2996952"/>
                <a:ext cx="360040" cy="28803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900"/>
              </a:p>
            </p:txBody>
          </p:sp>
          <p:sp>
            <p:nvSpPr>
              <p:cNvPr id="48" name="円/楕円 47"/>
              <p:cNvSpPr/>
              <p:nvPr/>
            </p:nvSpPr>
            <p:spPr>
              <a:xfrm>
                <a:off x="5137477" y="3021275"/>
                <a:ext cx="360040" cy="28803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900"/>
              </a:p>
            </p:txBody>
          </p:sp>
        </p:grpSp>
        <p:grpSp>
          <p:nvGrpSpPr>
            <p:cNvPr id="38" name="グループ化 37"/>
            <p:cNvGrpSpPr/>
            <p:nvPr/>
          </p:nvGrpSpPr>
          <p:grpSpPr>
            <a:xfrm>
              <a:off x="4333282" y="3948385"/>
              <a:ext cx="880011" cy="701173"/>
              <a:chOff x="4109793" y="3844323"/>
              <a:chExt cx="1216771" cy="701173"/>
            </a:xfrm>
          </p:grpSpPr>
          <p:sp>
            <p:nvSpPr>
              <p:cNvPr id="40" name="フリーフォーム 39"/>
              <p:cNvSpPr/>
              <p:nvPr/>
            </p:nvSpPr>
            <p:spPr>
              <a:xfrm>
                <a:off x="4109793" y="4052449"/>
                <a:ext cx="1204329" cy="493047"/>
              </a:xfrm>
              <a:custGeom>
                <a:avLst/>
                <a:gdLst>
                  <a:gd name="connsiteX0" fmla="*/ 700746 w 1204329"/>
                  <a:gd name="connsiteY0" fmla="*/ 188247 h 493047"/>
                  <a:gd name="connsiteX1" fmla="*/ 528468 w 1204329"/>
                  <a:gd name="connsiteY1" fmla="*/ 201499 h 493047"/>
                  <a:gd name="connsiteX2" fmla="*/ 448955 w 1204329"/>
                  <a:gd name="connsiteY2" fmla="*/ 228003 h 493047"/>
                  <a:gd name="connsiteX3" fmla="*/ 369442 w 1204329"/>
                  <a:gd name="connsiteY3" fmla="*/ 281012 h 493047"/>
                  <a:gd name="connsiteX4" fmla="*/ 303181 w 1204329"/>
                  <a:gd name="connsiteY4" fmla="*/ 334021 h 493047"/>
                  <a:gd name="connsiteX5" fmla="*/ 236920 w 1204329"/>
                  <a:gd name="connsiteY5" fmla="*/ 400281 h 493047"/>
                  <a:gd name="connsiteX6" fmla="*/ 170659 w 1204329"/>
                  <a:gd name="connsiteY6" fmla="*/ 440038 h 493047"/>
                  <a:gd name="connsiteX7" fmla="*/ 130903 w 1204329"/>
                  <a:gd name="connsiteY7" fmla="*/ 466542 h 493047"/>
                  <a:gd name="connsiteX8" fmla="*/ 51390 w 1204329"/>
                  <a:gd name="connsiteY8" fmla="*/ 493047 h 493047"/>
                  <a:gd name="connsiteX9" fmla="*/ 24885 w 1204329"/>
                  <a:gd name="connsiteY9" fmla="*/ 347273 h 493047"/>
                  <a:gd name="connsiteX10" fmla="*/ 64642 w 1204329"/>
                  <a:gd name="connsiteY10" fmla="*/ 281012 h 493047"/>
                  <a:gd name="connsiteX11" fmla="*/ 91146 w 1204329"/>
                  <a:gd name="connsiteY11" fmla="*/ 241255 h 493047"/>
                  <a:gd name="connsiteX12" fmla="*/ 170659 w 1204329"/>
                  <a:gd name="connsiteY12" fmla="*/ 201499 h 493047"/>
                  <a:gd name="connsiteX13" fmla="*/ 250172 w 1204329"/>
                  <a:gd name="connsiteY13" fmla="*/ 135238 h 493047"/>
                  <a:gd name="connsiteX14" fmla="*/ 276677 w 1204329"/>
                  <a:gd name="connsiteY14" fmla="*/ 108734 h 493047"/>
                  <a:gd name="connsiteX15" fmla="*/ 329685 w 1204329"/>
                  <a:gd name="connsiteY15" fmla="*/ 82229 h 493047"/>
                  <a:gd name="connsiteX16" fmla="*/ 409198 w 1204329"/>
                  <a:gd name="connsiteY16" fmla="*/ 42473 h 493047"/>
                  <a:gd name="connsiteX17" fmla="*/ 448955 w 1204329"/>
                  <a:gd name="connsiteY17" fmla="*/ 15968 h 493047"/>
                  <a:gd name="connsiteX18" fmla="*/ 806764 w 1204329"/>
                  <a:gd name="connsiteY18" fmla="*/ 15968 h 493047"/>
                  <a:gd name="connsiteX19" fmla="*/ 926033 w 1204329"/>
                  <a:gd name="connsiteY19" fmla="*/ 42473 h 493047"/>
                  <a:gd name="connsiteX20" fmla="*/ 1005546 w 1204329"/>
                  <a:gd name="connsiteY20" fmla="*/ 68977 h 493047"/>
                  <a:gd name="connsiteX21" fmla="*/ 1045303 w 1204329"/>
                  <a:gd name="connsiteY21" fmla="*/ 95481 h 493047"/>
                  <a:gd name="connsiteX22" fmla="*/ 1071807 w 1204329"/>
                  <a:gd name="connsiteY22" fmla="*/ 121986 h 493047"/>
                  <a:gd name="connsiteX23" fmla="*/ 1111564 w 1204329"/>
                  <a:gd name="connsiteY23" fmla="*/ 135238 h 493047"/>
                  <a:gd name="connsiteX24" fmla="*/ 1151320 w 1204329"/>
                  <a:gd name="connsiteY24" fmla="*/ 161742 h 493047"/>
                  <a:gd name="connsiteX25" fmla="*/ 1204329 w 1204329"/>
                  <a:gd name="connsiteY25" fmla="*/ 228003 h 493047"/>
                  <a:gd name="connsiteX26" fmla="*/ 1191077 w 1204329"/>
                  <a:gd name="connsiteY26" fmla="*/ 320768 h 493047"/>
                  <a:gd name="connsiteX27" fmla="*/ 1164572 w 1204329"/>
                  <a:gd name="connsiteY27" fmla="*/ 347273 h 493047"/>
                  <a:gd name="connsiteX28" fmla="*/ 1098311 w 1204329"/>
                  <a:gd name="connsiteY28" fmla="*/ 334021 h 493047"/>
                  <a:gd name="connsiteX29" fmla="*/ 1018798 w 1204329"/>
                  <a:gd name="connsiteY29" fmla="*/ 307516 h 493047"/>
                  <a:gd name="connsiteX30" fmla="*/ 979042 w 1204329"/>
                  <a:gd name="connsiteY30" fmla="*/ 281012 h 493047"/>
                  <a:gd name="connsiteX31" fmla="*/ 939285 w 1204329"/>
                  <a:gd name="connsiteY31" fmla="*/ 267760 h 493047"/>
                  <a:gd name="connsiteX32" fmla="*/ 912781 w 1204329"/>
                  <a:gd name="connsiteY32" fmla="*/ 241255 h 493047"/>
                  <a:gd name="connsiteX33" fmla="*/ 873024 w 1204329"/>
                  <a:gd name="connsiteY33" fmla="*/ 228003 h 493047"/>
                  <a:gd name="connsiteX34" fmla="*/ 727250 w 1204329"/>
                  <a:gd name="connsiteY34" fmla="*/ 201499 h 493047"/>
                  <a:gd name="connsiteX35" fmla="*/ 674242 w 1204329"/>
                  <a:gd name="connsiteY35" fmla="*/ 188247 h 493047"/>
                  <a:gd name="connsiteX36" fmla="*/ 581477 w 1204329"/>
                  <a:gd name="connsiteY36" fmla="*/ 201499 h 4930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204329" h="493047">
                    <a:moveTo>
                      <a:pt x="700746" y="188247"/>
                    </a:moveTo>
                    <a:cubicBezTo>
                      <a:pt x="643320" y="192664"/>
                      <a:pt x="585359" y="192516"/>
                      <a:pt x="528468" y="201499"/>
                    </a:cubicBezTo>
                    <a:cubicBezTo>
                      <a:pt x="500872" y="205856"/>
                      <a:pt x="448955" y="228003"/>
                      <a:pt x="448955" y="228003"/>
                    </a:cubicBezTo>
                    <a:cubicBezTo>
                      <a:pt x="422451" y="245673"/>
                      <a:pt x="391967" y="258488"/>
                      <a:pt x="369442" y="281012"/>
                    </a:cubicBezTo>
                    <a:cubicBezTo>
                      <a:pt x="331675" y="318778"/>
                      <a:pt x="353333" y="300585"/>
                      <a:pt x="303181" y="334021"/>
                    </a:cubicBezTo>
                    <a:cubicBezTo>
                      <a:pt x="257744" y="402177"/>
                      <a:pt x="300028" y="349795"/>
                      <a:pt x="236920" y="400281"/>
                    </a:cubicBezTo>
                    <a:cubicBezTo>
                      <a:pt x="184944" y="441862"/>
                      <a:pt x="239704" y="417023"/>
                      <a:pt x="170659" y="440038"/>
                    </a:cubicBezTo>
                    <a:cubicBezTo>
                      <a:pt x="157407" y="448873"/>
                      <a:pt x="145457" y="460073"/>
                      <a:pt x="130903" y="466542"/>
                    </a:cubicBezTo>
                    <a:cubicBezTo>
                      <a:pt x="105373" y="477889"/>
                      <a:pt x="51390" y="493047"/>
                      <a:pt x="51390" y="493047"/>
                    </a:cubicBezTo>
                    <a:cubicBezTo>
                      <a:pt x="-28123" y="466541"/>
                      <a:pt x="2744" y="491194"/>
                      <a:pt x="24885" y="347273"/>
                    </a:cubicBezTo>
                    <a:cubicBezTo>
                      <a:pt x="32557" y="297406"/>
                      <a:pt x="36784" y="315834"/>
                      <a:pt x="64642" y="281012"/>
                    </a:cubicBezTo>
                    <a:cubicBezTo>
                      <a:pt x="74592" y="268575"/>
                      <a:pt x="79884" y="252517"/>
                      <a:pt x="91146" y="241255"/>
                    </a:cubicBezTo>
                    <a:cubicBezTo>
                      <a:pt x="116835" y="215566"/>
                      <a:pt x="138325" y="212277"/>
                      <a:pt x="170659" y="201499"/>
                    </a:cubicBezTo>
                    <a:cubicBezTo>
                      <a:pt x="253702" y="90775"/>
                      <a:pt x="167387" y="184908"/>
                      <a:pt x="250172" y="135238"/>
                    </a:cubicBezTo>
                    <a:cubicBezTo>
                      <a:pt x="260886" y="128810"/>
                      <a:pt x="266281" y="115665"/>
                      <a:pt x="276677" y="108734"/>
                    </a:cubicBezTo>
                    <a:cubicBezTo>
                      <a:pt x="293114" y="97776"/>
                      <a:pt x="312533" y="92030"/>
                      <a:pt x="329685" y="82229"/>
                    </a:cubicBezTo>
                    <a:cubicBezTo>
                      <a:pt x="401612" y="41128"/>
                      <a:pt x="336312" y="66768"/>
                      <a:pt x="409198" y="42473"/>
                    </a:cubicBezTo>
                    <a:cubicBezTo>
                      <a:pt x="422450" y="33638"/>
                      <a:pt x="434042" y="21561"/>
                      <a:pt x="448955" y="15968"/>
                    </a:cubicBezTo>
                    <a:cubicBezTo>
                      <a:pt x="543325" y="-19421"/>
                      <a:pt x="783320" y="14902"/>
                      <a:pt x="806764" y="15968"/>
                    </a:cubicBezTo>
                    <a:cubicBezTo>
                      <a:pt x="844585" y="23533"/>
                      <a:pt x="888610" y="31246"/>
                      <a:pt x="926033" y="42473"/>
                    </a:cubicBezTo>
                    <a:cubicBezTo>
                      <a:pt x="952793" y="50501"/>
                      <a:pt x="982300" y="53480"/>
                      <a:pt x="1005546" y="68977"/>
                    </a:cubicBezTo>
                    <a:cubicBezTo>
                      <a:pt x="1018798" y="77812"/>
                      <a:pt x="1032866" y="85531"/>
                      <a:pt x="1045303" y="95481"/>
                    </a:cubicBezTo>
                    <a:cubicBezTo>
                      <a:pt x="1055059" y="103286"/>
                      <a:pt x="1061093" y="115558"/>
                      <a:pt x="1071807" y="121986"/>
                    </a:cubicBezTo>
                    <a:cubicBezTo>
                      <a:pt x="1083785" y="129173"/>
                      <a:pt x="1098312" y="130821"/>
                      <a:pt x="1111564" y="135238"/>
                    </a:cubicBezTo>
                    <a:cubicBezTo>
                      <a:pt x="1124816" y="144073"/>
                      <a:pt x="1138883" y="151792"/>
                      <a:pt x="1151320" y="161742"/>
                    </a:cubicBezTo>
                    <a:cubicBezTo>
                      <a:pt x="1178293" y="183321"/>
                      <a:pt x="1184651" y="198487"/>
                      <a:pt x="1204329" y="228003"/>
                    </a:cubicBezTo>
                    <a:cubicBezTo>
                      <a:pt x="1199912" y="258925"/>
                      <a:pt x="1200955" y="291135"/>
                      <a:pt x="1191077" y="320768"/>
                    </a:cubicBezTo>
                    <a:cubicBezTo>
                      <a:pt x="1187126" y="332621"/>
                      <a:pt x="1176941" y="345506"/>
                      <a:pt x="1164572" y="347273"/>
                    </a:cubicBezTo>
                    <a:cubicBezTo>
                      <a:pt x="1142274" y="350459"/>
                      <a:pt x="1120042" y="339948"/>
                      <a:pt x="1098311" y="334021"/>
                    </a:cubicBezTo>
                    <a:cubicBezTo>
                      <a:pt x="1071357" y="326670"/>
                      <a:pt x="1018798" y="307516"/>
                      <a:pt x="1018798" y="307516"/>
                    </a:cubicBezTo>
                    <a:cubicBezTo>
                      <a:pt x="1005546" y="298681"/>
                      <a:pt x="993288" y="288135"/>
                      <a:pt x="979042" y="281012"/>
                    </a:cubicBezTo>
                    <a:cubicBezTo>
                      <a:pt x="966548" y="274765"/>
                      <a:pt x="951263" y="274947"/>
                      <a:pt x="939285" y="267760"/>
                    </a:cubicBezTo>
                    <a:cubicBezTo>
                      <a:pt x="928571" y="261332"/>
                      <a:pt x="923495" y="247683"/>
                      <a:pt x="912781" y="241255"/>
                    </a:cubicBezTo>
                    <a:cubicBezTo>
                      <a:pt x="900803" y="234068"/>
                      <a:pt x="886456" y="231841"/>
                      <a:pt x="873024" y="228003"/>
                    </a:cubicBezTo>
                    <a:cubicBezTo>
                      <a:pt x="794122" y="205460"/>
                      <a:pt x="830484" y="220269"/>
                      <a:pt x="727250" y="201499"/>
                    </a:cubicBezTo>
                    <a:cubicBezTo>
                      <a:pt x="709331" y="198241"/>
                      <a:pt x="691911" y="192664"/>
                      <a:pt x="674242" y="188247"/>
                    </a:cubicBezTo>
                    <a:cubicBezTo>
                      <a:pt x="590372" y="202225"/>
                      <a:pt x="621599" y="201499"/>
                      <a:pt x="581477" y="201499"/>
                    </a:cubicBezTo>
                  </a:path>
                </a:pathLst>
              </a:custGeom>
              <a:solidFill>
                <a:srgbClr val="FF66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900"/>
              </a:p>
            </p:txBody>
          </p:sp>
          <p:sp>
            <p:nvSpPr>
              <p:cNvPr id="41" name="フリーフォーム 40"/>
              <p:cNvSpPr/>
              <p:nvPr/>
            </p:nvSpPr>
            <p:spPr>
              <a:xfrm>
                <a:off x="4122235" y="3844323"/>
                <a:ext cx="1204329" cy="493047"/>
              </a:xfrm>
              <a:custGeom>
                <a:avLst/>
                <a:gdLst>
                  <a:gd name="connsiteX0" fmla="*/ 700746 w 1204329"/>
                  <a:gd name="connsiteY0" fmla="*/ 188247 h 493047"/>
                  <a:gd name="connsiteX1" fmla="*/ 528468 w 1204329"/>
                  <a:gd name="connsiteY1" fmla="*/ 201499 h 493047"/>
                  <a:gd name="connsiteX2" fmla="*/ 448955 w 1204329"/>
                  <a:gd name="connsiteY2" fmla="*/ 228003 h 493047"/>
                  <a:gd name="connsiteX3" fmla="*/ 369442 w 1204329"/>
                  <a:gd name="connsiteY3" fmla="*/ 281012 h 493047"/>
                  <a:gd name="connsiteX4" fmla="*/ 303181 w 1204329"/>
                  <a:gd name="connsiteY4" fmla="*/ 334021 h 493047"/>
                  <a:gd name="connsiteX5" fmla="*/ 236920 w 1204329"/>
                  <a:gd name="connsiteY5" fmla="*/ 400281 h 493047"/>
                  <a:gd name="connsiteX6" fmla="*/ 170659 w 1204329"/>
                  <a:gd name="connsiteY6" fmla="*/ 440038 h 493047"/>
                  <a:gd name="connsiteX7" fmla="*/ 130903 w 1204329"/>
                  <a:gd name="connsiteY7" fmla="*/ 466542 h 493047"/>
                  <a:gd name="connsiteX8" fmla="*/ 51390 w 1204329"/>
                  <a:gd name="connsiteY8" fmla="*/ 493047 h 493047"/>
                  <a:gd name="connsiteX9" fmla="*/ 24885 w 1204329"/>
                  <a:gd name="connsiteY9" fmla="*/ 347273 h 493047"/>
                  <a:gd name="connsiteX10" fmla="*/ 64642 w 1204329"/>
                  <a:gd name="connsiteY10" fmla="*/ 281012 h 493047"/>
                  <a:gd name="connsiteX11" fmla="*/ 91146 w 1204329"/>
                  <a:gd name="connsiteY11" fmla="*/ 241255 h 493047"/>
                  <a:gd name="connsiteX12" fmla="*/ 170659 w 1204329"/>
                  <a:gd name="connsiteY12" fmla="*/ 201499 h 493047"/>
                  <a:gd name="connsiteX13" fmla="*/ 250172 w 1204329"/>
                  <a:gd name="connsiteY13" fmla="*/ 135238 h 493047"/>
                  <a:gd name="connsiteX14" fmla="*/ 276677 w 1204329"/>
                  <a:gd name="connsiteY14" fmla="*/ 108734 h 493047"/>
                  <a:gd name="connsiteX15" fmla="*/ 329685 w 1204329"/>
                  <a:gd name="connsiteY15" fmla="*/ 82229 h 493047"/>
                  <a:gd name="connsiteX16" fmla="*/ 409198 w 1204329"/>
                  <a:gd name="connsiteY16" fmla="*/ 42473 h 493047"/>
                  <a:gd name="connsiteX17" fmla="*/ 448955 w 1204329"/>
                  <a:gd name="connsiteY17" fmla="*/ 15968 h 493047"/>
                  <a:gd name="connsiteX18" fmla="*/ 806764 w 1204329"/>
                  <a:gd name="connsiteY18" fmla="*/ 15968 h 493047"/>
                  <a:gd name="connsiteX19" fmla="*/ 926033 w 1204329"/>
                  <a:gd name="connsiteY19" fmla="*/ 42473 h 493047"/>
                  <a:gd name="connsiteX20" fmla="*/ 1005546 w 1204329"/>
                  <a:gd name="connsiteY20" fmla="*/ 68977 h 493047"/>
                  <a:gd name="connsiteX21" fmla="*/ 1045303 w 1204329"/>
                  <a:gd name="connsiteY21" fmla="*/ 95481 h 493047"/>
                  <a:gd name="connsiteX22" fmla="*/ 1071807 w 1204329"/>
                  <a:gd name="connsiteY22" fmla="*/ 121986 h 493047"/>
                  <a:gd name="connsiteX23" fmla="*/ 1111564 w 1204329"/>
                  <a:gd name="connsiteY23" fmla="*/ 135238 h 493047"/>
                  <a:gd name="connsiteX24" fmla="*/ 1151320 w 1204329"/>
                  <a:gd name="connsiteY24" fmla="*/ 161742 h 493047"/>
                  <a:gd name="connsiteX25" fmla="*/ 1204329 w 1204329"/>
                  <a:gd name="connsiteY25" fmla="*/ 228003 h 493047"/>
                  <a:gd name="connsiteX26" fmla="*/ 1191077 w 1204329"/>
                  <a:gd name="connsiteY26" fmla="*/ 320768 h 493047"/>
                  <a:gd name="connsiteX27" fmla="*/ 1164572 w 1204329"/>
                  <a:gd name="connsiteY27" fmla="*/ 347273 h 493047"/>
                  <a:gd name="connsiteX28" fmla="*/ 1098311 w 1204329"/>
                  <a:gd name="connsiteY28" fmla="*/ 334021 h 493047"/>
                  <a:gd name="connsiteX29" fmla="*/ 1018798 w 1204329"/>
                  <a:gd name="connsiteY29" fmla="*/ 307516 h 493047"/>
                  <a:gd name="connsiteX30" fmla="*/ 979042 w 1204329"/>
                  <a:gd name="connsiteY30" fmla="*/ 281012 h 493047"/>
                  <a:gd name="connsiteX31" fmla="*/ 939285 w 1204329"/>
                  <a:gd name="connsiteY31" fmla="*/ 267760 h 493047"/>
                  <a:gd name="connsiteX32" fmla="*/ 912781 w 1204329"/>
                  <a:gd name="connsiteY32" fmla="*/ 241255 h 493047"/>
                  <a:gd name="connsiteX33" fmla="*/ 873024 w 1204329"/>
                  <a:gd name="connsiteY33" fmla="*/ 228003 h 493047"/>
                  <a:gd name="connsiteX34" fmla="*/ 727250 w 1204329"/>
                  <a:gd name="connsiteY34" fmla="*/ 201499 h 493047"/>
                  <a:gd name="connsiteX35" fmla="*/ 674242 w 1204329"/>
                  <a:gd name="connsiteY35" fmla="*/ 188247 h 493047"/>
                  <a:gd name="connsiteX36" fmla="*/ 581477 w 1204329"/>
                  <a:gd name="connsiteY36" fmla="*/ 201499 h 4930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204329" h="493047">
                    <a:moveTo>
                      <a:pt x="700746" y="188247"/>
                    </a:moveTo>
                    <a:cubicBezTo>
                      <a:pt x="643320" y="192664"/>
                      <a:pt x="585359" y="192516"/>
                      <a:pt x="528468" y="201499"/>
                    </a:cubicBezTo>
                    <a:cubicBezTo>
                      <a:pt x="500872" y="205856"/>
                      <a:pt x="448955" y="228003"/>
                      <a:pt x="448955" y="228003"/>
                    </a:cubicBezTo>
                    <a:cubicBezTo>
                      <a:pt x="422451" y="245673"/>
                      <a:pt x="391967" y="258488"/>
                      <a:pt x="369442" y="281012"/>
                    </a:cubicBezTo>
                    <a:cubicBezTo>
                      <a:pt x="331675" y="318778"/>
                      <a:pt x="353333" y="300585"/>
                      <a:pt x="303181" y="334021"/>
                    </a:cubicBezTo>
                    <a:cubicBezTo>
                      <a:pt x="257744" y="402177"/>
                      <a:pt x="300028" y="349795"/>
                      <a:pt x="236920" y="400281"/>
                    </a:cubicBezTo>
                    <a:cubicBezTo>
                      <a:pt x="184944" y="441862"/>
                      <a:pt x="239704" y="417023"/>
                      <a:pt x="170659" y="440038"/>
                    </a:cubicBezTo>
                    <a:cubicBezTo>
                      <a:pt x="157407" y="448873"/>
                      <a:pt x="145457" y="460073"/>
                      <a:pt x="130903" y="466542"/>
                    </a:cubicBezTo>
                    <a:cubicBezTo>
                      <a:pt x="105373" y="477889"/>
                      <a:pt x="51390" y="493047"/>
                      <a:pt x="51390" y="493047"/>
                    </a:cubicBezTo>
                    <a:cubicBezTo>
                      <a:pt x="-28123" y="466541"/>
                      <a:pt x="2744" y="491194"/>
                      <a:pt x="24885" y="347273"/>
                    </a:cubicBezTo>
                    <a:cubicBezTo>
                      <a:pt x="32557" y="297406"/>
                      <a:pt x="36784" y="315834"/>
                      <a:pt x="64642" y="281012"/>
                    </a:cubicBezTo>
                    <a:cubicBezTo>
                      <a:pt x="74592" y="268575"/>
                      <a:pt x="79884" y="252517"/>
                      <a:pt x="91146" y="241255"/>
                    </a:cubicBezTo>
                    <a:cubicBezTo>
                      <a:pt x="116835" y="215566"/>
                      <a:pt x="138325" y="212277"/>
                      <a:pt x="170659" y="201499"/>
                    </a:cubicBezTo>
                    <a:cubicBezTo>
                      <a:pt x="253702" y="90775"/>
                      <a:pt x="167387" y="184908"/>
                      <a:pt x="250172" y="135238"/>
                    </a:cubicBezTo>
                    <a:cubicBezTo>
                      <a:pt x="260886" y="128810"/>
                      <a:pt x="266281" y="115665"/>
                      <a:pt x="276677" y="108734"/>
                    </a:cubicBezTo>
                    <a:cubicBezTo>
                      <a:pt x="293114" y="97776"/>
                      <a:pt x="312533" y="92030"/>
                      <a:pt x="329685" y="82229"/>
                    </a:cubicBezTo>
                    <a:cubicBezTo>
                      <a:pt x="401612" y="41128"/>
                      <a:pt x="336312" y="66768"/>
                      <a:pt x="409198" y="42473"/>
                    </a:cubicBezTo>
                    <a:cubicBezTo>
                      <a:pt x="422450" y="33638"/>
                      <a:pt x="434042" y="21561"/>
                      <a:pt x="448955" y="15968"/>
                    </a:cubicBezTo>
                    <a:cubicBezTo>
                      <a:pt x="543325" y="-19421"/>
                      <a:pt x="783320" y="14902"/>
                      <a:pt x="806764" y="15968"/>
                    </a:cubicBezTo>
                    <a:cubicBezTo>
                      <a:pt x="844585" y="23533"/>
                      <a:pt x="888610" y="31246"/>
                      <a:pt x="926033" y="42473"/>
                    </a:cubicBezTo>
                    <a:cubicBezTo>
                      <a:pt x="952793" y="50501"/>
                      <a:pt x="982300" y="53480"/>
                      <a:pt x="1005546" y="68977"/>
                    </a:cubicBezTo>
                    <a:cubicBezTo>
                      <a:pt x="1018798" y="77812"/>
                      <a:pt x="1032866" y="85531"/>
                      <a:pt x="1045303" y="95481"/>
                    </a:cubicBezTo>
                    <a:cubicBezTo>
                      <a:pt x="1055059" y="103286"/>
                      <a:pt x="1061093" y="115558"/>
                      <a:pt x="1071807" y="121986"/>
                    </a:cubicBezTo>
                    <a:cubicBezTo>
                      <a:pt x="1083785" y="129173"/>
                      <a:pt x="1098312" y="130821"/>
                      <a:pt x="1111564" y="135238"/>
                    </a:cubicBezTo>
                    <a:cubicBezTo>
                      <a:pt x="1124816" y="144073"/>
                      <a:pt x="1138883" y="151792"/>
                      <a:pt x="1151320" y="161742"/>
                    </a:cubicBezTo>
                    <a:cubicBezTo>
                      <a:pt x="1178293" y="183321"/>
                      <a:pt x="1184651" y="198487"/>
                      <a:pt x="1204329" y="228003"/>
                    </a:cubicBezTo>
                    <a:cubicBezTo>
                      <a:pt x="1199912" y="258925"/>
                      <a:pt x="1200955" y="291135"/>
                      <a:pt x="1191077" y="320768"/>
                    </a:cubicBezTo>
                    <a:cubicBezTo>
                      <a:pt x="1187126" y="332621"/>
                      <a:pt x="1176941" y="345506"/>
                      <a:pt x="1164572" y="347273"/>
                    </a:cubicBezTo>
                    <a:cubicBezTo>
                      <a:pt x="1142274" y="350459"/>
                      <a:pt x="1120042" y="339948"/>
                      <a:pt x="1098311" y="334021"/>
                    </a:cubicBezTo>
                    <a:cubicBezTo>
                      <a:pt x="1071357" y="326670"/>
                      <a:pt x="1018798" y="307516"/>
                      <a:pt x="1018798" y="307516"/>
                    </a:cubicBezTo>
                    <a:cubicBezTo>
                      <a:pt x="1005546" y="298681"/>
                      <a:pt x="993288" y="288135"/>
                      <a:pt x="979042" y="281012"/>
                    </a:cubicBezTo>
                    <a:cubicBezTo>
                      <a:pt x="966548" y="274765"/>
                      <a:pt x="951263" y="274947"/>
                      <a:pt x="939285" y="267760"/>
                    </a:cubicBezTo>
                    <a:cubicBezTo>
                      <a:pt x="928571" y="261332"/>
                      <a:pt x="923495" y="247683"/>
                      <a:pt x="912781" y="241255"/>
                    </a:cubicBezTo>
                    <a:cubicBezTo>
                      <a:pt x="900803" y="234068"/>
                      <a:pt x="886456" y="231841"/>
                      <a:pt x="873024" y="228003"/>
                    </a:cubicBezTo>
                    <a:cubicBezTo>
                      <a:pt x="794122" y="205460"/>
                      <a:pt x="830484" y="220269"/>
                      <a:pt x="727250" y="201499"/>
                    </a:cubicBezTo>
                    <a:cubicBezTo>
                      <a:pt x="709331" y="198241"/>
                      <a:pt x="691911" y="192664"/>
                      <a:pt x="674242" y="188247"/>
                    </a:cubicBezTo>
                    <a:cubicBezTo>
                      <a:pt x="590372" y="202225"/>
                      <a:pt x="621599" y="201499"/>
                      <a:pt x="581477" y="201499"/>
                    </a:cubicBezTo>
                  </a:path>
                </a:pathLst>
              </a:custGeom>
              <a:solidFill>
                <a:srgbClr val="FF66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900"/>
              </a:p>
            </p:txBody>
          </p:sp>
        </p:grpSp>
        <p:sp>
          <p:nvSpPr>
            <p:cNvPr id="39" name="正方形/長方形 38"/>
            <p:cNvSpPr/>
            <p:nvPr/>
          </p:nvSpPr>
          <p:spPr>
            <a:xfrm>
              <a:off x="3211081" y="1525873"/>
              <a:ext cx="3110384" cy="135309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ja-JP" altLang="en-US" sz="2000" b="0" cap="none" spc="0" dirty="0" smtClean="0">
                  <a:ln w="18415" cmpd="sng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もんだい</a:t>
              </a:r>
              <a:endParaRPr lang="ja-JP" altLang="en-US" sz="2000" b="0" cap="none" spc="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grpSp>
        <p:nvGrpSpPr>
          <p:cNvPr id="49" name="グループ化 48"/>
          <p:cNvGrpSpPr/>
          <p:nvPr/>
        </p:nvGrpSpPr>
        <p:grpSpPr>
          <a:xfrm>
            <a:off x="7465746" y="1597840"/>
            <a:ext cx="1455374" cy="1384722"/>
            <a:chOff x="2744777" y="1484784"/>
            <a:chExt cx="4050390" cy="4682851"/>
          </a:xfrm>
        </p:grpSpPr>
        <p:grpSp>
          <p:nvGrpSpPr>
            <p:cNvPr id="50" name="グループ化 49"/>
            <p:cNvGrpSpPr/>
            <p:nvPr/>
          </p:nvGrpSpPr>
          <p:grpSpPr>
            <a:xfrm>
              <a:off x="2744777" y="1484784"/>
              <a:ext cx="4050390" cy="4682851"/>
              <a:chOff x="2668961" y="1844824"/>
              <a:chExt cx="4050390" cy="4682851"/>
            </a:xfrm>
          </p:grpSpPr>
          <p:sp>
            <p:nvSpPr>
              <p:cNvPr id="55" name="フリーフォーム 54"/>
              <p:cNvSpPr/>
              <p:nvPr/>
            </p:nvSpPr>
            <p:spPr>
              <a:xfrm>
                <a:off x="2668961" y="1844824"/>
                <a:ext cx="4050390" cy="4682851"/>
              </a:xfrm>
              <a:custGeom>
                <a:avLst/>
                <a:gdLst>
                  <a:gd name="connsiteX0" fmla="*/ 1277497 w 4050390"/>
                  <a:gd name="connsiteY0" fmla="*/ 35515 h 4334120"/>
                  <a:gd name="connsiteX1" fmla="*/ 747410 w 4050390"/>
                  <a:gd name="connsiteY1" fmla="*/ 287306 h 4334120"/>
                  <a:gd name="connsiteX2" fmla="*/ 349845 w 4050390"/>
                  <a:gd name="connsiteY2" fmla="*/ 936663 h 4334120"/>
                  <a:gd name="connsiteX3" fmla="*/ 190819 w 4050390"/>
                  <a:gd name="connsiteY3" fmla="*/ 2672698 h 4334120"/>
                  <a:gd name="connsiteX4" fmla="*/ 204071 w 4050390"/>
                  <a:gd name="connsiteY4" fmla="*/ 4209950 h 4334120"/>
                  <a:gd name="connsiteX5" fmla="*/ 270332 w 4050390"/>
                  <a:gd name="connsiteY5" fmla="*/ 4249706 h 4334120"/>
                  <a:gd name="connsiteX6" fmla="*/ 3649637 w 4050390"/>
                  <a:gd name="connsiteY6" fmla="*/ 4302715 h 4334120"/>
                  <a:gd name="connsiteX7" fmla="*/ 4020697 w 4050390"/>
                  <a:gd name="connsiteY7" fmla="*/ 4249706 h 4334120"/>
                  <a:gd name="connsiteX8" fmla="*/ 3967689 w 4050390"/>
                  <a:gd name="connsiteY8" fmla="*/ 4156941 h 4334120"/>
                  <a:gd name="connsiteX9" fmla="*/ 3914680 w 4050390"/>
                  <a:gd name="connsiteY9" fmla="*/ 2526924 h 4334120"/>
                  <a:gd name="connsiteX10" fmla="*/ 3768906 w 4050390"/>
                  <a:gd name="connsiteY10" fmla="*/ 578854 h 4334120"/>
                  <a:gd name="connsiteX11" fmla="*/ 2152141 w 4050390"/>
                  <a:gd name="connsiteY11" fmla="*/ 22263 h 4334120"/>
                  <a:gd name="connsiteX12" fmla="*/ 1065463 w 4050390"/>
                  <a:gd name="connsiteY12" fmla="*/ 101776 h 4334120"/>
                  <a:gd name="connsiteX13" fmla="*/ 1065463 w 4050390"/>
                  <a:gd name="connsiteY13" fmla="*/ 101776 h 4334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050390" h="4334120">
                    <a:moveTo>
                      <a:pt x="1277497" y="35515"/>
                    </a:moveTo>
                    <a:cubicBezTo>
                      <a:pt x="1089758" y="86315"/>
                      <a:pt x="902019" y="137115"/>
                      <a:pt x="747410" y="287306"/>
                    </a:cubicBezTo>
                    <a:cubicBezTo>
                      <a:pt x="592801" y="437497"/>
                      <a:pt x="442610" y="539098"/>
                      <a:pt x="349845" y="936663"/>
                    </a:cubicBezTo>
                    <a:cubicBezTo>
                      <a:pt x="257080" y="1334228"/>
                      <a:pt x="215115" y="2127150"/>
                      <a:pt x="190819" y="2672698"/>
                    </a:cubicBezTo>
                    <a:cubicBezTo>
                      <a:pt x="166523" y="3218246"/>
                      <a:pt x="190819" y="3947115"/>
                      <a:pt x="204071" y="4209950"/>
                    </a:cubicBezTo>
                    <a:cubicBezTo>
                      <a:pt x="217323" y="4472785"/>
                      <a:pt x="-303929" y="4234245"/>
                      <a:pt x="270332" y="4249706"/>
                    </a:cubicBezTo>
                    <a:cubicBezTo>
                      <a:pt x="844593" y="4265167"/>
                      <a:pt x="3024576" y="4302715"/>
                      <a:pt x="3649637" y="4302715"/>
                    </a:cubicBezTo>
                    <a:cubicBezTo>
                      <a:pt x="4274698" y="4302715"/>
                      <a:pt x="3967688" y="4274002"/>
                      <a:pt x="4020697" y="4249706"/>
                    </a:cubicBezTo>
                    <a:cubicBezTo>
                      <a:pt x="4073706" y="4225410"/>
                      <a:pt x="3985359" y="4444071"/>
                      <a:pt x="3967689" y="4156941"/>
                    </a:cubicBezTo>
                    <a:cubicBezTo>
                      <a:pt x="3950020" y="3869811"/>
                      <a:pt x="3947811" y="3123272"/>
                      <a:pt x="3914680" y="2526924"/>
                    </a:cubicBezTo>
                    <a:cubicBezTo>
                      <a:pt x="3881550" y="1930576"/>
                      <a:pt x="4062663" y="996298"/>
                      <a:pt x="3768906" y="578854"/>
                    </a:cubicBezTo>
                    <a:cubicBezTo>
                      <a:pt x="3475150" y="161411"/>
                      <a:pt x="2602715" y="101776"/>
                      <a:pt x="2152141" y="22263"/>
                    </a:cubicBezTo>
                    <a:cubicBezTo>
                      <a:pt x="1701567" y="-57250"/>
                      <a:pt x="1065463" y="101776"/>
                      <a:pt x="1065463" y="101776"/>
                    </a:cubicBezTo>
                    <a:lnTo>
                      <a:pt x="1065463" y="101776"/>
                    </a:lnTo>
                  </a:path>
                </a:pathLst>
              </a:custGeom>
              <a:solidFill>
                <a:schemeClr val="bg2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900"/>
              </a:p>
            </p:txBody>
          </p:sp>
          <p:sp>
            <p:nvSpPr>
              <p:cNvPr id="56" name="円/楕円 55"/>
              <p:cNvSpPr/>
              <p:nvPr/>
            </p:nvSpPr>
            <p:spPr>
              <a:xfrm>
                <a:off x="3539968" y="2708920"/>
                <a:ext cx="864096" cy="864096"/>
              </a:xfrm>
              <a:prstGeom prst="ellipse">
                <a:avLst/>
              </a:prstGeom>
              <a:solidFill>
                <a:schemeClr val="bg2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900"/>
              </a:p>
            </p:txBody>
          </p:sp>
          <p:sp>
            <p:nvSpPr>
              <p:cNvPr id="57" name="弦 56"/>
              <p:cNvSpPr/>
              <p:nvPr/>
            </p:nvSpPr>
            <p:spPr>
              <a:xfrm rot="17413514">
                <a:off x="3511875" y="2740803"/>
                <a:ext cx="863204" cy="848977"/>
              </a:xfrm>
              <a:prstGeom prst="chord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900"/>
              </a:p>
            </p:txBody>
          </p:sp>
          <p:sp>
            <p:nvSpPr>
              <p:cNvPr id="58" name="円/楕円 57"/>
              <p:cNvSpPr/>
              <p:nvPr/>
            </p:nvSpPr>
            <p:spPr>
              <a:xfrm>
                <a:off x="4913988" y="2708920"/>
                <a:ext cx="864096" cy="864096"/>
              </a:xfrm>
              <a:prstGeom prst="ellipse">
                <a:avLst/>
              </a:prstGeom>
              <a:solidFill>
                <a:schemeClr val="bg2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900"/>
              </a:p>
            </p:txBody>
          </p:sp>
          <p:sp>
            <p:nvSpPr>
              <p:cNvPr id="59" name="弦 58"/>
              <p:cNvSpPr/>
              <p:nvPr/>
            </p:nvSpPr>
            <p:spPr>
              <a:xfrm rot="17413514">
                <a:off x="4885895" y="2740803"/>
                <a:ext cx="863204" cy="848977"/>
              </a:xfrm>
              <a:prstGeom prst="chord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900"/>
              </a:p>
            </p:txBody>
          </p:sp>
          <p:sp>
            <p:nvSpPr>
              <p:cNvPr id="60" name="円/楕円 59"/>
              <p:cNvSpPr/>
              <p:nvPr/>
            </p:nvSpPr>
            <p:spPr>
              <a:xfrm>
                <a:off x="3779912" y="2996952"/>
                <a:ext cx="360040" cy="28803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900"/>
              </a:p>
            </p:txBody>
          </p:sp>
          <p:sp>
            <p:nvSpPr>
              <p:cNvPr id="61" name="円/楕円 60"/>
              <p:cNvSpPr/>
              <p:nvPr/>
            </p:nvSpPr>
            <p:spPr>
              <a:xfrm>
                <a:off x="5137477" y="3021275"/>
                <a:ext cx="360040" cy="28803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900"/>
              </a:p>
            </p:txBody>
          </p:sp>
        </p:grpSp>
        <p:grpSp>
          <p:nvGrpSpPr>
            <p:cNvPr id="51" name="グループ化 50"/>
            <p:cNvGrpSpPr/>
            <p:nvPr/>
          </p:nvGrpSpPr>
          <p:grpSpPr>
            <a:xfrm>
              <a:off x="4333282" y="3948385"/>
              <a:ext cx="880011" cy="701173"/>
              <a:chOff x="4109793" y="3844323"/>
              <a:chExt cx="1216771" cy="701173"/>
            </a:xfrm>
          </p:grpSpPr>
          <p:sp>
            <p:nvSpPr>
              <p:cNvPr id="53" name="フリーフォーム 52"/>
              <p:cNvSpPr/>
              <p:nvPr/>
            </p:nvSpPr>
            <p:spPr>
              <a:xfrm>
                <a:off x="4109793" y="4052449"/>
                <a:ext cx="1204329" cy="493047"/>
              </a:xfrm>
              <a:custGeom>
                <a:avLst/>
                <a:gdLst>
                  <a:gd name="connsiteX0" fmla="*/ 700746 w 1204329"/>
                  <a:gd name="connsiteY0" fmla="*/ 188247 h 493047"/>
                  <a:gd name="connsiteX1" fmla="*/ 528468 w 1204329"/>
                  <a:gd name="connsiteY1" fmla="*/ 201499 h 493047"/>
                  <a:gd name="connsiteX2" fmla="*/ 448955 w 1204329"/>
                  <a:gd name="connsiteY2" fmla="*/ 228003 h 493047"/>
                  <a:gd name="connsiteX3" fmla="*/ 369442 w 1204329"/>
                  <a:gd name="connsiteY3" fmla="*/ 281012 h 493047"/>
                  <a:gd name="connsiteX4" fmla="*/ 303181 w 1204329"/>
                  <a:gd name="connsiteY4" fmla="*/ 334021 h 493047"/>
                  <a:gd name="connsiteX5" fmla="*/ 236920 w 1204329"/>
                  <a:gd name="connsiteY5" fmla="*/ 400281 h 493047"/>
                  <a:gd name="connsiteX6" fmla="*/ 170659 w 1204329"/>
                  <a:gd name="connsiteY6" fmla="*/ 440038 h 493047"/>
                  <a:gd name="connsiteX7" fmla="*/ 130903 w 1204329"/>
                  <a:gd name="connsiteY7" fmla="*/ 466542 h 493047"/>
                  <a:gd name="connsiteX8" fmla="*/ 51390 w 1204329"/>
                  <a:gd name="connsiteY8" fmla="*/ 493047 h 493047"/>
                  <a:gd name="connsiteX9" fmla="*/ 24885 w 1204329"/>
                  <a:gd name="connsiteY9" fmla="*/ 347273 h 493047"/>
                  <a:gd name="connsiteX10" fmla="*/ 64642 w 1204329"/>
                  <a:gd name="connsiteY10" fmla="*/ 281012 h 493047"/>
                  <a:gd name="connsiteX11" fmla="*/ 91146 w 1204329"/>
                  <a:gd name="connsiteY11" fmla="*/ 241255 h 493047"/>
                  <a:gd name="connsiteX12" fmla="*/ 170659 w 1204329"/>
                  <a:gd name="connsiteY12" fmla="*/ 201499 h 493047"/>
                  <a:gd name="connsiteX13" fmla="*/ 250172 w 1204329"/>
                  <a:gd name="connsiteY13" fmla="*/ 135238 h 493047"/>
                  <a:gd name="connsiteX14" fmla="*/ 276677 w 1204329"/>
                  <a:gd name="connsiteY14" fmla="*/ 108734 h 493047"/>
                  <a:gd name="connsiteX15" fmla="*/ 329685 w 1204329"/>
                  <a:gd name="connsiteY15" fmla="*/ 82229 h 493047"/>
                  <a:gd name="connsiteX16" fmla="*/ 409198 w 1204329"/>
                  <a:gd name="connsiteY16" fmla="*/ 42473 h 493047"/>
                  <a:gd name="connsiteX17" fmla="*/ 448955 w 1204329"/>
                  <a:gd name="connsiteY17" fmla="*/ 15968 h 493047"/>
                  <a:gd name="connsiteX18" fmla="*/ 806764 w 1204329"/>
                  <a:gd name="connsiteY18" fmla="*/ 15968 h 493047"/>
                  <a:gd name="connsiteX19" fmla="*/ 926033 w 1204329"/>
                  <a:gd name="connsiteY19" fmla="*/ 42473 h 493047"/>
                  <a:gd name="connsiteX20" fmla="*/ 1005546 w 1204329"/>
                  <a:gd name="connsiteY20" fmla="*/ 68977 h 493047"/>
                  <a:gd name="connsiteX21" fmla="*/ 1045303 w 1204329"/>
                  <a:gd name="connsiteY21" fmla="*/ 95481 h 493047"/>
                  <a:gd name="connsiteX22" fmla="*/ 1071807 w 1204329"/>
                  <a:gd name="connsiteY22" fmla="*/ 121986 h 493047"/>
                  <a:gd name="connsiteX23" fmla="*/ 1111564 w 1204329"/>
                  <a:gd name="connsiteY23" fmla="*/ 135238 h 493047"/>
                  <a:gd name="connsiteX24" fmla="*/ 1151320 w 1204329"/>
                  <a:gd name="connsiteY24" fmla="*/ 161742 h 493047"/>
                  <a:gd name="connsiteX25" fmla="*/ 1204329 w 1204329"/>
                  <a:gd name="connsiteY25" fmla="*/ 228003 h 493047"/>
                  <a:gd name="connsiteX26" fmla="*/ 1191077 w 1204329"/>
                  <a:gd name="connsiteY26" fmla="*/ 320768 h 493047"/>
                  <a:gd name="connsiteX27" fmla="*/ 1164572 w 1204329"/>
                  <a:gd name="connsiteY27" fmla="*/ 347273 h 493047"/>
                  <a:gd name="connsiteX28" fmla="*/ 1098311 w 1204329"/>
                  <a:gd name="connsiteY28" fmla="*/ 334021 h 493047"/>
                  <a:gd name="connsiteX29" fmla="*/ 1018798 w 1204329"/>
                  <a:gd name="connsiteY29" fmla="*/ 307516 h 493047"/>
                  <a:gd name="connsiteX30" fmla="*/ 979042 w 1204329"/>
                  <a:gd name="connsiteY30" fmla="*/ 281012 h 493047"/>
                  <a:gd name="connsiteX31" fmla="*/ 939285 w 1204329"/>
                  <a:gd name="connsiteY31" fmla="*/ 267760 h 493047"/>
                  <a:gd name="connsiteX32" fmla="*/ 912781 w 1204329"/>
                  <a:gd name="connsiteY32" fmla="*/ 241255 h 493047"/>
                  <a:gd name="connsiteX33" fmla="*/ 873024 w 1204329"/>
                  <a:gd name="connsiteY33" fmla="*/ 228003 h 493047"/>
                  <a:gd name="connsiteX34" fmla="*/ 727250 w 1204329"/>
                  <a:gd name="connsiteY34" fmla="*/ 201499 h 493047"/>
                  <a:gd name="connsiteX35" fmla="*/ 674242 w 1204329"/>
                  <a:gd name="connsiteY35" fmla="*/ 188247 h 493047"/>
                  <a:gd name="connsiteX36" fmla="*/ 581477 w 1204329"/>
                  <a:gd name="connsiteY36" fmla="*/ 201499 h 4930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204329" h="493047">
                    <a:moveTo>
                      <a:pt x="700746" y="188247"/>
                    </a:moveTo>
                    <a:cubicBezTo>
                      <a:pt x="643320" y="192664"/>
                      <a:pt x="585359" y="192516"/>
                      <a:pt x="528468" y="201499"/>
                    </a:cubicBezTo>
                    <a:cubicBezTo>
                      <a:pt x="500872" y="205856"/>
                      <a:pt x="448955" y="228003"/>
                      <a:pt x="448955" y="228003"/>
                    </a:cubicBezTo>
                    <a:cubicBezTo>
                      <a:pt x="422451" y="245673"/>
                      <a:pt x="391967" y="258488"/>
                      <a:pt x="369442" y="281012"/>
                    </a:cubicBezTo>
                    <a:cubicBezTo>
                      <a:pt x="331675" y="318778"/>
                      <a:pt x="353333" y="300585"/>
                      <a:pt x="303181" y="334021"/>
                    </a:cubicBezTo>
                    <a:cubicBezTo>
                      <a:pt x="257744" y="402177"/>
                      <a:pt x="300028" y="349795"/>
                      <a:pt x="236920" y="400281"/>
                    </a:cubicBezTo>
                    <a:cubicBezTo>
                      <a:pt x="184944" y="441862"/>
                      <a:pt x="239704" y="417023"/>
                      <a:pt x="170659" y="440038"/>
                    </a:cubicBezTo>
                    <a:cubicBezTo>
                      <a:pt x="157407" y="448873"/>
                      <a:pt x="145457" y="460073"/>
                      <a:pt x="130903" y="466542"/>
                    </a:cubicBezTo>
                    <a:cubicBezTo>
                      <a:pt x="105373" y="477889"/>
                      <a:pt x="51390" y="493047"/>
                      <a:pt x="51390" y="493047"/>
                    </a:cubicBezTo>
                    <a:cubicBezTo>
                      <a:pt x="-28123" y="466541"/>
                      <a:pt x="2744" y="491194"/>
                      <a:pt x="24885" y="347273"/>
                    </a:cubicBezTo>
                    <a:cubicBezTo>
                      <a:pt x="32557" y="297406"/>
                      <a:pt x="36784" y="315834"/>
                      <a:pt x="64642" y="281012"/>
                    </a:cubicBezTo>
                    <a:cubicBezTo>
                      <a:pt x="74592" y="268575"/>
                      <a:pt x="79884" y="252517"/>
                      <a:pt x="91146" y="241255"/>
                    </a:cubicBezTo>
                    <a:cubicBezTo>
                      <a:pt x="116835" y="215566"/>
                      <a:pt x="138325" y="212277"/>
                      <a:pt x="170659" y="201499"/>
                    </a:cubicBezTo>
                    <a:cubicBezTo>
                      <a:pt x="253702" y="90775"/>
                      <a:pt x="167387" y="184908"/>
                      <a:pt x="250172" y="135238"/>
                    </a:cubicBezTo>
                    <a:cubicBezTo>
                      <a:pt x="260886" y="128810"/>
                      <a:pt x="266281" y="115665"/>
                      <a:pt x="276677" y="108734"/>
                    </a:cubicBezTo>
                    <a:cubicBezTo>
                      <a:pt x="293114" y="97776"/>
                      <a:pt x="312533" y="92030"/>
                      <a:pt x="329685" y="82229"/>
                    </a:cubicBezTo>
                    <a:cubicBezTo>
                      <a:pt x="401612" y="41128"/>
                      <a:pt x="336312" y="66768"/>
                      <a:pt x="409198" y="42473"/>
                    </a:cubicBezTo>
                    <a:cubicBezTo>
                      <a:pt x="422450" y="33638"/>
                      <a:pt x="434042" y="21561"/>
                      <a:pt x="448955" y="15968"/>
                    </a:cubicBezTo>
                    <a:cubicBezTo>
                      <a:pt x="543325" y="-19421"/>
                      <a:pt x="783320" y="14902"/>
                      <a:pt x="806764" y="15968"/>
                    </a:cubicBezTo>
                    <a:cubicBezTo>
                      <a:pt x="844585" y="23533"/>
                      <a:pt x="888610" y="31246"/>
                      <a:pt x="926033" y="42473"/>
                    </a:cubicBezTo>
                    <a:cubicBezTo>
                      <a:pt x="952793" y="50501"/>
                      <a:pt x="982300" y="53480"/>
                      <a:pt x="1005546" y="68977"/>
                    </a:cubicBezTo>
                    <a:cubicBezTo>
                      <a:pt x="1018798" y="77812"/>
                      <a:pt x="1032866" y="85531"/>
                      <a:pt x="1045303" y="95481"/>
                    </a:cubicBezTo>
                    <a:cubicBezTo>
                      <a:pt x="1055059" y="103286"/>
                      <a:pt x="1061093" y="115558"/>
                      <a:pt x="1071807" y="121986"/>
                    </a:cubicBezTo>
                    <a:cubicBezTo>
                      <a:pt x="1083785" y="129173"/>
                      <a:pt x="1098312" y="130821"/>
                      <a:pt x="1111564" y="135238"/>
                    </a:cubicBezTo>
                    <a:cubicBezTo>
                      <a:pt x="1124816" y="144073"/>
                      <a:pt x="1138883" y="151792"/>
                      <a:pt x="1151320" y="161742"/>
                    </a:cubicBezTo>
                    <a:cubicBezTo>
                      <a:pt x="1178293" y="183321"/>
                      <a:pt x="1184651" y="198487"/>
                      <a:pt x="1204329" y="228003"/>
                    </a:cubicBezTo>
                    <a:cubicBezTo>
                      <a:pt x="1199912" y="258925"/>
                      <a:pt x="1200955" y="291135"/>
                      <a:pt x="1191077" y="320768"/>
                    </a:cubicBezTo>
                    <a:cubicBezTo>
                      <a:pt x="1187126" y="332621"/>
                      <a:pt x="1176941" y="345506"/>
                      <a:pt x="1164572" y="347273"/>
                    </a:cubicBezTo>
                    <a:cubicBezTo>
                      <a:pt x="1142274" y="350459"/>
                      <a:pt x="1120042" y="339948"/>
                      <a:pt x="1098311" y="334021"/>
                    </a:cubicBezTo>
                    <a:cubicBezTo>
                      <a:pt x="1071357" y="326670"/>
                      <a:pt x="1018798" y="307516"/>
                      <a:pt x="1018798" y="307516"/>
                    </a:cubicBezTo>
                    <a:cubicBezTo>
                      <a:pt x="1005546" y="298681"/>
                      <a:pt x="993288" y="288135"/>
                      <a:pt x="979042" y="281012"/>
                    </a:cubicBezTo>
                    <a:cubicBezTo>
                      <a:pt x="966548" y="274765"/>
                      <a:pt x="951263" y="274947"/>
                      <a:pt x="939285" y="267760"/>
                    </a:cubicBezTo>
                    <a:cubicBezTo>
                      <a:pt x="928571" y="261332"/>
                      <a:pt x="923495" y="247683"/>
                      <a:pt x="912781" y="241255"/>
                    </a:cubicBezTo>
                    <a:cubicBezTo>
                      <a:pt x="900803" y="234068"/>
                      <a:pt x="886456" y="231841"/>
                      <a:pt x="873024" y="228003"/>
                    </a:cubicBezTo>
                    <a:cubicBezTo>
                      <a:pt x="794122" y="205460"/>
                      <a:pt x="830484" y="220269"/>
                      <a:pt x="727250" y="201499"/>
                    </a:cubicBezTo>
                    <a:cubicBezTo>
                      <a:pt x="709331" y="198241"/>
                      <a:pt x="691911" y="192664"/>
                      <a:pt x="674242" y="188247"/>
                    </a:cubicBezTo>
                    <a:cubicBezTo>
                      <a:pt x="590372" y="202225"/>
                      <a:pt x="621599" y="201499"/>
                      <a:pt x="581477" y="201499"/>
                    </a:cubicBezTo>
                  </a:path>
                </a:pathLst>
              </a:custGeom>
              <a:solidFill>
                <a:srgbClr val="FF66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900"/>
              </a:p>
            </p:txBody>
          </p:sp>
          <p:sp>
            <p:nvSpPr>
              <p:cNvPr id="54" name="フリーフォーム 53"/>
              <p:cNvSpPr/>
              <p:nvPr/>
            </p:nvSpPr>
            <p:spPr>
              <a:xfrm>
                <a:off x="4122235" y="3844323"/>
                <a:ext cx="1204329" cy="493047"/>
              </a:xfrm>
              <a:custGeom>
                <a:avLst/>
                <a:gdLst>
                  <a:gd name="connsiteX0" fmla="*/ 700746 w 1204329"/>
                  <a:gd name="connsiteY0" fmla="*/ 188247 h 493047"/>
                  <a:gd name="connsiteX1" fmla="*/ 528468 w 1204329"/>
                  <a:gd name="connsiteY1" fmla="*/ 201499 h 493047"/>
                  <a:gd name="connsiteX2" fmla="*/ 448955 w 1204329"/>
                  <a:gd name="connsiteY2" fmla="*/ 228003 h 493047"/>
                  <a:gd name="connsiteX3" fmla="*/ 369442 w 1204329"/>
                  <a:gd name="connsiteY3" fmla="*/ 281012 h 493047"/>
                  <a:gd name="connsiteX4" fmla="*/ 303181 w 1204329"/>
                  <a:gd name="connsiteY4" fmla="*/ 334021 h 493047"/>
                  <a:gd name="connsiteX5" fmla="*/ 236920 w 1204329"/>
                  <a:gd name="connsiteY5" fmla="*/ 400281 h 493047"/>
                  <a:gd name="connsiteX6" fmla="*/ 170659 w 1204329"/>
                  <a:gd name="connsiteY6" fmla="*/ 440038 h 493047"/>
                  <a:gd name="connsiteX7" fmla="*/ 130903 w 1204329"/>
                  <a:gd name="connsiteY7" fmla="*/ 466542 h 493047"/>
                  <a:gd name="connsiteX8" fmla="*/ 51390 w 1204329"/>
                  <a:gd name="connsiteY8" fmla="*/ 493047 h 493047"/>
                  <a:gd name="connsiteX9" fmla="*/ 24885 w 1204329"/>
                  <a:gd name="connsiteY9" fmla="*/ 347273 h 493047"/>
                  <a:gd name="connsiteX10" fmla="*/ 64642 w 1204329"/>
                  <a:gd name="connsiteY10" fmla="*/ 281012 h 493047"/>
                  <a:gd name="connsiteX11" fmla="*/ 91146 w 1204329"/>
                  <a:gd name="connsiteY11" fmla="*/ 241255 h 493047"/>
                  <a:gd name="connsiteX12" fmla="*/ 170659 w 1204329"/>
                  <a:gd name="connsiteY12" fmla="*/ 201499 h 493047"/>
                  <a:gd name="connsiteX13" fmla="*/ 250172 w 1204329"/>
                  <a:gd name="connsiteY13" fmla="*/ 135238 h 493047"/>
                  <a:gd name="connsiteX14" fmla="*/ 276677 w 1204329"/>
                  <a:gd name="connsiteY14" fmla="*/ 108734 h 493047"/>
                  <a:gd name="connsiteX15" fmla="*/ 329685 w 1204329"/>
                  <a:gd name="connsiteY15" fmla="*/ 82229 h 493047"/>
                  <a:gd name="connsiteX16" fmla="*/ 409198 w 1204329"/>
                  <a:gd name="connsiteY16" fmla="*/ 42473 h 493047"/>
                  <a:gd name="connsiteX17" fmla="*/ 448955 w 1204329"/>
                  <a:gd name="connsiteY17" fmla="*/ 15968 h 493047"/>
                  <a:gd name="connsiteX18" fmla="*/ 806764 w 1204329"/>
                  <a:gd name="connsiteY18" fmla="*/ 15968 h 493047"/>
                  <a:gd name="connsiteX19" fmla="*/ 926033 w 1204329"/>
                  <a:gd name="connsiteY19" fmla="*/ 42473 h 493047"/>
                  <a:gd name="connsiteX20" fmla="*/ 1005546 w 1204329"/>
                  <a:gd name="connsiteY20" fmla="*/ 68977 h 493047"/>
                  <a:gd name="connsiteX21" fmla="*/ 1045303 w 1204329"/>
                  <a:gd name="connsiteY21" fmla="*/ 95481 h 493047"/>
                  <a:gd name="connsiteX22" fmla="*/ 1071807 w 1204329"/>
                  <a:gd name="connsiteY22" fmla="*/ 121986 h 493047"/>
                  <a:gd name="connsiteX23" fmla="*/ 1111564 w 1204329"/>
                  <a:gd name="connsiteY23" fmla="*/ 135238 h 493047"/>
                  <a:gd name="connsiteX24" fmla="*/ 1151320 w 1204329"/>
                  <a:gd name="connsiteY24" fmla="*/ 161742 h 493047"/>
                  <a:gd name="connsiteX25" fmla="*/ 1204329 w 1204329"/>
                  <a:gd name="connsiteY25" fmla="*/ 228003 h 493047"/>
                  <a:gd name="connsiteX26" fmla="*/ 1191077 w 1204329"/>
                  <a:gd name="connsiteY26" fmla="*/ 320768 h 493047"/>
                  <a:gd name="connsiteX27" fmla="*/ 1164572 w 1204329"/>
                  <a:gd name="connsiteY27" fmla="*/ 347273 h 493047"/>
                  <a:gd name="connsiteX28" fmla="*/ 1098311 w 1204329"/>
                  <a:gd name="connsiteY28" fmla="*/ 334021 h 493047"/>
                  <a:gd name="connsiteX29" fmla="*/ 1018798 w 1204329"/>
                  <a:gd name="connsiteY29" fmla="*/ 307516 h 493047"/>
                  <a:gd name="connsiteX30" fmla="*/ 979042 w 1204329"/>
                  <a:gd name="connsiteY30" fmla="*/ 281012 h 493047"/>
                  <a:gd name="connsiteX31" fmla="*/ 939285 w 1204329"/>
                  <a:gd name="connsiteY31" fmla="*/ 267760 h 493047"/>
                  <a:gd name="connsiteX32" fmla="*/ 912781 w 1204329"/>
                  <a:gd name="connsiteY32" fmla="*/ 241255 h 493047"/>
                  <a:gd name="connsiteX33" fmla="*/ 873024 w 1204329"/>
                  <a:gd name="connsiteY33" fmla="*/ 228003 h 493047"/>
                  <a:gd name="connsiteX34" fmla="*/ 727250 w 1204329"/>
                  <a:gd name="connsiteY34" fmla="*/ 201499 h 493047"/>
                  <a:gd name="connsiteX35" fmla="*/ 674242 w 1204329"/>
                  <a:gd name="connsiteY35" fmla="*/ 188247 h 493047"/>
                  <a:gd name="connsiteX36" fmla="*/ 581477 w 1204329"/>
                  <a:gd name="connsiteY36" fmla="*/ 201499 h 4930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204329" h="493047">
                    <a:moveTo>
                      <a:pt x="700746" y="188247"/>
                    </a:moveTo>
                    <a:cubicBezTo>
                      <a:pt x="643320" y="192664"/>
                      <a:pt x="585359" y="192516"/>
                      <a:pt x="528468" y="201499"/>
                    </a:cubicBezTo>
                    <a:cubicBezTo>
                      <a:pt x="500872" y="205856"/>
                      <a:pt x="448955" y="228003"/>
                      <a:pt x="448955" y="228003"/>
                    </a:cubicBezTo>
                    <a:cubicBezTo>
                      <a:pt x="422451" y="245673"/>
                      <a:pt x="391967" y="258488"/>
                      <a:pt x="369442" y="281012"/>
                    </a:cubicBezTo>
                    <a:cubicBezTo>
                      <a:pt x="331675" y="318778"/>
                      <a:pt x="353333" y="300585"/>
                      <a:pt x="303181" y="334021"/>
                    </a:cubicBezTo>
                    <a:cubicBezTo>
                      <a:pt x="257744" y="402177"/>
                      <a:pt x="300028" y="349795"/>
                      <a:pt x="236920" y="400281"/>
                    </a:cubicBezTo>
                    <a:cubicBezTo>
                      <a:pt x="184944" y="441862"/>
                      <a:pt x="239704" y="417023"/>
                      <a:pt x="170659" y="440038"/>
                    </a:cubicBezTo>
                    <a:cubicBezTo>
                      <a:pt x="157407" y="448873"/>
                      <a:pt x="145457" y="460073"/>
                      <a:pt x="130903" y="466542"/>
                    </a:cubicBezTo>
                    <a:cubicBezTo>
                      <a:pt x="105373" y="477889"/>
                      <a:pt x="51390" y="493047"/>
                      <a:pt x="51390" y="493047"/>
                    </a:cubicBezTo>
                    <a:cubicBezTo>
                      <a:pt x="-28123" y="466541"/>
                      <a:pt x="2744" y="491194"/>
                      <a:pt x="24885" y="347273"/>
                    </a:cubicBezTo>
                    <a:cubicBezTo>
                      <a:pt x="32557" y="297406"/>
                      <a:pt x="36784" y="315834"/>
                      <a:pt x="64642" y="281012"/>
                    </a:cubicBezTo>
                    <a:cubicBezTo>
                      <a:pt x="74592" y="268575"/>
                      <a:pt x="79884" y="252517"/>
                      <a:pt x="91146" y="241255"/>
                    </a:cubicBezTo>
                    <a:cubicBezTo>
                      <a:pt x="116835" y="215566"/>
                      <a:pt x="138325" y="212277"/>
                      <a:pt x="170659" y="201499"/>
                    </a:cubicBezTo>
                    <a:cubicBezTo>
                      <a:pt x="253702" y="90775"/>
                      <a:pt x="167387" y="184908"/>
                      <a:pt x="250172" y="135238"/>
                    </a:cubicBezTo>
                    <a:cubicBezTo>
                      <a:pt x="260886" y="128810"/>
                      <a:pt x="266281" y="115665"/>
                      <a:pt x="276677" y="108734"/>
                    </a:cubicBezTo>
                    <a:cubicBezTo>
                      <a:pt x="293114" y="97776"/>
                      <a:pt x="312533" y="92030"/>
                      <a:pt x="329685" y="82229"/>
                    </a:cubicBezTo>
                    <a:cubicBezTo>
                      <a:pt x="401612" y="41128"/>
                      <a:pt x="336312" y="66768"/>
                      <a:pt x="409198" y="42473"/>
                    </a:cubicBezTo>
                    <a:cubicBezTo>
                      <a:pt x="422450" y="33638"/>
                      <a:pt x="434042" y="21561"/>
                      <a:pt x="448955" y="15968"/>
                    </a:cubicBezTo>
                    <a:cubicBezTo>
                      <a:pt x="543325" y="-19421"/>
                      <a:pt x="783320" y="14902"/>
                      <a:pt x="806764" y="15968"/>
                    </a:cubicBezTo>
                    <a:cubicBezTo>
                      <a:pt x="844585" y="23533"/>
                      <a:pt x="888610" y="31246"/>
                      <a:pt x="926033" y="42473"/>
                    </a:cubicBezTo>
                    <a:cubicBezTo>
                      <a:pt x="952793" y="50501"/>
                      <a:pt x="982300" y="53480"/>
                      <a:pt x="1005546" y="68977"/>
                    </a:cubicBezTo>
                    <a:cubicBezTo>
                      <a:pt x="1018798" y="77812"/>
                      <a:pt x="1032866" y="85531"/>
                      <a:pt x="1045303" y="95481"/>
                    </a:cubicBezTo>
                    <a:cubicBezTo>
                      <a:pt x="1055059" y="103286"/>
                      <a:pt x="1061093" y="115558"/>
                      <a:pt x="1071807" y="121986"/>
                    </a:cubicBezTo>
                    <a:cubicBezTo>
                      <a:pt x="1083785" y="129173"/>
                      <a:pt x="1098312" y="130821"/>
                      <a:pt x="1111564" y="135238"/>
                    </a:cubicBezTo>
                    <a:cubicBezTo>
                      <a:pt x="1124816" y="144073"/>
                      <a:pt x="1138883" y="151792"/>
                      <a:pt x="1151320" y="161742"/>
                    </a:cubicBezTo>
                    <a:cubicBezTo>
                      <a:pt x="1178293" y="183321"/>
                      <a:pt x="1184651" y="198487"/>
                      <a:pt x="1204329" y="228003"/>
                    </a:cubicBezTo>
                    <a:cubicBezTo>
                      <a:pt x="1199912" y="258925"/>
                      <a:pt x="1200955" y="291135"/>
                      <a:pt x="1191077" y="320768"/>
                    </a:cubicBezTo>
                    <a:cubicBezTo>
                      <a:pt x="1187126" y="332621"/>
                      <a:pt x="1176941" y="345506"/>
                      <a:pt x="1164572" y="347273"/>
                    </a:cubicBezTo>
                    <a:cubicBezTo>
                      <a:pt x="1142274" y="350459"/>
                      <a:pt x="1120042" y="339948"/>
                      <a:pt x="1098311" y="334021"/>
                    </a:cubicBezTo>
                    <a:cubicBezTo>
                      <a:pt x="1071357" y="326670"/>
                      <a:pt x="1018798" y="307516"/>
                      <a:pt x="1018798" y="307516"/>
                    </a:cubicBezTo>
                    <a:cubicBezTo>
                      <a:pt x="1005546" y="298681"/>
                      <a:pt x="993288" y="288135"/>
                      <a:pt x="979042" y="281012"/>
                    </a:cubicBezTo>
                    <a:cubicBezTo>
                      <a:pt x="966548" y="274765"/>
                      <a:pt x="951263" y="274947"/>
                      <a:pt x="939285" y="267760"/>
                    </a:cubicBezTo>
                    <a:cubicBezTo>
                      <a:pt x="928571" y="261332"/>
                      <a:pt x="923495" y="247683"/>
                      <a:pt x="912781" y="241255"/>
                    </a:cubicBezTo>
                    <a:cubicBezTo>
                      <a:pt x="900803" y="234068"/>
                      <a:pt x="886456" y="231841"/>
                      <a:pt x="873024" y="228003"/>
                    </a:cubicBezTo>
                    <a:cubicBezTo>
                      <a:pt x="794122" y="205460"/>
                      <a:pt x="830484" y="220269"/>
                      <a:pt x="727250" y="201499"/>
                    </a:cubicBezTo>
                    <a:cubicBezTo>
                      <a:pt x="709331" y="198241"/>
                      <a:pt x="691911" y="192664"/>
                      <a:pt x="674242" y="188247"/>
                    </a:cubicBezTo>
                    <a:cubicBezTo>
                      <a:pt x="590372" y="202225"/>
                      <a:pt x="621599" y="201499"/>
                      <a:pt x="581477" y="201499"/>
                    </a:cubicBezTo>
                  </a:path>
                </a:pathLst>
              </a:custGeom>
              <a:solidFill>
                <a:srgbClr val="FF66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900"/>
              </a:p>
            </p:txBody>
          </p:sp>
        </p:grpSp>
        <p:sp>
          <p:nvSpPr>
            <p:cNvPr id="52" name="正方形/長方形 51"/>
            <p:cNvSpPr/>
            <p:nvPr/>
          </p:nvSpPr>
          <p:spPr>
            <a:xfrm>
              <a:off x="3211081" y="1525873"/>
              <a:ext cx="3110384" cy="135309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ja-JP" altLang="en-US" sz="2000" b="0" cap="none" spc="0" dirty="0" smtClean="0">
                  <a:ln w="18415" cmpd="sng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もんだい</a:t>
              </a:r>
              <a:endParaRPr lang="ja-JP" altLang="en-US" sz="2000" b="0" cap="none" spc="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grpSp>
        <p:nvGrpSpPr>
          <p:cNvPr id="62" name="グループ化 61"/>
          <p:cNvGrpSpPr/>
          <p:nvPr/>
        </p:nvGrpSpPr>
        <p:grpSpPr>
          <a:xfrm>
            <a:off x="3924300" y="4659895"/>
            <a:ext cx="1455374" cy="1384722"/>
            <a:chOff x="2744777" y="1484784"/>
            <a:chExt cx="4050390" cy="4682851"/>
          </a:xfrm>
        </p:grpSpPr>
        <p:grpSp>
          <p:nvGrpSpPr>
            <p:cNvPr id="63" name="グループ化 62"/>
            <p:cNvGrpSpPr/>
            <p:nvPr/>
          </p:nvGrpSpPr>
          <p:grpSpPr>
            <a:xfrm>
              <a:off x="2744777" y="1484784"/>
              <a:ext cx="4050390" cy="4682851"/>
              <a:chOff x="2668961" y="1844824"/>
              <a:chExt cx="4050390" cy="4682851"/>
            </a:xfrm>
          </p:grpSpPr>
          <p:sp>
            <p:nvSpPr>
              <p:cNvPr id="68" name="フリーフォーム 67"/>
              <p:cNvSpPr/>
              <p:nvPr/>
            </p:nvSpPr>
            <p:spPr>
              <a:xfrm>
                <a:off x="2668961" y="1844824"/>
                <a:ext cx="4050390" cy="4682851"/>
              </a:xfrm>
              <a:custGeom>
                <a:avLst/>
                <a:gdLst>
                  <a:gd name="connsiteX0" fmla="*/ 1277497 w 4050390"/>
                  <a:gd name="connsiteY0" fmla="*/ 35515 h 4334120"/>
                  <a:gd name="connsiteX1" fmla="*/ 747410 w 4050390"/>
                  <a:gd name="connsiteY1" fmla="*/ 287306 h 4334120"/>
                  <a:gd name="connsiteX2" fmla="*/ 349845 w 4050390"/>
                  <a:gd name="connsiteY2" fmla="*/ 936663 h 4334120"/>
                  <a:gd name="connsiteX3" fmla="*/ 190819 w 4050390"/>
                  <a:gd name="connsiteY3" fmla="*/ 2672698 h 4334120"/>
                  <a:gd name="connsiteX4" fmla="*/ 204071 w 4050390"/>
                  <a:gd name="connsiteY4" fmla="*/ 4209950 h 4334120"/>
                  <a:gd name="connsiteX5" fmla="*/ 270332 w 4050390"/>
                  <a:gd name="connsiteY5" fmla="*/ 4249706 h 4334120"/>
                  <a:gd name="connsiteX6" fmla="*/ 3649637 w 4050390"/>
                  <a:gd name="connsiteY6" fmla="*/ 4302715 h 4334120"/>
                  <a:gd name="connsiteX7" fmla="*/ 4020697 w 4050390"/>
                  <a:gd name="connsiteY7" fmla="*/ 4249706 h 4334120"/>
                  <a:gd name="connsiteX8" fmla="*/ 3967689 w 4050390"/>
                  <a:gd name="connsiteY8" fmla="*/ 4156941 h 4334120"/>
                  <a:gd name="connsiteX9" fmla="*/ 3914680 w 4050390"/>
                  <a:gd name="connsiteY9" fmla="*/ 2526924 h 4334120"/>
                  <a:gd name="connsiteX10" fmla="*/ 3768906 w 4050390"/>
                  <a:gd name="connsiteY10" fmla="*/ 578854 h 4334120"/>
                  <a:gd name="connsiteX11" fmla="*/ 2152141 w 4050390"/>
                  <a:gd name="connsiteY11" fmla="*/ 22263 h 4334120"/>
                  <a:gd name="connsiteX12" fmla="*/ 1065463 w 4050390"/>
                  <a:gd name="connsiteY12" fmla="*/ 101776 h 4334120"/>
                  <a:gd name="connsiteX13" fmla="*/ 1065463 w 4050390"/>
                  <a:gd name="connsiteY13" fmla="*/ 101776 h 4334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050390" h="4334120">
                    <a:moveTo>
                      <a:pt x="1277497" y="35515"/>
                    </a:moveTo>
                    <a:cubicBezTo>
                      <a:pt x="1089758" y="86315"/>
                      <a:pt x="902019" y="137115"/>
                      <a:pt x="747410" y="287306"/>
                    </a:cubicBezTo>
                    <a:cubicBezTo>
                      <a:pt x="592801" y="437497"/>
                      <a:pt x="442610" y="539098"/>
                      <a:pt x="349845" y="936663"/>
                    </a:cubicBezTo>
                    <a:cubicBezTo>
                      <a:pt x="257080" y="1334228"/>
                      <a:pt x="215115" y="2127150"/>
                      <a:pt x="190819" y="2672698"/>
                    </a:cubicBezTo>
                    <a:cubicBezTo>
                      <a:pt x="166523" y="3218246"/>
                      <a:pt x="190819" y="3947115"/>
                      <a:pt x="204071" y="4209950"/>
                    </a:cubicBezTo>
                    <a:cubicBezTo>
                      <a:pt x="217323" y="4472785"/>
                      <a:pt x="-303929" y="4234245"/>
                      <a:pt x="270332" y="4249706"/>
                    </a:cubicBezTo>
                    <a:cubicBezTo>
                      <a:pt x="844593" y="4265167"/>
                      <a:pt x="3024576" y="4302715"/>
                      <a:pt x="3649637" y="4302715"/>
                    </a:cubicBezTo>
                    <a:cubicBezTo>
                      <a:pt x="4274698" y="4302715"/>
                      <a:pt x="3967688" y="4274002"/>
                      <a:pt x="4020697" y="4249706"/>
                    </a:cubicBezTo>
                    <a:cubicBezTo>
                      <a:pt x="4073706" y="4225410"/>
                      <a:pt x="3985359" y="4444071"/>
                      <a:pt x="3967689" y="4156941"/>
                    </a:cubicBezTo>
                    <a:cubicBezTo>
                      <a:pt x="3950020" y="3869811"/>
                      <a:pt x="3947811" y="3123272"/>
                      <a:pt x="3914680" y="2526924"/>
                    </a:cubicBezTo>
                    <a:cubicBezTo>
                      <a:pt x="3881550" y="1930576"/>
                      <a:pt x="4062663" y="996298"/>
                      <a:pt x="3768906" y="578854"/>
                    </a:cubicBezTo>
                    <a:cubicBezTo>
                      <a:pt x="3475150" y="161411"/>
                      <a:pt x="2602715" y="101776"/>
                      <a:pt x="2152141" y="22263"/>
                    </a:cubicBezTo>
                    <a:cubicBezTo>
                      <a:pt x="1701567" y="-57250"/>
                      <a:pt x="1065463" y="101776"/>
                      <a:pt x="1065463" y="101776"/>
                    </a:cubicBezTo>
                    <a:lnTo>
                      <a:pt x="1065463" y="101776"/>
                    </a:lnTo>
                  </a:path>
                </a:pathLst>
              </a:custGeom>
              <a:solidFill>
                <a:schemeClr val="bg2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900"/>
              </a:p>
            </p:txBody>
          </p:sp>
          <p:sp>
            <p:nvSpPr>
              <p:cNvPr id="69" name="円/楕円 68"/>
              <p:cNvSpPr/>
              <p:nvPr/>
            </p:nvSpPr>
            <p:spPr>
              <a:xfrm>
                <a:off x="3539968" y="2708920"/>
                <a:ext cx="864096" cy="864096"/>
              </a:xfrm>
              <a:prstGeom prst="ellipse">
                <a:avLst/>
              </a:prstGeom>
              <a:solidFill>
                <a:schemeClr val="bg2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900"/>
              </a:p>
            </p:txBody>
          </p:sp>
          <p:sp>
            <p:nvSpPr>
              <p:cNvPr id="70" name="弦 69"/>
              <p:cNvSpPr/>
              <p:nvPr/>
            </p:nvSpPr>
            <p:spPr>
              <a:xfrm rot="17413514">
                <a:off x="3511875" y="2740803"/>
                <a:ext cx="863204" cy="848977"/>
              </a:xfrm>
              <a:prstGeom prst="chord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900"/>
              </a:p>
            </p:txBody>
          </p:sp>
          <p:sp>
            <p:nvSpPr>
              <p:cNvPr id="71" name="円/楕円 70"/>
              <p:cNvSpPr/>
              <p:nvPr/>
            </p:nvSpPr>
            <p:spPr>
              <a:xfrm>
                <a:off x="4913988" y="2708920"/>
                <a:ext cx="864096" cy="864096"/>
              </a:xfrm>
              <a:prstGeom prst="ellipse">
                <a:avLst/>
              </a:prstGeom>
              <a:solidFill>
                <a:schemeClr val="bg2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900"/>
              </a:p>
            </p:txBody>
          </p:sp>
          <p:sp>
            <p:nvSpPr>
              <p:cNvPr id="72" name="弦 71"/>
              <p:cNvSpPr/>
              <p:nvPr/>
            </p:nvSpPr>
            <p:spPr>
              <a:xfrm rot="17413514">
                <a:off x="4885895" y="2740803"/>
                <a:ext cx="863204" cy="848977"/>
              </a:xfrm>
              <a:prstGeom prst="chord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900"/>
              </a:p>
            </p:txBody>
          </p:sp>
          <p:sp>
            <p:nvSpPr>
              <p:cNvPr id="73" name="円/楕円 72"/>
              <p:cNvSpPr/>
              <p:nvPr/>
            </p:nvSpPr>
            <p:spPr>
              <a:xfrm>
                <a:off x="3779912" y="2996952"/>
                <a:ext cx="360040" cy="28803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900"/>
              </a:p>
            </p:txBody>
          </p:sp>
          <p:sp>
            <p:nvSpPr>
              <p:cNvPr id="74" name="円/楕円 73"/>
              <p:cNvSpPr/>
              <p:nvPr/>
            </p:nvSpPr>
            <p:spPr>
              <a:xfrm>
                <a:off x="5137477" y="3021275"/>
                <a:ext cx="360040" cy="28803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900"/>
              </a:p>
            </p:txBody>
          </p:sp>
        </p:grpSp>
        <p:grpSp>
          <p:nvGrpSpPr>
            <p:cNvPr id="64" name="グループ化 63"/>
            <p:cNvGrpSpPr/>
            <p:nvPr/>
          </p:nvGrpSpPr>
          <p:grpSpPr>
            <a:xfrm>
              <a:off x="4333282" y="3948385"/>
              <a:ext cx="880011" cy="701173"/>
              <a:chOff x="4109793" y="3844323"/>
              <a:chExt cx="1216771" cy="701173"/>
            </a:xfrm>
          </p:grpSpPr>
          <p:sp>
            <p:nvSpPr>
              <p:cNvPr id="66" name="フリーフォーム 65"/>
              <p:cNvSpPr/>
              <p:nvPr/>
            </p:nvSpPr>
            <p:spPr>
              <a:xfrm>
                <a:off x="4109793" y="4052449"/>
                <a:ext cx="1204329" cy="493047"/>
              </a:xfrm>
              <a:custGeom>
                <a:avLst/>
                <a:gdLst>
                  <a:gd name="connsiteX0" fmla="*/ 700746 w 1204329"/>
                  <a:gd name="connsiteY0" fmla="*/ 188247 h 493047"/>
                  <a:gd name="connsiteX1" fmla="*/ 528468 w 1204329"/>
                  <a:gd name="connsiteY1" fmla="*/ 201499 h 493047"/>
                  <a:gd name="connsiteX2" fmla="*/ 448955 w 1204329"/>
                  <a:gd name="connsiteY2" fmla="*/ 228003 h 493047"/>
                  <a:gd name="connsiteX3" fmla="*/ 369442 w 1204329"/>
                  <a:gd name="connsiteY3" fmla="*/ 281012 h 493047"/>
                  <a:gd name="connsiteX4" fmla="*/ 303181 w 1204329"/>
                  <a:gd name="connsiteY4" fmla="*/ 334021 h 493047"/>
                  <a:gd name="connsiteX5" fmla="*/ 236920 w 1204329"/>
                  <a:gd name="connsiteY5" fmla="*/ 400281 h 493047"/>
                  <a:gd name="connsiteX6" fmla="*/ 170659 w 1204329"/>
                  <a:gd name="connsiteY6" fmla="*/ 440038 h 493047"/>
                  <a:gd name="connsiteX7" fmla="*/ 130903 w 1204329"/>
                  <a:gd name="connsiteY7" fmla="*/ 466542 h 493047"/>
                  <a:gd name="connsiteX8" fmla="*/ 51390 w 1204329"/>
                  <a:gd name="connsiteY8" fmla="*/ 493047 h 493047"/>
                  <a:gd name="connsiteX9" fmla="*/ 24885 w 1204329"/>
                  <a:gd name="connsiteY9" fmla="*/ 347273 h 493047"/>
                  <a:gd name="connsiteX10" fmla="*/ 64642 w 1204329"/>
                  <a:gd name="connsiteY10" fmla="*/ 281012 h 493047"/>
                  <a:gd name="connsiteX11" fmla="*/ 91146 w 1204329"/>
                  <a:gd name="connsiteY11" fmla="*/ 241255 h 493047"/>
                  <a:gd name="connsiteX12" fmla="*/ 170659 w 1204329"/>
                  <a:gd name="connsiteY12" fmla="*/ 201499 h 493047"/>
                  <a:gd name="connsiteX13" fmla="*/ 250172 w 1204329"/>
                  <a:gd name="connsiteY13" fmla="*/ 135238 h 493047"/>
                  <a:gd name="connsiteX14" fmla="*/ 276677 w 1204329"/>
                  <a:gd name="connsiteY14" fmla="*/ 108734 h 493047"/>
                  <a:gd name="connsiteX15" fmla="*/ 329685 w 1204329"/>
                  <a:gd name="connsiteY15" fmla="*/ 82229 h 493047"/>
                  <a:gd name="connsiteX16" fmla="*/ 409198 w 1204329"/>
                  <a:gd name="connsiteY16" fmla="*/ 42473 h 493047"/>
                  <a:gd name="connsiteX17" fmla="*/ 448955 w 1204329"/>
                  <a:gd name="connsiteY17" fmla="*/ 15968 h 493047"/>
                  <a:gd name="connsiteX18" fmla="*/ 806764 w 1204329"/>
                  <a:gd name="connsiteY18" fmla="*/ 15968 h 493047"/>
                  <a:gd name="connsiteX19" fmla="*/ 926033 w 1204329"/>
                  <a:gd name="connsiteY19" fmla="*/ 42473 h 493047"/>
                  <a:gd name="connsiteX20" fmla="*/ 1005546 w 1204329"/>
                  <a:gd name="connsiteY20" fmla="*/ 68977 h 493047"/>
                  <a:gd name="connsiteX21" fmla="*/ 1045303 w 1204329"/>
                  <a:gd name="connsiteY21" fmla="*/ 95481 h 493047"/>
                  <a:gd name="connsiteX22" fmla="*/ 1071807 w 1204329"/>
                  <a:gd name="connsiteY22" fmla="*/ 121986 h 493047"/>
                  <a:gd name="connsiteX23" fmla="*/ 1111564 w 1204329"/>
                  <a:gd name="connsiteY23" fmla="*/ 135238 h 493047"/>
                  <a:gd name="connsiteX24" fmla="*/ 1151320 w 1204329"/>
                  <a:gd name="connsiteY24" fmla="*/ 161742 h 493047"/>
                  <a:gd name="connsiteX25" fmla="*/ 1204329 w 1204329"/>
                  <a:gd name="connsiteY25" fmla="*/ 228003 h 493047"/>
                  <a:gd name="connsiteX26" fmla="*/ 1191077 w 1204329"/>
                  <a:gd name="connsiteY26" fmla="*/ 320768 h 493047"/>
                  <a:gd name="connsiteX27" fmla="*/ 1164572 w 1204329"/>
                  <a:gd name="connsiteY27" fmla="*/ 347273 h 493047"/>
                  <a:gd name="connsiteX28" fmla="*/ 1098311 w 1204329"/>
                  <a:gd name="connsiteY28" fmla="*/ 334021 h 493047"/>
                  <a:gd name="connsiteX29" fmla="*/ 1018798 w 1204329"/>
                  <a:gd name="connsiteY29" fmla="*/ 307516 h 493047"/>
                  <a:gd name="connsiteX30" fmla="*/ 979042 w 1204329"/>
                  <a:gd name="connsiteY30" fmla="*/ 281012 h 493047"/>
                  <a:gd name="connsiteX31" fmla="*/ 939285 w 1204329"/>
                  <a:gd name="connsiteY31" fmla="*/ 267760 h 493047"/>
                  <a:gd name="connsiteX32" fmla="*/ 912781 w 1204329"/>
                  <a:gd name="connsiteY32" fmla="*/ 241255 h 493047"/>
                  <a:gd name="connsiteX33" fmla="*/ 873024 w 1204329"/>
                  <a:gd name="connsiteY33" fmla="*/ 228003 h 493047"/>
                  <a:gd name="connsiteX34" fmla="*/ 727250 w 1204329"/>
                  <a:gd name="connsiteY34" fmla="*/ 201499 h 493047"/>
                  <a:gd name="connsiteX35" fmla="*/ 674242 w 1204329"/>
                  <a:gd name="connsiteY35" fmla="*/ 188247 h 493047"/>
                  <a:gd name="connsiteX36" fmla="*/ 581477 w 1204329"/>
                  <a:gd name="connsiteY36" fmla="*/ 201499 h 4930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204329" h="493047">
                    <a:moveTo>
                      <a:pt x="700746" y="188247"/>
                    </a:moveTo>
                    <a:cubicBezTo>
                      <a:pt x="643320" y="192664"/>
                      <a:pt x="585359" y="192516"/>
                      <a:pt x="528468" y="201499"/>
                    </a:cubicBezTo>
                    <a:cubicBezTo>
                      <a:pt x="500872" y="205856"/>
                      <a:pt x="448955" y="228003"/>
                      <a:pt x="448955" y="228003"/>
                    </a:cubicBezTo>
                    <a:cubicBezTo>
                      <a:pt x="422451" y="245673"/>
                      <a:pt x="391967" y="258488"/>
                      <a:pt x="369442" y="281012"/>
                    </a:cubicBezTo>
                    <a:cubicBezTo>
                      <a:pt x="331675" y="318778"/>
                      <a:pt x="353333" y="300585"/>
                      <a:pt x="303181" y="334021"/>
                    </a:cubicBezTo>
                    <a:cubicBezTo>
                      <a:pt x="257744" y="402177"/>
                      <a:pt x="300028" y="349795"/>
                      <a:pt x="236920" y="400281"/>
                    </a:cubicBezTo>
                    <a:cubicBezTo>
                      <a:pt x="184944" y="441862"/>
                      <a:pt x="239704" y="417023"/>
                      <a:pt x="170659" y="440038"/>
                    </a:cubicBezTo>
                    <a:cubicBezTo>
                      <a:pt x="157407" y="448873"/>
                      <a:pt x="145457" y="460073"/>
                      <a:pt x="130903" y="466542"/>
                    </a:cubicBezTo>
                    <a:cubicBezTo>
                      <a:pt x="105373" y="477889"/>
                      <a:pt x="51390" y="493047"/>
                      <a:pt x="51390" y="493047"/>
                    </a:cubicBezTo>
                    <a:cubicBezTo>
                      <a:pt x="-28123" y="466541"/>
                      <a:pt x="2744" y="491194"/>
                      <a:pt x="24885" y="347273"/>
                    </a:cubicBezTo>
                    <a:cubicBezTo>
                      <a:pt x="32557" y="297406"/>
                      <a:pt x="36784" y="315834"/>
                      <a:pt x="64642" y="281012"/>
                    </a:cubicBezTo>
                    <a:cubicBezTo>
                      <a:pt x="74592" y="268575"/>
                      <a:pt x="79884" y="252517"/>
                      <a:pt x="91146" y="241255"/>
                    </a:cubicBezTo>
                    <a:cubicBezTo>
                      <a:pt x="116835" y="215566"/>
                      <a:pt x="138325" y="212277"/>
                      <a:pt x="170659" y="201499"/>
                    </a:cubicBezTo>
                    <a:cubicBezTo>
                      <a:pt x="253702" y="90775"/>
                      <a:pt x="167387" y="184908"/>
                      <a:pt x="250172" y="135238"/>
                    </a:cubicBezTo>
                    <a:cubicBezTo>
                      <a:pt x="260886" y="128810"/>
                      <a:pt x="266281" y="115665"/>
                      <a:pt x="276677" y="108734"/>
                    </a:cubicBezTo>
                    <a:cubicBezTo>
                      <a:pt x="293114" y="97776"/>
                      <a:pt x="312533" y="92030"/>
                      <a:pt x="329685" y="82229"/>
                    </a:cubicBezTo>
                    <a:cubicBezTo>
                      <a:pt x="401612" y="41128"/>
                      <a:pt x="336312" y="66768"/>
                      <a:pt x="409198" y="42473"/>
                    </a:cubicBezTo>
                    <a:cubicBezTo>
                      <a:pt x="422450" y="33638"/>
                      <a:pt x="434042" y="21561"/>
                      <a:pt x="448955" y="15968"/>
                    </a:cubicBezTo>
                    <a:cubicBezTo>
                      <a:pt x="543325" y="-19421"/>
                      <a:pt x="783320" y="14902"/>
                      <a:pt x="806764" y="15968"/>
                    </a:cubicBezTo>
                    <a:cubicBezTo>
                      <a:pt x="844585" y="23533"/>
                      <a:pt x="888610" y="31246"/>
                      <a:pt x="926033" y="42473"/>
                    </a:cubicBezTo>
                    <a:cubicBezTo>
                      <a:pt x="952793" y="50501"/>
                      <a:pt x="982300" y="53480"/>
                      <a:pt x="1005546" y="68977"/>
                    </a:cubicBezTo>
                    <a:cubicBezTo>
                      <a:pt x="1018798" y="77812"/>
                      <a:pt x="1032866" y="85531"/>
                      <a:pt x="1045303" y="95481"/>
                    </a:cubicBezTo>
                    <a:cubicBezTo>
                      <a:pt x="1055059" y="103286"/>
                      <a:pt x="1061093" y="115558"/>
                      <a:pt x="1071807" y="121986"/>
                    </a:cubicBezTo>
                    <a:cubicBezTo>
                      <a:pt x="1083785" y="129173"/>
                      <a:pt x="1098312" y="130821"/>
                      <a:pt x="1111564" y="135238"/>
                    </a:cubicBezTo>
                    <a:cubicBezTo>
                      <a:pt x="1124816" y="144073"/>
                      <a:pt x="1138883" y="151792"/>
                      <a:pt x="1151320" y="161742"/>
                    </a:cubicBezTo>
                    <a:cubicBezTo>
                      <a:pt x="1178293" y="183321"/>
                      <a:pt x="1184651" y="198487"/>
                      <a:pt x="1204329" y="228003"/>
                    </a:cubicBezTo>
                    <a:cubicBezTo>
                      <a:pt x="1199912" y="258925"/>
                      <a:pt x="1200955" y="291135"/>
                      <a:pt x="1191077" y="320768"/>
                    </a:cubicBezTo>
                    <a:cubicBezTo>
                      <a:pt x="1187126" y="332621"/>
                      <a:pt x="1176941" y="345506"/>
                      <a:pt x="1164572" y="347273"/>
                    </a:cubicBezTo>
                    <a:cubicBezTo>
                      <a:pt x="1142274" y="350459"/>
                      <a:pt x="1120042" y="339948"/>
                      <a:pt x="1098311" y="334021"/>
                    </a:cubicBezTo>
                    <a:cubicBezTo>
                      <a:pt x="1071357" y="326670"/>
                      <a:pt x="1018798" y="307516"/>
                      <a:pt x="1018798" y="307516"/>
                    </a:cubicBezTo>
                    <a:cubicBezTo>
                      <a:pt x="1005546" y="298681"/>
                      <a:pt x="993288" y="288135"/>
                      <a:pt x="979042" y="281012"/>
                    </a:cubicBezTo>
                    <a:cubicBezTo>
                      <a:pt x="966548" y="274765"/>
                      <a:pt x="951263" y="274947"/>
                      <a:pt x="939285" y="267760"/>
                    </a:cubicBezTo>
                    <a:cubicBezTo>
                      <a:pt x="928571" y="261332"/>
                      <a:pt x="923495" y="247683"/>
                      <a:pt x="912781" y="241255"/>
                    </a:cubicBezTo>
                    <a:cubicBezTo>
                      <a:pt x="900803" y="234068"/>
                      <a:pt x="886456" y="231841"/>
                      <a:pt x="873024" y="228003"/>
                    </a:cubicBezTo>
                    <a:cubicBezTo>
                      <a:pt x="794122" y="205460"/>
                      <a:pt x="830484" y="220269"/>
                      <a:pt x="727250" y="201499"/>
                    </a:cubicBezTo>
                    <a:cubicBezTo>
                      <a:pt x="709331" y="198241"/>
                      <a:pt x="691911" y="192664"/>
                      <a:pt x="674242" y="188247"/>
                    </a:cubicBezTo>
                    <a:cubicBezTo>
                      <a:pt x="590372" y="202225"/>
                      <a:pt x="621599" y="201499"/>
                      <a:pt x="581477" y="201499"/>
                    </a:cubicBezTo>
                  </a:path>
                </a:pathLst>
              </a:custGeom>
              <a:solidFill>
                <a:srgbClr val="FF66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900"/>
              </a:p>
            </p:txBody>
          </p:sp>
          <p:sp>
            <p:nvSpPr>
              <p:cNvPr id="67" name="フリーフォーム 66"/>
              <p:cNvSpPr/>
              <p:nvPr/>
            </p:nvSpPr>
            <p:spPr>
              <a:xfrm>
                <a:off x="4122235" y="3844323"/>
                <a:ext cx="1204329" cy="493047"/>
              </a:xfrm>
              <a:custGeom>
                <a:avLst/>
                <a:gdLst>
                  <a:gd name="connsiteX0" fmla="*/ 700746 w 1204329"/>
                  <a:gd name="connsiteY0" fmla="*/ 188247 h 493047"/>
                  <a:gd name="connsiteX1" fmla="*/ 528468 w 1204329"/>
                  <a:gd name="connsiteY1" fmla="*/ 201499 h 493047"/>
                  <a:gd name="connsiteX2" fmla="*/ 448955 w 1204329"/>
                  <a:gd name="connsiteY2" fmla="*/ 228003 h 493047"/>
                  <a:gd name="connsiteX3" fmla="*/ 369442 w 1204329"/>
                  <a:gd name="connsiteY3" fmla="*/ 281012 h 493047"/>
                  <a:gd name="connsiteX4" fmla="*/ 303181 w 1204329"/>
                  <a:gd name="connsiteY4" fmla="*/ 334021 h 493047"/>
                  <a:gd name="connsiteX5" fmla="*/ 236920 w 1204329"/>
                  <a:gd name="connsiteY5" fmla="*/ 400281 h 493047"/>
                  <a:gd name="connsiteX6" fmla="*/ 170659 w 1204329"/>
                  <a:gd name="connsiteY6" fmla="*/ 440038 h 493047"/>
                  <a:gd name="connsiteX7" fmla="*/ 130903 w 1204329"/>
                  <a:gd name="connsiteY7" fmla="*/ 466542 h 493047"/>
                  <a:gd name="connsiteX8" fmla="*/ 51390 w 1204329"/>
                  <a:gd name="connsiteY8" fmla="*/ 493047 h 493047"/>
                  <a:gd name="connsiteX9" fmla="*/ 24885 w 1204329"/>
                  <a:gd name="connsiteY9" fmla="*/ 347273 h 493047"/>
                  <a:gd name="connsiteX10" fmla="*/ 64642 w 1204329"/>
                  <a:gd name="connsiteY10" fmla="*/ 281012 h 493047"/>
                  <a:gd name="connsiteX11" fmla="*/ 91146 w 1204329"/>
                  <a:gd name="connsiteY11" fmla="*/ 241255 h 493047"/>
                  <a:gd name="connsiteX12" fmla="*/ 170659 w 1204329"/>
                  <a:gd name="connsiteY12" fmla="*/ 201499 h 493047"/>
                  <a:gd name="connsiteX13" fmla="*/ 250172 w 1204329"/>
                  <a:gd name="connsiteY13" fmla="*/ 135238 h 493047"/>
                  <a:gd name="connsiteX14" fmla="*/ 276677 w 1204329"/>
                  <a:gd name="connsiteY14" fmla="*/ 108734 h 493047"/>
                  <a:gd name="connsiteX15" fmla="*/ 329685 w 1204329"/>
                  <a:gd name="connsiteY15" fmla="*/ 82229 h 493047"/>
                  <a:gd name="connsiteX16" fmla="*/ 409198 w 1204329"/>
                  <a:gd name="connsiteY16" fmla="*/ 42473 h 493047"/>
                  <a:gd name="connsiteX17" fmla="*/ 448955 w 1204329"/>
                  <a:gd name="connsiteY17" fmla="*/ 15968 h 493047"/>
                  <a:gd name="connsiteX18" fmla="*/ 806764 w 1204329"/>
                  <a:gd name="connsiteY18" fmla="*/ 15968 h 493047"/>
                  <a:gd name="connsiteX19" fmla="*/ 926033 w 1204329"/>
                  <a:gd name="connsiteY19" fmla="*/ 42473 h 493047"/>
                  <a:gd name="connsiteX20" fmla="*/ 1005546 w 1204329"/>
                  <a:gd name="connsiteY20" fmla="*/ 68977 h 493047"/>
                  <a:gd name="connsiteX21" fmla="*/ 1045303 w 1204329"/>
                  <a:gd name="connsiteY21" fmla="*/ 95481 h 493047"/>
                  <a:gd name="connsiteX22" fmla="*/ 1071807 w 1204329"/>
                  <a:gd name="connsiteY22" fmla="*/ 121986 h 493047"/>
                  <a:gd name="connsiteX23" fmla="*/ 1111564 w 1204329"/>
                  <a:gd name="connsiteY23" fmla="*/ 135238 h 493047"/>
                  <a:gd name="connsiteX24" fmla="*/ 1151320 w 1204329"/>
                  <a:gd name="connsiteY24" fmla="*/ 161742 h 493047"/>
                  <a:gd name="connsiteX25" fmla="*/ 1204329 w 1204329"/>
                  <a:gd name="connsiteY25" fmla="*/ 228003 h 493047"/>
                  <a:gd name="connsiteX26" fmla="*/ 1191077 w 1204329"/>
                  <a:gd name="connsiteY26" fmla="*/ 320768 h 493047"/>
                  <a:gd name="connsiteX27" fmla="*/ 1164572 w 1204329"/>
                  <a:gd name="connsiteY27" fmla="*/ 347273 h 493047"/>
                  <a:gd name="connsiteX28" fmla="*/ 1098311 w 1204329"/>
                  <a:gd name="connsiteY28" fmla="*/ 334021 h 493047"/>
                  <a:gd name="connsiteX29" fmla="*/ 1018798 w 1204329"/>
                  <a:gd name="connsiteY29" fmla="*/ 307516 h 493047"/>
                  <a:gd name="connsiteX30" fmla="*/ 979042 w 1204329"/>
                  <a:gd name="connsiteY30" fmla="*/ 281012 h 493047"/>
                  <a:gd name="connsiteX31" fmla="*/ 939285 w 1204329"/>
                  <a:gd name="connsiteY31" fmla="*/ 267760 h 493047"/>
                  <a:gd name="connsiteX32" fmla="*/ 912781 w 1204329"/>
                  <a:gd name="connsiteY32" fmla="*/ 241255 h 493047"/>
                  <a:gd name="connsiteX33" fmla="*/ 873024 w 1204329"/>
                  <a:gd name="connsiteY33" fmla="*/ 228003 h 493047"/>
                  <a:gd name="connsiteX34" fmla="*/ 727250 w 1204329"/>
                  <a:gd name="connsiteY34" fmla="*/ 201499 h 493047"/>
                  <a:gd name="connsiteX35" fmla="*/ 674242 w 1204329"/>
                  <a:gd name="connsiteY35" fmla="*/ 188247 h 493047"/>
                  <a:gd name="connsiteX36" fmla="*/ 581477 w 1204329"/>
                  <a:gd name="connsiteY36" fmla="*/ 201499 h 4930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204329" h="493047">
                    <a:moveTo>
                      <a:pt x="700746" y="188247"/>
                    </a:moveTo>
                    <a:cubicBezTo>
                      <a:pt x="643320" y="192664"/>
                      <a:pt x="585359" y="192516"/>
                      <a:pt x="528468" y="201499"/>
                    </a:cubicBezTo>
                    <a:cubicBezTo>
                      <a:pt x="500872" y="205856"/>
                      <a:pt x="448955" y="228003"/>
                      <a:pt x="448955" y="228003"/>
                    </a:cubicBezTo>
                    <a:cubicBezTo>
                      <a:pt x="422451" y="245673"/>
                      <a:pt x="391967" y="258488"/>
                      <a:pt x="369442" y="281012"/>
                    </a:cubicBezTo>
                    <a:cubicBezTo>
                      <a:pt x="331675" y="318778"/>
                      <a:pt x="353333" y="300585"/>
                      <a:pt x="303181" y="334021"/>
                    </a:cubicBezTo>
                    <a:cubicBezTo>
                      <a:pt x="257744" y="402177"/>
                      <a:pt x="300028" y="349795"/>
                      <a:pt x="236920" y="400281"/>
                    </a:cubicBezTo>
                    <a:cubicBezTo>
                      <a:pt x="184944" y="441862"/>
                      <a:pt x="239704" y="417023"/>
                      <a:pt x="170659" y="440038"/>
                    </a:cubicBezTo>
                    <a:cubicBezTo>
                      <a:pt x="157407" y="448873"/>
                      <a:pt x="145457" y="460073"/>
                      <a:pt x="130903" y="466542"/>
                    </a:cubicBezTo>
                    <a:cubicBezTo>
                      <a:pt x="105373" y="477889"/>
                      <a:pt x="51390" y="493047"/>
                      <a:pt x="51390" y="493047"/>
                    </a:cubicBezTo>
                    <a:cubicBezTo>
                      <a:pt x="-28123" y="466541"/>
                      <a:pt x="2744" y="491194"/>
                      <a:pt x="24885" y="347273"/>
                    </a:cubicBezTo>
                    <a:cubicBezTo>
                      <a:pt x="32557" y="297406"/>
                      <a:pt x="36784" y="315834"/>
                      <a:pt x="64642" y="281012"/>
                    </a:cubicBezTo>
                    <a:cubicBezTo>
                      <a:pt x="74592" y="268575"/>
                      <a:pt x="79884" y="252517"/>
                      <a:pt x="91146" y="241255"/>
                    </a:cubicBezTo>
                    <a:cubicBezTo>
                      <a:pt x="116835" y="215566"/>
                      <a:pt x="138325" y="212277"/>
                      <a:pt x="170659" y="201499"/>
                    </a:cubicBezTo>
                    <a:cubicBezTo>
                      <a:pt x="253702" y="90775"/>
                      <a:pt x="167387" y="184908"/>
                      <a:pt x="250172" y="135238"/>
                    </a:cubicBezTo>
                    <a:cubicBezTo>
                      <a:pt x="260886" y="128810"/>
                      <a:pt x="266281" y="115665"/>
                      <a:pt x="276677" y="108734"/>
                    </a:cubicBezTo>
                    <a:cubicBezTo>
                      <a:pt x="293114" y="97776"/>
                      <a:pt x="312533" y="92030"/>
                      <a:pt x="329685" y="82229"/>
                    </a:cubicBezTo>
                    <a:cubicBezTo>
                      <a:pt x="401612" y="41128"/>
                      <a:pt x="336312" y="66768"/>
                      <a:pt x="409198" y="42473"/>
                    </a:cubicBezTo>
                    <a:cubicBezTo>
                      <a:pt x="422450" y="33638"/>
                      <a:pt x="434042" y="21561"/>
                      <a:pt x="448955" y="15968"/>
                    </a:cubicBezTo>
                    <a:cubicBezTo>
                      <a:pt x="543325" y="-19421"/>
                      <a:pt x="783320" y="14902"/>
                      <a:pt x="806764" y="15968"/>
                    </a:cubicBezTo>
                    <a:cubicBezTo>
                      <a:pt x="844585" y="23533"/>
                      <a:pt x="888610" y="31246"/>
                      <a:pt x="926033" y="42473"/>
                    </a:cubicBezTo>
                    <a:cubicBezTo>
                      <a:pt x="952793" y="50501"/>
                      <a:pt x="982300" y="53480"/>
                      <a:pt x="1005546" y="68977"/>
                    </a:cubicBezTo>
                    <a:cubicBezTo>
                      <a:pt x="1018798" y="77812"/>
                      <a:pt x="1032866" y="85531"/>
                      <a:pt x="1045303" y="95481"/>
                    </a:cubicBezTo>
                    <a:cubicBezTo>
                      <a:pt x="1055059" y="103286"/>
                      <a:pt x="1061093" y="115558"/>
                      <a:pt x="1071807" y="121986"/>
                    </a:cubicBezTo>
                    <a:cubicBezTo>
                      <a:pt x="1083785" y="129173"/>
                      <a:pt x="1098312" y="130821"/>
                      <a:pt x="1111564" y="135238"/>
                    </a:cubicBezTo>
                    <a:cubicBezTo>
                      <a:pt x="1124816" y="144073"/>
                      <a:pt x="1138883" y="151792"/>
                      <a:pt x="1151320" y="161742"/>
                    </a:cubicBezTo>
                    <a:cubicBezTo>
                      <a:pt x="1178293" y="183321"/>
                      <a:pt x="1184651" y="198487"/>
                      <a:pt x="1204329" y="228003"/>
                    </a:cubicBezTo>
                    <a:cubicBezTo>
                      <a:pt x="1199912" y="258925"/>
                      <a:pt x="1200955" y="291135"/>
                      <a:pt x="1191077" y="320768"/>
                    </a:cubicBezTo>
                    <a:cubicBezTo>
                      <a:pt x="1187126" y="332621"/>
                      <a:pt x="1176941" y="345506"/>
                      <a:pt x="1164572" y="347273"/>
                    </a:cubicBezTo>
                    <a:cubicBezTo>
                      <a:pt x="1142274" y="350459"/>
                      <a:pt x="1120042" y="339948"/>
                      <a:pt x="1098311" y="334021"/>
                    </a:cubicBezTo>
                    <a:cubicBezTo>
                      <a:pt x="1071357" y="326670"/>
                      <a:pt x="1018798" y="307516"/>
                      <a:pt x="1018798" y="307516"/>
                    </a:cubicBezTo>
                    <a:cubicBezTo>
                      <a:pt x="1005546" y="298681"/>
                      <a:pt x="993288" y="288135"/>
                      <a:pt x="979042" y="281012"/>
                    </a:cubicBezTo>
                    <a:cubicBezTo>
                      <a:pt x="966548" y="274765"/>
                      <a:pt x="951263" y="274947"/>
                      <a:pt x="939285" y="267760"/>
                    </a:cubicBezTo>
                    <a:cubicBezTo>
                      <a:pt x="928571" y="261332"/>
                      <a:pt x="923495" y="247683"/>
                      <a:pt x="912781" y="241255"/>
                    </a:cubicBezTo>
                    <a:cubicBezTo>
                      <a:pt x="900803" y="234068"/>
                      <a:pt x="886456" y="231841"/>
                      <a:pt x="873024" y="228003"/>
                    </a:cubicBezTo>
                    <a:cubicBezTo>
                      <a:pt x="794122" y="205460"/>
                      <a:pt x="830484" y="220269"/>
                      <a:pt x="727250" y="201499"/>
                    </a:cubicBezTo>
                    <a:cubicBezTo>
                      <a:pt x="709331" y="198241"/>
                      <a:pt x="691911" y="192664"/>
                      <a:pt x="674242" y="188247"/>
                    </a:cubicBezTo>
                    <a:cubicBezTo>
                      <a:pt x="590372" y="202225"/>
                      <a:pt x="621599" y="201499"/>
                      <a:pt x="581477" y="201499"/>
                    </a:cubicBezTo>
                  </a:path>
                </a:pathLst>
              </a:custGeom>
              <a:solidFill>
                <a:srgbClr val="FF66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900"/>
              </a:p>
            </p:txBody>
          </p:sp>
        </p:grpSp>
        <p:sp>
          <p:nvSpPr>
            <p:cNvPr id="65" name="正方形/長方形 64"/>
            <p:cNvSpPr/>
            <p:nvPr/>
          </p:nvSpPr>
          <p:spPr>
            <a:xfrm>
              <a:off x="3211081" y="1525873"/>
              <a:ext cx="3110384" cy="135309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ja-JP" altLang="en-US" sz="2000" b="0" cap="none" spc="0" dirty="0" smtClean="0">
                  <a:ln w="18415" cmpd="sng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もんだい</a:t>
              </a:r>
              <a:endParaRPr lang="ja-JP" altLang="en-US" sz="2000" b="0" cap="none" spc="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7497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618 -0.13113 C -0.09618 -0.10523 -0.01545 -0.08395 0.08316 -0.08395 C 0.19965 -0.08395 0.24149 -0.10754 0.25937 -0.12188 L 0.27778 -0.14061 C 0.29583 -0.15495 0.34045 -0.17831 0.47187 -0.17831 C 0.55625 -0.17831 0.65208 -0.15726 0.65208 -0.13113 C 0.65208 -0.10523 0.55625 -0.08395 0.47187 -0.08395 C 0.34045 -0.08395 0.29583 -0.10754 0.27778 -0.12188 L 0.25937 -0.14061 C 0.24149 -0.15495 0.19965 -0.17831 0.08316 -0.17831 C -0.01545 -0.17831 -0.09618 -0.15726 -0.09618 -0.13113 Z " pathEditMode="relative" rAng="0" ptsTypes="ffFffffFfff">
                                      <p:cBhvr>
                                        <p:cTn id="6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41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グループ化 3"/>
          <p:cNvGrpSpPr/>
          <p:nvPr/>
        </p:nvGrpSpPr>
        <p:grpSpPr>
          <a:xfrm>
            <a:off x="251520" y="260648"/>
            <a:ext cx="1455374" cy="1384722"/>
            <a:chOff x="2744777" y="1484784"/>
            <a:chExt cx="4050390" cy="4682851"/>
          </a:xfrm>
        </p:grpSpPr>
        <p:grpSp>
          <p:nvGrpSpPr>
            <p:cNvPr id="5" name="グループ化 4"/>
            <p:cNvGrpSpPr/>
            <p:nvPr/>
          </p:nvGrpSpPr>
          <p:grpSpPr>
            <a:xfrm>
              <a:off x="2744777" y="1484784"/>
              <a:ext cx="4050390" cy="4682851"/>
              <a:chOff x="2668961" y="1844824"/>
              <a:chExt cx="4050390" cy="4682851"/>
            </a:xfrm>
          </p:grpSpPr>
          <p:sp>
            <p:nvSpPr>
              <p:cNvPr id="10" name="フリーフォーム 9"/>
              <p:cNvSpPr/>
              <p:nvPr/>
            </p:nvSpPr>
            <p:spPr>
              <a:xfrm>
                <a:off x="2668961" y="1844824"/>
                <a:ext cx="4050390" cy="4682851"/>
              </a:xfrm>
              <a:custGeom>
                <a:avLst/>
                <a:gdLst>
                  <a:gd name="connsiteX0" fmla="*/ 1277497 w 4050390"/>
                  <a:gd name="connsiteY0" fmla="*/ 35515 h 4334120"/>
                  <a:gd name="connsiteX1" fmla="*/ 747410 w 4050390"/>
                  <a:gd name="connsiteY1" fmla="*/ 287306 h 4334120"/>
                  <a:gd name="connsiteX2" fmla="*/ 349845 w 4050390"/>
                  <a:gd name="connsiteY2" fmla="*/ 936663 h 4334120"/>
                  <a:gd name="connsiteX3" fmla="*/ 190819 w 4050390"/>
                  <a:gd name="connsiteY3" fmla="*/ 2672698 h 4334120"/>
                  <a:gd name="connsiteX4" fmla="*/ 204071 w 4050390"/>
                  <a:gd name="connsiteY4" fmla="*/ 4209950 h 4334120"/>
                  <a:gd name="connsiteX5" fmla="*/ 270332 w 4050390"/>
                  <a:gd name="connsiteY5" fmla="*/ 4249706 h 4334120"/>
                  <a:gd name="connsiteX6" fmla="*/ 3649637 w 4050390"/>
                  <a:gd name="connsiteY6" fmla="*/ 4302715 h 4334120"/>
                  <a:gd name="connsiteX7" fmla="*/ 4020697 w 4050390"/>
                  <a:gd name="connsiteY7" fmla="*/ 4249706 h 4334120"/>
                  <a:gd name="connsiteX8" fmla="*/ 3967689 w 4050390"/>
                  <a:gd name="connsiteY8" fmla="*/ 4156941 h 4334120"/>
                  <a:gd name="connsiteX9" fmla="*/ 3914680 w 4050390"/>
                  <a:gd name="connsiteY9" fmla="*/ 2526924 h 4334120"/>
                  <a:gd name="connsiteX10" fmla="*/ 3768906 w 4050390"/>
                  <a:gd name="connsiteY10" fmla="*/ 578854 h 4334120"/>
                  <a:gd name="connsiteX11" fmla="*/ 2152141 w 4050390"/>
                  <a:gd name="connsiteY11" fmla="*/ 22263 h 4334120"/>
                  <a:gd name="connsiteX12" fmla="*/ 1065463 w 4050390"/>
                  <a:gd name="connsiteY12" fmla="*/ 101776 h 4334120"/>
                  <a:gd name="connsiteX13" fmla="*/ 1065463 w 4050390"/>
                  <a:gd name="connsiteY13" fmla="*/ 101776 h 4334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050390" h="4334120">
                    <a:moveTo>
                      <a:pt x="1277497" y="35515"/>
                    </a:moveTo>
                    <a:cubicBezTo>
                      <a:pt x="1089758" y="86315"/>
                      <a:pt x="902019" y="137115"/>
                      <a:pt x="747410" y="287306"/>
                    </a:cubicBezTo>
                    <a:cubicBezTo>
                      <a:pt x="592801" y="437497"/>
                      <a:pt x="442610" y="539098"/>
                      <a:pt x="349845" y="936663"/>
                    </a:cubicBezTo>
                    <a:cubicBezTo>
                      <a:pt x="257080" y="1334228"/>
                      <a:pt x="215115" y="2127150"/>
                      <a:pt x="190819" y="2672698"/>
                    </a:cubicBezTo>
                    <a:cubicBezTo>
                      <a:pt x="166523" y="3218246"/>
                      <a:pt x="190819" y="3947115"/>
                      <a:pt x="204071" y="4209950"/>
                    </a:cubicBezTo>
                    <a:cubicBezTo>
                      <a:pt x="217323" y="4472785"/>
                      <a:pt x="-303929" y="4234245"/>
                      <a:pt x="270332" y="4249706"/>
                    </a:cubicBezTo>
                    <a:cubicBezTo>
                      <a:pt x="844593" y="4265167"/>
                      <a:pt x="3024576" y="4302715"/>
                      <a:pt x="3649637" y="4302715"/>
                    </a:cubicBezTo>
                    <a:cubicBezTo>
                      <a:pt x="4274698" y="4302715"/>
                      <a:pt x="3967688" y="4274002"/>
                      <a:pt x="4020697" y="4249706"/>
                    </a:cubicBezTo>
                    <a:cubicBezTo>
                      <a:pt x="4073706" y="4225410"/>
                      <a:pt x="3985359" y="4444071"/>
                      <a:pt x="3967689" y="4156941"/>
                    </a:cubicBezTo>
                    <a:cubicBezTo>
                      <a:pt x="3950020" y="3869811"/>
                      <a:pt x="3947811" y="3123272"/>
                      <a:pt x="3914680" y="2526924"/>
                    </a:cubicBezTo>
                    <a:cubicBezTo>
                      <a:pt x="3881550" y="1930576"/>
                      <a:pt x="4062663" y="996298"/>
                      <a:pt x="3768906" y="578854"/>
                    </a:cubicBezTo>
                    <a:cubicBezTo>
                      <a:pt x="3475150" y="161411"/>
                      <a:pt x="2602715" y="101776"/>
                      <a:pt x="2152141" y="22263"/>
                    </a:cubicBezTo>
                    <a:cubicBezTo>
                      <a:pt x="1701567" y="-57250"/>
                      <a:pt x="1065463" y="101776"/>
                      <a:pt x="1065463" y="101776"/>
                    </a:cubicBezTo>
                    <a:lnTo>
                      <a:pt x="1065463" y="101776"/>
                    </a:lnTo>
                  </a:path>
                </a:pathLst>
              </a:custGeom>
              <a:solidFill>
                <a:schemeClr val="bg2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900"/>
              </a:p>
            </p:txBody>
          </p:sp>
          <p:sp>
            <p:nvSpPr>
              <p:cNvPr id="11" name="円/楕円 10"/>
              <p:cNvSpPr/>
              <p:nvPr/>
            </p:nvSpPr>
            <p:spPr>
              <a:xfrm>
                <a:off x="3539968" y="2708920"/>
                <a:ext cx="864096" cy="864096"/>
              </a:xfrm>
              <a:prstGeom prst="ellipse">
                <a:avLst/>
              </a:prstGeom>
              <a:solidFill>
                <a:schemeClr val="bg2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900"/>
              </a:p>
            </p:txBody>
          </p:sp>
          <p:sp>
            <p:nvSpPr>
              <p:cNvPr id="12" name="弦 11"/>
              <p:cNvSpPr/>
              <p:nvPr/>
            </p:nvSpPr>
            <p:spPr>
              <a:xfrm rot="17413514">
                <a:off x="3511875" y="2740803"/>
                <a:ext cx="863204" cy="848977"/>
              </a:xfrm>
              <a:prstGeom prst="chord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900"/>
              </a:p>
            </p:txBody>
          </p:sp>
          <p:sp>
            <p:nvSpPr>
              <p:cNvPr id="13" name="円/楕円 12"/>
              <p:cNvSpPr/>
              <p:nvPr/>
            </p:nvSpPr>
            <p:spPr>
              <a:xfrm>
                <a:off x="4913988" y="2708920"/>
                <a:ext cx="864096" cy="864096"/>
              </a:xfrm>
              <a:prstGeom prst="ellipse">
                <a:avLst/>
              </a:prstGeom>
              <a:solidFill>
                <a:schemeClr val="bg2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900"/>
              </a:p>
            </p:txBody>
          </p:sp>
          <p:sp>
            <p:nvSpPr>
              <p:cNvPr id="14" name="弦 13"/>
              <p:cNvSpPr/>
              <p:nvPr/>
            </p:nvSpPr>
            <p:spPr>
              <a:xfrm rot="17413514">
                <a:off x="4885895" y="2740803"/>
                <a:ext cx="863204" cy="848977"/>
              </a:xfrm>
              <a:prstGeom prst="chord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900"/>
              </a:p>
            </p:txBody>
          </p:sp>
          <p:sp>
            <p:nvSpPr>
              <p:cNvPr id="15" name="円/楕円 14"/>
              <p:cNvSpPr/>
              <p:nvPr/>
            </p:nvSpPr>
            <p:spPr>
              <a:xfrm>
                <a:off x="3779912" y="2996952"/>
                <a:ext cx="360040" cy="28803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900"/>
              </a:p>
            </p:txBody>
          </p:sp>
          <p:sp>
            <p:nvSpPr>
              <p:cNvPr id="16" name="円/楕円 15"/>
              <p:cNvSpPr/>
              <p:nvPr/>
            </p:nvSpPr>
            <p:spPr>
              <a:xfrm>
                <a:off x="5137477" y="3021275"/>
                <a:ext cx="360040" cy="28803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900"/>
              </a:p>
            </p:txBody>
          </p:sp>
        </p:grpSp>
        <p:grpSp>
          <p:nvGrpSpPr>
            <p:cNvPr id="6" name="グループ化 5"/>
            <p:cNvGrpSpPr/>
            <p:nvPr/>
          </p:nvGrpSpPr>
          <p:grpSpPr>
            <a:xfrm>
              <a:off x="4333282" y="3948385"/>
              <a:ext cx="880011" cy="701173"/>
              <a:chOff x="4109793" y="3844323"/>
              <a:chExt cx="1216771" cy="701173"/>
            </a:xfrm>
          </p:grpSpPr>
          <p:sp>
            <p:nvSpPr>
              <p:cNvPr id="8" name="フリーフォーム 7"/>
              <p:cNvSpPr/>
              <p:nvPr/>
            </p:nvSpPr>
            <p:spPr>
              <a:xfrm>
                <a:off x="4109793" y="4052449"/>
                <a:ext cx="1204329" cy="493047"/>
              </a:xfrm>
              <a:custGeom>
                <a:avLst/>
                <a:gdLst>
                  <a:gd name="connsiteX0" fmla="*/ 700746 w 1204329"/>
                  <a:gd name="connsiteY0" fmla="*/ 188247 h 493047"/>
                  <a:gd name="connsiteX1" fmla="*/ 528468 w 1204329"/>
                  <a:gd name="connsiteY1" fmla="*/ 201499 h 493047"/>
                  <a:gd name="connsiteX2" fmla="*/ 448955 w 1204329"/>
                  <a:gd name="connsiteY2" fmla="*/ 228003 h 493047"/>
                  <a:gd name="connsiteX3" fmla="*/ 369442 w 1204329"/>
                  <a:gd name="connsiteY3" fmla="*/ 281012 h 493047"/>
                  <a:gd name="connsiteX4" fmla="*/ 303181 w 1204329"/>
                  <a:gd name="connsiteY4" fmla="*/ 334021 h 493047"/>
                  <a:gd name="connsiteX5" fmla="*/ 236920 w 1204329"/>
                  <a:gd name="connsiteY5" fmla="*/ 400281 h 493047"/>
                  <a:gd name="connsiteX6" fmla="*/ 170659 w 1204329"/>
                  <a:gd name="connsiteY6" fmla="*/ 440038 h 493047"/>
                  <a:gd name="connsiteX7" fmla="*/ 130903 w 1204329"/>
                  <a:gd name="connsiteY7" fmla="*/ 466542 h 493047"/>
                  <a:gd name="connsiteX8" fmla="*/ 51390 w 1204329"/>
                  <a:gd name="connsiteY8" fmla="*/ 493047 h 493047"/>
                  <a:gd name="connsiteX9" fmla="*/ 24885 w 1204329"/>
                  <a:gd name="connsiteY9" fmla="*/ 347273 h 493047"/>
                  <a:gd name="connsiteX10" fmla="*/ 64642 w 1204329"/>
                  <a:gd name="connsiteY10" fmla="*/ 281012 h 493047"/>
                  <a:gd name="connsiteX11" fmla="*/ 91146 w 1204329"/>
                  <a:gd name="connsiteY11" fmla="*/ 241255 h 493047"/>
                  <a:gd name="connsiteX12" fmla="*/ 170659 w 1204329"/>
                  <a:gd name="connsiteY12" fmla="*/ 201499 h 493047"/>
                  <a:gd name="connsiteX13" fmla="*/ 250172 w 1204329"/>
                  <a:gd name="connsiteY13" fmla="*/ 135238 h 493047"/>
                  <a:gd name="connsiteX14" fmla="*/ 276677 w 1204329"/>
                  <a:gd name="connsiteY14" fmla="*/ 108734 h 493047"/>
                  <a:gd name="connsiteX15" fmla="*/ 329685 w 1204329"/>
                  <a:gd name="connsiteY15" fmla="*/ 82229 h 493047"/>
                  <a:gd name="connsiteX16" fmla="*/ 409198 w 1204329"/>
                  <a:gd name="connsiteY16" fmla="*/ 42473 h 493047"/>
                  <a:gd name="connsiteX17" fmla="*/ 448955 w 1204329"/>
                  <a:gd name="connsiteY17" fmla="*/ 15968 h 493047"/>
                  <a:gd name="connsiteX18" fmla="*/ 806764 w 1204329"/>
                  <a:gd name="connsiteY18" fmla="*/ 15968 h 493047"/>
                  <a:gd name="connsiteX19" fmla="*/ 926033 w 1204329"/>
                  <a:gd name="connsiteY19" fmla="*/ 42473 h 493047"/>
                  <a:gd name="connsiteX20" fmla="*/ 1005546 w 1204329"/>
                  <a:gd name="connsiteY20" fmla="*/ 68977 h 493047"/>
                  <a:gd name="connsiteX21" fmla="*/ 1045303 w 1204329"/>
                  <a:gd name="connsiteY21" fmla="*/ 95481 h 493047"/>
                  <a:gd name="connsiteX22" fmla="*/ 1071807 w 1204329"/>
                  <a:gd name="connsiteY22" fmla="*/ 121986 h 493047"/>
                  <a:gd name="connsiteX23" fmla="*/ 1111564 w 1204329"/>
                  <a:gd name="connsiteY23" fmla="*/ 135238 h 493047"/>
                  <a:gd name="connsiteX24" fmla="*/ 1151320 w 1204329"/>
                  <a:gd name="connsiteY24" fmla="*/ 161742 h 493047"/>
                  <a:gd name="connsiteX25" fmla="*/ 1204329 w 1204329"/>
                  <a:gd name="connsiteY25" fmla="*/ 228003 h 493047"/>
                  <a:gd name="connsiteX26" fmla="*/ 1191077 w 1204329"/>
                  <a:gd name="connsiteY26" fmla="*/ 320768 h 493047"/>
                  <a:gd name="connsiteX27" fmla="*/ 1164572 w 1204329"/>
                  <a:gd name="connsiteY27" fmla="*/ 347273 h 493047"/>
                  <a:gd name="connsiteX28" fmla="*/ 1098311 w 1204329"/>
                  <a:gd name="connsiteY28" fmla="*/ 334021 h 493047"/>
                  <a:gd name="connsiteX29" fmla="*/ 1018798 w 1204329"/>
                  <a:gd name="connsiteY29" fmla="*/ 307516 h 493047"/>
                  <a:gd name="connsiteX30" fmla="*/ 979042 w 1204329"/>
                  <a:gd name="connsiteY30" fmla="*/ 281012 h 493047"/>
                  <a:gd name="connsiteX31" fmla="*/ 939285 w 1204329"/>
                  <a:gd name="connsiteY31" fmla="*/ 267760 h 493047"/>
                  <a:gd name="connsiteX32" fmla="*/ 912781 w 1204329"/>
                  <a:gd name="connsiteY32" fmla="*/ 241255 h 493047"/>
                  <a:gd name="connsiteX33" fmla="*/ 873024 w 1204329"/>
                  <a:gd name="connsiteY33" fmla="*/ 228003 h 493047"/>
                  <a:gd name="connsiteX34" fmla="*/ 727250 w 1204329"/>
                  <a:gd name="connsiteY34" fmla="*/ 201499 h 493047"/>
                  <a:gd name="connsiteX35" fmla="*/ 674242 w 1204329"/>
                  <a:gd name="connsiteY35" fmla="*/ 188247 h 493047"/>
                  <a:gd name="connsiteX36" fmla="*/ 581477 w 1204329"/>
                  <a:gd name="connsiteY36" fmla="*/ 201499 h 4930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204329" h="493047">
                    <a:moveTo>
                      <a:pt x="700746" y="188247"/>
                    </a:moveTo>
                    <a:cubicBezTo>
                      <a:pt x="643320" y="192664"/>
                      <a:pt x="585359" y="192516"/>
                      <a:pt x="528468" y="201499"/>
                    </a:cubicBezTo>
                    <a:cubicBezTo>
                      <a:pt x="500872" y="205856"/>
                      <a:pt x="448955" y="228003"/>
                      <a:pt x="448955" y="228003"/>
                    </a:cubicBezTo>
                    <a:cubicBezTo>
                      <a:pt x="422451" y="245673"/>
                      <a:pt x="391967" y="258488"/>
                      <a:pt x="369442" y="281012"/>
                    </a:cubicBezTo>
                    <a:cubicBezTo>
                      <a:pt x="331675" y="318778"/>
                      <a:pt x="353333" y="300585"/>
                      <a:pt x="303181" y="334021"/>
                    </a:cubicBezTo>
                    <a:cubicBezTo>
                      <a:pt x="257744" y="402177"/>
                      <a:pt x="300028" y="349795"/>
                      <a:pt x="236920" y="400281"/>
                    </a:cubicBezTo>
                    <a:cubicBezTo>
                      <a:pt x="184944" y="441862"/>
                      <a:pt x="239704" y="417023"/>
                      <a:pt x="170659" y="440038"/>
                    </a:cubicBezTo>
                    <a:cubicBezTo>
                      <a:pt x="157407" y="448873"/>
                      <a:pt x="145457" y="460073"/>
                      <a:pt x="130903" y="466542"/>
                    </a:cubicBezTo>
                    <a:cubicBezTo>
                      <a:pt x="105373" y="477889"/>
                      <a:pt x="51390" y="493047"/>
                      <a:pt x="51390" y="493047"/>
                    </a:cubicBezTo>
                    <a:cubicBezTo>
                      <a:pt x="-28123" y="466541"/>
                      <a:pt x="2744" y="491194"/>
                      <a:pt x="24885" y="347273"/>
                    </a:cubicBezTo>
                    <a:cubicBezTo>
                      <a:pt x="32557" y="297406"/>
                      <a:pt x="36784" y="315834"/>
                      <a:pt x="64642" y="281012"/>
                    </a:cubicBezTo>
                    <a:cubicBezTo>
                      <a:pt x="74592" y="268575"/>
                      <a:pt x="79884" y="252517"/>
                      <a:pt x="91146" y="241255"/>
                    </a:cubicBezTo>
                    <a:cubicBezTo>
                      <a:pt x="116835" y="215566"/>
                      <a:pt x="138325" y="212277"/>
                      <a:pt x="170659" y="201499"/>
                    </a:cubicBezTo>
                    <a:cubicBezTo>
                      <a:pt x="253702" y="90775"/>
                      <a:pt x="167387" y="184908"/>
                      <a:pt x="250172" y="135238"/>
                    </a:cubicBezTo>
                    <a:cubicBezTo>
                      <a:pt x="260886" y="128810"/>
                      <a:pt x="266281" y="115665"/>
                      <a:pt x="276677" y="108734"/>
                    </a:cubicBezTo>
                    <a:cubicBezTo>
                      <a:pt x="293114" y="97776"/>
                      <a:pt x="312533" y="92030"/>
                      <a:pt x="329685" y="82229"/>
                    </a:cubicBezTo>
                    <a:cubicBezTo>
                      <a:pt x="401612" y="41128"/>
                      <a:pt x="336312" y="66768"/>
                      <a:pt x="409198" y="42473"/>
                    </a:cubicBezTo>
                    <a:cubicBezTo>
                      <a:pt x="422450" y="33638"/>
                      <a:pt x="434042" y="21561"/>
                      <a:pt x="448955" y="15968"/>
                    </a:cubicBezTo>
                    <a:cubicBezTo>
                      <a:pt x="543325" y="-19421"/>
                      <a:pt x="783320" y="14902"/>
                      <a:pt x="806764" y="15968"/>
                    </a:cubicBezTo>
                    <a:cubicBezTo>
                      <a:pt x="844585" y="23533"/>
                      <a:pt x="888610" y="31246"/>
                      <a:pt x="926033" y="42473"/>
                    </a:cubicBezTo>
                    <a:cubicBezTo>
                      <a:pt x="952793" y="50501"/>
                      <a:pt x="982300" y="53480"/>
                      <a:pt x="1005546" y="68977"/>
                    </a:cubicBezTo>
                    <a:cubicBezTo>
                      <a:pt x="1018798" y="77812"/>
                      <a:pt x="1032866" y="85531"/>
                      <a:pt x="1045303" y="95481"/>
                    </a:cubicBezTo>
                    <a:cubicBezTo>
                      <a:pt x="1055059" y="103286"/>
                      <a:pt x="1061093" y="115558"/>
                      <a:pt x="1071807" y="121986"/>
                    </a:cubicBezTo>
                    <a:cubicBezTo>
                      <a:pt x="1083785" y="129173"/>
                      <a:pt x="1098312" y="130821"/>
                      <a:pt x="1111564" y="135238"/>
                    </a:cubicBezTo>
                    <a:cubicBezTo>
                      <a:pt x="1124816" y="144073"/>
                      <a:pt x="1138883" y="151792"/>
                      <a:pt x="1151320" y="161742"/>
                    </a:cubicBezTo>
                    <a:cubicBezTo>
                      <a:pt x="1178293" y="183321"/>
                      <a:pt x="1184651" y="198487"/>
                      <a:pt x="1204329" y="228003"/>
                    </a:cubicBezTo>
                    <a:cubicBezTo>
                      <a:pt x="1199912" y="258925"/>
                      <a:pt x="1200955" y="291135"/>
                      <a:pt x="1191077" y="320768"/>
                    </a:cubicBezTo>
                    <a:cubicBezTo>
                      <a:pt x="1187126" y="332621"/>
                      <a:pt x="1176941" y="345506"/>
                      <a:pt x="1164572" y="347273"/>
                    </a:cubicBezTo>
                    <a:cubicBezTo>
                      <a:pt x="1142274" y="350459"/>
                      <a:pt x="1120042" y="339948"/>
                      <a:pt x="1098311" y="334021"/>
                    </a:cubicBezTo>
                    <a:cubicBezTo>
                      <a:pt x="1071357" y="326670"/>
                      <a:pt x="1018798" y="307516"/>
                      <a:pt x="1018798" y="307516"/>
                    </a:cubicBezTo>
                    <a:cubicBezTo>
                      <a:pt x="1005546" y="298681"/>
                      <a:pt x="993288" y="288135"/>
                      <a:pt x="979042" y="281012"/>
                    </a:cubicBezTo>
                    <a:cubicBezTo>
                      <a:pt x="966548" y="274765"/>
                      <a:pt x="951263" y="274947"/>
                      <a:pt x="939285" y="267760"/>
                    </a:cubicBezTo>
                    <a:cubicBezTo>
                      <a:pt x="928571" y="261332"/>
                      <a:pt x="923495" y="247683"/>
                      <a:pt x="912781" y="241255"/>
                    </a:cubicBezTo>
                    <a:cubicBezTo>
                      <a:pt x="900803" y="234068"/>
                      <a:pt x="886456" y="231841"/>
                      <a:pt x="873024" y="228003"/>
                    </a:cubicBezTo>
                    <a:cubicBezTo>
                      <a:pt x="794122" y="205460"/>
                      <a:pt x="830484" y="220269"/>
                      <a:pt x="727250" y="201499"/>
                    </a:cubicBezTo>
                    <a:cubicBezTo>
                      <a:pt x="709331" y="198241"/>
                      <a:pt x="691911" y="192664"/>
                      <a:pt x="674242" y="188247"/>
                    </a:cubicBezTo>
                    <a:cubicBezTo>
                      <a:pt x="590372" y="202225"/>
                      <a:pt x="621599" y="201499"/>
                      <a:pt x="581477" y="201499"/>
                    </a:cubicBezTo>
                  </a:path>
                </a:pathLst>
              </a:custGeom>
              <a:solidFill>
                <a:srgbClr val="FF66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900"/>
              </a:p>
            </p:txBody>
          </p:sp>
          <p:sp>
            <p:nvSpPr>
              <p:cNvPr id="9" name="フリーフォーム 8"/>
              <p:cNvSpPr/>
              <p:nvPr/>
            </p:nvSpPr>
            <p:spPr>
              <a:xfrm>
                <a:off x="4122235" y="3844323"/>
                <a:ext cx="1204329" cy="493047"/>
              </a:xfrm>
              <a:custGeom>
                <a:avLst/>
                <a:gdLst>
                  <a:gd name="connsiteX0" fmla="*/ 700746 w 1204329"/>
                  <a:gd name="connsiteY0" fmla="*/ 188247 h 493047"/>
                  <a:gd name="connsiteX1" fmla="*/ 528468 w 1204329"/>
                  <a:gd name="connsiteY1" fmla="*/ 201499 h 493047"/>
                  <a:gd name="connsiteX2" fmla="*/ 448955 w 1204329"/>
                  <a:gd name="connsiteY2" fmla="*/ 228003 h 493047"/>
                  <a:gd name="connsiteX3" fmla="*/ 369442 w 1204329"/>
                  <a:gd name="connsiteY3" fmla="*/ 281012 h 493047"/>
                  <a:gd name="connsiteX4" fmla="*/ 303181 w 1204329"/>
                  <a:gd name="connsiteY4" fmla="*/ 334021 h 493047"/>
                  <a:gd name="connsiteX5" fmla="*/ 236920 w 1204329"/>
                  <a:gd name="connsiteY5" fmla="*/ 400281 h 493047"/>
                  <a:gd name="connsiteX6" fmla="*/ 170659 w 1204329"/>
                  <a:gd name="connsiteY6" fmla="*/ 440038 h 493047"/>
                  <a:gd name="connsiteX7" fmla="*/ 130903 w 1204329"/>
                  <a:gd name="connsiteY7" fmla="*/ 466542 h 493047"/>
                  <a:gd name="connsiteX8" fmla="*/ 51390 w 1204329"/>
                  <a:gd name="connsiteY8" fmla="*/ 493047 h 493047"/>
                  <a:gd name="connsiteX9" fmla="*/ 24885 w 1204329"/>
                  <a:gd name="connsiteY9" fmla="*/ 347273 h 493047"/>
                  <a:gd name="connsiteX10" fmla="*/ 64642 w 1204329"/>
                  <a:gd name="connsiteY10" fmla="*/ 281012 h 493047"/>
                  <a:gd name="connsiteX11" fmla="*/ 91146 w 1204329"/>
                  <a:gd name="connsiteY11" fmla="*/ 241255 h 493047"/>
                  <a:gd name="connsiteX12" fmla="*/ 170659 w 1204329"/>
                  <a:gd name="connsiteY12" fmla="*/ 201499 h 493047"/>
                  <a:gd name="connsiteX13" fmla="*/ 250172 w 1204329"/>
                  <a:gd name="connsiteY13" fmla="*/ 135238 h 493047"/>
                  <a:gd name="connsiteX14" fmla="*/ 276677 w 1204329"/>
                  <a:gd name="connsiteY14" fmla="*/ 108734 h 493047"/>
                  <a:gd name="connsiteX15" fmla="*/ 329685 w 1204329"/>
                  <a:gd name="connsiteY15" fmla="*/ 82229 h 493047"/>
                  <a:gd name="connsiteX16" fmla="*/ 409198 w 1204329"/>
                  <a:gd name="connsiteY16" fmla="*/ 42473 h 493047"/>
                  <a:gd name="connsiteX17" fmla="*/ 448955 w 1204329"/>
                  <a:gd name="connsiteY17" fmla="*/ 15968 h 493047"/>
                  <a:gd name="connsiteX18" fmla="*/ 806764 w 1204329"/>
                  <a:gd name="connsiteY18" fmla="*/ 15968 h 493047"/>
                  <a:gd name="connsiteX19" fmla="*/ 926033 w 1204329"/>
                  <a:gd name="connsiteY19" fmla="*/ 42473 h 493047"/>
                  <a:gd name="connsiteX20" fmla="*/ 1005546 w 1204329"/>
                  <a:gd name="connsiteY20" fmla="*/ 68977 h 493047"/>
                  <a:gd name="connsiteX21" fmla="*/ 1045303 w 1204329"/>
                  <a:gd name="connsiteY21" fmla="*/ 95481 h 493047"/>
                  <a:gd name="connsiteX22" fmla="*/ 1071807 w 1204329"/>
                  <a:gd name="connsiteY22" fmla="*/ 121986 h 493047"/>
                  <a:gd name="connsiteX23" fmla="*/ 1111564 w 1204329"/>
                  <a:gd name="connsiteY23" fmla="*/ 135238 h 493047"/>
                  <a:gd name="connsiteX24" fmla="*/ 1151320 w 1204329"/>
                  <a:gd name="connsiteY24" fmla="*/ 161742 h 493047"/>
                  <a:gd name="connsiteX25" fmla="*/ 1204329 w 1204329"/>
                  <a:gd name="connsiteY25" fmla="*/ 228003 h 493047"/>
                  <a:gd name="connsiteX26" fmla="*/ 1191077 w 1204329"/>
                  <a:gd name="connsiteY26" fmla="*/ 320768 h 493047"/>
                  <a:gd name="connsiteX27" fmla="*/ 1164572 w 1204329"/>
                  <a:gd name="connsiteY27" fmla="*/ 347273 h 493047"/>
                  <a:gd name="connsiteX28" fmla="*/ 1098311 w 1204329"/>
                  <a:gd name="connsiteY28" fmla="*/ 334021 h 493047"/>
                  <a:gd name="connsiteX29" fmla="*/ 1018798 w 1204329"/>
                  <a:gd name="connsiteY29" fmla="*/ 307516 h 493047"/>
                  <a:gd name="connsiteX30" fmla="*/ 979042 w 1204329"/>
                  <a:gd name="connsiteY30" fmla="*/ 281012 h 493047"/>
                  <a:gd name="connsiteX31" fmla="*/ 939285 w 1204329"/>
                  <a:gd name="connsiteY31" fmla="*/ 267760 h 493047"/>
                  <a:gd name="connsiteX32" fmla="*/ 912781 w 1204329"/>
                  <a:gd name="connsiteY32" fmla="*/ 241255 h 493047"/>
                  <a:gd name="connsiteX33" fmla="*/ 873024 w 1204329"/>
                  <a:gd name="connsiteY33" fmla="*/ 228003 h 493047"/>
                  <a:gd name="connsiteX34" fmla="*/ 727250 w 1204329"/>
                  <a:gd name="connsiteY34" fmla="*/ 201499 h 493047"/>
                  <a:gd name="connsiteX35" fmla="*/ 674242 w 1204329"/>
                  <a:gd name="connsiteY35" fmla="*/ 188247 h 493047"/>
                  <a:gd name="connsiteX36" fmla="*/ 581477 w 1204329"/>
                  <a:gd name="connsiteY36" fmla="*/ 201499 h 4930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204329" h="493047">
                    <a:moveTo>
                      <a:pt x="700746" y="188247"/>
                    </a:moveTo>
                    <a:cubicBezTo>
                      <a:pt x="643320" y="192664"/>
                      <a:pt x="585359" y="192516"/>
                      <a:pt x="528468" y="201499"/>
                    </a:cubicBezTo>
                    <a:cubicBezTo>
                      <a:pt x="500872" y="205856"/>
                      <a:pt x="448955" y="228003"/>
                      <a:pt x="448955" y="228003"/>
                    </a:cubicBezTo>
                    <a:cubicBezTo>
                      <a:pt x="422451" y="245673"/>
                      <a:pt x="391967" y="258488"/>
                      <a:pt x="369442" y="281012"/>
                    </a:cubicBezTo>
                    <a:cubicBezTo>
                      <a:pt x="331675" y="318778"/>
                      <a:pt x="353333" y="300585"/>
                      <a:pt x="303181" y="334021"/>
                    </a:cubicBezTo>
                    <a:cubicBezTo>
                      <a:pt x="257744" y="402177"/>
                      <a:pt x="300028" y="349795"/>
                      <a:pt x="236920" y="400281"/>
                    </a:cubicBezTo>
                    <a:cubicBezTo>
                      <a:pt x="184944" y="441862"/>
                      <a:pt x="239704" y="417023"/>
                      <a:pt x="170659" y="440038"/>
                    </a:cubicBezTo>
                    <a:cubicBezTo>
                      <a:pt x="157407" y="448873"/>
                      <a:pt x="145457" y="460073"/>
                      <a:pt x="130903" y="466542"/>
                    </a:cubicBezTo>
                    <a:cubicBezTo>
                      <a:pt x="105373" y="477889"/>
                      <a:pt x="51390" y="493047"/>
                      <a:pt x="51390" y="493047"/>
                    </a:cubicBezTo>
                    <a:cubicBezTo>
                      <a:pt x="-28123" y="466541"/>
                      <a:pt x="2744" y="491194"/>
                      <a:pt x="24885" y="347273"/>
                    </a:cubicBezTo>
                    <a:cubicBezTo>
                      <a:pt x="32557" y="297406"/>
                      <a:pt x="36784" y="315834"/>
                      <a:pt x="64642" y="281012"/>
                    </a:cubicBezTo>
                    <a:cubicBezTo>
                      <a:pt x="74592" y="268575"/>
                      <a:pt x="79884" y="252517"/>
                      <a:pt x="91146" y="241255"/>
                    </a:cubicBezTo>
                    <a:cubicBezTo>
                      <a:pt x="116835" y="215566"/>
                      <a:pt x="138325" y="212277"/>
                      <a:pt x="170659" y="201499"/>
                    </a:cubicBezTo>
                    <a:cubicBezTo>
                      <a:pt x="253702" y="90775"/>
                      <a:pt x="167387" y="184908"/>
                      <a:pt x="250172" y="135238"/>
                    </a:cubicBezTo>
                    <a:cubicBezTo>
                      <a:pt x="260886" y="128810"/>
                      <a:pt x="266281" y="115665"/>
                      <a:pt x="276677" y="108734"/>
                    </a:cubicBezTo>
                    <a:cubicBezTo>
                      <a:pt x="293114" y="97776"/>
                      <a:pt x="312533" y="92030"/>
                      <a:pt x="329685" y="82229"/>
                    </a:cubicBezTo>
                    <a:cubicBezTo>
                      <a:pt x="401612" y="41128"/>
                      <a:pt x="336312" y="66768"/>
                      <a:pt x="409198" y="42473"/>
                    </a:cubicBezTo>
                    <a:cubicBezTo>
                      <a:pt x="422450" y="33638"/>
                      <a:pt x="434042" y="21561"/>
                      <a:pt x="448955" y="15968"/>
                    </a:cubicBezTo>
                    <a:cubicBezTo>
                      <a:pt x="543325" y="-19421"/>
                      <a:pt x="783320" y="14902"/>
                      <a:pt x="806764" y="15968"/>
                    </a:cubicBezTo>
                    <a:cubicBezTo>
                      <a:pt x="844585" y="23533"/>
                      <a:pt x="888610" y="31246"/>
                      <a:pt x="926033" y="42473"/>
                    </a:cubicBezTo>
                    <a:cubicBezTo>
                      <a:pt x="952793" y="50501"/>
                      <a:pt x="982300" y="53480"/>
                      <a:pt x="1005546" y="68977"/>
                    </a:cubicBezTo>
                    <a:cubicBezTo>
                      <a:pt x="1018798" y="77812"/>
                      <a:pt x="1032866" y="85531"/>
                      <a:pt x="1045303" y="95481"/>
                    </a:cubicBezTo>
                    <a:cubicBezTo>
                      <a:pt x="1055059" y="103286"/>
                      <a:pt x="1061093" y="115558"/>
                      <a:pt x="1071807" y="121986"/>
                    </a:cubicBezTo>
                    <a:cubicBezTo>
                      <a:pt x="1083785" y="129173"/>
                      <a:pt x="1098312" y="130821"/>
                      <a:pt x="1111564" y="135238"/>
                    </a:cubicBezTo>
                    <a:cubicBezTo>
                      <a:pt x="1124816" y="144073"/>
                      <a:pt x="1138883" y="151792"/>
                      <a:pt x="1151320" y="161742"/>
                    </a:cubicBezTo>
                    <a:cubicBezTo>
                      <a:pt x="1178293" y="183321"/>
                      <a:pt x="1184651" y="198487"/>
                      <a:pt x="1204329" y="228003"/>
                    </a:cubicBezTo>
                    <a:cubicBezTo>
                      <a:pt x="1199912" y="258925"/>
                      <a:pt x="1200955" y="291135"/>
                      <a:pt x="1191077" y="320768"/>
                    </a:cubicBezTo>
                    <a:cubicBezTo>
                      <a:pt x="1187126" y="332621"/>
                      <a:pt x="1176941" y="345506"/>
                      <a:pt x="1164572" y="347273"/>
                    </a:cubicBezTo>
                    <a:cubicBezTo>
                      <a:pt x="1142274" y="350459"/>
                      <a:pt x="1120042" y="339948"/>
                      <a:pt x="1098311" y="334021"/>
                    </a:cubicBezTo>
                    <a:cubicBezTo>
                      <a:pt x="1071357" y="326670"/>
                      <a:pt x="1018798" y="307516"/>
                      <a:pt x="1018798" y="307516"/>
                    </a:cubicBezTo>
                    <a:cubicBezTo>
                      <a:pt x="1005546" y="298681"/>
                      <a:pt x="993288" y="288135"/>
                      <a:pt x="979042" y="281012"/>
                    </a:cubicBezTo>
                    <a:cubicBezTo>
                      <a:pt x="966548" y="274765"/>
                      <a:pt x="951263" y="274947"/>
                      <a:pt x="939285" y="267760"/>
                    </a:cubicBezTo>
                    <a:cubicBezTo>
                      <a:pt x="928571" y="261332"/>
                      <a:pt x="923495" y="247683"/>
                      <a:pt x="912781" y="241255"/>
                    </a:cubicBezTo>
                    <a:cubicBezTo>
                      <a:pt x="900803" y="234068"/>
                      <a:pt x="886456" y="231841"/>
                      <a:pt x="873024" y="228003"/>
                    </a:cubicBezTo>
                    <a:cubicBezTo>
                      <a:pt x="794122" y="205460"/>
                      <a:pt x="830484" y="220269"/>
                      <a:pt x="727250" y="201499"/>
                    </a:cubicBezTo>
                    <a:cubicBezTo>
                      <a:pt x="709331" y="198241"/>
                      <a:pt x="691911" y="192664"/>
                      <a:pt x="674242" y="188247"/>
                    </a:cubicBezTo>
                    <a:cubicBezTo>
                      <a:pt x="590372" y="202225"/>
                      <a:pt x="621599" y="201499"/>
                      <a:pt x="581477" y="201499"/>
                    </a:cubicBezTo>
                  </a:path>
                </a:pathLst>
              </a:custGeom>
              <a:solidFill>
                <a:srgbClr val="FF66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900"/>
              </a:p>
            </p:txBody>
          </p:sp>
        </p:grpSp>
        <p:sp>
          <p:nvSpPr>
            <p:cNvPr id="7" name="正方形/長方形 6"/>
            <p:cNvSpPr/>
            <p:nvPr/>
          </p:nvSpPr>
          <p:spPr>
            <a:xfrm>
              <a:off x="3211081" y="1525873"/>
              <a:ext cx="3110384" cy="135309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ja-JP" altLang="en-US" sz="2000" b="0" cap="none" spc="0" dirty="0" smtClean="0">
                  <a:ln w="18415" cmpd="sng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もんだい</a:t>
              </a:r>
              <a:endParaRPr lang="ja-JP" altLang="en-US" sz="2000" b="0" cap="none" spc="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grpSp>
        <p:nvGrpSpPr>
          <p:cNvPr id="17" name="グループ化 16"/>
          <p:cNvGrpSpPr/>
          <p:nvPr/>
        </p:nvGrpSpPr>
        <p:grpSpPr>
          <a:xfrm>
            <a:off x="1935937" y="263632"/>
            <a:ext cx="1455374" cy="1384722"/>
            <a:chOff x="2744777" y="1484784"/>
            <a:chExt cx="4050390" cy="4682851"/>
          </a:xfrm>
        </p:grpSpPr>
        <p:grpSp>
          <p:nvGrpSpPr>
            <p:cNvPr id="18" name="グループ化 17"/>
            <p:cNvGrpSpPr/>
            <p:nvPr/>
          </p:nvGrpSpPr>
          <p:grpSpPr>
            <a:xfrm>
              <a:off x="2744777" y="1484784"/>
              <a:ext cx="4050390" cy="4682851"/>
              <a:chOff x="2668961" y="1844824"/>
              <a:chExt cx="4050390" cy="4682851"/>
            </a:xfrm>
          </p:grpSpPr>
          <p:sp>
            <p:nvSpPr>
              <p:cNvPr id="23" name="フリーフォーム 22"/>
              <p:cNvSpPr/>
              <p:nvPr/>
            </p:nvSpPr>
            <p:spPr>
              <a:xfrm>
                <a:off x="2668961" y="1844824"/>
                <a:ext cx="4050390" cy="4682851"/>
              </a:xfrm>
              <a:custGeom>
                <a:avLst/>
                <a:gdLst>
                  <a:gd name="connsiteX0" fmla="*/ 1277497 w 4050390"/>
                  <a:gd name="connsiteY0" fmla="*/ 35515 h 4334120"/>
                  <a:gd name="connsiteX1" fmla="*/ 747410 w 4050390"/>
                  <a:gd name="connsiteY1" fmla="*/ 287306 h 4334120"/>
                  <a:gd name="connsiteX2" fmla="*/ 349845 w 4050390"/>
                  <a:gd name="connsiteY2" fmla="*/ 936663 h 4334120"/>
                  <a:gd name="connsiteX3" fmla="*/ 190819 w 4050390"/>
                  <a:gd name="connsiteY3" fmla="*/ 2672698 h 4334120"/>
                  <a:gd name="connsiteX4" fmla="*/ 204071 w 4050390"/>
                  <a:gd name="connsiteY4" fmla="*/ 4209950 h 4334120"/>
                  <a:gd name="connsiteX5" fmla="*/ 270332 w 4050390"/>
                  <a:gd name="connsiteY5" fmla="*/ 4249706 h 4334120"/>
                  <a:gd name="connsiteX6" fmla="*/ 3649637 w 4050390"/>
                  <a:gd name="connsiteY6" fmla="*/ 4302715 h 4334120"/>
                  <a:gd name="connsiteX7" fmla="*/ 4020697 w 4050390"/>
                  <a:gd name="connsiteY7" fmla="*/ 4249706 h 4334120"/>
                  <a:gd name="connsiteX8" fmla="*/ 3967689 w 4050390"/>
                  <a:gd name="connsiteY8" fmla="*/ 4156941 h 4334120"/>
                  <a:gd name="connsiteX9" fmla="*/ 3914680 w 4050390"/>
                  <a:gd name="connsiteY9" fmla="*/ 2526924 h 4334120"/>
                  <a:gd name="connsiteX10" fmla="*/ 3768906 w 4050390"/>
                  <a:gd name="connsiteY10" fmla="*/ 578854 h 4334120"/>
                  <a:gd name="connsiteX11" fmla="*/ 2152141 w 4050390"/>
                  <a:gd name="connsiteY11" fmla="*/ 22263 h 4334120"/>
                  <a:gd name="connsiteX12" fmla="*/ 1065463 w 4050390"/>
                  <a:gd name="connsiteY12" fmla="*/ 101776 h 4334120"/>
                  <a:gd name="connsiteX13" fmla="*/ 1065463 w 4050390"/>
                  <a:gd name="connsiteY13" fmla="*/ 101776 h 4334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050390" h="4334120">
                    <a:moveTo>
                      <a:pt x="1277497" y="35515"/>
                    </a:moveTo>
                    <a:cubicBezTo>
                      <a:pt x="1089758" y="86315"/>
                      <a:pt x="902019" y="137115"/>
                      <a:pt x="747410" y="287306"/>
                    </a:cubicBezTo>
                    <a:cubicBezTo>
                      <a:pt x="592801" y="437497"/>
                      <a:pt x="442610" y="539098"/>
                      <a:pt x="349845" y="936663"/>
                    </a:cubicBezTo>
                    <a:cubicBezTo>
                      <a:pt x="257080" y="1334228"/>
                      <a:pt x="215115" y="2127150"/>
                      <a:pt x="190819" y="2672698"/>
                    </a:cubicBezTo>
                    <a:cubicBezTo>
                      <a:pt x="166523" y="3218246"/>
                      <a:pt x="190819" y="3947115"/>
                      <a:pt x="204071" y="4209950"/>
                    </a:cubicBezTo>
                    <a:cubicBezTo>
                      <a:pt x="217323" y="4472785"/>
                      <a:pt x="-303929" y="4234245"/>
                      <a:pt x="270332" y="4249706"/>
                    </a:cubicBezTo>
                    <a:cubicBezTo>
                      <a:pt x="844593" y="4265167"/>
                      <a:pt x="3024576" y="4302715"/>
                      <a:pt x="3649637" y="4302715"/>
                    </a:cubicBezTo>
                    <a:cubicBezTo>
                      <a:pt x="4274698" y="4302715"/>
                      <a:pt x="3967688" y="4274002"/>
                      <a:pt x="4020697" y="4249706"/>
                    </a:cubicBezTo>
                    <a:cubicBezTo>
                      <a:pt x="4073706" y="4225410"/>
                      <a:pt x="3985359" y="4444071"/>
                      <a:pt x="3967689" y="4156941"/>
                    </a:cubicBezTo>
                    <a:cubicBezTo>
                      <a:pt x="3950020" y="3869811"/>
                      <a:pt x="3947811" y="3123272"/>
                      <a:pt x="3914680" y="2526924"/>
                    </a:cubicBezTo>
                    <a:cubicBezTo>
                      <a:pt x="3881550" y="1930576"/>
                      <a:pt x="4062663" y="996298"/>
                      <a:pt x="3768906" y="578854"/>
                    </a:cubicBezTo>
                    <a:cubicBezTo>
                      <a:pt x="3475150" y="161411"/>
                      <a:pt x="2602715" y="101776"/>
                      <a:pt x="2152141" y="22263"/>
                    </a:cubicBezTo>
                    <a:cubicBezTo>
                      <a:pt x="1701567" y="-57250"/>
                      <a:pt x="1065463" y="101776"/>
                      <a:pt x="1065463" y="101776"/>
                    </a:cubicBezTo>
                    <a:lnTo>
                      <a:pt x="1065463" y="101776"/>
                    </a:lnTo>
                  </a:path>
                </a:pathLst>
              </a:custGeom>
              <a:solidFill>
                <a:schemeClr val="bg2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900"/>
              </a:p>
            </p:txBody>
          </p:sp>
          <p:sp>
            <p:nvSpPr>
              <p:cNvPr id="24" name="円/楕円 23"/>
              <p:cNvSpPr/>
              <p:nvPr/>
            </p:nvSpPr>
            <p:spPr>
              <a:xfrm>
                <a:off x="3539968" y="2708920"/>
                <a:ext cx="864096" cy="864096"/>
              </a:xfrm>
              <a:prstGeom prst="ellipse">
                <a:avLst/>
              </a:prstGeom>
              <a:solidFill>
                <a:schemeClr val="bg2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900"/>
              </a:p>
            </p:txBody>
          </p:sp>
          <p:sp>
            <p:nvSpPr>
              <p:cNvPr id="25" name="弦 24"/>
              <p:cNvSpPr/>
              <p:nvPr/>
            </p:nvSpPr>
            <p:spPr>
              <a:xfrm rot="17413514">
                <a:off x="3511875" y="2740803"/>
                <a:ext cx="863204" cy="848977"/>
              </a:xfrm>
              <a:prstGeom prst="chord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900"/>
              </a:p>
            </p:txBody>
          </p:sp>
          <p:sp>
            <p:nvSpPr>
              <p:cNvPr id="26" name="円/楕円 25"/>
              <p:cNvSpPr/>
              <p:nvPr/>
            </p:nvSpPr>
            <p:spPr>
              <a:xfrm>
                <a:off x="4913988" y="2708920"/>
                <a:ext cx="864096" cy="864096"/>
              </a:xfrm>
              <a:prstGeom prst="ellipse">
                <a:avLst/>
              </a:prstGeom>
              <a:solidFill>
                <a:schemeClr val="bg2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900"/>
              </a:p>
            </p:txBody>
          </p:sp>
          <p:sp>
            <p:nvSpPr>
              <p:cNvPr id="27" name="弦 26"/>
              <p:cNvSpPr/>
              <p:nvPr/>
            </p:nvSpPr>
            <p:spPr>
              <a:xfrm rot="17413514">
                <a:off x="4885895" y="2740803"/>
                <a:ext cx="863204" cy="848977"/>
              </a:xfrm>
              <a:prstGeom prst="chord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900"/>
              </a:p>
            </p:txBody>
          </p:sp>
          <p:sp>
            <p:nvSpPr>
              <p:cNvPr id="28" name="円/楕円 27"/>
              <p:cNvSpPr/>
              <p:nvPr/>
            </p:nvSpPr>
            <p:spPr>
              <a:xfrm>
                <a:off x="3779912" y="2996952"/>
                <a:ext cx="360040" cy="28803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900"/>
              </a:p>
            </p:txBody>
          </p:sp>
          <p:sp>
            <p:nvSpPr>
              <p:cNvPr id="29" name="円/楕円 28"/>
              <p:cNvSpPr/>
              <p:nvPr/>
            </p:nvSpPr>
            <p:spPr>
              <a:xfrm>
                <a:off x="5137477" y="3021275"/>
                <a:ext cx="360040" cy="28803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900"/>
              </a:p>
            </p:txBody>
          </p:sp>
        </p:grpSp>
        <p:grpSp>
          <p:nvGrpSpPr>
            <p:cNvPr id="19" name="グループ化 18"/>
            <p:cNvGrpSpPr/>
            <p:nvPr/>
          </p:nvGrpSpPr>
          <p:grpSpPr>
            <a:xfrm>
              <a:off x="4333282" y="3948385"/>
              <a:ext cx="880011" cy="701173"/>
              <a:chOff x="4109793" y="3844323"/>
              <a:chExt cx="1216771" cy="701173"/>
            </a:xfrm>
          </p:grpSpPr>
          <p:sp>
            <p:nvSpPr>
              <p:cNvPr id="21" name="フリーフォーム 20"/>
              <p:cNvSpPr/>
              <p:nvPr/>
            </p:nvSpPr>
            <p:spPr>
              <a:xfrm>
                <a:off x="4109793" y="4052449"/>
                <a:ext cx="1204329" cy="493047"/>
              </a:xfrm>
              <a:custGeom>
                <a:avLst/>
                <a:gdLst>
                  <a:gd name="connsiteX0" fmla="*/ 700746 w 1204329"/>
                  <a:gd name="connsiteY0" fmla="*/ 188247 h 493047"/>
                  <a:gd name="connsiteX1" fmla="*/ 528468 w 1204329"/>
                  <a:gd name="connsiteY1" fmla="*/ 201499 h 493047"/>
                  <a:gd name="connsiteX2" fmla="*/ 448955 w 1204329"/>
                  <a:gd name="connsiteY2" fmla="*/ 228003 h 493047"/>
                  <a:gd name="connsiteX3" fmla="*/ 369442 w 1204329"/>
                  <a:gd name="connsiteY3" fmla="*/ 281012 h 493047"/>
                  <a:gd name="connsiteX4" fmla="*/ 303181 w 1204329"/>
                  <a:gd name="connsiteY4" fmla="*/ 334021 h 493047"/>
                  <a:gd name="connsiteX5" fmla="*/ 236920 w 1204329"/>
                  <a:gd name="connsiteY5" fmla="*/ 400281 h 493047"/>
                  <a:gd name="connsiteX6" fmla="*/ 170659 w 1204329"/>
                  <a:gd name="connsiteY6" fmla="*/ 440038 h 493047"/>
                  <a:gd name="connsiteX7" fmla="*/ 130903 w 1204329"/>
                  <a:gd name="connsiteY7" fmla="*/ 466542 h 493047"/>
                  <a:gd name="connsiteX8" fmla="*/ 51390 w 1204329"/>
                  <a:gd name="connsiteY8" fmla="*/ 493047 h 493047"/>
                  <a:gd name="connsiteX9" fmla="*/ 24885 w 1204329"/>
                  <a:gd name="connsiteY9" fmla="*/ 347273 h 493047"/>
                  <a:gd name="connsiteX10" fmla="*/ 64642 w 1204329"/>
                  <a:gd name="connsiteY10" fmla="*/ 281012 h 493047"/>
                  <a:gd name="connsiteX11" fmla="*/ 91146 w 1204329"/>
                  <a:gd name="connsiteY11" fmla="*/ 241255 h 493047"/>
                  <a:gd name="connsiteX12" fmla="*/ 170659 w 1204329"/>
                  <a:gd name="connsiteY12" fmla="*/ 201499 h 493047"/>
                  <a:gd name="connsiteX13" fmla="*/ 250172 w 1204329"/>
                  <a:gd name="connsiteY13" fmla="*/ 135238 h 493047"/>
                  <a:gd name="connsiteX14" fmla="*/ 276677 w 1204329"/>
                  <a:gd name="connsiteY14" fmla="*/ 108734 h 493047"/>
                  <a:gd name="connsiteX15" fmla="*/ 329685 w 1204329"/>
                  <a:gd name="connsiteY15" fmla="*/ 82229 h 493047"/>
                  <a:gd name="connsiteX16" fmla="*/ 409198 w 1204329"/>
                  <a:gd name="connsiteY16" fmla="*/ 42473 h 493047"/>
                  <a:gd name="connsiteX17" fmla="*/ 448955 w 1204329"/>
                  <a:gd name="connsiteY17" fmla="*/ 15968 h 493047"/>
                  <a:gd name="connsiteX18" fmla="*/ 806764 w 1204329"/>
                  <a:gd name="connsiteY18" fmla="*/ 15968 h 493047"/>
                  <a:gd name="connsiteX19" fmla="*/ 926033 w 1204329"/>
                  <a:gd name="connsiteY19" fmla="*/ 42473 h 493047"/>
                  <a:gd name="connsiteX20" fmla="*/ 1005546 w 1204329"/>
                  <a:gd name="connsiteY20" fmla="*/ 68977 h 493047"/>
                  <a:gd name="connsiteX21" fmla="*/ 1045303 w 1204329"/>
                  <a:gd name="connsiteY21" fmla="*/ 95481 h 493047"/>
                  <a:gd name="connsiteX22" fmla="*/ 1071807 w 1204329"/>
                  <a:gd name="connsiteY22" fmla="*/ 121986 h 493047"/>
                  <a:gd name="connsiteX23" fmla="*/ 1111564 w 1204329"/>
                  <a:gd name="connsiteY23" fmla="*/ 135238 h 493047"/>
                  <a:gd name="connsiteX24" fmla="*/ 1151320 w 1204329"/>
                  <a:gd name="connsiteY24" fmla="*/ 161742 h 493047"/>
                  <a:gd name="connsiteX25" fmla="*/ 1204329 w 1204329"/>
                  <a:gd name="connsiteY25" fmla="*/ 228003 h 493047"/>
                  <a:gd name="connsiteX26" fmla="*/ 1191077 w 1204329"/>
                  <a:gd name="connsiteY26" fmla="*/ 320768 h 493047"/>
                  <a:gd name="connsiteX27" fmla="*/ 1164572 w 1204329"/>
                  <a:gd name="connsiteY27" fmla="*/ 347273 h 493047"/>
                  <a:gd name="connsiteX28" fmla="*/ 1098311 w 1204329"/>
                  <a:gd name="connsiteY28" fmla="*/ 334021 h 493047"/>
                  <a:gd name="connsiteX29" fmla="*/ 1018798 w 1204329"/>
                  <a:gd name="connsiteY29" fmla="*/ 307516 h 493047"/>
                  <a:gd name="connsiteX30" fmla="*/ 979042 w 1204329"/>
                  <a:gd name="connsiteY30" fmla="*/ 281012 h 493047"/>
                  <a:gd name="connsiteX31" fmla="*/ 939285 w 1204329"/>
                  <a:gd name="connsiteY31" fmla="*/ 267760 h 493047"/>
                  <a:gd name="connsiteX32" fmla="*/ 912781 w 1204329"/>
                  <a:gd name="connsiteY32" fmla="*/ 241255 h 493047"/>
                  <a:gd name="connsiteX33" fmla="*/ 873024 w 1204329"/>
                  <a:gd name="connsiteY33" fmla="*/ 228003 h 493047"/>
                  <a:gd name="connsiteX34" fmla="*/ 727250 w 1204329"/>
                  <a:gd name="connsiteY34" fmla="*/ 201499 h 493047"/>
                  <a:gd name="connsiteX35" fmla="*/ 674242 w 1204329"/>
                  <a:gd name="connsiteY35" fmla="*/ 188247 h 493047"/>
                  <a:gd name="connsiteX36" fmla="*/ 581477 w 1204329"/>
                  <a:gd name="connsiteY36" fmla="*/ 201499 h 4930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204329" h="493047">
                    <a:moveTo>
                      <a:pt x="700746" y="188247"/>
                    </a:moveTo>
                    <a:cubicBezTo>
                      <a:pt x="643320" y="192664"/>
                      <a:pt x="585359" y="192516"/>
                      <a:pt x="528468" y="201499"/>
                    </a:cubicBezTo>
                    <a:cubicBezTo>
                      <a:pt x="500872" y="205856"/>
                      <a:pt x="448955" y="228003"/>
                      <a:pt x="448955" y="228003"/>
                    </a:cubicBezTo>
                    <a:cubicBezTo>
                      <a:pt x="422451" y="245673"/>
                      <a:pt x="391967" y="258488"/>
                      <a:pt x="369442" y="281012"/>
                    </a:cubicBezTo>
                    <a:cubicBezTo>
                      <a:pt x="331675" y="318778"/>
                      <a:pt x="353333" y="300585"/>
                      <a:pt x="303181" y="334021"/>
                    </a:cubicBezTo>
                    <a:cubicBezTo>
                      <a:pt x="257744" y="402177"/>
                      <a:pt x="300028" y="349795"/>
                      <a:pt x="236920" y="400281"/>
                    </a:cubicBezTo>
                    <a:cubicBezTo>
                      <a:pt x="184944" y="441862"/>
                      <a:pt x="239704" y="417023"/>
                      <a:pt x="170659" y="440038"/>
                    </a:cubicBezTo>
                    <a:cubicBezTo>
                      <a:pt x="157407" y="448873"/>
                      <a:pt x="145457" y="460073"/>
                      <a:pt x="130903" y="466542"/>
                    </a:cubicBezTo>
                    <a:cubicBezTo>
                      <a:pt x="105373" y="477889"/>
                      <a:pt x="51390" y="493047"/>
                      <a:pt x="51390" y="493047"/>
                    </a:cubicBezTo>
                    <a:cubicBezTo>
                      <a:pt x="-28123" y="466541"/>
                      <a:pt x="2744" y="491194"/>
                      <a:pt x="24885" y="347273"/>
                    </a:cubicBezTo>
                    <a:cubicBezTo>
                      <a:pt x="32557" y="297406"/>
                      <a:pt x="36784" y="315834"/>
                      <a:pt x="64642" y="281012"/>
                    </a:cubicBezTo>
                    <a:cubicBezTo>
                      <a:pt x="74592" y="268575"/>
                      <a:pt x="79884" y="252517"/>
                      <a:pt x="91146" y="241255"/>
                    </a:cubicBezTo>
                    <a:cubicBezTo>
                      <a:pt x="116835" y="215566"/>
                      <a:pt x="138325" y="212277"/>
                      <a:pt x="170659" y="201499"/>
                    </a:cubicBezTo>
                    <a:cubicBezTo>
                      <a:pt x="253702" y="90775"/>
                      <a:pt x="167387" y="184908"/>
                      <a:pt x="250172" y="135238"/>
                    </a:cubicBezTo>
                    <a:cubicBezTo>
                      <a:pt x="260886" y="128810"/>
                      <a:pt x="266281" y="115665"/>
                      <a:pt x="276677" y="108734"/>
                    </a:cubicBezTo>
                    <a:cubicBezTo>
                      <a:pt x="293114" y="97776"/>
                      <a:pt x="312533" y="92030"/>
                      <a:pt x="329685" y="82229"/>
                    </a:cubicBezTo>
                    <a:cubicBezTo>
                      <a:pt x="401612" y="41128"/>
                      <a:pt x="336312" y="66768"/>
                      <a:pt x="409198" y="42473"/>
                    </a:cubicBezTo>
                    <a:cubicBezTo>
                      <a:pt x="422450" y="33638"/>
                      <a:pt x="434042" y="21561"/>
                      <a:pt x="448955" y="15968"/>
                    </a:cubicBezTo>
                    <a:cubicBezTo>
                      <a:pt x="543325" y="-19421"/>
                      <a:pt x="783320" y="14902"/>
                      <a:pt x="806764" y="15968"/>
                    </a:cubicBezTo>
                    <a:cubicBezTo>
                      <a:pt x="844585" y="23533"/>
                      <a:pt x="888610" y="31246"/>
                      <a:pt x="926033" y="42473"/>
                    </a:cubicBezTo>
                    <a:cubicBezTo>
                      <a:pt x="952793" y="50501"/>
                      <a:pt x="982300" y="53480"/>
                      <a:pt x="1005546" y="68977"/>
                    </a:cubicBezTo>
                    <a:cubicBezTo>
                      <a:pt x="1018798" y="77812"/>
                      <a:pt x="1032866" y="85531"/>
                      <a:pt x="1045303" y="95481"/>
                    </a:cubicBezTo>
                    <a:cubicBezTo>
                      <a:pt x="1055059" y="103286"/>
                      <a:pt x="1061093" y="115558"/>
                      <a:pt x="1071807" y="121986"/>
                    </a:cubicBezTo>
                    <a:cubicBezTo>
                      <a:pt x="1083785" y="129173"/>
                      <a:pt x="1098312" y="130821"/>
                      <a:pt x="1111564" y="135238"/>
                    </a:cubicBezTo>
                    <a:cubicBezTo>
                      <a:pt x="1124816" y="144073"/>
                      <a:pt x="1138883" y="151792"/>
                      <a:pt x="1151320" y="161742"/>
                    </a:cubicBezTo>
                    <a:cubicBezTo>
                      <a:pt x="1178293" y="183321"/>
                      <a:pt x="1184651" y="198487"/>
                      <a:pt x="1204329" y="228003"/>
                    </a:cubicBezTo>
                    <a:cubicBezTo>
                      <a:pt x="1199912" y="258925"/>
                      <a:pt x="1200955" y="291135"/>
                      <a:pt x="1191077" y="320768"/>
                    </a:cubicBezTo>
                    <a:cubicBezTo>
                      <a:pt x="1187126" y="332621"/>
                      <a:pt x="1176941" y="345506"/>
                      <a:pt x="1164572" y="347273"/>
                    </a:cubicBezTo>
                    <a:cubicBezTo>
                      <a:pt x="1142274" y="350459"/>
                      <a:pt x="1120042" y="339948"/>
                      <a:pt x="1098311" y="334021"/>
                    </a:cubicBezTo>
                    <a:cubicBezTo>
                      <a:pt x="1071357" y="326670"/>
                      <a:pt x="1018798" y="307516"/>
                      <a:pt x="1018798" y="307516"/>
                    </a:cubicBezTo>
                    <a:cubicBezTo>
                      <a:pt x="1005546" y="298681"/>
                      <a:pt x="993288" y="288135"/>
                      <a:pt x="979042" y="281012"/>
                    </a:cubicBezTo>
                    <a:cubicBezTo>
                      <a:pt x="966548" y="274765"/>
                      <a:pt x="951263" y="274947"/>
                      <a:pt x="939285" y="267760"/>
                    </a:cubicBezTo>
                    <a:cubicBezTo>
                      <a:pt x="928571" y="261332"/>
                      <a:pt x="923495" y="247683"/>
                      <a:pt x="912781" y="241255"/>
                    </a:cubicBezTo>
                    <a:cubicBezTo>
                      <a:pt x="900803" y="234068"/>
                      <a:pt x="886456" y="231841"/>
                      <a:pt x="873024" y="228003"/>
                    </a:cubicBezTo>
                    <a:cubicBezTo>
                      <a:pt x="794122" y="205460"/>
                      <a:pt x="830484" y="220269"/>
                      <a:pt x="727250" y="201499"/>
                    </a:cubicBezTo>
                    <a:cubicBezTo>
                      <a:pt x="709331" y="198241"/>
                      <a:pt x="691911" y="192664"/>
                      <a:pt x="674242" y="188247"/>
                    </a:cubicBezTo>
                    <a:cubicBezTo>
                      <a:pt x="590372" y="202225"/>
                      <a:pt x="621599" y="201499"/>
                      <a:pt x="581477" y="201499"/>
                    </a:cubicBezTo>
                  </a:path>
                </a:pathLst>
              </a:custGeom>
              <a:solidFill>
                <a:srgbClr val="FF66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900"/>
              </a:p>
            </p:txBody>
          </p:sp>
          <p:sp>
            <p:nvSpPr>
              <p:cNvPr id="22" name="フリーフォーム 21"/>
              <p:cNvSpPr/>
              <p:nvPr/>
            </p:nvSpPr>
            <p:spPr>
              <a:xfrm>
                <a:off x="4122235" y="3844323"/>
                <a:ext cx="1204329" cy="493047"/>
              </a:xfrm>
              <a:custGeom>
                <a:avLst/>
                <a:gdLst>
                  <a:gd name="connsiteX0" fmla="*/ 700746 w 1204329"/>
                  <a:gd name="connsiteY0" fmla="*/ 188247 h 493047"/>
                  <a:gd name="connsiteX1" fmla="*/ 528468 w 1204329"/>
                  <a:gd name="connsiteY1" fmla="*/ 201499 h 493047"/>
                  <a:gd name="connsiteX2" fmla="*/ 448955 w 1204329"/>
                  <a:gd name="connsiteY2" fmla="*/ 228003 h 493047"/>
                  <a:gd name="connsiteX3" fmla="*/ 369442 w 1204329"/>
                  <a:gd name="connsiteY3" fmla="*/ 281012 h 493047"/>
                  <a:gd name="connsiteX4" fmla="*/ 303181 w 1204329"/>
                  <a:gd name="connsiteY4" fmla="*/ 334021 h 493047"/>
                  <a:gd name="connsiteX5" fmla="*/ 236920 w 1204329"/>
                  <a:gd name="connsiteY5" fmla="*/ 400281 h 493047"/>
                  <a:gd name="connsiteX6" fmla="*/ 170659 w 1204329"/>
                  <a:gd name="connsiteY6" fmla="*/ 440038 h 493047"/>
                  <a:gd name="connsiteX7" fmla="*/ 130903 w 1204329"/>
                  <a:gd name="connsiteY7" fmla="*/ 466542 h 493047"/>
                  <a:gd name="connsiteX8" fmla="*/ 51390 w 1204329"/>
                  <a:gd name="connsiteY8" fmla="*/ 493047 h 493047"/>
                  <a:gd name="connsiteX9" fmla="*/ 24885 w 1204329"/>
                  <a:gd name="connsiteY9" fmla="*/ 347273 h 493047"/>
                  <a:gd name="connsiteX10" fmla="*/ 64642 w 1204329"/>
                  <a:gd name="connsiteY10" fmla="*/ 281012 h 493047"/>
                  <a:gd name="connsiteX11" fmla="*/ 91146 w 1204329"/>
                  <a:gd name="connsiteY11" fmla="*/ 241255 h 493047"/>
                  <a:gd name="connsiteX12" fmla="*/ 170659 w 1204329"/>
                  <a:gd name="connsiteY12" fmla="*/ 201499 h 493047"/>
                  <a:gd name="connsiteX13" fmla="*/ 250172 w 1204329"/>
                  <a:gd name="connsiteY13" fmla="*/ 135238 h 493047"/>
                  <a:gd name="connsiteX14" fmla="*/ 276677 w 1204329"/>
                  <a:gd name="connsiteY14" fmla="*/ 108734 h 493047"/>
                  <a:gd name="connsiteX15" fmla="*/ 329685 w 1204329"/>
                  <a:gd name="connsiteY15" fmla="*/ 82229 h 493047"/>
                  <a:gd name="connsiteX16" fmla="*/ 409198 w 1204329"/>
                  <a:gd name="connsiteY16" fmla="*/ 42473 h 493047"/>
                  <a:gd name="connsiteX17" fmla="*/ 448955 w 1204329"/>
                  <a:gd name="connsiteY17" fmla="*/ 15968 h 493047"/>
                  <a:gd name="connsiteX18" fmla="*/ 806764 w 1204329"/>
                  <a:gd name="connsiteY18" fmla="*/ 15968 h 493047"/>
                  <a:gd name="connsiteX19" fmla="*/ 926033 w 1204329"/>
                  <a:gd name="connsiteY19" fmla="*/ 42473 h 493047"/>
                  <a:gd name="connsiteX20" fmla="*/ 1005546 w 1204329"/>
                  <a:gd name="connsiteY20" fmla="*/ 68977 h 493047"/>
                  <a:gd name="connsiteX21" fmla="*/ 1045303 w 1204329"/>
                  <a:gd name="connsiteY21" fmla="*/ 95481 h 493047"/>
                  <a:gd name="connsiteX22" fmla="*/ 1071807 w 1204329"/>
                  <a:gd name="connsiteY22" fmla="*/ 121986 h 493047"/>
                  <a:gd name="connsiteX23" fmla="*/ 1111564 w 1204329"/>
                  <a:gd name="connsiteY23" fmla="*/ 135238 h 493047"/>
                  <a:gd name="connsiteX24" fmla="*/ 1151320 w 1204329"/>
                  <a:gd name="connsiteY24" fmla="*/ 161742 h 493047"/>
                  <a:gd name="connsiteX25" fmla="*/ 1204329 w 1204329"/>
                  <a:gd name="connsiteY25" fmla="*/ 228003 h 493047"/>
                  <a:gd name="connsiteX26" fmla="*/ 1191077 w 1204329"/>
                  <a:gd name="connsiteY26" fmla="*/ 320768 h 493047"/>
                  <a:gd name="connsiteX27" fmla="*/ 1164572 w 1204329"/>
                  <a:gd name="connsiteY27" fmla="*/ 347273 h 493047"/>
                  <a:gd name="connsiteX28" fmla="*/ 1098311 w 1204329"/>
                  <a:gd name="connsiteY28" fmla="*/ 334021 h 493047"/>
                  <a:gd name="connsiteX29" fmla="*/ 1018798 w 1204329"/>
                  <a:gd name="connsiteY29" fmla="*/ 307516 h 493047"/>
                  <a:gd name="connsiteX30" fmla="*/ 979042 w 1204329"/>
                  <a:gd name="connsiteY30" fmla="*/ 281012 h 493047"/>
                  <a:gd name="connsiteX31" fmla="*/ 939285 w 1204329"/>
                  <a:gd name="connsiteY31" fmla="*/ 267760 h 493047"/>
                  <a:gd name="connsiteX32" fmla="*/ 912781 w 1204329"/>
                  <a:gd name="connsiteY32" fmla="*/ 241255 h 493047"/>
                  <a:gd name="connsiteX33" fmla="*/ 873024 w 1204329"/>
                  <a:gd name="connsiteY33" fmla="*/ 228003 h 493047"/>
                  <a:gd name="connsiteX34" fmla="*/ 727250 w 1204329"/>
                  <a:gd name="connsiteY34" fmla="*/ 201499 h 493047"/>
                  <a:gd name="connsiteX35" fmla="*/ 674242 w 1204329"/>
                  <a:gd name="connsiteY35" fmla="*/ 188247 h 493047"/>
                  <a:gd name="connsiteX36" fmla="*/ 581477 w 1204329"/>
                  <a:gd name="connsiteY36" fmla="*/ 201499 h 4930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204329" h="493047">
                    <a:moveTo>
                      <a:pt x="700746" y="188247"/>
                    </a:moveTo>
                    <a:cubicBezTo>
                      <a:pt x="643320" y="192664"/>
                      <a:pt x="585359" y="192516"/>
                      <a:pt x="528468" y="201499"/>
                    </a:cubicBezTo>
                    <a:cubicBezTo>
                      <a:pt x="500872" y="205856"/>
                      <a:pt x="448955" y="228003"/>
                      <a:pt x="448955" y="228003"/>
                    </a:cubicBezTo>
                    <a:cubicBezTo>
                      <a:pt x="422451" y="245673"/>
                      <a:pt x="391967" y="258488"/>
                      <a:pt x="369442" y="281012"/>
                    </a:cubicBezTo>
                    <a:cubicBezTo>
                      <a:pt x="331675" y="318778"/>
                      <a:pt x="353333" y="300585"/>
                      <a:pt x="303181" y="334021"/>
                    </a:cubicBezTo>
                    <a:cubicBezTo>
                      <a:pt x="257744" y="402177"/>
                      <a:pt x="300028" y="349795"/>
                      <a:pt x="236920" y="400281"/>
                    </a:cubicBezTo>
                    <a:cubicBezTo>
                      <a:pt x="184944" y="441862"/>
                      <a:pt x="239704" y="417023"/>
                      <a:pt x="170659" y="440038"/>
                    </a:cubicBezTo>
                    <a:cubicBezTo>
                      <a:pt x="157407" y="448873"/>
                      <a:pt x="145457" y="460073"/>
                      <a:pt x="130903" y="466542"/>
                    </a:cubicBezTo>
                    <a:cubicBezTo>
                      <a:pt x="105373" y="477889"/>
                      <a:pt x="51390" y="493047"/>
                      <a:pt x="51390" y="493047"/>
                    </a:cubicBezTo>
                    <a:cubicBezTo>
                      <a:pt x="-28123" y="466541"/>
                      <a:pt x="2744" y="491194"/>
                      <a:pt x="24885" y="347273"/>
                    </a:cubicBezTo>
                    <a:cubicBezTo>
                      <a:pt x="32557" y="297406"/>
                      <a:pt x="36784" y="315834"/>
                      <a:pt x="64642" y="281012"/>
                    </a:cubicBezTo>
                    <a:cubicBezTo>
                      <a:pt x="74592" y="268575"/>
                      <a:pt x="79884" y="252517"/>
                      <a:pt x="91146" y="241255"/>
                    </a:cubicBezTo>
                    <a:cubicBezTo>
                      <a:pt x="116835" y="215566"/>
                      <a:pt x="138325" y="212277"/>
                      <a:pt x="170659" y="201499"/>
                    </a:cubicBezTo>
                    <a:cubicBezTo>
                      <a:pt x="253702" y="90775"/>
                      <a:pt x="167387" y="184908"/>
                      <a:pt x="250172" y="135238"/>
                    </a:cubicBezTo>
                    <a:cubicBezTo>
                      <a:pt x="260886" y="128810"/>
                      <a:pt x="266281" y="115665"/>
                      <a:pt x="276677" y="108734"/>
                    </a:cubicBezTo>
                    <a:cubicBezTo>
                      <a:pt x="293114" y="97776"/>
                      <a:pt x="312533" y="92030"/>
                      <a:pt x="329685" y="82229"/>
                    </a:cubicBezTo>
                    <a:cubicBezTo>
                      <a:pt x="401612" y="41128"/>
                      <a:pt x="336312" y="66768"/>
                      <a:pt x="409198" y="42473"/>
                    </a:cubicBezTo>
                    <a:cubicBezTo>
                      <a:pt x="422450" y="33638"/>
                      <a:pt x="434042" y="21561"/>
                      <a:pt x="448955" y="15968"/>
                    </a:cubicBezTo>
                    <a:cubicBezTo>
                      <a:pt x="543325" y="-19421"/>
                      <a:pt x="783320" y="14902"/>
                      <a:pt x="806764" y="15968"/>
                    </a:cubicBezTo>
                    <a:cubicBezTo>
                      <a:pt x="844585" y="23533"/>
                      <a:pt x="888610" y="31246"/>
                      <a:pt x="926033" y="42473"/>
                    </a:cubicBezTo>
                    <a:cubicBezTo>
                      <a:pt x="952793" y="50501"/>
                      <a:pt x="982300" y="53480"/>
                      <a:pt x="1005546" y="68977"/>
                    </a:cubicBezTo>
                    <a:cubicBezTo>
                      <a:pt x="1018798" y="77812"/>
                      <a:pt x="1032866" y="85531"/>
                      <a:pt x="1045303" y="95481"/>
                    </a:cubicBezTo>
                    <a:cubicBezTo>
                      <a:pt x="1055059" y="103286"/>
                      <a:pt x="1061093" y="115558"/>
                      <a:pt x="1071807" y="121986"/>
                    </a:cubicBezTo>
                    <a:cubicBezTo>
                      <a:pt x="1083785" y="129173"/>
                      <a:pt x="1098312" y="130821"/>
                      <a:pt x="1111564" y="135238"/>
                    </a:cubicBezTo>
                    <a:cubicBezTo>
                      <a:pt x="1124816" y="144073"/>
                      <a:pt x="1138883" y="151792"/>
                      <a:pt x="1151320" y="161742"/>
                    </a:cubicBezTo>
                    <a:cubicBezTo>
                      <a:pt x="1178293" y="183321"/>
                      <a:pt x="1184651" y="198487"/>
                      <a:pt x="1204329" y="228003"/>
                    </a:cubicBezTo>
                    <a:cubicBezTo>
                      <a:pt x="1199912" y="258925"/>
                      <a:pt x="1200955" y="291135"/>
                      <a:pt x="1191077" y="320768"/>
                    </a:cubicBezTo>
                    <a:cubicBezTo>
                      <a:pt x="1187126" y="332621"/>
                      <a:pt x="1176941" y="345506"/>
                      <a:pt x="1164572" y="347273"/>
                    </a:cubicBezTo>
                    <a:cubicBezTo>
                      <a:pt x="1142274" y="350459"/>
                      <a:pt x="1120042" y="339948"/>
                      <a:pt x="1098311" y="334021"/>
                    </a:cubicBezTo>
                    <a:cubicBezTo>
                      <a:pt x="1071357" y="326670"/>
                      <a:pt x="1018798" y="307516"/>
                      <a:pt x="1018798" y="307516"/>
                    </a:cubicBezTo>
                    <a:cubicBezTo>
                      <a:pt x="1005546" y="298681"/>
                      <a:pt x="993288" y="288135"/>
                      <a:pt x="979042" y="281012"/>
                    </a:cubicBezTo>
                    <a:cubicBezTo>
                      <a:pt x="966548" y="274765"/>
                      <a:pt x="951263" y="274947"/>
                      <a:pt x="939285" y="267760"/>
                    </a:cubicBezTo>
                    <a:cubicBezTo>
                      <a:pt x="928571" y="261332"/>
                      <a:pt x="923495" y="247683"/>
                      <a:pt x="912781" y="241255"/>
                    </a:cubicBezTo>
                    <a:cubicBezTo>
                      <a:pt x="900803" y="234068"/>
                      <a:pt x="886456" y="231841"/>
                      <a:pt x="873024" y="228003"/>
                    </a:cubicBezTo>
                    <a:cubicBezTo>
                      <a:pt x="794122" y="205460"/>
                      <a:pt x="830484" y="220269"/>
                      <a:pt x="727250" y="201499"/>
                    </a:cubicBezTo>
                    <a:cubicBezTo>
                      <a:pt x="709331" y="198241"/>
                      <a:pt x="691911" y="192664"/>
                      <a:pt x="674242" y="188247"/>
                    </a:cubicBezTo>
                    <a:cubicBezTo>
                      <a:pt x="590372" y="202225"/>
                      <a:pt x="621599" y="201499"/>
                      <a:pt x="581477" y="201499"/>
                    </a:cubicBezTo>
                  </a:path>
                </a:pathLst>
              </a:custGeom>
              <a:solidFill>
                <a:srgbClr val="FF66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900"/>
              </a:p>
            </p:txBody>
          </p:sp>
        </p:grpSp>
        <p:sp>
          <p:nvSpPr>
            <p:cNvPr id="20" name="正方形/長方形 19"/>
            <p:cNvSpPr/>
            <p:nvPr/>
          </p:nvSpPr>
          <p:spPr>
            <a:xfrm>
              <a:off x="3211081" y="1525873"/>
              <a:ext cx="3110384" cy="135309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ja-JP" altLang="en-US" sz="2000" b="0" cap="none" spc="0" dirty="0" smtClean="0">
                  <a:ln w="18415" cmpd="sng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もんだい</a:t>
              </a:r>
              <a:endParaRPr lang="ja-JP" altLang="en-US" sz="2000" b="0" cap="none" spc="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grpSp>
        <p:nvGrpSpPr>
          <p:cNvPr id="30" name="グループ化 29"/>
          <p:cNvGrpSpPr/>
          <p:nvPr/>
        </p:nvGrpSpPr>
        <p:grpSpPr>
          <a:xfrm>
            <a:off x="3707904" y="260648"/>
            <a:ext cx="1455374" cy="1384722"/>
            <a:chOff x="2744777" y="1484784"/>
            <a:chExt cx="4050390" cy="4682851"/>
          </a:xfrm>
        </p:grpSpPr>
        <p:grpSp>
          <p:nvGrpSpPr>
            <p:cNvPr id="31" name="グループ化 30"/>
            <p:cNvGrpSpPr/>
            <p:nvPr/>
          </p:nvGrpSpPr>
          <p:grpSpPr>
            <a:xfrm>
              <a:off x="2744777" y="1484784"/>
              <a:ext cx="4050390" cy="4682851"/>
              <a:chOff x="2668961" y="1844824"/>
              <a:chExt cx="4050390" cy="4682851"/>
            </a:xfrm>
          </p:grpSpPr>
          <p:sp>
            <p:nvSpPr>
              <p:cNvPr id="36" name="フリーフォーム 35"/>
              <p:cNvSpPr/>
              <p:nvPr/>
            </p:nvSpPr>
            <p:spPr>
              <a:xfrm>
                <a:off x="2668961" y="1844824"/>
                <a:ext cx="4050390" cy="4682851"/>
              </a:xfrm>
              <a:custGeom>
                <a:avLst/>
                <a:gdLst>
                  <a:gd name="connsiteX0" fmla="*/ 1277497 w 4050390"/>
                  <a:gd name="connsiteY0" fmla="*/ 35515 h 4334120"/>
                  <a:gd name="connsiteX1" fmla="*/ 747410 w 4050390"/>
                  <a:gd name="connsiteY1" fmla="*/ 287306 h 4334120"/>
                  <a:gd name="connsiteX2" fmla="*/ 349845 w 4050390"/>
                  <a:gd name="connsiteY2" fmla="*/ 936663 h 4334120"/>
                  <a:gd name="connsiteX3" fmla="*/ 190819 w 4050390"/>
                  <a:gd name="connsiteY3" fmla="*/ 2672698 h 4334120"/>
                  <a:gd name="connsiteX4" fmla="*/ 204071 w 4050390"/>
                  <a:gd name="connsiteY4" fmla="*/ 4209950 h 4334120"/>
                  <a:gd name="connsiteX5" fmla="*/ 270332 w 4050390"/>
                  <a:gd name="connsiteY5" fmla="*/ 4249706 h 4334120"/>
                  <a:gd name="connsiteX6" fmla="*/ 3649637 w 4050390"/>
                  <a:gd name="connsiteY6" fmla="*/ 4302715 h 4334120"/>
                  <a:gd name="connsiteX7" fmla="*/ 4020697 w 4050390"/>
                  <a:gd name="connsiteY7" fmla="*/ 4249706 h 4334120"/>
                  <a:gd name="connsiteX8" fmla="*/ 3967689 w 4050390"/>
                  <a:gd name="connsiteY8" fmla="*/ 4156941 h 4334120"/>
                  <a:gd name="connsiteX9" fmla="*/ 3914680 w 4050390"/>
                  <a:gd name="connsiteY9" fmla="*/ 2526924 h 4334120"/>
                  <a:gd name="connsiteX10" fmla="*/ 3768906 w 4050390"/>
                  <a:gd name="connsiteY10" fmla="*/ 578854 h 4334120"/>
                  <a:gd name="connsiteX11" fmla="*/ 2152141 w 4050390"/>
                  <a:gd name="connsiteY11" fmla="*/ 22263 h 4334120"/>
                  <a:gd name="connsiteX12" fmla="*/ 1065463 w 4050390"/>
                  <a:gd name="connsiteY12" fmla="*/ 101776 h 4334120"/>
                  <a:gd name="connsiteX13" fmla="*/ 1065463 w 4050390"/>
                  <a:gd name="connsiteY13" fmla="*/ 101776 h 4334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050390" h="4334120">
                    <a:moveTo>
                      <a:pt x="1277497" y="35515"/>
                    </a:moveTo>
                    <a:cubicBezTo>
                      <a:pt x="1089758" y="86315"/>
                      <a:pt x="902019" y="137115"/>
                      <a:pt x="747410" y="287306"/>
                    </a:cubicBezTo>
                    <a:cubicBezTo>
                      <a:pt x="592801" y="437497"/>
                      <a:pt x="442610" y="539098"/>
                      <a:pt x="349845" y="936663"/>
                    </a:cubicBezTo>
                    <a:cubicBezTo>
                      <a:pt x="257080" y="1334228"/>
                      <a:pt x="215115" y="2127150"/>
                      <a:pt x="190819" y="2672698"/>
                    </a:cubicBezTo>
                    <a:cubicBezTo>
                      <a:pt x="166523" y="3218246"/>
                      <a:pt x="190819" y="3947115"/>
                      <a:pt x="204071" y="4209950"/>
                    </a:cubicBezTo>
                    <a:cubicBezTo>
                      <a:pt x="217323" y="4472785"/>
                      <a:pt x="-303929" y="4234245"/>
                      <a:pt x="270332" y="4249706"/>
                    </a:cubicBezTo>
                    <a:cubicBezTo>
                      <a:pt x="844593" y="4265167"/>
                      <a:pt x="3024576" y="4302715"/>
                      <a:pt x="3649637" y="4302715"/>
                    </a:cubicBezTo>
                    <a:cubicBezTo>
                      <a:pt x="4274698" y="4302715"/>
                      <a:pt x="3967688" y="4274002"/>
                      <a:pt x="4020697" y="4249706"/>
                    </a:cubicBezTo>
                    <a:cubicBezTo>
                      <a:pt x="4073706" y="4225410"/>
                      <a:pt x="3985359" y="4444071"/>
                      <a:pt x="3967689" y="4156941"/>
                    </a:cubicBezTo>
                    <a:cubicBezTo>
                      <a:pt x="3950020" y="3869811"/>
                      <a:pt x="3947811" y="3123272"/>
                      <a:pt x="3914680" y="2526924"/>
                    </a:cubicBezTo>
                    <a:cubicBezTo>
                      <a:pt x="3881550" y="1930576"/>
                      <a:pt x="4062663" y="996298"/>
                      <a:pt x="3768906" y="578854"/>
                    </a:cubicBezTo>
                    <a:cubicBezTo>
                      <a:pt x="3475150" y="161411"/>
                      <a:pt x="2602715" y="101776"/>
                      <a:pt x="2152141" y="22263"/>
                    </a:cubicBezTo>
                    <a:cubicBezTo>
                      <a:pt x="1701567" y="-57250"/>
                      <a:pt x="1065463" y="101776"/>
                      <a:pt x="1065463" y="101776"/>
                    </a:cubicBezTo>
                    <a:lnTo>
                      <a:pt x="1065463" y="101776"/>
                    </a:lnTo>
                  </a:path>
                </a:pathLst>
              </a:custGeom>
              <a:solidFill>
                <a:schemeClr val="bg2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900"/>
              </a:p>
            </p:txBody>
          </p:sp>
          <p:sp>
            <p:nvSpPr>
              <p:cNvPr id="37" name="円/楕円 36"/>
              <p:cNvSpPr/>
              <p:nvPr/>
            </p:nvSpPr>
            <p:spPr>
              <a:xfrm>
                <a:off x="3539968" y="2708920"/>
                <a:ext cx="864096" cy="864096"/>
              </a:xfrm>
              <a:prstGeom prst="ellipse">
                <a:avLst/>
              </a:prstGeom>
              <a:solidFill>
                <a:schemeClr val="bg2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900"/>
              </a:p>
            </p:txBody>
          </p:sp>
          <p:sp>
            <p:nvSpPr>
              <p:cNvPr id="38" name="弦 37"/>
              <p:cNvSpPr/>
              <p:nvPr/>
            </p:nvSpPr>
            <p:spPr>
              <a:xfrm rot="17413514">
                <a:off x="3511875" y="2740803"/>
                <a:ext cx="863204" cy="848977"/>
              </a:xfrm>
              <a:prstGeom prst="chord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900"/>
              </a:p>
            </p:txBody>
          </p:sp>
          <p:sp>
            <p:nvSpPr>
              <p:cNvPr id="39" name="円/楕円 38"/>
              <p:cNvSpPr/>
              <p:nvPr/>
            </p:nvSpPr>
            <p:spPr>
              <a:xfrm>
                <a:off x="4913988" y="2708920"/>
                <a:ext cx="864096" cy="864096"/>
              </a:xfrm>
              <a:prstGeom prst="ellipse">
                <a:avLst/>
              </a:prstGeom>
              <a:solidFill>
                <a:schemeClr val="bg2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900"/>
              </a:p>
            </p:txBody>
          </p:sp>
          <p:sp>
            <p:nvSpPr>
              <p:cNvPr id="40" name="弦 39"/>
              <p:cNvSpPr/>
              <p:nvPr/>
            </p:nvSpPr>
            <p:spPr>
              <a:xfrm rot="17413514">
                <a:off x="4885895" y="2740803"/>
                <a:ext cx="863204" cy="848977"/>
              </a:xfrm>
              <a:prstGeom prst="chord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900"/>
              </a:p>
            </p:txBody>
          </p:sp>
          <p:sp>
            <p:nvSpPr>
              <p:cNvPr id="41" name="円/楕円 40"/>
              <p:cNvSpPr/>
              <p:nvPr/>
            </p:nvSpPr>
            <p:spPr>
              <a:xfrm>
                <a:off x="3779912" y="2996952"/>
                <a:ext cx="360040" cy="28803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900"/>
              </a:p>
            </p:txBody>
          </p:sp>
          <p:sp>
            <p:nvSpPr>
              <p:cNvPr id="42" name="円/楕円 41"/>
              <p:cNvSpPr/>
              <p:nvPr/>
            </p:nvSpPr>
            <p:spPr>
              <a:xfrm>
                <a:off x="5137477" y="3021275"/>
                <a:ext cx="360040" cy="28803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900"/>
              </a:p>
            </p:txBody>
          </p:sp>
        </p:grpSp>
        <p:grpSp>
          <p:nvGrpSpPr>
            <p:cNvPr id="32" name="グループ化 31"/>
            <p:cNvGrpSpPr/>
            <p:nvPr/>
          </p:nvGrpSpPr>
          <p:grpSpPr>
            <a:xfrm>
              <a:off x="4333282" y="3948385"/>
              <a:ext cx="880011" cy="701173"/>
              <a:chOff x="4109793" y="3844323"/>
              <a:chExt cx="1216771" cy="701173"/>
            </a:xfrm>
          </p:grpSpPr>
          <p:sp>
            <p:nvSpPr>
              <p:cNvPr id="34" name="フリーフォーム 33"/>
              <p:cNvSpPr/>
              <p:nvPr/>
            </p:nvSpPr>
            <p:spPr>
              <a:xfrm>
                <a:off x="4109793" y="4052449"/>
                <a:ext cx="1204329" cy="493047"/>
              </a:xfrm>
              <a:custGeom>
                <a:avLst/>
                <a:gdLst>
                  <a:gd name="connsiteX0" fmla="*/ 700746 w 1204329"/>
                  <a:gd name="connsiteY0" fmla="*/ 188247 h 493047"/>
                  <a:gd name="connsiteX1" fmla="*/ 528468 w 1204329"/>
                  <a:gd name="connsiteY1" fmla="*/ 201499 h 493047"/>
                  <a:gd name="connsiteX2" fmla="*/ 448955 w 1204329"/>
                  <a:gd name="connsiteY2" fmla="*/ 228003 h 493047"/>
                  <a:gd name="connsiteX3" fmla="*/ 369442 w 1204329"/>
                  <a:gd name="connsiteY3" fmla="*/ 281012 h 493047"/>
                  <a:gd name="connsiteX4" fmla="*/ 303181 w 1204329"/>
                  <a:gd name="connsiteY4" fmla="*/ 334021 h 493047"/>
                  <a:gd name="connsiteX5" fmla="*/ 236920 w 1204329"/>
                  <a:gd name="connsiteY5" fmla="*/ 400281 h 493047"/>
                  <a:gd name="connsiteX6" fmla="*/ 170659 w 1204329"/>
                  <a:gd name="connsiteY6" fmla="*/ 440038 h 493047"/>
                  <a:gd name="connsiteX7" fmla="*/ 130903 w 1204329"/>
                  <a:gd name="connsiteY7" fmla="*/ 466542 h 493047"/>
                  <a:gd name="connsiteX8" fmla="*/ 51390 w 1204329"/>
                  <a:gd name="connsiteY8" fmla="*/ 493047 h 493047"/>
                  <a:gd name="connsiteX9" fmla="*/ 24885 w 1204329"/>
                  <a:gd name="connsiteY9" fmla="*/ 347273 h 493047"/>
                  <a:gd name="connsiteX10" fmla="*/ 64642 w 1204329"/>
                  <a:gd name="connsiteY10" fmla="*/ 281012 h 493047"/>
                  <a:gd name="connsiteX11" fmla="*/ 91146 w 1204329"/>
                  <a:gd name="connsiteY11" fmla="*/ 241255 h 493047"/>
                  <a:gd name="connsiteX12" fmla="*/ 170659 w 1204329"/>
                  <a:gd name="connsiteY12" fmla="*/ 201499 h 493047"/>
                  <a:gd name="connsiteX13" fmla="*/ 250172 w 1204329"/>
                  <a:gd name="connsiteY13" fmla="*/ 135238 h 493047"/>
                  <a:gd name="connsiteX14" fmla="*/ 276677 w 1204329"/>
                  <a:gd name="connsiteY14" fmla="*/ 108734 h 493047"/>
                  <a:gd name="connsiteX15" fmla="*/ 329685 w 1204329"/>
                  <a:gd name="connsiteY15" fmla="*/ 82229 h 493047"/>
                  <a:gd name="connsiteX16" fmla="*/ 409198 w 1204329"/>
                  <a:gd name="connsiteY16" fmla="*/ 42473 h 493047"/>
                  <a:gd name="connsiteX17" fmla="*/ 448955 w 1204329"/>
                  <a:gd name="connsiteY17" fmla="*/ 15968 h 493047"/>
                  <a:gd name="connsiteX18" fmla="*/ 806764 w 1204329"/>
                  <a:gd name="connsiteY18" fmla="*/ 15968 h 493047"/>
                  <a:gd name="connsiteX19" fmla="*/ 926033 w 1204329"/>
                  <a:gd name="connsiteY19" fmla="*/ 42473 h 493047"/>
                  <a:gd name="connsiteX20" fmla="*/ 1005546 w 1204329"/>
                  <a:gd name="connsiteY20" fmla="*/ 68977 h 493047"/>
                  <a:gd name="connsiteX21" fmla="*/ 1045303 w 1204329"/>
                  <a:gd name="connsiteY21" fmla="*/ 95481 h 493047"/>
                  <a:gd name="connsiteX22" fmla="*/ 1071807 w 1204329"/>
                  <a:gd name="connsiteY22" fmla="*/ 121986 h 493047"/>
                  <a:gd name="connsiteX23" fmla="*/ 1111564 w 1204329"/>
                  <a:gd name="connsiteY23" fmla="*/ 135238 h 493047"/>
                  <a:gd name="connsiteX24" fmla="*/ 1151320 w 1204329"/>
                  <a:gd name="connsiteY24" fmla="*/ 161742 h 493047"/>
                  <a:gd name="connsiteX25" fmla="*/ 1204329 w 1204329"/>
                  <a:gd name="connsiteY25" fmla="*/ 228003 h 493047"/>
                  <a:gd name="connsiteX26" fmla="*/ 1191077 w 1204329"/>
                  <a:gd name="connsiteY26" fmla="*/ 320768 h 493047"/>
                  <a:gd name="connsiteX27" fmla="*/ 1164572 w 1204329"/>
                  <a:gd name="connsiteY27" fmla="*/ 347273 h 493047"/>
                  <a:gd name="connsiteX28" fmla="*/ 1098311 w 1204329"/>
                  <a:gd name="connsiteY28" fmla="*/ 334021 h 493047"/>
                  <a:gd name="connsiteX29" fmla="*/ 1018798 w 1204329"/>
                  <a:gd name="connsiteY29" fmla="*/ 307516 h 493047"/>
                  <a:gd name="connsiteX30" fmla="*/ 979042 w 1204329"/>
                  <a:gd name="connsiteY30" fmla="*/ 281012 h 493047"/>
                  <a:gd name="connsiteX31" fmla="*/ 939285 w 1204329"/>
                  <a:gd name="connsiteY31" fmla="*/ 267760 h 493047"/>
                  <a:gd name="connsiteX32" fmla="*/ 912781 w 1204329"/>
                  <a:gd name="connsiteY32" fmla="*/ 241255 h 493047"/>
                  <a:gd name="connsiteX33" fmla="*/ 873024 w 1204329"/>
                  <a:gd name="connsiteY33" fmla="*/ 228003 h 493047"/>
                  <a:gd name="connsiteX34" fmla="*/ 727250 w 1204329"/>
                  <a:gd name="connsiteY34" fmla="*/ 201499 h 493047"/>
                  <a:gd name="connsiteX35" fmla="*/ 674242 w 1204329"/>
                  <a:gd name="connsiteY35" fmla="*/ 188247 h 493047"/>
                  <a:gd name="connsiteX36" fmla="*/ 581477 w 1204329"/>
                  <a:gd name="connsiteY36" fmla="*/ 201499 h 4930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204329" h="493047">
                    <a:moveTo>
                      <a:pt x="700746" y="188247"/>
                    </a:moveTo>
                    <a:cubicBezTo>
                      <a:pt x="643320" y="192664"/>
                      <a:pt x="585359" y="192516"/>
                      <a:pt x="528468" y="201499"/>
                    </a:cubicBezTo>
                    <a:cubicBezTo>
                      <a:pt x="500872" y="205856"/>
                      <a:pt x="448955" y="228003"/>
                      <a:pt x="448955" y="228003"/>
                    </a:cubicBezTo>
                    <a:cubicBezTo>
                      <a:pt x="422451" y="245673"/>
                      <a:pt x="391967" y="258488"/>
                      <a:pt x="369442" y="281012"/>
                    </a:cubicBezTo>
                    <a:cubicBezTo>
                      <a:pt x="331675" y="318778"/>
                      <a:pt x="353333" y="300585"/>
                      <a:pt x="303181" y="334021"/>
                    </a:cubicBezTo>
                    <a:cubicBezTo>
                      <a:pt x="257744" y="402177"/>
                      <a:pt x="300028" y="349795"/>
                      <a:pt x="236920" y="400281"/>
                    </a:cubicBezTo>
                    <a:cubicBezTo>
                      <a:pt x="184944" y="441862"/>
                      <a:pt x="239704" y="417023"/>
                      <a:pt x="170659" y="440038"/>
                    </a:cubicBezTo>
                    <a:cubicBezTo>
                      <a:pt x="157407" y="448873"/>
                      <a:pt x="145457" y="460073"/>
                      <a:pt x="130903" y="466542"/>
                    </a:cubicBezTo>
                    <a:cubicBezTo>
                      <a:pt x="105373" y="477889"/>
                      <a:pt x="51390" y="493047"/>
                      <a:pt x="51390" y="493047"/>
                    </a:cubicBezTo>
                    <a:cubicBezTo>
                      <a:pt x="-28123" y="466541"/>
                      <a:pt x="2744" y="491194"/>
                      <a:pt x="24885" y="347273"/>
                    </a:cubicBezTo>
                    <a:cubicBezTo>
                      <a:pt x="32557" y="297406"/>
                      <a:pt x="36784" y="315834"/>
                      <a:pt x="64642" y="281012"/>
                    </a:cubicBezTo>
                    <a:cubicBezTo>
                      <a:pt x="74592" y="268575"/>
                      <a:pt x="79884" y="252517"/>
                      <a:pt x="91146" y="241255"/>
                    </a:cubicBezTo>
                    <a:cubicBezTo>
                      <a:pt x="116835" y="215566"/>
                      <a:pt x="138325" y="212277"/>
                      <a:pt x="170659" y="201499"/>
                    </a:cubicBezTo>
                    <a:cubicBezTo>
                      <a:pt x="253702" y="90775"/>
                      <a:pt x="167387" y="184908"/>
                      <a:pt x="250172" y="135238"/>
                    </a:cubicBezTo>
                    <a:cubicBezTo>
                      <a:pt x="260886" y="128810"/>
                      <a:pt x="266281" y="115665"/>
                      <a:pt x="276677" y="108734"/>
                    </a:cubicBezTo>
                    <a:cubicBezTo>
                      <a:pt x="293114" y="97776"/>
                      <a:pt x="312533" y="92030"/>
                      <a:pt x="329685" y="82229"/>
                    </a:cubicBezTo>
                    <a:cubicBezTo>
                      <a:pt x="401612" y="41128"/>
                      <a:pt x="336312" y="66768"/>
                      <a:pt x="409198" y="42473"/>
                    </a:cubicBezTo>
                    <a:cubicBezTo>
                      <a:pt x="422450" y="33638"/>
                      <a:pt x="434042" y="21561"/>
                      <a:pt x="448955" y="15968"/>
                    </a:cubicBezTo>
                    <a:cubicBezTo>
                      <a:pt x="543325" y="-19421"/>
                      <a:pt x="783320" y="14902"/>
                      <a:pt x="806764" y="15968"/>
                    </a:cubicBezTo>
                    <a:cubicBezTo>
                      <a:pt x="844585" y="23533"/>
                      <a:pt x="888610" y="31246"/>
                      <a:pt x="926033" y="42473"/>
                    </a:cubicBezTo>
                    <a:cubicBezTo>
                      <a:pt x="952793" y="50501"/>
                      <a:pt x="982300" y="53480"/>
                      <a:pt x="1005546" y="68977"/>
                    </a:cubicBezTo>
                    <a:cubicBezTo>
                      <a:pt x="1018798" y="77812"/>
                      <a:pt x="1032866" y="85531"/>
                      <a:pt x="1045303" y="95481"/>
                    </a:cubicBezTo>
                    <a:cubicBezTo>
                      <a:pt x="1055059" y="103286"/>
                      <a:pt x="1061093" y="115558"/>
                      <a:pt x="1071807" y="121986"/>
                    </a:cubicBezTo>
                    <a:cubicBezTo>
                      <a:pt x="1083785" y="129173"/>
                      <a:pt x="1098312" y="130821"/>
                      <a:pt x="1111564" y="135238"/>
                    </a:cubicBezTo>
                    <a:cubicBezTo>
                      <a:pt x="1124816" y="144073"/>
                      <a:pt x="1138883" y="151792"/>
                      <a:pt x="1151320" y="161742"/>
                    </a:cubicBezTo>
                    <a:cubicBezTo>
                      <a:pt x="1178293" y="183321"/>
                      <a:pt x="1184651" y="198487"/>
                      <a:pt x="1204329" y="228003"/>
                    </a:cubicBezTo>
                    <a:cubicBezTo>
                      <a:pt x="1199912" y="258925"/>
                      <a:pt x="1200955" y="291135"/>
                      <a:pt x="1191077" y="320768"/>
                    </a:cubicBezTo>
                    <a:cubicBezTo>
                      <a:pt x="1187126" y="332621"/>
                      <a:pt x="1176941" y="345506"/>
                      <a:pt x="1164572" y="347273"/>
                    </a:cubicBezTo>
                    <a:cubicBezTo>
                      <a:pt x="1142274" y="350459"/>
                      <a:pt x="1120042" y="339948"/>
                      <a:pt x="1098311" y="334021"/>
                    </a:cubicBezTo>
                    <a:cubicBezTo>
                      <a:pt x="1071357" y="326670"/>
                      <a:pt x="1018798" y="307516"/>
                      <a:pt x="1018798" y="307516"/>
                    </a:cubicBezTo>
                    <a:cubicBezTo>
                      <a:pt x="1005546" y="298681"/>
                      <a:pt x="993288" y="288135"/>
                      <a:pt x="979042" y="281012"/>
                    </a:cubicBezTo>
                    <a:cubicBezTo>
                      <a:pt x="966548" y="274765"/>
                      <a:pt x="951263" y="274947"/>
                      <a:pt x="939285" y="267760"/>
                    </a:cubicBezTo>
                    <a:cubicBezTo>
                      <a:pt x="928571" y="261332"/>
                      <a:pt x="923495" y="247683"/>
                      <a:pt x="912781" y="241255"/>
                    </a:cubicBezTo>
                    <a:cubicBezTo>
                      <a:pt x="900803" y="234068"/>
                      <a:pt x="886456" y="231841"/>
                      <a:pt x="873024" y="228003"/>
                    </a:cubicBezTo>
                    <a:cubicBezTo>
                      <a:pt x="794122" y="205460"/>
                      <a:pt x="830484" y="220269"/>
                      <a:pt x="727250" y="201499"/>
                    </a:cubicBezTo>
                    <a:cubicBezTo>
                      <a:pt x="709331" y="198241"/>
                      <a:pt x="691911" y="192664"/>
                      <a:pt x="674242" y="188247"/>
                    </a:cubicBezTo>
                    <a:cubicBezTo>
                      <a:pt x="590372" y="202225"/>
                      <a:pt x="621599" y="201499"/>
                      <a:pt x="581477" y="201499"/>
                    </a:cubicBezTo>
                  </a:path>
                </a:pathLst>
              </a:custGeom>
              <a:solidFill>
                <a:srgbClr val="FF66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900"/>
              </a:p>
            </p:txBody>
          </p:sp>
          <p:sp>
            <p:nvSpPr>
              <p:cNvPr id="35" name="フリーフォーム 34"/>
              <p:cNvSpPr/>
              <p:nvPr/>
            </p:nvSpPr>
            <p:spPr>
              <a:xfrm>
                <a:off x="4122235" y="3844323"/>
                <a:ext cx="1204329" cy="493047"/>
              </a:xfrm>
              <a:custGeom>
                <a:avLst/>
                <a:gdLst>
                  <a:gd name="connsiteX0" fmla="*/ 700746 w 1204329"/>
                  <a:gd name="connsiteY0" fmla="*/ 188247 h 493047"/>
                  <a:gd name="connsiteX1" fmla="*/ 528468 w 1204329"/>
                  <a:gd name="connsiteY1" fmla="*/ 201499 h 493047"/>
                  <a:gd name="connsiteX2" fmla="*/ 448955 w 1204329"/>
                  <a:gd name="connsiteY2" fmla="*/ 228003 h 493047"/>
                  <a:gd name="connsiteX3" fmla="*/ 369442 w 1204329"/>
                  <a:gd name="connsiteY3" fmla="*/ 281012 h 493047"/>
                  <a:gd name="connsiteX4" fmla="*/ 303181 w 1204329"/>
                  <a:gd name="connsiteY4" fmla="*/ 334021 h 493047"/>
                  <a:gd name="connsiteX5" fmla="*/ 236920 w 1204329"/>
                  <a:gd name="connsiteY5" fmla="*/ 400281 h 493047"/>
                  <a:gd name="connsiteX6" fmla="*/ 170659 w 1204329"/>
                  <a:gd name="connsiteY6" fmla="*/ 440038 h 493047"/>
                  <a:gd name="connsiteX7" fmla="*/ 130903 w 1204329"/>
                  <a:gd name="connsiteY7" fmla="*/ 466542 h 493047"/>
                  <a:gd name="connsiteX8" fmla="*/ 51390 w 1204329"/>
                  <a:gd name="connsiteY8" fmla="*/ 493047 h 493047"/>
                  <a:gd name="connsiteX9" fmla="*/ 24885 w 1204329"/>
                  <a:gd name="connsiteY9" fmla="*/ 347273 h 493047"/>
                  <a:gd name="connsiteX10" fmla="*/ 64642 w 1204329"/>
                  <a:gd name="connsiteY10" fmla="*/ 281012 h 493047"/>
                  <a:gd name="connsiteX11" fmla="*/ 91146 w 1204329"/>
                  <a:gd name="connsiteY11" fmla="*/ 241255 h 493047"/>
                  <a:gd name="connsiteX12" fmla="*/ 170659 w 1204329"/>
                  <a:gd name="connsiteY12" fmla="*/ 201499 h 493047"/>
                  <a:gd name="connsiteX13" fmla="*/ 250172 w 1204329"/>
                  <a:gd name="connsiteY13" fmla="*/ 135238 h 493047"/>
                  <a:gd name="connsiteX14" fmla="*/ 276677 w 1204329"/>
                  <a:gd name="connsiteY14" fmla="*/ 108734 h 493047"/>
                  <a:gd name="connsiteX15" fmla="*/ 329685 w 1204329"/>
                  <a:gd name="connsiteY15" fmla="*/ 82229 h 493047"/>
                  <a:gd name="connsiteX16" fmla="*/ 409198 w 1204329"/>
                  <a:gd name="connsiteY16" fmla="*/ 42473 h 493047"/>
                  <a:gd name="connsiteX17" fmla="*/ 448955 w 1204329"/>
                  <a:gd name="connsiteY17" fmla="*/ 15968 h 493047"/>
                  <a:gd name="connsiteX18" fmla="*/ 806764 w 1204329"/>
                  <a:gd name="connsiteY18" fmla="*/ 15968 h 493047"/>
                  <a:gd name="connsiteX19" fmla="*/ 926033 w 1204329"/>
                  <a:gd name="connsiteY19" fmla="*/ 42473 h 493047"/>
                  <a:gd name="connsiteX20" fmla="*/ 1005546 w 1204329"/>
                  <a:gd name="connsiteY20" fmla="*/ 68977 h 493047"/>
                  <a:gd name="connsiteX21" fmla="*/ 1045303 w 1204329"/>
                  <a:gd name="connsiteY21" fmla="*/ 95481 h 493047"/>
                  <a:gd name="connsiteX22" fmla="*/ 1071807 w 1204329"/>
                  <a:gd name="connsiteY22" fmla="*/ 121986 h 493047"/>
                  <a:gd name="connsiteX23" fmla="*/ 1111564 w 1204329"/>
                  <a:gd name="connsiteY23" fmla="*/ 135238 h 493047"/>
                  <a:gd name="connsiteX24" fmla="*/ 1151320 w 1204329"/>
                  <a:gd name="connsiteY24" fmla="*/ 161742 h 493047"/>
                  <a:gd name="connsiteX25" fmla="*/ 1204329 w 1204329"/>
                  <a:gd name="connsiteY25" fmla="*/ 228003 h 493047"/>
                  <a:gd name="connsiteX26" fmla="*/ 1191077 w 1204329"/>
                  <a:gd name="connsiteY26" fmla="*/ 320768 h 493047"/>
                  <a:gd name="connsiteX27" fmla="*/ 1164572 w 1204329"/>
                  <a:gd name="connsiteY27" fmla="*/ 347273 h 493047"/>
                  <a:gd name="connsiteX28" fmla="*/ 1098311 w 1204329"/>
                  <a:gd name="connsiteY28" fmla="*/ 334021 h 493047"/>
                  <a:gd name="connsiteX29" fmla="*/ 1018798 w 1204329"/>
                  <a:gd name="connsiteY29" fmla="*/ 307516 h 493047"/>
                  <a:gd name="connsiteX30" fmla="*/ 979042 w 1204329"/>
                  <a:gd name="connsiteY30" fmla="*/ 281012 h 493047"/>
                  <a:gd name="connsiteX31" fmla="*/ 939285 w 1204329"/>
                  <a:gd name="connsiteY31" fmla="*/ 267760 h 493047"/>
                  <a:gd name="connsiteX32" fmla="*/ 912781 w 1204329"/>
                  <a:gd name="connsiteY32" fmla="*/ 241255 h 493047"/>
                  <a:gd name="connsiteX33" fmla="*/ 873024 w 1204329"/>
                  <a:gd name="connsiteY33" fmla="*/ 228003 h 493047"/>
                  <a:gd name="connsiteX34" fmla="*/ 727250 w 1204329"/>
                  <a:gd name="connsiteY34" fmla="*/ 201499 h 493047"/>
                  <a:gd name="connsiteX35" fmla="*/ 674242 w 1204329"/>
                  <a:gd name="connsiteY35" fmla="*/ 188247 h 493047"/>
                  <a:gd name="connsiteX36" fmla="*/ 581477 w 1204329"/>
                  <a:gd name="connsiteY36" fmla="*/ 201499 h 4930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204329" h="493047">
                    <a:moveTo>
                      <a:pt x="700746" y="188247"/>
                    </a:moveTo>
                    <a:cubicBezTo>
                      <a:pt x="643320" y="192664"/>
                      <a:pt x="585359" y="192516"/>
                      <a:pt x="528468" y="201499"/>
                    </a:cubicBezTo>
                    <a:cubicBezTo>
                      <a:pt x="500872" y="205856"/>
                      <a:pt x="448955" y="228003"/>
                      <a:pt x="448955" y="228003"/>
                    </a:cubicBezTo>
                    <a:cubicBezTo>
                      <a:pt x="422451" y="245673"/>
                      <a:pt x="391967" y="258488"/>
                      <a:pt x="369442" y="281012"/>
                    </a:cubicBezTo>
                    <a:cubicBezTo>
                      <a:pt x="331675" y="318778"/>
                      <a:pt x="353333" y="300585"/>
                      <a:pt x="303181" y="334021"/>
                    </a:cubicBezTo>
                    <a:cubicBezTo>
                      <a:pt x="257744" y="402177"/>
                      <a:pt x="300028" y="349795"/>
                      <a:pt x="236920" y="400281"/>
                    </a:cubicBezTo>
                    <a:cubicBezTo>
                      <a:pt x="184944" y="441862"/>
                      <a:pt x="239704" y="417023"/>
                      <a:pt x="170659" y="440038"/>
                    </a:cubicBezTo>
                    <a:cubicBezTo>
                      <a:pt x="157407" y="448873"/>
                      <a:pt x="145457" y="460073"/>
                      <a:pt x="130903" y="466542"/>
                    </a:cubicBezTo>
                    <a:cubicBezTo>
                      <a:pt x="105373" y="477889"/>
                      <a:pt x="51390" y="493047"/>
                      <a:pt x="51390" y="493047"/>
                    </a:cubicBezTo>
                    <a:cubicBezTo>
                      <a:pt x="-28123" y="466541"/>
                      <a:pt x="2744" y="491194"/>
                      <a:pt x="24885" y="347273"/>
                    </a:cubicBezTo>
                    <a:cubicBezTo>
                      <a:pt x="32557" y="297406"/>
                      <a:pt x="36784" y="315834"/>
                      <a:pt x="64642" y="281012"/>
                    </a:cubicBezTo>
                    <a:cubicBezTo>
                      <a:pt x="74592" y="268575"/>
                      <a:pt x="79884" y="252517"/>
                      <a:pt x="91146" y="241255"/>
                    </a:cubicBezTo>
                    <a:cubicBezTo>
                      <a:pt x="116835" y="215566"/>
                      <a:pt x="138325" y="212277"/>
                      <a:pt x="170659" y="201499"/>
                    </a:cubicBezTo>
                    <a:cubicBezTo>
                      <a:pt x="253702" y="90775"/>
                      <a:pt x="167387" y="184908"/>
                      <a:pt x="250172" y="135238"/>
                    </a:cubicBezTo>
                    <a:cubicBezTo>
                      <a:pt x="260886" y="128810"/>
                      <a:pt x="266281" y="115665"/>
                      <a:pt x="276677" y="108734"/>
                    </a:cubicBezTo>
                    <a:cubicBezTo>
                      <a:pt x="293114" y="97776"/>
                      <a:pt x="312533" y="92030"/>
                      <a:pt x="329685" y="82229"/>
                    </a:cubicBezTo>
                    <a:cubicBezTo>
                      <a:pt x="401612" y="41128"/>
                      <a:pt x="336312" y="66768"/>
                      <a:pt x="409198" y="42473"/>
                    </a:cubicBezTo>
                    <a:cubicBezTo>
                      <a:pt x="422450" y="33638"/>
                      <a:pt x="434042" y="21561"/>
                      <a:pt x="448955" y="15968"/>
                    </a:cubicBezTo>
                    <a:cubicBezTo>
                      <a:pt x="543325" y="-19421"/>
                      <a:pt x="783320" y="14902"/>
                      <a:pt x="806764" y="15968"/>
                    </a:cubicBezTo>
                    <a:cubicBezTo>
                      <a:pt x="844585" y="23533"/>
                      <a:pt x="888610" y="31246"/>
                      <a:pt x="926033" y="42473"/>
                    </a:cubicBezTo>
                    <a:cubicBezTo>
                      <a:pt x="952793" y="50501"/>
                      <a:pt x="982300" y="53480"/>
                      <a:pt x="1005546" y="68977"/>
                    </a:cubicBezTo>
                    <a:cubicBezTo>
                      <a:pt x="1018798" y="77812"/>
                      <a:pt x="1032866" y="85531"/>
                      <a:pt x="1045303" y="95481"/>
                    </a:cubicBezTo>
                    <a:cubicBezTo>
                      <a:pt x="1055059" y="103286"/>
                      <a:pt x="1061093" y="115558"/>
                      <a:pt x="1071807" y="121986"/>
                    </a:cubicBezTo>
                    <a:cubicBezTo>
                      <a:pt x="1083785" y="129173"/>
                      <a:pt x="1098312" y="130821"/>
                      <a:pt x="1111564" y="135238"/>
                    </a:cubicBezTo>
                    <a:cubicBezTo>
                      <a:pt x="1124816" y="144073"/>
                      <a:pt x="1138883" y="151792"/>
                      <a:pt x="1151320" y="161742"/>
                    </a:cubicBezTo>
                    <a:cubicBezTo>
                      <a:pt x="1178293" y="183321"/>
                      <a:pt x="1184651" y="198487"/>
                      <a:pt x="1204329" y="228003"/>
                    </a:cubicBezTo>
                    <a:cubicBezTo>
                      <a:pt x="1199912" y="258925"/>
                      <a:pt x="1200955" y="291135"/>
                      <a:pt x="1191077" y="320768"/>
                    </a:cubicBezTo>
                    <a:cubicBezTo>
                      <a:pt x="1187126" y="332621"/>
                      <a:pt x="1176941" y="345506"/>
                      <a:pt x="1164572" y="347273"/>
                    </a:cubicBezTo>
                    <a:cubicBezTo>
                      <a:pt x="1142274" y="350459"/>
                      <a:pt x="1120042" y="339948"/>
                      <a:pt x="1098311" y="334021"/>
                    </a:cubicBezTo>
                    <a:cubicBezTo>
                      <a:pt x="1071357" y="326670"/>
                      <a:pt x="1018798" y="307516"/>
                      <a:pt x="1018798" y="307516"/>
                    </a:cubicBezTo>
                    <a:cubicBezTo>
                      <a:pt x="1005546" y="298681"/>
                      <a:pt x="993288" y="288135"/>
                      <a:pt x="979042" y="281012"/>
                    </a:cubicBezTo>
                    <a:cubicBezTo>
                      <a:pt x="966548" y="274765"/>
                      <a:pt x="951263" y="274947"/>
                      <a:pt x="939285" y="267760"/>
                    </a:cubicBezTo>
                    <a:cubicBezTo>
                      <a:pt x="928571" y="261332"/>
                      <a:pt x="923495" y="247683"/>
                      <a:pt x="912781" y="241255"/>
                    </a:cubicBezTo>
                    <a:cubicBezTo>
                      <a:pt x="900803" y="234068"/>
                      <a:pt x="886456" y="231841"/>
                      <a:pt x="873024" y="228003"/>
                    </a:cubicBezTo>
                    <a:cubicBezTo>
                      <a:pt x="794122" y="205460"/>
                      <a:pt x="830484" y="220269"/>
                      <a:pt x="727250" y="201499"/>
                    </a:cubicBezTo>
                    <a:cubicBezTo>
                      <a:pt x="709331" y="198241"/>
                      <a:pt x="691911" y="192664"/>
                      <a:pt x="674242" y="188247"/>
                    </a:cubicBezTo>
                    <a:cubicBezTo>
                      <a:pt x="590372" y="202225"/>
                      <a:pt x="621599" y="201499"/>
                      <a:pt x="581477" y="201499"/>
                    </a:cubicBezTo>
                  </a:path>
                </a:pathLst>
              </a:custGeom>
              <a:solidFill>
                <a:srgbClr val="FF66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900"/>
              </a:p>
            </p:txBody>
          </p:sp>
        </p:grpSp>
        <p:sp>
          <p:nvSpPr>
            <p:cNvPr id="33" name="正方形/長方形 32"/>
            <p:cNvSpPr/>
            <p:nvPr/>
          </p:nvSpPr>
          <p:spPr>
            <a:xfrm>
              <a:off x="3211081" y="1525873"/>
              <a:ext cx="3110384" cy="135309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ja-JP" altLang="en-US" sz="2000" b="0" cap="none" spc="0" dirty="0" smtClean="0">
                  <a:ln w="18415" cmpd="sng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もんだい</a:t>
              </a:r>
              <a:endParaRPr lang="ja-JP" altLang="en-US" sz="2000" b="0" cap="none" spc="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grpSp>
        <p:nvGrpSpPr>
          <p:cNvPr id="43" name="グループ化 42"/>
          <p:cNvGrpSpPr/>
          <p:nvPr/>
        </p:nvGrpSpPr>
        <p:grpSpPr>
          <a:xfrm>
            <a:off x="5436096" y="240208"/>
            <a:ext cx="1455374" cy="1384722"/>
            <a:chOff x="2744777" y="1484784"/>
            <a:chExt cx="4050390" cy="4682851"/>
          </a:xfrm>
        </p:grpSpPr>
        <p:grpSp>
          <p:nvGrpSpPr>
            <p:cNvPr id="44" name="グループ化 43"/>
            <p:cNvGrpSpPr/>
            <p:nvPr/>
          </p:nvGrpSpPr>
          <p:grpSpPr>
            <a:xfrm>
              <a:off x="2744777" y="1484784"/>
              <a:ext cx="4050390" cy="4682851"/>
              <a:chOff x="2668961" y="1844824"/>
              <a:chExt cx="4050390" cy="4682851"/>
            </a:xfrm>
          </p:grpSpPr>
          <p:sp>
            <p:nvSpPr>
              <p:cNvPr id="49" name="フリーフォーム 48"/>
              <p:cNvSpPr/>
              <p:nvPr/>
            </p:nvSpPr>
            <p:spPr>
              <a:xfrm>
                <a:off x="2668961" y="1844824"/>
                <a:ext cx="4050390" cy="4682851"/>
              </a:xfrm>
              <a:custGeom>
                <a:avLst/>
                <a:gdLst>
                  <a:gd name="connsiteX0" fmla="*/ 1277497 w 4050390"/>
                  <a:gd name="connsiteY0" fmla="*/ 35515 h 4334120"/>
                  <a:gd name="connsiteX1" fmla="*/ 747410 w 4050390"/>
                  <a:gd name="connsiteY1" fmla="*/ 287306 h 4334120"/>
                  <a:gd name="connsiteX2" fmla="*/ 349845 w 4050390"/>
                  <a:gd name="connsiteY2" fmla="*/ 936663 h 4334120"/>
                  <a:gd name="connsiteX3" fmla="*/ 190819 w 4050390"/>
                  <a:gd name="connsiteY3" fmla="*/ 2672698 h 4334120"/>
                  <a:gd name="connsiteX4" fmla="*/ 204071 w 4050390"/>
                  <a:gd name="connsiteY4" fmla="*/ 4209950 h 4334120"/>
                  <a:gd name="connsiteX5" fmla="*/ 270332 w 4050390"/>
                  <a:gd name="connsiteY5" fmla="*/ 4249706 h 4334120"/>
                  <a:gd name="connsiteX6" fmla="*/ 3649637 w 4050390"/>
                  <a:gd name="connsiteY6" fmla="*/ 4302715 h 4334120"/>
                  <a:gd name="connsiteX7" fmla="*/ 4020697 w 4050390"/>
                  <a:gd name="connsiteY7" fmla="*/ 4249706 h 4334120"/>
                  <a:gd name="connsiteX8" fmla="*/ 3967689 w 4050390"/>
                  <a:gd name="connsiteY8" fmla="*/ 4156941 h 4334120"/>
                  <a:gd name="connsiteX9" fmla="*/ 3914680 w 4050390"/>
                  <a:gd name="connsiteY9" fmla="*/ 2526924 h 4334120"/>
                  <a:gd name="connsiteX10" fmla="*/ 3768906 w 4050390"/>
                  <a:gd name="connsiteY10" fmla="*/ 578854 h 4334120"/>
                  <a:gd name="connsiteX11" fmla="*/ 2152141 w 4050390"/>
                  <a:gd name="connsiteY11" fmla="*/ 22263 h 4334120"/>
                  <a:gd name="connsiteX12" fmla="*/ 1065463 w 4050390"/>
                  <a:gd name="connsiteY12" fmla="*/ 101776 h 4334120"/>
                  <a:gd name="connsiteX13" fmla="*/ 1065463 w 4050390"/>
                  <a:gd name="connsiteY13" fmla="*/ 101776 h 4334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050390" h="4334120">
                    <a:moveTo>
                      <a:pt x="1277497" y="35515"/>
                    </a:moveTo>
                    <a:cubicBezTo>
                      <a:pt x="1089758" y="86315"/>
                      <a:pt x="902019" y="137115"/>
                      <a:pt x="747410" y="287306"/>
                    </a:cubicBezTo>
                    <a:cubicBezTo>
                      <a:pt x="592801" y="437497"/>
                      <a:pt x="442610" y="539098"/>
                      <a:pt x="349845" y="936663"/>
                    </a:cubicBezTo>
                    <a:cubicBezTo>
                      <a:pt x="257080" y="1334228"/>
                      <a:pt x="215115" y="2127150"/>
                      <a:pt x="190819" y="2672698"/>
                    </a:cubicBezTo>
                    <a:cubicBezTo>
                      <a:pt x="166523" y="3218246"/>
                      <a:pt x="190819" y="3947115"/>
                      <a:pt x="204071" y="4209950"/>
                    </a:cubicBezTo>
                    <a:cubicBezTo>
                      <a:pt x="217323" y="4472785"/>
                      <a:pt x="-303929" y="4234245"/>
                      <a:pt x="270332" y="4249706"/>
                    </a:cubicBezTo>
                    <a:cubicBezTo>
                      <a:pt x="844593" y="4265167"/>
                      <a:pt x="3024576" y="4302715"/>
                      <a:pt x="3649637" y="4302715"/>
                    </a:cubicBezTo>
                    <a:cubicBezTo>
                      <a:pt x="4274698" y="4302715"/>
                      <a:pt x="3967688" y="4274002"/>
                      <a:pt x="4020697" y="4249706"/>
                    </a:cubicBezTo>
                    <a:cubicBezTo>
                      <a:pt x="4073706" y="4225410"/>
                      <a:pt x="3985359" y="4444071"/>
                      <a:pt x="3967689" y="4156941"/>
                    </a:cubicBezTo>
                    <a:cubicBezTo>
                      <a:pt x="3950020" y="3869811"/>
                      <a:pt x="3947811" y="3123272"/>
                      <a:pt x="3914680" y="2526924"/>
                    </a:cubicBezTo>
                    <a:cubicBezTo>
                      <a:pt x="3881550" y="1930576"/>
                      <a:pt x="4062663" y="996298"/>
                      <a:pt x="3768906" y="578854"/>
                    </a:cubicBezTo>
                    <a:cubicBezTo>
                      <a:pt x="3475150" y="161411"/>
                      <a:pt x="2602715" y="101776"/>
                      <a:pt x="2152141" y="22263"/>
                    </a:cubicBezTo>
                    <a:cubicBezTo>
                      <a:pt x="1701567" y="-57250"/>
                      <a:pt x="1065463" y="101776"/>
                      <a:pt x="1065463" y="101776"/>
                    </a:cubicBezTo>
                    <a:lnTo>
                      <a:pt x="1065463" y="101776"/>
                    </a:lnTo>
                  </a:path>
                </a:pathLst>
              </a:custGeom>
              <a:solidFill>
                <a:schemeClr val="bg2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900"/>
              </a:p>
            </p:txBody>
          </p:sp>
          <p:sp>
            <p:nvSpPr>
              <p:cNvPr id="50" name="円/楕円 49"/>
              <p:cNvSpPr/>
              <p:nvPr/>
            </p:nvSpPr>
            <p:spPr>
              <a:xfrm>
                <a:off x="3539968" y="2708920"/>
                <a:ext cx="864096" cy="864096"/>
              </a:xfrm>
              <a:prstGeom prst="ellipse">
                <a:avLst/>
              </a:prstGeom>
              <a:solidFill>
                <a:schemeClr val="bg2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900"/>
              </a:p>
            </p:txBody>
          </p:sp>
          <p:sp>
            <p:nvSpPr>
              <p:cNvPr id="51" name="弦 50"/>
              <p:cNvSpPr/>
              <p:nvPr/>
            </p:nvSpPr>
            <p:spPr>
              <a:xfrm rot="17413514">
                <a:off x="3511875" y="2740803"/>
                <a:ext cx="863204" cy="848977"/>
              </a:xfrm>
              <a:prstGeom prst="chord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900"/>
              </a:p>
            </p:txBody>
          </p:sp>
          <p:sp>
            <p:nvSpPr>
              <p:cNvPr id="52" name="円/楕円 51"/>
              <p:cNvSpPr/>
              <p:nvPr/>
            </p:nvSpPr>
            <p:spPr>
              <a:xfrm>
                <a:off x="4913988" y="2708920"/>
                <a:ext cx="864096" cy="864096"/>
              </a:xfrm>
              <a:prstGeom prst="ellipse">
                <a:avLst/>
              </a:prstGeom>
              <a:solidFill>
                <a:schemeClr val="bg2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900"/>
              </a:p>
            </p:txBody>
          </p:sp>
          <p:sp>
            <p:nvSpPr>
              <p:cNvPr id="53" name="弦 52"/>
              <p:cNvSpPr/>
              <p:nvPr/>
            </p:nvSpPr>
            <p:spPr>
              <a:xfrm rot="17413514">
                <a:off x="4885895" y="2740803"/>
                <a:ext cx="863204" cy="848977"/>
              </a:xfrm>
              <a:prstGeom prst="chord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900"/>
              </a:p>
            </p:txBody>
          </p:sp>
          <p:sp>
            <p:nvSpPr>
              <p:cNvPr id="54" name="円/楕円 53"/>
              <p:cNvSpPr/>
              <p:nvPr/>
            </p:nvSpPr>
            <p:spPr>
              <a:xfrm>
                <a:off x="3779912" y="2996952"/>
                <a:ext cx="360040" cy="28803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900"/>
              </a:p>
            </p:txBody>
          </p:sp>
          <p:sp>
            <p:nvSpPr>
              <p:cNvPr id="55" name="円/楕円 54"/>
              <p:cNvSpPr/>
              <p:nvPr/>
            </p:nvSpPr>
            <p:spPr>
              <a:xfrm>
                <a:off x="5137477" y="3021275"/>
                <a:ext cx="360040" cy="28803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900"/>
              </a:p>
            </p:txBody>
          </p:sp>
        </p:grpSp>
        <p:grpSp>
          <p:nvGrpSpPr>
            <p:cNvPr id="45" name="グループ化 44"/>
            <p:cNvGrpSpPr/>
            <p:nvPr/>
          </p:nvGrpSpPr>
          <p:grpSpPr>
            <a:xfrm>
              <a:off x="4333282" y="3948385"/>
              <a:ext cx="880011" cy="701173"/>
              <a:chOff x="4109793" y="3844323"/>
              <a:chExt cx="1216771" cy="701173"/>
            </a:xfrm>
          </p:grpSpPr>
          <p:sp>
            <p:nvSpPr>
              <p:cNvPr id="47" name="フリーフォーム 46"/>
              <p:cNvSpPr/>
              <p:nvPr/>
            </p:nvSpPr>
            <p:spPr>
              <a:xfrm>
                <a:off x="4109793" y="4052449"/>
                <a:ext cx="1204329" cy="493047"/>
              </a:xfrm>
              <a:custGeom>
                <a:avLst/>
                <a:gdLst>
                  <a:gd name="connsiteX0" fmla="*/ 700746 w 1204329"/>
                  <a:gd name="connsiteY0" fmla="*/ 188247 h 493047"/>
                  <a:gd name="connsiteX1" fmla="*/ 528468 w 1204329"/>
                  <a:gd name="connsiteY1" fmla="*/ 201499 h 493047"/>
                  <a:gd name="connsiteX2" fmla="*/ 448955 w 1204329"/>
                  <a:gd name="connsiteY2" fmla="*/ 228003 h 493047"/>
                  <a:gd name="connsiteX3" fmla="*/ 369442 w 1204329"/>
                  <a:gd name="connsiteY3" fmla="*/ 281012 h 493047"/>
                  <a:gd name="connsiteX4" fmla="*/ 303181 w 1204329"/>
                  <a:gd name="connsiteY4" fmla="*/ 334021 h 493047"/>
                  <a:gd name="connsiteX5" fmla="*/ 236920 w 1204329"/>
                  <a:gd name="connsiteY5" fmla="*/ 400281 h 493047"/>
                  <a:gd name="connsiteX6" fmla="*/ 170659 w 1204329"/>
                  <a:gd name="connsiteY6" fmla="*/ 440038 h 493047"/>
                  <a:gd name="connsiteX7" fmla="*/ 130903 w 1204329"/>
                  <a:gd name="connsiteY7" fmla="*/ 466542 h 493047"/>
                  <a:gd name="connsiteX8" fmla="*/ 51390 w 1204329"/>
                  <a:gd name="connsiteY8" fmla="*/ 493047 h 493047"/>
                  <a:gd name="connsiteX9" fmla="*/ 24885 w 1204329"/>
                  <a:gd name="connsiteY9" fmla="*/ 347273 h 493047"/>
                  <a:gd name="connsiteX10" fmla="*/ 64642 w 1204329"/>
                  <a:gd name="connsiteY10" fmla="*/ 281012 h 493047"/>
                  <a:gd name="connsiteX11" fmla="*/ 91146 w 1204329"/>
                  <a:gd name="connsiteY11" fmla="*/ 241255 h 493047"/>
                  <a:gd name="connsiteX12" fmla="*/ 170659 w 1204329"/>
                  <a:gd name="connsiteY12" fmla="*/ 201499 h 493047"/>
                  <a:gd name="connsiteX13" fmla="*/ 250172 w 1204329"/>
                  <a:gd name="connsiteY13" fmla="*/ 135238 h 493047"/>
                  <a:gd name="connsiteX14" fmla="*/ 276677 w 1204329"/>
                  <a:gd name="connsiteY14" fmla="*/ 108734 h 493047"/>
                  <a:gd name="connsiteX15" fmla="*/ 329685 w 1204329"/>
                  <a:gd name="connsiteY15" fmla="*/ 82229 h 493047"/>
                  <a:gd name="connsiteX16" fmla="*/ 409198 w 1204329"/>
                  <a:gd name="connsiteY16" fmla="*/ 42473 h 493047"/>
                  <a:gd name="connsiteX17" fmla="*/ 448955 w 1204329"/>
                  <a:gd name="connsiteY17" fmla="*/ 15968 h 493047"/>
                  <a:gd name="connsiteX18" fmla="*/ 806764 w 1204329"/>
                  <a:gd name="connsiteY18" fmla="*/ 15968 h 493047"/>
                  <a:gd name="connsiteX19" fmla="*/ 926033 w 1204329"/>
                  <a:gd name="connsiteY19" fmla="*/ 42473 h 493047"/>
                  <a:gd name="connsiteX20" fmla="*/ 1005546 w 1204329"/>
                  <a:gd name="connsiteY20" fmla="*/ 68977 h 493047"/>
                  <a:gd name="connsiteX21" fmla="*/ 1045303 w 1204329"/>
                  <a:gd name="connsiteY21" fmla="*/ 95481 h 493047"/>
                  <a:gd name="connsiteX22" fmla="*/ 1071807 w 1204329"/>
                  <a:gd name="connsiteY22" fmla="*/ 121986 h 493047"/>
                  <a:gd name="connsiteX23" fmla="*/ 1111564 w 1204329"/>
                  <a:gd name="connsiteY23" fmla="*/ 135238 h 493047"/>
                  <a:gd name="connsiteX24" fmla="*/ 1151320 w 1204329"/>
                  <a:gd name="connsiteY24" fmla="*/ 161742 h 493047"/>
                  <a:gd name="connsiteX25" fmla="*/ 1204329 w 1204329"/>
                  <a:gd name="connsiteY25" fmla="*/ 228003 h 493047"/>
                  <a:gd name="connsiteX26" fmla="*/ 1191077 w 1204329"/>
                  <a:gd name="connsiteY26" fmla="*/ 320768 h 493047"/>
                  <a:gd name="connsiteX27" fmla="*/ 1164572 w 1204329"/>
                  <a:gd name="connsiteY27" fmla="*/ 347273 h 493047"/>
                  <a:gd name="connsiteX28" fmla="*/ 1098311 w 1204329"/>
                  <a:gd name="connsiteY28" fmla="*/ 334021 h 493047"/>
                  <a:gd name="connsiteX29" fmla="*/ 1018798 w 1204329"/>
                  <a:gd name="connsiteY29" fmla="*/ 307516 h 493047"/>
                  <a:gd name="connsiteX30" fmla="*/ 979042 w 1204329"/>
                  <a:gd name="connsiteY30" fmla="*/ 281012 h 493047"/>
                  <a:gd name="connsiteX31" fmla="*/ 939285 w 1204329"/>
                  <a:gd name="connsiteY31" fmla="*/ 267760 h 493047"/>
                  <a:gd name="connsiteX32" fmla="*/ 912781 w 1204329"/>
                  <a:gd name="connsiteY32" fmla="*/ 241255 h 493047"/>
                  <a:gd name="connsiteX33" fmla="*/ 873024 w 1204329"/>
                  <a:gd name="connsiteY33" fmla="*/ 228003 h 493047"/>
                  <a:gd name="connsiteX34" fmla="*/ 727250 w 1204329"/>
                  <a:gd name="connsiteY34" fmla="*/ 201499 h 493047"/>
                  <a:gd name="connsiteX35" fmla="*/ 674242 w 1204329"/>
                  <a:gd name="connsiteY35" fmla="*/ 188247 h 493047"/>
                  <a:gd name="connsiteX36" fmla="*/ 581477 w 1204329"/>
                  <a:gd name="connsiteY36" fmla="*/ 201499 h 4930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204329" h="493047">
                    <a:moveTo>
                      <a:pt x="700746" y="188247"/>
                    </a:moveTo>
                    <a:cubicBezTo>
                      <a:pt x="643320" y="192664"/>
                      <a:pt x="585359" y="192516"/>
                      <a:pt x="528468" y="201499"/>
                    </a:cubicBezTo>
                    <a:cubicBezTo>
                      <a:pt x="500872" y="205856"/>
                      <a:pt x="448955" y="228003"/>
                      <a:pt x="448955" y="228003"/>
                    </a:cubicBezTo>
                    <a:cubicBezTo>
                      <a:pt x="422451" y="245673"/>
                      <a:pt x="391967" y="258488"/>
                      <a:pt x="369442" y="281012"/>
                    </a:cubicBezTo>
                    <a:cubicBezTo>
                      <a:pt x="331675" y="318778"/>
                      <a:pt x="353333" y="300585"/>
                      <a:pt x="303181" y="334021"/>
                    </a:cubicBezTo>
                    <a:cubicBezTo>
                      <a:pt x="257744" y="402177"/>
                      <a:pt x="300028" y="349795"/>
                      <a:pt x="236920" y="400281"/>
                    </a:cubicBezTo>
                    <a:cubicBezTo>
                      <a:pt x="184944" y="441862"/>
                      <a:pt x="239704" y="417023"/>
                      <a:pt x="170659" y="440038"/>
                    </a:cubicBezTo>
                    <a:cubicBezTo>
                      <a:pt x="157407" y="448873"/>
                      <a:pt x="145457" y="460073"/>
                      <a:pt x="130903" y="466542"/>
                    </a:cubicBezTo>
                    <a:cubicBezTo>
                      <a:pt x="105373" y="477889"/>
                      <a:pt x="51390" y="493047"/>
                      <a:pt x="51390" y="493047"/>
                    </a:cubicBezTo>
                    <a:cubicBezTo>
                      <a:pt x="-28123" y="466541"/>
                      <a:pt x="2744" y="491194"/>
                      <a:pt x="24885" y="347273"/>
                    </a:cubicBezTo>
                    <a:cubicBezTo>
                      <a:pt x="32557" y="297406"/>
                      <a:pt x="36784" y="315834"/>
                      <a:pt x="64642" y="281012"/>
                    </a:cubicBezTo>
                    <a:cubicBezTo>
                      <a:pt x="74592" y="268575"/>
                      <a:pt x="79884" y="252517"/>
                      <a:pt x="91146" y="241255"/>
                    </a:cubicBezTo>
                    <a:cubicBezTo>
                      <a:pt x="116835" y="215566"/>
                      <a:pt x="138325" y="212277"/>
                      <a:pt x="170659" y="201499"/>
                    </a:cubicBezTo>
                    <a:cubicBezTo>
                      <a:pt x="253702" y="90775"/>
                      <a:pt x="167387" y="184908"/>
                      <a:pt x="250172" y="135238"/>
                    </a:cubicBezTo>
                    <a:cubicBezTo>
                      <a:pt x="260886" y="128810"/>
                      <a:pt x="266281" y="115665"/>
                      <a:pt x="276677" y="108734"/>
                    </a:cubicBezTo>
                    <a:cubicBezTo>
                      <a:pt x="293114" y="97776"/>
                      <a:pt x="312533" y="92030"/>
                      <a:pt x="329685" y="82229"/>
                    </a:cubicBezTo>
                    <a:cubicBezTo>
                      <a:pt x="401612" y="41128"/>
                      <a:pt x="336312" y="66768"/>
                      <a:pt x="409198" y="42473"/>
                    </a:cubicBezTo>
                    <a:cubicBezTo>
                      <a:pt x="422450" y="33638"/>
                      <a:pt x="434042" y="21561"/>
                      <a:pt x="448955" y="15968"/>
                    </a:cubicBezTo>
                    <a:cubicBezTo>
                      <a:pt x="543325" y="-19421"/>
                      <a:pt x="783320" y="14902"/>
                      <a:pt x="806764" y="15968"/>
                    </a:cubicBezTo>
                    <a:cubicBezTo>
                      <a:pt x="844585" y="23533"/>
                      <a:pt x="888610" y="31246"/>
                      <a:pt x="926033" y="42473"/>
                    </a:cubicBezTo>
                    <a:cubicBezTo>
                      <a:pt x="952793" y="50501"/>
                      <a:pt x="982300" y="53480"/>
                      <a:pt x="1005546" y="68977"/>
                    </a:cubicBezTo>
                    <a:cubicBezTo>
                      <a:pt x="1018798" y="77812"/>
                      <a:pt x="1032866" y="85531"/>
                      <a:pt x="1045303" y="95481"/>
                    </a:cubicBezTo>
                    <a:cubicBezTo>
                      <a:pt x="1055059" y="103286"/>
                      <a:pt x="1061093" y="115558"/>
                      <a:pt x="1071807" y="121986"/>
                    </a:cubicBezTo>
                    <a:cubicBezTo>
                      <a:pt x="1083785" y="129173"/>
                      <a:pt x="1098312" y="130821"/>
                      <a:pt x="1111564" y="135238"/>
                    </a:cubicBezTo>
                    <a:cubicBezTo>
                      <a:pt x="1124816" y="144073"/>
                      <a:pt x="1138883" y="151792"/>
                      <a:pt x="1151320" y="161742"/>
                    </a:cubicBezTo>
                    <a:cubicBezTo>
                      <a:pt x="1178293" y="183321"/>
                      <a:pt x="1184651" y="198487"/>
                      <a:pt x="1204329" y="228003"/>
                    </a:cubicBezTo>
                    <a:cubicBezTo>
                      <a:pt x="1199912" y="258925"/>
                      <a:pt x="1200955" y="291135"/>
                      <a:pt x="1191077" y="320768"/>
                    </a:cubicBezTo>
                    <a:cubicBezTo>
                      <a:pt x="1187126" y="332621"/>
                      <a:pt x="1176941" y="345506"/>
                      <a:pt x="1164572" y="347273"/>
                    </a:cubicBezTo>
                    <a:cubicBezTo>
                      <a:pt x="1142274" y="350459"/>
                      <a:pt x="1120042" y="339948"/>
                      <a:pt x="1098311" y="334021"/>
                    </a:cubicBezTo>
                    <a:cubicBezTo>
                      <a:pt x="1071357" y="326670"/>
                      <a:pt x="1018798" y="307516"/>
                      <a:pt x="1018798" y="307516"/>
                    </a:cubicBezTo>
                    <a:cubicBezTo>
                      <a:pt x="1005546" y="298681"/>
                      <a:pt x="993288" y="288135"/>
                      <a:pt x="979042" y="281012"/>
                    </a:cubicBezTo>
                    <a:cubicBezTo>
                      <a:pt x="966548" y="274765"/>
                      <a:pt x="951263" y="274947"/>
                      <a:pt x="939285" y="267760"/>
                    </a:cubicBezTo>
                    <a:cubicBezTo>
                      <a:pt x="928571" y="261332"/>
                      <a:pt x="923495" y="247683"/>
                      <a:pt x="912781" y="241255"/>
                    </a:cubicBezTo>
                    <a:cubicBezTo>
                      <a:pt x="900803" y="234068"/>
                      <a:pt x="886456" y="231841"/>
                      <a:pt x="873024" y="228003"/>
                    </a:cubicBezTo>
                    <a:cubicBezTo>
                      <a:pt x="794122" y="205460"/>
                      <a:pt x="830484" y="220269"/>
                      <a:pt x="727250" y="201499"/>
                    </a:cubicBezTo>
                    <a:cubicBezTo>
                      <a:pt x="709331" y="198241"/>
                      <a:pt x="691911" y="192664"/>
                      <a:pt x="674242" y="188247"/>
                    </a:cubicBezTo>
                    <a:cubicBezTo>
                      <a:pt x="590372" y="202225"/>
                      <a:pt x="621599" y="201499"/>
                      <a:pt x="581477" y="201499"/>
                    </a:cubicBezTo>
                  </a:path>
                </a:pathLst>
              </a:custGeom>
              <a:solidFill>
                <a:srgbClr val="FF66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900"/>
              </a:p>
            </p:txBody>
          </p:sp>
          <p:sp>
            <p:nvSpPr>
              <p:cNvPr id="48" name="フリーフォーム 47"/>
              <p:cNvSpPr/>
              <p:nvPr/>
            </p:nvSpPr>
            <p:spPr>
              <a:xfrm>
                <a:off x="4122235" y="3844323"/>
                <a:ext cx="1204329" cy="493047"/>
              </a:xfrm>
              <a:custGeom>
                <a:avLst/>
                <a:gdLst>
                  <a:gd name="connsiteX0" fmla="*/ 700746 w 1204329"/>
                  <a:gd name="connsiteY0" fmla="*/ 188247 h 493047"/>
                  <a:gd name="connsiteX1" fmla="*/ 528468 w 1204329"/>
                  <a:gd name="connsiteY1" fmla="*/ 201499 h 493047"/>
                  <a:gd name="connsiteX2" fmla="*/ 448955 w 1204329"/>
                  <a:gd name="connsiteY2" fmla="*/ 228003 h 493047"/>
                  <a:gd name="connsiteX3" fmla="*/ 369442 w 1204329"/>
                  <a:gd name="connsiteY3" fmla="*/ 281012 h 493047"/>
                  <a:gd name="connsiteX4" fmla="*/ 303181 w 1204329"/>
                  <a:gd name="connsiteY4" fmla="*/ 334021 h 493047"/>
                  <a:gd name="connsiteX5" fmla="*/ 236920 w 1204329"/>
                  <a:gd name="connsiteY5" fmla="*/ 400281 h 493047"/>
                  <a:gd name="connsiteX6" fmla="*/ 170659 w 1204329"/>
                  <a:gd name="connsiteY6" fmla="*/ 440038 h 493047"/>
                  <a:gd name="connsiteX7" fmla="*/ 130903 w 1204329"/>
                  <a:gd name="connsiteY7" fmla="*/ 466542 h 493047"/>
                  <a:gd name="connsiteX8" fmla="*/ 51390 w 1204329"/>
                  <a:gd name="connsiteY8" fmla="*/ 493047 h 493047"/>
                  <a:gd name="connsiteX9" fmla="*/ 24885 w 1204329"/>
                  <a:gd name="connsiteY9" fmla="*/ 347273 h 493047"/>
                  <a:gd name="connsiteX10" fmla="*/ 64642 w 1204329"/>
                  <a:gd name="connsiteY10" fmla="*/ 281012 h 493047"/>
                  <a:gd name="connsiteX11" fmla="*/ 91146 w 1204329"/>
                  <a:gd name="connsiteY11" fmla="*/ 241255 h 493047"/>
                  <a:gd name="connsiteX12" fmla="*/ 170659 w 1204329"/>
                  <a:gd name="connsiteY12" fmla="*/ 201499 h 493047"/>
                  <a:gd name="connsiteX13" fmla="*/ 250172 w 1204329"/>
                  <a:gd name="connsiteY13" fmla="*/ 135238 h 493047"/>
                  <a:gd name="connsiteX14" fmla="*/ 276677 w 1204329"/>
                  <a:gd name="connsiteY14" fmla="*/ 108734 h 493047"/>
                  <a:gd name="connsiteX15" fmla="*/ 329685 w 1204329"/>
                  <a:gd name="connsiteY15" fmla="*/ 82229 h 493047"/>
                  <a:gd name="connsiteX16" fmla="*/ 409198 w 1204329"/>
                  <a:gd name="connsiteY16" fmla="*/ 42473 h 493047"/>
                  <a:gd name="connsiteX17" fmla="*/ 448955 w 1204329"/>
                  <a:gd name="connsiteY17" fmla="*/ 15968 h 493047"/>
                  <a:gd name="connsiteX18" fmla="*/ 806764 w 1204329"/>
                  <a:gd name="connsiteY18" fmla="*/ 15968 h 493047"/>
                  <a:gd name="connsiteX19" fmla="*/ 926033 w 1204329"/>
                  <a:gd name="connsiteY19" fmla="*/ 42473 h 493047"/>
                  <a:gd name="connsiteX20" fmla="*/ 1005546 w 1204329"/>
                  <a:gd name="connsiteY20" fmla="*/ 68977 h 493047"/>
                  <a:gd name="connsiteX21" fmla="*/ 1045303 w 1204329"/>
                  <a:gd name="connsiteY21" fmla="*/ 95481 h 493047"/>
                  <a:gd name="connsiteX22" fmla="*/ 1071807 w 1204329"/>
                  <a:gd name="connsiteY22" fmla="*/ 121986 h 493047"/>
                  <a:gd name="connsiteX23" fmla="*/ 1111564 w 1204329"/>
                  <a:gd name="connsiteY23" fmla="*/ 135238 h 493047"/>
                  <a:gd name="connsiteX24" fmla="*/ 1151320 w 1204329"/>
                  <a:gd name="connsiteY24" fmla="*/ 161742 h 493047"/>
                  <a:gd name="connsiteX25" fmla="*/ 1204329 w 1204329"/>
                  <a:gd name="connsiteY25" fmla="*/ 228003 h 493047"/>
                  <a:gd name="connsiteX26" fmla="*/ 1191077 w 1204329"/>
                  <a:gd name="connsiteY26" fmla="*/ 320768 h 493047"/>
                  <a:gd name="connsiteX27" fmla="*/ 1164572 w 1204329"/>
                  <a:gd name="connsiteY27" fmla="*/ 347273 h 493047"/>
                  <a:gd name="connsiteX28" fmla="*/ 1098311 w 1204329"/>
                  <a:gd name="connsiteY28" fmla="*/ 334021 h 493047"/>
                  <a:gd name="connsiteX29" fmla="*/ 1018798 w 1204329"/>
                  <a:gd name="connsiteY29" fmla="*/ 307516 h 493047"/>
                  <a:gd name="connsiteX30" fmla="*/ 979042 w 1204329"/>
                  <a:gd name="connsiteY30" fmla="*/ 281012 h 493047"/>
                  <a:gd name="connsiteX31" fmla="*/ 939285 w 1204329"/>
                  <a:gd name="connsiteY31" fmla="*/ 267760 h 493047"/>
                  <a:gd name="connsiteX32" fmla="*/ 912781 w 1204329"/>
                  <a:gd name="connsiteY32" fmla="*/ 241255 h 493047"/>
                  <a:gd name="connsiteX33" fmla="*/ 873024 w 1204329"/>
                  <a:gd name="connsiteY33" fmla="*/ 228003 h 493047"/>
                  <a:gd name="connsiteX34" fmla="*/ 727250 w 1204329"/>
                  <a:gd name="connsiteY34" fmla="*/ 201499 h 493047"/>
                  <a:gd name="connsiteX35" fmla="*/ 674242 w 1204329"/>
                  <a:gd name="connsiteY35" fmla="*/ 188247 h 493047"/>
                  <a:gd name="connsiteX36" fmla="*/ 581477 w 1204329"/>
                  <a:gd name="connsiteY36" fmla="*/ 201499 h 4930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204329" h="493047">
                    <a:moveTo>
                      <a:pt x="700746" y="188247"/>
                    </a:moveTo>
                    <a:cubicBezTo>
                      <a:pt x="643320" y="192664"/>
                      <a:pt x="585359" y="192516"/>
                      <a:pt x="528468" y="201499"/>
                    </a:cubicBezTo>
                    <a:cubicBezTo>
                      <a:pt x="500872" y="205856"/>
                      <a:pt x="448955" y="228003"/>
                      <a:pt x="448955" y="228003"/>
                    </a:cubicBezTo>
                    <a:cubicBezTo>
                      <a:pt x="422451" y="245673"/>
                      <a:pt x="391967" y="258488"/>
                      <a:pt x="369442" y="281012"/>
                    </a:cubicBezTo>
                    <a:cubicBezTo>
                      <a:pt x="331675" y="318778"/>
                      <a:pt x="353333" y="300585"/>
                      <a:pt x="303181" y="334021"/>
                    </a:cubicBezTo>
                    <a:cubicBezTo>
                      <a:pt x="257744" y="402177"/>
                      <a:pt x="300028" y="349795"/>
                      <a:pt x="236920" y="400281"/>
                    </a:cubicBezTo>
                    <a:cubicBezTo>
                      <a:pt x="184944" y="441862"/>
                      <a:pt x="239704" y="417023"/>
                      <a:pt x="170659" y="440038"/>
                    </a:cubicBezTo>
                    <a:cubicBezTo>
                      <a:pt x="157407" y="448873"/>
                      <a:pt x="145457" y="460073"/>
                      <a:pt x="130903" y="466542"/>
                    </a:cubicBezTo>
                    <a:cubicBezTo>
                      <a:pt x="105373" y="477889"/>
                      <a:pt x="51390" y="493047"/>
                      <a:pt x="51390" y="493047"/>
                    </a:cubicBezTo>
                    <a:cubicBezTo>
                      <a:pt x="-28123" y="466541"/>
                      <a:pt x="2744" y="491194"/>
                      <a:pt x="24885" y="347273"/>
                    </a:cubicBezTo>
                    <a:cubicBezTo>
                      <a:pt x="32557" y="297406"/>
                      <a:pt x="36784" y="315834"/>
                      <a:pt x="64642" y="281012"/>
                    </a:cubicBezTo>
                    <a:cubicBezTo>
                      <a:pt x="74592" y="268575"/>
                      <a:pt x="79884" y="252517"/>
                      <a:pt x="91146" y="241255"/>
                    </a:cubicBezTo>
                    <a:cubicBezTo>
                      <a:pt x="116835" y="215566"/>
                      <a:pt x="138325" y="212277"/>
                      <a:pt x="170659" y="201499"/>
                    </a:cubicBezTo>
                    <a:cubicBezTo>
                      <a:pt x="253702" y="90775"/>
                      <a:pt x="167387" y="184908"/>
                      <a:pt x="250172" y="135238"/>
                    </a:cubicBezTo>
                    <a:cubicBezTo>
                      <a:pt x="260886" y="128810"/>
                      <a:pt x="266281" y="115665"/>
                      <a:pt x="276677" y="108734"/>
                    </a:cubicBezTo>
                    <a:cubicBezTo>
                      <a:pt x="293114" y="97776"/>
                      <a:pt x="312533" y="92030"/>
                      <a:pt x="329685" y="82229"/>
                    </a:cubicBezTo>
                    <a:cubicBezTo>
                      <a:pt x="401612" y="41128"/>
                      <a:pt x="336312" y="66768"/>
                      <a:pt x="409198" y="42473"/>
                    </a:cubicBezTo>
                    <a:cubicBezTo>
                      <a:pt x="422450" y="33638"/>
                      <a:pt x="434042" y="21561"/>
                      <a:pt x="448955" y="15968"/>
                    </a:cubicBezTo>
                    <a:cubicBezTo>
                      <a:pt x="543325" y="-19421"/>
                      <a:pt x="783320" y="14902"/>
                      <a:pt x="806764" y="15968"/>
                    </a:cubicBezTo>
                    <a:cubicBezTo>
                      <a:pt x="844585" y="23533"/>
                      <a:pt x="888610" y="31246"/>
                      <a:pt x="926033" y="42473"/>
                    </a:cubicBezTo>
                    <a:cubicBezTo>
                      <a:pt x="952793" y="50501"/>
                      <a:pt x="982300" y="53480"/>
                      <a:pt x="1005546" y="68977"/>
                    </a:cubicBezTo>
                    <a:cubicBezTo>
                      <a:pt x="1018798" y="77812"/>
                      <a:pt x="1032866" y="85531"/>
                      <a:pt x="1045303" y="95481"/>
                    </a:cubicBezTo>
                    <a:cubicBezTo>
                      <a:pt x="1055059" y="103286"/>
                      <a:pt x="1061093" y="115558"/>
                      <a:pt x="1071807" y="121986"/>
                    </a:cubicBezTo>
                    <a:cubicBezTo>
                      <a:pt x="1083785" y="129173"/>
                      <a:pt x="1098312" y="130821"/>
                      <a:pt x="1111564" y="135238"/>
                    </a:cubicBezTo>
                    <a:cubicBezTo>
                      <a:pt x="1124816" y="144073"/>
                      <a:pt x="1138883" y="151792"/>
                      <a:pt x="1151320" y="161742"/>
                    </a:cubicBezTo>
                    <a:cubicBezTo>
                      <a:pt x="1178293" y="183321"/>
                      <a:pt x="1184651" y="198487"/>
                      <a:pt x="1204329" y="228003"/>
                    </a:cubicBezTo>
                    <a:cubicBezTo>
                      <a:pt x="1199912" y="258925"/>
                      <a:pt x="1200955" y="291135"/>
                      <a:pt x="1191077" y="320768"/>
                    </a:cubicBezTo>
                    <a:cubicBezTo>
                      <a:pt x="1187126" y="332621"/>
                      <a:pt x="1176941" y="345506"/>
                      <a:pt x="1164572" y="347273"/>
                    </a:cubicBezTo>
                    <a:cubicBezTo>
                      <a:pt x="1142274" y="350459"/>
                      <a:pt x="1120042" y="339948"/>
                      <a:pt x="1098311" y="334021"/>
                    </a:cubicBezTo>
                    <a:cubicBezTo>
                      <a:pt x="1071357" y="326670"/>
                      <a:pt x="1018798" y="307516"/>
                      <a:pt x="1018798" y="307516"/>
                    </a:cubicBezTo>
                    <a:cubicBezTo>
                      <a:pt x="1005546" y="298681"/>
                      <a:pt x="993288" y="288135"/>
                      <a:pt x="979042" y="281012"/>
                    </a:cubicBezTo>
                    <a:cubicBezTo>
                      <a:pt x="966548" y="274765"/>
                      <a:pt x="951263" y="274947"/>
                      <a:pt x="939285" y="267760"/>
                    </a:cubicBezTo>
                    <a:cubicBezTo>
                      <a:pt x="928571" y="261332"/>
                      <a:pt x="923495" y="247683"/>
                      <a:pt x="912781" y="241255"/>
                    </a:cubicBezTo>
                    <a:cubicBezTo>
                      <a:pt x="900803" y="234068"/>
                      <a:pt x="886456" y="231841"/>
                      <a:pt x="873024" y="228003"/>
                    </a:cubicBezTo>
                    <a:cubicBezTo>
                      <a:pt x="794122" y="205460"/>
                      <a:pt x="830484" y="220269"/>
                      <a:pt x="727250" y="201499"/>
                    </a:cubicBezTo>
                    <a:cubicBezTo>
                      <a:pt x="709331" y="198241"/>
                      <a:pt x="691911" y="192664"/>
                      <a:pt x="674242" y="188247"/>
                    </a:cubicBezTo>
                    <a:cubicBezTo>
                      <a:pt x="590372" y="202225"/>
                      <a:pt x="621599" y="201499"/>
                      <a:pt x="581477" y="201499"/>
                    </a:cubicBezTo>
                  </a:path>
                </a:pathLst>
              </a:custGeom>
              <a:solidFill>
                <a:srgbClr val="FF66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900"/>
              </a:p>
            </p:txBody>
          </p:sp>
        </p:grpSp>
        <p:sp>
          <p:nvSpPr>
            <p:cNvPr id="46" name="正方形/長方形 45"/>
            <p:cNvSpPr/>
            <p:nvPr/>
          </p:nvSpPr>
          <p:spPr>
            <a:xfrm>
              <a:off x="3211081" y="1525873"/>
              <a:ext cx="3110384" cy="135309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ja-JP" altLang="en-US" sz="2000" b="0" cap="none" spc="0" dirty="0" smtClean="0">
                  <a:ln w="18415" cmpd="sng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もんだい</a:t>
              </a:r>
              <a:endParaRPr lang="ja-JP" altLang="en-US" sz="2000" b="0" cap="none" spc="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grpSp>
        <p:nvGrpSpPr>
          <p:cNvPr id="56" name="グループ化 55"/>
          <p:cNvGrpSpPr/>
          <p:nvPr/>
        </p:nvGrpSpPr>
        <p:grpSpPr>
          <a:xfrm>
            <a:off x="7164288" y="223672"/>
            <a:ext cx="1455374" cy="1384722"/>
            <a:chOff x="2744777" y="1484784"/>
            <a:chExt cx="4050390" cy="4682851"/>
          </a:xfrm>
        </p:grpSpPr>
        <p:grpSp>
          <p:nvGrpSpPr>
            <p:cNvPr id="57" name="グループ化 56"/>
            <p:cNvGrpSpPr/>
            <p:nvPr/>
          </p:nvGrpSpPr>
          <p:grpSpPr>
            <a:xfrm>
              <a:off x="2744777" y="1484784"/>
              <a:ext cx="4050390" cy="4682851"/>
              <a:chOff x="2668961" y="1844824"/>
              <a:chExt cx="4050390" cy="4682851"/>
            </a:xfrm>
          </p:grpSpPr>
          <p:sp>
            <p:nvSpPr>
              <p:cNvPr id="62" name="フリーフォーム 61"/>
              <p:cNvSpPr/>
              <p:nvPr/>
            </p:nvSpPr>
            <p:spPr>
              <a:xfrm>
                <a:off x="2668961" y="1844824"/>
                <a:ext cx="4050390" cy="4682851"/>
              </a:xfrm>
              <a:custGeom>
                <a:avLst/>
                <a:gdLst>
                  <a:gd name="connsiteX0" fmla="*/ 1277497 w 4050390"/>
                  <a:gd name="connsiteY0" fmla="*/ 35515 h 4334120"/>
                  <a:gd name="connsiteX1" fmla="*/ 747410 w 4050390"/>
                  <a:gd name="connsiteY1" fmla="*/ 287306 h 4334120"/>
                  <a:gd name="connsiteX2" fmla="*/ 349845 w 4050390"/>
                  <a:gd name="connsiteY2" fmla="*/ 936663 h 4334120"/>
                  <a:gd name="connsiteX3" fmla="*/ 190819 w 4050390"/>
                  <a:gd name="connsiteY3" fmla="*/ 2672698 h 4334120"/>
                  <a:gd name="connsiteX4" fmla="*/ 204071 w 4050390"/>
                  <a:gd name="connsiteY4" fmla="*/ 4209950 h 4334120"/>
                  <a:gd name="connsiteX5" fmla="*/ 270332 w 4050390"/>
                  <a:gd name="connsiteY5" fmla="*/ 4249706 h 4334120"/>
                  <a:gd name="connsiteX6" fmla="*/ 3649637 w 4050390"/>
                  <a:gd name="connsiteY6" fmla="*/ 4302715 h 4334120"/>
                  <a:gd name="connsiteX7" fmla="*/ 4020697 w 4050390"/>
                  <a:gd name="connsiteY7" fmla="*/ 4249706 h 4334120"/>
                  <a:gd name="connsiteX8" fmla="*/ 3967689 w 4050390"/>
                  <a:gd name="connsiteY8" fmla="*/ 4156941 h 4334120"/>
                  <a:gd name="connsiteX9" fmla="*/ 3914680 w 4050390"/>
                  <a:gd name="connsiteY9" fmla="*/ 2526924 h 4334120"/>
                  <a:gd name="connsiteX10" fmla="*/ 3768906 w 4050390"/>
                  <a:gd name="connsiteY10" fmla="*/ 578854 h 4334120"/>
                  <a:gd name="connsiteX11" fmla="*/ 2152141 w 4050390"/>
                  <a:gd name="connsiteY11" fmla="*/ 22263 h 4334120"/>
                  <a:gd name="connsiteX12" fmla="*/ 1065463 w 4050390"/>
                  <a:gd name="connsiteY12" fmla="*/ 101776 h 4334120"/>
                  <a:gd name="connsiteX13" fmla="*/ 1065463 w 4050390"/>
                  <a:gd name="connsiteY13" fmla="*/ 101776 h 4334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050390" h="4334120">
                    <a:moveTo>
                      <a:pt x="1277497" y="35515"/>
                    </a:moveTo>
                    <a:cubicBezTo>
                      <a:pt x="1089758" y="86315"/>
                      <a:pt x="902019" y="137115"/>
                      <a:pt x="747410" y="287306"/>
                    </a:cubicBezTo>
                    <a:cubicBezTo>
                      <a:pt x="592801" y="437497"/>
                      <a:pt x="442610" y="539098"/>
                      <a:pt x="349845" y="936663"/>
                    </a:cubicBezTo>
                    <a:cubicBezTo>
                      <a:pt x="257080" y="1334228"/>
                      <a:pt x="215115" y="2127150"/>
                      <a:pt x="190819" y="2672698"/>
                    </a:cubicBezTo>
                    <a:cubicBezTo>
                      <a:pt x="166523" y="3218246"/>
                      <a:pt x="190819" y="3947115"/>
                      <a:pt x="204071" y="4209950"/>
                    </a:cubicBezTo>
                    <a:cubicBezTo>
                      <a:pt x="217323" y="4472785"/>
                      <a:pt x="-303929" y="4234245"/>
                      <a:pt x="270332" y="4249706"/>
                    </a:cubicBezTo>
                    <a:cubicBezTo>
                      <a:pt x="844593" y="4265167"/>
                      <a:pt x="3024576" y="4302715"/>
                      <a:pt x="3649637" y="4302715"/>
                    </a:cubicBezTo>
                    <a:cubicBezTo>
                      <a:pt x="4274698" y="4302715"/>
                      <a:pt x="3967688" y="4274002"/>
                      <a:pt x="4020697" y="4249706"/>
                    </a:cubicBezTo>
                    <a:cubicBezTo>
                      <a:pt x="4073706" y="4225410"/>
                      <a:pt x="3985359" y="4444071"/>
                      <a:pt x="3967689" y="4156941"/>
                    </a:cubicBezTo>
                    <a:cubicBezTo>
                      <a:pt x="3950020" y="3869811"/>
                      <a:pt x="3947811" y="3123272"/>
                      <a:pt x="3914680" y="2526924"/>
                    </a:cubicBezTo>
                    <a:cubicBezTo>
                      <a:pt x="3881550" y="1930576"/>
                      <a:pt x="4062663" y="996298"/>
                      <a:pt x="3768906" y="578854"/>
                    </a:cubicBezTo>
                    <a:cubicBezTo>
                      <a:pt x="3475150" y="161411"/>
                      <a:pt x="2602715" y="101776"/>
                      <a:pt x="2152141" y="22263"/>
                    </a:cubicBezTo>
                    <a:cubicBezTo>
                      <a:pt x="1701567" y="-57250"/>
                      <a:pt x="1065463" y="101776"/>
                      <a:pt x="1065463" y="101776"/>
                    </a:cubicBezTo>
                    <a:lnTo>
                      <a:pt x="1065463" y="101776"/>
                    </a:lnTo>
                  </a:path>
                </a:pathLst>
              </a:custGeom>
              <a:solidFill>
                <a:schemeClr val="bg2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900"/>
              </a:p>
            </p:txBody>
          </p:sp>
          <p:sp>
            <p:nvSpPr>
              <p:cNvPr id="63" name="円/楕円 62"/>
              <p:cNvSpPr/>
              <p:nvPr/>
            </p:nvSpPr>
            <p:spPr>
              <a:xfrm>
                <a:off x="3539968" y="2708920"/>
                <a:ext cx="864096" cy="864096"/>
              </a:xfrm>
              <a:prstGeom prst="ellipse">
                <a:avLst/>
              </a:prstGeom>
              <a:solidFill>
                <a:schemeClr val="bg2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900"/>
              </a:p>
            </p:txBody>
          </p:sp>
          <p:sp>
            <p:nvSpPr>
              <p:cNvPr id="64" name="弦 63"/>
              <p:cNvSpPr/>
              <p:nvPr/>
            </p:nvSpPr>
            <p:spPr>
              <a:xfrm rot="17413514">
                <a:off x="3511875" y="2740803"/>
                <a:ext cx="863204" cy="848977"/>
              </a:xfrm>
              <a:prstGeom prst="chord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900"/>
              </a:p>
            </p:txBody>
          </p:sp>
          <p:sp>
            <p:nvSpPr>
              <p:cNvPr id="65" name="円/楕円 64"/>
              <p:cNvSpPr/>
              <p:nvPr/>
            </p:nvSpPr>
            <p:spPr>
              <a:xfrm>
                <a:off x="4913988" y="2708920"/>
                <a:ext cx="864096" cy="864096"/>
              </a:xfrm>
              <a:prstGeom prst="ellipse">
                <a:avLst/>
              </a:prstGeom>
              <a:solidFill>
                <a:schemeClr val="bg2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900"/>
              </a:p>
            </p:txBody>
          </p:sp>
          <p:sp>
            <p:nvSpPr>
              <p:cNvPr id="66" name="弦 65"/>
              <p:cNvSpPr/>
              <p:nvPr/>
            </p:nvSpPr>
            <p:spPr>
              <a:xfrm rot="17413514">
                <a:off x="4885895" y="2740803"/>
                <a:ext cx="863204" cy="848977"/>
              </a:xfrm>
              <a:prstGeom prst="chord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900"/>
              </a:p>
            </p:txBody>
          </p:sp>
          <p:sp>
            <p:nvSpPr>
              <p:cNvPr id="67" name="円/楕円 66"/>
              <p:cNvSpPr/>
              <p:nvPr/>
            </p:nvSpPr>
            <p:spPr>
              <a:xfrm>
                <a:off x="3779912" y="2996952"/>
                <a:ext cx="360040" cy="28803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900"/>
              </a:p>
            </p:txBody>
          </p:sp>
          <p:sp>
            <p:nvSpPr>
              <p:cNvPr id="68" name="円/楕円 67"/>
              <p:cNvSpPr/>
              <p:nvPr/>
            </p:nvSpPr>
            <p:spPr>
              <a:xfrm>
                <a:off x="5137477" y="3021275"/>
                <a:ext cx="360040" cy="28803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900"/>
              </a:p>
            </p:txBody>
          </p:sp>
        </p:grpSp>
        <p:grpSp>
          <p:nvGrpSpPr>
            <p:cNvPr id="58" name="グループ化 57"/>
            <p:cNvGrpSpPr/>
            <p:nvPr/>
          </p:nvGrpSpPr>
          <p:grpSpPr>
            <a:xfrm>
              <a:off x="4333282" y="3948385"/>
              <a:ext cx="880011" cy="701173"/>
              <a:chOff x="4109793" y="3844323"/>
              <a:chExt cx="1216771" cy="701173"/>
            </a:xfrm>
          </p:grpSpPr>
          <p:sp>
            <p:nvSpPr>
              <p:cNvPr id="60" name="フリーフォーム 59"/>
              <p:cNvSpPr/>
              <p:nvPr/>
            </p:nvSpPr>
            <p:spPr>
              <a:xfrm>
                <a:off x="4109793" y="4052449"/>
                <a:ext cx="1204329" cy="493047"/>
              </a:xfrm>
              <a:custGeom>
                <a:avLst/>
                <a:gdLst>
                  <a:gd name="connsiteX0" fmla="*/ 700746 w 1204329"/>
                  <a:gd name="connsiteY0" fmla="*/ 188247 h 493047"/>
                  <a:gd name="connsiteX1" fmla="*/ 528468 w 1204329"/>
                  <a:gd name="connsiteY1" fmla="*/ 201499 h 493047"/>
                  <a:gd name="connsiteX2" fmla="*/ 448955 w 1204329"/>
                  <a:gd name="connsiteY2" fmla="*/ 228003 h 493047"/>
                  <a:gd name="connsiteX3" fmla="*/ 369442 w 1204329"/>
                  <a:gd name="connsiteY3" fmla="*/ 281012 h 493047"/>
                  <a:gd name="connsiteX4" fmla="*/ 303181 w 1204329"/>
                  <a:gd name="connsiteY4" fmla="*/ 334021 h 493047"/>
                  <a:gd name="connsiteX5" fmla="*/ 236920 w 1204329"/>
                  <a:gd name="connsiteY5" fmla="*/ 400281 h 493047"/>
                  <a:gd name="connsiteX6" fmla="*/ 170659 w 1204329"/>
                  <a:gd name="connsiteY6" fmla="*/ 440038 h 493047"/>
                  <a:gd name="connsiteX7" fmla="*/ 130903 w 1204329"/>
                  <a:gd name="connsiteY7" fmla="*/ 466542 h 493047"/>
                  <a:gd name="connsiteX8" fmla="*/ 51390 w 1204329"/>
                  <a:gd name="connsiteY8" fmla="*/ 493047 h 493047"/>
                  <a:gd name="connsiteX9" fmla="*/ 24885 w 1204329"/>
                  <a:gd name="connsiteY9" fmla="*/ 347273 h 493047"/>
                  <a:gd name="connsiteX10" fmla="*/ 64642 w 1204329"/>
                  <a:gd name="connsiteY10" fmla="*/ 281012 h 493047"/>
                  <a:gd name="connsiteX11" fmla="*/ 91146 w 1204329"/>
                  <a:gd name="connsiteY11" fmla="*/ 241255 h 493047"/>
                  <a:gd name="connsiteX12" fmla="*/ 170659 w 1204329"/>
                  <a:gd name="connsiteY12" fmla="*/ 201499 h 493047"/>
                  <a:gd name="connsiteX13" fmla="*/ 250172 w 1204329"/>
                  <a:gd name="connsiteY13" fmla="*/ 135238 h 493047"/>
                  <a:gd name="connsiteX14" fmla="*/ 276677 w 1204329"/>
                  <a:gd name="connsiteY14" fmla="*/ 108734 h 493047"/>
                  <a:gd name="connsiteX15" fmla="*/ 329685 w 1204329"/>
                  <a:gd name="connsiteY15" fmla="*/ 82229 h 493047"/>
                  <a:gd name="connsiteX16" fmla="*/ 409198 w 1204329"/>
                  <a:gd name="connsiteY16" fmla="*/ 42473 h 493047"/>
                  <a:gd name="connsiteX17" fmla="*/ 448955 w 1204329"/>
                  <a:gd name="connsiteY17" fmla="*/ 15968 h 493047"/>
                  <a:gd name="connsiteX18" fmla="*/ 806764 w 1204329"/>
                  <a:gd name="connsiteY18" fmla="*/ 15968 h 493047"/>
                  <a:gd name="connsiteX19" fmla="*/ 926033 w 1204329"/>
                  <a:gd name="connsiteY19" fmla="*/ 42473 h 493047"/>
                  <a:gd name="connsiteX20" fmla="*/ 1005546 w 1204329"/>
                  <a:gd name="connsiteY20" fmla="*/ 68977 h 493047"/>
                  <a:gd name="connsiteX21" fmla="*/ 1045303 w 1204329"/>
                  <a:gd name="connsiteY21" fmla="*/ 95481 h 493047"/>
                  <a:gd name="connsiteX22" fmla="*/ 1071807 w 1204329"/>
                  <a:gd name="connsiteY22" fmla="*/ 121986 h 493047"/>
                  <a:gd name="connsiteX23" fmla="*/ 1111564 w 1204329"/>
                  <a:gd name="connsiteY23" fmla="*/ 135238 h 493047"/>
                  <a:gd name="connsiteX24" fmla="*/ 1151320 w 1204329"/>
                  <a:gd name="connsiteY24" fmla="*/ 161742 h 493047"/>
                  <a:gd name="connsiteX25" fmla="*/ 1204329 w 1204329"/>
                  <a:gd name="connsiteY25" fmla="*/ 228003 h 493047"/>
                  <a:gd name="connsiteX26" fmla="*/ 1191077 w 1204329"/>
                  <a:gd name="connsiteY26" fmla="*/ 320768 h 493047"/>
                  <a:gd name="connsiteX27" fmla="*/ 1164572 w 1204329"/>
                  <a:gd name="connsiteY27" fmla="*/ 347273 h 493047"/>
                  <a:gd name="connsiteX28" fmla="*/ 1098311 w 1204329"/>
                  <a:gd name="connsiteY28" fmla="*/ 334021 h 493047"/>
                  <a:gd name="connsiteX29" fmla="*/ 1018798 w 1204329"/>
                  <a:gd name="connsiteY29" fmla="*/ 307516 h 493047"/>
                  <a:gd name="connsiteX30" fmla="*/ 979042 w 1204329"/>
                  <a:gd name="connsiteY30" fmla="*/ 281012 h 493047"/>
                  <a:gd name="connsiteX31" fmla="*/ 939285 w 1204329"/>
                  <a:gd name="connsiteY31" fmla="*/ 267760 h 493047"/>
                  <a:gd name="connsiteX32" fmla="*/ 912781 w 1204329"/>
                  <a:gd name="connsiteY32" fmla="*/ 241255 h 493047"/>
                  <a:gd name="connsiteX33" fmla="*/ 873024 w 1204329"/>
                  <a:gd name="connsiteY33" fmla="*/ 228003 h 493047"/>
                  <a:gd name="connsiteX34" fmla="*/ 727250 w 1204329"/>
                  <a:gd name="connsiteY34" fmla="*/ 201499 h 493047"/>
                  <a:gd name="connsiteX35" fmla="*/ 674242 w 1204329"/>
                  <a:gd name="connsiteY35" fmla="*/ 188247 h 493047"/>
                  <a:gd name="connsiteX36" fmla="*/ 581477 w 1204329"/>
                  <a:gd name="connsiteY36" fmla="*/ 201499 h 4930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204329" h="493047">
                    <a:moveTo>
                      <a:pt x="700746" y="188247"/>
                    </a:moveTo>
                    <a:cubicBezTo>
                      <a:pt x="643320" y="192664"/>
                      <a:pt x="585359" y="192516"/>
                      <a:pt x="528468" y="201499"/>
                    </a:cubicBezTo>
                    <a:cubicBezTo>
                      <a:pt x="500872" y="205856"/>
                      <a:pt x="448955" y="228003"/>
                      <a:pt x="448955" y="228003"/>
                    </a:cubicBezTo>
                    <a:cubicBezTo>
                      <a:pt x="422451" y="245673"/>
                      <a:pt x="391967" y="258488"/>
                      <a:pt x="369442" y="281012"/>
                    </a:cubicBezTo>
                    <a:cubicBezTo>
                      <a:pt x="331675" y="318778"/>
                      <a:pt x="353333" y="300585"/>
                      <a:pt x="303181" y="334021"/>
                    </a:cubicBezTo>
                    <a:cubicBezTo>
                      <a:pt x="257744" y="402177"/>
                      <a:pt x="300028" y="349795"/>
                      <a:pt x="236920" y="400281"/>
                    </a:cubicBezTo>
                    <a:cubicBezTo>
                      <a:pt x="184944" y="441862"/>
                      <a:pt x="239704" y="417023"/>
                      <a:pt x="170659" y="440038"/>
                    </a:cubicBezTo>
                    <a:cubicBezTo>
                      <a:pt x="157407" y="448873"/>
                      <a:pt x="145457" y="460073"/>
                      <a:pt x="130903" y="466542"/>
                    </a:cubicBezTo>
                    <a:cubicBezTo>
                      <a:pt x="105373" y="477889"/>
                      <a:pt x="51390" y="493047"/>
                      <a:pt x="51390" y="493047"/>
                    </a:cubicBezTo>
                    <a:cubicBezTo>
                      <a:pt x="-28123" y="466541"/>
                      <a:pt x="2744" y="491194"/>
                      <a:pt x="24885" y="347273"/>
                    </a:cubicBezTo>
                    <a:cubicBezTo>
                      <a:pt x="32557" y="297406"/>
                      <a:pt x="36784" y="315834"/>
                      <a:pt x="64642" y="281012"/>
                    </a:cubicBezTo>
                    <a:cubicBezTo>
                      <a:pt x="74592" y="268575"/>
                      <a:pt x="79884" y="252517"/>
                      <a:pt x="91146" y="241255"/>
                    </a:cubicBezTo>
                    <a:cubicBezTo>
                      <a:pt x="116835" y="215566"/>
                      <a:pt x="138325" y="212277"/>
                      <a:pt x="170659" y="201499"/>
                    </a:cubicBezTo>
                    <a:cubicBezTo>
                      <a:pt x="253702" y="90775"/>
                      <a:pt x="167387" y="184908"/>
                      <a:pt x="250172" y="135238"/>
                    </a:cubicBezTo>
                    <a:cubicBezTo>
                      <a:pt x="260886" y="128810"/>
                      <a:pt x="266281" y="115665"/>
                      <a:pt x="276677" y="108734"/>
                    </a:cubicBezTo>
                    <a:cubicBezTo>
                      <a:pt x="293114" y="97776"/>
                      <a:pt x="312533" y="92030"/>
                      <a:pt x="329685" y="82229"/>
                    </a:cubicBezTo>
                    <a:cubicBezTo>
                      <a:pt x="401612" y="41128"/>
                      <a:pt x="336312" y="66768"/>
                      <a:pt x="409198" y="42473"/>
                    </a:cubicBezTo>
                    <a:cubicBezTo>
                      <a:pt x="422450" y="33638"/>
                      <a:pt x="434042" y="21561"/>
                      <a:pt x="448955" y="15968"/>
                    </a:cubicBezTo>
                    <a:cubicBezTo>
                      <a:pt x="543325" y="-19421"/>
                      <a:pt x="783320" y="14902"/>
                      <a:pt x="806764" y="15968"/>
                    </a:cubicBezTo>
                    <a:cubicBezTo>
                      <a:pt x="844585" y="23533"/>
                      <a:pt x="888610" y="31246"/>
                      <a:pt x="926033" y="42473"/>
                    </a:cubicBezTo>
                    <a:cubicBezTo>
                      <a:pt x="952793" y="50501"/>
                      <a:pt x="982300" y="53480"/>
                      <a:pt x="1005546" y="68977"/>
                    </a:cubicBezTo>
                    <a:cubicBezTo>
                      <a:pt x="1018798" y="77812"/>
                      <a:pt x="1032866" y="85531"/>
                      <a:pt x="1045303" y="95481"/>
                    </a:cubicBezTo>
                    <a:cubicBezTo>
                      <a:pt x="1055059" y="103286"/>
                      <a:pt x="1061093" y="115558"/>
                      <a:pt x="1071807" y="121986"/>
                    </a:cubicBezTo>
                    <a:cubicBezTo>
                      <a:pt x="1083785" y="129173"/>
                      <a:pt x="1098312" y="130821"/>
                      <a:pt x="1111564" y="135238"/>
                    </a:cubicBezTo>
                    <a:cubicBezTo>
                      <a:pt x="1124816" y="144073"/>
                      <a:pt x="1138883" y="151792"/>
                      <a:pt x="1151320" y="161742"/>
                    </a:cubicBezTo>
                    <a:cubicBezTo>
                      <a:pt x="1178293" y="183321"/>
                      <a:pt x="1184651" y="198487"/>
                      <a:pt x="1204329" y="228003"/>
                    </a:cubicBezTo>
                    <a:cubicBezTo>
                      <a:pt x="1199912" y="258925"/>
                      <a:pt x="1200955" y="291135"/>
                      <a:pt x="1191077" y="320768"/>
                    </a:cubicBezTo>
                    <a:cubicBezTo>
                      <a:pt x="1187126" y="332621"/>
                      <a:pt x="1176941" y="345506"/>
                      <a:pt x="1164572" y="347273"/>
                    </a:cubicBezTo>
                    <a:cubicBezTo>
                      <a:pt x="1142274" y="350459"/>
                      <a:pt x="1120042" y="339948"/>
                      <a:pt x="1098311" y="334021"/>
                    </a:cubicBezTo>
                    <a:cubicBezTo>
                      <a:pt x="1071357" y="326670"/>
                      <a:pt x="1018798" y="307516"/>
                      <a:pt x="1018798" y="307516"/>
                    </a:cubicBezTo>
                    <a:cubicBezTo>
                      <a:pt x="1005546" y="298681"/>
                      <a:pt x="993288" y="288135"/>
                      <a:pt x="979042" y="281012"/>
                    </a:cubicBezTo>
                    <a:cubicBezTo>
                      <a:pt x="966548" y="274765"/>
                      <a:pt x="951263" y="274947"/>
                      <a:pt x="939285" y="267760"/>
                    </a:cubicBezTo>
                    <a:cubicBezTo>
                      <a:pt x="928571" y="261332"/>
                      <a:pt x="923495" y="247683"/>
                      <a:pt x="912781" y="241255"/>
                    </a:cubicBezTo>
                    <a:cubicBezTo>
                      <a:pt x="900803" y="234068"/>
                      <a:pt x="886456" y="231841"/>
                      <a:pt x="873024" y="228003"/>
                    </a:cubicBezTo>
                    <a:cubicBezTo>
                      <a:pt x="794122" y="205460"/>
                      <a:pt x="830484" y="220269"/>
                      <a:pt x="727250" y="201499"/>
                    </a:cubicBezTo>
                    <a:cubicBezTo>
                      <a:pt x="709331" y="198241"/>
                      <a:pt x="691911" y="192664"/>
                      <a:pt x="674242" y="188247"/>
                    </a:cubicBezTo>
                    <a:cubicBezTo>
                      <a:pt x="590372" y="202225"/>
                      <a:pt x="621599" y="201499"/>
                      <a:pt x="581477" y="201499"/>
                    </a:cubicBezTo>
                  </a:path>
                </a:pathLst>
              </a:custGeom>
              <a:solidFill>
                <a:srgbClr val="FF66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900"/>
              </a:p>
            </p:txBody>
          </p:sp>
          <p:sp>
            <p:nvSpPr>
              <p:cNvPr id="61" name="フリーフォーム 60"/>
              <p:cNvSpPr/>
              <p:nvPr/>
            </p:nvSpPr>
            <p:spPr>
              <a:xfrm>
                <a:off x="4122235" y="3844323"/>
                <a:ext cx="1204329" cy="493047"/>
              </a:xfrm>
              <a:custGeom>
                <a:avLst/>
                <a:gdLst>
                  <a:gd name="connsiteX0" fmla="*/ 700746 w 1204329"/>
                  <a:gd name="connsiteY0" fmla="*/ 188247 h 493047"/>
                  <a:gd name="connsiteX1" fmla="*/ 528468 w 1204329"/>
                  <a:gd name="connsiteY1" fmla="*/ 201499 h 493047"/>
                  <a:gd name="connsiteX2" fmla="*/ 448955 w 1204329"/>
                  <a:gd name="connsiteY2" fmla="*/ 228003 h 493047"/>
                  <a:gd name="connsiteX3" fmla="*/ 369442 w 1204329"/>
                  <a:gd name="connsiteY3" fmla="*/ 281012 h 493047"/>
                  <a:gd name="connsiteX4" fmla="*/ 303181 w 1204329"/>
                  <a:gd name="connsiteY4" fmla="*/ 334021 h 493047"/>
                  <a:gd name="connsiteX5" fmla="*/ 236920 w 1204329"/>
                  <a:gd name="connsiteY5" fmla="*/ 400281 h 493047"/>
                  <a:gd name="connsiteX6" fmla="*/ 170659 w 1204329"/>
                  <a:gd name="connsiteY6" fmla="*/ 440038 h 493047"/>
                  <a:gd name="connsiteX7" fmla="*/ 130903 w 1204329"/>
                  <a:gd name="connsiteY7" fmla="*/ 466542 h 493047"/>
                  <a:gd name="connsiteX8" fmla="*/ 51390 w 1204329"/>
                  <a:gd name="connsiteY8" fmla="*/ 493047 h 493047"/>
                  <a:gd name="connsiteX9" fmla="*/ 24885 w 1204329"/>
                  <a:gd name="connsiteY9" fmla="*/ 347273 h 493047"/>
                  <a:gd name="connsiteX10" fmla="*/ 64642 w 1204329"/>
                  <a:gd name="connsiteY10" fmla="*/ 281012 h 493047"/>
                  <a:gd name="connsiteX11" fmla="*/ 91146 w 1204329"/>
                  <a:gd name="connsiteY11" fmla="*/ 241255 h 493047"/>
                  <a:gd name="connsiteX12" fmla="*/ 170659 w 1204329"/>
                  <a:gd name="connsiteY12" fmla="*/ 201499 h 493047"/>
                  <a:gd name="connsiteX13" fmla="*/ 250172 w 1204329"/>
                  <a:gd name="connsiteY13" fmla="*/ 135238 h 493047"/>
                  <a:gd name="connsiteX14" fmla="*/ 276677 w 1204329"/>
                  <a:gd name="connsiteY14" fmla="*/ 108734 h 493047"/>
                  <a:gd name="connsiteX15" fmla="*/ 329685 w 1204329"/>
                  <a:gd name="connsiteY15" fmla="*/ 82229 h 493047"/>
                  <a:gd name="connsiteX16" fmla="*/ 409198 w 1204329"/>
                  <a:gd name="connsiteY16" fmla="*/ 42473 h 493047"/>
                  <a:gd name="connsiteX17" fmla="*/ 448955 w 1204329"/>
                  <a:gd name="connsiteY17" fmla="*/ 15968 h 493047"/>
                  <a:gd name="connsiteX18" fmla="*/ 806764 w 1204329"/>
                  <a:gd name="connsiteY18" fmla="*/ 15968 h 493047"/>
                  <a:gd name="connsiteX19" fmla="*/ 926033 w 1204329"/>
                  <a:gd name="connsiteY19" fmla="*/ 42473 h 493047"/>
                  <a:gd name="connsiteX20" fmla="*/ 1005546 w 1204329"/>
                  <a:gd name="connsiteY20" fmla="*/ 68977 h 493047"/>
                  <a:gd name="connsiteX21" fmla="*/ 1045303 w 1204329"/>
                  <a:gd name="connsiteY21" fmla="*/ 95481 h 493047"/>
                  <a:gd name="connsiteX22" fmla="*/ 1071807 w 1204329"/>
                  <a:gd name="connsiteY22" fmla="*/ 121986 h 493047"/>
                  <a:gd name="connsiteX23" fmla="*/ 1111564 w 1204329"/>
                  <a:gd name="connsiteY23" fmla="*/ 135238 h 493047"/>
                  <a:gd name="connsiteX24" fmla="*/ 1151320 w 1204329"/>
                  <a:gd name="connsiteY24" fmla="*/ 161742 h 493047"/>
                  <a:gd name="connsiteX25" fmla="*/ 1204329 w 1204329"/>
                  <a:gd name="connsiteY25" fmla="*/ 228003 h 493047"/>
                  <a:gd name="connsiteX26" fmla="*/ 1191077 w 1204329"/>
                  <a:gd name="connsiteY26" fmla="*/ 320768 h 493047"/>
                  <a:gd name="connsiteX27" fmla="*/ 1164572 w 1204329"/>
                  <a:gd name="connsiteY27" fmla="*/ 347273 h 493047"/>
                  <a:gd name="connsiteX28" fmla="*/ 1098311 w 1204329"/>
                  <a:gd name="connsiteY28" fmla="*/ 334021 h 493047"/>
                  <a:gd name="connsiteX29" fmla="*/ 1018798 w 1204329"/>
                  <a:gd name="connsiteY29" fmla="*/ 307516 h 493047"/>
                  <a:gd name="connsiteX30" fmla="*/ 979042 w 1204329"/>
                  <a:gd name="connsiteY30" fmla="*/ 281012 h 493047"/>
                  <a:gd name="connsiteX31" fmla="*/ 939285 w 1204329"/>
                  <a:gd name="connsiteY31" fmla="*/ 267760 h 493047"/>
                  <a:gd name="connsiteX32" fmla="*/ 912781 w 1204329"/>
                  <a:gd name="connsiteY32" fmla="*/ 241255 h 493047"/>
                  <a:gd name="connsiteX33" fmla="*/ 873024 w 1204329"/>
                  <a:gd name="connsiteY33" fmla="*/ 228003 h 493047"/>
                  <a:gd name="connsiteX34" fmla="*/ 727250 w 1204329"/>
                  <a:gd name="connsiteY34" fmla="*/ 201499 h 493047"/>
                  <a:gd name="connsiteX35" fmla="*/ 674242 w 1204329"/>
                  <a:gd name="connsiteY35" fmla="*/ 188247 h 493047"/>
                  <a:gd name="connsiteX36" fmla="*/ 581477 w 1204329"/>
                  <a:gd name="connsiteY36" fmla="*/ 201499 h 4930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204329" h="493047">
                    <a:moveTo>
                      <a:pt x="700746" y="188247"/>
                    </a:moveTo>
                    <a:cubicBezTo>
                      <a:pt x="643320" y="192664"/>
                      <a:pt x="585359" y="192516"/>
                      <a:pt x="528468" y="201499"/>
                    </a:cubicBezTo>
                    <a:cubicBezTo>
                      <a:pt x="500872" y="205856"/>
                      <a:pt x="448955" y="228003"/>
                      <a:pt x="448955" y="228003"/>
                    </a:cubicBezTo>
                    <a:cubicBezTo>
                      <a:pt x="422451" y="245673"/>
                      <a:pt x="391967" y="258488"/>
                      <a:pt x="369442" y="281012"/>
                    </a:cubicBezTo>
                    <a:cubicBezTo>
                      <a:pt x="331675" y="318778"/>
                      <a:pt x="353333" y="300585"/>
                      <a:pt x="303181" y="334021"/>
                    </a:cubicBezTo>
                    <a:cubicBezTo>
                      <a:pt x="257744" y="402177"/>
                      <a:pt x="300028" y="349795"/>
                      <a:pt x="236920" y="400281"/>
                    </a:cubicBezTo>
                    <a:cubicBezTo>
                      <a:pt x="184944" y="441862"/>
                      <a:pt x="239704" y="417023"/>
                      <a:pt x="170659" y="440038"/>
                    </a:cubicBezTo>
                    <a:cubicBezTo>
                      <a:pt x="157407" y="448873"/>
                      <a:pt x="145457" y="460073"/>
                      <a:pt x="130903" y="466542"/>
                    </a:cubicBezTo>
                    <a:cubicBezTo>
                      <a:pt x="105373" y="477889"/>
                      <a:pt x="51390" y="493047"/>
                      <a:pt x="51390" y="493047"/>
                    </a:cubicBezTo>
                    <a:cubicBezTo>
                      <a:pt x="-28123" y="466541"/>
                      <a:pt x="2744" y="491194"/>
                      <a:pt x="24885" y="347273"/>
                    </a:cubicBezTo>
                    <a:cubicBezTo>
                      <a:pt x="32557" y="297406"/>
                      <a:pt x="36784" y="315834"/>
                      <a:pt x="64642" y="281012"/>
                    </a:cubicBezTo>
                    <a:cubicBezTo>
                      <a:pt x="74592" y="268575"/>
                      <a:pt x="79884" y="252517"/>
                      <a:pt x="91146" y="241255"/>
                    </a:cubicBezTo>
                    <a:cubicBezTo>
                      <a:pt x="116835" y="215566"/>
                      <a:pt x="138325" y="212277"/>
                      <a:pt x="170659" y="201499"/>
                    </a:cubicBezTo>
                    <a:cubicBezTo>
                      <a:pt x="253702" y="90775"/>
                      <a:pt x="167387" y="184908"/>
                      <a:pt x="250172" y="135238"/>
                    </a:cubicBezTo>
                    <a:cubicBezTo>
                      <a:pt x="260886" y="128810"/>
                      <a:pt x="266281" y="115665"/>
                      <a:pt x="276677" y="108734"/>
                    </a:cubicBezTo>
                    <a:cubicBezTo>
                      <a:pt x="293114" y="97776"/>
                      <a:pt x="312533" y="92030"/>
                      <a:pt x="329685" y="82229"/>
                    </a:cubicBezTo>
                    <a:cubicBezTo>
                      <a:pt x="401612" y="41128"/>
                      <a:pt x="336312" y="66768"/>
                      <a:pt x="409198" y="42473"/>
                    </a:cubicBezTo>
                    <a:cubicBezTo>
                      <a:pt x="422450" y="33638"/>
                      <a:pt x="434042" y="21561"/>
                      <a:pt x="448955" y="15968"/>
                    </a:cubicBezTo>
                    <a:cubicBezTo>
                      <a:pt x="543325" y="-19421"/>
                      <a:pt x="783320" y="14902"/>
                      <a:pt x="806764" y="15968"/>
                    </a:cubicBezTo>
                    <a:cubicBezTo>
                      <a:pt x="844585" y="23533"/>
                      <a:pt x="888610" y="31246"/>
                      <a:pt x="926033" y="42473"/>
                    </a:cubicBezTo>
                    <a:cubicBezTo>
                      <a:pt x="952793" y="50501"/>
                      <a:pt x="982300" y="53480"/>
                      <a:pt x="1005546" y="68977"/>
                    </a:cubicBezTo>
                    <a:cubicBezTo>
                      <a:pt x="1018798" y="77812"/>
                      <a:pt x="1032866" y="85531"/>
                      <a:pt x="1045303" y="95481"/>
                    </a:cubicBezTo>
                    <a:cubicBezTo>
                      <a:pt x="1055059" y="103286"/>
                      <a:pt x="1061093" y="115558"/>
                      <a:pt x="1071807" y="121986"/>
                    </a:cubicBezTo>
                    <a:cubicBezTo>
                      <a:pt x="1083785" y="129173"/>
                      <a:pt x="1098312" y="130821"/>
                      <a:pt x="1111564" y="135238"/>
                    </a:cubicBezTo>
                    <a:cubicBezTo>
                      <a:pt x="1124816" y="144073"/>
                      <a:pt x="1138883" y="151792"/>
                      <a:pt x="1151320" y="161742"/>
                    </a:cubicBezTo>
                    <a:cubicBezTo>
                      <a:pt x="1178293" y="183321"/>
                      <a:pt x="1184651" y="198487"/>
                      <a:pt x="1204329" y="228003"/>
                    </a:cubicBezTo>
                    <a:cubicBezTo>
                      <a:pt x="1199912" y="258925"/>
                      <a:pt x="1200955" y="291135"/>
                      <a:pt x="1191077" y="320768"/>
                    </a:cubicBezTo>
                    <a:cubicBezTo>
                      <a:pt x="1187126" y="332621"/>
                      <a:pt x="1176941" y="345506"/>
                      <a:pt x="1164572" y="347273"/>
                    </a:cubicBezTo>
                    <a:cubicBezTo>
                      <a:pt x="1142274" y="350459"/>
                      <a:pt x="1120042" y="339948"/>
                      <a:pt x="1098311" y="334021"/>
                    </a:cubicBezTo>
                    <a:cubicBezTo>
                      <a:pt x="1071357" y="326670"/>
                      <a:pt x="1018798" y="307516"/>
                      <a:pt x="1018798" y="307516"/>
                    </a:cubicBezTo>
                    <a:cubicBezTo>
                      <a:pt x="1005546" y="298681"/>
                      <a:pt x="993288" y="288135"/>
                      <a:pt x="979042" y="281012"/>
                    </a:cubicBezTo>
                    <a:cubicBezTo>
                      <a:pt x="966548" y="274765"/>
                      <a:pt x="951263" y="274947"/>
                      <a:pt x="939285" y="267760"/>
                    </a:cubicBezTo>
                    <a:cubicBezTo>
                      <a:pt x="928571" y="261332"/>
                      <a:pt x="923495" y="247683"/>
                      <a:pt x="912781" y="241255"/>
                    </a:cubicBezTo>
                    <a:cubicBezTo>
                      <a:pt x="900803" y="234068"/>
                      <a:pt x="886456" y="231841"/>
                      <a:pt x="873024" y="228003"/>
                    </a:cubicBezTo>
                    <a:cubicBezTo>
                      <a:pt x="794122" y="205460"/>
                      <a:pt x="830484" y="220269"/>
                      <a:pt x="727250" y="201499"/>
                    </a:cubicBezTo>
                    <a:cubicBezTo>
                      <a:pt x="709331" y="198241"/>
                      <a:pt x="691911" y="192664"/>
                      <a:pt x="674242" y="188247"/>
                    </a:cubicBezTo>
                    <a:cubicBezTo>
                      <a:pt x="590372" y="202225"/>
                      <a:pt x="621599" y="201499"/>
                      <a:pt x="581477" y="201499"/>
                    </a:cubicBezTo>
                  </a:path>
                </a:pathLst>
              </a:custGeom>
              <a:solidFill>
                <a:srgbClr val="FF66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900"/>
              </a:p>
            </p:txBody>
          </p:sp>
        </p:grpSp>
        <p:sp>
          <p:nvSpPr>
            <p:cNvPr id="59" name="正方形/長方形 58"/>
            <p:cNvSpPr/>
            <p:nvPr/>
          </p:nvSpPr>
          <p:spPr>
            <a:xfrm>
              <a:off x="3211081" y="1525873"/>
              <a:ext cx="3110384" cy="135309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ja-JP" altLang="en-US" sz="2000" b="0" cap="none" spc="0" dirty="0" smtClean="0">
                  <a:ln w="18415" cmpd="sng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もんだい</a:t>
              </a:r>
              <a:endParaRPr lang="ja-JP" altLang="en-US" sz="2000" b="0" cap="none" spc="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grpSp>
        <p:nvGrpSpPr>
          <p:cNvPr id="69" name="グループ化 68"/>
          <p:cNvGrpSpPr/>
          <p:nvPr/>
        </p:nvGrpSpPr>
        <p:grpSpPr>
          <a:xfrm>
            <a:off x="269460" y="1837840"/>
            <a:ext cx="1455374" cy="1384722"/>
            <a:chOff x="2744777" y="1484784"/>
            <a:chExt cx="4050390" cy="4682851"/>
          </a:xfrm>
        </p:grpSpPr>
        <p:grpSp>
          <p:nvGrpSpPr>
            <p:cNvPr id="70" name="グループ化 69"/>
            <p:cNvGrpSpPr/>
            <p:nvPr/>
          </p:nvGrpSpPr>
          <p:grpSpPr>
            <a:xfrm>
              <a:off x="2744777" y="1484784"/>
              <a:ext cx="4050390" cy="4682851"/>
              <a:chOff x="2668961" y="1844824"/>
              <a:chExt cx="4050390" cy="4682851"/>
            </a:xfrm>
          </p:grpSpPr>
          <p:sp>
            <p:nvSpPr>
              <p:cNvPr id="75" name="フリーフォーム 74"/>
              <p:cNvSpPr/>
              <p:nvPr/>
            </p:nvSpPr>
            <p:spPr>
              <a:xfrm>
                <a:off x="2668961" y="1844824"/>
                <a:ext cx="4050390" cy="4682851"/>
              </a:xfrm>
              <a:custGeom>
                <a:avLst/>
                <a:gdLst>
                  <a:gd name="connsiteX0" fmla="*/ 1277497 w 4050390"/>
                  <a:gd name="connsiteY0" fmla="*/ 35515 h 4334120"/>
                  <a:gd name="connsiteX1" fmla="*/ 747410 w 4050390"/>
                  <a:gd name="connsiteY1" fmla="*/ 287306 h 4334120"/>
                  <a:gd name="connsiteX2" fmla="*/ 349845 w 4050390"/>
                  <a:gd name="connsiteY2" fmla="*/ 936663 h 4334120"/>
                  <a:gd name="connsiteX3" fmla="*/ 190819 w 4050390"/>
                  <a:gd name="connsiteY3" fmla="*/ 2672698 h 4334120"/>
                  <a:gd name="connsiteX4" fmla="*/ 204071 w 4050390"/>
                  <a:gd name="connsiteY4" fmla="*/ 4209950 h 4334120"/>
                  <a:gd name="connsiteX5" fmla="*/ 270332 w 4050390"/>
                  <a:gd name="connsiteY5" fmla="*/ 4249706 h 4334120"/>
                  <a:gd name="connsiteX6" fmla="*/ 3649637 w 4050390"/>
                  <a:gd name="connsiteY6" fmla="*/ 4302715 h 4334120"/>
                  <a:gd name="connsiteX7" fmla="*/ 4020697 w 4050390"/>
                  <a:gd name="connsiteY7" fmla="*/ 4249706 h 4334120"/>
                  <a:gd name="connsiteX8" fmla="*/ 3967689 w 4050390"/>
                  <a:gd name="connsiteY8" fmla="*/ 4156941 h 4334120"/>
                  <a:gd name="connsiteX9" fmla="*/ 3914680 w 4050390"/>
                  <a:gd name="connsiteY9" fmla="*/ 2526924 h 4334120"/>
                  <a:gd name="connsiteX10" fmla="*/ 3768906 w 4050390"/>
                  <a:gd name="connsiteY10" fmla="*/ 578854 h 4334120"/>
                  <a:gd name="connsiteX11" fmla="*/ 2152141 w 4050390"/>
                  <a:gd name="connsiteY11" fmla="*/ 22263 h 4334120"/>
                  <a:gd name="connsiteX12" fmla="*/ 1065463 w 4050390"/>
                  <a:gd name="connsiteY12" fmla="*/ 101776 h 4334120"/>
                  <a:gd name="connsiteX13" fmla="*/ 1065463 w 4050390"/>
                  <a:gd name="connsiteY13" fmla="*/ 101776 h 4334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050390" h="4334120">
                    <a:moveTo>
                      <a:pt x="1277497" y="35515"/>
                    </a:moveTo>
                    <a:cubicBezTo>
                      <a:pt x="1089758" y="86315"/>
                      <a:pt x="902019" y="137115"/>
                      <a:pt x="747410" y="287306"/>
                    </a:cubicBezTo>
                    <a:cubicBezTo>
                      <a:pt x="592801" y="437497"/>
                      <a:pt x="442610" y="539098"/>
                      <a:pt x="349845" y="936663"/>
                    </a:cubicBezTo>
                    <a:cubicBezTo>
                      <a:pt x="257080" y="1334228"/>
                      <a:pt x="215115" y="2127150"/>
                      <a:pt x="190819" y="2672698"/>
                    </a:cubicBezTo>
                    <a:cubicBezTo>
                      <a:pt x="166523" y="3218246"/>
                      <a:pt x="190819" y="3947115"/>
                      <a:pt x="204071" y="4209950"/>
                    </a:cubicBezTo>
                    <a:cubicBezTo>
                      <a:pt x="217323" y="4472785"/>
                      <a:pt x="-303929" y="4234245"/>
                      <a:pt x="270332" y="4249706"/>
                    </a:cubicBezTo>
                    <a:cubicBezTo>
                      <a:pt x="844593" y="4265167"/>
                      <a:pt x="3024576" y="4302715"/>
                      <a:pt x="3649637" y="4302715"/>
                    </a:cubicBezTo>
                    <a:cubicBezTo>
                      <a:pt x="4274698" y="4302715"/>
                      <a:pt x="3967688" y="4274002"/>
                      <a:pt x="4020697" y="4249706"/>
                    </a:cubicBezTo>
                    <a:cubicBezTo>
                      <a:pt x="4073706" y="4225410"/>
                      <a:pt x="3985359" y="4444071"/>
                      <a:pt x="3967689" y="4156941"/>
                    </a:cubicBezTo>
                    <a:cubicBezTo>
                      <a:pt x="3950020" y="3869811"/>
                      <a:pt x="3947811" y="3123272"/>
                      <a:pt x="3914680" y="2526924"/>
                    </a:cubicBezTo>
                    <a:cubicBezTo>
                      <a:pt x="3881550" y="1930576"/>
                      <a:pt x="4062663" y="996298"/>
                      <a:pt x="3768906" y="578854"/>
                    </a:cubicBezTo>
                    <a:cubicBezTo>
                      <a:pt x="3475150" y="161411"/>
                      <a:pt x="2602715" y="101776"/>
                      <a:pt x="2152141" y="22263"/>
                    </a:cubicBezTo>
                    <a:cubicBezTo>
                      <a:pt x="1701567" y="-57250"/>
                      <a:pt x="1065463" y="101776"/>
                      <a:pt x="1065463" y="101776"/>
                    </a:cubicBezTo>
                    <a:lnTo>
                      <a:pt x="1065463" y="101776"/>
                    </a:lnTo>
                  </a:path>
                </a:pathLst>
              </a:custGeom>
              <a:solidFill>
                <a:schemeClr val="bg2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900"/>
              </a:p>
            </p:txBody>
          </p:sp>
          <p:sp>
            <p:nvSpPr>
              <p:cNvPr id="76" name="円/楕円 75"/>
              <p:cNvSpPr/>
              <p:nvPr/>
            </p:nvSpPr>
            <p:spPr>
              <a:xfrm>
                <a:off x="3539968" y="2708920"/>
                <a:ext cx="864096" cy="864096"/>
              </a:xfrm>
              <a:prstGeom prst="ellipse">
                <a:avLst/>
              </a:prstGeom>
              <a:solidFill>
                <a:schemeClr val="bg2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900"/>
              </a:p>
            </p:txBody>
          </p:sp>
          <p:sp>
            <p:nvSpPr>
              <p:cNvPr id="77" name="弦 76"/>
              <p:cNvSpPr/>
              <p:nvPr/>
            </p:nvSpPr>
            <p:spPr>
              <a:xfrm rot="17413514">
                <a:off x="3511875" y="2740803"/>
                <a:ext cx="863204" cy="848977"/>
              </a:xfrm>
              <a:prstGeom prst="chord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900"/>
              </a:p>
            </p:txBody>
          </p:sp>
          <p:sp>
            <p:nvSpPr>
              <p:cNvPr id="78" name="円/楕円 77"/>
              <p:cNvSpPr/>
              <p:nvPr/>
            </p:nvSpPr>
            <p:spPr>
              <a:xfrm>
                <a:off x="4913988" y="2708920"/>
                <a:ext cx="864096" cy="864096"/>
              </a:xfrm>
              <a:prstGeom prst="ellipse">
                <a:avLst/>
              </a:prstGeom>
              <a:solidFill>
                <a:schemeClr val="bg2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900"/>
              </a:p>
            </p:txBody>
          </p:sp>
          <p:sp>
            <p:nvSpPr>
              <p:cNvPr id="79" name="弦 78"/>
              <p:cNvSpPr/>
              <p:nvPr/>
            </p:nvSpPr>
            <p:spPr>
              <a:xfrm rot="17413514">
                <a:off x="4885895" y="2740803"/>
                <a:ext cx="863204" cy="848977"/>
              </a:xfrm>
              <a:prstGeom prst="chord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900"/>
              </a:p>
            </p:txBody>
          </p:sp>
          <p:sp>
            <p:nvSpPr>
              <p:cNvPr id="80" name="円/楕円 79"/>
              <p:cNvSpPr/>
              <p:nvPr/>
            </p:nvSpPr>
            <p:spPr>
              <a:xfrm>
                <a:off x="3779912" y="2996952"/>
                <a:ext cx="360040" cy="28803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900"/>
              </a:p>
            </p:txBody>
          </p:sp>
          <p:sp>
            <p:nvSpPr>
              <p:cNvPr id="81" name="円/楕円 80"/>
              <p:cNvSpPr/>
              <p:nvPr/>
            </p:nvSpPr>
            <p:spPr>
              <a:xfrm>
                <a:off x="5137477" y="3021275"/>
                <a:ext cx="360040" cy="28803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900"/>
              </a:p>
            </p:txBody>
          </p:sp>
        </p:grpSp>
        <p:grpSp>
          <p:nvGrpSpPr>
            <p:cNvPr id="71" name="グループ化 70"/>
            <p:cNvGrpSpPr/>
            <p:nvPr/>
          </p:nvGrpSpPr>
          <p:grpSpPr>
            <a:xfrm>
              <a:off x="4333282" y="3948385"/>
              <a:ext cx="880011" cy="701173"/>
              <a:chOff x="4109793" y="3844323"/>
              <a:chExt cx="1216771" cy="701173"/>
            </a:xfrm>
          </p:grpSpPr>
          <p:sp>
            <p:nvSpPr>
              <p:cNvPr id="73" name="フリーフォーム 72"/>
              <p:cNvSpPr/>
              <p:nvPr/>
            </p:nvSpPr>
            <p:spPr>
              <a:xfrm>
                <a:off x="4109793" y="4052449"/>
                <a:ext cx="1204329" cy="493047"/>
              </a:xfrm>
              <a:custGeom>
                <a:avLst/>
                <a:gdLst>
                  <a:gd name="connsiteX0" fmla="*/ 700746 w 1204329"/>
                  <a:gd name="connsiteY0" fmla="*/ 188247 h 493047"/>
                  <a:gd name="connsiteX1" fmla="*/ 528468 w 1204329"/>
                  <a:gd name="connsiteY1" fmla="*/ 201499 h 493047"/>
                  <a:gd name="connsiteX2" fmla="*/ 448955 w 1204329"/>
                  <a:gd name="connsiteY2" fmla="*/ 228003 h 493047"/>
                  <a:gd name="connsiteX3" fmla="*/ 369442 w 1204329"/>
                  <a:gd name="connsiteY3" fmla="*/ 281012 h 493047"/>
                  <a:gd name="connsiteX4" fmla="*/ 303181 w 1204329"/>
                  <a:gd name="connsiteY4" fmla="*/ 334021 h 493047"/>
                  <a:gd name="connsiteX5" fmla="*/ 236920 w 1204329"/>
                  <a:gd name="connsiteY5" fmla="*/ 400281 h 493047"/>
                  <a:gd name="connsiteX6" fmla="*/ 170659 w 1204329"/>
                  <a:gd name="connsiteY6" fmla="*/ 440038 h 493047"/>
                  <a:gd name="connsiteX7" fmla="*/ 130903 w 1204329"/>
                  <a:gd name="connsiteY7" fmla="*/ 466542 h 493047"/>
                  <a:gd name="connsiteX8" fmla="*/ 51390 w 1204329"/>
                  <a:gd name="connsiteY8" fmla="*/ 493047 h 493047"/>
                  <a:gd name="connsiteX9" fmla="*/ 24885 w 1204329"/>
                  <a:gd name="connsiteY9" fmla="*/ 347273 h 493047"/>
                  <a:gd name="connsiteX10" fmla="*/ 64642 w 1204329"/>
                  <a:gd name="connsiteY10" fmla="*/ 281012 h 493047"/>
                  <a:gd name="connsiteX11" fmla="*/ 91146 w 1204329"/>
                  <a:gd name="connsiteY11" fmla="*/ 241255 h 493047"/>
                  <a:gd name="connsiteX12" fmla="*/ 170659 w 1204329"/>
                  <a:gd name="connsiteY12" fmla="*/ 201499 h 493047"/>
                  <a:gd name="connsiteX13" fmla="*/ 250172 w 1204329"/>
                  <a:gd name="connsiteY13" fmla="*/ 135238 h 493047"/>
                  <a:gd name="connsiteX14" fmla="*/ 276677 w 1204329"/>
                  <a:gd name="connsiteY14" fmla="*/ 108734 h 493047"/>
                  <a:gd name="connsiteX15" fmla="*/ 329685 w 1204329"/>
                  <a:gd name="connsiteY15" fmla="*/ 82229 h 493047"/>
                  <a:gd name="connsiteX16" fmla="*/ 409198 w 1204329"/>
                  <a:gd name="connsiteY16" fmla="*/ 42473 h 493047"/>
                  <a:gd name="connsiteX17" fmla="*/ 448955 w 1204329"/>
                  <a:gd name="connsiteY17" fmla="*/ 15968 h 493047"/>
                  <a:gd name="connsiteX18" fmla="*/ 806764 w 1204329"/>
                  <a:gd name="connsiteY18" fmla="*/ 15968 h 493047"/>
                  <a:gd name="connsiteX19" fmla="*/ 926033 w 1204329"/>
                  <a:gd name="connsiteY19" fmla="*/ 42473 h 493047"/>
                  <a:gd name="connsiteX20" fmla="*/ 1005546 w 1204329"/>
                  <a:gd name="connsiteY20" fmla="*/ 68977 h 493047"/>
                  <a:gd name="connsiteX21" fmla="*/ 1045303 w 1204329"/>
                  <a:gd name="connsiteY21" fmla="*/ 95481 h 493047"/>
                  <a:gd name="connsiteX22" fmla="*/ 1071807 w 1204329"/>
                  <a:gd name="connsiteY22" fmla="*/ 121986 h 493047"/>
                  <a:gd name="connsiteX23" fmla="*/ 1111564 w 1204329"/>
                  <a:gd name="connsiteY23" fmla="*/ 135238 h 493047"/>
                  <a:gd name="connsiteX24" fmla="*/ 1151320 w 1204329"/>
                  <a:gd name="connsiteY24" fmla="*/ 161742 h 493047"/>
                  <a:gd name="connsiteX25" fmla="*/ 1204329 w 1204329"/>
                  <a:gd name="connsiteY25" fmla="*/ 228003 h 493047"/>
                  <a:gd name="connsiteX26" fmla="*/ 1191077 w 1204329"/>
                  <a:gd name="connsiteY26" fmla="*/ 320768 h 493047"/>
                  <a:gd name="connsiteX27" fmla="*/ 1164572 w 1204329"/>
                  <a:gd name="connsiteY27" fmla="*/ 347273 h 493047"/>
                  <a:gd name="connsiteX28" fmla="*/ 1098311 w 1204329"/>
                  <a:gd name="connsiteY28" fmla="*/ 334021 h 493047"/>
                  <a:gd name="connsiteX29" fmla="*/ 1018798 w 1204329"/>
                  <a:gd name="connsiteY29" fmla="*/ 307516 h 493047"/>
                  <a:gd name="connsiteX30" fmla="*/ 979042 w 1204329"/>
                  <a:gd name="connsiteY30" fmla="*/ 281012 h 493047"/>
                  <a:gd name="connsiteX31" fmla="*/ 939285 w 1204329"/>
                  <a:gd name="connsiteY31" fmla="*/ 267760 h 493047"/>
                  <a:gd name="connsiteX32" fmla="*/ 912781 w 1204329"/>
                  <a:gd name="connsiteY32" fmla="*/ 241255 h 493047"/>
                  <a:gd name="connsiteX33" fmla="*/ 873024 w 1204329"/>
                  <a:gd name="connsiteY33" fmla="*/ 228003 h 493047"/>
                  <a:gd name="connsiteX34" fmla="*/ 727250 w 1204329"/>
                  <a:gd name="connsiteY34" fmla="*/ 201499 h 493047"/>
                  <a:gd name="connsiteX35" fmla="*/ 674242 w 1204329"/>
                  <a:gd name="connsiteY35" fmla="*/ 188247 h 493047"/>
                  <a:gd name="connsiteX36" fmla="*/ 581477 w 1204329"/>
                  <a:gd name="connsiteY36" fmla="*/ 201499 h 4930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204329" h="493047">
                    <a:moveTo>
                      <a:pt x="700746" y="188247"/>
                    </a:moveTo>
                    <a:cubicBezTo>
                      <a:pt x="643320" y="192664"/>
                      <a:pt x="585359" y="192516"/>
                      <a:pt x="528468" y="201499"/>
                    </a:cubicBezTo>
                    <a:cubicBezTo>
                      <a:pt x="500872" y="205856"/>
                      <a:pt x="448955" y="228003"/>
                      <a:pt x="448955" y="228003"/>
                    </a:cubicBezTo>
                    <a:cubicBezTo>
                      <a:pt x="422451" y="245673"/>
                      <a:pt x="391967" y="258488"/>
                      <a:pt x="369442" y="281012"/>
                    </a:cubicBezTo>
                    <a:cubicBezTo>
                      <a:pt x="331675" y="318778"/>
                      <a:pt x="353333" y="300585"/>
                      <a:pt x="303181" y="334021"/>
                    </a:cubicBezTo>
                    <a:cubicBezTo>
                      <a:pt x="257744" y="402177"/>
                      <a:pt x="300028" y="349795"/>
                      <a:pt x="236920" y="400281"/>
                    </a:cubicBezTo>
                    <a:cubicBezTo>
                      <a:pt x="184944" y="441862"/>
                      <a:pt x="239704" y="417023"/>
                      <a:pt x="170659" y="440038"/>
                    </a:cubicBezTo>
                    <a:cubicBezTo>
                      <a:pt x="157407" y="448873"/>
                      <a:pt x="145457" y="460073"/>
                      <a:pt x="130903" y="466542"/>
                    </a:cubicBezTo>
                    <a:cubicBezTo>
                      <a:pt x="105373" y="477889"/>
                      <a:pt x="51390" y="493047"/>
                      <a:pt x="51390" y="493047"/>
                    </a:cubicBezTo>
                    <a:cubicBezTo>
                      <a:pt x="-28123" y="466541"/>
                      <a:pt x="2744" y="491194"/>
                      <a:pt x="24885" y="347273"/>
                    </a:cubicBezTo>
                    <a:cubicBezTo>
                      <a:pt x="32557" y="297406"/>
                      <a:pt x="36784" y="315834"/>
                      <a:pt x="64642" y="281012"/>
                    </a:cubicBezTo>
                    <a:cubicBezTo>
                      <a:pt x="74592" y="268575"/>
                      <a:pt x="79884" y="252517"/>
                      <a:pt x="91146" y="241255"/>
                    </a:cubicBezTo>
                    <a:cubicBezTo>
                      <a:pt x="116835" y="215566"/>
                      <a:pt x="138325" y="212277"/>
                      <a:pt x="170659" y="201499"/>
                    </a:cubicBezTo>
                    <a:cubicBezTo>
                      <a:pt x="253702" y="90775"/>
                      <a:pt x="167387" y="184908"/>
                      <a:pt x="250172" y="135238"/>
                    </a:cubicBezTo>
                    <a:cubicBezTo>
                      <a:pt x="260886" y="128810"/>
                      <a:pt x="266281" y="115665"/>
                      <a:pt x="276677" y="108734"/>
                    </a:cubicBezTo>
                    <a:cubicBezTo>
                      <a:pt x="293114" y="97776"/>
                      <a:pt x="312533" y="92030"/>
                      <a:pt x="329685" y="82229"/>
                    </a:cubicBezTo>
                    <a:cubicBezTo>
                      <a:pt x="401612" y="41128"/>
                      <a:pt x="336312" y="66768"/>
                      <a:pt x="409198" y="42473"/>
                    </a:cubicBezTo>
                    <a:cubicBezTo>
                      <a:pt x="422450" y="33638"/>
                      <a:pt x="434042" y="21561"/>
                      <a:pt x="448955" y="15968"/>
                    </a:cubicBezTo>
                    <a:cubicBezTo>
                      <a:pt x="543325" y="-19421"/>
                      <a:pt x="783320" y="14902"/>
                      <a:pt x="806764" y="15968"/>
                    </a:cubicBezTo>
                    <a:cubicBezTo>
                      <a:pt x="844585" y="23533"/>
                      <a:pt x="888610" y="31246"/>
                      <a:pt x="926033" y="42473"/>
                    </a:cubicBezTo>
                    <a:cubicBezTo>
                      <a:pt x="952793" y="50501"/>
                      <a:pt x="982300" y="53480"/>
                      <a:pt x="1005546" y="68977"/>
                    </a:cubicBezTo>
                    <a:cubicBezTo>
                      <a:pt x="1018798" y="77812"/>
                      <a:pt x="1032866" y="85531"/>
                      <a:pt x="1045303" y="95481"/>
                    </a:cubicBezTo>
                    <a:cubicBezTo>
                      <a:pt x="1055059" y="103286"/>
                      <a:pt x="1061093" y="115558"/>
                      <a:pt x="1071807" y="121986"/>
                    </a:cubicBezTo>
                    <a:cubicBezTo>
                      <a:pt x="1083785" y="129173"/>
                      <a:pt x="1098312" y="130821"/>
                      <a:pt x="1111564" y="135238"/>
                    </a:cubicBezTo>
                    <a:cubicBezTo>
                      <a:pt x="1124816" y="144073"/>
                      <a:pt x="1138883" y="151792"/>
                      <a:pt x="1151320" y="161742"/>
                    </a:cubicBezTo>
                    <a:cubicBezTo>
                      <a:pt x="1178293" y="183321"/>
                      <a:pt x="1184651" y="198487"/>
                      <a:pt x="1204329" y="228003"/>
                    </a:cubicBezTo>
                    <a:cubicBezTo>
                      <a:pt x="1199912" y="258925"/>
                      <a:pt x="1200955" y="291135"/>
                      <a:pt x="1191077" y="320768"/>
                    </a:cubicBezTo>
                    <a:cubicBezTo>
                      <a:pt x="1187126" y="332621"/>
                      <a:pt x="1176941" y="345506"/>
                      <a:pt x="1164572" y="347273"/>
                    </a:cubicBezTo>
                    <a:cubicBezTo>
                      <a:pt x="1142274" y="350459"/>
                      <a:pt x="1120042" y="339948"/>
                      <a:pt x="1098311" y="334021"/>
                    </a:cubicBezTo>
                    <a:cubicBezTo>
                      <a:pt x="1071357" y="326670"/>
                      <a:pt x="1018798" y="307516"/>
                      <a:pt x="1018798" y="307516"/>
                    </a:cubicBezTo>
                    <a:cubicBezTo>
                      <a:pt x="1005546" y="298681"/>
                      <a:pt x="993288" y="288135"/>
                      <a:pt x="979042" y="281012"/>
                    </a:cubicBezTo>
                    <a:cubicBezTo>
                      <a:pt x="966548" y="274765"/>
                      <a:pt x="951263" y="274947"/>
                      <a:pt x="939285" y="267760"/>
                    </a:cubicBezTo>
                    <a:cubicBezTo>
                      <a:pt x="928571" y="261332"/>
                      <a:pt x="923495" y="247683"/>
                      <a:pt x="912781" y="241255"/>
                    </a:cubicBezTo>
                    <a:cubicBezTo>
                      <a:pt x="900803" y="234068"/>
                      <a:pt x="886456" y="231841"/>
                      <a:pt x="873024" y="228003"/>
                    </a:cubicBezTo>
                    <a:cubicBezTo>
                      <a:pt x="794122" y="205460"/>
                      <a:pt x="830484" y="220269"/>
                      <a:pt x="727250" y="201499"/>
                    </a:cubicBezTo>
                    <a:cubicBezTo>
                      <a:pt x="709331" y="198241"/>
                      <a:pt x="691911" y="192664"/>
                      <a:pt x="674242" y="188247"/>
                    </a:cubicBezTo>
                    <a:cubicBezTo>
                      <a:pt x="590372" y="202225"/>
                      <a:pt x="621599" y="201499"/>
                      <a:pt x="581477" y="201499"/>
                    </a:cubicBezTo>
                  </a:path>
                </a:pathLst>
              </a:custGeom>
              <a:solidFill>
                <a:srgbClr val="FF66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900"/>
              </a:p>
            </p:txBody>
          </p:sp>
          <p:sp>
            <p:nvSpPr>
              <p:cNvPr id="74" name="フリーフォーム 73"/>
              <p:cNvSpPr/>
              <p:nvPr/>
            </p:nvSpPr>
            <p:spPr>
              <a:xfrm>
                <a:off x="4122235" y="3844323"/>
                <a:ext cx="1204329" cy="493047"/>
              </a:xfrm>
              <a:custGeom>
                <a:avLst/>
                <a:gdLst>
                  <a:gd name="connsiteX0" fmla="*/ 700746 w 1204329"/>
                  <a:gd name="connsiteY0" fmla="*/ 188247 h 493047"/>
                  <a:gd name="connsiteX1" fmla="*/ 528468 w 1204329"/>
                  <a:gd name="connsiteY1" fmla="*/ 201499 h 493047"/>
                  <a:gd name="connsiteX2" fmla="*/ 448955 w 1204329"/>
                  <a:gd name="connsiteY2" fmla="*/ 228003 h 493047"/>
                  <a:gd name="connsiteX3" fmla="*/ 369442 w 1204329"/>
                  <a:gd name="connsiteY3" fmla="*/ 281012 h 493047"/>
                  <a:gd name="connsiteX4" fmla="*/ 303181 w 1204329"/>
                  <a:gd name="connsiteY4" fmla="*/ 334021 h 493047"/>
                  <a:gd name="connsiteX5" fmla="*/ 236920 w 1204329"/>
                  <a:gd name="connsiteY5" fmla="*/ 400281 h 493047"/>
                  <a:gd name="connsiteX6" fmla="*/ 170659 w 1204329"/>
                  <a:gd name="connsiteY6" fmla="*/ 440038 h 493047"/>
                  <a:gd name="connsiteX7" fmla="*/ 130903 w 1204329"/>
                  <a:gd name="connsiteY7" fmla="*/ 466542 h 493047"/>
                  <a:gd name="connsiteX8" fmla="*/ 51390 w 1204329"/>
                  <a:gd name="connsiteY8" fmla="*/ 493047 h 493047"/>
                  <a:gd name="connsiteX9" fmla="*/ 24885 w 1204329"/>
                  <a:gd name="connsiteY9" fmla="*/ 347273 h 493047"/>
                  <a:gd name="connsiteX10" fmla="*/ 64642 w 1204329"/>
                  <a:gd name="connsiteY10" fmla="*/ 281012 h 493047"/>
                  <a:gd name="connsiteX11" fmla="*/ 91146 w 1204329"/>
                  <a:gd name="connsiteY11" fmla="*/ 241255 h 493047"/>
                  <a:gd name="connsiteX12" fmla="*/ 170659 w 1204329"/>
                  <a:gd name="connsiteY12" fmla="*/ 201499 h 493047"/>
                  <a:gd name="connsiteX13" fmla="*/ 250172 w 1204329"/>
                  <a:gd name="connsiteY13" fmla="*/ 135238 h 493047"/>
                  <a:gd name="connsiteX14" fmla="*/ 276677 w 1204329"/>
                  <a:gd name="connsiteY14" fmla="*/ 108734 h 493047"/>
                  <a:gd name="connsiteX15" fmla="*/ 329685 w 1204329"/>
                  <a:gd name="connsiteY15" fmla="*/ 82229 h 493047"/>
                  <a:gd name="connsiteX16" fmla="*/ 409198 w 1204329"/>
                  <a:gd name="connsiteY16" fmla="*/ 42473 h 493047"/>
                  <a:gd name="connsiteX17" fmla="*/ 448955 w 1204329"/>
                  <a:gd name="connsiteY17" fmla="*/ 15968 h 493047"/>
                  <a:gd name="connsiteX18" fmla="*/ 806764 w 1204329"/>
                  <a:gd name="connsiteY18" fmla="*/ 15968 h 493047"/>
                  <a:gd name="connsiteX19" fmla="*/ 926033 w 1204329"/>
                  <a:gd name="connsiteY19" fmla="*/ 42473 h 493047"/>
                  <a:gd name="connsiteX20" fmla="*/ 1005546 w 1204329"/>
                  <a:gd name="connsiteY20" fmla="*/ 68977 h 493047"/>
                  <a:gd name="connsiteX21" fmla="*/ 1045303 w 1204329"/>
                  <a:gd name="connsiteY21" fmla="*/ 95481 h 493047"/>
                  <a:gd name="connsiteX22" fmla="*/ 1071807 w 1204329"/>
                  <a:gd name="connsiteY22" fmla="*/ 121986 h 493047"/>
                  <a:gd name="connsiteX23" fmla="*/ 1111564 w 1204329"/>
                  <a:gd name="connsiteY23" fmla="*/ 135238 h 493047"/>
                  <a:gd name="connsiteX24" fmla="*/ 1151320 w 1204329"/>
                  <a:gd name="connsiteY24" fmla="*/ 161742 h 493047"/>
                  <a:gd name="connsiteX25" fmla="*/ 1204329 w 1204329"/>
                  <a:gd name="connsiteY25" fmla="*/ 228003 h 493047"/>
                  <a:gd name="connsiteX26" fmla="*/ 1191077 w 1204329"/>
                  <a:gd name="connsiteY26" fmla="*/ 320768 h 493047"/>
                  <a:gd name="connsiteX27" fmla="*/ 1164572 w 1204329"/>
                  <a:gd name="connsiteY27" fmla="*/ 347273 h 493047"/>
                  <a:gd name="connsiteX28" fmla="*/ 1098311 w 1204329"/>
                  <a:gd name="connsiteY28" fmla="*/ 334021 h 493047"/>
                  <a:gd name="connsiteX29" fmla="*/ 1018798 w 1204329"/>
                  <a:gd name="connsiteY29" fmla="*/ 307516 h 493047"/>
                  <a:gd name="connsiteX30" fmla="*/ 979042 w 1204329"/>
                  <a:gd name="connsiteY30" fmla="*/ 281012 h 493047"/>
                  <a:gd name="connsiteX31" fmla="*/ 939285 w 1204329"/>
                  <a:gd name="connsiteY31" fmla="*/ 267760 h 493047"/>
                  <a:gd name="connsiteX32" fmla="*/ 912781 w 1204329"/>
                  <a:gd name="connsiteY32" fmla="*/ 241255 h 493047"/>
                  <a:gd name="connsiteX33" fmla="*/ 873024 w 1204329"/>
                  <a:gd name="connsiteY33" fmla="*/ 228003 h 493047"/>
                  <a:gd name="connsiteX34" fmla="*/ 727250 w 1204329"/>
                  <a:gd name="connsiteY34" fmla="*/ 201499 h 493047"/>
                  <a:gd name="connsiteX35" fmla="*/ 674242 w 1204329"/>
                  <a:gd name="connsiteY35" fmla="*/ 188247 h 493047"/>
                  <a:gd name="connsiteX36" fmla="*/ 581477 w 1204329"/>
                  <a:gd name="connsiteY36" fmla="*/ 201499 h 4930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204329" h="493047">
                    <a:moveTo>
                      <a:pt x="700746" y="188247"/>
                    </a:moveTo>
                    <a:cubicBezTo>
                      <a:pt x="643320" y="192664"/>
                      <a:pt x="585359" y="192516"/>
                      <a:pt x="528468" y="201499"/>
                    </a:cubicBezTo>
                    <a:cubicBezTo>
                      <a:pt x="500872" y="205856"/>
                      <a:pt x="448955" y="228003"/>
                      <a:pt x="448955" y="228003"/>
                    </a:cubicBezTo>
                    <a:cubicBezTo>
                      <a:pt x="422451" y="245673"/>
                      <a:pt x="391967" y="258488"/>
                      <a:pt x="369442" y="281012"/>
                    </a:cubicBezTo>
                    <a:cubicBezTo>
                      <a:pt x="331675" y="318778"/>
                      <a:pt x="353333" y="300585"/>
                      <a:pt x="303181" y="334021"/>
                    </a:cubicBezTo>
                    <a:cubicBezTo>
                      <a:pt x="257744" y="402177"/>
                      <a:pt x="300028" y="349795"/>
                      <a:pt x="236920" y="400281"/>
                    </a:cubicBezTo>
                    <a:cubicBezTo>
                      <a:pt x="184944" y="441862"/>
                      <a:pt x="239704" y="417023"/>
                      <a:pt x="170659" y="440038"/>
                    </a:cubicBezTo>
                    <a:cubicBezTo>
                      <a:pt x="157407" y="448873"/>
                      <a:pt x="145457" y="460073"/>
                      <a:pt x="130903" y="466542"/>
                    </a:cubicBezTo>
                    <a:cubicBezTo>
                      <a:pt x="105373" y="477889"/>
                      <a:pt x="51390" y="493047"/>
                      <a:pt x="51390" y="493047"/>
                    </a:cubicBezTo>
                    <a:cubicBezTo>
                      <a:pt x="-28123" y="466541"/>
                      <a:pt x="2744" y="491194"/>
                      <a:pt x="24885" y="347273"/>
                    </a:cubicBezTo>
                    <a:cubicBezTo>
                      <a:pt x="32557" y="297406"/>
                      <a:pt x="36784" y="315834"/>
                      <a:pt x="64642" y="281012"/>
                    </a:cubicBezTo>
                    <a:cubicBezTo>
                      <a:pt x="74592" y="268575"/>
                      <a:pt x="79884" y="252517"/>
                      <a:pt x="91146" y="241255"/>
                    </a:cubicBezTo>
                    <a:cubicBezTo>
                      <a:pt x="116835" y="215566"/>
                      <a:pt x="138325" y="212277"/>
                      <a:pt x="170659" y="201499"/>
                    </a:cubicBezTo>
                    <a:cubicBezTo>
                      <a:pt x="253702" y="90775"/>
                      <a:pt x="167387" y="184908"/>
                      <a:pt x="250172" y="135238"/>
                    </a:cubicBezTo>
                    <a:cubicBezTo>
                      <a:pt x="260886" y="128810"/>
                      <a:pt x="266281" y="115665"/>
                      <a:pt x="276677" y="108734"/>
                    </a:cubicBezTo>
                    <a:cubicBezTo>
                      <a:pt x="293114" y="97776"/>
                      <a:pt x="312533" y="92030"/>
                      <a:pt x="329685" y="82229"/>
                    </a:cubicBezTo>
                    <a:cubicBezTo>
                      <a:pt x="401612" y="41128"/>
                      <a:pt x="336312" y="66768"/>
                      <a:pt x="409198" y="42473"/>
                    </a:cubicBezTo>
                    <a:cubicBezTo>
                      <a:pt x="422450" y="33638"/>
                      <a:pt x="434042" y="21561"/>
                      <a:pt x="448955" y="15968"/>
                    </a:cubicBezTo>
                    <a:cubicBezTo>
                      <a:pt x="543325" y="-19421"/>
                      <a:pt x="783320" y="14902"/>
                      <a:pt x="806764" y="15968"/>
                    </a:cubicBezTo>
                    <a:cubicBezTo>
                      <a:pt x="844585" y="23533"/>
                      <a:pt x="888610" y="31246"/>
                      <a:pt x="926033" y="42473"/>
                    </a:cubicBezTo>
                    <a:cubicBezTo>
                      <a:pt x="952793" y="50501"/>
                      <a:pt x="982300" y="53480"/>
                      <a:pt x="1005546" y="68977"/>
                    </a:cubicBezTo>
                    <a:cubicBezTo>
                      <a:pt x="1018798" y="77812"/>
                      <a:pt x="1032866" y="85531"/>
                      <a:pt x="1045303" y="95481"/>
                    </a:cubicBezTo>
                    <a:cubicBezTo>
                      <a:pt x="1055059" y="103286"/>
                      <a:pt x="1061093" y="115558"/>
                      <a:pt x="1071807" y="121986"/>
                    </a:cubicBezTo>
                    <a:cubicBezTo>
                      <a:pt x="1083785" y="129173"/>
                      <a:pt x="1098312" y="130821"/>
                      <a:pt x="1111564" y="135238"/>
                    </a:cubicBezTo>
                    <a:cubicBezTo>
                      <a:pt x="1124816" y="144073"/>
                      <a:pt x="1138883" y="151792"/>
                      <a:pt x="1151320" y="161742"/>
                    </a:cubicBezTo>
                    <a:cubicBezTo>
                      <a:pt x="1178293" y="183321"/>
                      <a:pt x="1184651" y="198487"/>
                      <a:pt x="1204329" y="228003"/>
                    </a:cubicBezTo>
                    <a:cubicBezTo>
                      <a:pt x="1199912" y="258925"/>
                      <a:pt x="1200955" y="291135"/>
                      <a:pt x="1191077" y="320768"/>
                    </a:cubicBezTo>
                    <a:cubicBezTo>
                      <a:pt x="1187126" y="332621"/>
                      <a:pt x="1176941" y="345506"/>
                      <a:pt x="1164572" y="347273"/>
                    </a:cubicBezTo>
                    <a:cubicBezTo>
                      <a:pt x="1142274" y="350459"/>
                      <a:pt x="1120042" y="339948"/>
                      <a:pt x="1098311" y="334021"/>
                    </a:cubicBezTo>
                    <a:cubicBezTo>
                      <a:pt x="1071357" y="326670"/>
                      <a:pt x="1018798" y="307516"/>
                      <a:pt x="1018798" y="307516"/>
                    </a:cubicBezTo>
                    <a:cubicBezTo>
                      <a:pt x="1005546" y="298681"/>
                      <a:pt x="993288" y="288135"/>
                      <a:pt x="979042" y="281012"/>
                    </a:cubicBezTo>
                    <a:cubicBezTo>
                      <a:pt x="966548" y="274765"/>
                      <a:pt x="951263" y="274947"/>
                      <a:pt x="939285" y="267760"/>
                    </a:cubicBezTo>
                    <a:cubicBezTo>
                      <a:pt x="928571" y="261332"/>
                      <a:pt x="923495" y="247683"/>
                      <a:pt x="912781" y="241255"/>
                    </a:cubicBezTo>
                    <a:cubicBezTo>
                      <a:pt x="900803" y="234068"/>
                      <a:pt x="886456" y="231841"/>
                      <a:pt x="873024" y="228003"/>
                    </a:cubicBezTo>
                    <a:cubicBezTo>
                      <a:pt x="794122" y="205460"/>
                      <a:pt x="830484" y="220269"/>
                      <a:pt x="727250" y="201499"/>
                    </a:cubicBezTo>
                    <a:cubicBezTo>
                      <a:pt x="709331" y="198241"/>
                      <a:pt x="691911" y="192664"/>
                      <a:pt x="674242" y="188247"/>
                    </a:cubicBezTo>
                    <a:cubicBezTo>
                      <a:pt x="590372" y="202225"/>
                      <a:pt x="621599" y="201499"/>
                      <a:pt x="581477" y="201499"/>
                    </a:cubicBezTo>
                  </a:path>
                </a:pathLst>
              </a:custGeom>
              <a:solidFill>
                <a:srgbClr val="FF66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900"/>
              </a:p>
            </p:txBody>
          </p:sp>
        </p:grpSp>
        <p:sp>
          <p:nvSpPr>
            <p:cNvPr id="72" name="正方形/長方形 71"/>
            <p:cNvSpPr/>
            <p:nvPr/>
          </p:nvSpPr>
          <p:spPr>
            <a:xfrm>
              <a:off x="3211081" y="1525873"/>
              <a:ext cx="3110384" cy="135309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ja-JP" altLang="en-US" sz="2000" b="0" cap="none" spc="0" dirty="0" smtClean="0">
                  <a:ln w="18415" cmpd="sng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もんだい</a:t>
              </a:r>
              <a:endParaRPr lang="ja-JP" altLang="en-US" sz="2000" b="0" cap="none" spc="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grpSp>
        <p:nvGrpSpPr>
          <p:cNvPr id="82" name="グループ化 81"/>
          <p:cNvGrpSpPr/>
          <p:nvPr/>
        </p:nvGrpSpPr>
        <p:grpSpPr>
          <a:xfrm>
            <a:off x="1953877" y="1840824"/>
            <a:ext cx="1455374" cy="1384722"/>
            <a:chOff x="2744777" y="1484784"/>
            <a:chExt cx="4050390" cy="4682851"/>
          </a:xfrm>
        </p:grpSpPr>
        <p:grpSp>
          <p:nvGrpSpPr>
            <p:cNvPr id="83" name="グループ化 82"/>
            <p:cNvGrpSpPr/>
            <p:nvPr/>
          </p:nvGrpSpPr>
          <p:grpSpPr>
            <a:xfrm>
              <a:off x="2744777" y="1484784"/>
              <a:ext cx="4050390" cy="4682851"/>
              <a:chOff x="2668961" y="1844824"/>
              <a:chExt cx="4050390" cy="4682851"/>
            </a:xfrm>
          </p:grpSpPr>
          <p:sp>
            <p:nvSpPr>
              <p:cNvPr id="88" name="フリーフォーム 87"/>
              <p:cNvSpPr/>
              <p:nvPr/>
            </p:nvSpPr>
            <p:spPr>
              <a:xfrm>
                <a:off x="2668961" y="1844824"/>
                <a:ext cx="4050390" cy="4682851"/>
              </a:xfrm>
              <a:custGeom>
                <a:avLst/>
                <a:gdLst>
                  <a:gd name="connsiteX0" fmla="*/ 1277497 w 4050390"/>
                  <a:gd name="connsiteY0" fmla="*/ 35515 h 4334120"/>
                  <a:gd name="connsiteX1" fmla="*/ 747410 w 4050390"/>
                  <a:gd name="connsiteY1" fmla="*/ 287306 h 4334120"/>
                  <a:gd name="connsiteX2" fmla="*/ 349845 w 4050390"/>
                  <a:gd name="connsiteY2" fmla="*/ 936663 h 4334120"/>
                  <a:gd name="connsiteX3" fmla="*/ 190819 w 4050390"/>
                  <a:gd name="connsiteY3" fmla="*/ 2672698 h 4334120"/>
                  <a:gd name="connsiteX4" fmla="*/ 204071 w 4050390"/>
                  <a:gd name="connsiteY4" fmla="*/ 4209950 h 4334120"/>
                  <a:gd name="connsiteX5" fmla="*/ 270332 w 4050390"/>
                  <a:gd name="connsiteY5" fmla="*/ 4249706 h 4334120"/>
                  <a:gd name="connsiteX6" fmla="*/ 3649637 w 4050390"/>
                  <a:gd name="connsiteY6" fmla="*/ 4302715 h 4334120"/>
                  <a:gd name="connsiteX7" fmla="*/ 4020697 w 4050390"/>
                  <a:gd name="connsiteY7" fmla="*/ 4249706 h 4334120"/>
                  <a:gd name="connsiteX8" fmla="*/ 3967689 w 4050390"/>
                  <a:gd name="connsiteY8" fmla="*/ 4156941 h 4334120"/>
                  <a:gd name="connsiteX9" fmla="*/ 3914680 w 4050390"/>
                  <a:gd name="connsiteY9" fmla="*/ 2526924 h 4334120"/>
                  <a:gd name="connsiteX10" fmla="*/ 3768906 w 4050390"/>
                  <a:gd name="connsiteY10" fmla="*/ 578854 h 4334120"/>
                  <a:gd name="connsiteX11" fmla="*/ 2152141 w 4050390"/>
                  <a:gd name="connsiteY11" fmla="*/ 22263 h 4334120"/>
                  <a:gd name="connsiteX12" fmla="*/ 1065463 w 4050390"/>
                  <a:gd name="connsiteY12" fmla="*/ 101776 h 4334120"/>
                  <a:gd name="connsiteX13" fmla="*/ 1065463 w 4050390"/>
                  <a:gd name="connsiteY13" fmla="*/ 101776 h 4334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050390" h="4334120">
                    <a:moveTo>
                      <a:pt x="1277497" y="35515"/>
                    </a:moveTo>
                    <a:cubicBezTo>
                      <a:pt x="1089758" y="86315"/>
                      <a:pt x="902019" y="137115"/>
                      <a:pt x="747410" y="287306"/>
                    </a:cubicBezTo>
                    <a:cubicBezTo>
                      <a:pt x="592801" y="437497"/>
                      <a:pt x="442610" y="539098"/>
                      <a:pt x="349845" y="936663"/>
                    </a:cubicBezTo>
                    <a:cubicBezTo>
                      <a:pt x="257080" y="1334228"/>
                      <a:pt x="215115" y="2127150"/>
                      <a:pt x="190819" y="2672698"/>
                    </a:cubicBezTo>
                    <a:cubicBezTo>
                      <a:pt x="166523" y="3218246"/>
                      <a:pt x="190819" y="3947115"/>
                      <a:pt x="204071" y="4209950"/>
                    </a:cubicBezTo>
                    <a:cubicBezTo>
                      <a:pt x="217323" y="4472785"/>
                      <a:pt x="-303929" y="4234245"/>
                      <a:pt x="270332" y="4249706"/>
                    </a:cubicBezTo>
                    <a:cubicBezTo>
                      <a:pt x="844593" y="4265167"/>
                      <a:pt x="3024576" y="4302715"/>
                      <a:pt x="3649637" y="4302715"/>
                    </a:cubicBezTo>
                    <a:cubicBezTo>
                      <a:pt x="4274698" y="4302715"/>
                      <a:pt x="3967688" y="4274002"/>
                      <a:pt x="4020697" y="4249706"/>
                    </a:cubicBezTo>
                    <a:cubicBezTo>
                      <a:pt x="4073706" y="4225410"/>
                      <a:pt x="3985359" y="4444071"/>
                      <a:pt x="3967689" y="4156941"/>
                    </a:cubicBezTo>
                    <a:cubicBezTo>
                      <a:pt x="3950020" y="3869811"/>
                      <a:pt x="3947811" y="3123272"/>
                      <a:pt x="3914680" y="2526924"/>
                    </a:cubicBezTo>
                    <a:cubicBezTo>
                      <a:pt x="3881550" y="1930576"/>
                      <a:pt x="4062663" y="996298"/>
                      <a:pt x="3768906" y="578854"/>
                    </a:cubicBezTo>
                    <a:cubicBezTo>
                      <a:pt x="3475150" y="161411"/>
                      <a:pt x="2602715" y="101776"/>
                      <a:pt x="2152141" y="22263"/>
                    </a:cubicBezTo>
                    <a:cubicBezTo>
                      <a:pt x="1701567" y="-57250"/>
                      <a:pt x="1065463" y="101776"/>
                      <a:pt x="1065463" y="101776"/>
                    </a:cubicBezTo>
                    <a:lnTo>
                      <a:pt x="1065463" y="101776"/>
                    </a:lnTo>
                  </a:path>
                </a:pathLst>
              </a:custGeom>
              <a:solidFill>
                <a:schemeClr val="bg2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900"/>
              </a:p>
            </p:txBody>
          </p:sp>
          <p:sp>
            <p:nvSpPr>
              <p:cNvPr id="89" name="円/楕円 88"/>
              <p:cNvSpPr/>
              <p:nvPr/>
            </p:nvSpPr>
            <p:spPr>
              <a:xfrm>
                <a:off x="3539968" y="2708920"/>
                <a:ext cx="864096" cy="864096"/>
              </a:xfrm>
              <a:prstGeom prst="ellipse">
                <a:avLst/>
              </a:prstGeom>
              <a:solidFill>
                <a:schemeClr val="bg2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900"/>
              </a:p>
            </p:txBody>
          </p:sp>
          <p:sp>
            <p:nvSpPr>
              <p:cNvPr id="90" name="弦 89"/>
              <p:cNvSpPr/>
              <p:nvPr/>
            </p:nvSpPr>
            <p:spPr>
              <a:xfrm rot="17413514">
                <a:off x="3511875" y="2740803"/>
                <a:ext cx="863204" cy="848977"/>
              </a:xfrm>
              <a:prstGeom prst="chord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900"/>
              </a:p>
            </p:txBody>
          </p:sp>
          <p:sp>
            <p:nvSpPr>
              <p:cNvPr id="91" name="円/楕円 90"/>
              <p:cNvSpPr/>
              <p:nvPr/>
            </p:nvSpPr>
            <p:spPr>
              <a:xfrm>
                <a:off x="4913988" y="2708920"/>
                <a:ext cx="864096" cy="864096"/>
              </a:xfrm>
              <a:prstGeom prst="ellipse">
                <a:avLst/>
              </a:prstGeom>
              <a:solidFill>
                <a:schemeClr val="bg2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900"/>
              </a:p>
            </p:txBody>
          </p:sp>
          <p:sp>
            <p:nvSpPr>
              <p:cNvPr id="92" name="弦 91"/>
              <p:cNvSpPr/>
              <p:nvPr/>
            </p:nvSpPr>
            <p:spPr>
              <a:xfrm rot="17413514">
                <a:off x="4885895" y="2740803"/>
                <a:ext cx="863204" cy="848977"/>
              </a:xfrm>
              <a:prstGeom prst="chord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900"/>
              </a:p>
            </p:txBody>
          </p:sp>
          <p:sp>
            <p:nvSpPr>
              <p:cNvPr id="93" name="円/楕円 92"/>
              <p:cNvSpPr/>
              <p:nvPr/>
            </p:nvSpPr>
            <p:spPr>
              <a:xfrm>
                <a:off x="3779912" y="2996952"/>
                <a:ext cx="360040" cy="28803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900"/>
              </a:p>
            </p:txBody>
          </p:sp>
          <p:sp>
            <p:nvSpPr>
              <p:cNvPr id="94" name="円/楕円 93"/>
              <p:cNvSpPr/>
              <p:nvPr/>
            </p:nvSpPr>
            <p:spPr>
              <a:xfrm>
                <a:off x="5137477" y="3021275"/>
                <a:ext cx="360040" cy="28803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900"/>
              </a:p>
            </p:txBody>
          </p:sp>
        </p:grpSp>
        <p:grpSp>
          <p:nvGrpSpPr>
            <p:cNvPr id="84" name="グループ化 83"/>
            <p:cNvGrpSpPr/>
            <p:nvPr/>
          </p:nvGrpSpPr>
          <p:grpSpPr>
            <a:xfrm>
              <a:off x="4333282" y="3948385"/>
              <a:ext cx="880011" cy="701173"/>
              <a:chOff x="4109793" y="3844323"/>
              <a:chExt cx="1216771" cy="701173"/>
            </a:xfrm>
          </p:grpSpPr>
          <p:sp>
            <p:nvSpPr>
              <p:cNvPr id="86" name="フリーフォーム 85"/>
              <p:cNvSpPr/>
              <p:nvPr/>
            </p:nvSpPr>
            <p:spPr>
              <a:xfrm>
                <a:off x="4109793" y="4052449"/>
                <a:ext cx="1204329" cy="493047"/>
              </a:xfrm>
              <a:custGeom>
                <a:avLst/>
                <a:gdLst>
                  <a:gd name="connsiteX0" fmla="*/ 700746 w 1204329"/>
                  <a:gd name="connsiteY0" fmla="*/ 188247 h 493047"/>
                  <a:gd name="connsiteX1" fmla="*/ 528468 w 1204329"/>
                  <a:gd name="connsiteY1" fmla="*/ 201499 h 493047"/>
                  <a:gd name="connsiteX2" fmla="*/ 448955 w 1204329"/>
                  <a:gd name="connsiteY2" fmla="*/ 228003 h 493047"/>
                  <a:gd name="connsiteX3" fmla="*/ 369442 w 1204329"/>
                  <a:gd name="connsiteY3" fmla="*/ 281012 h 493047"/>
                  <a:gd name="connsiteX4" fmla="*/ 303181 w 1204329"/>
                  <a:gd name="connsiteY4" fmla="*/ 334021 h 493047"/>
                  <a:gd name="connsiteX5" fmla="*/ 236920 w 1204329"/>
                  <a:gd name="connsiteY5" fmla="*/ 400281 h 493047"/>
                  <a:gd name="connsiteX6" fmla="*/ 170659 w 1204329"/>
                  <a:gd name="connsiteY6" fmla="*/ 440038 h 493047"/>
                  <a:gd name="connsiteX7" fmla="*/ 130903 w 1204329"/>
                  <a:gd name="connsiteY7" fmla="*/ 466542 h 493047"/>
                  <a:gd name="connsiteX8" fmla="*/ 51390 w 1204329"/>
                  <a:gd name="connsiteY8" fmla="*/ 493047 h 493047"/>
                  <a:gd name="connsiteX9" fmla="*/ 24885 w 1204329"/>
                  <a:gd name="connsiteY9" fmla="*/ 347273 h 493047"/>
                  <a:gd name="connsiteX10" fmla="*/ 64642 w 1204329"/>
                  <a:gd name="connsiteY10" fmla="*/ 281012 h 493047"/>
                  <a:gd name="connsiteX11" fmla="*/ 91146 w 1204329"/>
                  <a:gd name="connsiteY11" fmla="*/ 241255 h 493047"/>
                  <a:gd name="connsiteX12" fmla="*/ 170659 w 1204329"/>
                  <a:gd name="connsiteY12" fmla="*/ 201499 h 493047"/>
                  <a:gd name="connsiteX13" fmla="*/ 250172 w 1204329"/>
                  <a:gd name="connsiteY13" fmla="*/ 135238 h 493047"/>
                  <a:gd name="connsiteX14" fmla="*/ 276677 w 1204329"/>
                  <a:gd name="connsiteY14" fmla="*/ 108734 h 493047"/>
                  <a:gd name="connsiteX15" fmla="*/ 329685 w 1204329"/>
                  <a:gd name="connsiteY15" fmla="*/ 82229 h 493047"/>
                  <a:gd name="connsiteX16" fmla="*/ 409198 w 1204329"/>
                  <a:gd name="connsiteY16" fmla="*/ 42473 h 493047"/>
                  <a:gd name="connsiteX17" fmla="*/ 448955 w 1204329"/>
                  <a:gd name="connsiteY17" fmla="*/ 15968 h 493047"/>
                  <a:gd name="connsiteX18" fmla="*/ 806764 w 1204329"/>
                  <a:gd name="connsiteY18" fmla="*/ 15968 h 493047"/>
                  <a:gd name="connsiteX19" fmla="*/ 926033 w 1204329"/>
                  <a:gd name="connsiteY19" fmla="*/ 42473 h 493047"/>
                  <a:gd name="connsiteX20" fmla="*/ 1005546 w 1204329"/>
                  <a:gd name="connsiteY20" fmla="*/ 68977 h 493047"/>
                  <a:gd name="connsiteX21" fmla="*/ 1045303 w 1204329"/>
                  <a:gd name="connsiteY21" fmla="*/ 95481 h 493047"/>
                  <a:gd name="connsiteX22" fmla="*/ 1071807 w 1204329"/>
                  <a:gd name="connsiteY22" fmla="*/ 121986 h 493047"/>
                  <a:gd name="connsiteX23" fmla="*/ 1111564 w 1204329"/>
                  <a:gd name="connsiteY23" fmla="*/ 135238 h 493047"/>
                  <a:gd name="connsiteX24" fmla="*/ 1151320 w 1204329"/>
                  <a:gd name="connsiteY24" fmla="*/ 161742 h 493047"/>
                  <a:gd name="connsiteX25" fmla="*/ 1204329 w 1204329"/>
                  <a:gd name="connsiteY25" fmla="*/ 228003 h 493047"/>
                  <a:gd name="connsiteX26" fmla="*/ 1191077 w 1204329"/>
                  <a:gd name="connsiteY26" fmla="*/ 320768 h 493047"/>
                  <a:gd name="connsiteX27" fmla="*/ 1164572 w 1204329"/>
                  <a:gd name="connsiteY27" fmla="*/ 347273 h 493047"/>
                  <a:gd name="connsiteX28" fmla="*/ 1098311 w 1204329"/>
                  <a:gd name="connsiteY28" fmla="*/ 334021 h 493047"/>
                  <a:gd name="connsiteX29" fmla="*/ 1018798 w 1204329"/>
                  <a:gd name="connsiteY29" fmla="*/ 307516 h 493047"/>
                  <a:gd name="connsiteX30" fmla="*/ 979042 w 1204329"/>
                  <a:gd name="connsiteY30" fmla="*/ 281012 h 493047"/>
                  <a:gd name="connsiteX31" fmla="*/ 939285 w 1204329"/>
                  <a:gd name="connsiteY31" fmla="*/ 267760 h 493047"/>
                  <a:gd name="connsiteX32" fmla="*/ 912781 w 1204329"/>
                  <a:gd name="connsiteY32" fmla="*/ 241255 h 493047"/>
                  <a:gd name="connsiteX33" fmla="*/ 873024 w 1204329"/>
                  <a:gd name="connsiteY33" fmla="*/ 228003 h 493047"/>
                  <a:gd name="connsiteX34" fmla="*/ 727250 w 1204329"/>
                  <a:gd name="connsiteY34" fmla="*/ 201499 h 493047"/>
                  <a:gd name="connsiteX35" fmla="*/ 674242 w 1204329"/>
                  <a:gd name="connsiteY35" fmla="*/ 188247 h 493047"/>
                  <a:gd name="connsiteX36" fmla="*/ 581477 w 1204329"/>
                  <a:gd name="connsiteY36" fmla="*/ 201499 h 4930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204329" h="493047">
                    <a:moveTo>
                      <a:pt x="700746" y="188247"/>
                    </a:moveTo>
                    <a:cubicBezTo>
                      <a:pt x="643320" y="192664"/>
                      <a:pt x="585359" y="192516"/>
                      <a:pt x="528468" y="201499"/>
                    </a:cubicBezTo>
                    <a:cubicBezTo>
                      <a:pt x="500872" y="205856"/>
                      <a:pt x="448955" y="228003"/>
                      <a:pt x="448955" y="228003"/>
                    </a:cubicBezTo>
                    <a:cubicBezTo>
                      <a:pt x="422451" y="245673"/>
                      <a:pt x="391967" y="258488"/>
                      <a:pt x="369442" y="281012"/>
                    </a:cubicBezTo>
                    <a:cubicBezTo>
                      <a:pt x="331675" y="318778"/>
                      <a:pt x="353333" y="300585"/>
                      <a:pt x="303181" y="334021"/>
                    </a:cubicBezTo>
                    <a:cubicBezTo>
                      <a:pt x="257744" y="402177"/>
                      <a:pt x="300028" y="349795"/>
                      <a:pt x="236920" y="400281"/>
                    </a:cubicBezTo>
                    <a:cubicBezTo>
                      <a:pt x="184944" y="441862"/>
                      <a:pt x="239704" y="417023"/>
                      <a:pt x="170659" y="440038"/>
                    </a:cubicBezTo>
                    <a:cubicBezTo>
                      <a:pt x="157407" y="448873"/>
                      <a:pt x="145457" y="460073"/>
                      <a:pt x="130903" y="466542"/>
                    </a:cubicBezTo>
                    <a:cubicBezTo>
                      <a:pt x="105373" y="477889"/>
                      <a:pt x="51390" y="493047"/>
                      <a:pt x="51390" y="493047"/>
                    </a:cubicBezTo>
                    <a:cubicBezTo>
                      <a:pt x="-28123" y="466541"/>
                      <a:pt x="2744" y="491194"/>
                      <a:pt x="24885" y="347273"/>
                    </a:cubicBezTo>
                    <a:cubicBezTo>
                      <a:pt x="32557" y="297406"/>
                      <a:pt x="36784" y="315834"/>
                      <a:pt x="64642" y="281012"/>
                    </a:cubicBezTo>
                    <a:cubicBezTo>
                      <a:pt x="74592" y="268575"/>
                      <a:pt x="79884" y="252517"/>
                      <a:pt x="91146" y="241255"/>
                    </a:cubicBezTo>
                    <a:cubicBezTo>
                      <a:pt x="116835" y="215566"/>
                      <a:pt x="138325" y="212277"/>
                      <a:pt x="170659" y="201499"/>
                    </a:cubicBezTo>
                    <a:cubicBezTo>
                      <a:pt x="253702" y="90775"/>
                      <a:pt x="167387" y="184908"/>
                      <a:pt x="250172" y="135238"/>
                    </a:cubicBezTo>
                    <a:cubicBezTo>
                      <a:pt x="260886" y="128810"/>
                      <a:pt x="266281" y="115665"/>
                      <a:pt x="276677" y="108734"/>
                    </a:cubicBezTo>
                    <a:cubicBezTo>
                      <a:pt x="293114" y="97776"/>
                      <a:pt x="312533" y="92030"/>
                      <a:pt x="329685" y="82229"/>
                    </a:cubicBezTo>
                    <a:cubicBezTo>
                      <a:pt x="401612" y="41128"/>
                      <a:pt x="336312" y="66768"/>
                      <a:pt x="409198" y="42473"/>
                    </a:cubicBezTo>
                    <a:cubicBezTo>
                      <a:pt x="422450" y="33638"/>
                      <a:pt x="434042" y="21561"/>
                      <a:pt x="448955" y="15968"/>
                    </a:cubicBezTo>
                    <a:cubicBezTo>
                      <a:pt x="543325" y="-19421"/>
                      <a:pt x="783320" y="14902"/>
                      <a:pt x="806764" y="15968"/>
                    </a:cubicBezTo>
                    <a:cubicBezTo>
                      <a:pt x="844585" y="23533"/>
                      <a:pt x="888610" y="31246"/>
                      <a:pt x="926033" y="42473"/>
                    </a:cubicBezTo>
                    <a:cubicBezTo>
                      <a:pt x="952793" y="50501"/>
                      <a:pt x="982300" y="53480"/>
                      <a:pt x="1005546" y="68977"/>
                    </a:cubicBezTo>
                    <a:cubicBezTo>
                      <a:pt x="1018798" y="77812"/>
                      <a:pt x="1032866" y="85531"/>
                      <a:pt x="1045303" y="95481"/>
                    </a:cubicBezTo>
                    <a:cubicBezTo>
                      <a:pt x="1055059" y="103286"/>
                      <a:pt x="1061093" y="115558"/>
                      <a:pt x="1071807" y="121986"/>
                    </a:cubicBezTo>
                    <a:cubicBezTo>
                      <a:pt x="1083785" y="129173"/>
                      <a:pt x="1098312" y="130821"/>
                      <a:pt x="1111564" y="135238"/>
                    </a:cubicBezTo>
                    <a:cubicBezTo>
                      <a:pt x="1124816" y="144073"/>
                      <a:pt x="1138883" y="151792"/>
                      <a:pt x="1151320" y="161742"/>
                    </a:cubicBezTo>
                    <a:cubicBezTo>
                      <a:pt x="1178293" y="183321"/>
                      <a:pt x="1184651" y="198487"/>
                      <a:pt x="1204329" y="228003"/>
                    </a:cubicBezTo>
                    <a:cubicBezTo>
                      <a:pt x="1199912" y="258925"/>
                      <a:pt x="1200955" y="291135"/>
                      <a:pt x="1191077" y="320768"/>
                    </a:cubicBezTo>
                    <a:cubicBezTo>
                      <a:pt x="1187126" y="332621"/>
                      <a:pt x="1176941" y="345506"/>
                      <a:pt x="1164572" y="347273"/>
                    </a:cubicBezTo>
                    <a:cubicBezTo>
                      <a:pt x="1142274" y="350459"/>
                      <a:pt x="1120042" y="339948"/>
                      <a:pt x="1098311" y="334021"/>
                    </a:cubicBezTo>
                    <a:cubicBezTo>
                      <a:pt x="1071357" y="326670"/>
                      <a:pt x="1018798" y="307516"/>
                      <a:pt x="1018798" y="307516"/>
                    </a:cubicBezTo>
                    <a:cubicBezTo>
                      <a:pt x="1005546" y="298681"/>
                      <a:pt x="993288" y="288135"/>
                      <a:pt x="979042" y="281012"/>
                    </a:cubicBezTo>
                    <a:cubicBezTo>
                      <a:pt x="966548" y="274765"/>
                      <a:pt x="951263" y="274947"/>
                      <a:pt x="939285" y="267760"/>
                    </a:cubicBezTo>
                    <a:cubicBezTo>
                      <a:pt x="928571" y="261332"/>
                      <a:pt x="923495" y="247683"/>
                      <a:pt x="912781" y="241255"/>
                    </a:cubicBezTo>
                    <a:cubicBezTo>
                      <a:pt x="900803" y="234068"/>
                      <a:pt x="886456" y="231841"/>
                      <a:pt x="873024" y="228003"/>
                    </a:cubicBezTo>
                    <a:cubicBezTo>
                      <a:pt x="794122" y="205460"/>
                      <a:pt x="830484" y="220269"/>
                      <a:pt x="727250" y="201499"/>
                    </a:cubicBezTo>
                    <a:cubicBezTo>
                      <a:pt x="709331" y="198241"/>
                      <a:pt x="691911" y="192664"/>
                      <a:pt x="674242" y="188247"/>
                    </a:cubicBezTo>
                    <a:cubicBezTo>
                      <a:pt x="590372" y="202225"/>
                      <a:pt x="621599" y="201499"/>
                      <a:pt x="581477" y="201499"/>
                    </a:cubicBezTo>
                  </a:path>
                </a:pathLst>
              </a:custGeom>
              <a:solidFill>
                <a:srgbClr val="FF66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900"/>
              </a:p>
            </p:txBody>
          </p:sp>
          <p:sp>
            <p:nvSpPr>
              <p:cNvPr id="87" name="フリーフォーム 86"/>
              <p:cNvSpPr/>
              <p:nvPr/>
            </p:nvSpPr>
            <p:spPr>
              <a:xfrm>
                <a:off x="4122235" y="3844323"/>
                <a:ext cx="1204329" cy="493047"/>
              </a:xfrm>
              <a:custGeom>
                <a:avLst/>
                <a:gdLst>
                  <a:gd name="connsiteX0" fmla="*/ 700746 w 1204329"/>
                  <a:gd name="connsiteY0" fmla="*/ 188247 h 493047"/>
                  <a:gd name="connsiteX1" fmla="*/ 528468 w 1204329"/>
                  <a:gd name="connsiteY1" fmla="*/ 201499 h 493047"/>
                  <a:gd name="connsiteX2" fmla="*/ 448955 w 1204329"/>
                  <a:gd name="connsiteY2" fmla="*/ 228003 h 493047"/>
                  <a:gd name="connsiteX3" fmla="*/ 369442 w 1204329"/>
                  <a:gd name="connsiteY3" fmla="*/ 281012 h 493047"/>
                  <a:gd name="connsiteX4" fmla="*/ 303181 w 1204329"/>
                  <a:gd name="connsiteY4" fmla="*/ 334021 h 493047"/>
                  <a:gd name="connsiteX5" fmla="*/ 236920 w 1204329"/>
                  <a:gd name="connsiteY5" fmla="*/ 400281 h 493047"/>
                  <a:gd name="connsiteX6" fmla="*/ 170659 w 1204329"/>
                  <a:gd name="connsiteY6" fmla="*/ 440038 h 493047"/>
                  <a:gd name="connsiteX7" fmla="*/ 130903 w 1204329"/>
                  <a:gd name="connsiteY7" fmla="*/ 466542 h 493047"/>
                  <a:gd name="connsiteX8" fmla="*/ 51390 w 1204329"/>
                  <a:gd name="connsiteY8" fmla="*/ 493047 h 493047"/>
                  <a:gd name="connsiteX9" fmla="*/ 24885 w 1204329"/>
                  <a:gd name="connsiteY9" fmla="*/ 347273 h 493047"/>
                  <a:gd name="connsiteX10" fmla="*/ 64642 w 1204329"/>
                  <a:gd name="connsiteY10" fmla="*/ 281012 h 493047"/>
                  <a:gd name="connsiteX11" fmla="*/ 91146 w 1204329"/>
                  <a:gd name="connsiteY11" fmla="*/ 241255 h 493047"/>
                  <a:gd name="connsiteX12" fmla="*/ 170659 w 1204329"/>
                  <a:gd name="connsiteY12" fmla="*/ 201499 h 493047"/>
                  <a:gd name="connsiteX13" fmla="*/ 250172 w 1204329"/>
                  <a:gd name="connsiteY13" fmla="*/ 135238 h 493047"/>
                  <a:gd name="connsiteX14" fmla="*/ 276677 w 1204329"/>
                  <a:gd name="connsiteY14" fmla="*/ 108734 h 493047"/>
                  <a:gd name="connsiteX15" fmla="*/ 329685 w 1204329"/>
                  <a:gd name="connsiteY15" fmla="*/ 82229 h 493047"/>
                  <a:gd name="connsiteX16" fmla="*/ 409198 w 1204329"/>
                  <a:gd name="connsiteY16" fmla="*/ 42473 h 493047"/>
                  <a:gd name="connsiteX17" fmla="*/ 448955 w 1204329"/>
                  <a:gd name="connsiteY17" fmla="*/ 15968 h 493047"/>
                  <a:gd name="connsiteX18" fmla="*/ 806764 w 1204329"/>
                  <a:gd name="connsiteY18" fmla="*/ 15968 h 493047"/>
                  <a:gd name="connsiteX19" fmla="*/ 926033 w 1204329"/>
                  <a:gd name="connsiteY19" fmla="*/ 42473 h 493047"/>
                  <a:gd name="connsiteX20" fmla="*/ 1005546 w 1204329"/>
                  <a:gd name="connsiteY20" fmla="*/ 68977 h 493047"/>
                  <a:gd name="connsiteX21" fmla="*/ 1045303 w 1204329"/>
                  <a:gd name="connsiteY21" fmla="*/ 95481 h 493047"/>
                  <a:gd name="connsiteX22" fmla="*/ 1071807 w 1204329"/>
                  <a:gd name="connsiteY22" fmla="*/ 121986 h 493047"/>
                  <a:gd name="connsiteX23" fmla="*/ 1111564 w 1204329"/>
                  <a:gd name="connsiteY23" fmla="*/ 135238 h 493047"/>
                  <a:gd name="connsiteX24" fmla="*/ 1151320 w 1204329"/>
                  <a:gd name="connsiteY24" fmla="*/ 161742 h 493047"/>
                  <a:gd name="connsiteX25" fmla="*/ 1204329 w 1204329"/>
                  <a:gd name="connsiteY25" fmla="*/ 228003 h 493047"/>
                  <a:gd name="connsiteX26" fmla="*/ 1191077 w 1204329"/>
                  <a:gd name="connsiteY26" fmla="*/ 320768 h 493047"/>
                  <a:gd name="connsiteX27" fmla="*/ 1164572 w 1204329"/>
                  <a:gd name="connsiteY27" fmla="*/ 347273 h 493047"/>
                  <a:gd name="connsiteX28" fmla="*/ 1098311 w 1204329"/>
                  <a:gd name="connsiteY28" fmla="*/ 334021 h 493047"/>
                  <a:gd name="connsiteX29" fmla="*/ 1018798 w 1204329"/>
                  <a:gd name="connsiteY29" fmla="*/ 307516 h 493047"/>
                  <a:gd name="connsiteX30" fmla="*/ 979042 w 1204329"/>
                  <a:gd name="connsiteY30" fmla="*/ 281012 h 493047"/>
                  <a:gd name="connsiteX31" fmla="*/ 939285 w 1204329"/>
                  <a:gd name="connsiteY31" fmla="*/ 267760 h 493047"/>
                  <a:gd name="connsiteX32" fmla="*/ 912781 w 1204329"/>
                  <a:gd name="connsiteY32" fmla="*/ 241255 h 493047"/>
                  <a:gd name="connsiteX33" fmla="*/ 873024 w 1204329"/>
                  <a:gd name="connsiteY33" fmla="*/ 228003 h 493047"/>
                  <a:gd name="connsiteX34" fmla="*/ 727250 w 1204329"/>
                  <a:gd name="connsiteY34" fmla="*/ 201499 h 493047"/>
                  <a:gd name="connsiteX35" fmla="*/ 674242 w 1204329"/>
                  <a:gd name="connsiteY35" fmla="*/ 188247 h 493047"/>
                  <a:gd name="connsiteX36" fmla="*/ 581477 w 1204329"/>
                  <a:gd name="connsiteY36" fmla="*/ 201499 h 4930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204329" h="493047">
                    <a:moveTo>
                      <a:pt x="700746" y="188247"/>
                    </a:moveTo>
                    <a:cubicBezTo>
                      <a:pt x="643320" y="192664"/>
                      <a:pt x="585359" y="192516"/>
                      <a:pt x="528468" y="201499"/>
                    </a:cubicBezTo>
                    <a:cubicBezTo>
                      <a:pt x="500872" y="205856"/>
                      <a:pt x="448955" y="228003"/>
                      <a:pt x="448955" y="228003"/>
                    </a:cubicBezTo>
                    <a:cubicBezTo>
                      <a:pt x="422451" y="245673"/>
                      <a:pt x="391967" y="258488"/>
                      <a:pt x="369442" y="281012"/>
                    </a:cubicBezTo>
                    <a:cubicBezTo>
                      <a:pt x="331675" y="318778"/>
                      <a:pt x="353333" y="300585"/>
                      <a:pt x="303181" y="334021"/>
                    </a:cubicBezTo>
                    <a:cubicBezTo>
                      <a:pt x="257744" y="402177"/>
                      <a:pt x="300028" y="349795"/>
                      <a:pt x="236920" y="400281"/>
                    </a:cubicBezTo>
                    <a:cubicBezTo>
                      <a:pt x="184944" y="441862"/>
                      <a:pt x="239704" y="417023"/>
                      <a:pt x="170659" y="440038"/>
                    </a:cubicBezTo>
                    <a:cubicBezTo>
                      <a:pt x="157407" y="448873"/>
                      <a:pt x="145457" y="460073"/>
                      <a:pt x="130903" y="466542"/>
                    </a:cubicBezTo>
                    <a:cubicBezTo>
                      <a:pt x="105373" y="477889"/>
                      <a:pt x="51390" y="493047"/>
                      <a:pt x="51390" y="493047"/>
                    </a:cubicBezTo>
                    <a:cubicBezTo>
                      <a:pt x="-28123" y="466541"/>
                      <a:pt x="2744" y="491194"/>
                      <a:pt x="24885" y="347273"/>
                    </a:cubicBezTo>
                    <a:cubicBezTo>
                      <a:pt x="32557" y="297406"/>
                      <a:pt x="36784" y="315834"/>
                      <a:pt x="64642" y="281012"/>
                    </a:cubicBezTo>
                    <a:cubicBezTo>
                      <a:pt x="74592" y="268575"/>
                      <a:pt x="79884" y="252517"/>
                      <a:pt x="91146" y="241255"/>
                    </a:cubicBezTo>
                    <a:cubicBezTo>
                      <a:pt x="116835" y="215566"/>
                      <a:pt x="138325" y="212277"/>
                      <a:pt x="170659" y="201499"/>
                    </a:cubicBezTo>
                    <a:cubicBezTo>
                      <a:pt x="253702" y="90775"/>
                      <a:pt x="167387" y="184908"/>
                      <a:pt x="250172" y="135238"/>
                    </a:cubicBezTo>
                    <a:cubicBezTo>
                      <a:pt x="260886" y="128810"/>
                      <a:pt x="266281" y="115665"/>
                      <a:pt x="276677" y="108734"/>
                    </a:cubicBezTo>
                    <a:cubicBezTo>
                      <a:pt x="293114" y="97776"/>
                      <a:pt x="312533" y="92030"/>
                      <a:pt x="329685" y="82229"/>
                    </a:cubicBezTo>
                    <a:cubicBezTo>
                      <a:pt x="401612" y="41128"/>
                      <a:pt x="336312" y="66768"/>
                      <a:pt x="409198" y="42473"/>
                    </a:cubicBezTo>
                    <a:cubicBezTo>
                      <a:pt x="422450" y="33638"/>
                      <a:pt x="434042" y="21561"/>
                      <a:pt x="448955" y="15968"/>
                    </a:cubicBezTo>
                    <a:cubicBezTo>
                      <a:pt x="543325" y="-19421"/>
                      <a:pt x="783320" y="14902"/>
                      <a:pt x="806764" y="15968"/>
                    </a:cubicBezTo>
                    <a:cubicBezTo>
                      <a:pt x="844585" y="23533"/>
                      <a:pt x="888610" y="31246"/>
                      <a:pt x="926033" y="42473"/>
                    </a:cubicBezTo>
                    <a:cubicBezTo>
                      <a:pt x="952793" y="50501"/>
                      <a:pt x="982300" y="53480"/>
                      <a:pt x="1005546" y="68977"/>
                    </a:cubicBezTo>
                    <a:cubicBezTo>
                      <a:pt x="1018798" y="77812"/>
                      <a:pt x="1032866" y="85531"/>
                      <a:pt x="1045303" y="95481"/>
                    </a:cubicBezTo>
                    <a:cubicBezTo>
                      <a:pt x="1055059" y="103286"/>
                      <a:pt x="1061093" y="115558"/>
                      <a:pt x="1071807" y="121986"/>
                    </a:cubicBezTo>
                    <a:cubicBezTo>
                      <a:pt x="1083785" y="129173"/>
                      <a:pt x="1098312" y="130821"/>
                      <a:pt x="1111564" y="135238"/>
                    </a:cubicBezTo>
                    <a:cubicBezTo>
                      <a:pt x="1124816" y="144073"/>
                      <a:pt x="1138883" y="151792"/>
                      <a:pt x="1151320" y="161742"/>
                    </a:cubicBezTo>
                    <a:cubicBezTo>
                      <a:pt x="1178293" y="183321"/>
                      <a:pt x="1184651" y="198487"/>
                      <a:pt x="1204329" y="228003"/>
                    </a:cubicBezTo>
                    <a:cubicBezTo>
                      <a:pt x="1199912" y="258925"/>
                      <a:pt x="1200955" y="291135"/>
                      <a:pt x="1191077" y="320768"/>
                    </a:cubicBezTo>
                    <a:cubicBezTo>
                      <a:pt x="1187126" y="332621"/>
                      <a:pt x="1176941" y="345506"/>
                      <a:pt x="1164572" y="347273"/>
                    </a:cubicBezTo>
                    <a:cubicBezTo>
                      <a:pt x="1142274" y="350459"/>
                      <a:pt x="1120042" y="339948"/>
                      <a:pt x="1098311" y="334021"/>
                    </a:cubicBezTo>
                    <a:cubicBezTo>
                      <a:pt x="1071357" y="326670"/>
                      <a:pt x="1018798" y="307516"/>
                      <a:pt x="1018798" y="307516"/>
                    </a:cubicBezTo>
                    <a:cubicBezTo>
                      <a:pt x="1005546" y="298681"/>
                      <a:pt x="993288" y="288135"/>
                      <a:pt x="979042" y="281012"/>
                    </a:cubicBezTo>
                    <a:cubicBezTo>
                      <a:pt x="966548" y="274765"/>
                      <a:pt x="951263" y="274947"/>
                      <a:pt x="939285" y="267760"/>
                    </a:cubicBezTo>
                    <a:cubicBezTo>
                      <a:pt x="928571" y="261332"/>
                      <a:pt x="923495" y="247683"/>
                      <a:pt x="912781" y="241255"/>
                    </a:cubicBezTo>
                    <a:cubicBezTo>
                      <a:pt x="900803" y="234068"/>
                      <a:pt x="886456" y="231841"/>
                      <a:pt x="873024" y="228003"/>
                    </a:cubicBezTo>
                    <a:cubicBezTo>
                      <a:pt x="794122" y="205460"/>
                      <a:pt x="830484" y="220269"/>
                      <a:pt x="727250" y="201499"/>
                    </a:cubicBezTo>
                    <a:cubicBezTo>
                      <a:pt x="709331" y="198241"/>
                      <a:pt x="691911" y="192664"/>
                      <a:pt x="674242" y="188247"/>
                    </a:cubicBezTo>
                    <a:cubicBezTo>
                      <a:pt x="590372" y="202225"/>
                      <a:pt x="621599" y="201499"/>
                      <a:pt x="581477" y="201499"/>
                    </a:cubicBezTo>
                  </a:path>
                </a:pathLst>
              </a:custGeom>
              <a:solidFill>
                <a:srgbClr val="FF66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900"/>
              </a:p>
            </p:txBody>
          </p:sp>
        </p:grpSp>
        <p:sp>
          <p:nvSpPr>
            <p:cNvPr id="85" name="正方形/長方形 84"/>
            <p:cNvSpPr/>
            <p:nvPr/>
          </p:nvSpPr>
          <p:spPr>
            <a:xfrm>
              <a:off x="3211081" y="1525873"/>
              <a:ext cx="3110384" cy="135309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ja-JP" altLang="en-US" sz="2000" b="0" cap="none" spc="0" dirty="0" smtClean="0">
                  <a:ln w="18415" cmpd="sng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もんだい</a:t>
              </a:r>
              <a:endParaRPr lang="ja-JP" altLang="en-US" sz="2000" b="0" cap="none" spc="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grpSp>
        <p:nvGrpSpPr>
          <p:cNvPr id="95" name="グループ化 94"/>
          <p:cNvGrpSpPr/>
          <p:nvPr/>
        </p:nvGrpSpPr>
        <p:grpSpPr>
          <a:xfrm>
            <a:off x="3725844" y="1837840"/>
            <a:ext cx="1455374" cy="1384722"/>
            <a:chOff x="2744777" y="1484784"/>
            <a:chExt cx="4050390" cy="4682851"/>
          </a:xfrm>
        </p:grpSpPr>
        <p:grpSp>
          <p:nvGrpSpPr>
            <p:cNvPr id="96" name="グループ化 95"/>
            <p:cNvGrpSpPr/>
            <p:nvPr/>
          </p:nvGrpSpPr>
          <p:grpSpPr>
            <a:xfrm>
              <a:off x="2744777" y="1484784"/>
              <a:ext cx="4050390" cy="4682851"/>
              <a:chOff x="2668961" y="1844824"/>
              <a:chExt cx="4050390" cy="4682851"/>
            </a:xfrm>
          </p:grpSpPr>
          <p:sp>
            <p:nvSpPr>
              <p:cNvPr id="101" name="フリーフォーム 100"/>
              <p:cNvSpPr/>
              <p:nvPr/>
            </p:nvSpPr>
            <p:spPr>
              <a:xfrm>
                <a:off x="2668961" y="1844824"/>
                <a:ext cx="4050390" cy="4682851"/>
              </a:xfrm>
              <a:custGeom>
                <a:avLst/>
                <a:gdLst>
                  <a:gd name="connsiteX0" fmla="*/ 1277497 w 4050390"/>
                  <a:gd name="connsiteY0" fmla="*/ 35515 h 4334120"/>
                  <a:gd name="connsiteX1" fmla="*/ 747410 w 4050390"/>
                  <a:gd name="connsiteY1" fmla="*/ 287306 h 4334120"/>
                  <a:gd name="connsiteX2" fmla="*/ 349845 w 4050390"/>
                  <a:gd name="connsiteY2" fmla="*/ 936663 h 4334120"/>
                  <a:gd name="connsiteX3" fmla="*/ 190819 w 4050390"/>
                  <a:gd name="connsiteY3" fmla="*/ 2672698 h 4334120"/>
                  <a:gd name="connsiteX4" fmla="*/ 204071 w 4050390"/>
                  <a:gd name="connsiteY4" fmla="*/ 4209950 h 4334120"/>
                  <a:gd name="connsiteX5" fmla="*/ 270332 w 4050390"/>
                  <a:gd name="connsiteY5" fmla="*/ 4249706 h 4334120"/>
                  <a:gd name="connsiteX6" fmla="*/ 3649637 w 4050390"/>
                  <a:gd name="connsiteY6" fmla="*/ 4302715 h 4334120"/>
                  <a:gd name="connsiteX7" fmla="*/ 4020697 w 4050390"/>
                  <a:gd name="connsiteY7" fmla="*/ 4249706 h 4334120"/>
                  <a:gd name="connsiteX8" fmla="*/ 3967689 w 4050390"/>
                  <a:gd name="connsiteY8" fmla="*/ 4156941 h 4334120"/>
                  <a:gd name="connsiteX9" fmla="*/ 3914680 w 4050390"/>
                  <a:gd name="connsiteY9" fmla="*/ 2526924 h 4334120"/>
                  <a:gd name="connsiteX10" fmla="*/ 3768906 w 4050390"/>
                  <a:gd name="connsiteY10" fmla="*/ 578854 h 4334120"/>
                  <a:gd name="connsiteX11" fmla="*/ 2152141 w 4050390"/>
                  <a:gd name="connsiteY11" fmla="*/ 22263 h 4334120"/>
                  <a:gd name="connsiteX12" fmla="*/ 1065463 w 4050390"/>
                  <a:gd name="connsiteY12" fmla="*/ 101776 h 4334120"/>
                  <a:gd name="connsiteX13" fmla="*/ 1065463 w 4050390"/>
                  <a:gd name="connsiteY13" fmla="*/ 101776 h 4334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050390" h="4334120">
                    <a:moveTo>
                      <a:pt x="1277497" y="35515"/>
                    </a:moveTo>
                    <a:cubicBezTo>
                      <a:pt x="1089758" y="86315"/>
                      <a:pt x="902019" y="137115"/>
                      <a:pt x="747410" y="287306"/>
                    </a:cubicBezTo>
                    <a:cubicBezTo>
                      <a:pt x="592801" y="437497"/>
                      <a:pt x="442610" y="539098"/>
                      <a:pt x="349845" y="936663"/>
                    </a:cubicBezTo>
                    <a:cubicBezTo>
                      <a:pt x="257080" y="1334228"/>
                      <a:pt x="215115" y="2127150"/>
                      <a:pt x="190819" y="2672698"/>
                    </a:cubicBezTo>
                    <a:cubicBezTo>
                      <a:pt x="166523" y="3218246"/>
                      <a:pt x="190819" y="3947115"/>
                      <a:pt x="204071" y="4209950"/>
                    </a:cubicBezTo>
                    <a:cubicBezTo>
                      <a:pt x="217323" y="4472785"/>
                      <a:pt x="-303929" y="4234245"/>
                      <a:pt x="270332" y="4249706"/>
                    </a:cubicBezTo>
                    <a:cubicBezTo>
                      <a:pt x="844593" y="4265167"/>
                      <a:pt x="3024576" y="4302715"/>
                      <a:pt x="3649637" y="4302715"/>
                    </a:cubicBezTo>
                    <a:cubicBezTo>
                      <a:pt x="4274698" y="4302715"/>
                      <a:pt x="3967688" y="4274002"/>
                      <a:pt x="4020697" y="4249706"/>
                    </a:cubicBezTo>
                    <a:cubicBezTo>
                      <a:pt x="4073706" y="4225410"/>
                      <a:pt x="3985359" y="4444071"/>
                      <a:pt x="3967689" y="4156941"/>
                    </a:cubicBezTo>
                    <a:cubicBezTo>
                      <a:pt x="3950020" y="3869811"/>
                      <a:pt x="3947811" y="3123272"/>
                      <a:pt x="3914680" y="2526924"/>
                    </a:cubicBezTo>
                    <a:cubicBezTo>
                      <a:pt x="3881550" y="1930576"/>
                      <a:pt x="4062663" y="996298"/>
                      <a:pt x="3768906" y="578854"/>
                    </a:cubicBezTo>
                    <a:cubicBezTo>
                      <a:pt x="3475150" y="161411"/>
                      <a:pt x="2602715" y="101776"/>
                      <a:pt x="2152141" y="22263"/>
                    </a:cubicBezTo>
                    <a:cubicBezTo>
                      <a:pt x="1701567" y="-57250"/>
                      <a:pt x="1065463" y="101776"/>
                      <a:pt x="1065463" y="101776"/>
                    </a:cubicBezTo>
                    <a:lnTo>
                      <a:pt x="1065463" y="101776"/>
                    </a:lnTo>
                  </a:path>
                </a:pathLst>
              </a:custGeom>
              <a:solidFill>
                <a:schemeClr val="bg2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900"/>
              </a:p>
            </p:txBody>
          </p:sp>
          <p:sp>
            <p:nvSpPr>
              <p:cNvPr id="102" name="円/楕円 101"/>
              <p:cNvSpPr/>
              <p:nvPr/>
            </p:nvSpPr>
            <p:spPr>
              <a:xfrm>
                <a:off x="3539968" y="2708920"/>
                <a:ext cx="864096" cy="864096"/>
              </a:xfrm>
              <a:prstGeom prst="ellipse">
                <a:avLst/>
              </a:prstGeom>
              <a:solidFill>
                <a:schemeClr val="bg2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900"/>
              </a:p>
            </p:txBody>
          </p:sp>
          <p:sp>
            <p:nvSpPr>
              <p:cNvPr id="103" name="弦 102"/>
              <p:cNvSpPr/>
              <p:nvPr/>
            </p:nvSpPr>
            <p:spPr>
              <a:xfrm rot="17413514">
                <a:off x="3511875" y="2740803"/>
                <a:ext cx="863204" cy="848977"/>
              </a:xfrm>
              <a:prstGeom prst="chord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900"/>
              </a:p>
            </p:txBody>
          </p:sp>
          <p:sp>
            <p:nvSpPr>
              <p:cNvPr id="104" name="円/楕円 103"/>
              <p:cNvSpPr/>
              <p:nvPr/>
            </p:nvSpPr>
            <p:spPr>
              <a:xfrm>
                <a:off x="4913988" y="2708920"/>
                <a:ext cx="864096" cy="864096"/>
              </a:xfrm>
              <a:prstGeom prst="ellipse">
                <a:avLst/>
              </a:prstGeom>
              <a:solidFill>
                <a:schemeClr val="bg2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900"/>
              </a:p>
            </p:txBody>
          </p:sp>
          <p:sp>
            <p:nvSpPr>
              <p:cNvPr id="105" name="弦 104"/>
              <p:cNvSpPr/>
              <p:nvPr/>
            </p:nvSpPr>
            <p:spPr>
              <a:xfrm rot="17413514">
                <a:off x="4885895" y="2740803"/>
                <a:ext cx="863204" cy="848977"/>
              </a:xfrm>
              <a:prstGeom prst="chord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900"/>
              </a:p>
            </p:txBody>
          </p:sp>
          <p:sp>
            <p:nvSpPr>
              <p:cNvPr id="106" name="円/楕円 105"/>
              <p:cNvSpPr/>
              <p:nvPr/>
            </p:nvSpPr>
            <p:spPr>
              <a:xfrm>
                <a:off x="3779912" y="2996952"/>
                <a:ext cx="360040" cy="28803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900"/>
              </a:p>
            </p:txBody>
          </p:sp>
          <p:sp>
            <p:nvSpPr>
              <p:cNvPr id="107" name="円/楕円 106"/>
              <p:cNvSpPr/>
              <p:nvPr/>
            </p:nvSpPr>
            <p:spPr>
              <a:xfrm>
                <a:off x="5137477" y="3021275"/>
                <a:ext cx="360040" cy="28803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900"/>
              </a:p>
            </p:txBody>
          </p:sp>
        </p:grpSp>
        <p:grpSp>
          <p:nvGrpSpPr>
            <p:cNvPr id="97" name="グループ化 96"/>
            <p:cNvGrpSpPr/>
            <p:nvPr/>
          </p:nvGrpSpPr>
          <p:grpSpPr>
            <a:xfrm>
              <a:off x="4333282" y="3948385"/>
              <a:ext cx="880011" cy="701173"/>
              <a:chOff x="4109793" y="3844323"/>
              <a:chExt cx="1216771" cy="701173"/>
            </a:xfrm>
          </p:grpSpPr>
          <p:sp>
            <p:nvSpPr>
              <p:cNvPr id="99" name="フリーフォーム 98"/>
              <p:cNvSpPr/>
              <p:nvPr/>
            </p:nvSpPr>
            <p:spPr>
              <a:xfrm>
                <a:off x="4109793" y="4052449"/>
                <a:ext cx="1204329" cy="493047"/>
              </a:xfrm>
              <a:custGeom>
                <a:avLst/>
                <a:gdLst>
                  <a:gd name="connsiteX0" fmla="*/ 700746 w 1204329"/>
                  <a:gd name="connsiteY0" fmla="*/ 188247 h 493047"/>
                  <a:gd name="connsiteX1" fmla="*/ 528468 w 1204329"/>
                  <a:gd name="connsiteY1" fmla="*/ 201499 h 493047"/>
                  <a:gd name="connsiteX2" fmla="*/ 448955 w 1204329"/>
                  <a:gd name="connsiteY2" fmla="*/ 228003 h 493047"/>
                  <a:gd name="connsiteX3" fmla="*/ 369442 w 1204329"/>
                  <a:gd name="connsiteY3" fmla="*/ 281012 h 493047"/>
                  <a:gd name="connsiteX4" fmla="*/ 303181 w 1204329"/>
                  <a:gd name="connsiteY4" fmla="*/ 334021 h 493047"/>
                  <a:gd name="connsiteX5" fmla="*/ 236920 w 1204329"/>
                  <a:gd name="connsiteY5" fmla="*/ 400281 h 493047"/>
                  <a:gd name="connsiteX6" fmla="*/ 170659 w 1204329"/>
                  <a:gd name="connsiteY6" fmla="*/ 440038 h 493047"/>
                  <a:gd name="connsiteX7" fmla="*/ 130903 w 1204329"/>
                  <a:gd name="connsiteY7" fmla="*/ 466542 h 493047"/>
                  <a:gd name="connsiteX8" fmla="*/ 51390 w 1204329"/>
                  <a:gd name="connsiteY8" fmla="*/ 493047 h 493047"/>
                  <a:gd name="connsiteX9" fmla="*/ 24885 w 1204329"/>
                  <a:gd name="connsiteY9" fmla="*/ 347273 h 493047"/>
                  <a:gd name="connsiteX10" fmla="*/ 64642 w 1204329"/>
                  <a:gd name="connsiteY10" fmla="*/ 281012 h 493047"/>
                  <a:gd name="connsiteX11" fmla="*/ 91146 w 1204329"/>
                  <a:gd name="connsiteY11" fmla="*/ 241255 h 493047"/>
                  <a:gd name="connsiteX12" fmla="*/ 170659 w 1204329"/>
                  <a:gd name="connsiteY12" fmla="*/ 201499 h 493047"/>
                  <a:gd name="connsiteX13" fmla="*/ 250172 w 1204329"/>
                  <a:gd name="connsiteY13" fmla="*/ 135238 h 493047"/>
                  <a:gd name="connsiteX14" fmla="*/ 276677 w 1204329"/>
                  <a:gd name="connsiteY14" fmla="*/ 108734 h 493047"/>
                  <a:gd name="connsiteX15" fmla="*/ 329685 w 1204329"/>
                  <a:gd name="connsiteY15" fmla="*/ 82229 h 493047"/>
                  <a:gd name="connsiteX16" fmla="*/ 409198 w 1204329"/>
                  <a:gd name="connsiteY16" fmla="*/ 42473 h 493047"/>
                  <a:gd name="connsiteX17" fmla="*/ 448955 w 1204329"/>
                  <a:gd name="connsiteY17" fmla="*/ 15968 h 493047"/>
                  <a:gd name="connsiteX18" fmla="*/ 806764 w 1204329"/>
                  <a:gd name="connsiteY18" fmla="*/ 15968 h 493047"/>
                  <a:gd name="connsiteX19" fmla="*/ 926033 w 1204329"/>
                  <a:gd name="connsiteY19" fmla="*/ 42473 h 493047"/>
                  <a:gd name="connsiteX20" fmla="*/ 1005546 w 1204329"/>
                  <a:gd name="connsiteY20" fmla="*/ 68977 h 493047"/>
                  <a:gd name="connsiteX21" fmla="*/ 1045303 w 1204329"/>
                  <a:gd name="connsiteY21" fmla="*/ 95481 h 493047"/>
                  <a:gd name="connsiteX22" fmla="*/ 1071807 w 1204329"/>
                  <a:gd name="connsiteY22" fmla="*/ 121986 h 493047"/>
                  <a:gd name="connsiteX23" fmla="*/ 1111564 w 1204329"/>
                  <a:gd name="connsiteY23" fmla="*/ 135238 h 493047"/>
                  <a:gd name="connsiteX24" fmla="*/ 1151320 w 1204329"/>
                  <a:gd name="connsiteY24" fmla="*/ 161742 h 493047"/>
                  <a:gd name="connsiteX25" fmla="*/ 1204329 w 1204329"/>
                  <a:gd name="connsiteY25" fmla="*/ 228003 h 493047"/>
                  <a:gd name="connsiteX26" fmla="*/ 1191077 w 1204329"/>
                  <a:gd name="connsiteY26" fmla="*/ 320768 h 493047"/>
                  <a:gd name="connsiteX27" fmla="*/ 1164572 w 1204329"/>
                  <a:gd name="connsiteY27" fmla="*/ 347273 h 493047"/>
                  <a:gd name="connsiteX28" fmla="*/ 1098311 w 1204329"/>
                  <a:gd name="connsiteY28" fmla="*/ 334021 h 493047"/>
                  <a:gd name="connsiteX29" fmla="*/ 1018798 w 1204329"/>
                  <a:gd name="connsiteY29" fmla="*/ 307516 h 493047"/>
                  <a:gd name="connsiteX30" fmla="*/ 979042 w 1204329"/>
                  <a:gd name="connsiteY30" fmla="*/ 281012 h 493047"/>
                  <a:gd name="connsiteX31" fmla="*/ 939285 w 1204329"/>
                  <a:gd name="connsiteY31" fmla="*/ 267760 h 493047"/>
                  <a:gd name="connsiteX32" fmla="*/ 912781 w 1204329"/>
                  <a:gd name="connsiteY32" fmla="*/ 241255 h 493047"/>
                  <a:gd name="connsiteX33" fmla="*/ 873024 w 1204329"/>
                  <a:gd name="connsiteY33" fmla="*/ 228003 h 493047"/>
                  <a:gd name="connsiteX34" fmla="*/ 727250 w 1204329"/>
                  <a:gd name="connsiteY34" fmla="*/ 201499 h 493047"/>
                  <a:gd name="connsiteX35" fmla="*/ 674242 w 1204329"/>
                  <a:gd name="connsiteY35" fmla="*/ 188247 h 493047"/>
                  <a:gd name="connsiteX36" fmla="*/ 581477 w 1204329"/>
                  <a:gd name="connsiteY36" fmla="*/ 201499 h 4930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204329" h="493047">
                    <a:moveTo>
                      <a:pt x="700746" y="188247"/>
                    </a:moveTo>
                    <a:cubicBezTo>
                      <a:pt x="643320" y="192664"/>
                      <a:pt x="585359" y="192516"/>
                      <a:pt x="528468" y="201499"/>
                    </a:cubicBezTo>
                    <a:cubicBezTo>
                      <a:pt x="500872" y="205856"/>
                      <a:pt x="448955" y="228003"/>
                      <a:pt x="448955" y="228003"/>
                    </a:cubicBezTo>
                    <a:cubicBezTo>
                      <a:pt x="422451" y="245673"/>
                      <a:pt x="391967" y="258488"/>
                      <a:pt x="369442" y="281012"/>
                    </a:cubicBezTo>
                    <a:cubicBezTo>
                      <a:pt x="331675" y="318778"/>
                      <a:pt x="353333" y="300585"/>
                      <a:pt x="303181" y="334021"/>
                    </a:cubicBezTo>
                    <a:cubicBezTo>
                      <a:pt x="257744" y="402177"/>
                      <a:pt x="300028" y="349795"/>
                      <a:pt x="236920" y="400281"/>
                    </a:cubicBezTo>
                    <a:cubicBezTo>
                      <a:pt x="184944" y="441862"/>
                      <a:pt x="239704" y="417023"/>
                      <a:pt x="170659" y="440038"/>
                    </a:cubicBezTo>
                    <a:cubicBezTo>
                      <a:pt x="157407" y="448873"/>
                      <a:pt x="145457" y="460073"/>
                      <a:pt x="130903" y="466542"/>
                    </a:cubicBezTo>
                    <a:cubicBezTo>
                      <a:pt x="105373" y="477889"/>
                      <a:pt x="51390" y="493047"/>
                      <a:pt x="51390" y="493047"/>
                    </a:cubicBezTo>
                    <a:cubicBezTo>
                      <a:pt x="-28123" y="466541"/>
                      <a:pt x="2744" y="491194"/>
                      <a:pt x="24885" y="347273"/>
                    </a:cubicBezTo>
                    <a:cubicBezTo>
                      <a:pt x="32557" y="297406"/>
                      <a:pt x="36784" y="315834"/>
                      <a:pt x="64642" y="281012"/>
                    </a:cubicBezTo>
                    <a:cubicBezTo>
                      <a:pt x="74592" y="268575"/>
                      <a:pt x="79884" y="252517"/>
                      <a:pt x="91146" y="241255"/>
                    </a:cubicBezTo>
                    <a:cubicBezTo>
                      <a:pt x="116835" y="215566"/>
                      <a:pt x="138325" y="212277"/>
                      <a:pt x="170659" y="201499"/>
                    </a:cubicBezTo>
                    <a:cubicBezTo>
                      <a:pt x="253702" y="90775"/>
                      <a:pt x="167387" y="184908"/>
                      <a:pt x="250172" y="135238"/>
                    </a:cubicBezTo>
                    <a:cubicBezTo>
                      <a:pt x="260886" y="128810"/>
                      <a:pt x="266281" y="115665"/>
                      <a:pt x="276677" y="108734"/>
                    </a:cubicBezTo>
                    <a:cubicBezTo>
                      <a:pt x="293114" y="97776"/>
                      <a:pt x="312533" y="92030"/>
                      <a:pt x="329685" y="82229"/>
                    </a:cubicBezTo>
                    <a:cubicBezTo>
                      <a:pt x="401612" y="41128"/>
                      <a:pt x="336312" y="66768"/>
                      <a:pt x="409198" y="42473"/>
                    </a:cubicBezTo>
                    <a:cubicBezTo>
                      <a:pt x="422450" y="33638"/>
                      <a:pt x="434042" y="21561"/>
                      <a:pt x="448955" y="15968"/>
                    </a:cubicBezTo>
                    <a:cubicBezTo>
                      <a:pt x="543325" y="-19421"/>
                      <a:pt x="783320" y="14902"/>
                      <a:pt x="806764" y="15968"/>
                    </a:cubicBezTo>
                    <a:cubicBezTo>
                      <a:pt x="844585" y="23533"/>
                      <a:pt x="888610" y="31246"/>
                      <a:pt x="926033" y="42473"/>
                    </a:cubicBezTo>
                    <a:cubicBezTo>
                      <a:pt x="952793" y="50501"/>
                      <a:pt x="982300" y="53480"/>
                      <a:pt x="1005546" y="68977"/>
                    </a:cubicBezTo>
                    <a:cubicBezTo>
                      <a:pt x="1018798" y="77812"/>
                      <a:pt x="1032866" y="85531"/>
                      <a:pt x="1045303" y="95481"/>
                    </a:cubicBezTo>
                    <a:cubicBezTo>
                      <a:pt x="1055059" y="103286"/>
                      <a:pt x="1061093" y="115558"/>
                      <a:pt x="1071807" y="121986"/>
                    </a:cubicBezTo>
                    <a:cubicBezTo>
                      <a:pt x="1083785" y="129173"/>
                      <a:pt x="1098312" y="130821"/>
                      <a:pt x="1111564" y="135238"/>
                    </a:cubicBezTo>
                    <a:cubicBezTo>
                      <a:pt x="1124816" y="144073"/>
                      <a:pt x="1138883" y="151792"/>
                      <a:pt x="1151320" y="161742"/>
                    </a:cubicBezTo>
                    <a:cubicBezTo>
                      <a:pt x="1178293" y="183321"/>
                      <a:pt x="1184651" y="198487"/>
                      <a:pt x="1204329" y="228003"/>
                    </a:cubicBezTo>
                    <a:cubicBezTo>
                      <a:pt x="1199912" y="258925"/>
                      <a:pt x="1200955" y="291135"/>
                      <a:pt x="1191077" y="320768"/>
                    </a:cubicBezTo>
                    <a:cubicBezTo>
                      <a:pt x="1187126" y="332621"/>
                      <a:pt x="1176941" y="345506"/>
                      <a:pt x="1164572" y="347273"/>
                    </a:cubicBezTo>
                    <a:cubicBezTo>
                      <a:pt x="1142274" y="350459"/>
                      <a:pt x="1120042" y="339948"/>
                      <a:pt x="1098311" y="334021"/>
                    </a:cubicBezTo>
                    <a:cubicBezTo>
                      <a:pt x="1071357" y="326670"/>
                      <a:pt x="1018798" y="307516"/>
                      <a:pt x="1018798" y="307516"/>
                    </a:cubicBezTo>
                    <a:cubicBezTo>
                      <a:pt x="1005546" y="298681"/>
                      <a:pt x="993288" y="288135"/>
                      <a:pt x="979042" y="281012"/>
                    </a:cubicBezTo>
                    <a:cubicBezTo>
                      <a:pt x="966548" y="274765"/>
                      <a:pt x="951263" y="274947"/>
                      <a:pt x="939285" y="267760"/>
                    </a:cubicBezTo>
                    <a:cubicBezTo>
                      <a:pt x="928571" y="261332"/>
                      <a:pt x="923495" y="247683"/>
                      <a:pt x="912781" y="241255"/>
                    </a:cubicBezTo>
                    <a:cubicBezTo>
                      <a:pt x="900803" y="234068"/>
                      <a:pt x="886456" y="231841"/>
                      <a:pt x="873024" y="228003"/>
                    </a:cubicBezTo>
                    <a:cubicBezTo>
                      <a:pt x="794122" y="205460"/>
                      <a:pt x="830484" y="220269"/>
                      <a:pt x="727250" y="201499"/>
                    </a:cubicBezTo>
                    <a:cubicBezTo>
                      <a:pt x="709331" y="198241"/>
                      <a:pt x="691911" y="192664"/>
                      <a:pt x="674242" y="188247"/>
                    </a:cubicBezTo>
                    <a:cubicBezTo>
                      <a:pt x="590372" y="202225"/>
                      <a:pt x="621599" y="201499"/>
                      <a:pt x="581477" y="201499"/>
                    </a:cubicBezTo>
                  </a:path>
                </a:pathLst>
              </a:custGeom>
              <a:solidFill>
                <a:srgbClr val="FF66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900"/>
              </a:p>
            </p:txBody>
          </p:sp>
          <p:sp>
            <p:nvSpPr>
              <p:cNvPr id="100" name="フリーフォーム 99"/>
              <p:cNvSpPr/>
              <p:nvPr/>
            </p:nvSpPr>
            <p:spPr>
              <a:xfrm>
                <a:off x="4122235" y="3844323"/>
                <a:ext cx="1204329" cy="493047"/>
              </a:xfrm>
              <a:custGeom>
                <a:avLst/>
                <a:gdLst>
                  <a:gd name="connsiteX0" fmla="*/ 700746 w 1204329"/>
                  <a:gd name="connsiteY0" fmla="*/ 188247 h 493047"/>
                  <a:gd name="connsiteX1" fmla="*/ 528468 w 1204329"/>
                  <a:gd name="connsiteY1" fmla="*/ 201499 h 493047"/>
                  <a:gd name="connsiteX2" fmla="*/ 448955 w 1204329"/>
                  <a:gd name="connsiteY2" fmla="*/ 228003 h 493047"/>
                  <a:gd name="connsiteX3" fmla="*/ 369442 w 1204329"/>
                  <a:gd name="connsiteY3" fmla="*/ 281012 h 493047"/>
                  <a:gd name="connsiteX4" fmla="*/ 303181 w 1204329"/>
                  <a:gd name="connsiteY4" fmla="*/ 334021 h 493047"/>
                  <a:gd name="connsiteX5" fmla="*/ 236920 w 1204329"/>
                  <a:gd name="connsiteY5" fmla="*/ 400281 h 493047"/>
                  <a:gd name="connsiteX6" fmla="*/ 170659 w 1204329"/>
                  <a:gd name="connsiteY6" fmla="*/ 440038 h 493047"/>
                  <a:gd name="connsiteX7" fmla="*/ 130903 w 1204329"/>
                  <a:gd name="connsiteY7" fmla="*/ 466542 h 493047"/>
                  <a:gd name="connsiteX8" fmla="*/ 51390 w 1204329"/>
                  <a:gd name="connsiteY8" fmla="*/ 493047 h 493047"/>
                  <a:gd name="connsiteX9" fmla="*/ 24885 w 1204329"/>
                  <a:gd name="connsiteY9" fmla="*/ 347273 h 493047"/>
                  <a:gd name="connsiteX10" fmla="*/ 64642 w 1204329"/>
                  <a:gd name="connsiteY10" fmla="*/ 281012 h 493047"/>
                  <a:gd name="connsiteX11" fmla="*/ 91146 w 1204329"/>
                  <a:gd name="connsiteY11" fmla="*/ 241255 h 493047"/>
                  <a:gd name="connsiteX12" fmla="*/ 170659 w 1204329"/>
                  <a:gd name="connsiteY12" fmla="*/ 201499 h 493047"/>
                  <a:gd name="connsiteX13" fmla="*/ 250172 w 1204329"/>
                  <a:gd name="connsiteY13" fmla="*/ 135238 h 493047"/>
                  <a:gd name="connsiteX14" fmla="*/ 276677 w 1204329"/>
                  <a:gd name="connsiteY14" fmla="*/ 108734 h 493047"/>
                  <a:gd name="connsiteX15" fmla="*/ 329685 w 1204329"/>
                  <a:gd name="connsiteY15" fmla="*/ 82229 h 493047"/>
                  <a:gd name="connsiteX16" fmla="*/ 409198 w 1204329"/>
                  <a:gd name="connsiteY16" fmla="*/ 42473 h 493047"/>
                  <a:gd name="connsiteX17" fmla="*/ 448955 w 1204329"/>
                  <a:gd name="connsiteY17" fmla="*/ 15968 h 493047"/>
                  <a:gd name="connsiteX18" fmla="*/ 806764 w 1204329"/>
                  <a:gd name="connsiteY18" fmla="*/ 15968 h 493047"/>
                  <a:gd name="connsiteX19" fmla="*/ 926033 w 1204329"/>
                  <a:gd name="connsiteY19" fmla="*/ 42473 h 493047"/>
                  <a:gd name="connsiteX20" fmla="*/ 1005546 w 1204329"/>
                  <a:gd name="connsiteY20" fmla="*/ 68977 h 493047"/>
                  <a:gd name="connsiteX21" fmla="*/ 1045303 w 1204329"/>
                  <a:gd name="connsiteY21" fmla="*/ 95481 h 493047"/>
                  <a:gd name="connsiteX22" fmla="*/ 1071807 w 1204329"/>
                  <a:gd name="connsiteY22" fmla="*/ 121986 h 493047"/>
                  <a:gd name="connsiteX23" fmla="*/ 1111564 w 1204329"/>
                  <a:gd name="connsiteY23" fmla="*/ 135238 h 493047"/>
                  <a:gd name="connsiteX24" fmla="*/ 1151320 w 1204329"/>
                  <a:gd name="connsiteY24" fmla="*/ 161742 h 493047"/>
                  <a:gd name="connsiteX25" fmla="*/ 1204329 w 1204329"/>
                  <a:gd name="connsiteY25" fmla="*/ 228003 h 493047"/>
                  <a:gd name="connsiteX26" fmla="*/ 1191077 w 1204329"/>
                  <a:gd name="connsiteY26" fmla="*/ 320768 h 493047"/>
                  <a:gd name="connsiteX27" fmla="*/ 1164572 w 1204329"/>
                  <a:gd name="connsiteY27" fmla="*/ 347273 h 493047"/>
                  <a:gd name="connsiteX28" fmla="*/ 1098311 w 1204329"/>
                  <a:gd name="connsiteY28" fmla="*/ 334021 h 493047"/>
                  <a:gd name="connsiteX29" fmla="*/ 1018798 w 1204329"/>
                  <a:gd name="connsiteY29" fmla="*/ 307516 h 493047"/>
                  <a:gd name="connsiteX30" fmla="*/ 979042 w 1204329"/>
                  <a:gd name="connsiteY30" fmla="*/ 281012 h 493047"/>
                  <a:gd name="connsiteX31" fmla="*/ 939285 w 1204329"/>
                  <a:gd name="connsiteY31" fmla="*/ 267760 h 493047"/>
                  <a:gd name="connsiteX32" fmla="*/ 912781 w 1204329"/>
                  <a:gd name="connsiteY32" fmla="*/ 241255 h 493047"/>
                  <a:gd name="connsiteX33" fmla="*/ 873024 w 1204329"/>
                  <a:gd name="connsiteY33" fmla="*/ 228003 h 493047"/>
                  <a:gd name="connsiteX34" fmla="*/ 727250 w 1204329"/>
                  <a:gd name="connsiteY34" fmla="*/ 201499 h 493047"/>
                  <a:gd name="connsiteX35" fmla="*/ 674242 w 1204329"/>
                  <a:gd name="connsiteY35" fmla="*/ 188247 h 493047"/>
                  <a:gd name="connsiteX36" fmla="*/ 581477 w 1204329"/>
                  <a:gd name="connsiteY36" fmla="*/ 201499 h 4930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204329" h="493047">
                    <a:moveTo>
                      <a:pt x="700746" y="188247"/>
                    </a:moveTo>
                    <a:cubicBezTo>
                      <a:pt x="643320" y="192664"/>
                      <a:pt x="585359" y="192516"/>
                      <a:pt x="528468" y="201499"/>
                    </a:cubicBezTo>
                    <a:cubicBezTo>
                      <a:pt x="500872" y="205856"/>
                      <a:pt x="448955" y="228003"/>
                      <a:pt x="448955" y="228003"/>
                    </a:cubicBezTo>
                    <a:cubicBezTo>
                      <a:pt x="422451" y="245673"/>
                      <a:pt x="391967" y="258488"/>
                      <a:pt x="369442" y="281012"/>
                    </a:cubicBezTo>
                    <a:cubicBezTo>
                      <a:pt x="331675" y="318778"/>
                      <a:pt x="353333" y="300585"/>
                      <a:pt x="303181" y="334021"/>
                    </a:cubicBezTo>
                    <a:cubicBezTo>
                      <a:pt x="257744" y="402177"/>
                      <a:pt x="300028" y="349795"/>
                      <a:pt x="236920" y="400281"/>
                    </a:cubicBezTo>
                    <a:cubicBezTo>
                      <a:pt x="184944" y="441862"/>
                      <a:pt x="239704" y="417023"/>
                      <a:pt x="170659" y="440038"/>
                    </a:cubicBezTo>
                    <a:cubicBezTo>
                      <a:pt x="157407" y="448873"/>
                      <a:pt x="145457" y="460073"/>
                      <a:pt x="130903" y="466542"/>
                    </a:cubicBezTo>
                    <a:cubicBezTo>
                      <a:pt x="105373" y="477889"/>
                      <a:pt x="51390" y="493047"/>
                      <a:pt x="51390" y="493047"/>
                    </a:cubicBezTo>
                    <a:cubicBezTo>
                      <a:pt x="-28123" y="466541"/>
                      <a:pt x="2744" y="491194"/>
                      <a:pt x="24885" y="347273"/>
                    </a:cubicBezTo>
                    <a:cubicBezTo>
                      <a:pt x="32557" y="297406"/>
                      <a:pt x="36784" y="315834"/>
                      <a:pt x="64642" y="281012"/>
                    </a:cubicBezTo>
                    <a:cubicBezTo>
                      <a:pt x="74592" y="268575"/>
                      <a:pt x="79884" y="252517"/>
                      <a:pt x="91146" y="241255"/>
                    </a:cubicBezTo>
                    <a:cubicBezTo>
                      <a:pt x="116835" y="215566"/>
                      <a:pt x="138325" y="212277"/>
                      <a:pt x="170659" y="201499"/>
                    </a:cubicBezTo>
                    <a:cubicBezTo>
                      <a:pt x="253702" y="90775"/>
                      <a:pt x="167387" y="184908"/>
                      <a:pt x="250172" y="135238"/>
                    </a:cubicBezTo>
                    <a:cubicBezTo>
                      <a:pt x="260886" y="128810"/>
                      <a:pt x="266281" y="115665"/>
                      <a:pt x="276677" y="108734"/>
                    </a:cubicBezTo>
                    <a:cubicBezTo>
                      <a:pt x="293114" y="97776"/>
                      <a:pt x="312533" y="92030"/>
                      <a:pt x="329685" y="82229"/>
                    </a:cubicBezTo>
                    <a:cubicBezTo>
                      <a:pt x="401612" y="41128"/>
                      <a:pt x="336312" y="66768"/>
                      <a:pt x="409198" y="42473"/>
                    </a:cubicBezTo>
                    <a:cubicBezTo>
                      <a:pt x="422450" y="33638"/>
                      <a:pt x="434042" y="21561"/>
                      <a:pt x="448955" y="15968"/>
                    </a:cubicBezTo>
                    <a:cubicBezTo>
                      <a:pt x="543325" y="-19421"/>
                      <a:pt x="783320" y="14902"/>
                      <a:pt x="806764" y="15968"/>
                    </a:cubicBezTo>
                    <a:cubicBezTo>
                      <a:pt x="844585" y="23533"/>
                      <a:pt x="888610" y="31246"/>
                      <a:pt x="926033" y="42473"/>
                    </a:cubicBezTo>
                    <a:cubicBezTo>
                      <a:pt x="952793" y="50501"/>
                      <a:pt x="982300" y="53480"/>
                      <a:pt x="1005546" y="68977"/>
                    </a:cubicBezTo>
                    <a:cubicBezTo>
                      <a:pt x="1018798" y="77812"/>
                      <a:pt x="1032866" y="85531"/>
                      <a:pt x="1045303" y="95481"/>
                    </a:cubicBezTo>
                    <a:cubicBezTo>
                      <a:pt x="1055059" y="103286"/>
                      <a:pt x="1061093" y="115558"/>
                      <a:pt x="1071807" y="121986"/>
                    </a:cubicBezTo>
                    <a:cubicBezTo>
                      <a:pt x="1083785" y="129173"/>
                      <a:pt x="1098312" y="130821"/>
                      <a:pt x="1111564" y="135238"/>
                    </a:cubicBezTo>
                    <a:cubicBezTo>
                      <a:pt x="1124816" y="144073"/>
                      <a:pt x="1138883" y="151792"/>
                      <a:pt x="1151320" y="161742"/>
                    </a:cubicBezTo>
                    <a:cubicBezTo>
                      <a:pt x="1178293" y="183321"/>
                      <a:pt x="1184651" y="198487"/>
                      <a:pt x="1204329" y="228003"/>
                    </a:cubicBezTo>
                    <a:cubicBezTo>
                      <a:pt x="1199912" y="258925"/>
                      <a:pt x="1200955" y="291135"/>
                      <a:pt x="1191077" y="320768"/>
                    </a:cubicBezTo>
                    <a:cubicBezTo>
                      <a:pt x="1187126" y="332621"/>
                      <a:pt x="1176941" y="345506"/>
                      <a:pt x="1164572" y="347273"/>
                    </a:cubicBezTo>
                    <a:cubicBezTo>
                      <a:pt x="1142274" y="350459"/>
                      <a:pt x="1120042" y="339948"/>
                      <a:pt x="1098311" y="334021"/>
                    </a:cubicBezTo>
                    <a:cubicBezTo>
                      <a:pt x="1071357" y="326670"/>
                      <a:pt x="1018798" y="307516"/>
                      <a:pt x="1018798" y="307516"/>
                    </a:cubicBezTo>
                    <a:cubicBezTo>
                      <a:pt x="1005546" y="298681"/>
                      <a:pt x="993288" y="288135"/>
                      <a:pt x="979042" y="281012"/>
                    </a:cubicBezTo>
                    <a:cubicBezTo>
                      <a:pt x="966548" y="274765"/>
                      <a:pt x="951263" y="274947"/>
                      <a:pt x="939285" y="267760"/>
                    </a:cubicBezTo>
                    <a:cubicBezTo>
                      <a:pt x="928571" y="261332"/>
                      <a:pt x="923495" y="247683"/>
                      <a:pt x="912781" y="241255"/>
                    </a:cubicBezTo>
                    <a:cubicBezTo>
                      <a:pt x="900803" y="234068"/>
                      <a:pt x="886456" y="231841"/>
                      <a:pt x="873024" y="228003"/>
                    </a:cubicBezTo>
                    <a:cubicBezTo>
                      <a:pt x="794122" y="205460"/>
                      <a:pt x="830484" y="220269"/>
                      <a:pt x="727250" y="201499"/>
                    </a:cubicBezTo>
                    <a:cubicBezTo>
                      <a:pt x="709331" y="198241"/>
                      <a:pt x="691911" y="192664"/>
                      <a:pt x="674242" y="188247"/>
                    </a:cubicBezTo>
                    <a:cubicBezTo>
                      <a:pt x="590372" y="202225"/>
                      <a:pt x="621599" y="201499"/>
                      <a:pt x="581477" y="201499"/>
                    </a:cubicBezTo>
                  </a:path>
                </a:pathLst>
              </a:custGeom>
              <a:solidFill>
                <a:srgbClr val="FF66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900"/>
              </a:p>
            </p:txBody>
          </p:sp>
        </p:grpSp>
        <p:sp>
          <p:nvSpPr>
            <p:cNvPr id="98" name="正方形/長方形 97"/>
            <p:cNvSpPr/>
            <p:nvPr/>
          </p:nvSpPr>
          <p:spPr>
            <a:xfrm>
              <a:off x="3211081" y="1525873"/>
              <a:ext cx="3110384" cy="135309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ja-JP" altLang="en-US" sz="2000" b="0" cap="none" spc="0" dirty="0" smtClean="0">
                  <a:ln w="18415" cmpd="sng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もんだい</a:t>
              </a:r>
              <a:endParaRPr lang="ja-JP" altLang="en-US" sz="2000" b="0" cap="none" spc="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grpSp>
        <p:nvGrpSpPr>
          <p:cNvPr id="108" name="グループ化 107"/>
          <p:cNvGrpSpPr/>
          <p:nvPr/>
        </p:nvGrpSpPr>
        <p:grpSpPr>
          <a:xfrm>
            <a:off x="5454036" y="1817400"/>
            <a:ext cx="1455374" cy="1384722"/>
            <a:chOff x="2744777" y="1484784"/>
            <a:chExt cx="4050390" cy="4682851"/>
          </a:xfrm>
        </p:grpSpPr>
        <p:grpSp>
          <p:nvGrpSpPr>
            <p:cNvPr id="109" name="グループ化 108"/>
            <p:cNvGrpSpPr/>
            <p:nvPr/>
          </p:nvGrpSpPr>
          <p:grpSpPr>
            <a:xfrm>
              <a:off x="2744777" y="1484784"/>
              <a:ext cx="4050390" cy="4682851"/>
              <a:chOff x="2668961" y="1844824"/>
              <a:chExt cx="4050390" cy="4682851"/>
            </a:xfrm>
          </p:grpSpPr>
          <p:sp>
            <p:nvSpPr>
              <p:cNvPr id="114" name="フリーフォーム 113"/>
              <p:cNvSpPr/>
              <p:nvPr/>
            </p:nvSpPr>
            <p:spPr>
              <a:xfrm>
                <a:off x="2668961" y="1844824"/>
                <a:ext cx="4050390" cy="4682851"/>
              </a:xfrm>
              <a:custGeom>
                <a:avLst/>
                <a:gdLst>
                  <a:gd name="connsiteX0" fmla="*/ 1277497 w 4050390"/>
                  <a:gd name="connsiteY0" fmla="*/ 35515 h 4334120"/>
                  <a:gd name="connsiteX1" fmla="*/ 747410 w 4050390"/>
                  <a:gd name="connsiteY1" fmla="*/ 287306 h 4334120"/>
                  <a:gd name="connsiteX2" fmla="*/ 349845 w 4050390"/>
                  <a:gd name="connsiteY2" fmla="*/ 936663 h 4334120"/>
                  <a:gd name="connsiteX3" fmla="*/ 190819 w 4050390"/>
                  <a:gd name="connsiteY3" fmla="*/ 2672698 h 4334120"/>
                  <a:gd name="connsiteX4" fmla="*/ 204071 w 4050390"/>
                  <a:gd name="connsiteY4" fmla="*/ 4209950 h 4334120"/>
                  <a:gd name="connsiteX5" fmla="*/ 270332 w 4050390"/>
                  <a:gd name="connsiteY5" fmla="*/ 4249706 h 4334120"/>
                  <a:gd name="connsiteX6" fmla="*/ 3649637 w 4050390"/>
                  <a:gd name="connsiteY6" fmla="*/ 4302715 h 4334120"/>
                  <a:gd name="connsiteX7" fmla="*/ 4020697 w 4050390"/>
                  <a:gd name="connsiteY7" fmla="*/ 4249706 h 4334120"/>
                  <a:gd name="connsiteX8" fmla="*/ 3967689 w 4050390"/>
                  <a:gd name="connsiteY8" fmla="*/ 4156941 h 4334120"/>
                  <a:gd name="connsiteX9" fmla="*/ 3914680 w 4050390"/>
                  <a:gd name="connsiteY9" fmla="*/ 2526924 h 4334120"/>
                  <a:gd name="connsiteX10" fmla="*/ 3768906 w 4050390"/>
                  <a:gd name="connsiteY10" fmla="*/ 578854 h 4334120"/>
                  <a:gd name="connsiteX11" fmla="*/ 2152141 w 4050390"/>
                  <a:gd name="connsiteY11" fmla="*/ 22263 h 4334120"/>
                  <a:gd name="connsiteX12" fmla="*/ 1065463 w 4050390"/>
                  <a:gd name="connsiteY12" fmla="*/ 101776 h 4334120"/>
                  <a:gd name="connsiteX13" fmla="*/ 1065463 w 4050390"/>
                  <a:gd name="connsiteY13" fmla="*/ 101776 h 4334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050390" h="4334120">
                    <a:moveTo>
                      <a:pt x="1277497" y="35515"/>
                    </a:moveTo>
                    <a:cubicBezTo>
                      <a:pt x="1089758" y="86315"/>
                      <a:pt x="902019" y="137115"/>
                      <a:pt x="747410" y="287306"/>
                    </a:cubicBezTo>
                    <a:cubicBezTo>
                      <a:pt x="592801" y="437497"/>
                      <a:pt x="442610" y="539098"/>
                      <a:pt x="349845" y="936663"/>
                    </a:cubicBezTo>
                    <a:cubicBezTo>
                      <a:pt x="257080" y="1334228"/>
                      <a:pt x="215115" y="2127150"/>
                      <a:pt x="190819" y="2672698"/>
                    </a:cubicBezTo>
                    <a:cubicBezTo>
                      <a:pt x="166523" y="3218246"/>
                      <a:pt x="190819" y="3947115"/>
                      <a:pt x="204071" y="4209950"/>
                    </a:cubicBezTo>
                    <a:cubicBezTo>
                      <a:pt x="217323" y="4472785"/>
                      <a:pt x="-303929" y="4234245"/>
                      <a:pt x="270332" y="4249706"/>
                    </a:cubicBezTo>
                    <a:cubicBezTo>
                      <a:pt x="844593" y="4265167"/>
                      <a:pt x="3024576" y="4302715"/>
                      <a:pt x="3649637" y="4302715"/>
                    </a:cubicBezTo>
                    <a:cubicBezTo>
                      <a:pt x="4274698" y="4302715"/>
                      <a:pt x="3967688" y="4274002"/>
                      <a:pt x="4020697" y="4249706"/>
                    </a:cubicBezTo>
                    <a:cubicBezTo>
                      <a:pt x="4073706" y="4225410"/>
                      <a:pt x="3985359" y="4444071"/>
                      <a:pt x="3967689" y="4156941"/>
                    </a:cubicBezTo>
                    <a:cubicBezTo>
                      <a:pt x="3950020" y="3869811"/>
                      <a:pt x="3947811" y="3123272"/>
                      <a:pt x="3914680" y="2526924"/>
                    </a:cubicBezTo>
                    <a:cubicBezTo>
                      <a:pt x="3881550" y="1930576"/>
                      <a:pt x="4062663" y="996298"/>
                      <a:pt x="3768906" y="578854"/>
                    </a:cubicBezTo>
                    <a:cubicBezTo>
                      <a:pt x="3475150" y="161411"/>
                      <a:pt x="2602715" y="101776"/>
                      <a:pt x="2152141" y="22263"/>
                    </a:cubicBezTo>
                    <a:cubicBezTo>
                      <a:pt x="1701567" y="-57250"/>
                      <a:pt x="1065463" y="101776"/>
                      <a:pt x="1065463" y="101776"/>
                    </a:cubicBezTo>
                    <a:lnTo>
                      <a:pt x="1065463" y="101776"/>
                    </a:lnTo>
                  </a:path>
                </a:pathLst>
              </a:custGeom>
              <a:solidFill>
                <a:schemeClr val="bg2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900"/>
              </a:p>
            </p:txBody>
          </p:sp>
          <p:sp>
            <p:nvSpPr>
              <p:cNvPr id="115" name="円/楕円 114"/>
              <p:cNvSpPr/>
              <p:nvPr/>
            </p:nvSpPr>
            <p:spPr>
              <a:xfrm>
                <a:off x="3539968" y="2708920"/>
                <a:ext cx="864096" cy="864096"/>
              </a:xfrm>
              <a:prstGeom prst="ellipse">
                <a:avLst/>
              </a:prstGeom>
              <a:solidFill>
                <a:schemeClr val="bg2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900"/>
              </a:p>
            </p:txBody>
          </p:sp>
          <p:sp>
            <p:nvSpPr>
              <p:cNvPr id="116" name="弦 115"/>
              <p:cNvSpPr/>
              <p:nvPr/>
            </p:nvSpPr>
            <p:spPr>
              <a:xfrm rot="17413514">
                <a:off x="3511875" y="2740803"/>
                <a:ext cx="863204" cy="848977"/>
              </a:xfrm>
              <a:prstGeom prst="chord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900"/>
              </a:p>
            </p:txBody>
          </p:sp>
          <p:sp>
            <p:nvSpPr>
              <p:cNvPr id="117" name="円/楕円 116"/>
              <p:cNvSpPr/>
              <p:nvPr/>
            </p:nvSpPr>
            <p:spPr>
              <a:xfrm>
                <a:off x="4913988" y="2708920"/>
                <a:ext cx="864096" cy="864096"/>
              </a:xfrm>
              <a:prstGeom prst="ellipse">
                <a:avLst/>
              </a:prstGeom>
              <a:solidFill>
                <a:schemeClr val="bg2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900"/>
              </a:p>
            </p:txBody>
          </p:sp>
          <p:sp>
            <p:nvSpPr>
              <p:cNvPr id="118" name="弦 117"/>
              <p:cNvSpPr/>
              <p:nvPr/>
            </p:nvSpPr>
            <p:spPr>
              <a:xfrm rot="17413514">
                <a:off x="4885895" y="2740803"/>
                <a:ext cx="863204" cy="848977"/>
              </a:xfrm>
              <a:prstGeom prst="chord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900"/>
              </a:p>
            </p:txBody>
          </p:sp>
          <p:sp>
            <p:nvSpPr>
              <p:cNvPr id="119" name="円/楕円 118"/>
              <p:cNvSpPr/>
              <p:nvPr/>
            </p:nvSpPr>
            <p:spPr>
              <a:xfrm>
                <a:off x="3779912" y="2996952"/>
                <a:ext cx="360040" cy="28803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900"/>
              </a:p>
            </p:txBody>
          </p:sp>
          <p:sp>
            <p:nvSpPr>
              <p:cNvPr id="120" name="円/楕円 119"/>
              <p:cNvSpPr/>
              <p:nvPr/>
            </p:nvSpPr>
            <p:spPr>
              <a:xfrm>
                <a:off x="5137477" y="3021275"/>
                <a:ext cx="360040" cy="28803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900"/>
              </a:p>
            </p:txBody>
          </p:sp>
        </p:grpSp>
        <p:grpSp>
          <p:nvGrpSpPr>
            <p:cNvPr id="110" name="グループ化 109"/>
            <p:cNvGrpSpPr/>
            <p:nvPr/>
          </p:nvGrpSpPr>
          <p:grpSpPr>
            <a:xfrm>
              <a:off x="4333282" y="3948385"/>
              <a:ext cx="880011" cy="701173"/>
              <a:chOff x="4109793" y="3844323"/>
              <a:chExt cx="1216771" cy="701173"/>
            </a:xfrm>
          </p:grpSpPr>
          <p:sp>
            <p:nvSpPr>
              <p:cNvPr id="112" name="フリーフォーム 111"/>
              <p:cNvSpPr/>
              <p:nvPr/>
            </p:nvSpPr>
            <p:spPr>
              <a:xfrm>
                <a:off x="4109793" y="4052449"/>
                <a:ext cx="1204329" cy="493047"/>
              </a:xfrm>
              <a:custGeom>
                <a:avLst/>
                <a:gdLst>
                  <a:gd name="connsiteX0" fmla="*/ 700746 w 1204329"/>
                  <a:gd name="connsiteY0" fmla="*/ 188247 h 493047"/>
                  <a:gd name="connsiteX1" fmla="*/ 528468 w 1204329"/>
                  <a:gd name="connsiteY1" fmla="*/ 201499 h 493047"/>
                  <a:gd name="connsiteX2" fmla="*/ 448955 w 1204329"/>
                  <a:gd name="connsiteY2" fmla="*/ 228003 h 493047"/>
                  <a:gd name="connsiteX3" fmla="*/ 369442 w 1204329"/>
                  <a:gd name="connsiteY3" fmla="*/ 281012 h 493047"/>
                  <a:gd name="connsiteX4" fmla="*/ 303181 w 1204329"/>
                  <a:gd name="connsiteY4" fmla="*/ 334021 h 493047"/>
                  <a:gd name="connsiteX5" fmla="*/ 236920 w 1204329"/>
                  <a:gd name="connsiteY5" fmla="*/ 400281 h 493047"/>
                  <a:gd name="connsiteX6" fmla="*/ 170659 w 1204329"/>
                  <a:gd name="connsiteY6" fmla="*/ 440038 h 493047"/>
                  <a:gd name="connsiteX7" fmla="*/ 130903 w 1204329"/>
                  <a:gd name="connsiteY7" fmla="*/ 466542 h 493047"/>
                  <a:gd name="connsiteX8" fmla="*/ 51390 w 1204329"/>
                  <a:gd name="connsiteY8" fmla="*/ 493047 h 493047"/>
                  <a:gd name="connsiteX9" fmla="*/ 24885 w 1204329"/>
                  <a:gd name="connsiteY9" fmla="*/ 347273 h 493047"/>
                  <a:gd name="connsiteX10" fmla="*/ 64642 w 1204329"/>
                  <a:gd name="connsiteY10" fmla="*/ 281012 h 493047"/>
                  <a:gd name="connsiteX11" fmla="*/ 91146 w 1204329"/>
                  <a:gd name="connsiteY11" fmla="*/ 241255 h 493047"/>
                  <a:gd name="connsiteX12" fmla="*/ 170659 w 1204329"/>
                  <a:gd name="connsiteY12" fmla="*/ 201499 h 493047"/>
                  <a:gd name="connsiteX13" fmla="*/ 250172 w 1204329"/>
                  <a:gd name="connsiteY13" fmla="*/ 135238 h 493047"/>
                  <a:gd name="connsiteX14" fmla="*/ 276677 w 1204329"/>
                  <a:gd name="connsiteY14" fmla="*/ 108734 h 493047"/>
                  <a:gd name="connsiteX15" fmla="*/ 329685 w 1204329"/>
                  <a:gd name="connsiteY15" fmla="*/ 82229 h 493047"/>
                  <a:gd name="connsiteX16" fmla="*/ 409198 w 1204329"/>
                  <a:gd name="connsiteY16" fmla="*/ 42473 h 493047"/>
                  <a:gd name="connsiteX17" fmla="*/ 448955 w 1204329"/>
                  <a:gd name="connsiteY17" fmla="*/ 15968 h 493047"/>
                  <a:gd name="connsiteX18" fmla="*/ 806764 w 1204329"/>
                  <a:gd name="connsiteY18" fmla="*/ 15968 h 493047"/>
                  <a:gd name="connsiteX19" fmla="*/ 926033 w 1204329"/>
                  <a:gd name="connsiteY19" fmla="*/ 42473 h 493047"/>
                  <a:gd name="connsiteX20" fmla="*/ 1005546 w 1204329"/>
                  <a:gd name="connsiteY20" fmla="*/ 68977 h 493047"/>
                  <a:gd name="connsiteX21" fmla="*/ 1045303 w 1204329"/>
                  <a:gd name="connsiteY21" fmla="*/ 95481 h 493047"/>
                  <a:gd name="connsiteX22" fmla="*/ 1071807 w 1204329"/>
                  <a:gd name="connsiteY22" fmla="*/ 121986 h 493047"/>
                  <a:gd name="connsiteX23" fmla="*/ 1111564 w 1204329"/>
                  <a:gd name="connsiteY23" fmla="*/ 135238 h 493047"/>
                  <a:gd name="connsiteX24" fmla="*/ 1151320 w 1204329"/>
                  <a:gd name="connsiteY24" fmla="*/ 161742 h 493047"/>
                  <a:gd name="connsiteX25" fmla="*/ 1204329 w 1204329"/>
                  <a:gd name="connsiteY25" fmla="*/ 228003 h 493047"/>
                  <a:gd name="connsiteX26" fmla="*/ 1191077 w 1204329"/>
                  <a:gd name="connsiteY26" fmla="*/ 320768 h 493047"/>
                  <a:gd name="connsiteX27" fmla="*/ 1164572 w 1204329"/>
                  <a:gd name="connsiteY27" fmla="*/ 347273 h 493047"/>
                  <a:gd name="connsiteX28" fmla="*/ 1098311 w 1204329"/>
                  <a:gd name="connsiteY28" fmla="*/ 334021 h 493047"/>
                  <a:gd name="connsiteX29" fmla="*/ 1018798 w 1204329"/>
                  <a:gd name="connsiteY29" fmla="*/ 307516 h 493047"/>
                  <a:gd name="connsiteX30" fmla="*/ 979042 w 1204329"/>
                  <a:gd name="connsiteY30" fmla="*/ 281012 h 493047"/>
                  <a:gd name="connsiteX31" fmla="*/ 939285 w 1204329"/>
                  <a:gd name="connsiteY31" fmla="*/ 267760 h 493047"/>
                  <a:gd name="connsiteX32" fmla="*/ 912781 w 1204329"/>
                  <a:gd name="connsiteY32" fmla="*/ 241255 h 493047"/>
                  <a:gd name="connsiteX33" fmla="*/ 873024 w 1204329"/>
                  <a:gd name="connsiteY33" fmla="*/ 228003 h 493047"/>
                  <a:gd name="connsiteX34" fmla="*/ 727250 w 1204329"/>
                  <a:gd name="connsiteY34" fmla="*/ 201499 h 493047"/>
                  <a:gd name="connsiteX35" fmla="*/ 674242 w 1204329"/>
                  <a:gd name="connsiteY35" fmla="*/ 188247 h 493047"/>
                  <a:gd name="connsiteX36" fmla="*/ 581477 w 1204329"/>
                  <a:gd name="connsiteY36" fmla="*/ 201499 h 4930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204329" h="493047">
                    <a:moveTo>
                      <a:pt x="700746" y="188247"/>
                    </a:moveTo>
                    <a:cubicBezTo>
                      <a:pt x="643320" y="192664"/>
                      <a:pt x="585359" y="192516"/>
                      <a:pt x="528468" y="201499"/>
                    </a:cubicBezTo>
                    <a:cubicBezTo>
                      <a:pt x="500872" y="205856"/>
                      <a:pt x="448955" y="228003"/>
                      <a:pt x="448955" y="228003"/>
                    </a:cubicBezTo>
                    <a:cubicBezTo>
                      <a:pt x="422451" y="245673"/>
                      <a:pt x="391967" y="258488"/>
                      <a:pt x="369442" y="281012"/>
                    </a:cubicBezTo>
                    <a:cubicBezTo>
                      <a:pt x="331675" y="318778"/>
                      <a:pt x="353333" y="300585"/>
                      <a:pt x="303181" y="334021"/>
                    </a:cubicBezTo>
                    <a:cubicBezTo>
                      <a:pt x="257744" y="402177"/>
                      <a:pt x="300028" y="349795"/>
                      <a:pt x="236920" y="400281"/>
                    </a:cubicBezTo>
                    <a:cubicBezTo>
                      <a:pt x="184944" y="441862"/>
                      <a:pt x="239704" y="417023"/>
                      <a:pt x="170659" y="440038"/>
                    </a:cubicBezTo>
                    <a:cubicBezTo>
                      <a:pt x="157407" y="448873"/>
                      <a:pt x="145457" y="460073"/>
                      <a:pt x="130903" y="466542"/>
                    </a:cubicBezTo>
                    <a:cubicBezTo>
                      <a:pt x="105373" y="477889"/>
                      <a:pt x="51390" y="493047"/>
                      <a:pt x="51390" y="493047"/>
                    </a:cubicBezTo>
                    <a:cubicBezTo>
                      <a:pt x="-28123" y="466541"/>
                      <a:pt x="2744" y="491194"/>
                      <a:pt x="24885" y="347273"/>
                    </a:cubicBezTo>
                    <a:cubicBezTo>
                      <a:pt x="32557" y="297406"/>
                      <a:pt x="36784" y="315834"/>
                      <a:pt x="64642" y="281012"/>
                    </a:cubicBezTo>
                    <a:cubicBezTo>
                      <a:pt x="74592" y="268575"/>
                      <a:pt x="79884" y="252517"/>
                      <a:pt x="91146" y="241255"/>
                    </a:cubicBezTo>
                    <a:cubicBezTo>
                      <a:pt x="116835" y="215566"/>
                      <a:pt x="138325" y="212277"/>
                      <a:pt x="170659" y="201499"/>
                    </a:cubicBezTo>
                    <a:cubicBezTo>
                      <a:pt x="253702" y="90775"/>
                      <a:pt x="167387" y="184908"/>
                      <a:pt x="250172" y="135238"/>
                    </a:cubicBezTo>
                    <a:cubicBezTo>
                      <a:pt x="260886" y="128810"/>
                      <a:pt x="266281" y="115665"/>
                      <a:pt x="276677" y="108734"/>
                    </a:cubicBezTo>
                    <a:cubicBezTo>
                      <a:pt x="293114" y="97776"/>
                      <a:pt x="312533" y="92030"/>
                      <a:pt x="329685" y="82229"/>
                    </a:cubicBezTo>
                    <a:cubicBezTo>
                      <a:pt x="401612" y="41128"/>
                      <a:pt x="336312" y="66768"/>
                      <a:pt x="409198" y="42473"/>
                    </a:cubicBezTo>
                    <a:cubicBezTo>
                      <a:pt x="422450" y="33638"/>
                      <a:pt x="434042" y="21561"/>
                      <a:pt x="448955" y="15968"/>
                    </a:cubicBezTo>
                    <a:cubicBezTo>
                      <a:pt x="543325" y="-19421"/>
                      <a:pt x="783320" y="14902"/>
                      <a:pt x="806764" y="15968"/>
                    </a:cubicBezTo>
                    <a:cubicBezTo>
                      <a:pt x="844585" y="23533"/>
                      <a:pt x="888610" y="31246"/>
                      <a:pt x="926033" y="42473"/>
                    </a:cubicBezTo>
                    <a:cubicBezTo>
                      <a:pt x="952793" y="50501"/>
                      <a:pt x="982300" y="53480"/>
                      <a:pt x="1005546" y="68977"/>
                    </a:cubicBezTo>
                    <a:cubicBezTo>
                      <a:pt x="1018798" y="77812"/>
                      <a:pt x="1032866" y="85531"/>
                      <a:pt x="1045303" y="95481"/>
                    </a:cubicBezTo>
                    <a:cubicBezTo>
                      <a:pt x="1055059" y="103286"/>
                      <a:pt x="1061093" y="115558"/>
                      <a:pt x="1071807" y="121986"/>
                    </a:cubicBezTo>
                    <a:cubicBezTo>
                      <a:pt x="1083785" y="129173"/>
                      <a:pt x="1098312" y="130821"/>
                      <a:pt x="1111564" y="135238"/>
                    </a:cubicBezTo>
                    <a:cubicBezTo>
                      <a:pt x="1124816" y="144073"/>
                      <a:pt x="1138883" y="151792"/>
                      <a:pt x="1151320" y="161742"/>
                    </a:cubicBezTo>
                    <a:cubicBezTo>
                      <a:pt x="1178293" y="183321"/>
                      <a:pt x="1184651" y="198487"/>
                      <a:pt x="1204329" y="228003"/>
                    </a:cubicBezTo>
                    <a:cubicBezTo>
                      <a:pt x="1199912" y="258925"/>
                      <a:pt x="1200955" y="291135"/>
                      <a:pt x="1191077" y="320768"/>
                    </a:cubicBezTo>
                    <a:cubicBezTo>
                      <a:pt x="1187126" y="332621"/>
                      <a:pt x="1176941" y="345506"/>
                      <a:pt x="1164572" y="347273"/>
                    </a:cubicBezTo>
                    <a:cubicBezTo>
                      <a:pt x="1142274" y="350459"/>
                      <a:pt x="1120042" y="339948"/>
                      <a:pt x="1098311" y="334021"/>
                    </a:cubicBezTo>
                    <a:cubicBezTo>
                      <a:pt x="1071357" y="326670"/>
                      <a:pt x="1018798" y="307516"/>
                      <a:pt x="1018798" y="307516"/>
                    </a:cubicBezTo>
                    <a:cubicBezTo>
                      <a:pt x="1005546" y="298681"/>
                      <a:pt x="993288" y="288135"/>
                      <a:pt x="979042" y="281012"/>
                    </a:cubicBezTo>
                    <a:cubicBezTo>
                      <a:pt x="966548" y="274765"/>
                      <a:pt x="951263" y="274947"/>
                      <a:pt x="939285" y="267760"/>
                    </a:cubicBezTo>
                    <a:cubicBezTo>
                      <a:pt x="928571" y="261332"/>
                      <a:pt x="923495" y="247683"/>
                      <a:pt x="912781" y="241255"/>
                    </a:cubicBezTo>
                    <a:cubicBezTo>
                      <a:pt x="900803" y="234068"/>
                      <a:pt x="886456" y="231841"/>
                      <a:pt x="873024" y="228003"/>
                    </a:cubicBezTo>
                    <a:cubicBezTo>
                      <a:pt x="794122" y="205460"/>
                      <a:pt x="830484" y="220269"/>
                      <a:pt x="727250" y="201499"/>
                    </a:cubicBezTo>
                    <a:cubicBezTo>
                      <a:pt x="709331" y="198241"/>
                      <a:pt x="691911" y="192664"/>
                      <a:pt x="674242" y="188247"/>
                    </a:cubicBezTo>
                    <a:cubicBezTo>
                      <a:pt x="590372" y="202225"/>
                      <a:pt x="621599" y="201499"/>
                      <a:pt x="581477" y="201499"/>
                    </a:cubicBezTo>
                  </a:path>
                </a:pathLst>
              </a:custGeom>
              <a:solidFill>
                <a:srgbClr val="FF66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900"/>
              </a:p>
            </p:txBody>
          </p:sp>
          <p:sp>
            <p:nvSpPr>
              <p:cNvPr id="113" name="フリーフォーム 112"/>
              <p:cNvSpPr/>
              <p:nvPr/>
            </p:nvSpPr>
            <p:spPr>
              <a:xfrm>
                <a:off x="4122235" y="3844323"/>
                <a:ext cx="1204329" cy="493047"/>
              </a:xfrm>
              <a:custGeom>
                <a:avLst/>
                <a:gdLst>
                  <a:gd name="connsiteX0" fmla="*/ 700746 w 1204329"/>
                  <a:gd name="connsiteY0" fmla="*/ 188247 h 493047"/>
                  <a:gd name="connsiteX1" fmla="*/ 528468 w 1204329"/>
                  <a:gd name="connsiteY1" fmla="*/ 201499 h 493047"/>
                  <a:gd name="connsiteX2" fmla="*/ 448955 w 1204329"/>
                  <a:gd name="connsiteY2" fmla="*/ 228003 h 493047"/>
                  <a:gd name="connsiteX3" fmla="*/ 369442 w 1204329"/>
                  <a:gd name="connsiteY3" fmla="*/ 281012 h 493047"/>
                  <a:gd name="connsiteX4" fmla="*/ 303181 w 1204329"/>
                  <a:gd name="connsiteY4" fmla="*/ 334021 h 493047"/>
                  <a:gd name="connsiteX5" fmla="*/ 236920 w 1204329"/>
                  <a:gd name="connsiteY5" fmla="*/ 400281 h 493047"/>
                  <a:gd name="connsiteX6" fmla="*/ 170659 w 1204329"/>
                  <a:gd name="connsiteY6" fmla="*/ 440038 h 493047"/>
                  <a:gd name="connsiteX7" fmla="*/ 130903 w 1204329"/>
                  <a:gd name="connsiteY7" fmla="*/ 466542 h 493047"/>
                  <a:gd name="connsiteX8" fmla="*/ 51390 w 1204329"/>
                  <a:gd name="connsiteY8" fmla="*/ 493047 h 493047"/>
                  <a:gd name="connsiteX9" fmla="*/ 24885 w 1204329"/>
                  <a:gd name="connsiteY9" fmla="*/ 347273 h 493047"/>
                  <a:gd name="connsiteX10" fmla="*/ 64642 w 1204329"/>
                  <a:gd name="connsiteY10" fmla="*/ 281012 h 493047"/>
                  <a:gd name="connsiteX11" fmla="*/ 91146 w 1204329"/>
                  <a:gd name="connsiteY11" fmla="*/ 241255 h 493047"/>
                  <a:gd name="connsiteX12" fmla="*/ 170659 w 1204329"/>
                  <a:gd name="connsiteY12" fmla="*/ 201499 h 493047"/>
                  <a:gd name="connsiteX13" fmla="*/ 250172 w 1204329"/>
                  <a:gd name="connsiteY13" fmla="*/ 135238 h 493047"/>
                  <a:gd name="connsiteX14" fmla="*/ 276677 w 1204329"/>
                  <a:gd name="connsiteY14" fmla="*/ 108734 h 493047"/>
                  <a:gd name="connsiteX15" fmla="*/ 329685 w 1204329"/>
                  <a:gd name="connsiteY15" fmla="*/ 82229 h 493047"/>
                  <a:gd name="connsiteX16" fmla="*/ 409198 w 1204329"/>
                  <a:gd name="connsiteY16" fmla="*/ 42473 h 493047"/>
                  <a:gd name="connsiteX17" fmla="*/ 448955 w 1204329"/>
                  <a:gd name="connsiteY17" fmla="*/ 15968 h 493047"/>
                  <a:gd name="connsiteX18" fmla="*/ 806764 w 1204329"/>
                  <a:gd name="connsiteY18" fmla="*/ 15968 h 493047"/>
                  <a:gd name="connsiteX19" fmla="*/ 926033 w 1204329"/>
                  <a:gd name="connsiteY19" fmla="*/ 42473 h 493047"/>
                  <a:gd name="connsiteX20" fmla="*/ 1005546 w 1204329"/>
                  <a:gd name="connsiteY20" fmla="*/ 68977 h 493047"/>
                  <a:gd name="connsiteX21" fmla="*/ 1045303 w 1204329"/>
                  <a:gd name="connsiteY21" fmla="*/ 95481 h 493047"/>
                  <a:gd name="connsiteX22" fmla="*/ 1071807 w 1204329"/>
                  <a:gd name="connsiteY22" fmla="*/ 121986 h 493047"/>
                  <a:gd name="connsiteX23" fmla="*/ 1111564 w 1204329"/>
                  <a:gd name="connsiteY23" fmla="*/ 135238 h 493047"/>
                  <a:gd name="connsiteX24" fmla="*/ 1151320 w 1204329"/>
                  <a:gd name="connsiteY24" fmla="*/ 161742 h 493047"/>
                  <a:gd name="connsiteX25" fmla="*/ 1204329 w 1204329"/>
                  <a:gd name="connsiteY25" fmla="*/ 228003 h 493047"/>
                  <a:gd name="connsiteX26" fmla="*/ 1191077 w 1204329"/>
                  <a:gd name="connsiteY26" fmla="*/ 320768 h 493047"/>
                  <a:gd name="connsiteX27" fmla="*/ 1164572 w 1204329"/>
                  <a:gd name="connsiteY27" fmla="*/ 347273 h 493047"/>
                  <a:gd name="connsiteX28" fmla="*/ 1098311 w 1204329"/>
                  <a:gd name="connsiteY28" fmla="*/ 334021 h 493047"/>
                  <a:gd name="connsiteX29" fmla="*/ 1018798 w 1204329"/>
                  <a:gd name="connsiteY29" fmla="*/ 307516 h 493047"/>
                  <a:gd name="connsiteX30" fmla="*/ 979042 w 1204329"/>
                  <a:gd name="connsiteY30" fmla="*/ 281012 h 493047"/>
                  <a:gd name="connsiteX31" fmla="*/ 939285 w 1204329"/>
                  <a:gd name="connsiteY31" fmla="*/ 267760 h 493047"/>
                  <a:gd name="connsiteX32" fmla="*/ 912781 w 1204329"/>
                  <a:gd name="connsiteY32" fmla="*/ 241255 h 493047"/>
                  <a:gd name="connsiteX33" fmla="*/ 873024 w 1204329"/>
                  <a:gd name="connsiteY33" fmla="*/ 228003 h 493047"/>
                  <a:gd name="connsiteX34" fmla="*/ 727250 w 1204329"/>
                  <a:gd name="connsiteY34" fmla="*/ 201499 h 493047"/>
                  <a:gd name="connsiteX35" fmla="*/ 674242 w 1204329"/>
                  <a:gd name="connsiteY35" fmla="*/ 188247 h 493047"/>
                  <a:gd name="connsiteX36" fmla="*/ 581477 w 1204329"/>
                  <a:gd name="connsiteY36" fmla="*/ 201499 h 4930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204329" h="493047">
                    <a:moveTo>
                      <a:pt x="700746" y="188247"/>
                    </a:moveTo>
                    <a:cubicBezTo>
                      <a:pt x="643320" y="192664"/>
                      <a:pt x="585359" y="192516"/>
                      <a:pt x="528468" y="201499"/>
                    </a:cubicBezTo>
                    <a:cubicBezTo>
                      <a:pt x="500872" y="205856"/>
                      <a:pt x="448955" y="228003"/>
                      <a:pt x="448955" y="228003"/>
                    </a:cubicBezTo>
                    <a:cubicBezTo>
                      <a:pt x="422451" y="245673"/>
                      <a:pt x="391967" y="258488"/>
                      <a:pt x="369442" y="281012"/>
                    </a:cubicBezTo>
                    <a:cubicBezTo>
                      <a:pt x="331675" y="318778"/>
                      <a:pt x="353333" y="300585"/>
                      <a:pt x="303181" y="334021"/>
                    </a:cubicBezTo>
                    <a:cubicBezTo>
                      <a:pt x="257744" y="402177"/>
                      <a:pt x="300028" y="349795"/>
                      <a:pt x="236920" y="400281"/>
                    </a:cubicBezTo>
                    <a:cubicBezTo>
                      <a:pt x="184944" y="441862"/>
                      <a:pt x="239704" y="417023"/>
                      <a:pt x="170659" y="440038"/>
                    </a:cubicBezTo>
                    <a:cubicBezTo>
                      <a:pt x="157407" y="448873"/>
                      <a:pt x="145457" y="460073"/>
                      <a:pt x="130903" y="466542"/>
                    </a:cubicBezTo>
                    <a:cubicBezTo>
                      <a:pt x="105373" y="477889"/>
                      <a:pt x="51390" y="493047"/>
                      <a:pt x="51390" y="493047"/>
                    </a:cubicBezTo>
                    <a:cubicBezTo>
                      <a:pt x="-28123" y="466541"/>
                      <a:pt x="2744" y="491194"/>
                      <a:pt x="24885" y="347273"/>
                    </a:cubicBezTo>
                    <a:cubicBezTo>
                      <a:pt x="32557" y="297406"/>
                      <a:pt x="36784" y="315834"/>
                      <a:pt x="64642" y="281012"/>
                    </a:cubicBezTo>
                    <a:cubicBezTo>
                      <a:pt x="74592" y="268575"/>
                      <a:pt x="79884" y="252517"/>
                      <a:pt x="91146" y="241255"/>
                    </a:cubicBezTo>
                    <a:cubicBezTo>
                      <a:pt x="116835" y="215566"/>
                      <a:pt x="138325" y="212277"/>
                      <a:pt x="170659" y="201499"/>
                    </a:cubicBezTo>
                    <a:cubicBezTo>
                      <a:pt x="253702" y="90775"/>
                      <a:pt x="167387" y="184908"/>
                      <a:pt x="250172" y="135238"/>
                    </a:cubicBezTo>
                    <a:cubicBezTo>
                      <a:pt x="260886" y="128810"/>
                      <a:pt x="266281" y="115665"/>
                      <a:pt x="276677" y="108734"/>
                    </a:cubicBezTo>
                    <a:cubicBezTo>
                      <a:pt x="293114" y="97776"/>
                      <a:pt x="312533" y="92030"/>
                      <a:pt x="329685" y="82229"/>
                    </a:cubicBezTo>
                    <a:cubicBezTo>
                      <a:pt x="401612" y="41128"/>
                      <a:pt x="336312" y="66768"/>
                      <a:pt x="409198" y="42473"/>
                    </a:cubicBezTo>
                    <a:cubicBezTo>
                      <a:pt x="422450" y="33638"/>
                      <a:pt x="434042" y="21561"/>
                      <a:pt x="448955" y="15968"/>
                    </a:cubicBezTo>
                    <a:cubicBezTo>
                      <a:pt x="543325" y="-19421"/>
                      <a:pt x="783320" y="14902"/>
                      <a:pt x="806764" y="15968"/>
                    </a:cubicBezTo>
                    <a:cubicBezTo>
                      <a:pt x="844585" y="23533"/>
                      <a:pt x="888610" y="31246"/>
                      <a:pt x="926033" y="42473"/>
                    </a:cubicBezTo>
                    <a:cubicBezTo>
                      <a:pt x="952793" y="50501"/>
                      <a:pt x="982300" y="53480"/>
                      <a:pt x="1005546" y="68977"/>
                    </a:cubicBezTo>
                    <a:cubicBezTo>
                      <a:pt x="1018798" y="77812"/>
                      <a:pt x="1032866" y="85531"/>
                      <a:pt x="1045303" y="95481"/>
                    </a:cubicBezTo>
                    <a:cubicBezTo>
                      <a:pt x="1055059" y="103286"/>
                      <a:pt x="1061093" y="115558"/>
                      <a:pt x="1071807" y="121986"/>
                    </a:cubicBezTo>
                    <a:cubicBezTo>
                      <a:pt x="1083785" y="129173"/>
                      <a:pt x="1098312" y="130821"/>
                      <a:pt x="1111564" y="135238"/>
                    </a:cubicBezTo>
                    <a:cubicBezTo>
                      <a:pt x="1124816" y="144073"/>
                      <a:pt x="1138883" y="151792"/>
                      <a:pt x="1151320" y="161742"/>
                    </a:cubicBezTo>
                    <a:cubicBezTo>
                      <a:pt x="1178293" y="183321"/>
                      <a:pt x="1184651" y="198487"/>
                      <a:pt x="1204329" y="228003"/>
                    </a:cubicBezTo>
                    <a:cubicBezTo>
                      <a:pt x="1199912" y="258925"/>
                      <a:pt x="1200955" y="291135"/>
                      <a:pt x="1191077" y="320768"/>
                    </a:cubicBezTo>
                    <a:cubicBezTo>
                      <a:pt x="1187126" y="332621"/>
                      <a:pt x="1176941" y="345506"/>
                      <a:pt x="1164572" y="347273"/>
                    </a:cubicBezTo>
                    <a:cubicBezTo>
                      <a:pt x="1142274" y="350459"/>
                      <a:pt x="1120042" y="339948"/>
                      <a:pt x="1098311" y="334021"/>
                    </a:cubicBezTo>
                    <a:cubicBezTo>
                      <a:pt x="1071357" y="326670"/>
                      <a:pt x="1018798" y="307516"/>
                      <a:pt x="1018798" y="307516"/>
                    </a:cubicBezTo>
                    <a:cubicBezTo>
                      <a:pt x="1005546" y="298681"/>
                      <a:pt x="993288" y="288135"/>
                      <a:pt x="979042" y="281012"/>
                    </a:cubicBezTo>
                    <a:cubicBezTo>
                      <a:pt x="966548" y="274765"/>
                      <a:pt x="951263" y="274947"/>
                      <a:pt x="939285" y="267760"/>
                    </a:cubicBezTo>
                    <a:cubicBezTo>
                      <a:pt x="928571" y="261332"/>
                      <a:pt x="923495" y="247683"/>
                      <a:pt x="912781" y="241255"/>
                    </a:cubicBezTo>
                    <a:cubicBezTo>
                      <a:pt x="900803" y="234068"/>
                      <a:pt x="886456" y="231841"/>
                      <a:pt x="873024" y="228003"/>
                    </a:cubicBezTo>
                    <a:cubicBezTo>
                      <a:pt x="794122" y="205460"/>
                      <a:pt x="830484" y="220269"/>
                      <a:pt x="727250" y="201499"/>
                    </a:cubicBezTo>
                    <a:cubicBezTo>
                      <a:pt x="709331" y="198241"/>
                      <a:pt x="691911" y="192664"/>
                      <a:pt x="674242" y="188247"/>
                    </a:cubicBezTo>
                    <a:cubicBezTo>
                      <a:pt x="590372" y="202225"/>
                      <a:pt x="621599" y="201499"/>
                      <a:pt x="581477" y="201499"/>
                    </a:cubicBezTo>
                  </a:path>
                </a:pathLst>
              </a:custGeom>
              <a:solidFill>
                <a:srgbClr val="FF66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900"/>
              </a:p>
            </p:txBody>
          </p:sp>
        </p:grpSp>
        <p:sp>
          <p:nvSpPr>
            <p:cNvPr id="111" name="正方形/長方形 110"/>
            <p:cNvSpPr/>
            <p:nvPr/>
          </p:nvSpPr>
          <p:spPr>
            <a:xfrm>
              <a:off x="3211081" y="1525873"/>
              <a:ext cx="3110384" cy="135309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ja-JP" altLang="en-US" sz="2000" b="0" cap="none" spc="0" dirty="0" smtClean="0">
                  <a:ln w="18415" cmpd="sng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もんだい</a:t>
              </a:r>
              <a:endParaRPr lang="ja-JP" altLang="en-US" sz="2000" b="0" cap="none" spc="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grpSp>
        <p:nvGrpSpPr>
          <p:cNvPr id="121" name="グループ化 120"/>
          <p:cNvGrpSpPr/>
          <p:nvPr/>
        </p:nvGrpSpPr>
        <p:grpSpPr>
          <a:xfrm>
            <a:off x="7182228" y="1800864"/>
            <a:ext cx="1455374" cy="1384722"/>
            <a:chOff x="2744777" y="1484784"/>
            <a:chExt cx="4050390" cy="4682851"/>
          </a:xfrm>
        </p:grpSpPr>
        <p:grpSp>
          <p:nvGrpSpPr>
            <p:cNvPr id="122" name="グループ化 121"/>
            <p:cNvGrpSpPr/>
            <p:nvPr/>
          </p:nvGrpSpPr>
          <p:grpSpPr>
            <a:xfrm>
              <a:off x="2744777" y="1484784"/>
              <a:ext cx="4050390" cy="4682851"/>
              <a:chOff x="2668961" y="1844824"/>
              <a:chExt cx="4050390" cy="4682851"/>
            </a:xfrm>
          </p:grpSpPr>
          <p:sp>
            <p:nvSpPr>
              <p:cNvPr id="127" name="フリーフォーム 126"/>
              <p:cNvSpPr/>
              <p:nvPr/>
            </p:nvSpPr>
            <p:spPr>
              <a:xfrm>
                <a:off x="2668961" y="1844824"/>
                <a:ext cx="4050390" cy="4682851"/>
              </a:xfrm>
              <a:custGeom>
                <a:avLst/>
                <a:gdLst>
                  <a:gd name="connsiteX0" fmla="*/ 1277497 w 4050390"/>
                  <a:gd name="connsiteY0" fmla="*/ 35515 h 4334120"/>
                  <a:gd name="connsiteX1" fmla="*/ 747410 w 4050390"/>
                  <a:gd name="connsiteY1" fmla="*/ 287306 h 4334120"/>
                  <a:gd name="connsiteX2" fmla="*/ 349845 w 4050390"/>
                  <a:gd name="connsiteY2" fmla="*/ 936663 h 4334120"/>
                  <a:gd name="connsiteX3" fmla="*/ 190819 w 4050390"/>
                  <a:gd name="connsiteY3" fmla="*/ 2672698 h 4334120"/>
                  <a:gd name="connsiteX4" fmla="*/ 204071 w 4050390"/>
                  <a:gd name="connsiteY4" fmla="*/ 4209950 h 4334120"/>
                  <a:gd name="connsiteX5" fmla="*/ 270332 w 4050390"/>
                  <a:gd name="connsiteY5" fmla="*/ 4249706 h 4334120"/>
                  <a:gd name="connsiteX6" fmla="*/ 3649637 w 4050390"/>
                  <a:gd name="connsiteY6" fmla="*/ 4302715 h 4334120"/>
                  <a:gd name="connsiteX7" fmla="*/ 4020697 w 4050390"/>
                  <a:gd name="connsiteY7" fmla="*/ 4249706 h 4334120"/>
                  <a:gd name="connsiteX8" fmla="*/ 3967689 w 4050390"/>
                  <a:gd name="connsiteY8" fmla="*/ 4156941 h 4334120"/>
                  <a:gd name="connsiteX9" fmla="*/ 3914680 w 4050390"/>
                  <a:gd name="connsiteY9" fmla="*/ 2526924 h 4334120"/>
                  <a:gd name="connsiteX10" fmla="*/ 3768906 w 4050390"/>
                  <a:gd name="connsiteY10" fmla="*/ 578854 h 4334120"/>
                  <a:gd name="connsiteX11" fmla="*/ 2152141 w 4050390"/>
                  <a:gd name="connsiteY11" fmla="*/ 22263 h 4334120"/>
                  <a:gd name="connsiteX12" fmla="*/ 1065463 w 4050390"/>
                  <a:gd name="connsiteY12" fmla="*/ 101776 h 4334120"/>
                  <a:gd name="connsiteX13" fmla="*/ 1065463 w 4050390"/>
                  <a:gd name="connsiteY13" fmla="*/ 101776 h 4334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050390" h="4334120">
                    <a:moveTo>
                      <a:pt x="1277497" y="35515"/>
                    </a:moveTo>
                    <a:cubicBezTo>
                      <a:pt x="1089758" y="86315"/>
                      <a:pt x="902019" y="137115"/>
                      <a:pt x="747410" y="287306"/>
                    </a:cubicBezTo>
                    <a:cubicBezTo>
                      <a:pt x="592801" y="437497"/>
                      <a:pt x="442610" y="539098"/>
                      <a:pt x="349845" y="936663"/>
                    </a:cubicBezTo>
                    <a:cubicBezTo>
                      <a:pt x="257080" y="1334228"/>
                      <a:pt x="215115" y="2127150"/>
                      <a:pt x="190819" y="2672698"/>
                    </a:cubicBezTo>
                    <a:cubicBezTo>
                      <a:pt x="166523" y="3218246"/>
                      <a:pt x="190819" y="3947115"/>
                      <a:pt x="204071" y="4209950"/>
                    </a:cubicBezTo>
                    <a:cubicBezTo>
                      <a:pt x="217323" y="4472785"/>
                      <a:pt x="-303929" y="4234245"/>
                      <a:pt x="270332" y="4249706"/>
                    </a:cubicBezTo>
                    <a:cubicBezTo>
                      <a:pt x="844593" y="4265167"/>
                      <a:pt x="3024576" y="4302715"/>
                      <a:pt x="3649637" y="4302715"/>
                    </a:cubicBezTo>
                    <a:cubicBezTo>
                      <a:pt x="4274698" y="4302715"/>
                      <a:pt x="3967688" y="4274002"/>
                      <a:pt x="4020697" y="4249706"/>
                    </a:cubicBezTo>
                    <a:cubicBezTo>
                      <a:pt x="4073706" y="4225410"/>
                      <a:pt x="3985359" y="4444071"/>
                      <a:pt x="3967689" y="4156941"/>
                    </a:cubicBezTo>
                    <a:cubicBezTo>
                      <a:pt x="3950020" y="3869811"/>
                      <a:pt x="3947811" y="3123272"/>
                      <a:pt x="3914680" y="2526924"/>
                    </a:cubicBezTo>
                    <a:cubicBezTo>
                      <a:pt x="3881550" y="1930576"/>
                      <a:pt x="4062663" y="996298"/>
                      <a:pt x="3768906" y="578854"/>
                    </a:cubicBezTo>
                    <a:cubicBezTo>
                      <a:pt x="3475150" y="161411"/>
                      <a:pt x="2602715" y="101776"/>
                      <a:pt x="2152141" y="22263"/>
                    </a:cubicBezTo>
                    <a:cubicBezTo>
                      <a:pt x="1701567" y="-57250"/>
                      <a:pt x="1065463" y="101776"/>
                      <a:pt x="1065463" y="101776"/>
                    </a:cubicBezTo>
                    <a:lnTo>
                      <a:pt x="1065463" y="101776"/>
                    </a:lnTo>
                  </a:path>
                </a:pathLst>
              </a:custGeom>
              <a:solidFill>
                <a:schemeClr val="bg2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900"/>
              </a:p>
            </p:txBody>
          </p:sp>
          <p:sp>
            <p:nvSpPr>
              <p:cNvPr id="128" name="円/楕円 127"/>
              <p:cNvSpPr/>
              <p:nvPr/>
            </p:nvSpPr>
            <p:spPr>
              <a:xfrm>
                <a:off x="3539968" y="2708920"/>
                <a:ext cx="864096" cy="864096"/>
              </a:xfrm>
              <a:prstGeom prst="ellipse">
                <a:avLst/>
              </a:prstGeom>
              <a:solidFill>
                <a:schemeClr val="bg2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900"/>
              </a:p>
            </p:txBody>
          </p:sp>
          <p:sp>
            <p:nvSpPr>
              <p:cNvPr id="129" name="弦 128"/>
              <p:cNvSpPr/>
              <p:nvPr/>
            </p:nvSpPr>
            <p:spPr>
              <a:xfrm rot="17413514">
                <a:off x="3511875" y="2740803"/>
                <a:ext cx="863204" cy="848977"/>
              </a:xfrm>
              <a:prstGeom prst="chord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900"/>
              </a:p>
            </p:txBody>
          </p:sp>
          <p:sp>
            <p:nvSpPr>
              <p:cNvPr id="130" name="円/楕円 129"/>
              <p:cNvSpPr/>
              <p:nvPr/>
            </p:nvSpPr>
            <p:spPr>
              <a:xfrm>
                <a:off x="4913988" y="2708920"/>
                <a:ext cx="864096" cy="864096"/>
              </a:xfrm>
              <a:prstGeom prst="ellipse">
                <a:avLst/>
              </a:prstGeom>
              <a:solidFill>
                <a:schemeClr val="bg2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900"/>
              </a:p>
            </p:txBody>
          </p:sp>
          <p:sp>
            <p:nvSpPr>
              <p:cNvPr id="131" name="弦 130"/>
              <p:cNvSpPr/>
              <p:nvPr/>
            </p:nvSpPr>
            <p:spPr>
              <a:xfrm rot="17413514">
                <a:off x="4885895" y="2740803"/>
                <a:ext cx="863204" cy="848977"/>
              </a:xfrm>
              <a:prstGeom prst="chord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900"/>
              </a:p>
            </p:txBody>
          </p:sp>
          <p:sp>
            <p:nvSpPr>
              <p:cNvPr id="132" name="円/楕円 131"/>
              <p:cNvSpPr/>
              <p:nvPr/>
            </p:nvSpPr>
            <p:spPr>
              <a:xfrm>
                <a:off x="3779912" y="2996952"/>
                <a:ext cx="360040" cy="28803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900"/>
              </a:p>
            </p:txBody>
          </p:sp>
          <p:sp>
            <p:nvSpPr>
              <p:cNvPr id="133" name="円/楕円 132"/>
              <p:cNvSpPr/>
              <p:nvPr/>
            </p:nvSpPr>
            <p:spPr>
              <a:xfrm>
                <a:off x="5137477" y="3021275"/>
                <a:ext cx="360040" cy="28803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900"/>
              </a:p>
            </p:txBody>
          </p:sp>
        </p:grpSp>
        <p:grpSp>
          <p:nvGrpSpPr>
            <p:cNvPr id="123" name="グループ化 122"/>
            <p:cNvGrpSpPr/>
            <p:nvPr/>
          </p:nvGrpSpPr>
          <p:grpSpPr>
            <a:xfrm>
              <a:off x="4333282" y="3948385"/>
              <a:ext cx="880011" cy="701173"/>
              <a:chOff x="4109793" y="3844323"/>
              <a:chExt cx="1216771" cy="701173"/>
            </a:xfrm>
          </p:grpSpPr>
          <p:sp>
            <p:nvSpPr>
              <p:cNvPr id="125" name="フリーフォーム 124"/>
              <p:cNvSpPr/>
              <p:nvPr/>
            </p:nvSpPr>
            <p:spPr>
              <a:xfrm>
                <a:off x="4109793" y="4052449"/>
                <a:ext cx="1204329" cy="493047"/>
              </a:xfrm>
              <a:custGeom>
                <a:avLst/>
                <a:gdLst>
                  <a:gd name="connsiteX0" fmla="*/ 700746 w 1204329"/>
                  <a:gd name="connsiteY0" fmla="*/ 188247 h 493047"/>
                  <a:gd name="connsiteX1" fmla="*/ 528468 w 1204329"/>
                  <a:gd name="connsiteY1" fmla="*/ 201499 h 493047"/>
                  <a:gd name="connsiteX2" fmla="*/ 448955 w 1204329"/>
                  <a:gd name="connsiteY2" fmla="*/ 228003 h 493047"/>
                  <a:gd name="connsiteX3" fmla="*/ 369442 w 1204329"/>
                  <a:gd name="connsiteY3" fmla="*/ 281012 h 493047"/>
                  <a:gd name="connsiteX4" fmla="*/ 303181 w 1204329"/>
                  <a:gd name="connsiteY4" fmla="*/ 334021 h 493047"/>
                  <a:gd name="connsiteX5" fmla="*/ 236920 w 1204329"/>
                  <a:gd name="connsiteY5" fmla="*/ 400281 h 493047"/>
                  <a:gd name="connsiteX6" fmla="*/ 170659 w 1204329"/>
                  <a:gd name="connsiteY6" fmla="*/ 440038 h 493047"/>
                  <a:gd name="connsiteX7" fmla="*/ 130903 w 1204329"/>
                  <a:gd name="connsiteY7" fmla="*/ 466542 h 493047"/>
                  <a:gd name="connsiteX8" fmla="*/ 51390 w 1204329"/>
                  <a:gd name="connsiteY8" fmla="*/ 493047 h 493047"/>
                  <a:gd name="connsiteX9" fmla="*/ 24885 w 1204329"/>
                  <a:gd name="connsiteY9" fmla="*/ 347273 h 493047"/>
                  <a:gd name="connsiteX10" fmla="*/ 64642 w 1204329"/>
                  <a:gd name="connsiteY10" fmla="*/ 281012 h 493047"/>
                  <a:gd name="connsiteX11" fmla="*/ 91146 w 1204329"/>
                  <a:gd name="connsiteY11" fmla="*/ 241255 h 493047"/>
                  <a:gd name="connsiteX12" fmla="*/ 170659 w 1204329"/>
                  <a:gd name="connsiteY12" fmla="*/ 201499 h 493047"/>
                  <a:gd name="connsiteX13" fmla="*/ 250172 w 1204329"/>
                  <a:gd name="connsiteY13" fmla="*/ 135238 h 493047"/>
                  <a:gd name="connsiteX14" fmla="*/ 276677 w 1204329"/>
                  <a:gd name="connsiteY14" fmla="*/ 108734 h 493047"/>
                  <a:gd name="connsiteX15" fmla="*/ 329685 w 1204329"/>
                  <a:gd name="connsiteY15" fmla="*/ 82229 h 493047"/>
                  <a:gd name="connsiteX16" fmla="*/ 409198 w 1204329"/>
                  <a:gd name="connsiteY16" fmla="*/ 42473 h 493047"/>
                  <a:gd name="connsiteX17" fmla="*/ 448955 w 1204329"/>
                  <a:gd name="connsiteY17" fmla="*/ 15968 h 493047"/>
                  <a:gd name="connsiteX18" fmla="*/ 806764 w 1204329"/>
                  <a:gd name="connsiteY18" fmla="*/ 15968 h 493047"/>
                  <a:gd name="connsiteX19" fmla="*/ 926033 w 1204329"/>
                  <a:gd name="connsiteY19" fmla="*/ 42473 h 493047"/>
                  <a:gd name="connsiteX20" fmla="*/ 1005546 w 1204329"/>
                  <a:gd name="connsiteY20" fmla="*/ 68977 h 493047"/>
                  <a:gd name="connsiteX21" fmla="*/ 1045303 w 1204329"/>
                  <a:gd name="connsiteY21" fmla="*/ 95481 h 493047"/>
                  <a:gd name="connsiteX22" fmla="*/ 1071807 w 1204329"/>
                  <a:gd name="connsiteY22" fmla="*/ 121986 h 493047"/>
                  <a:gd name="connsiteX23" fmla="*/ 1111564 w 1204329"/>
                  <a:gd name="connsiteY23" fmla="*/ 135238 h 493047"/>
                  <a:gd name="connsiteX24" fmla="*/ 1151320 w 1204329"/>
                  <a:gd name="connsiteY24" fmla="*/ 161742 h 493047"/>
                  <a:gd name="connsiteX25" fmla="*/ 1204329 w 1204329"/>
                  <a:gd name="connsiteY25" fmla="*/ 228003 h 493047"/>
                  <a:gd name="connsiteX26" fmla="*/ 1191077 w 1204329"/>
                  <a:gd name="connsiteY26" fmla="*/ 320768 h 493047"/>
                  <a:gd name="connsiteX27" fmla="*/ 1164572 w 1204329"/>
                  <a:gd name="connsiteY27" fmla="*/ 347273 h 493047"/>
                  <a:gd name="connsiteX28" fmla="*/ 1098311 w 1204329"/>
                  <a:gd name="connsiteY28" fmla="*/ 334021 h 493047"/>
                  <a:gd name="connsiteX29" fmla="*/ 1018798 w 1204329"/>
                  <a:gd name="connsiteY29" fmla="*/ 307516 h 493047"/>
                  <a:gd name="connsiteX30" fmla="*/ 979042 w 1204329"/>
                  <a:gd name="connsiteY30" fmla="*/ 281012 h 493047"/>
                  <a:gd name="connsiteX31" fmla="*/ 939285 w 1204329"/>
                  <a:gd name="connsiteY31" fmla="*/ 267760 h 493047"/>
                  <a:gd name="connsiteX32" fmla="*/ 912781 w 1204329"/>
                  <a:gd name="connsiteY32" fmla="*/ 241255 h 493047"/>
                  <a:gd name="connsiteX33" fmla="*/ 873024 w 1204329"/>
                  <a:gd name="connsiteY33" fmla="*/ 228003 h 493047"/>
                  <a:gd name="connsiteX34" fmla="*/ 727250 w 1204329"/>
                  <a:gd name="connsiteY34" fmla="*/ 201499 h 493047"/>
                  <a:gd name="connsiteX35" fmla="*/ 674242 w 1204329"/>
                  <a:gd name="connsiteY35" fmla="*/ 188247 h 493047"/>
                  <a:gd name="connsiteX36" fmla="*/ 581477 w 1204329"/>
                  <a:gd name="connsiteY36" fmla="*/ 201499 h 4930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204329" h="493047">
                    <a:moveTo>
                      <a:pt x="700746" y="188247"/>
                    </a:moveTo>
                    <a:cubicBezTo>
                      <a:pt x="643320" y="192664"/>
                      <a:pt x="585359" y="192516"/>
                      <a:pt x="528468" y="201499"/>
                    </a:cubicBezTo>
                    <a:cubicBezTo>
                      <a:pt x="500872" y="205856"/>
                      <a:pt x="448955" y="228003"/>
                      <a:pt x="448955" y="228003"/>
                    </a:cubicBezTo>
                    <a:cubicBezTo>
                      <a:pt x="422451" y="245673"/>
                      <a:pt x="391967" y="258488"/>
                      <a:pt x="369442" y="281012"/>
                    </a:cubicBezTo>
                    <a:cubicBezTo>
                      <a:pt x="331675" y="318778"/>
                      <a:pt x="353333" y="300585"/>
                      <a:pt x="303181" y="334021"/>
                    </a:cubicBezTo>
                    <a:cubicBezTo>
                      <a:pt x="257744" y="402177"/>
                      <a:pt x="300028" y="349795"/>
                      <a:pt x="236920" y="400281"/>
                    </a:cubicBezTo>
                    <a:cubicBezTo>
                      <a:pt x="184944" y="441862"/>
                      <a:pt x="239704" y="417023"/>
                      <a:pt x="170659" y="440038"/>
                    </a:cubicBezTo>
                    <a:cubicBezTo>
                      <a:pt x="157407" y="448873"/>
                      <a:pt x="145457" y="460073"/>
                      <a:pt x="130903" y="466542"/>
                    </a:cubicBezTo>
                    <a:cubicBezTo>
                      <a:pt x="105373" y="477889"/>
                      <a:pt x="51390" y="493047"/>
                      <a:pt x="51390" y="493047"/>
                    </a:cubicBezTo>
                    <a:cubicBezTo>
                      <a:pt x="-28123" y="466541"/>
                      <a:pt x="2744" y="491194"/>
                      <a:pt x="24885" y="347273"/>
                    </a:cubicBezTo>
                    <a:cubicBezTo>
                      <a:pt x="32557" y="297406"/>
                      <a:pt x="36784" y="315834"/>
                      <a:pt x="64642" y="281012"/>
                    </a:cubicBezTo>
                    <a:cubicBezTo>
                      <a:pt x="74592" y="268575"/>
                      <a:pt x="79884" y="252517"/>
                      <a:pt x="91146" y="241255"/>
                    </a:cubicBezTo>
                    <a:cubicBezTo>
                      <a:pt x="116835" y="215566"/>
                      <a:pt x="138325" y="212277"/>
                      <a:pt x="170659" y="201499"/>
                    </a:cubicBezTo>
                    <a:cubicBezTo>
                      <a:pt x="253702" y="90775"/>
                      <a:pt x="167387" y="184908"/>
                      <a:pt x="250172" y="135238"/>
                    </a:cubicBezTo>
                    <a:cubicBezTo>
                      <a:pt x="260886" y="128810"/>
                      <a:pt x="266281" y="115665"/>
                      <a:pt x="276677" y="108734"/>
                    </a:cubicBezTo>
                    <a:cubicBezTo>
                      <a:pt x="293114" y="97776"/>
                      <a:pt x="312533" y="92030"/>
                      <a:pt x="329685" y="82229"/>
                    </a:cubicBezTo>
                    <a:cubicBezTo>
                      <a:pt x="401612" y="41128"/>
                      <a:pt x="336312" y="66768"/>
                      <a:pt x="409198" y="42473"/>
                    </a:cubicBezTo>
                    <a:cubicBezTo>
                      <a:pt x="422450" y="33638"/>
                      <a:pt x="434042" y="21561"/>
                      <a:pt x="448955" y="15968"/>
                    </a:cubicBezTo>
                    <a:cubicBezTo>
                      <a:pt x="543325" y="-19421"/>
                      <a:pt x="783320" y="14902"/>
                      <a:pt x="806764" y="15968"/>
                    </a:cubicBezTo>
                    <a:cubicBezTo>
                      <a:pt x="844585" y="23533"/>
                      <a:pt x="888610" y="31246"/>
                      <a:pt x="926033" y="42473"/>
                    </a:cubicBezTo>
                    <a:cubicBezTo>
                      <a:pt x="952793" y="50501"/>
                      <a:pt x="982300" y="53480"/>
                      <a:pt x="1005546" y="68977"/>
                    </a:cubicBezTo>
                    <a:cubicBezTo>
                      <a:pt x="1018798" y="77812"/>
                      <a:pt x="1032866" y="85531"/>
                      <a:pt x="1045303" y="95481"/>
                    </a:cubicBezTo>
                    <a:cubicBezTo>
                      <a:pt x="1055059" y="103286"/>
                      <a:pt x="1061093" y="115558"/>
                      <a:pt x="1071807" y="121986"/>
                    </a:cubicBezTo>
                    <a:cubicBezTo>
                      <a:pt x="1083785" y="129173"/>
                      <a:pt x="1098312" y="130821"/>
                      <a:pt x="1111564" y="135238"/>
                    </a:cubicBezTo>
                    <a:cubicBezTo>
                      <a:pt x="1124816" y="144073"/>
                      <a:pt x="1138883" y="151792"/>
                      <a:pt x="1151320" y="161742"/>
                    </a:cubicBezTo>
                    <a:cubicBezTo>
                      <a:pt x="1178293" y="183321"/>
                      <a:pt x="1184651" y="198487"/>
                      <a:pt x="1204329" y="228003"/>
                    </a:cubicBezTo>
                    <a:cubicBezTo>
                      <a:pt x="1199912" y="258925"/>
                      <a:pt x="1200955" y="291135"/>
                      <a:pt x="1191077" y="320768"/>
                    </a:cubicBezTo>
                    <a:cubicBezTo>
                      <a:pt x="1187126" y="332621"/>
                      <a:pt x="1176941" y="345506"/>
                      <a:pt x="1164572" y="347273"/>
                    </a:cubicBezTo>
                    <a:cubicBezTo>
                      <a:pt x="1142274" y="350459"/>
                      <a:pt x="1120042" y="339948"/>
                      <a:pt x="1098311" y="334021"/>
                    </a:cubicBezTo>
                    <a:cubicBezTo>
                      <a:pt x="1071357" y="326670"/>
                      <a:pt x="1018798" y="307516"/>
                      <a:pt x="1018798" y="307516"/>
                    </a:cubicBezTo>
                    <a:cubicBezTo>
                      <a:pt x="1005546" y="298681"/>
                      <a:pt x="993288" y="288135"/>
                      <a:pt x="979042" y="281012"/>
                    </a:cubicBezTo>
                    <a:cubicBezTo>
                      <a:pt x="966548" y="274765"/>
                      <a:pt x="951263" y="274947"/>
                      <a:pt x="939285" y="267760"/>
                    </a:cubicBezTo>
                    <a:cubicBezTo>
                      <a:pt x="928571" y="261332"/>
                      <a:pt x="923495" y="247683"/>
                      <a:pt x="912781" y="241255"/>
                    </a:cubicBezTo>
                    <a:cubicBezTo>
                      <a:pt x="900803" y="234068"/>
                      <a:pt x="886456" y="231841"/>
                      <a:pt x="873024" y="228003"/>
                    </a:cubicBezTo>
                    <a:cubicBezTo>
                      <a:pt x="794122" y="205460"/>
                      <a:pt x="830484" y="220269"/>
                      <a:pt x="727250" y="201499"/>
                    </a:cubicBezTo>
                    <a:cubicBezTo>
                      <a:pt x="709331" y="198241"/>
                      <a:pt x="691911" y="192664"/>
                      <a:pt x="674242" y="188247"/>
                    </a:cubicBezTo>
                    <a:cubicBezTo>
                      <a:pt x="590372" y="202225"/>
                      <a:pt x="621599" y="201499"/>
                      <a:pt x="581477" y="201499"/>
                    </a:cubicBezTo>
                  </a:path>
                </a:pathLst>
              </a:custGeom>
              <a:solidFill>
                <a:srgbClr val="FF66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900"/>
              </a:p>
            </p:txBody>
          </p:sp>
          <p:sp>
            <p:nvSpPr>
              <p:cNvPr id="126" name="フリーフォーム 125"/>
              <p:cNvSpPr/>
              <p:nvPr/>
            </p:nvSpPr>
            <p:spPr>
              <a:xfrm>
                <a:off x="4122235" y="3844323"/>
                <a:ext cx="1204329" cy="493047"/>
              </a:xfrm>
              <a:custGeom>
                <a:avLst/>
                <a:gdLst>
                  <a:gd name="connsiteX0" fmla="*/ 700746 w 1204329"/>
                  <a:gd name="connsiteY0" fmla="*/ 188247 h 493047"/>
                  <a:gd name="connsiteX1" fmla="*/ 528468 w 1204329"/>
                  <a:gd name="connsiteY1" fmla="*/ 201499 h 493047"/>
                  <a:gd name="connsiteX2" fmla="*/ 448955 w 1204329"/>
                  <a:gd name="connsiteY2" fmla="*/ 228003 h 493047"/>
                  <a:gd name="connsiteX3" fmla="*/ 369442 w 1204329"/>
                  <a:gd name="connsiteY3" fmla="*/ 281012 h 493047"/>
                  <a:gd name="connsiteX4" fmla="*/ 303181 w 1204329"/>
                  <a:gd name="connsiteY4" fmla="*/ 334021 h 493047"/>
                  <a:gd name="connsiteX5" fmla="*/ 236920 w 1204329"/>
                  <a:gd name="connsiteY5" fmla="*/ 400281 h 493047"/>
                  <a:gd name="connsiteX6" fmla="*/ 170659 w 1204329"/>
                  <a:gd name="connsiteY6" fmla="*/ 440038 h 493047"/>
                  <a:gd name="connsiteX7" fmla="*/ 130903 w 1204329"/>
                  <a:gd name="connsiteY7" fmla="*/ 466542 h 493047"/>
                  <a:gd name="connsiteX8" fmla="*/ 51390 w 1204329"/>
                  <a:gd name="connsiteY8" fmla="*/ 493047 h 493047"/>
                  <a:gd name="connsiteX9" fmla="*/ 24885 w 1204329"/>
                  <a:gd name="connsiteY9" fmla="*/ 347273 h 493047"/>
                  <a:gd name="connsiteX10" fmla="*/ 64642 w 1204329"/>
                  <a:gd name="connsiteY10" fmla="*/ 281012 h 493047"/>
                  <a:gd name="connsiteX11" fmla="*/ 91146 w 1204329"/>
                  <a:gd name="connsiteY11" fmla="*/ 241255 h 493047"/>
                  <a:gd name="connsiteX12" fmla="*/ 170659 w 1204329"/>
                  <a:gd name="connsiteY12" fmla="*/ 201499 h 493047"/>
                  <a:gd name="connsiteX13" fmla="*/ 250172 w 1204329"/>
                  <a:gd name="connsiteY13" fmla="*/ 135238 h 493047"/>
                  <a:gd name="connsiteX14" fmla="*/ 276677 w 1204329"/>
                  <a:gd name="connsiteY14" fmla="*/ 108734 h 493047"/>
                  <a:gd name="connsiteX15" fmla="*/ 329685 w 1204329"/>
                  <a:gd name="connsiteY15" fmla="*/ 82229 h 493047"/>
                  <a:gd name="connsiteX16" fmla="*/ 409198 w 1204329"/>
                  <a:gd name="connsiteY16" fmla="*/ 42473 h 493047"/>
                  <a:gd name="connsiteX17" fmla="*/ 448955 w 1204329"/>
                  <a:gd name="connsiteY17" fmla="*/ 15968 h 493047"/>
                  <a:gd name="connsiteX18" fmla="*/ 806764 w 1204329"/>
                  <a:gd name="connsiteY18" fmla="*/ 15968 h 493047"/>
                  <a:gd name="connsiteX19" fmla="*/ 926033 w 1204329"/>
                  <a:gd name="connsiteY19" fmla="*/ 42473 h 493047"/>
                  <a:gd name="connsiteX20" fmla="*/ 1005546 w 1204329"/>
                  <a:gd name="connsiteY20" fmla="*/ 68977 h 493047"/>
                  <a:gd name="connsiteX21" fmla="*/ 1045303 w 1204329"/>
                  <a:gd name="connsiteY21" fmla="*/ 95481 h 493047"/>
                  <a:gd name="connsiteX22" fmla="*/ 1071807 w 1204329"/>
                  <a:gd name="connsiteY22" fmla="*/ 121986 h 493047"/>
                  <a:gd name="connsiteX23" fmla="*/ 1111564 w 1204329"/>
                  <a:gd name="connsiteY23" fmla="*/ 135238 h 493047"/>
                  <a:gd name="connsiteX24" fmla="*/ 1151320 w 1204329"/>
                  <a:gd name="connsiteY24" fmla="*/ 161742 h 493047"/>
                  <a:gd name="connsiteX25" fmla="*/ 1204329 w 1204329"/>
                  <a:gd name="connsiteY25" fmla="*/ 228003 h 493047"/>
                  <a:gd name="connsiteX26" fmla="*/ 1191077 w 1204329"/>
                  <a:gd name="connsiteY26" fmla="*/ 320768 h 493047"/>
                  <a:gd name="connsiteX27" fmla="*/ 1164572 w 1204329"/>
                  <a:gd name="connsiteY27" fmla="*/ 347273 h 493047"/>
                  <a:gd name="connsiteX28" fmla="*/ 1098311 w 1204329"/>
                  <a:gd name="connsiteY28" fmla="*/ 334021 h 493047"/>
                  <a:gd name="connsiteX29" fmla="*/ 1018798 w 1204329"/>
                  <a:gd name="connsiteY29" fmla="*/ 307516 h 493047"/>
                  <a:gd name="connsiteX30" fmla="*/ 979042 w 1204329"/>
                  <a:gd name="connsiteY30" fmla="*/ 281012 h 493047"/>
                  <a:gd name="connsiteX31" fmla="*/ 939285 w 1204329"/>
                  <a:gd name="connsiteY31" fmla="*/ 267760 h 493047"/>
                  <a:gd name="connsiteX32" fmla="*/ 912781 w 1204329"/>
                  <a:gd name="connsiteY32" fmla="*/ 241255 h 493047"/>
                  <a:gd name="connsiteX33" fmla="*/ 873024 w 1204329"/>
                  <a:gd name="connsiteY33" fmla="*/ 228003 h 493047"/>
                  <a:gd name="connsiteX34" fmla="*/ 727250 w 1204329"/>
                  <a:gd name="connsiteY34" fmla="*/ 201499 h 493047"/>
                  <a:gd name="connsiteX35" fmla="*/ 674242 w 1204329"/>
                  <a:gd name="connsiteY35" fmla="*/ 188247 h 493047"/>
                  <a:gd name="connsiteX36" fmla="*/ 581477 w 1204329"/>
                  <a:gd name="connsiteY36" fmla="*/ 201499 h 4930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204329" h="493047">
                    <a:moveTo>
                      <a:pt x="700746" y="188247"/>
                    </a:moveTo>
                    <a:cubicBezTo>
                      <a:pt x="643320" y="192664"/>
                      <a:pt x="585359" y="192516"/>
                      <a:pt x="528468" y="201499"/>
                    </a:cubicBezTo>
                    <a:cubicBezTo>
                      <a:pt x="500872" y="205856"/>
                      <a:pt x="448955" y="228003"/>
                      <a:pt x="448955" y="228003"/>
                    </a:cubicBezTo>
                    <a:cubicBezTo>
                      <a:pt x="422451" y="245673"/>
                      <a:pt x="391967" y="258488"/>
                      <a:pt x="369442" y="281012"/>
                    </a:cubicBezTo>
                    <a:cubicBezTo>
                      <a:pt x="331675" y="318778"/>
                      <a:pt x="353333" y="300585"/>
                      <a:pt x="303181" y="334021"/>
                    </a:cubicBezTo>
                    <a:cubicBezTo>
                      <a:pt x="257744" y="402177"/>
                      <a:pt x="300028" y="349795"/>
                      <a:pt x="236920" y="400281"/>
                    </a:cubicBezTo>
                    <a:cubicBezTo>
                      <a:pt x="184944" y="441862"/>
                      <a:pt x="239704" y="417023"/>
                      <a:pt x="170659" y="440038"/>
                    </a:cubicBezTo>
                    <a:cubicBezTo>
                      <a:pt x="157407" y="448873"/>
                      <a:pt x="145457" y="460073"/>
                      <a:pt x="130903" y="466542"/>
                    </a:cubicBezTo>
                    <a:cubicBezTo>
                      <a:pt x="105373" y="477889"/>
                      <a:pt x="51390" y="493047"/>
                      <a:pt x="51390" y="493047"/>
                    </a:cubicBezTo>
                    <a:cubicBezTo>
                      <a:pt x="-28123" y="466541"/>
                      <a:pt x="2744" y="491194"/>
                      <a:pt x="24885" y="347273"/>
                    </a:cubicBezTo>
                    <a:cubicBezTo>
                      <a:pt x="32557" y="297406"/>
                      <a:pt x="36784" y="315834"/>
                      <a:pt x="64642" y="281012"/>
                    </a:cubicBezTo>
                    <a:cubicBezTo>
                      <a:pt x="74592" y="268575"/>
                      <a:pt x="79884" y="252517"/>
                      <a:pt x="91146" y="241255"/>
                    </a:cubicBezTo>
                    <a:cubicBezTo>
                      <a:pt x="116835" y="215566"/>
                      <a:pt x="138325" y="212277"/>
                      <a:pt x="170659" y="201499"/>
                    </a:cubicBezTo>
                    <a:cubicBezTo>
                      <a:pt x="253702" y="90775"/>
                      <a:pt x="167387" y="184908"/>
                      <a:pt x="250172" y="135238"/>
                    </a:cubicBezTo>
                    <a:cubicBezTo>
                      <a:pt x="260886" y="128810"/>
                      <a:pt x="266281" y="115665"/>
                      <a:pt x="276677" y="108734"/>
                    </a:cubicBezTo>
                    <a:cubicBezTo>
                      <a:pt x="293114" y="97776"/>
                      <a:pt x="312533" y="92030"/>
                      <a:pt x="329685" y="82229"/>
                    </a:cubicBezTo>
                    <a:cubicBezTo>
                      <a:pt x="401612" y="41128"/>
                      <a:pt x="336312" y="66768"/>
                      <a:pt x="409198" y="42473"/>
                    </a:cubicBezTo>
                    <a:cubicBezTo>
                      <a:pt x="422450" y="33638"/>
                      <a:pt x="434042" y="21561"/>
                      <a:pt x="448955" y="15968"/>
                    </a:cubicBezTo>
                    <a:cubicBezTo>
                      <a:pt x="543325" y="-19421"/>
                      <a:pt x="783320" y="14902"/>
                      <a:pt x="806764" y="15968"/>
                    </a:cubicBezTo>
                    <a:cubicBezTo>
                      <a:pt x="844585" y="23533"/>
                      <a:pt x="888610" y="31246"/>
                      <a:pt x="926033" y="42473"/>
                    </a:cubicBezTo>
                    <a:cubicBezTo>
                      <a:pt x="952793" y="50501"/>
                      <a:pt x="982300" y="53480"/>
                      <a:pt x="1005546" y="68977"/>
                    </a:cubicBezTo>
                    <a:cubicBezTo>
                      <a:pt x="1018798" y="77812"/>
                      <a:pt x="1032866" y="85531"/>
                      <a:pt x="1045303" y="95481"/>
                    </a:cubicBezTo>
                    <a:cubicBezTo>
                      <a:pt x="1055059" y="103286"/>
                      <a:pt x="1061093" y="115558"/>
                      <a:pt x="1071807" y="121986"/>
                    </a:cubicBezTo>
                    <a:cubicBezTo>
                      <a:pt x="1083785" y="129173"/>
                      <a:pt x="1098312" y="130821"/>
                      <a:pt x="1111564" y="135238"/>
                    </a:cubicBezTo>
                    <a:cubicBezTo>
                      <a:pt x="1124816" y="144073"/>
                      <a:pt x="1138883" y="151792"/>
                      <a:pt x="1151320" y="161742"/>
                    </a:cubicBezTo>
                    <a:cubicBezTo>
                      <a:pt x="1178293" y="183321"/>
                      <a:pt x="1184651" y="198487"/>
                      <a:pt x="1204329" y="228003"/>
                    </a:cubicBezTo>
                    <a:cubicBezTo>
                      <a:pt x="1199912" y="258925"/>
                      <a:pt x="1200955" y="291135"/>
                      <a:pt x="1191077" y="320768"/>
                    </a:cubicBezTo>
                    <a:cubicBezTo>
                      <a:pt x="1187126" y="332621"/>
                      <a:pt x="1176941" y="345506"/>
                      <a:pt x="1164572" y="347273"/>
                    </a:cubicBezTo>
                    <a:cubicBezTo>
                      <a:pt x="1142274" y="350459"/>
                      <a:pt x="1120042" y="339948"/>
                      <a:pt x="1098311" y="334021"/>
                    </a:cubicBezTo>
                    <a:cubicBezTo>
                      <a:pt x="1071357" y="326670"/>
                      <a:pt x="1018798" y="307516"/>
                      <a:pt x="1018798" y="307516"/>
                    </a:cubicBezTo>
                    <a:cubicBezTo>
                      <a:pt x="1005546" y="298681"/>
                      <a:pt x="993288" y="288135"/>
                      <a:pt x="979042" y="281012"/>
                    </a:cubicBezTo>
                    <a:cubicBezTo>
                      <a:pt x="966548" y="274765"/>
                      <a:pt x="951263" y="274947"/>
                      <a:pt x="939285" y="267760"/>
                    </a:cubicBezTo>
                    <a:cubicBezTo>
                      <a:pt x="928571" y="261332"/>
                      <a:pt x="923495" y="247683"/>
                      <a:pt x="912781" y="241255"/>
                    </a:cubicBezTo>
                    <a:cubicBezTo>
                      <a:pt x="900803" y="234068"/>
                      <a:pt x="886456" y="231841"/>
                      <a:pt x="873024" y="228003"/>
                    </a:cubicBezTo>
                    <a:cubicBezTo>
                      <a:pt x="794122" y="205460"/>
                      <a:pt x="830484" y="220269"/>
                      <a:pt x="727250" y="201499"/>
                    </a:cubicBezTo>
                    <a:cubicBezTo>
                      <a:pt x="709331" y="198241"/>
                      <a:pt x="691911" y="192664"/>
                      <a:pt x="674242" y="188247"/>
                    </a:cubicBezTo>
                    <a:cubicBezTo>
                      <a:pt x="590372" y="202225"/>
                      <a:pt x="621599" y="201499"/>
                      <a:pt x="581477" y="201499"/>
                    </a:cubicBezTo>
                  </a:path>
                </a:pathLst>
              </a:custGeom>
              <a:solidFill>
                <a:srgbClr val="FF66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900"/>
              </a:p>
            </p:txBody>
          </p:sp>
        </p:grpSp>
        <p:sp>
          <p:nvSpPr>
            <p:cNvPr id="124" name="正方形/長方形 123"/>
            <p:cNvSpPr/>
            <p:nvPr/>
          </p:nvSpPr>
          <p:spPr>
            <a:xfrm>
              <a:off x="3211081" y="1525873"/>
              <a:ext cx="3110384" cy="135309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ja-JP" altLang="en-US" sz="2000" b="0" cap="none" spc="0" dirty="0" smtClean="0">
                  <a:ln w="18415" cmpd="sng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もんだい</a:t>
              </a:r>
              <a:endParaRPr lang="ja-JP" altLang="en-US" sz="2000" b="0" cap="none" spc="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grpSp>
        <p:nvGrpSpPr>
          <p:cNvPr id="134" name="グループ化 133"/>
          <p:cNvGrpSpPr/>
          <p:nvPr/>
        </p:nvGrpSpPr>
        <p:grpSpPr>
          <a:xfrm>
            <a:off x="321431" y="3426016"/>
            <a:ext cx="1455374" cy="1384722"/>
            <a:chOff x="2744777" y="1484784"/>
            <a:chExt cx="4050390" cy="4682851"/>
          </a:xfrm>
        </p:grpSpPr>
        <p:grpSp>
          <p:nvGrpSpPr>
            <p:cNvPr id="135" name="グループ化 134"/>
            <p:cNvGrpSpPr/>
            <p:nvPr/>
          </p:nvGrpSpPr>
          <p:grpSpPr>
            <a:xfrm>
              <a:off x="2744777" y="1484784"/>
              <a:ext cx="4050390" cy="4682851"/>
              <a:chOff x="2668961" y="1844824"/>
              <a:chExt cx="4050390" cy="4682851"/>
            </a:xfrm>
          </p:grpSpPr>
          <p:sp>
            <p:nvSpPr>
              <p:cNvPr id="140" name="フリーフォーム 139"/>
              <p:cNvSpPr/>
              <p:nvPr/>
            </p:nvSpPr>
            <p:spPr>
              <a:xfrm>
                <a:off x="2668961" y="1844824"/>
                <a:ext cx="4050390" cy="4682851"/>
              </a:xfrm>
              <a:custGeom>
                <a:avLst/>
                <a:gdLst>
                  <a:gd name="connsiteX0" fmla="*/ 1277497 w 4050390"/>
                  <a:gd name="connsiteY0" fmla="*/ 35515 h 4334120"/>
                  <a:gd name="connsiteX1" fmla="*/ 747410 w 4050390"/>
                  <a:gd name="connsiteY1" fmla="*/ 287306 h 4334120"/>
                  <a:gd name="connsiteX2" fmla="*/ 349845 w 4050390"/>
                  <a:gd name="connsiteY2" fmla="*/ 936663 h 4334120"/>
                  <a:gd name="connsiteX3" fmla="*/ 190819 w 4050390"/>
                  <a:gd name="connsiteY3" fmla="*/ 2672698 h 4334120"/>
                  <a:gd name="connsiteX4" fmla="*/ 204071 w 4050390"/>
                  <a:gd name="connsiteY4" fmla="*/ 4209950 h 4334120"/>
                  <a:gd name="connsiteX5" fmla="*/ 270332 w 4050390"/>
                  <a:gd name="connsiteY5" fmla="*/ 4249706 h 4334120"/>
                  <a:gd name="connsiteX6" fmla="*/ 3649637 w 4050390"/>
                  <a:gd name="connsiteY6" fmla="*/ 4302715 h 4334120"/>
                  <a:gd name="connsiteX7" fmla="*/ 4020697 w 4050390"/>
                  <a:gd name="connsiteY7" fmla="*/ 4249706 h 4334120"/>
                  <a:gd name="connsiteX8" fmla="*/ 3967689 w 4050390"/>
                  <a:gd name="connsiteY8" fmla="*/ 4156941 h 4334120"/>
                  <a:gd name="connsiteX9" fmla="*/ 3914680 w 4050390"/>
                  <a:gd name="connsiteY9" fmla="*/ 2526924 h 4334120"/>
                  <a:gd name="connsiteX10" fmla="*/ 3768906 w 4050390"/>
                  <a:gd name="connsiteY10" fmla="*/ 578854 h 4334120"/>
                  <a:gd name="connsiteX11" fmla="*/ 2152141 w 4050390"/>
                  <a:gd name="connsiteY11" fmla="*/ 22263 h 4334120"/>
                  <a:gd name="connsiteX12" fmla="*/ 1065463 w 4050390"/>
                  <a:gd name="connsiteY12" fmla="*/ 101776 h 4334120"/>
                  <a:gd name="connsiteX13" fmla="*/ 1065463 w 4050390"/>
                  <a:gd name="connsiteY13" fmla="*/ 101776 h 4334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050390" h="4334120">
                    <a:moveTo>
                      <a:pt x="1277497" y="35515"/>
                    </a:moveTo>
                    <a:cubicBezTo>
                      <a:pt x="1089758" y="86315"/>
                      <a:pt x="902019" y="137115"/>
                      <a:pt x="747410" y="287306"/>
                    </a:cubicBezTo>
                    <a:cubicBezTo>
                      <a:pt x="592801" y="437497"/>
                      <a:pt x="442610" y="539098"/>
                      <a:pt x="349845" y="936663"/>
                    </a:cubicBezTo>
                    <a:cubicBezTo>
                      <a:pt x="257080" y="1334228"/>
                      <a:pt x="215115" y="2127150"/>
                      <a:pt x="190819" y="2672698"/>
                    </a:cubicBezTo>
                    <a:cubicBezTo>
                      <a:pt x="166523" y="3218246"/>
                      <a:pt x="190819" y="3947115"/>
                      <a:pt x="204071" y="4209950"/>
                    </a:cubicBezTo>
                    <a:cubicBezTo>
                      <a:pt x="217323" y="4472785"/>
                      <a:pt x="-303929" y="4234245"/>
                      <a:pt x="270332" y="4249706"/>
                    </a:cubicBezTo>
                    <a:cubicBezTo>
                      <a:pt x="844593" y="4265167"/>
                      <a:pt x="3024576" y="4302715"/>
                      <a:pt x="3649637" y="4302715"/>
                    </a:cubicBezTo>
                    <a:cubicBezTo>
                      <a:pt x="4274698" y="4302715"/>
                      <a:pt x="3967688" y="4274002"/>
                      <a:pt x="4020697" y="4249706"/>
                    </a:cubicBezTo>
                    <a:cubicBezTo>
                      <a:pt x="4073706" y="4225410"/>
                      <a:pt x="3985359" y="4444071"/>
                      <a:pt x="3967689" y="4156941"/>
                    </a:cubicBezTo>
                    <a:cubicBezTo>
                      <a:pt x="3950020" y="3869811"/>
                      <a:pt x="3947811" y="3123272"/>
                      <a:pt x="3914680" y="2526924"/>
                    </a:cubicBezTo>
                    <a:cubicBezTo>
                      <a:pt x="3881550" y="1930576"/>
                      <a:pt x="4062663" y="996298"/>
                      <a:pt x="3768906" y="578854"/>
                    </a:cubicBezTo>
                    <a:cubicBezTo>
                      <a:pt x="3475150" y="161411"/>
                      <a:pt x="2602715" y="101776"/>
                      <a:pt x="2152141" y="22263"/>
                    </a:cubicBezTo>
                    <a:cubicBezTo>
                      <a:pt x="1701567" y="-57250"/>
                      <a:pt x="1065463" y="101776"/>
                      <a:pt x="1065463" y="101776"/>
                    </a:cubicBezTo>
                    <a:lnTo>
                      <a:pt x="1065463" y="101776"/>
                    </a:lnTo>
                  </a:path>
                </a:pathLst>
              </a:custGeom>
              <a:solidFill>
                <a:schemeClr val="bg2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900"/>
              </a:p>
            </p:txBody>
          </p:sp>
          <p:sp>
            <p:nvSpPr>
              <p:cNvPr id="141" name="円/楕円 140"/>
              <p:cNvSpPr/>
              <p:nvPr/>
            </p:nvSpPr>
            <p:spPr>
              <a:xfrm>
                <a:off x="3539968" y="2708920"/>
                <a:ext cx="864096" cy="864096"/>
              </a:xfrm>
              <a:prstGeom prst="ellipse">
                <a:avLst/>
              </a:prstGeom>
              <a:solidFill>
                <a:schemeClr val="bg2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900"/>
              </a:p>
            </p:txBody>
          </p:sp>
          <p:sp>
            <p:nvSpPr>
              <p:cNvPr id="142" name="弦 141"/>
              <p:cNvSpPr/>
              <p:nvPr/>
            </p:nvSpPr>
            <p:spPr>
              <a:xfrm rot="17413514">
                <a:off x="3511875" y="2740803"/>
                <a:ext cx="863204" cy="848977"/>
              </a:xfrm>
              <a:prstGeom prst="chord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900"/>
              </a:p>
            </p:txBody>
          </p:sp>
          <p:sp>
            <p:nvSpPr>
              <p:cNvPr id="143" name="円/楕円 142"/>
              <p:cNvSpPr/>
              <p:nvPr/>
            </p:nvSpPr>
            <p:spPr>
              <a:xfrm>
                <a:off x="4913988" y="2708920"/>
                <a:ext cx="864096" cy="864096"/>
              </a:xfrm>
              <a:prstGeom prst="ellipse">
                <a:avLst/>
              </a:prstGeom>
              <a:solidFill>
                <a:schemeClr val="bg2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900"/>
              </a:p>
            </p:txBody>
          </p:sp>
          <p:sp>
            <p:nvSpPr>
              <p:cNvPr id="144" name="弦 143"/>
              <p:cNvSpPr/>
              <p:nvPr/>
            </p:nvSpPr>
            <p:spPr>
              <a:xfrm rot="17413514">
                <a:off x="4885895" y="2740803"/>
                <a:ext cx="863204" cy="848977"/>
              </a:xfrm>
              <a:prstGeom prst="chord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900"/>
              </a:p>
            </p:txBody>
          </p:sp>
          <p:sp>
            <p:nvSpPr>
              <p:cNvPr id="145" name="円/楕円 144"/>
              <p:cNvSpPr/>
              <p:nvPr/>
            </p:nvSpPr>
            <p:spPr>
              <a:xfrm>
                <a:off x="3779912" y="2996952"/>
                <a:ext cx="360040" cy="28803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900"/>
              </a:p>
            </p:txBody>
          </p:sp>
          <p:sp>
            <p:nvSpPr>
              <p:cNvPr id="146" name="円/楕円 145"/>
              <p:cNvSpPr/>
              <p:nvPr/>
            </p:nvSpPr>
            <p:spPr>
              <a:xfrm>
                <a:off x="5137477" y="3021275"/>
                <a:ext cx="360040" cy="28803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900"/>
              </a:p>
            </p:txBody>
          </p:sp>
        </p:grpSp>
        <p:grpSp>
          <p:nvGrpSpPr>
            <p:cNvPr id="136" name="グループ化 135"/>
            <p:cNvGrpSpPr/>
            <p:nvPr/>
          </p:nvGrpSpPr>
          <p:grpSpPr>
            <a:xfrm>
              <a:off x="4333282" y="3948385"/>
              <a:ext cx="880011" cy="701173"/>
              <a:chOff x="4109793" y="3844323"/>
              <a:chExt cx="1216771" cy="701173"/>
            </a:xfrm>
          </p:grpSpPr>
          <p:sp>
            <p:nvSpPr>
              <p:cNvPr id="138" name="フリーフォーム 137"/>
              <p:cNvSpPr/>
              <p:nvPr/>
            </p:nvSpPr>
            <p:spPr>
              <a:xfrm>
                <a:off x="4109793" y="4052449"/>
                <a:ext cx="1204329" cy="493047"/>
              </a:xfrm>
              <a:custGeom>
                <a:avLst/>
                <a:gdLst>
                  <a:gd name="connsiteX0" fmla="*/ 700746 w 1204329"/>
                  <a:gd name="connsiteY0" fmla="*/ 188247 h 493047"/>
                  <a:gd name="connsiteX1" fmla="*/ 528468 w 1204329"/>
                  <a:gd name="connsiteY1" fmla="*/ 201499 h 493047"/>
                  <a:gd name="connsiteX2" fmla="*/ 448955 w 1204329"/>
                  <a:gd name="connsiteY2" fmla="*/ 228003 h 493047"/>
                  <a:gd name="connsiteX3" fmla="*/ 369442 w 1204329"/>
                  <a:gd name="connsiteY3" fmla="*/ 281012 h 493047"/>
                  <a:gd name="connsiteX4" fmla="*/ 303181 w 1204329"/>
                  <a:gd name="connsiteY4" fmla="*/ 334021 h 493047"/>
                  <a:gd name="connsiteX5" fmla="*/ 236920 w 1204329"/>
                  <a:gd name="connsiteY5" fmla="*/ 400281 h 493047"/>
                  <a:gd name="connsiteX6" fmla="*/ 170659 w 1204329"/>
                  <a:gd name="connsiteY6" fmla="*/ 440038 h 493047"/>
                  <a:gd name="connsiteX7" fmla="*/ 130903 w 1204329"/>
                  <a:gd name="connsiteY7" fmla="*/ 466542 h 493047"/>
                  <a:gd name="connsiteX8" fmla="*/ 51390 w 1204329"/>
                  <a:gd name="connsiteY8" fmla="*/ 493047 h 493047"/>
                  <a:gd name="connsiteX9" fmla="*/ 24885 w 1204329"/>
                  <a:gd name="connsiteY9" fmla="*/ 347273 h 493047"/>
                  <a:gd name="connsiteX10" fmla="*/ 64642 w 1204329"/>
                  <a:gd name="connsiteY10" fmla="*/ 281012 h 493047"/>
                  <a:gd name="connsiteX11" fmla="*/ 91146 w 1204329"/>
                  <a:gd name="connsiteY11" fmla="*/ 241255 h 493047"/>
                  <a:gd name="connsiteX12" fmla="*/ 170659 w 1204329"/>
                  <a:gd name="connsiteY12" fmla="*/ 201499 h 493047"/>
                  <a:gd name="connsiteX13" fmla="*/ 250172 w 1204329"/>
                  <a:gd name="connsiteY13" fmla="*/ 135238 h 493047"/>
                  <a:gd name="connsiteX14" fmla="*/ 276677 w 1204329"/>
                  <a:gd name="connsiteY14" fmla="*/ 108734 h 493047"/>
                  <a:gd name="connsiteX15" fmla="*/ 329685 w 1204329"/>
                  <a:gd name="connsiteY15" fmla="*/ 82229 h 493047"/>
                  <a:gd name="connsiteX16" fmla="*/ 409198 w 1204329"/>
                  <a:gd name="connsiteY16" fmla="*/ 42473 h 493047"/>
                  <a:gd name="connsiteX17" fmla="*/ 448955 w 1204329"/>
                  <a:gd name="connsiteY17" fmla="*/ 15968 h 493047"/>
                  <a:gd name="connsiteX18" fmla="*/ 806764 w 1204329"/>
                  <a:gd name="connsiteY18" fmla="*/ 15968 h 493047"/>
                  <a:gd name="connsiteX19" fmla="*/ 926033 w 1204329"/>
                  <a:gd name="connsiteY19" fmla="*/ 42473 h 493047"/>
                  <a:gd name="connsiteX20" fmla="*/ 1005546 w 1204329"/>
                  <a:gd name="connsiteY20" fmla="*/ 68977 h 493047"/>
                  <a:gd name="connsiteX21" fmla="*/ 1045303 w 1204329"/>
                  <a:gd name="connsiteY21" fmla="*/ 95481 h 493047"/>
                  <a:gd name="connsiteX22" fmla="*/ 1071807 w 1204329"/>
                  <a:gd name="connsiteY22" fmla="*/ 121986 h 493047"/>
                  <a:gd name="connsiteX23" fmla="*/ 1111564 w 1204329"/>
                  <a:gd name="connsiteY23" fmla="*/ 135238 h 493047"/>
                  <a:gd name="connsiteX24" fmla="*/ 1151320 w 1204329"/>
                  <a:gd name="connsiteY24" fmla="*/ 161742 h 493047"/>
                  <a:gd name="connsiteX25" fmla="*/ 1204329 w 1204329"/>
                  <a:gd name="connsiteY25" fmla="*/ 228003 h 493047"/>
                  <a:gd name="connsiteX26" fmla="*/ 1191077 w 1204329"/>
                  <a:gd name="connsiteY26" fmla="*/ 320768 h 493047"/>
                  <a:gd name="connsiteX27" fmla="*/ 1164572 w 1204329"/>
                  <a:gd name="connsiteY27" fmla="*/ 347273 h 493047"/>
                  <a:gd name="connsiteX28" fmla="*/ 1098311 w 1204329"/>
                  <a:gd name="connsiteY28" fmla="*/ 334021 h 493047"/>
                  <a:gd name="connsiteX29" fmla="*/ 1018798 w 1204329"/>
                  <a:gd name="connsiteY29" fmla="*/ 307516 h 493047"/>
                  <a:gd name="connsiteX30" fmla="*/ 979042 w 1204329"/>
                  <a:gd name="connsiteY30" fmla="*/ 281012 h 493047"/>
                  <a:gd name="connsiteX31" fmla="*/ 939285 w 1204329"/>
                  <a:gd name="connsiteY31" fmla="*/ 267760 h 493047"/>
                  <a:gd name="connsiteX32" fmla="*/ 912781 w 1204329"/>
                  <a:gd name="connsiteY32" fmla="*/ 241255 h 493047"/>
                  <a:gd name="connsiteX33" fmla="*/ 873024 w 1204329"/>
                  <a:gd name="connsiteY33" fmla="*/ 228003 h 493047"/>
                  <a:gd name="connsiteX34" fmla="*/ 727250 w 1204329"/>
                  <a:gd name="connsiteY34" fmla="*/ 201499 h 493047"/>
                  <a:gd name="connsiteX35" fmla="*/ 674242 w 1204329"/>
                  <a:gd name="connsiteY35" fmla="*/ 188247 h 493047"/>
                  <a:gd name="connsiteX36" fmla="*/ 581477 w 1204329"/>
                  <a:gd name="connsiteY36" fmla="*/ 201499 h 4930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204329" h="493047">
                    <a:moveTo>
                      <a:pt x="700746" y="188247"/>
                    </a:moveTo>
                    <a:cubicBezTo>
                      <a:pt x="643320" y="192664"/>
                      <a:pt x="585359" y="192516"/>
                      <a:pt x="528468" y="201499"/>
                    </a:cubicBezTo>
                    <a:cubicBezTo>
                      <a:pt x="500872" y="205856"/>
                      <a:pt x="448955" y="228003"/>
                      <a:pt x="448955" y="228003"/>
                    </a:cubicBezTo>
                    <a:cubicBezTo>
                      <a:pt x="422451" y="245673"/>
                      <a:pt x="391967" y="258488"/>
                      <a:pt x="369442" y="281012"/>
                    </a:cubicBezTo>
                    <a:cubicBezTo>
                      <a:pt x="331675" y="318778"/>
                      <a:pt x="353333" y="300585"/>
                      <a:pt x="303181" y="334021"/>
                    </a:cubicBezTo>
                    <a:cubicBezTo>
                      <a:pt x="257744" y="402177"/>
                      <a:pt x="300028" y="349795"/>
                      <a:pt x="236920" y="400281"/>
                    </a:cubicBezTo>
                    <a:cubicBezTo>
                      <a:pt x="184944" y="441862"/>
                      <a:pt x="239704" y="417023"/>
                      <a:pt x="170659" y="440038"/>
                    </a:cubicBezTo>
                    <a:cubicBezTo>
                      <a:pt x="157407" y="448873"/>
                      <a:pt x="145457" y="460073"/>
                      <a:pt x="130903" y="466542"/>
                    </a:cubicBezTo>
                    <a:cubicBezTo>
                      <a:pt x="105373" y="477889"/>
                      <a:pt x="51390" y="493047"/>
                      <a:pt x="51390" y="493047"/>
                    </a:cubicBezTo>
                    <a:cubicBezTo>
                      <a:pt x="-28123" y="466541"/>
                      <a:pt x="2744" y="491194"/>
                      <a:pt x="24885" y="347273"/>
                    </a:cubicBezTo>
                    <a:cubicBezTo>
                      <a:pt x="32557" y="297406"/>
                      <a:pt x="36784" y="315834"/>
                      <a:pt x="64642" y="281012"/>
                    </a:cubicBezTo>
                    <a:cubicBezTo>
                      <a:pt x="74592" y="268575"/>
                      <a:pt x="79884" y="252517"/>
                      <a:pt x="91146" y="241255"/>
                    </a:cubicBezTo>
                    <a:cubicBezTo>
                      <a:pt x="116835" y="215566"/>
                      <a:pt x="138325" y="212277"/>
                      <a:pt x="170659" y="201499"/>
                    </a:cubicBezTo>
                    <a:cubicBezTo>
                      <a:pt x="253702" y="90775"/>
                      <a:pt x="167387" y="184908"/>
                      <a:pt x="250172" y="135238"/>
                    </a:cubicBezTo>
                    <a:cubicBezTo>
                      <a:pt x="260886" y="128810"/>
                      <a:pt x="266281" y="115665"/>
                      <a:pt x="276677" y="108734"/>
                    </a:cubicBezTo>
                    <a:cubicBezTo>
                      <a:pt x="293114" y="97776"/>
                      <a:pt x="312533" y="92030"/>
                      <a:pt x="329685" y="82229"/>
                    </a:cubicBezTo>
                    <a:cubicBezTo>
                      <a:pt x="401612" y="41128"/>
                      <a:pt x="336312" y="66768"/>
                      <a:pt x="409198" y="42473"/>
                    </a:cubicBezTo>
                    <a:cubicBezTo>
                      <a:pt x="422450" y="33638"/>
                      <a:pt x="434042" y="21561"/>
                      <a:pt x="448955" y="15968"/>
                    </a:cubicBezTo>
                    <a:cubicBezTo>
                      <a:pt x="543325" y="-19421"/>
                      <a:pt x="783320" y="14902"/>
                      <a:pt x="806764" y="15968"/>
                    </a:cubicBezTo>
                    <a:cubicBezTo>
                      <a:pt x="844585" y="23533"/>
                      <a:pt x="888610" y="31246"/>
                      <a:pt x="926033" y="42473"/>
                    </a:cubicBezTo>
                    <a:cubicBezTo>
                      <a:pt x="952793" y="50501"/>
                      <a:pt x="982300" y="53480"/>
                      <a:pt x="1005546" y="68977"/>
                    </a:cubicBezTo>
                    <a:cubicBezTo>
                      <a:pt x="1018798" y="77812"/>
                      <a:pt x="1032866" y="85531"/>
                      <a:pt x="1045303" y="95481"/>
                    </a:cubicBezTo>
                    <a:cubicBezTo>
                      <a:pt x="1055059" y="103286"/>
                      <a:pt x="1061093" y="115558"/>
                      <a:pt x="1071807" y="121986"/>
                    </a:cubicBezTo>
                    <a:cubicBezTo>
                      <a:pt x="1083785" y="129173"/>
                      <a:pt x="1098312" y="130821"/>
                      <a:pt x="1111564" y="135238"/>
                    </a:cubicBezTo>
                    <a:cubicBezTo>
                      <a:pt x="1124816" y="144073"/>
                      <a:pt x="1138883" y="151792"/>
                      <a:pt x="1151320" y="161742"/>
                    </a:cubicBezTo>
                    <a:cubicBezTo>
                      <a:pt x="1178293" y="183321"/>
                      <a:pt x="1184651" y="198487"/>
                      <a:pt x="1204329" y="228003"/>
                    </a:cubicBezTo>
                    <a:cubicBezTo>
                      <a:pt x="1199912" y="258925"/>
                      <a:pt x="1200955" y="291135"/>
                      <a:pt x="1191077" y="320768"/>
                    </a:cubicBezTo>
                    <a:cubicBezTo>
                      <a:pt x="1187126" y="332621"/>
                      <a:pt x="1176941" y="345506"/>
                      <a:pt x="1164572" y="347273"/>
                    </a:cubicBezTo>
                    <a:cubicBezTo>
                      <a:pt x="1142274" y="350459"/>
                      <a:pt x="1120042" y="339948"/>
                      <a:pt x="1098311" y="334021"/>
                    </a:cubicBezTo>
                    <a:cubicBezTo>
                      <a:pt x="1071357" y="326670"/>
                      <a:pt x="1018798" y="307516"/>
                      <a:pt x="1018798" y="307516"/>
                    </a:cubicBezTo>
                    <a:cubicBezTo>
                      <a:pt x="1005546" y="298681"/>
                      <a:pt x="993288" y="288135"/>
                      <a:pt x="979042" y="281012"/>
                    </a:cubicBezTo>
                    <a:cubicBezTo>
                      <a:pt x="966548" y="274765"/>
                      <a:pt x="951263" y="274947"/>
                      <a:pt x="939285" y="267760"/>
                    </a:cubicBezTo>
                    <a:cubicBezTo>
                      <a:pt x="928571" y="261332"/>
                      <a:pt x="923495" y="247683"/>
                      <a:pt x="912781" y="241255"/>
                    </a:cubicBezTo>
                    <a:cubicBezTo>
                      <a:pt x="900803" y="234068"/>
                      <a:pt x="886456" y="231841"/>
                      <a:pt x="873024" y="228003"/>
                    </a:cubicBezTo>
                    <a:cubicBezTo>
                      <a:pt x="794122" y="205460"/>
                      <a:pt x="830484" y="220269"/>
                      <a:pt x="727250" y="201499"/>
                    </a:cubicBezTo>
                    <a:cubicBezTo>
                      <a:pt x="709331" y="198241"/>
                      <a:pt x="691911" y="192664"/>
                      <a:pt x="674242" y="188247"/>
                    </a:cubicBezTo>
                    <a:cubicBezTo>
                      <a:pt x="590372" y="202225"/>
                      <a:pt x="621599" y="201499"/>
                      <a:pt x="581477" y="201499"/>
                    </a:cubicBezTo>
                  </a:path>
                </a:pathLst>
              </a:custGeom>
              <a:solidFill>
                <a:srgbClr val="FF66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900"/>
              </a:p>
            </p:txBody>
          </p:sp>
          <p:sp>
            <p:nvSpPr>
              <p:cNvPr id="139" name="フリーフォーム 138"/>
              <p:cNvSpPr/>
              <p:nvPr/>
            </p:nvSpPr>
            <p:spPr>
              <a:xfrm>
                <a:off x="4122235" y="3844323"/>
                <a:ext cx="1204329" cy="493047"/>
              </a:xfrm>
              <a:custGeom>
                <a:avLst/>
                <a:gdLst>
                  <a:gd name="connsiteX0" fmla="*/ 700746 w 1204329"/>
                  <a:gd name="connsiteY0" fmla="*/ 188247 h 493047"/>
                  <a:gd name="connsiteX1" fmla="*/ 528468 w 1204329"/>
                  <a:gd name="connsiteY1" fmla="*/ 201499 h 493047"/>
                  <a:gd name="connsiteX2" fmla="*/ 448955 w 1204329"/>
                  <a:gd name="connsiteY2" fmla="*/ 228003 h 493047"/>
                  <a:gd name="connsiteX3" fmla="*/ 369442 w 1204329"/>
                  <a:gd name="connsiteY3" fmla="*/ 281012 h 493047"/>
                  <a:gd name="connsiteX4" fmla="*/ 303181 w 1204329"/>
                  <a:gd name="connsiteY4" fmla="*/ 334021 h 493047"/>
                  <a:gd name="connsiteX5" fmla="*/ 236920 w 1204329"/>
                  <a:gd name="connsiteY5" fmla="*/ 400281 h 493047"/>
                  <a:gd name="connsiteX6" fmla="*/ 170659 w 1204329"/>
                  <a:gd name="connsiteY6" fmla="*/ 440038 h 493047"/>
                  <a:gd name="connsiteX7" fmla="*/ 130903 w 1204329"/>
                  <a:gd name="connsiteY7" fmla="*/ 466542 h 493047"/>
                  <a:gd name="connsiteX8" fmla="*/ 51390 w 1204329"/>
                  <a:gd name="connsiteY8" fmla="*/ 493047 h 493047"/>
                  <a:gd name="connsiteX9" fmla="*/ 24885 w 1204329"/>
                  <a:gd name="connsiteY9" fmla="*/ 347273 h 493047"/>
                  <a:gd name="connsiteX10" fmla="*/ 64642 w 1204329"/>
                  <a:gd name="connsiteY10" fmla="*/ 281012 h 493047"/>
                  <a:gd name="connsiteX11" fmla="*/ 91146 w 1204329"/>
                  <a:gd name="connsiteY11" fmla="*/ 241255 h 493047"/>
                  <a:gd name="connsiteX12" fmla="*/ 170659 w 1204329"/>
                  <a:gd name="connsiteY12" fmla="*/ 201499 h 493047"/>
                  <a:gd name="connsiteX13" fmla="*/ 250172 w 1204329"/>
                  <a:gd name="connsiteY13" fmla="*/ 135238 h 493047"/>
                  <a:gd name="connsiteX14" fmla="*/ 276677 w 1204329"/>
                  <a:gd name="connsiteY14" fmla="*/ 108734 h 493047"/>
                  <a:gd name="connsiteX15" fmla="*/ 329685 w 1204329"/>
                  <a:gd name="connsiteY15" fmla="*/ 82229 h 493047"/>
                  <a:gd name="connsiteX16" fmla="*/ 409198 w 1204329"/>
                  <a:gd name="connsiteY16" fmla="*/ 42473 h 493047"/>
                  <a:gd name="connsiteX17" fmla="*/ 448955 w 1204329"/>
                  <a:gd name="connsiteY17" fmla="*/ 15968 h 493047"/>
                  <a:gd name="connsiteX18" fmla="*/ 806764 w 1204329"/>
                  <a:gd name="connsiteY18" fmla="*/ 15968 h 493047"/>
                  <a:gd name="connsiteX19" fmla="*/ 926033 w 1204329"/>
                  <a:gd name="connsiteY19" fmla="*/ 42473 h 493047"/>
                  <a:gd name="connsiteX20" fmla="*/ 1005546 w 1204329"/>
                  <a:gd name="connsiteY20" fmla="*/ 68977 h 493047"/>
                  <a:gd name="connsiteX21" fmla="*/ 1045303 w 1204329"/>
                  <a:gd name="connsiteY21" fmla="*/ 95481 h 493047"/>
                  <a:gd name="connsiteX22" fmla="*/ 1071807 w 1204329"/>
                  <a:gd name="connsiteY22" fmla="*/ 121986 h 493047"/>
                  <a:gd name="connsiteX23" fmla="*/ 1111564 w 1204329"/>
                  <a:gd name="connsiteY23" fmla="*/ 135238 h 493047"/>
                  <a:gd name="connsiteX24" fmla="*/ 1151320 w 1204329"/>
                  <a:gd name="connsiteY24" fmla="*/ 161742 h 493047"/>
                  <a:gd name="connsiteX25" fmla="*/ 1204329 w 1204329"/>
                  <a:gd name="connsiteY25" fmla="*/ 228003 h 493047"/>
                  <a:gd name="connsiteX26" fmla="*/ 1191077 w 1204329"/>
                  <a:gd name="connsiteY26" fmla="*/ 320768 h 493047"/>
                  <a:gd name="connsiteX27" fmla="*/ 1164572 w 1204329"/>
                  <a:gd name="connsiteY27" fmla="*/ 347273 h 493047"/>
                  <a:gd name="connsiteX28" fmla="*/ 1098311 w 1204329"/>
                  <a:gd name="connsiteY28" fmla="*/ 334021 h 493047"/>
                  <a:gd name="connsiteX29" fmla="*/ 1018798 w 1204329"/>
                  <a:gd name="connsiteY29" fmla="*/ 307516 h 493047"/>
                  <a:gd name="connsiteX30" fmla="*/ 979042 w 1204329"/>
                  <a:gd name="connsiteY30" fmla="*/ 281012 h 493047"/>
                  <a:gd name="connsiteX31" fmla="*/ 939285 w 1204329"/>
                  <a:gd name="connsiteY31" fmla="*/ 267760 h 493047"/>
                  <a:gd name="connsiteX32" fmla="*/ 912781 w 1204329"/>
                  <a:gd name="connsiteY32" fmla="*/ 241255 h 493047"/>
                  <a:gd name="connsiteX33" fmla="*/ 873024 w 1204329"/>
                  <a:gd name="connsiteY33" fmla="*/ 228003 h 493047"/>
                  <a:gd name="connsiteX34" fmla="*/ 727250 w 1204329"/>
                  <a:gd name="connsiteY34" fmla="*/ 201499 h 493047"/>
                  <a:gd name="connsiteX35" fmla="*/ 674242 w 1204329"/>
                  <a:gd name="connsiteY35" fmla="*/ 188247 h 493047"/>
                  <a:gd name="connsiteX36" fmla="*/ 581477 w 1204329"/>
                  <a:gd name="connsiteY36" fmla="*/ 201499 h 4930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204329" h="493047">
                    <a:moveTo>
                      <a:pt x="700746" y="188247"/>
                    </a:moveTo>
                    <a:cubicBezTo>
                      <a:pt x="643320" y="192664"/>
                      <a:pt x="585359" y="192516"/>
                      <a:pt x="528468" y="201499"/>
                    </a:cubicBezTo>
                    <a:cubicBezTo>
                      <a:pt x="500872" y="205856"/>
                      <a:pt x="448955" y="228003"/>
                      <a:pt x="448955" y="228003"/>
                    </a:cubicBezTo>
                    <a:cubicBezTo>
                      <a:pt x="422451" y="245673"/>
                      <a:pt x="391967" y="258488"/>
                      <a:pt x="369442" y="281012"/>
                    </a:cubicBezTo>
                    <a:cubicBezTo>
                      <a:pt x="331675" y="318778"/>
                      <a:pt x="353333" y="300585"/>
                      <a:pt x="303181" y="334021"/>
                    </a:cubicBezTo>
                    <a:cubicBezTo>
                      <a:pt x="257744" y="402177"/>
                      <a:pt x="300028" y="349795"/>
                      <a:pt x="236920" y="400281"/>
                    </a:cubicBezTo>
                    <a:cubicBezTo>
                      <a:pt x="184944" y="441862"/>
                      <a:pt x="239704" y="417023"/>
                      <a:pt x="170659" y="440038"/>
                    </a:cubicBezTo>
                    <a:cubicBezTo>
                      <a:pt x="157407" y="448873"/>
                      <a:pt x="145457" y="460073"/>
                      <a:pt x="130903" y="466542"/>
                    </a:cubicBezTo>
                    <a:cubicBezTo>
                      <a:pt x="105373" y="477889"/>
                      <a:pt x="51390" y="493047"/>
                      <a:pt x="51390" y="493047"/>
                    </a:cubicBezTo>
                    <a:cubicBezTo>
                      <a:pt x="-28123" y="466541"/>
                      <a:pt x="2744" y="491194"/>
                      <a:pt x="24885" y="347273"/>
                    </a:cubicBezTo>
                    <a:cubicBezTo>
                      <a:pt x="32557" y="297406"/>
                      <a:pt x="36784" y="315834"/>
                      <a:pt x="64642" y="281012"/>
                    </a:cubicBezTo>
                    <a:cubicBezTo>
                      <a:pt x="74592" y="268575"/>
                      <a:pt x="79884" y="252517"/>
                      <a:pt x="91146" y="241255"/>
                    </a:cubicBezTo>
                    <a:cubicBezTo>
                      <a:pt x="116835" y="215566"/>
                      <a:pt x="138325" y="212277"/>
                      <a:pt x="170659" y="201499"/>
                    </a:cubicBezTo>
                    <a:cubicBezTo>
                      <a:pt x="253702" y="90775"/>
                      <a:pt x="167387" y="184908"/>
                      <a:pt x="250172" y="135238"/>
                    </a:cubicBezTo>
                    <a:cubicBezTo>
                      <a:pt x="260886" y="128810"/>
                      <a:pt x="266281" y="115665"/>
                      <a:pt x="276677" y="108734"/>
                    </a:cubicBezTo>
                    <a:cubicBezTo>
                      <a:pt x="293114" y="97776"/>
                      <a:pt x="312533" y="92030"/>
                      <a:pt x="329685" y="82229"/>
                    </a:cubicBezTo>
                    <a:cubicBezTo>
                      <a:pt x="401612" y="41128"/>
                      <a:pt x="336312" y="66768"/>
                      <a:pt x="409198" y="42473"/>
                    </a:cubicBezTo>
                    <a:cubicBezTo>
                      <a:pt x="422450" y="33638"/>
                      <a:pt x="434042" y="21561"/>
                      <a:pt x="448955" y="15968"/>
                    </a:cubicBezTo>
                    <a:cubicBezTo>
                      <a:pt x="543325" y="-19421"/>
                      <a:pt x="783320" y="14902"/>
                      <a:pt x="806764" y="15968"/>
                    </a:cubicBezTo>
                    <a:cubicBezTo>
                      <a:pt x="844585" y="23533"/>
                      <a:pt x="888610" y="31246"/>
                      <a:pt x="926033" y="42473"/>
                    </a:cubicBezTo>
                    <a:cubicBezTo>
                      <a:pt x="952793" y="50501"/>
                      <a:pt x="982300" y="53480"/>
                      <a:pt x="1005546" y="68977"/>
                    </a:cubicBezTo>
                    <a:cubicBezTo>
                      <a:pt x="1018798" y="77812"/>
                      <a:pt x="1032866" y="85531"/>
                      <a:pt x="1045303" y="95481"/>
                    </a:cubicBezTo>
                    <a:cubicBezTo>
                      <a:pt x="1055059" y="103286"/>
                      <a:pt x="1061093" y="115558"/>
                      <a:pt x="1071807" y="121986"/>
                    </a:cubicBezTo>
                    <a:cubicBezTo>
                      <a:pt x="1083785" y="129173"/>
                      <a:pt x="1098312" y="130821"/>
                      <a:pt x="1111564" y="135238"/>
                    </a:cubicBezTo>
                    <a:cubicBezTo>
                      <a:pt x="1124816" y="144073"/>
                      <a:pt x="1138883" y="151792"/>
                      <a:pt x="1151320" y="161742"/>
                    </a:cubicBezTo>
                    <a:cubicBezTo>
                      <a:pt x="1178293" y="183321"/>
                      <a:pt x="1184651" y="198487"/>
                      <a:pt x="1204329" y="228003"/>
                    </a:cubicBezTo>
                    <a:cubicBezTo>
                      <a:pt x="1199912" y="258925"/>
                      <a:pt x="1200955" y="291135"/>
                      <a:pt x="1191077" y="320768"/>
                    </a:cubicBezTo>
                    <a:cubicBezTo>
                      <a:pt x="1187126" y="332621"/>
                      <a:pt x="1176941" y="345506"/>
                      <a:pt x="1164572" y="347273"/>
                    </a:cubicBezTo>
                    <a:cubicBezTo>
                      <a:pt x="1142274" y="350459"/>
                      <a:pt x="1120042" y="339948"/>
                      <a:pt x="1098311" y="334021"/>
                    </a:cubicBezTo>
                    <a:cubicBezTo>
                      <a:pt x="1071357" y="326670"/>
                      <a:pt x="1018798" y="307516"/>
                      <a:pt x="1018798" y="307516"/>
                    </a:cubicBezTo>
                    <a:cubicBezTo>
                      <a:pt x="1005546" y="298681"/>
                      <a:pt x="993288" y="288135"/>
                      <a:pt x="979042" y="281012"/>
                    </a:cubicBezTo>
                    <a:cubicBezTo>
                      <a:pt x="966548" y="274765"/>
                      <a:pt x="951263" y="274947"/>
                      <a:pt x="939285" y="267760"/>
                    </a:cubicBezTo>
                    <a:cubicBezTo>
                      <a:pt x="928571" y="261332"/>
                      <a:pt x="923495" y="247683"/>
                      <a:pt x="912781" y="241255"/>
                    </a:cubicBezTo>
                    <a:cubicBezTo>
                      <a:pt x="900803" y="234068"/>
                      <a:pt x="886456" y="231841"/>
                      <a:pt x="873024" y="228003"/>
                    </a:cubicBezTo>
                    <a:cubicBezTo>
                      <a:pt x="794122" y="205460"/>
                      <a:pt x="830484" y="220269"/>
                      <a:pt x="727250" y="201499"/>
                    </a:cubicBezTo>
                    <a:cubicBezTo>
                      <a:pt x="709331" y="198241"/>
                      <a:pt x="691911" y="192664"/>
                      <a:pt x="674242" y="188247"/>
                    </a:cubicBezTo>
                    <a:cubicBezTo>
                      <a:pt x="590372" y="202225"/>
                      <a:pt x="621599" y="201499"/>
                      <a:pt x="581477" y="201499"/>
                    </a:cubicBezTo>
                  </a:path>
                </a:pathLst>
              </a:custGeom>
              <a:solidFill>
                <a:srgbClr val="FF66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900"/>
              </a:p>
            </p:txBody>
          </p:sp>
        </p:grpSp>
        <p:sp>
          <p:nvSpPr>
            <p:cNvPr id="137" name="正方形/長方形 136"/>
            <p:cNvSpPr/>
            <p:nvPr/>
          </p:nvSpPr>
          <p:spPr>
            <a:xfrm>
              <a:off x="3211081" y="1525873"/>
              <a:ext cx="3110384" cy="135309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ja-JP" altLang="en-US" sz="2000" b="0" cap="none" spc="0" dirty="0" smtClean="0">
                  <a:ln w="18415" cmpd="sng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もんだい</a:t>
              </a:r>
              <a:endParaRPr lang="ja-JP" altLang="en-US" sz="2000" b="0" cap="none" spc="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grpSp>
        <p:nvGrpSpPr>
          <p:cNvPr id="147" name="グループ化 146"/>
          <p:cNvGrpSpPr/>
          <p:nvPr/>
        </p:nvGrpSpPr>
        <p:grpSpPr>
          <a:xfrm>
            <a:off x="2005848" y="3429000"/>
            <a:ext cx="1455374" cy="1384722"/>
            <a:chOff x="2744777" y="1484784"/>
            <a:chExt cx="4050390" cy="4682851"/>
          </a:xfrm>
        </p:grpSpPr>
        <p:grpSp>
          <p:nvGrpSpPr>
            <p:cNvPr id="148" name="グループ化 147"/>
            <p:cNvGrpSpPr/>
            <p:nvPr/>
          </p:nvGrpSpPr>
          <p:grpSpPr>
            <a:xfrm>
              <a:off x="2744777" y="1484784"/>
              <a:ext cx="4050390" cy="4682851"/>
              <a:chOff x="2668961" y="1844824"/>
              <a:chExt cx="4050390" cy="4682851"/>
            </a:xfrm>
          </p:grpSpPr>
          <p:sp>
            <p:nvSpPr>
              <p:cNvPr id="153" name="フリーフォーム 152"/>
              <p:cNvSpPr/>
              <p:nvPr/>
            </p:nvSpPr>
            <p:spPr>
              <a:xfrm>
                <a:off x="2668961" y="1844824"/>
                <a:ext cx="4050390" cy="4682851"/>
              </a:xfrm>
              <a:custGeom>
                <a:avLst/>
                <a:gdLst>
                  <a:gd name="connsiteX0" fmla="*/ 1277497 w 4050390"/>
                  <a:gd name="connsiteY0" fmla="*/ 35515 h 4334120"/>
                  <a:gd name="connsiteX1" fmla="*/ 747410 w 4050390"/>
                  <a:gd name="connsiteY1" fmla="*/ 287306 h 4334120"/>
                  <a:gd name="connsiteX2" fmla="*/ 349845 w 4050390"/>
                  <a:gd name="connsiteY2" fmla="*/ 936663 h 4334120"/>
                  <a:gd name="connsiteX3" fmla="*/ 190819 w 4050390"/>
                  <a:gd name="connsiteY3" fmla="*/ 2672698 h 4334120"/>
                  <a:gd name="connsiteX4" fmla="*/ 204071 w 4050390"/>
                  <a:gd name="connsiteY4" fmla="*/ 4209950 h 4334120"/>
                  <a:gd name="connsiteX5" fmla="*/ 270332 w 4050390"/>
                  <a:gd name="connsiteY5" fmla="*/ 4249706 h 4334120"/>
                  <a:gd name="connsiteX6" fmla="*/ 3649637 w 4050390"/>
                  <a:gd name="connsiteY6" fmla="*/ 4302715 h 4334120"/>
                  <a:gd name="connsiteX7" fmla="*/ 4020697 w 4050390"/>
                  <a:gd name="connsiteY7" fmla="*/ 4249706 h 4334120"/>
                  <a:gd name="connsiteX8" fmla="*/ 3967689 w 4050390"/>
                  <a:gd name="connsiteY8" fmla="*/ 4156941 h 4334120"/>
                  <a:gd name="connsiteX9" fmla="*/ 3914680 w 4050390"/>
                  <a:gd name="connsiteY9" fmla="*/ 2526924 h 4334120"/>
                  <a:gd name="connsiteX10" fmla="*/ 3768906 w 4050390"/>
                  <a:gd name="connsiteY10" fmla="*/ 578854 h 4334120"/>
                  <a:gd name="connsiteX11" fmla="*/ 2152141 w 4050390"/>
                  <a:gd name="connsiteY11" fmla="*/ 22263 h 4334120"/>
                  <a:gd name="connsiteX12" fmla="*/ 1065463 w 4050390"/>
                  <a:gd name="connsiteY12" fmla="*/ 101776 h 4334120"/>
                  <a:gd name="connsiteX13" fmla="*/ 1065463 w 4050390"/>
                  <a:gd name="connsiteY13" fmla="*/ 101776 h 4334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050390" h="4334120">
                    <a:moveTo>
                      <a:pt x="1277497" y="35515"/>
                    </a:moveTo>
                    <a:cubicBezTo>
                      <a:pt x="1089758" y="86315"/>
                      <a:pt x="902019" y="137115"/>
                      <a:pt x="747410" y="287306"/>
                    </a:cubicBezTo>
                    <a:cubicBezTo>
                      <a:pt x="592801" y="437497"/>
                      <a:pt x="442610" y="539098"/>
                      <a:pt x="349845" y="936663"/>
                    </a:cubicBezTo>
                    <a:cubicBezTo>
                      <a:pt x="257080" y="1334228"/>
                      <a:pt x="215115" y="2127150"/>
                      <a:pt x="190819" y="2672698"/>
                    </a:cubicBezTo>
                    <a:cubicBezTo>
                      <a:pt x="166523" y="3218246"/>
                      <a:pt x="190819" y="3947115"/>
                      <a:pt x="204071" y="4209950"/>
                    </a:cubicBezTo>
                    <a:cubicBezTo>
                      <a:pt x="217323" y="4472785"/>
                      <a:pt x="-303929" y="4234245"/>
                      <a:pt x="270332" y="4249706"/>
                    </a:cubicBezTo>
                    <a:cubicBezTo>
                      <a:pt x="844593" y="4265167"/>
                      <a:pt x="3024576" y="4302715"/>
                      <a:pt x="3649637" y="4302715"/>
                    </a:cubicBezTo>
                    <a:cubicBezTo>
                      <a:pt x="4274698" y="4302715"/>
                      <a:pt x="3967688" y="4274002"/>
                      <a:pt x="4020697" y="4249706"/>
                    </a:cubicBezTo>
                    <a:cubicBezTo>
                      <a:pt x="4073706" y="4225410"/>
                      <a:pt x="3985359" y="4444071"/>
                      <a:pt x="3967689" y="4156941"/>
                    </a:cubicBezTo>
                    <a:cubicBezTo>
                      <a:pt x="3950020" y="3869811"/>
                      <a:pt x="3947811" y="3123272"/>
                      <a:pt x="3914680" y="2526924"/>
                    </a:cubicBezTo>
                    <a:cubicBezTo>
                      <a:pt x="3881550" y="1930576"/>
                      <a:pt x="4062663" y="996298"/>
                      <a:pt x="3768906" y="578854"/>
                    </a:cubicBezTo>
                    <a:cubicBezTo>
                      <a:pt x="3475150" y="161411"/>
                      <a:pt x="2602715" y="101776"/>
                      <a:pt x="2152141" y="22263"/>
                    </a:cubicBezTo>
                    <a:cubicBezTo>
                      <a:pt x="1701567" y="-57250"/>
                      <a:pt x="1065463" y="101776"/>
                      <a:pt x="1065463" y="101776"/>
                    </a:cubicBezTo>
                    <a:lnTo>
                      <a:pt x="1065463" y="101776"/>
                    </a:lnTo>
                  </a:path>
                </a:pathLst>
              </a:custGeom>
              <a:solidFill>
                <a:schemeClr val="bg2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900"/>
              </a:p>
            </p:txBody>
          </p:sp>
          <p:sp>
            <p:nvSpPr>
              <p:cNvPr id="154" name="円/楕円 153"/>
              <p:cNvSpPr/>
              <p:nvPr/>
            </p:nvSpPr>
            <p:spPr>
              <a:xfrm>
                <a:off x="3539968" y="2708920"/>
                <a:ext cx="864096" cy="864096"/>
              </a:xfrm>
              <a:prstGeom prst="ellipse">
                <a:avLst/>
              </a:prstGeom>
              <a:solidFill>
                <a:schemeClr val="bg2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900"/>
              </a:p>
            </p:txBody>
          </p:sp>
          <p:sp>
            <p:nvSpPr>
              <p:cNvPr id="155" name="弦 154"/>
              <p:cNvSpPr/>
              <p:nvPr/>
            </p:nvSpPr>
            <p:spPr>
              <a:xfrm rot="17413514">
                <a:off x="3511875" y="2740803"/>
                <a:ext cx="863204" cy="848977"/>
              </a:xfrm>
              <a:prstGeom prst="chord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900"/>
              </a:p>
            </p:txBody>
          </p:sp>
          <p:sp>
            <p:nvSpPr>
              <p:cNvPr id="156" name="円/楕円 155"/>
              <p:cNvSpPr/>
              <p:nvPr/>
            </p:nvSpPr>
            <p:spPr>
              <a:xfrm>
                <a:off x="4913988" y="2708920"/>
                <a:ext cx="864096" cy="864096"/>
              </a:xfrm>
              <a:prstGeom prst="ellipse">
                <a:avLst/>
              </a:prstGeom>
              <a:solidFill>
                <a:schemeClr val="bg2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900"/>
              </a:p>
            </p:txBody>
          </p:sp>
          <p:sp>
            <p:nvSpPr>
              <p:cNvPr id="157" name="弦 156"/>
              <p:cNvSpPr/>
              <p:nvPr/>
            </p:nvSpPr>
            <p:spPr>
              <a:xfrm rot="17413514">
                <a:off x="4885895" y="2740803"/>
                <a:ext cx="863204" cy="848977"/>
              </a:xfrm>
              <a:prstGeom prst="chord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900"/>
              </a:p>
            </p:txBody>
          </p:sp>
          <p:sp>
            <p:nvSpPr>
              <p:cNvPr id="158" name="円/楕円 157"/>
              <p:cNvSpPr/>
              <p:nvPr/>
            </p:nvSpPr>
            <p:spPr>
              <a:xfrm>
                <a:off x="3779912" y="2996952"/>
                <a:ext cx="360040" cy="28803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900"/>
              </a:p>
            </p:txBody>
          </p:sp>
          <p:sp>
            <p:nvSpPr>
              <p:cNvPr id="159" name="円/楕円 158"/>
              <p:cNvSpPr/>
              <p:nvPr/>
            </p:nvSpPr>
            <p:spPr>
              <a:xfrm>
                <a:off x="5137477" y="3021275"/>
                <a:ext cx="360040" cy="28803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900"/>
              </a:p>
            </p:txBody>
          </p:sp>
        </p:grpSp>
        <p:grpSp>
          <p:nvGrpSpPr>
            <p:cNvPr id="149" name="グループ化 148"/>
            <p:cNvGrpSpPr/>
            <p:nvPr/>
          </p:nvGrpSpPr>
          <p:grpSpPr>
            <a:xfrm>
              <a:off x="4333282" y="3948385"/>
              <a:ext cx="880011" cy="701173"/>
              <a:chOff x="4109793" y="3844323"/>
              <a:chExt cx="1216771" cy="701173"/>
            </a:xfrm>
          </p:grpSpPr>
          <p:sp>
            <p:nvSpPr>
              <p:cNvPr id="151" name="フリーフォーム 150"/>
              <p:cNvSpPr/>
              <p:nvPr/>
            </p:nvSpPr>
            <p:spPr>
              <a:xfrm>
                <a:off x="4109793" y="4052449"/>
                <a:ext cx="1204329" cy="493047"/>
              </a:xfrm>
              <a:custGeom>
                <a:avLst/>
                <a:gdLst>
                  <a:gd name="connsiteX0" fmla="*/ 700746 w 1204329"/>
                  <a:gd name="connsiteY0" fmla="*/ 188247 h 493047"/>
                  <a:gd name="connsiteX1" fmla="*/ 528468 w 1204329"/>
                  <a:gd name="connsiteY1" fmla="*/ 201499 h 493047"/>
                  <a:gd name="connsiteX2" fmla="*/ 448955 w 1204329"/>
                  <a:gd name="connsiteY2" fmla="*/ 228003 h 493047"/>
                  <a:gd name="connsiteX3" fmla="*/ 369442 w 1204329"/>
                  <a:gd name="connsiteY3" fmla="*/ 281012 h 493047"/>
                  <a:gd name="connsiteX4" fmla="*/ 303181 w 1204329"/>
                  <a:gd name="connsiteY4" fmla="*/ 334021 h 493047"/>
                  <a:gd name="connsiteX5" fmla="*/ 236920 w 1204329"/>
                  <a:gd name="connsiteY5" fmla="*/ 400281 h 493047"/>
                  <a:gd name="connsiteX6" fmla="*/ 170659 w 1204329"/>
                  <a:gd name="connsiteY6" fmla="*/ 440038 h 493047"/>
                  <a:gd name="connsiteX7" fmla="*/ 130903 w 1204329"/>
                  <a:gd name="connsiteY7" fmla="*/ 466542 h 493047"/>
                  <a:gd name="connsiteX8" fmla="*/ 51390 w 1204329"/>
                  <a:gd name="connsiteY8" fmla="*/ 493047 h 493047"/>
                  <a:gd name="connsiteX9" fmla="*/ 24885 w 1204329"/>
                  <a:gd name="connsiteY9" fmla="*/ 347273 h 493047"/>
                  <a:gd name="connsiteX10" fmla="*/ 64642 w 1204329"/>
                  <a:gd name="connsiteY10" fmla="*/ 281012 h 493047"/>
                  <a:gd name="connsiteX11" fmla="*/ 91146 w 1204329"/>
                  <a:gd name="connsiteY11" fmla="*/ 241255 h 493047"/>
                  <a:gd name="connsiteX12" fmla="*/ 170659 w 1204329"/>
                  <a:gd name="connsiteY12" fmla="*/ 201499 h 493047"/>
                  <a:gd name="connsiteX13" fmla="*/ 250172 w 1204329"/>
                  <a:gd name="connsiteY13" fmla="*/ 135238 h 493047"/>
                  <a:gd name="connsiteX14" fmla="*/ 276677 w 1204329"/>
                  <a:gd name="connsiteY14" fmla="*/ 108734 h 493047"/>
                  <a:gd name="connsiteX15" fmla="*/ 329685 w 1204329"/>
                  <a:gd name="connsiteY15" fmla="*/ 82229 h 493047"/>
                  <a:gd name="connsiteX16" fmla="*/ 409198 w 1204329"/>
                  <a:gd name="connsiteY16" fmla="*/ 42473 h 493047"/>
                  <a:gd name="connsiteX17" fmla="*/ 448955 w 1204329"/>
                  <a:gd name="connsiteY17" fmla="*/ 15968 h 493047"/>
                  <a:gd name="connsiteX18" fmla="*/ 806764 w 1204329"/>
                  <a:gd name="connsiteY18" fmla="*/ 15968 h 493047"/>
                  <a:gd name="connsiteX19" fmla="*/ 926033 w 1204329"/>
                  <a:gd name="connsiteY19" fmla="*/ 42473 h 493047"/>
                  <a:gd name="connsiteX20" fmla="*/ 1005546 w 1204329"/>
                  <a:gd name="connsiteY20" fmla="*/ 68977 h 493047"/>
                  <a:gd name="connsiteX21" fmla="*/ 1045303 w 1204329"/>
                  <a:gd name="connsiteY21" fmla="*/ 95481 h 493047"/>
                  <a:gd name="connsiteX22" fmla="*/ 1071807 w 1204329"/>
                  <a:gd name="connsiteY22" fmla="*/ 121986 h 493047"/>
                  <a:gd name="connsiteX23" fmla="*/ 1111564 w 1204329"/>
                  <a:gd name="connsiteY23" fmla="*/ 135238 h 493047"/>
                  <a:gd name="connsiteX24" fmla="*/ 1151320 w 1204329"/>
                  <a:gd name="connsiteY24" fmla="*/ 161742 h 493047"/>
                  <a:gd name="connsiteX25" fmla="*/ 1204329 w 1204329"/>
                  <a:gd name="connsiteY25" fmla="*/ 228003 h 493047"/>
                  <a:gd name="connsiteX26" fmla="*/ 1191077 w 1204329"/>
                  <a:gd name="connsiteY26" fmla="*/ 320768 h 493047"/>
                  <a:gd name="connsiteX27" fmla="*/ 1164572 w 1204329"/>
                  <a:gd name="connsiteY27" fmla="*/ 347273 h 493047"/>
                  <a:gd name="connsiteX28" fmla="*/ 1098311 w 1204329"/>
                  <a:gd name="connsiteY28" fmla="*/ 334021 h 493047"/>
                  <a:gd name="connsiteX29" fmla="*/ 1018798 w 1204329"/>
                  <a:gd name="connsiteY29" fmla="*/ 307516 h 493047"/>
                  <a:gd name="connsiteX30" fmla="*/ 979042 w 1204329"/>
                  <a:gd name="connsiteY30" fmla="*/ 281012 h 493047"/>
                  <a:gd name="connsiteX31" fmla="*/ 939285 w 1204329"/>
                  <a:gd name="connsiteY31" fmla="*/ 267760 h 493047"/>
                  <a:gd name="connsiteX32" fmla="*/ 912781 w 1204329"/>
                  <a:gd name="connsiteY32" fmla="*/ 241255 h 493047"/>
                  <a:gd name="connsiteX33" fmla="*/ 873024 w 1204329"/>
                  <a:gd name="connsiteY33" fmla="*/ 228003 h 493047"/>
                  <a:gd name="connsiteX34" fmla="*/ 727250 w 1204329"/>
                  <a:gd name="connsiteY34" fmla="*/ 201499 h 493047"/>
                  <a:gd name="connsiteX35" fmla="*/ 674242 w 1204329"/>
                  <a:gd name="connsiteY35" fmla="*/ 188247 h 493047"/>
                  <a:gd name="connsiteX36" fmla="*/ 581477 w 1204329"/>
                  <a:gd name="connsiteY36" fmla="*/ 201499 h 4930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204329" h="493047">
                    <a:moveTo>
                      <a:pt x="700746" y="188247"/>
                    </a:moveTo>
                    <a:cubicBezTo>
                      <a:pt x="643320" y="192664"/>
                      <a:pt x="585359" y="192516"/>
                      <a:pt x="528468" y="201499"/>
                    </a:cubicBezTo>
                    <a:cubicBezTo>
                      <a:pt x="500872" y="205856"/>
                      <a:pt x="448955" y="228003"/>
                      <a:pt x="448955" y="228003"/>
                    </a:cubicBezTo>
                    <a:cubicBezTo>
                      <a:pt x="422451" y="245673"/>
                      <a:pt x="391967" y="258488"/>
                      <a:pt x="369442" y="281012"/>
                    </a:cubicBezTo>
                    <a:cubicBezTo>
                      <a:pt x="331675" y="318778"/>
                      <a:pt x="353333" y="300585"/>
                      <a:pt x="303181" y="334021"/>
                    </a:cubicBezTo>
                    <a:cubicBezTo>
                      <a:pt x="257744" y="402177"/>
                      <a:pt x="300028" y="349795"/>
                      <a:pt x="236920" y="400281"/>
                    </a:cubicBezTo>
                    <a:cubicBezTo>
                      <a:pt x="184944" y="441862"/>
                      <a:pt x="239704" y="417023"/>
                      <a:pt x="170659" y="440038"/>
                    </a:cubicBezTo>
                    <a:cubicBezTo>
                      <a:pt x="157407" y="448873"/>
                      <a:pt x="145457" y="460073"/>
                      <a:pt x="130903" y="466542"/>
                    </a:cubicBezTo>
                    <a:cubicBezTo>
                      <a:pt x="105373" y="477889"/>
                      <a:pt x="51390" y="493047"/>
                      <a:pt x="51390" y="493047"/>
                    </a:cubicBezTo>
                    <a:cubicBezTo>
                      <a:pt x="-28123" y="466541"/>
                      <a:pt x="2744" y="491194"/>
                      <a:pt x="24885" y="347273"/>
                    </a:cubicBezTo>
                    <a:cubicBezTo>
                      <a:pt x="32557" y="297406"/>
                      <a:pt x="36784" y="315834"/>
                      <a:pt x="64642" y="281012"/>
                    </a:cubicBezTo>
                    <a:cubicBezTo>
                      <a:pt x="74592" y="268575"/>
                      <a:pt x="79884" y="252517"/>
                      <a:pt x="91146" y="241255"/>
                    </a:cubicBezTo>
                    <a:cubicBezTo>
                      <a:pt x="116835" y="215566"/>
                      <a:pt x="138325" y="212277"/>
                      <a:pt x="170659" y="201499"/>
                    </a:cubicBezTo>
                    <a:cubicBezTo>
                      <a:pt x="253702" y="90775"/>
                      <a:pt x="167387" y="184908"/>
                      <a:pt x="250172" y="135238"/>
                    </a:cubicBezTo>
                    <a:cubicBezTo>
                      <a:pt x="260886" y="128810"/>
                      <a:pt x="266281" y="115665"/>
                      <a:pt x="276677" y="108734"/>
                    </a:cubicBezTo>
                    <a:cubicBezTo>
                      <a:pt x="293114" y="97776"/>
                      <a:pt x="312533" y="92030"/>
                      <a:pt x="329685" y="82229"/>
                    </a:cubicBezTo>
                    <a:cubicBezTo>
                      <a:pt x="401612" y="41128"/>
                      <a:pt x="336312" y="66768"/>
                      <a:pt x="409198" y="42473"/>
                    </a:cubicBezTo>
                    <a:cubicBezTo>
                      <a:pt x="422450" y="33638"/>
                      <a:pt x="434042" y="21561"/>
                      <a:pt x="448955" y="15968"/>
                    </a:cubicBezTo>
                    <a:cubicBezTo>
                      <a:pt x="543325" y="-19421"/>
                      <a:pt x="783320" y="14902"/>
                      <a:pt x="806764" y="15968"/>
                    </a:cubicBezTo>
                    <a:cubicBezTo>
                      <a:pt x="844585" y="23533"/>
                      <a:pt x="888610" y="31246"/>
                      <a:pt x="926033" y="42473"/>
                    </a:cubicBezTo>
                    <a:cubicBezTo>
                      <a:pt x="952793" y="50501"/>
                      <a:pt x="982300" y="53480"/>
                      <a:pt x="1005546" y="68977"/>
                    </a:cubicBezTo>
                    <a:cubicBezTo>
                      <a:pt x="1018798" y="77812"/>
                      <a:pt x="1032866" y="85531"/>
                      <a:pt x="1045303" y="95481"/>
                    </a:cubicBezTo>
                    <a:cubicBezTo>
                      <a:pt x="1055059" y="103286"/>
                      <a:pt x="1061093" y="115558"/>
                      <a:pt x="1071807" y="121986"/>
                    </a:cubicBezTo>
                    <a:cubicBezTo>
                      <a:pt x="1083785" y="129173"/>
                      <a:pt x="1098312" y="130821"/>
                      <a:pt x="1111564" y="135238"/>
                    </a:cubicBezTo>
                    <a:cubicBezTo>
                      <a:pt x="1124816" y="144073"/>
                      <a:pt x="1138883" y="151792"/>
                      <a:pt x="1151320" y="161742"/>
                    </a:cubicBezTo>
                    <a:cubicBezTo>
                      <a:pt x="1178293" y="183321"/>
                      <a:pt x="1184651" y="198487"/>
                      <a:pt x="1204329" y="228003"/>
                    </a:cubicBezTo>
                    <a:cubicBezTo>
                      <a:pt x="1199912" y="258925"/>
                      <a:pt x="1200955" y="291135"/>
                      <a:pt x="1191077" y="320768"/>
                    </a:cubicBezTo>
                    <a:cubicBezTo>
                      <a:pt x="1187126" y="332621"/>
                      <a:pt x="1176941" y="345506"/>
                      <a:pt x="1164572" y="347273"/>
                    </a:cubicBezTo>
                    <a:cubicBezTo>
                      <a:pt x="1142274" y="350459"/>
                      <a:pt x="1120042" y="339948"/>
                      <a:pt x="1098311" y="334021"/>
                    </a:cubicBezTo>
                    <a:cubicBezTo>
                      <a:pt x="1071357" y="326670"/>
                      <a:pt x="1018798" y="307516"/>
                      <a:pt x="1018798" y="307516"/>
                    </a:cubicBezTo>
                    <a:cubicBezTo>
                      <a:pt x="1005546" y="298681"/>
                      <a:pt x="993288" y="288135"/>
                      <a:pt x="979042" y="281012"/>
                    </a:cubicBezTo>
                    <a:cubicBezTo>
                      <a:pt x="966548" y="274765"/>
                      <a:pt x="951263" y="274947"/>
                      <a:pt x="939285" y="267760"/>
                    </a:cubicBezTo>
                    <a:cubicBezTo>
                      <a:pt x="928571" y="261332"/>
                      <a:pt x="923495" y="247683"/>
                      <a:pt x="912781" y="241255"/>
                    </a:cubicBezTo>
                    <a:cubicBezTo>
                      <a:pt x="900803" y="234068"/>
                      <a:pt x="886456" y="231841"/>
                      <a:pt x="873024" y="228003"/>
                    </a:cubicBezTo>
                    <a:cubicBezTo>
                      <a:pt x="794122" y="205460"/>
                      <a:pt x="830484" y="220269"/>
                      <a:pt x="727250" y="201499"/>
                    </a:cubicBezTo>
                    <a:cubicBezTo>
                      <a:pt x="709331" y="198241"/>
                      <a:pt x="691911" y="192664"/>
                      <a:pt x="674242" y="188247"/>
                    </a:cubicBezTo>
                    <a:cubicBezTo>
                      <a:pt x="590372" y="202225"/>
                      <a:pt x="621599" y="201499"/>
                      <a:pt x="581477" y="201499"/>
                    </a:cubicBezTo>
                  </a:path>
                </a:pathLst>
              </a:custGeom>
              <a:solidFill>
                <a:srgbClr val="FF66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900"/>
              </a:p>
            </p:txBody>
          </p:sp>
          <p:sp>
            <p:nvSpPr>
              <p:cNvPr id="152" name="フリーフォーム 151"/>
              <p:cNvSpPr/>
              <p:nvPr/>
            </p:nvSpPr>
            <p:spPr>
              <a:xfrm>
                <a:off x="4122235" y="3844323"/>
                <a:ext cx="1204329" cy="493047"/>
              </a:xfrm>
              <a:custGeom>
                <a:avLst/>
                <a:gdLst>
                  <a:gd name="connsiteX0" fmla="*/ 700746 w 1204329"/>
                  <a:gd name="connsiteY0" fmla="*/ 188247 h 493047"/>
                  <a:gd name="connsiteX1" fmla="*/ 528468 w 1204329"/>
                  <a:gd name="connsiteY1" fmla="*/ 201499 h 493047"/>
                  <a:gd name="connsiteX2" fmla="*/ 448955 w 1204329"/>
                  <a:gd name="connsiteY2" fmla="*/ 228003 h 493047"/>
                  <a:gd name="connsiteX3" fmla="*/ 369442 w 1204329"/>
                  <a:gd name="connsiteY3" fmla="*/ 281012 h 493047"/>
                  <a:gd name="connsiteX4" fmla="*/ 303181 w 1204329"/>
                  <a:gd name="connsiteY4" fmla="*/ 334021 h 493047"/>
                  <a:gd name="connsiteX5" fmla="*/ 236920 w 1204329"/>
                  <a:gd name="connsiteY5" fmla="*/ 400281 h 493047"/>
                  <a:gd name="connsiteX6" fmla="*/ 170659 w 1204329"/>
                  <a:gd name="connsiteY6" fmla="*/ 440038 h 493047"/>
                  <a:gd name="connsiteX7" fmla="*/ 130903 w 1204329"/>
                  <a:gd name="connsiteY7" fmla="*/ 466542 h 493047"/>
                  <a:gd name="connsiteX8" fmla="*/ 51390 w 1204329"/>
                  <a:gd name="connsiteY8" fmla="*/ 493047 h 493047"/>
                  <a:gd name="connsiteX9" fmla="*/ 24885 w 1204329"/>
                  <a:gd name="connsiteY9" fmla="*/ 347273 h 493047"/>
                  <a:gd name="connsiteX10" fmla="*/ 64642 w 1204329"/>
                  <a:gd name="connsiteY10" fmla="*/ 281012 h 493047"/>
                  <a:gd name="connsiteX11" fmla="*/ 91146 w 1204329"/>
                  <a:gd name="connsiteY11" fmla="*/ 241255 h 493047"/>
                  <a:gd name="connsiteX12" fmla="*/ 170659 w 1204329"/>
                  <a:gd name="connsiteY12" fmla="*/ 201499 h 493047"/>
                  <a:gd name="connsiteX13" fmla="*/ 250172 w 1204329"/>
                  <a:gd name="connsiteY13" fmla="*/ 135238 h 493047"/>
                  <a:gd name="connsiteX14" fmla="*/ 276677 w 1204329"/>
                  <a:gd name="connsiteY14" fmla="*/ 108734 h 493047"/>
                  <a:gd name="connsiteX15" fmla="*/ 329685 w 1204329"/>
                  <a:gd name="connsiteY15" fmla="*/ 82229 h 493047"/>
                  <a:gd name="connsiteX16" fmla="*/ 409198 w 1204329"/>
                  <a:gd name="connsiteY16" fmla="*/ 42473 h 493047"/>
                  <a:gd name="connsiteX17" fmla="*/ 448955 w 1204329"/>
                  <a:gd name="connsiteY17" fmla="*/ 15968 h 493047"/>
                  <a:gd name="connsiteX18" fmla="*/ 806764 w 1204329"/>
                  <a:gd name="connsiteY18" fmla="*/ 15968 h 493047"/>
                  <a:gd name="connsiteX19" fmla="*/ 926033 w 1204329"/>
                  <a:gd name="connsiteY19" fmla="*/ 42473 h 493047"/>
                  <a:gd name="connsiteX20" fmla="*/ 1005546 w 1204329"/>
                  <a:gd name="connsiteY20" fmla="*/ 68977 h 493047"/>
                  <a:gd name="connsiteX21" fmla="*/ 1045303 w 1204329"/>
                  <a:gd name="connsiteY21" fmla="*/ 95481 h 493047"/>
                  <a:gd name="connsiteX22" fmla="*/ 1071807 w 1204329"/>
                  <a:gd name="connsiteY22" fmla="*/ 121986 h 493047"/>
                  <a:gd name="connsiteX23" fmla="*/ 1111564 w 1204329"/>
                  <a:gd name="connsiteY23" fmla="*/ 135238 h 493047"/>
                  <a:gd name="connsiteX24" fmla="*/ 1151320 w 1204329"/>
                  <a:gd name="connsiteY24" fmla="*/ 161742 h 493047"/>
                  <a:gd name="connsiteX25" fmla="*/ 1204329 w 1204329"/>
                  <a:gd name="connsiteY25" fmla="*/ 228003 h 493047"/>
                  <a:gd name="connsiteX26" fmla="*/ 1191077 w 1204329"/>
                  <a:gd name="connsiteY26" fmla="*/ 320768 h 493047"/>
                  <a:gd name="connsiteX27" fmla="*/ 1164572 w 1204329"/>
                  <a:gd name="connsiteY27" fmla="*/ 347273 h 493047"/>
                  <a:gd name="connsiteX28" fmla="*/ 1098311 w 1204329"/>
                  <a:gd name="connsiteY28" fmla="*/ 334021 h 493047"/>
                  <a:gd name="connsiteX29" fmla="*/ 1018798 w 1204329"/>
                  <a:gd name="connsiteY29" fmla="*/ 307516 h 493047"/>
                  <a:gd name="connsiteX30" fmla="*/ 979042 w 1204329"/>
                  <a:gd name="connsiteY30" fmla="*/ 281012 h 493047"/>
                  <a:gd name="connsiteX31" fmla="*/ 939285 w 1204329"/>
                  <a:gd name="connsiteY31" fmla="*/ 267760 h 493047"/>
                  <a:gd name="connsiteX32" fmla="*/ 912781 w 1204329"/>
                  <a:gd name="connsiteY32" fmla="*/ 241255 h 493047"/>
                  <a:gd name="connsiteX33" fmla="*/ 873024 w 1204329"/>
                  <a:gd name="connsiteY33" fmla="*/ 228003 h 493047"/>
                  <a:gd name="connsiteX34" fmla="*/ 727250 w 1204329"/>
                  <a:gd name="connsiteY34" fmla="*/ 201499 h 493047"/>
                  <a:gd name="connsiteX35" fmla="*/ 674242 w 1204329"/>
                  <a:gd name="connsiteY35" fmla="*/ 188247 h 493047"/>
                  <a:gd name="connsiteX36" fmla="*/ 581477 w 1204329"/>
                  <a:gd name="connsiteY36" fmla="*/ 201499 h 4930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204329" h="493047">
                    <a:moveTo>
                      <a:pt x="700746" y="188247"/>
                    </a:moveTo>
                    <a:cubicBezTo>
                      <a:pt x="643320" y="192664"/>
                      <a:pt x="585359" y="192516"/>
                      <a:pt x="528468" y="201499"/>
                    </a:cubicBezTo>
                    <a:cubicBezTo>
                      <a:pt x="500872" y="205856"/>
                      <a:pt x="448955" y="228003"/>
                      <a:pt x="448955" y="228003"/>
                    </a:cubicBezTo>
                    <a:cubicBezTo>
                      <a:pt x="422451" y="245673"/>
                      <a:pt x="391967" y="258488"/>
                      <a:pt x="369442" y="281012"/>
                    </a:cubicBezTo>
                    <a:cubicBezTo>
                      <a:pt x="331675" y="318778"/>
                      <a:pt x="353333" y="300585"/>
                      <a:pt x="303181" y="334021"/>
                    </a:cubicBezTo>
                    <a:cubicBezTo>
                      <a:pt x="257744" y="402177"/>
                      <a:pt x="300028" y="349795"/>
                      <a:pt x="236920" y="400281"/>
                    </a:cubicBezTo>
                    <a:cubicBezTo>
                      <a:pt x="184944" y="441862"/>
                      <a:pt x="239704" y="417023"/>
                      <a:pt x="170659" y="440038"/>
                    </a:cubicBezTo>
                    <a:cubicBezTo>
                      <a:pt x="157407" y="448873"/>
                      <a:pt x="145457" y="460073"/>
                      <a:pt x="130903" y="466542"/>
                    </a:cubicBezTo>
                    <a:cubicBezTo>
                      <a:pt x="105373" y="477889"/>
                      <a:pt x="51390" y="493047"/>
                      <a:pt x="51390" y="493047"/>
                    </a:cubicBezTo>
                    <a:cubicBezTo>
                      <a:pt x="-28123" y="466541"/>
                      <a:pt x="2744" y="491194"/>
                      <a:pt x="24885" y="347273"/>
                    </a:cubicBezTo>
                    <a:cubicBezTo>
                      <a:pt x="32557" y="297406"/>
                      <a:pt x="36784" y="315834"/>
                      <a:pt x="64642" y="281012"/>
                    </a:cubicBezTo>
                    <a:cubicBezTo>
                      <a:pt x="74592" y="268575"/>
                      <a:pt x="79884" y="252517"/>
                      <a:pt x="91146" y="241255"/>
                    </a:cubicBezTo>
                    <a:cubicBezTo>
                      <a:pt x="116835" y="215566"/>
                      <a:pt x="138325" y="212277"/>
                      <a:pt x="170659" y="201499"/>
                    </a:cubicBezTo>
                    <a:cubicBezTo>
                      <a:pt x="253702" y="90775"/>
                      <a:pt x="167387" y="184908"/>
                      <a:pt x="250172" y="135238"/>
                    </a:cubicBezTo>
                    <a:cubicBezTo>
                      <a:pt x="260886" y="128810"/>
                      <a:pt x="266281" y="115665"/>
                      <a:pt x="276677" y="108734"/>
                    </a:cubicBezTo>
                    <a:cubicBezTo>
                      <a:pt x="293114" y="97776"/>
                      <a:pt x="312533" y="92030"/>
                      <a:pt x="329685" y="82229"/>
                    </a:cubicBezTo>
                    <a:cubicBezTo>
                      <a:pt x="401612" y="41128"/>
                      <a:pt x="336312" y="66768"/>
                      <a:pt x="409198" y="42473"/>
                    </a:cubicBezTo>
                    <a:cubicBezTo>
                      <a:pt x="422450" y="33638"/>
                      <a:pt x="434042" y="21561"/>
                      <a:pt x="448955" y="15968"/>
                    </a:cubicBezTo>
                    <a:cubicBezTo>
                      <a:pt x="543325" y="-19421"/>
                      <a:pt x="783320" y="14902"/>
                      <a:pt x="806764" y="15968"/>
                    </a:cubicBezTo>
                    <a:cubicBezTo>
                      <a:pt x="844585" y="23533"/>
                      <a:pt x="888610" y="31246"/>
                      <a:pt x="926033" y="42473"/>
                    </a:cubicBezTo>
                    <a:cubicBezTo>
                      <a:pt x="952793" y="50501"/>
                      <a:pt x="982300" y="53480"/>
                      <a:pt x="1005546" y="68977"/>
                    </a:cubicBezTo>
                    <a:cubicBezTo>
                      <a:pt x="1018798" y="77812"/>
                      <a:pt x="1032866" y="85531"/>
                      <a:pt x="1045303" y="95481"/>
                    </a:cubicBezTo>
                    <a:cubicBezTo>
                      <a:pt x="1055059" y="103286"/>
                      <a:pt x="1061093" y="115558"/>
                      <a:pt x="1071807" y="121986"/>
                    </a:cubicBezTo>
                    <a:cubicBezTo>
                      <a:pt x="1083785" y="129173"/>
                      <a:pt x="1098312" y="130821"/>
                      <a:pt x="1111564" y="135238"/>
                    </a:cubicBezTo>
                    <a:cubicBezTo>
                      <a:pt x="1124816" y="144073"/>
                      <a:pt x="1138883" y="151792"/>
                      <a:pt x="1151320" y="161742"/>
                    </a:cubicBezTo>
                    <a:cubicBezTo>
                      <a:pt x="1178293" y="183321"/>
                      <a:pt x="1184651" y="198487"/>
                      <a:pt x="1204329" y="228003"/>
                    </a:cubicBezTo>
                    <a:cubicBezTo>
                      <a:pt x="1199912" y="258925"/>
                      <a:pt x="1200955" y="291135"/>
                      <a:pt x="1191077" y="320768"/>
                    </a:cubicBezTo>
                    <a:cubicBezTo>
                      <a:pt x="1187126" y="332621"/>
                      <a:pt x="1176941" y="345506"/>
                      <a:pt x="1164572" y="347273"/>
                    </a:cubicBezTo>
                    <a:cubicBezTo>
                      <a:pt x="1142274" y="350459"/>
                      <a:pt x="1120042" y="339948"/>
                      <a:pt x="1098311" y="334021"/>
                    </a:cubicBezTo>
                    <a:cubicBezTo>
                      <a:pt x="1071357" y="326670"/>
                      <a:pt x="1018798" y="307516"/>
                      <a:pt x="1018798" y="307516"/>
                    </a:cubicBezTo>
                    <a:cubicBezTo>
                      <a:pt x="1005546" y="298681"/>
                      <a:pt x="993288" y="288135"/>
                      <a:pt x="979042" y="281012"/>
                    </a:cubicBezTo>
                    <a:cubicBezTo>
                      <a:pt x="966548" y="274765"/>
                      <a:pt x="951263" y="274947"/>
                      <a:pt x="939285" y="267760"/>
                    </a:cubicBezTo>
                    <a:cubicBezTo>
                      <a:pt x="928571" y="261332"/>
                      <a:pt x="923495" y="247683"/>
                      <a:pt x="912781" y="241255"/>
                    </a:cubicBezTo>
                    <a:cubicBezTo>
                      <a:pt x="900803" y="234068"/>
                      <a:pt x="886456" y="231841"/>
                      <a:pt x="873024" y="228003"/>
                    </a:cubicBezTo>
                    <a:cubicBezTo>
                      <a:pt x="794122" y="205460"/>
                      <a:pt x="830484" y="220269"/>
                      <a:pt x="727250" y="201499"/>
                    </a:cubicBezTo>
                    <a:cubicBezTo>
                      <a:pt x="709331" y="198241"/>
                      <a:pt x="691911" y="192664"/>
                      <a:pt x="674242" y="188247"/>
                    </a:cubicBezTo>
                    <a:cubicBezTo>
                      <a:pt x="590372" y="202225"/>
                      <a:pt x="621599" y="201499"/>
                      <a:pt x="581477" y="201499"/>
                    </a:cubicBezTo>
                  </a:path>
                </a:pathLst>
              </a:custGeom>
              <a:solidFill>
                <a:srgbClr val="FF66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900"/>
              </a:p>
            </p:txBody>
          </p:sp>
        </p:grpSp>
        <p:sp>
          <p:nvSpPr>
            <p:cNvPr id="150" name="正方形/長方形 149"/>
            <p:cNvSpPr/>
            <p:nvPr/>
          </p:nvSpPr>
          <p:spPr>
            <a:xfrm>
              <a:off x="3211081" y="1525873"/>
              <a:ext cx="3110384" cy="135309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ja-JP" altLang="en-US" sz="2000" b="0" cap="none" spc="0" dirty="0" smtClean="0">
                  <a:ln w="18415" cmpd="sng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もんだい</a:t>
              </a:r>
              <a:endParaRPr lang="ja-JP" altLang="en-US" sz="2000" b="0" cap="none" spc="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grpSp>
        <p:nvGrpSpPr>
          <p:cNvPr id="160" name="グループ化 159"/>
          <p:cNvGrpSpPr/>
          <p:nvPr/>
        </p:nvGrpSpPr>
        <p:grpSpPr>
          <a:xfrm>
            <a:off x="3777815" y="3426016"/>
            <a:ext cx="1455374" cy="1384722"/>
            <a:chOff x="2744777" y="1484784"/>
            <a:chExt cx="4050390" cy="4682851"/>
          </a:xfrm>
        </p:grpSpPr>
        <p:grpSp>
          <p:nvGrpSpPr>
            <p:cNvPr id="161" name="グループ化 160"/>
            <p:cNvGrpSpPr/>
            <p:nvPr/>
          </p:nvGrpSpPr>
          <p:grpSpPr>
            <a:xfrm>
              <a:off x="2744777" y="1484784"/>
              <a:ext cx="4050390" cy="4682851"/>
              <a:chOff x="2668961" y="1844824"/>
              <a:chExt cx="4050390" cy="4682851"/>
            </a:xfrm>
          </p:grpSpPr>
          <p:sp>
            <p:nvSpPr>
              <p:cNvPr id="166" name="フリーフォーム 165"/>
              <p:cNvSpPr/>
              <p:nvPr/>
            </p:nvSpPr>
            <p:spPr>
              <a:xfrm>
                <a:off x="2668961" y="1844824"/>
                <a:ext cx="4050390" cy="4682851"/>
              </a:xfrm>
              <a:custGeom>
                <a:avLst/>
                <a:gdLst>
                  <a:gd name="connsiteX0" fmla="*/ 1277497 w 4050390"/>
                  <a:gd name="connsiteY0" fmla="*/ 35515 h 4334120"/>
                  <a:gd name="connsiteX1" fmla="*/ 747410 w 4050390"/>
                  <a:gd name="connsiteY1" fmla="*/ 287306 h 4334120"/>
                  <a:gd name="connsiteX2" fmla="*/ 349845 w 4050390"/>
                  <a:gd name="connsiteY2" fmla="*/ 936663 h 4334120"/>
                  <a:gd name="connsiteX3" fmla="*/ 190819 w 4050390"/>
                  <a:gd name="connsiteY3" fmla="*/ 2672698 h 4334120"/>
                  <a:gd name="connsiteX4" fmla="*/ 204071 w 4050390"/>
                  <a:gd name="connsiteY4" fmla="*/ 4209950 h 4334120"/>
                  <a:gd name="connsiteX5" fmla="*/ 270332 w 4050390"/>
                  <a:gd name="connsiteY5" fmla="*/ 4249706 h 4334120"/>
                  <a:gd name="connsiteX6" fmla="*/ 3649637 w 4050390"/>
                  <a:gd name="connsiteY6" fmla="*/ 4302715 h 4334120"/>
                  <a:gd name="connsiteX7" fmla="*/ 4020697 w 4050390"/>
                  <a:gd name="connsiteY7" fmla="*/ 4249706 h 4334120"/>
                  <a:gd name="connsiteX8" fmla="*/ 3967689 w 4050390"/>
                  <a:gd name="connsiteY8" fmla="*/ 4156941 h 4334120"/>
                  <a:gd name="connsiteX9" fmla="*/ 3914680 w 4050390"/>
                  <a:gd name="connsiteY9" fmla="*/ 2526924 h 4334120"/>
                  <a:gd name="connsiteX10" fmla="*/ 3768906 w 4050390"/>
                  <a:gd name="connsiteY10" fmla="*/ 578854 h 4334120"/>
                  <a:gd name="connsiteX11" fmla="*/ 2152141 w 4050390"/>
                  <a:gd name="connsiteY11" fmla="*/ 22263 h 4334120"/>
                  <a:gd name="connsiteX12" fmla="*/ 1065463 w 4050390"/>
                  <a:gd name="connsiteY12" fmla="*/ 101776 h 4334120"/>
                  <a:gd name="connsiteX13" fmla="*/ 1065463 w 4050390"/>
                  <a:gd name="connsiteY13" fmla="*/ 101776 h 4334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050390" h="4334120">
                    <a:moveTo>
                      <a:pt x="1277497" y="35515"/>
                    </a:moveTo>
                    <a:cubicBezTo>
                      <a:pt x="1089758" y="86315"/>
                      <a:pt x="902019" y="137115"/>
                      <a:pt x="747410" y="287306"/>
                    </a:cubicBezTo>
                    <a:cubicBezTo>
                      <a:pt x="592801" y="437497"/>
                      <a:pt x="442610" y="539098"/>
                      <a:pt x="349845" y="936663"/>
                    </a:cubicBezTo>
                    <a:cubicBezTo>
                      <a:pt x="257080" y="1334228"/>
                      <a:pt x="215115" y="2127150"/>
                      <a:pt x="190819" y="2672698"/>
                    </a:cubicBezTo>
                    <a:cubicBezTo>
                      <a:pt x="166523" y="3218246"/>
                      <a:pt x="190819" y="3947115"/>
                      <a:pt x="204071" y="4209950"/>
                    </a:cubicBezTo>
                    <a:cubicBezTo>
                      <a:pt x="217323" y="4472785"/>
                      <a:pt x="-303929" y="4234245"/>
                      <a:pt x="270332" y="4249706"/>
                    </a:cubicBezTo>
                    <a:cubicBezTo>
                      <a:pt x="844593" y="4265167"/>
                      <a:pt x="3024576" y="4302715"/>
                      <a:pt x="3649637" y="4302715"/>
                    </a:cubicBezTo>
                    <a:cubicBezTo>
                      <a:pt x="4274698" y="4302715"/>
                      <a:pt x="3967688" y="4274002"/>
                      <a:pt x="4020697" y="4249706"/>
                    </a:cubicBezTo>
                    <a:cubicBezTo>
                      <a:pt x="4073706" y="4225410"/>
                      <a:pt x="3985359" y="4444071"/>
                      <a:pt x="3967689" y="4156941"/>
                    </a:cubicBezTo>
                    <a:cubicBezTo>
                      <a:pt x="3950020" y="3869811"/>
                      <a:pt x="3947811" y="3123272"/>
                      <a:pt x="3914680" y="2526924"/>
                    </a:cubicBezTo>
                    <a:cubicBezTo>
                      <a:pt x="3881550" y="1930576"/>
                      <a:pt x="4062663" y="996298"/>
                      <a:pt x="3768906" y="578854"/>
                    </a:cubicBezTo>
                    <a:cubicBezTo>
                      <a:pt x="3475150" y="161411"/>
                      <a:pt x="2602715" y="101776"/>
                      <a:pt x="2152141" y="22263"/>
                    </a:cubicBezTo>
                    <a:cubicBezTo>
                      <a:pt x="1701567" y="-57250"/>
                      <a:pt x="1065463" y="101776"/>
                      <a:pt x="1065463" y="101776"/>
                    </a:cubicBezTo>
                    <a:lnTo>
                      <a:pt x="1065463" y="101776"/>
                    </a:lnTo>
                  </a:path>
                </a:pathLst>
              </a:custGeom>
              <a:solidFill>
                <a:schemeClr val="bg2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900"/>
              </a:p>
            </p:txBody>
          </p:sp>
          <p:sp>
            <p:nvSpPr>
              <p:cNvPr id="167" name="円/楕円 166"/>
              <p:cNvSpPr/>
              <p:nvPr/>
            </p:nvSpPr>
            <p:spPr>
              <a:xfrm>
                <a:off x="3539968" y="2708920"/>
                <a:ext cx="864096" cy="864096"/>
              </a:xfrm>
              <a:prstGeom prst="ellipse">
                <a:avLst/>
              </a:prstGeom>
              <a:solidFill>
                <a:schemeClr val="bg2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900"/>
              </a:p>
            </p:txBody>
          </p:sp>
          <p:sp>
            <p:nvSpPr>
              <p:cNvPr id="168" name="弦 167"/>
              <p:cNvSpPr/>
              <p:nvPr/>
            </p:nvSpPr>
            <p:spPr>
              <a:xfrm rot="17413514">
                <a:off x="3511875" y="2740803"/>
                <a:ext cx="863204" cy="848977"/>
              </a:xfrm>
              <a:prstGeom prst="chord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900"/>
              </a:p>
            </p:txBody>
          </p:sp>
          <p:sp>
            <p:nvSpPr>
              <p:cNvPr id="169" name="円/楕円 168"/>
              <p:cNvSpPr/>
              <p:nvPr/>
            </p:nvSpPr>
            <p:spPr>
              <a:xfrm>
                <a:off x="4913988" y="2708920"/>
                <a:ext cx="864096" cy="864096"/>
              </a:xfrm>
              <a:prstGeom prst="ellipse">
                <a:avLst/>
              </a:prstGeom>
              <a:solidFill>
                <a:schemeClr val="bg2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900"/>
              </a:p>
            </p:txBody>
          </p:sp>
          <p:sp>
            <p:nvSpPr>
              <p:cNvPr id="170" name="弦 169"/>
              <p:cNvSpPr/>
              <p:nvPr/>
            </p:nvSpPr>
            <p:spPr>
              <a:xfrm rot="17413514">
                <a:off x="4885895" y="2740803"/>
                <a:ext cx="863204" cy="848977"/>
              </a:xfrm>
              <a:prstGeom prst="chord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900"/>
              </a:p>
            </p:txBody>
          </p:sp>
          <p:sp>
            <p:nvSpPr>
              <p:cNvPr id="171" name="円/楕円 170"/>
              <p:cNvSpPr/>
              <p:nvPr/>
            </p:nvSpPr>
            <p:spPr>
              <a:xfrm>
                <a:off x="3779912" y="2996952"/>
                <a:ext cx="360040" cy="28803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900"/>
              </a:p>
            </p:txBody>
          </p:sp>
          <p:sp>
            <p:nvSpPr>
              <p:cNvPr id="172" name="円/楕円 171"/>
              <p:cNvSpPr/>
              <p:nvPr/>
            </p:nvSpPr>
            <p:spPr>
              <a:xfrm>
                <a:off x="5137477" y="3021275"/>
                <a:ext cx="360040" cy="28803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900"/>
              </a:p>
            </p:txBody>
          </p:sp>
        </p:grpSp>
        <p:grpSp>
          <p:nvGrpSpPr>
            <p:cNvPr id="162" name="グループ化 161"/>
            <p:cNvGrpSpPr/>
            <p:nvPr/>
          </p:nvGrpSpPr>
          <p:grpSpPr>
            <a:xfrm>
              <a:off x="4333282" y="3948385"/>
              <a:ext cx="880011" cy="701173"/>
              <a:chOff x="4109793" y="3844323"/>
              <a:chExt cx="1216771" cy="701173"/>
            </a:xfrm>
          </p:grpSpPr>
          <p:sp>
            <p:nvSpPr>
              <p:cNvPr id="164" name="フリーフォーム 163"/>
              <p:cNvSpPr/>
              <p:nvPr/>
            </p:nvSpPr>
            <p:spPr>
              <a:xfrm>
                <a:off x="4109793" y="4052449"/>
                <a:ext cx="1204329" cy="493047"/>
              </a:xfrm>
              <a:custGeom>
                <a:avLst/>
                <a:gdLst>
                  <a:gd name="connsiteX0" fmla="*/ 700746 w 1204329"/>
                  <a:gd name="connsiteY0" fmla="*/ 188247 h 493047"/>
                  <a:gd name="connsiteX1" fmla="*/ 528468 w 1204329"/>
                  <a:gd name="connsiteY1" fmla="*/ 201499 h 493047"/>
                  <a:gd name="connsiteX2" fmla="*/ 448955 w 1204329"/>
                  <a:gd name="connsiteY2" fmla="*/ 228003 h 493047"/>
                  <a:gd name="connsiteX3" fmla="*/ 369442 w 1204329"/>
                  <a:gd name="connsiteY3" fmla="*/ 281012 h 493047"/>
                  <a:gd name="connsiteX4" fmla="*/ 303181 w 1204329"/>
                  <a:gd name="connsiteY4" fmla="*/ 334021 h 493047"/>
                  <a:gd name="connsiteX5" fmla="*/ 236920 w 1204329"/>
                  <a:gd name="connsiteY5" fmla="*/ 400281 h 493047"/>
                  <a:gd name="connsiteX6" fmla="*/ 170659 w 1204329"/>
                  <a:gd name="connsiteY6" fmla="*/ 440038 h 493047"/>
                  <a:gd name="connsiteX7" fmla="*/ 130903 w 1204329"/>
                  <a:gd name="connsiteY7" fmla="*/ 466542 h 493047"/>
                  <a:gd name="connsiteX8" fmla="*/ 51390 w 1204329"/>
                  <a:gd name="connsiteY8" fmla="*/ 493047 h 493047"/>
                  <a:gd name="connsiteX9" fmla="*/ 24885 w 1204329"/>
                  <a:gd name="connsiteY9" fmla="*/ 347273 h 493047"/>
                  <a:gd name="connsiteX10" fmla="*/ 64642 w 1204329"/>
                  <a:gd name="connsiteY10" fmla="*/ 281012 h 493047"/>
                  <a:gd name="connsiteX11" fmla="*/ 91146 w 1204329"/>
                  <a:gd name="connsiteY11" fmla="*/ 241255 h 493047"/>
                  <a:gd name="connsiteX12" fmla="*/ 170659 w 1204329"/>
                  <a:gd name="connsiteY12" fmla="*/ 201499 h 493047"/>
                  <a:gd name="connsiteX13" fmla="*/ 250172 w 1204329"/>
                  <a:gd name="connsiteY13" fmla="*/ 135238 h 493047"/>
                  <a:gd name="connsiteX14" fmla="*/ 276677 w 1204329"/>
                  <a:gd name="connsiteY14" fmla="*/ 108734 h 493047"/>
                  <a:gd name="connsiteX15" fmla="*/ 329685 w 1204329"/>
                  <a:gd name="connsiteY15" fmla="*/ 82229 h 493047"/>
                  <a:gd name="connsiteX16" fmla="*/ 409198 w 1204329"/>
                  <a:gd name="connsiteY16" fmla="*/ 42473 h 493047"/>
                  <a:gd name="connsiteX17" fmla="*/ 448955 w 1204329"/>
                  <a:gd name="connsiteY17" fmla="*/ 15968 h 493047"/>
                  <a:gd name="connsiteX18" fmla="*/ 806764 w 1204329"/>
                  <a:gd name="connsiteY18" fmla="*/ 15968 h 493047"/>
                  <a:gd name="connsiteX19" fmla="*/ 926033 w 1204329"/>
                  <a:gd name="connsiteY19" fmla="*/ 42473 h 493047"/>
                  <a:gd name="connsiteX20" fmla="*/ 1005546 w 1204329"/>
                  <a:gd name="connsiteY20" fmla="*/ 68977 h 493047"/>
                  <a:gd name="connsiteX21" fmla="*/ 1045303 w 1204329"/>
                  <a:gd name="connsiteY21" fmla="*/ 95481 h 493047"/>
                  <a:gd name="connsiteX22" fmla="*/ 1071807 w 1204329"/>
                  <a:gd name="connsiteY22" fmla="*/ 121986 h 493047"/>
                  <a:gd name="connsiteX23" fmla="*/ 1111564 w 1204329"/>
                  <a:gd name="connsiteY23" fmla="*/ 135238 h 493047"/>
                  <a:gd name="connsiteX24" fmla="*/ 1151320 w 1204329"/>
                  <a:gd name="connsiteY24" fmla="*/ 161742 h 493047"/>
                  <a:gd name="connsiteX25" fmla="*/ 1204329 w 1204329"/>
                  <a:gd name="connsiteY25" fmla="*/ 228003 h 493047"/>
                  <a:gd name="connsiteX26" fmla="*/ 1191077 w 1204329"/>
                  <a:gd name="connsiteY26" fmla="*/ 320768 h 493047"/>
                  <a:gd name="connsiteX27" fmla="*/ 1164572 w 1204329"/>
                  <a:gd name="connsiteY27" fmla="*/ 347273 h 493047"/>
                  <a:gd name="connsiteX28" fmla="*/ 1098311 w 1204329"/>
                  <a:gd name="connsiteY28" fmla="*/ 334021 h 493047"/>
                  <a:gd name="connsiteX29" fmla="*/ 1018798 w 1204329"/>
                  <a:gd name="connsiteY29" fmla="*/ 307516 h 493047"/>
                  <a:gd name="connsiteX30" fmla="*/ 979042 w 1204329"/>
                  <a:gd name="connsiteY30" fmla="*/ 281012 h 493047"/>
                  <a:gd name="connsiteX31" fmla="*/ 939285 w 1204329"/>
                  <a:gd name="connsiteY31" fmla="*/ 267760 h 493047"/>
                  <a:gd name="connsiteX32" fmla="*/ 912781 w 1204329"/>
                  <a:gd name="connsiteY32" fmla="*/ 241255 h 493047"/>
                  <a:gd name="connsiteX33" fmla="*/ 873024 w 1204329"/>
                  <a:gd name="connsiteY33" fmla="*/ 228003 h 493047"/>
                  <a:gd name="connsiteX34" fmla="*/ 727250 w 1204329"/>
                  <a:gd name="connsiteY34" fmla="*/ 201499 h 493047"/>
                  <a:gd name="connsiteX35" fmla="*/ 674242 w 1204329"/>
                  <a:gd name="connsiteY35" fmla="*/ 188247 h 493047"/>
                  <a:gd name="connsiteX36" fmla="*/ 581477 w 1204329"/>
                  <a:gd name="connsiteY36" fmla="*/ 201499 h 4930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204329" h="493047">
                    <a:moveTo>
                      <a:pt x="700746" y="188247"/>
                    </a:moveTo>
                    <a:cubicBezTo>
                      <a:pt x="643320" y="192664"/>
                      <a:pt x="585359" y="192516"/>
                      <a:pt x="528468" y="201499"/>
                    </a:cubicBezTo>
                    <a:cubicBezTo>
                      <a:pt x="500872" y="205856"/>
                      <a:pt x="448955" y="228003"/>
                      <a:pt x="448955" y="228003"/>
                    </a:cubicBezTo>
                    <a:cubicBezTo>
                      <a:pt x="422451" y="245673"/>
                      <a:pt x="391967" y="258488"/>
                      <a:pt x="369442" y="281012"/>
                    </a:cubicBezTo>
                    <a:cubicBezTo>
                      <a:pt x="331675" y="318778"/>
                      <a:pt x="353333" y="300585"/>
                      <a:pt x="303181" y="334021"/>
                    </a:cubicBezTo>
                    <a:cubicBezTo>
                      <a:pt x="257744" y="402177"/>
                      <a:pt x="300028" y="349795"/>
                      <a:pt x="236920" y="400281"/>
                    </a:cubicBezTo>
                    <a:cubicBezTo>
                      <a:pt x="184944" y="441862"/>
                      <a:pt x="239704" y="417023"/>
                      <a:pt x="170659" y="440038"/>
                    </a:cubicBezTo>
                    <a:cubicBezTo>
                      <a:pt x="157407" y="448873"/>
                      <a:pt x="145457" y="460073"/>
                      <a:pt x="130903" y="466542"/>
                    </a:cubicBezTo>
                    <a:cubicBezTo>
                      <a:pt x="105373" y="477889"/>
                      <a:pt x="51390" y="493047"/>
                      <a:pt x="51390" y="493047"/>
                    </a:cubicBezTo>
                    <a:cubicBezTo>
                      <a:pt x="-28123" y="466541"/>
                      <a:pt x="2744" y="491194"/>
                      <a:pt x="24885" y="347273"/>
                    </a:cubicBezTo>
                    <a:cubicBezTo>
                      <a:pt x="32557" y="297406"/>
                      <a:pt x="36784" y="315834"/>
                      <a:pt x="64642" y="281012"/>
                    </a:cubicBezTo>
                    <a:cubicBezTo>
                      <a:pt x="74592" y="268575"/>
                      <a:pt x="79884" y="252517"/>
                      <a:pt x="91146" y="241255"/>
                    </a:cubicBezTo>
                    <a:cubicBezTo>
                      <a:pt x="116835" y="215566"/>
                      <a:pt x="138325" y="212277"/>
                      <a:pt x="170659" y="201499"/>
                    </a:cubicBezTo>
                    <a:cubicBezTo>
                      <a:pt x="253702" y="90775"/>
                      <a:pt x="167387" y="184908"/>
                      <a:pt x="250172" y="135238"/>
                    </a:cubicBezTo>
                    <a:cubicBezTo>
                      <a:pt x="260886" y="128810"/>
                      <a:pt x="266281" y="115665"/>
                      <a:pt x="276677" y="108734"/>
                    </a:cubicBezTo>
                    <a:cubicBezTo>
                      <a:pt x="293114" y="97776"/>
                      <a:pt x="312533" y="92030"/>
                      <a:pt x="329685" y="82229"/>
                    </a:cubicBezTo>
                    <a:cubicBezTo>
                      <a:pt x="401612" y="41128"/>
                      <a:pt x="336312" y="66768"/>
                      <a:pt x="409198" y="42473"/>
                    </a:cubicBezTo>
                    <a:cubicBezTo>
                      <a:pt x="422450" y="33638"/>
                      <a:pt x="434042" y="21561"/>
                      <a:pt x="448955" y="15968"/>
                    </a:cubicBezTo>
                    <a:cubicBezTo>
                      <a:pt x="543325" y="-19421"/>
                      <a:pt x="783320" y="14902"/>
                      <a:pt x="806764" y="15968"/>
                    </a:cubicBezTo>
                    <a:cubicBezTo>
                      <a:pt x="844585" y="23533"/>
                      <a:pt x="888610" y="31246"/>
                      <a:pt x="926033" y="42473"/>
                    </a:cubicBezTo>
                    <a:cubicBezTo>
                      <a:pt x="952793" y="50501"/>
                      <a:pt x="982300" y="53480"/>
                      <a:pt x="1005546" y="68977"/>
                    </a:cubicBezTo>
                    <a:cubicBezTo>
                      <a:pt x="1018798" y="77812"/>
                      <a:pt x="1032866" y="85531"/>
                      <a:pt x="1045303" y="95481"/>
                    </a:cubicBezTo>
                    <a:cubicBezTo>
                      <a:pt x="1055059" y="103286"/>
                      <a:pt x="1061093" y="115558"/>
                      <a:pt x="1071807" y="121986"/>
                    </a:cubicBezTo>
                    <a:cubicBezTo>
                      <a:pt x="1083785" y="129173"/>
                      <a:pt x="1098312" y="130821"/>
                      <a:pt x="1111564" y="135238"/>
                    </a:cubicBezTo>
                    <a:cubicBezTo>
                      <a:pt x="1124816" y="144073"/>
                      <a:pt x="1138883" y="151792"/>
                      <a:pt x="1151320" y="161742"/>
                    </a:cubicBezTo>
                    <a:cubicBezTo>
                      <a:pt x="1178293" y="183321"/>
                      <a:pt x="1184651" y="198487"/>
                      <a:pt x="1204329" y="228003"/>
                    </a:cubicBezTo>
                    <a:cubicBezTo>
                      <a:pt x="1199912" y="258925"/>
                      <a:pt x="1200955" y="291135"/>
                      <a:pt x="1191077" y="320768"/>
                    </a:cubicBezTo>
                    <a:cubicBezTo>
                      <a:pt x="1187126" y="332621"/>
                      <a:pt x="1176941" y="345506"/>
                      <a:pt x="1164572" y="347273"/>
                    </a:cubicBezTo>
                    <a:cubicBezTo>
                      <a:pt x="1142274" y="350459"/>
                      <a:pt x="1120042" y="339948"/>
                      <a:pt x="1098311" y="334021"/>
                    </a:cubicBezTo>
                    <a:cubicBezTo>
                      <a:pt x="1071357" y="326670"/>
                      <a:pt x="1018798" y="307516"/>
                      <a:pt x="1018798" y="307516"/>
                    </a:cubicBezTo>
                    <a:cubicBezTo>
                      <a:pt x="1005546" y="298681"/>
                      <a:pt x="993288" y="288135"/>
                      <a:pt x="979042" y="281012"/>
                    </a:cubicBezTo>
                    <a:cubicBezTo>
                      <a:pt x="966548" y="274765"/>
                      <a:pt x="951263" y="274947"/>
                      <a:pt x="939285" y="267760"/>
                    </a:cubicBezTo>
                    <a:cubicBezTo>
                      <a:pt x="928571" y="261332"/>
                      <a:pt x="923495" y="247683"/>
                      <a:pt x="912781" y="241255"/>
                    </a:cubicBezTo>
                    <a:cubicBezTo>
                      <a:pt x="900803" y="234068"/>
                      <a:pt x="886456" y="231841"/>
                      <a:pt x="873024" y="228003"/>
                    </a:cubicBezTo>
                    <a:cubicBezTo>
                      <a:pt x="794122" y="205460"/>
                      <a:pt x="830484" y="220269"/>
                      <a:pt x="727250" y="201499"/>
                    </a:cubicBezTo>
                    <a:cubicBezTo>
                      <a:pt x="709331" y="198241"/>
                      <a:pt x="691911" y="192664"/>
                      <a:pt x="674242" y="188247"/>
                    </a:cubicBezTo>
                    <a:cubicBezTo>
                      <a:pt x="590372" y="202225"/>
                      <a:pt x="621599" y="201499"/>
                      <a:pt x="581477" y="201499"/>
                    </a:cubicBezTo>
                  </a:path>
                </a:pathLst>
              </a:custGeom>
              <a:solidFill>
                <a:srgbClr val="FF66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900"/>
              </a:p>
            </p:txBody>
          </p:sp>
          <p:sp>
            <p:nvSpPr>
              <p:cNvPr id="165" name="フリーフォーム 164"/>
              <p:cNvSpPr/>
              <p:nvPr/>
            </p:nvSpPr>
            <p:spPr>
              <a:xfrm>
                <a:off x="4122235" y="3844323"/>
                <a:ext cx="1204329" cy="493047"/>
              </a:xfrm>
              <a:custGeom>
                <a:avLst/>
                <a:gdLst>
                  <a:gd name="connsiteX0" fmla="*/ 700746 w 1204329"/>
                  <a:gd name="connsiteY0" fmla="*/ 188247 h 493047"/>
                  <a:gd name="connsiteX1" fmla="*/ 528468 w 1204329"/>
                  <a:gd name="connsiteY1" fmla="*/ 201499 h 493047"/>
                  <a:gd name="connsiteX2" fmla="*/ 448955 w 1204329"/>
                  <a:gd name="connsiteY2" fmla="*/ 228003 h 493047"/>
                  <a:gd name="connsiteX3" fmla="*/ 369442 w 1204329"/>
                  <a:gd name="connsiteY3" fmla="*/ 281012 h 493047"/>
                  <a:gd name="connsiteX4" fmla="*/ 303181 w 1204329"/>
                  <a:gd name="connsiteY4" fmla="*/ 334021 h 493047"/>
                  <a:gd name="connsiteX5" fmla="*/ 236920 w 1204329"/>
                  <a:gd name="connsiteY5" fmla="*/ 400281 h 493047"/>
                  <a:gd name="connsiteX6" fmla="*/ 170659 w 1204329"/>
                  <a:gd name="connsiteY6" fmla="*/ 440038 h 493047"/>
                  <a:gd name="connsiteX7" fmla="*/ 130903 w 1204329"/>
                  <a:gd name="connsiteY7" fmla="*/ 466542 h 493047"/>
                  <a:gd name="connsiteX8" fmla="*/ 51390 w 1204329"/>
                  <a:gd name="connsiteY8" fmla="*/ 493047 h 493047"/>
                  <a:gd name="connsiteX9" fmla="*/ 24885 w 1204329"/>
                  <a:gd name="connsiteY9" fmla="*/ 347273 h 493047"/>
                  <a:gd name="connsiteX10" fmla="*/ 64642 w 1204329"/>
                  <a:gd name="connsiteY10" fmla="*/ 281012 h 493047"/>
                  <a:gd name="connsiteX11" fmla="*/ 91146 w 1204329"/>
                  <a:gd name="connsiteY11" fmla="*/ 241255 h 493047"/>
                  <a:gd name="connsiteX12" fmla="*/ 170659 w 1204329"/>
                  <a:gd name="connsiteY12" fmla="*/ 201499 h 493047"/>
                  <a:gd name="connsiteX13" fmla="*/ 250172 w 1204329"/>
                  <a:gd name="connsiteY13" fmla="*/ 135238 h 493047"/>
                  <a:gd name="connsiteX14" fmla="*/ 276677 w 1204329"/>
                  <a:gd name="connsiteY14" fmla="*/ 108734 h 493047"/>
                  <a:gd name="connsiteX15" fmla="*/ 329685 w 1204329"/>
                  <a:gd name="connsiteY15" fmla="*/ 82229 h 493047"/>
                  <a:gd name="connsiteX16" fmla="*/ 409198 w 1204329"/>
                  <a:gd name="connsiteY16" fmla="*/ 42473 h 493047"/>
                  <a:gd name="connsiteX17" fmla="*/ 448955 w 1204329"/>
                  <a:gd name="connsiteY17" fmla="*/ 15968 h 493047"/>
                  <a:gd name="connsiteX18" fmla="*/ 806764 w 1204329"/>
                  <a:gd name="connsiteY18" fmla="*/ 15968 h 493047"/>
                  <a:gd name="connsiteX19" fmla="*/ 926033 w 1204329"/>
                  <a:gd name="connsiteY19" fmla="*/ 42473 h 493047"/>
                  <a:gd name="connsiteX20" fmla="*/ 1005546 w 1204329"/>
                  <a:gd name="connsiteY20" fmla="*/ 68977 h 493047"/>
                  <a:gd name="connsiteX21" fmla="*/ 1045303 w 1204329"/>
                  <a:gd name="connsiteY21" fmla="*/ 95481 h 493047"/>
                  <a:gd name="connsiteX22" fmla="*/ 1071807 w 1204329"/>
                  <a:gd name="connsiteY22" fmla="*/ 121986 h 493047"/>
                  <a:gd name="connsiteX23" fmla="*/ 1111564 w 1204329"/>
                  <a:gd name="connsiteY23" fmla="*/ 135238 h 493047"/>
                  <a:gd name="connsiteX24" fmla="*/ 1151320 w 1204329"/>
                  <a:gd name="connsiteY24" fmla="*/ 161742 h 493047"/>
                  <a:gd name="connsiteX25" fmla="*/ 1204329 w 1204329"/>
                  <a:gd name="connsiteY25" fmla="*/ 228003 h 493047"/>
                  <a:gd name="connsiteX26" fmla="*/ 1191077 w 1204329"/>
                  <a:gd name="connsiteY26" fmla="*/ 320768 h 493047"/>
                  <a:gd name="connsiteX27" fmla="*/ 1164572 w 1204329"/>
                  <a:gd name="connsiteY27" fmla="*/ 347273 h 493047"/>
                  <a:gd name="connsiteX28" fmla="*/ 1098311 w 1204329"/>
                  <a:gd name="connsiteY28" fmla="*/ 334021 h 493047"/>
                  <a:gd name="connsiteX29" fmla="*/ 1018798 w 1204329"/>
                  <a:gd name="connsiteY29" fmla="*/ 307516 h 493047"/>
                  <a:gd name="connsiteX30" fmla="*/ 979042 w 1204329"/>
                  <a:gd name="connsiteY30" fmla="*/ 281012 h 493047"/>
                  <a:gd name="connsiteX31" fmla="*/ 939285 w 1204329"/>
                  <a:gd name="connsiteY31" fmla="*/ 267760 h 493047"/>
                  <a:gd name="connsiteX32" fmla="*/ 912781 w 1204329"/>
                  <a:gd name="connsiteY32" fmla="*/ 241255 h 493047"/>
                  <a:gd name="connsiteX33" fmla="*/ 873024 w 1204329"/>
                  <a:gd name="connsiteY33" fmla="*/ 228003 h 493047"/>
                  <a:gd name="connsiteX34" fmla="*/ 727250 w 1204329"/>
                  <a:gd name="connsiteY34" fmla="*/ 201499 h 493047"/>
                  <a:gd name="connsiteX35" fmla="*/ 674242 w 1204329"/>
                  <a:gd name="connsiteY35" fmla="*/ 188247 h 493047"/>
                  <a:gd name="connsiteX36" fmla="*/ 581477 w 1204329"/>
                  <a:gd name="connsiteY36" fmla="*/ 201499 h 4930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204329" h="493047">
                    <a:moveTo>
                      <a:pt x="700746" y="188247"/>
                    </a:moveTo>
                    <a:cubicBezTo>
                      <a:pt x="643320" y="192664"/>
                      <a:pt x="585359" y="192516"/>
                      <a:pt x="528468" y="201499"/>
                    </a:cubicBezTo>
                    <a:cubicBezTo>
                      <a:pt x="500872" y="205856"/>
                      <a:pt x="448955" y="228003"/>
                      <a:pt x="448955" y="228003"/>
                    </a:cubicBezTo>
                    <a:cubicBezTo>
                      <a:pt x="422451" y="245673"/>
                      <a:pt x="391967" y="258488"/>
                      <a:pt x="369442" y="281012"/>
                    </a:cubicBezTo>
                    <a:cubicBezTo>
                      <a:pt x="331675" y="318778"/>
                      <a:pt x="353333" y="300585"/>
                      <a:pt x="303181" y="334021"/>
                    </a:cubicBezTo>
                    <a:cubicBezTo>
                      <a:pt x="257744" y="402177"/>
                      <a:pt x="300028" y="349795"/>
                      <a:pt x="236920" y="400281"/>
                    </a:cubicBezTo>
                    <a:cubicBezTo>
                      <a:pt x="184944" y="441862"/>
                      <a:pt x="239704" y="417023"/>
                      <a:pt x="170659" y="440038"/>
                    </a:cubicBezTo>
                    <a:cubicBezTo>
                      <a:pt x="157407" y="448873"/>
                      <a:pt x="145457" y="460073"/>
                      <a:pt x="130903" y="466542"/>
                    </a:cubicBezTo>
                    <a:cubicBezTo>
                      <a:pt x="105373" y="477889"/>
                      <a:pt x="51390" y="493047"/>
                      <a:pt x="51390" y="493047"/>
                    </a:cubicBezTo>
                    <a:cubicBezTo>
                      <a:pt x="-28123" y="466541"/>
                      <a:pt x="2744" y="491194"/>
                      <a:pt x="24885" y="347273"/>
                    </a:cubicBezTo>
                    <a:cubicBezTo>
                      <a:pt x="32557" y="297406"/>
                      <a:pt x="36784" y="315834"/>
                      <a:pt x="64642" y="281012"/>
                    </a:cubicBezTo>
                    <a:cubicBezTo>
                      <a:pt x="74592" y="268575"/>
                      <a:pt x="79884" y="252517"/>
                      <a:pt x="91146" y="241255"/>
                    </a:cubicBezTo>
                    <a:cubicBezTo>
                      <a:pt x="116835" y="215566"/>
                      <a:pt x="138325" y="212277"/>
                      <a:pt x="170659" y="201499"/>
                    </a:cubicBezTo>
                    <a:cubicBezTo>
                      <a:pt x="253702" y="90775"/>
                      <a:pt x="167387" y="184908"/>
                      <a:pt x="250172" y="135238"/>
                    </a:cubicBezTo>
                    <a:cubicBezTo>
                      <a:pt x="260886" y="128810"/>
                      <a:pt x="266281" y="115665"/>
                      <a:pt x="276677" y="108734"/>
                    </a:cubicBezTo>
                    <a:cubicBezTo>
                      <a:pt x="293114" y="97776"/>
                      <a:pt x="312533" y="92030"/>
                      <a:pt x="329685" y="82229"/>
                    </a:cubicBezTo>
                    <a:cubicBezTo>
                      <a:pt x="401612" y="41128"/>
                      <a:pt x="336312" y="66768"/>
                      <a:pt x="409198" y="42473"/>
                    </a:cubicBezTo>
                    <a:cubicBezTo>
                      <a:pt x="422450" y="33638"/>
                      <a:pt x="434042" y="21561"/>
                      <a:pt x="448955" y="15968"/>
                    </a:cubicBezTo>
                    <a:cubicBezTo>
                      <a:pt x="543325" y="-19421"/>
                      <a:pt x="783320" y="14902"/>
                      <a:pt x="806764" y="15968"/>
                    </a:cubicBezTo>
                    <a:cubicBezTo>
                      <a:pt x="844585" y="23533"/>
                      <a:pt x="888610" y="31246"/>
                      <a:pt x="926033" y="42473"/>
                    </a:cubicBezTo>
                    <a:cubicBezTo>
                      <a:pt x="952793" y="50501"/>
                      <a:pt x="982300" y="53480"/>
                      <a:pt x="1005546" y="68977"/>
                    </a:cubicBezTo>
                    <a:cubicBezTo>
                      <a:pt x="1018798" y="77812"/>
                      <a:pt x="1032866" y="85531"/>
                      <a:pt x="1045303" y="95481"/>
                    </a:cubicBezTo>
                    <a:cubicBezTo>
                      <a:pt x="1055059" y="103286"/>
                      <a:pt x="1061093" y="115558"/>
                      <a:pt x="1071807" y="121986"/>
                    </a:cubicBezTo>
                    <a:cubicBezTo>
                      <a:pt x="1083785" y="129173"/>
                      <a:pt x="1098312" y="130821"/>
                      <a:pt x="1111564" y="135238"/>
                    </a:cubicBezTo>
                    <a:cubicBezTo>
                      <a:pt x="1124816" y="144073"/>
                      <a:pt x="1138883" y="151792"/>
                      <a:pt x="1151320" y="161742"/>
                    </a:cubicBezTo>
                    <a:cubicBezTo>
                      <a:pt x="1178293" y="183321"/>
                      <a:pt x="1184651" y="198487"/>
                      <a:pt x="1204329" y="228003"/>
                    </a:cubicBezTo>
                    <a:cubicBezTo>
                      <a:pt x="1199912" y="258925"/>
                      <a:pt x="1200955" y="291135"/>
                      <a:pt x="1191077" y="320768"/>
                    </a:cubicBezTo>
                    <a:cubicBezTo>
                      <a:pt x="1187126" y="332621"/>
                      <a:pt x="1176941" y="345506"/>
                      <a:pt x="1164572" y="347273"/>
                    </a:cubicBezTo>
                    <a:cubicBezTo>
                      <a:pt x="1142274" y="350459"/>
                      <a:pt x="1120042" y="339948"/>
                      <a:pt x="1098311" y="334021"/>
                    </a:cubicBezTo>
                    <a:cubicBezTo>
                      <a:pt x="1071357" y="326670"/>
                      <a:pt x="1018798" y="307516"/>
                      <a:pt x="1018798" y="307516"/>
                    </a:cubicBezTo>
                    <a:cubicBezTo>
                      <a:pt x="1005546" y="298681"/>
                      <a:pt x="993288" y="288135"/>
                      <a:pt x="979042" y="281012"/>
                    </a:cubicBezTo>
                    <a:cubicBezTo>
                      <a:pt x="966548" y="274765"/>
                      <a:pt x="951263" y="274947"/>
                      <a:pt x="939285" y="267760"/>
                    </a:cubicBezTo>
                    <a:cubicBezTo>
                      <a:pt x="928571" y="261332"/>
                      <a:pt x="923495" y="247683"/>
                      <a:pt x="912781" y="241255"/>
                    </a:cubicBezTo>
                    <a:cubicBezTo>
                      <a:pt x="900803" y="234068"/>
                      <a:pt x="886456" y="231841"/>
                      <a:pt x="873024" y="228003"/>
                    </a:cubicBezTo>
                    <a:cubicBezTo>
                      <a:pt x="794122" y="205460"/>
                      <a:pt x="830484" y="220269"/>
                      <a:pt x="727250" y="201499"/>
                    </a:cubicBezTo>
                    <a:cubicBezTo>
                      <a:pt x="709331" y="198241"/>
                      <a:pt x="691911" y="192664"/>
                      <a:pt x="674242" y="188247"/>
                    </a:cubicBezTo>
                    <a:cubicBezTo>
                      <a:pt x="590372" y="202225"/>
                      <a:pt x="621599" y="201499"/>
                      <a:pt x="581477" y="201499"/>
                    </a:cubicBezTo>
                  </a:path>
                </a:pathLst>
              </a:custGeom>
              <a:solidFill>
                <a:srgbClr val="FF66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900"/>
              </a:p>
            </p:txBody>
          </p:sp>
        </p:grpSp>
        <p:sp>
          <p:nvSpPr>
            <p:cNvPr id="163" name="正方形/長方形 162"/>
            <p:cNvSpPr/>
            <p:nvPr/>
          </p:nvSpPr>
          <p:spPr>
            <a:xfrm>
              <a:off x="3211081" y="1525873"/>
              <a:ext cx="3110384" cy="135309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ja-JP" altLang="en-US" sz="2000" b="0" cap="none" spc="0" dirty="0" smtClean="0">
                  <a:ln w="18415" cmpd="sng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もんだい</a:t>
              </a:r>
              <a:endParaRPr lang="ja-JP" altLang="en-US" sz="2000" b="0" cap="none" spc="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grpSp>
        <p:nvGrpSpPr>
          <p:cNvPr id="173" name="グループ化 172"/>
          <p:cNvGrpSpPr/>
          <p:nvPr/>
        </p:nvGrpSpPr>
        <p:grpSpPr>
          <a:xfrm>
            <a:off x="5506007" y="3405576"/>
            <a:ext cx="1455374" cy="1384722"/>
            <a:chOff x="2744777" y="1484784"/>
            <a:chExt cx="4050390" cy="4682851"/>
          </a:xfrm>
        </p:grpSpPr>
        <p:grpSp>
          <p:nvGrpSpPr>
            <p:cNvPr id="174" name="グループ化 173"/>
            <p:cNvGrpSpPr/>
            <p:nvPr/>
          </p:nvGrpSpPr>
          <p:grpSpPr>
            <a:xfrm>
              <a:off x="2744777" y="1484784"/>
              <a:ext cx="4050390" cy="4682851"/>
              <a:chOff x="2668961" y="1844824"/>
              <a:chExt cx="4050390" cy="4682851"/>
            </a:xfrm>
          </p:grpSpPr>
          <p:sp>
            <p:nvSpPr>
              <p:cNvPr id="179" name="フリーフォーム 178"/>
              <p:cNvSpPr/>
              <p:nvPr/>
            </p:nvSpPr>
            <p:spPr>
              <a:xfrm>
                <a:off x="2668961" y="1844824"/>
                <a:ext cx="4050390" cy="4682851"/>
              </a:xfrm>
              <a:custGeom>
                <a:avLst/>
                <a:gdLst>
                  <a:gd name="connsiteX0" fmla="*/ 1277497 w 4050390"/>
                  <a:gd name="connsiteY0" fmla="*/ 35515 h 4334120"/>
                  <a:gd name="connsiteX1" fmla="*/ 747410 w 4050390"/>
                  <a:gd name="connsiteY1" fmla="*/ 287306 h 4334120"/>
                  <a:gd name="connsiteX2" fmla="*/ 349845 w 4050390"/>
                  <a:gd name="connsiteY2" fmla="*/ 936663 h 4334120"/>
                  <a:gd name="connsiteX3" fmla="*/ 190819 w 4050390"/>
                  <a:gd name="connsiteY3" fmla="*/ 2672698 h 4334120"/>
                  <a:gd name="connsiteX4" fmla="*/ 204071 w 4050390"/>
                  <a:gd name="connsiteY4" fmla="*/ 4209950 h 4334120"/>
                  <a:gd name="connsiteX5" fmla="*/ 270332 w 4050390"/>
                  <a:gd name="connsiteY5" fmla="*/ 4249706 h 4334120"/>
                  <a:gd name="connsiteX6" fmla="*/ 3649637 w 4050390"/>
                  <a:gd name="connsiteY6" fmla="*/ 4302715 h 4334120"/>
                  <a:gd name="connsiteX7" fmla="*/ 4020697 w 4050390"/>
                  <a:gd name="connsiteY7" fmla="*/ 4249706 h 4334120"/>
                  <a:gd name="connsiteX8" fmla="*/ 3967689 w 4050390"/>
                  <a:gd name="connsiteY8" fmla="*/ 4156941 h 4334120"/>
                  <a:gd name="connsiteX9" fmla="*/ 3914680 w 4050390"/>
                  <a:gd name="connsiteY9" fmla="*/ 2526924 h 4334120"/>
                  <a:gd name="connsiteX10" fmla="*/ 3768906 w 4050390"/>
                  <a:gd name="connsiteY10" fmla="*/ 578854 h 4334120"/>
                  <a:gd name="connsiteX11" fmla="*/ 2152141 w 4050390"/>
                  <a:gd name="connsiteY11" fmla="*/ 22263 h 4334120"/>
                  <a:gd name="connsiteX12" fmla="*/ 1065463 w 4050390"/>
                  <a:gd name="connsiteY12" fmla="*/ 101776 h 4334120"/>
                  <a:gd name="connsiteX13" fmla="*/ 1065463 w 4050390"/>
                  <a:gd name="connsiteY13" fmla="*/ 101776 h 4334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050390" h="4334120">
                    <a:moveTo>
                      <a:pt x="1277497" y="35515"/>
                    </a:moveTo>
                    <a:cubicBezTo>
                      <a:pt x="1089758" y="86315"/>
                      <a:pt x="902019" y="137115"/>
                      <a:pt x="747410" y="287306"/>
                    </a:cubicBezTo>
                    <a:cubicBezTo>
                      <a:pt x="592801" y="437497"/>
                      <a:pt x="442610" y="539098"/>
                      <a:pt x="349845" y="936663"/>
                    </a:cubicBezTo>
                    <a:cubicBezTo>
                      <a:pt x="257080" y="1334228"/>
                      <a:pt x="215115" y="2127150"/>
                      <a:pt x="190819" y="2672698"/>
                    </a:cubicBezTo>
                    <a:cubicBezTo>
                      <a:pt x="166523" y="3218246"/>
                      <a:pt x="190819" y="3947115"/>
                      <a:pt x="204071" y="4209950"/>
                    </a:cubicBezTo>
                    <a:cubicBezTo>
                      <a:pt x="217323" y="4472785"/>
                      <a:pt x="-303929" y="4234245"/>
                      <a:pt x="270332" y="4249706"/>
                    </a:cubicBezTo>
                    <a:cubicBezTo>
                      <a:pt x="844593" y="4265167"/>
                      <a:pt x="3024576" y="4302715"/>
                      <a:pt x="3649637" y="4302715"/>
                    </a:cubicBezTo>
                    <a:cubicBezTo>
                      <a:pt x="4274698" y="4302715"/>
                      <a:pt x="3967688" y="4274002"/>
                      <a:pt x="4020697" y="4249706"/>
                    </a:cubicBezTo>
                    <a:cubicBezTo>
                      <a:pt x="4073706" y="4225410"/>
                      <a:pt x="3985359" y="4444071"/>
                      <a:pt x="3967689" y="4156941"/>
                    </a:cubicBezTo>
                    <a:cubicBezTo>
                      <a:pt x="3950020" y="3869811"/>
                      <a:pt x="3947811" y="3123272"/>
                      <a:pt x="3914680" y="2526924"/>
                    </a:cubicBezTo>
                    <a:cubicBezTo>
                      <a:pt x="3881550" y="1930576"/>
                      <a:pt x="4062663" y="996298"/>
                      <a:pt x="3768906" y="578854"/>
                    </a:cubicBezTo>
                    <a:cubicBezTo>
                      <a:pt x="3475150" y="161411"/>
                      <a:pt x="2602715" y="101776"/>
                      <a:pt x="2152141" y="22263"/>
                    </a:cubicBezTo>
                    <a:cubicBezTo>
                      <a:pt x="1701567" y="-57250"/>
                      <a:pt x="1065463" y="101776"/>
                      <a:pt x="1065463" y="101776"/>
                    </a:cubicBezTo>
                    <a:lnTo>
                      <a:pt x="1065463" y="101776"/>
                    </a:lnTo>
                  </a:path>
                </a:pathLst>
              </a:custGeom>
              <a:solidFill>
                <a:schemeClr val="bg2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900"/>
              </a:p>
            </p:txBody>
          </p:sp>
          <p:sp>
            <p:nvSpPr>
              <p:cNvPr id="180" name="円/楕円 179"/>
              <p:cNvSpPr/>
              <p:nvPr/>
            </p:nvSpPr>
            <p:spPr>
              <a:xfrm>
                <a:off x="3539968" y="2708920"/>
                <a:ext cx="864096" cy="864096"/>
              </a:xfrm>
              <a:prstGeom prst="ellipse">
                <a:avLst/>
              </a:prstGeom>
              <a:solidFill>
                <a:schemeClr val="bg2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900"/>
              </a:p>
            </p:txBody>
          </p:sp>
          <p:sp>
            <p:nvSpPr>
              <p:cNvPr id="181" name="弦 180"/>
              <p:cNvSpPr/>
              <p:nvPr/>
            </p:nvSpPr>
            <p:spPr>
              <a:xfrm rot="17413514">
                <a:off x="3511875" y="2740803"/>
                <a:ext cx="863204" cy="848977"/>
              </a:xfrm>
              <a:prstGeom prst="chord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900"/>
              </a:p>
            </p:txBody>
          </p:sp>
          <p:sp>
            <p:nvSpPr>
              <p:cNvPr id="182" name="円/楕円 181"/>
              <p:cNvSpPr/>
              <p:nvPr/>
            </p:nvSpPr>
            <p:spPr>
              <a:xfrm>
                <a:off x="4913988" y="2708920"/>
                <a:ext cx="864096" cy="864096"/>
              </a:xfrm>
              <a:prstGeom prst="ellipse">
                <a:avLst/>
              </a:prstGeom>
              <a:solidFill>
                <a:schemeClr val="bg2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900"/>
              </a:p>
            </p:txBody>
          </p:sp>
          <p:sp>
            <p:nvSpPr>
              <p:cNvPr id="183" name="弦 182"/>
              <p:cNvSpPr/>
              <p:nvPr/>
            </p:nvSpPr>
            <p:spPr>
              <a:xfrm rot="17413514">
                <a:off x="4885895" y="2740803"/>
                <a:ext cx="863204" cy="848977"/>
              </a:xfrm>
              <a:prstGeom prst="chord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900"/>
              </a:p>
            </p:txBody>
          </p:sp>
          <p:sp>
            <p:nvSpPr>
              <p:cNvPr id="184" name="円/楕円 183"/>
              <p:cNvSpPr/>
              <p:nvPr/>
            </p:nvSpPr>
            <p:spPr>
              <a:xfrm>
                <a:off x="3779912" y="2996952"/>
                <a:ext cx="360040" cy="28803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900"/>
              </a:p>
            </p:txBody>
          </p:sp>
          <p:sp>
            <p:nvSpPr>
              <p:cNvPr id="185" name="円/楕円 184"/>
              <p:cNvSpPr/>
              <p:nvPr/>
            </p:nvSpPr>
            <p:spPr>
              <a:xfrm>
                <a:off x="5137477" y="3021275"/>
                <a:ext cx="360040" cy="28803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900"/>
              </a:p>
            </p:txBody>
          </p:sp>
        </p:grpSp>
        <p:grpSp>
          <p:nvGrpSpPr>
            <p:cNvPr id="175" name="グループ化 174"/>
            <p:cNvGrpSpPr/>
            <p:nvPr/>
          </p:nvGrpSpPr>
          <p:grpSpPr>
            <a:xfrm>
              <a:off x="4333282" y="3948385"/>
              <a:ext cx="880011" cy="701173"/>
              <a:chOff x="4109793" y="3844323"/>
              <a:chExt cx="1216771" cy="701173"/>
            </a:xfrm>
          </p:grpSpPr>
          <p:sp>
            <p:nvSpPr>
              <p:cNvPr id="177" name="フリーフォーム 176"/>
              <p:cNvSpPr/>
              <p:nvPr/>
            </p:nvSpPr>
            <p:spPr>
              <a:xfrm>
                <a:off x="4109793" y="4052449"/>
                <a:ext cx="1204329" cy="493047"/>
              </a:xfrm>
              <a:custGeom>
                <a:avLst/>
                <a:gdLst>
                  <a:gd name="connsiteX0" fmla="*/ 700746 w 1204329"/>
                  <a:gd name="connsiteY0" fmla="*/ 188247 h 493047"/>
                  <a:gd name="connsiteX1" fmla="*/ 528468 w 1204329"/>
                  <a:gd name="connsiteY1" fmla="*/ 201499 h 493047"/>
                  <a:gd name="connsiteX2" fmla="*/ 448955 w 1204329"/>
                  <a:gd name="connsiteY2" fmla="*/ 228003 h 493047"/>
                  <a:gd name="connsiteX3" fmla="*/ 369442 w 1204329"/>
                  <a:gd name="connsiteY3" fmla="*/ 281012 h 493047"/>
                  <a:gd name="connsiteX4" fmla="*/ 303181 w 1204329"/>
                  <a:gd name="connsiteY4" fmla="*/ 334021 h 493047"/>
                  <a:gd name="connsiteX5" fmla="*/ 236920 w 1204329"/>
                  <a:gd name="connsiteY5" fmla="*/ 400281 h 493047"/>
                  <a:gd name="connsiteX6" fmla="*/ 170659 w 1204329"/>
                  <a:gd name="connsiteY6" fmla="*/ 440038 h 493047"/>
                  <a:gd name="connsiteX7" fmla="*/ 130903 w 1204329"/>
                  <a:gd name="connsiteY7" fmla="*/ 466542 h 493047"/>
                  <a:gd name="connsiteX8" fmla="*/ 51390 w 1204329"/>
                  <a:gd name="connsiteY8" fmla="*/ 493047 h 493047"/>
                  <a:gd name="connsiteX9" fmla="*/ 24885 w 1204329"/>
                  <a:gd name="connsiteY9" fmla="*/ 347273 h 493047"/>
                  <a:gd name="connsiteX10" fmla="*/ 64642 w 1204329"/>
                  <a:gd name="connsiteY10" fmla="*/ 281012 h 493047"/>
                  <a:gd name="connsiteX11" fmla="*/ 91146 w 1204329"/>
                  <a:gd name="connsiteY11" fmla="*/ 241255 h 493047"/>
                  <a:gd name="connsiteX12" fmla="*/ 170659 w 1204329"/>
                  <a:gd name="connsiteY12" fmla="*/ 201499 h 493047"/>
                  <a:gd name="connsiteX13" fmla="*/ 250172 w 1204329"/>
                  <a:gd name="connsiteY13" fmla="*/ 135238 h 493047"/>
                  <a:gd name="connsiteX14" fmla="*/ 276677 w 1204329"/>
                  <a:gd name="connsiteY14" fmla="*/ 108734 h 493047"/>
                  <a:gd name="connsiteX15" fmla="*/ 329685 w 1204329"/>
                  <a:gd name="connsiteY15" fmla="*/ 82229 h 493047"/>
                  <a:gd name="connsiteX16" fmla="*/ 409198 w 1204329"/>
                  <a:gd name="connsiteY16" fmla="*/ 42473 h 493047"/>
                  <a:gd name="connsiteX17" fmla="*/ 448955 w 1204329"/>
                  <a:gd name="connsiteY17" fmla="*/ 15968 h 493047"/>
                  <a:gd name="connsiteX18" fmla="*/ 806764 w 1204329"/>
                  <a:gd name="connsiteY18" fmla="*/ 15968 h 493047"/>
                  <a:gd name="connsiteX19" fmla="*/ 926033 w 1204329"/>
                  <a:gd name="connsiteY19" fmla="*/ 42473 h 493047"/>
                  <a:gd name="connsiteX20" fmla="*/ 1005546 w 1204329"/>
                  <a:gd name="connsiteY20" fmla="*/ 68977 h 493047"/>
                  <a:gd name="connsiteX21" fmla="*/ 1045303 w 1204329"/>
                  <a:gd name="connsiteY21" fmla="*/ 95481 h 493047"/>
                  <a:gd name="connsiteX22" fmla="*/ 1071807 w 1204329"/>
                  <a:gd name="connsiteY22" fmla="*/ 121986 h 493047"/>
                  <a:gd name="connsiteX23" fmla="*/ 1111564 w 1204329"/>
                  <a:gd name="connsiteY23" fmla="*/ 135238 h 493047"/>
                  <a:gd name="connsiteX24" fmla="*/ 1151320 w 1204329"/>
                  <a:gd name="connsiteY24" fmla="*/ 161742 h 493047"/>
                  <a:gd name="connsiteX25" fmla="*/ 1204329 w 1204329"/>
                  <a:gd name="connsiteY25" fmla="*/ 228003 h 493047"/>
                  <a:gd name="connsiteX26" fmla="*/ 1191077 w 1204329"/>
                  <a:gd name="connsiteY26" fmla="*/ 320768 h 493047"/>
                  <a:gd name="connsiteX27" fmla="*/ 1164572 w 1204329"/>
                  <a:gd name="connsiteY27" fmla="*/ 347273 h 493047"/>
                  <a:gd name="connsiteX28" fmla="*/ 1098311 w 1204329"/>
                  <a:gd name="connsiteY28" fmla="*/ 334021 h 493047"/>
                  <a:gd name="connsiteX29" fmla="*/ 1018798 w 1204329"/>
                  <a:gd name="connsiteY29" fmla="*/ 307516 h 493047"/>
                  <a:gd name="connsiteX30" fmla="*/ 979042 w 1204329"/>
                  <a:gd name="connsiteY30" fmla="*/ 281012 h 493047"/>
                  <a:gd name="connsiteX31" fmla="*/ 939285 w 1204329"/>
                  <a:gd name="connsiteY31" fmla="*/ 267760 h 493047"/>
                  <a:gd name="connsiteX32" fmla="*/ 912781 w 1204329"/>
                  <a:gd name="connsiteY32" fmla="*/ 241255 h 493047"/>
                  <a:gd name="connsiteX33" fmla="*/ 873024 w 1204329"/>
                  <a:gd name="connsiteY33" fmla="*/ 228003 h 493047"/>
                  <a:gd name="connsiteX34" fmla="*/ 727250 w 1204329"/>
                  <a:gd name="connsiteY34" fmla="*/ 201499 h 493047"/>
                  <a:gd name="connsiteX35" fmla="*/ 674242 w 1204329"/>
                  <a:gd name="connsiteY35" fmla="*/ 188247 h 493047"/>
                  <a:gd name="connsiteX36" fmla="*/ 581477 w 1204329"/>
                  <a:gd name="connsiteY36" fmla="*/ 201499 h 4930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204329" h="493047">
                    <a:moveTo>
                      <a:pt x="700746" y="188247"/>
                    </a:moveTo>
                    <a:cubicBezTo>
                      <a:pt x="643320" y="192664"/>
                      <a:pt x="585359" y="192516"/>
                      <a:pt x="528468" y="201499"/>
                    </a:cubicBezTo>
                    <a:cubicBezTo>
                      <a:pt x="500872" y="205856"/>
                      <a:pt x="448955" y="228003"/>
                      <a:pt x="448955" y="228003"/>
                    </a:cubicBezTo>
                    <a:cubicBezTo>
                      <a:pt x="422451" y="245673"/>
                      <a:pt x="391967" y="258488"/>
                      <a:pt x="369442" y="281012"/>
                    </a:cubicBezTo>
                    <a:cubicBezTo>
                      <a:pt x="331675" y="318778"/>
                      <a:pt x="353333" y="300585"/>
                      <a:pt x="303181" y="334021"/>
                    </a:cubicBezTo>
                    <a:cubicBezTo>
                      <a:pt x="257744" y="402177"/>
                      <a:pt x="300028" y="349795"/>
                      <a:pt x="236920" y="400281"/>
                    </a:cubicBezTo>
                    <a:cubicBezTo>
                      <a:pt x="184944" y="441862"/>
                      <a:pt x="239704" y="417023"/>
                      <a:pt x="170659" y="440038"/>
                    </a:cubicBezTo>
                    <a:cubicBezTo>
                      <a:pt x="157407" y="448873"/>
                      <a:pt x="145457" y="460073"/>
                      <a:pt x="130903" y="466542"/>
                    </a:cubicBezTo>
                    <a:cubicBezTo>
                      <a:pt x="105373" y="477889"/>
                      <a:pt x="51390" y="493047"/>
                      <a:pt x="51390" y="493047"/>
                    </a:cubicBezTo>
                    <a:cubicBezTo>
                      <a:pt x="-28123" y="466541"/>
                      <a:pt x="2744" y="491194"/>
                      <a:pt x="24885" y="347273"/>
                    </a:cubicBezTo>
                    <a:cubicBezTo>
                      <a:pt x="32557" y="297406"/>
                      <a:pt x="36784" y="315834"/>
                      <a:pt x="64642" y="281012"/>
                    </a:cubicBezTo>
                    <a:cubicBezTo>
                      <a:pt x="74592" y="268575"/>
                      <a:pt x="79884" y="252517"/>
                      <a:pt x="91146" y="241255"/>
                    </a:cubicBezTo>
                    <a:cubicBezTo>
                      <a:pt x="116835" y="215566"/>
                      <a:pt x="138325" y="212277"/>
                      <a:pt x="170659" y="201499"/>
                    </a:cubicBezTo>
                    <a:cubicBezTo>
                      <a:pt x="253702" y="90775"/>
                      <a:pt x="167387" y="184908"/>
                      <a:pt x="250172" y="135238"/>
                    </a:cubicBezTo>
                    <a:cubicBezTo>
                      <a:pt x="260886" y="128810"/>
                      <a:pt x="266281" y="115665"/>
                      <a:pt x="276677" y="108734"/>
                    </a:cubicBezTo>
                    <a:cubicBezTo>
                      <a:pt x="293114" y="97776"/>
                      <a:pt x="312533" y="92030"/>
                      <a:pt x="329685" y="82229"/>
                    </a:cubicBezTo>
                    <a:cubicBezTo>
                      <a:pt x="401612" y="41128"/>
                      <a:pt x="336312" y="66768"/>
                      <a:pt x="409198" y="42473"/>
                    </a:cubicBezTo>
                    <a:cubicBezTo>
                      <a:pt x="422450" y="33638"/>
                      <a:pt x="434042" y="21561"/>
                      <a:pt x="448955" y="15968"/>
                    </a:cubicBezTo>
                    <a:cubicBezTo>
                      <a:pt x="543325" y="-19421"/>
                      <a:pt x="783320" y="14902"/>
                      <a:pt x="806764" y="15968"/>
                    </a:cubicBezTo>
                    <a:cubicBezTo>
                      <a:pt x="844585" y="23533"/>
                      <a:pt x="888610" y="31246"/>
                      <a:pt x="926033" y="42473"/>
                    </a:cubicBezTo>
                    <a:cubicBezTo>
                      <a:pt x="952793" y="50501"/>
                      <a:pt x="982300" y="53480"/>
                      <a:pt x="1005546" y="68977"/>
                    </a:cubicBezTo>
                    <a:cubicBezTo>
                      <a:pt x="1018798" y="77812"/>
                      <a:pt x="1032866" y="85531"/>
                      <a:pt x="1045303" y="95481"/>
                    </a:cubicBezTo>
                    <a:cubicBezTo>
                      <a:pt x="1055059" y="103286"/>
                      <a:pt x="1061093" y="115558"/>
                      <a:pt x="1071807" y="121986"/>
                    </a:cubicBezTo>
                    <a:cubicBezTo>
                      <a:pt x="1083785" y="129173"/>
                      <a:pt x="1098312" y="130821"/>
                      <a:pt x="1111564" y="135238"/>
                    </a:cubicBezTo>
                    <a:cubicBezTo>
                      <a:pt x="1124816" y="144073"/>
                      <a:pt x="1138883" y="151792"/>
                      <a:pt x="1151320" y="161742"/>
                    </a:cubicBezTo>
                    <a:cubicBezTo>
                      <a:pt x="1178293" y="183321"/>
                      <a:pt x="1184651" y="198487"/>
                      <a:pt x="1204329" y="228003"/>
                    </a:cubicBezTo>
                    <a:cubicBezTo>
                      <a:pt x="1199912" y="258925"/>
                      <a:pt x="1200955" y="291135"/>
                      <a:pt x="1191077" y="320768"/>
                    </a:cubicBezTo>
                    <a:cubicBezTo>
                      <a:pt x="1187126" y="332621"/>
                      <a:pt x="1176941" y="345506"/>
                      <a:pt x="1164572" y="347273"/>
                    </a:cubicBezTo>
                    <a:cubicBezTo>
                      <a:pt x="1142274" y="350459"/>
                      <a:pt x="1120042" y="339948"/>
                      <a:pt x="1098311" y="334021"/>
                    </a:cubicBezTo>
                    <a:cubicBezTo>
                      <a:pt x="1071357" y="326670"/>
                      <a:pt x="1018798" y="307516"/>
                      <a:pt x="1018798" y="307516"/>
                    </a:cubicBezTo>
                    <a:cubicBezTo>
                      <a:pt x="1005546" y="298681"/>
                      <a:pt x="993288" y="288135"/>
                      <a:pt x="979042" y="281012"/>
                    </a:cubicBezTo>
                    <a:cubicBezTo>
                      <a:pt x="966548" y="274765"/>
                      <a:pt x="951263" y="274947"/>
                      <a:pt x="939285" y="267760"/>
                    </a:cubicBezTo>
                    <a:cubicBezTo>
                      <a:pt x="928571" y="261332"/>
                      <a:pt x="923495" y="247683"/>
                      <a:pt x="912781" y="241255"/>
                    </a:cubicBezTo>
                    <a:cubicBezTo>
                      <a:pt x="900803" y="234068"/>
                      <a:pt x="886456" y="231841"/>
                      <a:pt x="873024" y="228003"/>
                    </a:cubicBezTo>
                    <a:cubicBezTo>
                      <a:pt x="794122" y="205460"/>
                      <a:pt x="830484" y="220269"/>
                      <a:pt x="727250" y="201499"/>
                    </a:cubicBezTo>
                    <a:cubicBezTo>
                      <a:pt x="709331" y="198241"/>
                      <a:pt x="691911" y="192664"/>
                      <a:pt x="674242" y="188247"/>
                    </a:cubicBezTo>
                    <a:cubicBezTo>
                      <a:pt x="590372" y="202225"/>
                      <a:pt x="621599" y="201499"/>
                      <a:pt x="581477" y="201499"/>
                    </a:cubicBezTo>
                  </a:path>
                </a:pathLst>
              </a:custGeom>
              <a:solidFill>
                <a:srgbClr val="FF66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900"/>
              </a:p>
            </p:txBody>
          </p:sp>
          <p:sp>
            <p:nvSpPr>
              <p:cNvPr id="178" name="フリーフォーム 177"/>
              <p:cNvSpPr/>
              <p:nvPr/>
            </p:nvSpPr>
            <p:spPr>
              <a:xfrm>
                <a:off x="4122235" y="3844323"/>
                <a:ext cx="1204329" cy="493047"/>
              </a:xfrm>
              <a:custGeom>
                <a:avLst/>
                <a:gdLst>
                  <a:gd name="connsiteX0" fmla="*/ 700746 w 1204329"/>
                  <a:gd name="connsiteY0" fmla="*/ 188247 h 493047"/>
                  <a:gd name="connsiteX1" fmla="*/ 528468 w 1204329"/>
                  <a:gd name="connsiteY1" fmla="*/ 201499 h 493047"/>
                  <a:gd name="connsiteX2" fmla="*/ 448955 w 1204329"/>
                  <a:gd name="connsiteY2" fmla="*/ 228003 h 493047"/>
                  <a:gd name="connsiteX3" fmla="*/ 369442 w 1204329"/>
                  <a:gd name="connsiteY3" fmla="*/ 281012 h 493047"/>
                  <a:gd name="connsiteX4" fmla="*/ 303181 w 1204329"/>
                  <a:gd name="connsiteY4" fmla="*/ 334021 h 493047"/>
                  <a:gd name="connsiteX5" fmla="*/ 236920 w 1204329"/>
                  <a:gd name="connsiteY5" fmla="*/ 400281 h 493047"/>
                  <a:gd name="connsiteX6" fmla="*/ 170659 w 1204329"/>
                  <a:gd name="connsiteY6" fmla="*/ 440038 h 493047"/>
                  <a:gd name="connsiteX7" fmla="*/ 130903 w 1204329"/>
                  <a:gd name="connsiteY7" fmla="*/ 466542 h 493047"/>
                  <a:gd name="connsiteX8" fmla="*/ 51390 w 1204329"/>
                  <a:gd name="connsiteY8" fmla="*/ 493047 h 493047"/>
                  <a:gd name="connsiteX9" fmla="*/ 24885 w 1204329"/>
                  <a:gd name="connsiteY9" fmla="*/ 347273 h 493047"/>
                  <a:gd name="connsiteX10" fmla="*/ 64642 w 1204329"/>
                  <a:gd name="connsiteY10" fmla="*/ 281012 h 493047"/>
                  <a:gd name="connsiteX11" fmla="*/ 91146 w 1204329"/>
                  <a:gd name="connsiteY11" fmla="*/ 241255 h 493047"/>
                  <a:gd name="connsiteX12" fmla="*/ 170659 w 1204329"/>
                  <a:gd name="connsiteY12" fmla="*/ 201499 h 493047"/>
                  <a:gd name="connsiteX13" fmla="*/ 250172 w 1204329"/>
                  <a:gd name="connsiteY13" fmla="*/ 135238 h 493047"/>
                  <a:gd name="connsiteX14" fmla="*/ 276677 w 1204329"/>
                  <a:gd name="connsiteY14" fmla="*/ 108734 h 493047"/>
                  <a:gd name="connsiteX15" fmla="*/ 329685 w 1204329"/>
                  <a:gd name="connsiteY15" fmla="*/ 82229 h 493047"/>
                  <a:gd name="connsiteX16" fmla="*/ 409198 w 1204329"/>
                  <a:gd name="connsiteY16" fmla="*/ 42473 h 493047"/>
                  <a:gd name="connsiteX17" fmla="*/ 448955 w 1204329"/>
                  <a:gd name="connsiteY17" fmla="*/ 15968 h 493047"/>
                  <a:gd name="connsiteX18" fmla="*/ 806764 w 1204329"/>
                  <a:gd name="connsiteY18" fmla="*/ 15968 h 493047"/>
                  <a:gd name="connsiteX19" fmla="*/ 926033 w 1204329"/>
                  <a:gd name="connsiteY19" fmla="*/ 42473 h 493047"/>
                  <a:gd name="connsiteX20" fmla="*/ 1005546 w 1204329"/>
                  <a:gd name="connsiteY20" fmla="*/ 68977 h 493047"/>
                  <a:gd name="connsiteX21" fmla="*/ 1045303 w 1204329"/>
                  <a:gd name="connsiteY21" fmla="*/ 95481 h 493047"/>
                  <a:gd name="connsiteX22" fmla="*/ 1071807 w 1204329"/>
                  <a:gd name="connsiteY22" fmla="*/ 121986 h 493047"/>
                  <a:gd name="connsiteX23" fmla="*/ 1111564 w 1204329"/>
                  <a:gd name="connsiteY23" fmla="*/ 135238 h 493047"/>
                  <a:gd name="connsiteX24" fmla="*/ 1151320 w 1204329"/>
                  <a:gd name="connsiteY24" fmla="*/ 161742 h 493047"/>
                  <a:gd name="connsiteX25" fmla="*/ 1204329 w 1204329"/>
                  <a:gd name="connsiteY25" fmla="*/ 228003 h 493047"/>
                  <a:gd name="connsiteX26" fmla="*/ 1191077 w 1204329"/>
                  <a:gd name="connsiteY26" fmla="*/ 320768 h 493047"/>
                  <a:gd name="connsiteX27" fmla="*/ 1164572 w 1204329"/>
                  <a:gd name="connsiteY27" fmla="*/ 347273 h 493047"/>
                  <a:gd name="connsiteX28" fmla="*/ 1098311 w 1204329"/>
                  <a:gd name="connsiteY28" fmla="*/ 334021 h 493047"/>
                  <a:gd name="connsiteX29" fmla="*/ 1018798 w 1204329"/>
                  <a:gd name="connsiteY29" fmla="*/ 307516 h 493047"/>
                  <a:gd name="connsiteX30" fmla="*/ 979042 w 1204329"/>
                  <a:gd name="connsiteY30" fmla="*/ 281012 h 493047"/>
                  <a:gd name="connsiteX31" fmla="*/ 939285 w 1204329"/>
                  <a:gd name="connsiteY31" fmla="*/ 267760 h 493047"/>
                  <a:gd name="connsiteX32" fmla="*/ 912781 w 1204329"/>
                  <a:gd name="connsiteY32" fmla="*/ 241255 h 493047"/>
                  <a:gd name="connsiteX33" fmla="*/ 873024 w 1204329"/>
                  <a:gd name="connsiteY33" fmla="*/ 228003 h 493047"/>
                  <a:gd name="connsiteX34" fmla="*/ 727250 w 1204329"/>
                  <a:gd name="connsiteY34" fmla="*/ 201499 h 493047"/>
                  <a:gd name="connsiteX35" fmla="*/ 674242 w 1204329"/>
                  <a:gd name="connsiteY35" fmla="*/ 188247 h 493047"/>
                  <a:gd name="connsiteX36" fmla="*/ 581477 w 1204329"/>
                  <a:gd name="connsiteY36" fmla="*/ 201499 h 4930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204329" h="493047">
                    <a:moveTo>
                      <a:pt x="700746" y="188247"/>
                    </a:moveTo>
                    <a:cubicBezTo>
                      <a:pt x="643320" y="192664"/>
                      <a:pt x="585359" y="192516"/>
                      <a:pt x="528468" y="201499"/>
                    </a:cubicBezTo>
                    <a:cubicBezTo>
                      <a:pt x="500872" y="205856"/>
                      <a:pt x="448955" y="228003"/>
                      <a:pt x="448955" y="228003"/>
                    </a:cubicBezTo>
                    <a:cubicBezTo>
                      <a:pt x="422451" y="245673"/>
                      <a:pt x="391967" y="258488"/>
                      <a:pt x="369442" y="281012"/>
                    </a:cubicBezTo>
                    <a:cubicBezTo>
                      <a:pt x="331675" y="318778"/>
                      <a:pt x="353333" y="300585"/>
                      <a:pt x="303181" y="334021"/>
                    </a:cubicBezTo>
                    <a:cubicBezTo>
                      <a:pt x="257744" y="402177"/>
                      <a:pt x="300028" y="349795"/>
                      <a:pt x="236920" y="400281"/>
                    </a:cubicBezTo>
                    <a:cubicBezTo>
                      <a:pt x="184944" y="441862"/>
                      <a:pt x="239704" y="417023"/>
                      <a:pt x="170659" y="440038"/>
                    </a:cubicBezTo>
                    <a:cubicBezTo>
                      <a:pt x="157407" y="448873"/>
                      <a:pt x="145457" y="460073"/>
                      <a:pt x="130903" y="466542"/>
                    </a:cubicBezTo>
                    <a:cubicBezTo>
                      <a:pt x="105373" y="477889"/>
                      <a:pt x="51390" y="493047"/>
                      <a:pt x="51390" y="493047"/>
                    </a:cubicBezTo>
                    <a:cubicBezTo>
                      <a:pt x="-28123" y="466541"/>
                      <a:pt x="2744" y="491194"/>
                      <a:pt x="24885" y="347273"/>
                    </a:cubicBezTo>
                    <a:cubicBezTo>
                      <a:pt x="32557" y="297406"/>
                      <a:pt x="36784" y="315834"/>
                      <a:pt x="64642" y="281012"/>
                    </a:cubicBezTo>
                    <a:cubicBezTo>
                      <a:pt x="74592" y="268575"/>
                      <a:pt x="79884" y="252517"/>
                      <a:pt x="91146" y="241255"/>
                    </a:cubicBezTo>
                    <a:cubicBezTo>
                      <a:pt x="116835" y="215566"/>
                      <a:pt x="138325" y="212277"/>
                      <a:pt x="170659" y="201499"/>
                    </a:cubicBezTo>
                    <a:cubicBezTo>
                      <a:pt x="253702" y="90775"/>
                      <a:pt x="167387" y="184908"/>
                      <a:pt x="250172" y="135238"/>
                    </a:cubicBezTo>
                    <a:cubicBezTo>
                      <a:pt x="260886" y="128810"/>
                      <a:pt x="266281" y="115665"/>
                      <a:pt x="276677" y="108734"/>
                    </a:cubicBezTo>
                    <a:cubicBezTo>
                      <a:pt x="293114" y="97776"/>
                      <a:pt x="312533" y="92030"/>
                      <a:pt x="329685" y="82229"/>
                    </a:cubicBezTo>
                    <a:cubicBezTo>
                      <a:pt x="401612" y="41128"/>
                      <a:pt x="336312" y="66768"/>
                      <a:pt x="409198" y="42473"/>
                    </a:cubicBezTo>
                    <a:cubicBezTo>
                      <a:pt x="422450" y="33638"/>
                      <a:pt x="434042" y="21561"/>
                      <a:pt x="448955" y="15968"/>
                    </a:cubicBezTo>
                    <a:cubicBezTo>
                      <a:pt x="543325" y="-19421"/>
                      <a:pt x="783320" y="14902"/>
                      <a:pt x="806764" y="15968"/>
                    </a:cubicBezTo>
                    <a:cubicBezTo>
                      <a:pt x="844585" y="23533"/>
                      <a:pt x="888610" y="31246"/>
                      <a:pt x="926033" y="42473"/>
                    </a:cubicBezTo>
                    <a:cubicBezTo>
                      <a:pt x="952793" y="50501"/>
                      <a:pt x="982300" y="53480"/>
                      <a:pt x="1005546" y="68977"/>
                    </a:cubicBezTo>
                    <a:cubicBezTo>
                      <a:pt x="1018798" y="77812"/>
                      <a:pt x="1032866" y="85531"/>
                      <a:pt x="1045303" y="95481"/>
                    </a:cubicBezTo>
                    <a:cubicBezTo>
                      <a:pt x="1055059" y="103286"/>
                      <a:pt x="1061093" y="115558"/>
                      <a:pt x="1071807" y="121986"/>
                    </a:cubicBezTo>
                    <a:cubicBezTo>
                      <a:pt x="1083785" y="129173"/>
                      <a:pt x="1098312" y="130821"/>
                      <a:pt x="1111564" y="135238"/>
                    </a:cubicBezTo>
                    <a:cubicBezTo>
                      <a:pt x="1124816" y="144073"/>
                      <a:pt x="1138883" y="151792"/>
                      <a:pt x="1151320" y="161742"/>
                    </a:cubicBezTo>
                    <a:cubicBezTo>
                      <a:pt x="1178293" y="183321"/>
                      <a:pt x="1184651" y="198487"/>
                      <a:pt x="1204329" y="228003"/>
                    </a:cubicBezTo>
                    <a:cubicBezTo>
                      <a:pt x="1199912" y="258925"/>
                      <a:pt x="1200955" y="291135"/>
                      <a:pt x="1191077" y="320768"/>
                    </a:cubicBezTo>
                    <a:cubicBezTo>
                      <a:pt x="1187126" y="332621"/>
                      <a:pt x="1176941" y="345506"/>
                      <a:pt x="1164572" y="347273"/>
                    </a:cubicBezTo>
                    <a:cubicBezTo>
                      <a:pt x="1142274" y="350459"/>
                      <a:pt x="1120042" y="339948"/>
                      <a:pt x="1098311" y="334021"/>
                    </a:cubicBezTo>
                    <a:cubicBezTo>
                      <a:pt x="1071357" y="326670"/>
                      <a:pt x="1018798" y="307516"/>
                      <a:pt x="1018798" y="307516"/>
                    </a:cubicBezTo>
                    <a:cubicBezTo>
                      <a:pt x="1005546" y="298681"/>
                      <a:pt x="993288" y="288135"/>
                      <a:pt x="979042" y="281012"/>
                    </a:cubicBezTo>
                    <a:cubicBezTo>
                      <a:pt x="966548" y="274765"/>
                      <a:pt x="951263" y="274947"/>
                      <a:pt x="939285" y="267760"/>
                    </a:cubicBezTo>
                    <a:cubicBezTo>
                      <a:pt x="928571" y="261332"/>
                      <a:pt x="923495" y="247683"/>
                      <a:pt x="912781" y="241255"/>
                    </a:cubicBezTo>
                    <a:cubicBezTo>
                      <a:pt x="900803" y="234068"/>
                      <a:pt x="886456" y="231841"/>
                      <a:pt x="873024" y="228003"/>
                    </a:cubicBezTo>
                    <a:cubicBezTo>
                      <a:pt x="794122" y="205460"/>
                      <a:pt x="830484" y="220269"/>
                      <a:pt x="727250" y="201499"/>
                    </a:cubicBezTo>
                    <a:cubicBezTo>
                      <a:pt x="709331" y="198241"/>
                      <a:pt x="691911" y="192664"/>
                      <a:pt x="674242" y="188247"/>
                    </a:cubicBezTo>
                    <a:cubicBezTo>
                      <a:pt x="590372" y="202225"/>
                      <a:pt x="621599" y="201499"/>
                      <a:pt x="581477" y="201499"/>
                    </a:cubicBezTo>
                  </a:path>
                </a:pathLst>
              </a:custGeom>
              <a:solidFill>
                <a:srgbClr val="FF66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900"/>
              </a:p>
            </p:txBody>
          </p:sp>
        </p:grpSp>
        <p:sp>
          <p:nvSpPr>
            <p:cNvPr id="176" name="正方形/長方形 175"/>
            <p:cNvSpPr/>
            <p:nvPr/>
          </p:nvSpPr>
          <p:spPr>
            <a:xfrm>
              <a:off x="3211081" y="1525873"/>
              <a:ext cx="3110384" cy="135309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ja-JP" altLang="en-US" sz="2000" b="0" cap="none" spc="0" dirty="0" smtClean="0">
                  <a:ln w="18415" cmpd="sng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もんだい</a:t>
              </a:r>
              <a:endParaRPr lang="ja-JP" altLang="en-US" sz="2000" b="0" cap="none" spc="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grpSp>
        <p:nvGrpSpPr>
          <p:cNvPr id="186" name="グループ化 185"/>
          <p:cNvGrpSpPr/>
          <p:nvPr/>
        </p:nvGrpSpPr>
        <p:grpSpPr>
          <a:xfrm>
            <a:off x="7234199" y="3389040"/>
            <a:ext cx="1455374" cy="1384722"/>
            <a:chOff x="2744777" y="1484784"/>
            <a:chExt cx="4050390" cy="4682851"/>
          </a:xfrm>
        </p:grpSpPr>
        <p:grpSp>
          <p:nvGrpSpPr>
            <p:cNvPr id="187" name="グループ化 186"/>
            <p:cNvGrpSpPr/>
            <p:nvPr/>
          </p:nvGrpSpPr>
          <p:grpSpPr>
            <a:xfrm>
              <a:off x="2744777" y="1484784"/>
              <a:ext cx="4050390" cy="4682851"/>
              <a:chOff x="2668961" y="1844824"/>
              <a:chExt cx="4050390" cy="4682851"/>
            </a:xfrm>
          </p:grpSpPr>
          <p:sp>
            <p:nvSpPr>
              <p:cNvPr id="192" name="フリーフォーム 191"/>
              <p:cNvSpPr/>
              <p:nvPr/>
            </p:nvSpPr>
            <p:spPr>
              <a:xfrm>
                <a:off x="2668961" y="1844824"/>
                <a:ext cx="4050390" cy="4682851"/>
              </a:xfrm>
              <a:custGeom>
                <a:avLst/>
                <a:gdLst>
                  <a:gd name="connsiteX0" fmla="*/ 1277497 w 4050390"/>
                  <a:gd name="connsiteY0" fmla="*/ 35515 h 4334120"/>
                  <a:gd name="connsiteX1" fmla="*/ 747410 w 4050390"/>
                  <a:gd name="connsiteY1" fmla="*/ 287306 h 4334120"/>
                  <a:gd name="connsiteX2" fmla="*/ 349845 w 4050390"/>
                  <a:gd name="connsiteY2" fmla="*/ 936663 h 4334120"/>
                  <a:gd name="connsiteX3" fmla="*/ 190819 w 4050390"/>
                  <a:gd name="connsiteY3" fmla="*/ 2672698 h 4334120"/>
                  <a:gd name="connsiteX4" fmla="*/ 204071 w 4050390"/>
                  <a:gd name="connsiteY4" fmla="*/ 4209950 h 4334120"/>
                  <a:gd name="connsiteX5" fmla="*/ 270332 w 4050390"/>
                  <a:gd name="connsiteY5" fmla="*/ 4249706 h 4334120"/>
                  <a:gd name="connsiteX6" fmla="*/ 3649637 w 4050390"/>
                  <a:gd name="connsiteY6" fmla="*/ 4302715 h 4334120"/>
                  <a:gd name="connsiteX7" fmla="*/ 4020697 w 4050390"/>
                  <a:gd name="connsiteY7" fmla="*/ 4249706 h 4334120"/>
                  <a:gd name="connsiteX8" fmla="*/ 3967689 w 4050390"/>
                  <a:gd name="connsiteY8" fmla="*/ 4156941 h 4334120"/>
                  <a:gd name="connsiteX9" fmla="*/ 3914680 w 4050390"/>
                  <a:gd name="connsiteY9" fmla="*/ 2526924 h 4334120"/>
                  <a:gd name="connsiteX10" fmla="*/ 3768906 w 4050390"/>
                  <a:gd name="connsiteY10" fmla="*/ 578854 h 4334120"/>
                  <a:gd name="connsiteX11" fmla="*/ 2152141 w 4050390"/>
                  <a:gd name="connsiteY11" fmla="*/ 22263 h 4334120"/>
                  <a:gd name="connsiteX12" fmla="*/ 1065463 w 4050390"/>
                  <a:gd name="connsiteY12" fmla="*/ 101776 h 4334120"/>
                  <a:gd name="connsiteX13" fmla="*/ 1065463 w 4050390"/>
                  <a:gd name="connsiteY13" fmla="*/ 101776 h 4334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050390" h="4334120">
                    <a:moveTo>
                      <a:pt x="1277497" y="35515"/>
                    </a:moveTo>
                    <a:cubicBezTo>
                      <a:pt x="1089758" y="86315"/>
                      <a:pt x="902019" y="137115"/>
                      <a:pt x="747410" y="287306"/>
                    </a:cubicBezTo>
                    <a:cubicBezTo>
                      <a:pt x="592801" y="437497"/>
                      <a:pt x="442610" y="539098"/>
                      <a:pt x="349845" y="936663"/>
                    </a:cubicBezTo>
                    <a:cubicBezTo>
                      <a:pt x="257080" y="1334228"/>
                      <a:pt x="215115" y="2127150"/>
                      <a:pt x="190819" y="2672698"/>
                    </a:cubicBezTo>
                    <a:cubicBezTo>
                      <a:pt x="166523" y="3218246"/>
                      <a:pt x="190819" y="3947115"/>
                      <a:pt x="204071" y="4209950"/>
                    </a:cubicBezTo>
                    <a:cubicBezTo>
                      <a:pt x="217323" y="4472785"/>
                      <a:pt x="-303929" y="4234245"/>
                      <a:pt x="270332" y="4249706"/>
                    </a:cubicBezTo>
                    <a:cubicBezTo>
                      <a:pt x="844593" y="4265167"/>
                      <a:pt x="3024576" y="4302715"/>
                      <a:pt x="3649637" y="4302715"/>
                    </a:cubicBezTo>
                    <a:cubicBezTo>
                      <a:pt x="4274698" y="4302715"/>
                      <a:pt x="3967688" y="4274002"/>
                      <a:pt x="4020697" y="4249706"/>
                    </a:cubicBezTo>
                    <a:cubicBezTo>
                      <a:pt x="4073706" y="4225410"/>
                      <a:pt x="3985359" y="4444071"/>
                      <a:pt x="3967689" y="4156941"/>
                    </a:cubicBezTo>
                    <a:cubicBezTo>
                      <a:pt x="3950020" y="3869811"/>
                      <a:pt x="3947811" y="3123272"/>
                      <a:pt x="3914680" y="2526924"/>
                    </a:cubicBezTo>
                    <a:cubicBezTo>
                      <a:pt x="3881550" y="1930576"/>
                      <a:pt x="4062663" y="996298"/>
                      <a:pt x="3768906" y="578854"/>
                    </a:cubicBezTo>
                    <a:cubicBezTo>
                      <a:pt x="3475150" y="161411"/>
                      <a:pt x="2602715" y="101776"/>
                      <a:pt x="2152141" y="22263"/>
                    </a:cubicBezTo>
                    <a:cubicBezTo>
                      <a:pt x="1701567" y="-57250"/>
                      <a:pt x="1065463" y="101776"/>
                      <a:pt x="1065463" y="101776"/>
                    </a:cubicBezTo>
                    <a:lnTo>
                      <a:pt x="1065463" y="101776"/>
                    </a:lnTo>
                  </a:path>
                </a:pathLst>
              </a:custGeom>
              <a:solidFill>
                <a:schemeClr val="bg2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900"/>
              </a:p>
            </p:txBody>
          </p:sp>
          <p:sp>
            <p:nvSpPr>
              <p:cNvPr id="193" name="円/楕円 192"/>
              <p:cNvSpPr/>
              <p:nvPr/>
            </p:nvSpPr>
            <p:spPr>
              <a:xfrm>
                <a:off x="3539968" y="2708920"/>
                <a:ext cx="864096" cy="864096"/>
              </a:xfrm>
              <a:prstGeom prst="ellipse">
                <a:avLst/>
              </a:prstGeom>
              <a:solidFill>
                <a:schemeClr val="bg2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900"/>
              </a:p>
            </p:txBody>
          </p:sp>
          <p:sp>
            <p:nvSpPr>
              <p:cNvPr id="194" name="弦 193"/>
              <p:cNvSpPr/>
              <p:nvPr/>
            </p:nvSpPr>
            <p:spPr>
              <a:xfrm rot="17413514">
                <a:off x="3511875" y="2740803"/>
                <a:ext cx="863204" cy="848977"/>
              </a:xfrm>
              <a:prstGeom prst="chord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900"/>
              </a:p>
            </p:txBody>
          </p:sp>
          <p:sp>
            <p:nvSpPr>
              <p:cNvPr id="195" name="円/楕円 194"/>
              <p:cNvSpPr/>
              <p:nvPr/>
            </p:nvSpPr>
            <p:spPr>
              <a:xfrm>
                <a:off x="4913988" y="2708920"/>
                <a:ext cx="864096" cy="864096"/>
              </a:xfrm>
              <a:prstGeom prst="ellipse">
                <a:avLst/>
              </a:prstGeom>
              <a:solidFill>
                <a:schemeClr val="bg2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900"/>
              </a:p>
            </p:txBody>
          </p:sp>
          <p:sp>
            <p:nvSpPr>
              <p:cNvPr id="196" name="弦 195"/>
              <p:cNvSpPr/>
              <p:nvPr/>
            </p:nvSpPr>
            <p:spPr>
              <a:xfrm rot="17413514">
                <a:off x="4885895" y="2740803"/>
                <a:ext cx="863204" cy="848977"/>
              </a:xfrm>
              <a:prstGeom prst="chord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900"/>
              </a:p>
            </p:txBody>
          </p:sp>
          <p:sp>
            <p:nvSpPr>
              <p:cNvPr id="197" name="円/楕円 196"/>
              <p:cNvSpPr/>
              <p:nvPr/>
            </p:nvSpPr>
            <p:spPr>
              <a:xfrm>
                <a:off x="3779912" y="2996952"/>
                <a:ext cx="360040" cy="28803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900"/>
              </a:p>
            </p:txBody>
          </p:sp>
          <p:sp>
            <p:nvSpPr>
              <p:cNvPr id="198" name="円/楕円 197"/>
              <p:cNvSpPr/>
              <p:nvPr/>
            </p:nvSpPr>
            <p:spPr>
              <a:xfrm>
                <a:off x="5137477" y="3021275"/>
                <a:ext cx="360040" cy="28803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900"/>
              </a:p>
            </p:txBody>
          </p:sp>
        </p:grpSp>
        <p:grpSp>
          <p:nvGrpSpPr>
            <p:cNvPr id="188" name="グループ化 187"/>
            <p:cNvGrpSpPr/>
            <p:nvPr/>
          </p:nvGrpSpPr>
          <p:grpSpPr>
            <a:xfrm>
              <a:off x="4333282" y="3948385"/>
              <a:ext cx="880011" cy="701173"/>
              <a:chOff x="4109793" y="3844323"/>
              <a:chExt cx="1216771" cy="701173"/>
            </a:xfrm>
          </p:grpSpPr>
          <p:sp>
            <p:nvSpPr>
              <p:cNvPr id="190" name="フリーフォーム 189"/>
              <p:cNvSpPr/>
              <p:nvPr/>
            </p:nvSpPr>
            <p:spPr>
              <a:xfrm>
                <a:off x="4109793" y="4052449"/>
                <a:ext cx="1204329" cy="493047"/>
              </a:xfrm>
              <a:custGeom>
                <a:avLst/>
                <a:gdLst>
                  <a:gd name="connsiteX0" fmla="*/ 700746 w 1204329"/>
                  <a:gd name="connsiteY0" fmla="*/ 188247 h 493047"/>
                  <a:gd name="connsiteX1" fmla="*/ 528468 w 1204329"/>
                  <a:gd name="connsiteY1" fmla="*/ 201499 h 493047"/>
                  <a:gd name="connsiteX2" fmla="*/ 448955 w 1204329"/>
                  <a:gd name="connsiteY2" fmla="*/ 228003 h 493047"/>
                  <a:gd name="connsiteX3" fmla="*/ 369442 w 1204329"/>
                  <a:gd name="connsiteY3" fmla="*/ 281012 h 493047"/>
                  <a:gd name="connsiteX4" fmla="*/ 303181 w 1204329"/>
                  <a:gd name="connsiteY4" fmla="*/ 334021 h 493047"/>
                  <a:gd name="connsiteX5" fmla="*/ 236920 w 1204329"/>
                  <a:gd name="connsiteY5" fmla="*/ 400281 h 493047"/>
                  <a:gd name="connsiteX6" fmla="*/ 170659 w 1204329"/>
                  <a:gd name="connsiteY6" fmla="*/ 440038 h 493047"/>
                  <a:gd name="connsiteX7" fmla="*/ 130903 w 1204329"/>
                  <a:gd name="connsiteY7" fmla="*/ 466542 h 493047"/>
                  <a:gd name="connsiteX8" fmla="*/ 51390 w 1204329"/>
                  <a:gd name="connsiteY8" fmla="*/ 493047 h 493047"/>
                  <a:gd name="connsiteX9" fmla="*/ 24885 w 1204329"/>
                  <a:gd name="connsiteY9" fmla="*/ 347273 h 493047"/>
                  <a:gd name="connsiteX10" fmla="*/ 64642 w 1204329"/>
                  <a:gd name="connsiteY10" fmla="*/ 281012 h 493047"/>
                  <a:gd name="connsiteX11" fmla="*/ 91146 w 1204329"/>
                  <a:gd name="connsiteY11" fmla="*/ 241255 h 493047"/>
                  <a:gd name="connsiteX12" fmla="*/ 170659 w 1204329"/>
                  <a:gd name="connsiteY12" fmla="*/ 201499 h 493047"/>
                  <a:gd name="connsiteX13" fmla="*/ 250172 w 1204329"/>
                  <a:gd name="connsiteY13" fmla="*/ 135238 h 493047"/>
                  <a:gd name="connsiteX14" fmla="*/ 276677 w 1204329"/>
                  <a:gd name="connsiteY14" fmla="*/ 108734 h 493047"/>
                  <a:gd name="connsiteX15" fmla="*/ 329685 w 1204329"/>
                  <a:gd name="connsiteY15" fmla="*/ 82229 h 493047"/>
                  <a:gd name="connsiteX16" fmla="*/ 409198 w 1204329"/>
                  <a:gd name="connsiteY16" fmla="*/ 42473 h 493047"/>
                  <a:gd name="connsiteX17" fmla="*/ 448955 w 1204329"/>
                  <a:gd name="connsiteY17" fmla="*/ 15968 h 493047"/>
                  <a:gd name="connsiteX18" fmla="*/ 806764 w 1204329"/>
                  <a:gd name="connsiteY18" fmla="*/ 15968 h 493047"/>
                  <a:gd name="connsiteX19" fmla="*/ 926033 w 1204329"/>
                  <a:gd name="connsiteY19" fmla="*/ 42473 h 493047"/>
                  <a:gd name="connsiteX20" fmla="*/ 1005546 w 1204329"/>
                  <a:gd name="connsiteY20" fmla="*/ 68977 h 493047"/>
                  <a:gd name="connsiteX21" fmla="*/ 1045303 w 1204329"/>
                  <a:gd name="connsiteY21" fmla="*/ 95481 h 493047"/>
                  <a:gd name="connsiteX22" fmla="*/ 1071807 w 1204329"/>
                  <a:gd name="connsiteY22" fmla="*/ 121986 h 493047"/>
                  <a:gd name="connsiteX23" fmla="*/ 1111564 w 1204329"/>
                  <a:gd name="connsiteY23" fmla="*/ 135238 h 493047"/>
                  <a:gd name="connsiteX24" fmla="*/ 1151320 w 1204329"/>
                  <a:gd name="connsiteY24" fmla="*/ 161742 h 493047"/>
                  <a:gd name="connsiteX25" fmla="*/ 1204329 w 1204329"/>
                  <a:gd name="connsiteY25" fmla="*/ 228003 h 493047"/>
                  <a:gd name="connsiteX26" fmla="*/ 1191077 w 1204329"/>
                  <a:gd name="connsiteY26" fmla="*/ 320768 h 493047"/>
                  <a:gd name="connsiteX27" fmla="*/ 1164572 w 1204329"/>
                  <a:gd name="connsiteY27" fmla="*/ 347273 h 493047"/>
                  <a:gd name="connsiteX28" fmla="*/ 1098311 w 1204329"/>
                  <a:gd name="connsiteY28" fmla="*/ 334021 h 493047"/>
                  <a:gd name="connsiteX29" fmla="*/ 1018798 w 1204329"/>
                  <a:gd name="connsiteY29" fmla="*/ 307516 h 493047"/>
                  <a:gd name="connsiteX30" fmla="*/ 979042 w 1204329"/>
                  <a:gd name="connsiteY30" fmla="*/ 281012 h 493047"/>
                  <a:gd name="connsiteX31" fmla="*/ 939285 w 1204329"/>
                  <a:gd name="connsiteY31" fmla="*/ 267760 h 493047"/>
                  <a:gd name="connsiteX32" fmla="*/ 912781 w 1204329"/>
                  <a:gd name="connsiteY32" fmla="*/ 241255 h 493047"/>
                  <a:gd name="connsiteX33" fmla="*/ 873024 w 1204329"/>
                  <a:gd name="connsiteY33" fmla="*/ 228003 h 493047"/>
                  <a:gd name="connsiteX34" fmla="*/ 727250 w 1204329"/>
                  <a:gd name="connsiteY34" fmla="*/ 201499 h 493047"/>
                  <a:gd name="connsiteX35" fmla="*/ 674242 w 1204329"/>
                  <a:gd name="connsiteY35" fmla="*/ 188247 h 493047"/>
                  <a:gd name="connsiteX36" fmla="*/ 581477 w 1204329"/>
                  <a:gd name="connsiteY36" fmla="*/ 201499 h 4930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204329" h="493047">
                    <a:moveTo>
                      <a:pt x="700746" y="188247"/>
                    </a:moveTo>
                    <a:cubicBezTo>
                      <a:pt x="643320" y="192664"/>
                      <a:pt x="585359" y="192516"/>
                      <a:pt x="528468" y="201499"/>
                    </a:cubicBezTo>
                    <a:cubicBezTo>
                      <a:pt x="500872" y="205856"/>
                      <a:pt x="448955" y="228003"/>
                      <a:pt x="448955" y="228003"/>
                    </a:cubicBezTo>
                    <a:cubicBezTo>
                      <a:pt x="422451" y="245673"/>
                      <a:pt x="391967" y="258488"/>
                      <a:pt x="369442" y="281012"/>
                    </a:cubicBezTo>
                    <a:cubicBezTo>
                      <a:pt x="331675" y="318778"/>
                      <a:pt x="353333" y="300585"/>
                      <a:pt x="303181" y="334021"/>
                    </a:cubicBezTo>
                    <a:cubicBezTo>
                      <a:pt x="257744" y="402177"/>
                      <a:pt x="300028" y="349795"/>
                      <a:pt x="236920" y="400281"/>
                    </a:cubicBezTo>
                    <a:cubicBezTo>
                      <a:pt x="184944" y="441862"/>
                      <a:pt x="239704" y="417023"/>
                      <a:pt x="170659" y="440038"/>
                    </a:cubicBezTo>
                    <a:cubicBezTo>
                      <a:pt x="157407" y="448873"/>
                      <a:pt x="145457" y="460073"/>
                      <a:pt x="130903" y="466542"/>
                    </a:cubicBezTo>
                    <a:cubicBezTo>
                      <a:pt x="105373" y="477889"/>
                      <a:pt x="51390" y="493047"/>
                      <a:pt x="51390" y="493047"/>
                    </a:cubicBezTo>
                    <a:cubicBezTo>
                      <a:pt x="-28123" y="466541"/>
                      <a:pt x="2744" y="491194"/>
                      <a:pt x="24885" y="347273"/>
                    </a:cubicBezTo>
                    <a:cubicBezTo>
                      <a:pt x="32557" y="297406"/>
                      <a:pt x="36784" y="315834"/>
                      <a:pt x="64642" y="281012"/>
                    </a:cubicBezTo>
                    <a:cubicBezTo>
                      <a:pt x="74592" y="268575"/>
                      <a:pt x="79884" y="252517"/>
                      <a:pt x="91146" y="241255"/>
                    </a:cubicBezTo>
                    <a:cubicBezTo>
                      <a:pt x="116835" y="215566"/>
                      <a:pt x="138325" y="212277"/>
                      <a:pt x="170659" y="201499"/>
                    </a:cubicBezTo>
                    <a:cubicBezTo>
                      <a:pt x="253702" y="90775"/>
                      <a:pt x="167387" y="184908"/>
                      <a:pt x="250172" y="135238"/>
                    </a:cubicBezTo>
                    <a:cubicBezTo>
                      <a:pt x="260886" y="128810"/>
                      <a:pt x="266281" y="115665"/>
                      <a:pt x="276677" y="108734"/>
                    </a:cubicBezTo>
                    <a:cubicBezTo>
                      <a:pt x="293114" y="97776"/>
                      <a:pt x="312533" y="92030"/>
                      <a:pt x="329685" y="82229"/>
                    </a:cubicBezTo>
                    <a:cubicBezTo>
                      <a:pt x="401612" y="41128"/>
                      <a:pt x="336312" y="66768"/>
                      <a:pt x="409198" y="42473"/>
                    </a:cubicBezTo>
                    <a:cubicBezTo>
                      <a:pt x="422450" y="33638"/>
                      <a:pt x="434042" y="21561"/>
                      <a:pt x="448955" y="15968"/>
                    </a:cubicBezTo>
                    <a:cubicBezTo>
                      <a:pt x="543325" y="-19421"/>
                      <a:pt x="783320" y="14902"/>
                      <a:pt x="806764" y="15968"/>
                    </a:cubicBezTo>
                    <a:cubicBezTo>
                      <a:pt x="844585" y="23533"/>
                      <a:pt x="888610" y="31246"/>
                      <a:pt x="926033" y="42473"/>
                    </a:cubicBezTo>
                    <a:cubicBezTo>
                      <a:pt x="952793" y="50501"/>
                      <a:pt x="982300" y="53480"/>
                      <a:pt x="1005546" y="68977"/>
                    </a:cubicBezTo>
                    <a:cubicBezTo>
                      <a:pt x="1018798" y="77812"/>
                      <a:pt x="1032866" y="85531"/>
                      <a:pt x="1045303" y="95481"/>
                    </a:cubicBezTo>
                    <a:cubicBezTo>
                      <a:pt x="1055059" y="103286"/>
                      <a:pt x="1061093" y="115558"/>
                      <a:pt x="1071807" y="121986"/>
                    </a:cubicBezTo>
                    <a:cubicBezTo>
                      <a:pt x="1083785" y="129173"/>
                      <a:pt x="1098312" y="130821"/>
                      <a:pt x="1111564" y="135238"/>
                    </a:cubicBezTo>
                    <a:cubicBezTo>
                      <a:pt x="1124816" y="144073"/>
                      <a:pt x="1138883" y="151792"/>
                      <a:pt x="1151320" y="161742"/>
                    </a:cubicBezTo>
                    <a:cubicBezTo>
                      <a:pt x="1178293" y="183321"/>
                      <a:pt x="1184651" y="198487"/>
                      <a:pt x="1204329" y="228003"/>
                    </a:cubicBezTo>
                    <a:cubicBezTo>
                      <a:pt x="1199912" y="258925"/>
                      <a:pt x="1200955" y="291135"/>
                      <a:pt x="1191077" y="320768"/>
                    </a:cubicBezTo>
                    <a:cubicBezTo>
                      <a:pt x="1187126" y="332621"/>
                      <a:pt x="1176941" y="345506"/>
                      <a:pt x="1164572" y="347273"/>
                    </a:cubicBezTo>
                    <a:cubicBezTo>
                      <a:pt x="1142274" y="350459"/>
                      <a:pt x="1120042" y="339948"/>
                      <a:pt x="1098311" y="334021"/>
                    </a:cubicBezTo>
                    <a:cubicBezTo>
                      <a:pt x="1071357" y="326670"/>
                      <a:pt x="1018798" y="307516"/>
                      <a:pt x="1018798" y="307516"/>
                    </a:cubicBezTo>
                    <a:cubicBezTo>
                      <a:pt x="1005546" y="298681"/>
                      <a:pt x="993288" y="288135"/>
                      <a:pt x="979042" y="281012"/>
                    </a:cubicBezTo>
                    <a:cubicBezTo>
                      <a:pt x="966548" y="274765"/>
                      <a:pt x="951263" y="274947"/>
                      <a:pt x="939285" y="267760"/>
                    </a:cubicBezTo>
                    <a:cubicBezTo>
                      <a:pt x="928571" y="261332"/>
                      <a:pt x="923495" y="247683"/>
                      <a:pt x="912781" y="241255"/>
                    </a:cubicBezTo>
                    <a:cubicBezTo>
                      <a:pt x="900803" y="234068"/>
                      <a:pt x="886456" y="231841"/>
                      <a:pt x="873024" y="228003"/>
                    </a:cubicBezTo>
                    <a:cubicBezTo>
                      <a:pt x="794122" y="205460"/>
                      <a:pt x="830484" y="220269"/>
                      <a:pt x="727250" y="201499"/>
                    </a:cubicBezTo>
                    <a:cubicBezTo>
                      <a:pt x="709331" y="198241"/>
                      <a:pt x="691911" y="192664"/>
                      <a:pt x="674242" y="188247"/>
                    </a:cubicBezTo>
                    <a:cubicBezTo>
                      <a:pt x="590372" y="202225"/>
                      <a:pt x="621599" y="201499"/>
                      <a:pt x="581477" y="201499"/>
                    </a:cubicBezTo>
                  </a:path>
                </a:pathLst>
              </a:custGeom>
              <a:solidFill>
                <a:srgbClr val="FF66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900"/>
              </a:p>
            </p:txBody>
          </p:sp>
          <p:sp>
            <p:nvSpPr>
              <p:cNvPr id="191" name="フリーフォーム 190"/>
              <p:cNvSpPr/>
              <p:nvPr/>
            </p:nvSpPr>
            <p:spPr>
              <a:xfrm>
                <a:off x="4122235" y="3844323"/>
                <a:ext cx="1204329" cy="493047"/>
              </a:xfrm>
              <a:custGeom>
                <a:avLst/>
                <a:gdLst>
                  <a:gd name="connsiteX0" fmla="*/ 700746 w 1204329"/>
                  <a:gd name="connsiteY0" fmla="*/ 188247 h 493047"/>
                  <a:gd name="connsiteX1" fmla="*/ 528468 w 1204329"/>
                  <a:gd name="connsiteY1" fmla="*/ 201499 h 493047"/>
                  <a:gd name="connsiteX2" fmla="*/ 448955 w 1204329"/>
                  <a:gd name="connsiteY2" fmla="*/ 228003 h 493047"/>
                  <a:gd name="connsiteX3" fmla="*/ 369442 w 1204329"/>
                  <a:gd name="connsiteY3" fmla="*/ 281012 h 493047"/>
                  <a:gd name="connsiteX4" fmla="*/ 303181 w 1204329"/>
                  <a:gd name="connsiteY4" fmla="*/ 334021 h 493047"/>
                  <a:gd name="connsiteX5" fmla="*/ 236920 w 1204329"/>
                  <a:gd name="connsiteY5" fmla="*/ 400281 h 493047"/>
                  <a:gd name="connsiteX6" fmla="*/ 170659 w 1204329"/>
                  <a:gd name="connsiteY6" fmla="*/ 440038 h 493047"/>
                  <a:gd name="connsiteX7" fmla="*/ 130903 w 1204329"/>
                  <a:gd name="connsiteY7" fmla="*/ 466542 h 493047"/>
                  <a:gd name="connsiteX8" fmla="*/ 51390 w 1204329"/>
                  <a:gd name="connsiteY8" fmla="*/ 493047 h 493047"/>
                  <a:gd name="connsiteX9" fmla="*/ 24885 w 1204329"/>
                  <a:gd name="connsiteY9" fmla="*/ 347273 h 493047"/>
                  <a:gd name="connsiteX10" fmla="*/ 64642 w 1204329"/>
                  <a:gd name="connsiteY10" fmla="*/ 281012 h 493047"/>
                  <a:gd name="connsiteX11" fmla="*/ 91146 w 1204329"/>
                  <a:gd name="connsiteY11" fmla="*/ 241255 h 493047"/>
                  <a:gd name="connsiteX12" fmla="*/ 170659 w 1204329"/>
                  <a:gd name="connsiteY12" fmla="*/ 201499 h 493047"/>
                  <a:gd name="connsiteX13" fmla="*/ 250172 w 1204329"/>
                  <a:gd name="connsiteY13" fmla="*/ 135238 h 493047"/>
                  <a:gd name="connsiteX14" fmla="*/ 276677 w 1204329"/>
                  <a:gd name="connsiteY14" fmla="*/ 108734 h 493047"/>
                  <a:gd name="connsiteX15" fmla="*/ 329685 w 1204329"/>
                  <a:gd name="connsiteY15" fmla="*/ 82229 h 493047"/>
                  <a:gd name="connsiteX16" fmla="*/ 409198 w 1204329"/>
                  <a:gd name="connsiteY16" fmla="*/ 42473 h 493047"/>
                  <a:gd name="connsiteX17" fmla="*/ 448955 w 1204329"/>
                  <a:gd name="connsiteY17" fmla="*/ 15968 h 493047"/>
                  <a:gd name="connsiteX18" fmla="*/ 806764 w 1204329"/>
                  <a:gd name="connsiteY18" fmla="*/ 15968 h 493047"/>
                  <a:gd name="connsiteX19" fmla="*/ 926033 w 1204329"/>
                  <a:gd name="connsiteY19" fmla="*/ 42473 h 493047"/>
                  <a:gd name="connsiteX20" fmla="*/ 1005546 w 1204329"/>
                  <a:gd name="connsiteY20" fmla="*/ 68977 h 493047"/>
                  <a:gd name="connsiteX21" fmla="*/ 1045303 w 1204329"/>
                  <a:gd name="connsiteY21" fmla="*/ 95481 h 493047"/>
                  <a:gd name="connsiteX22" fmla="*/ 1071807 w 1204329"/>
                  <a:gd name="connsiteY22" fmla="*/ 121986 h 493047"/>
                  <a:gd name="connsiteX23" fmla="*/ 1111564 w 1204329"/>
                  <a:gd name="connsiteY23" fmla="*/ 135238 h 493047"/>
                  <a:gd name="connsiteX24" fmla="*/ 1151320 w 1204329"/>
                  <a:gd name="connsiteY24" fmla="*/ 161742 h 493047"/>
                  <a:gd name="connsiteX25" fmla="*/ 1204329 w 1204329"/>
                  <a:gd name="connsiteY25" fmla="*/ 228003 h 493047"/>
                  <a:gd name="connsiteX26" fmla="*/ 1191077 w 1204329"/>
                  <a:gd name="connsiteY26" fmla="*/ 320768 h 493047"/>
                  <a:gd name="connsiteX27" fmla="*/ 1164572 w 1204329"/>
                  <a:gd name="connsiteY27" fmla="*/ 347273 h 493047"/>
                  <a:gd name="connsiteX28" fmla="*/ 1098311 w 1204329"/>
                  <a:gd name="connsiteY28" fmla="*/ 334021 h 493047"/>
                  <a:gd name="connsiteX29" fmla="*/ 1018798 w 1204329"/>
                  <a:gd name="connsiteY29" fmla="*/ 307516 h 493047"/>
                  <a:gd name="connsiteX30" fmla="*/ 979042 w 1204329"/>
                  <a:gd name="connsiteY30" fmla="*/ 281012 h 493047"/>
                  <a:gd name="connsiteX31" fmla="*/ 939285 w 1204329"/>
                  <a:gd name="connsiteY31" fmla="*/ 267760 h 493047"/>
                  <a:gd name="connsiteX32" fmla="*/ 912781 w 1204329"/>
                  <a:gd name="connsiteY32" fmla="*/ 241255 h 493047"/>
                  <a:gd name="connsiteX33" fmla="*/ 873024 w 1204329"/>
                  <a:gd name="connsiteY33" fmla="*/ 228003 h 493047"/>
                  <a:gd name="connsiteX34" fmla="*/ 727250 w 1204329"/>
                  <a:gd name="connsiteY34" fmla="*/ 201499 h 493047"/>
                  <a:gd name="connsiteX35" fmla="*/ 674242 w 1204329"/>
                  <a:gd name="connsiteY35" fmla="*/ 188247 h 493047"/>
                  <a:gd name="connsiteX36" fmla="*/ 581477 w 1204329"/>
                  <a:gd name="connsiteY36" fmla="*/ 201499 h 4930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204329" h="493047">
                    <a:moveTo>
                      <a:pt x="700746" y="188247"/>
                    </a:moveTo>
                    <a:cubicBezTo>
                      <a:pt x="643320" y="192664"/>
                      <a:pt x="585359" y="192516"/>
                      <a:pt x="528468" y="201499"/>
                    </a:cubicBezTo>
                    <a:cubicBezTo>
                      <a:pt x="500872" y="205856"/>
                      <a:pt x="448955" y="228003"/>
                      <a:pt x="448955" y="228003"/>
                    </a:cubicBezTo>
                    <a:cubicBezTo>
                      <a:pt x="422451" y="245673"/>
                      <a:pt x="391967" y="258488"/>
                      <a:pt x="369442" y="281012"/>
                    </a:cubicBezTo>
                    <a:cubicBezTo>
                      <a:pt x="331675" y="318778"/>
                      <a:pt x="353333" y="300585"/>
                      <a:pt x="303181" y="334021"/>
                    </a:cubicBezTo>
                    <a:cubicBezTo>
                      <a:pt x="257744" y="402177"/>
                      <a:pt x="300028" y="349795"/>
                      <a:pt x="236920" y="400281"/>
                    </a:cubicBezTo>
                    <a:cubicBezTo>
                      <a:pt x="184944" y="441862"/>
                      <a:pt x="239704" y="417023"/>
                      <a:pt x="170659" y="440038"/>
                    </a:cubicBezTo>
                    <a:cubicBezTo>
                      <a:pt x="157407" y="448873"/>
                      <a:pt x="145457" y="460073"/>
                      <a:pt x="130903" y="466542"/>
                    </a:cubicBezTo>
                    <a:cubicBezTo>
                      <a:pt x="105373" y="477889"/>
                      <a:pt x="51390" y="493047"/>
                      <a:pt x="51390" y="493047"/>
                    </a:cubicBezTo>
                    <a:cubicBezTo>
                      <a:pt x="-28123" y="466541"/>
                      <a:pt x="2744" y="491194"/>
                      <a:pt x="24885" y="347273"/>
                    </a:cubicBezTo>
                    <a:cubicBezTo>
                      <a:pt x="32557" y="297406"/>
                      <a:pt x="36784" y="315834"/>
                      <a:pt x="64642" y="281012"/>
                    </a:cubicBezTo>
                    <a:cubicBezTo>
                      <a:pt x="74592" y="268575"/>
                      <a:pt x="79884" y="252517"/>
                      <a:pt x="91146" y="241255"/>
                    </a:cubicBezTo>
                    <a:cubicBezTo>
                      <a:pt x="116835" y="215566"/>
                      <a:pt x="138325" y="212277"/>
                      <a:pt x="170659" y="201499"/>
                    </a:cubicBezTo>
                    <a:cubicBezTo>
                      <a:pt x="253702" y="90775"/>
                      <a:pt x="167387" y="184908"/>
                      <a:pt x="250172" y="135238"/>
                    </a:cubicBezTo>
                    <a:cubicBezTo>
                      <a:pt x="260886" y="128810"/>
                      <a:pt x="266281" y="115665"/>
                      <a:pt x="276677" y="108734"/>
                    </a:cubicBezTo>
                    <a:cubicBezTo>
                      <a:pt x="293114" y="97776"/>
                      <a:pt x="312533" y="92030"/>
                      <a:pt x="329685" y="82229"/>
                    </a:cubicBezTo>
                    <a:cubicBezTo>
                      <a:pt x="401612" y="41128"/>
                      <a:pt x="336312" y="66768"/>
                      <a:pt x="409198" y="42473"/>
                    </a:cubicBezTo>
                    <a:cubicBezTo>
                      <a:pt x="422450" y="33638"/>
                      <a:pt x="434042" y="21561"/>
                      <a:pt x="448955" y="15968"/>
                    </a:cubicBezTo>
                    <a:cubicBezTo>
                      <a:pt x="543325" y="-19421"/>
                      <a:pt x="783320" y="14902"/>
                      <a:pt x="806764" y="15968"/>
                    </a:cubicBezTo>
                    <a:cubicBezTo>
                      <a:pt x="844585" y="23533"/>
                      <a:pt x="888610" y="31246"/>
                      <a:pt x="926033" y="42473"/>
                    </a:cubicBezTo>
                    <a:cubicBezTo>
                      <a:pt x="952793" y="50501"/>
                      <a:pt x="982300" y="53480"/>
                      <a:pt x="1005546" y="68977"/>
                    </a:cubicBezTo>
                    <a:cubicBezTo>
                      <a:pt x="1018798" y="77812"/>
                      <a:pt x="1032866" y="85531"/>
                      <a:pt x="1045303" y="95481"/>
                    </a:cubicBezTo>
                    <a:cubicBezTo>
                      <a:pt x="1055059" y="103286"/>
                      <a:pt x="1061093" y="115558"/>
                      <a:pt x="1071807" y="121986"/>
                    </a:cubicBezTo>
                    <a:cubicBezTo>
                      <a:pt x="1083785" y="129173"/>
                      <a:pt x="1098312" y="130821"/>
                      <a:pt x="1111564" y="135238"/>
                    </a:cubicBezTo>
                    <a:cubicBezTo>
                      <a:pt x="1124816" y="144073"/>
                      <a:pt x="1138883" y="151792"/>
                      <a:pt x="1151320" y="161742"/>
                    </a:cubicBezTo>
                    <a:cubicBezTo>
                      <a:pt x="1178293" y="183321"/>
                      <a:pt x="1184651" y="198487"/>
                      <a:pt x="1204329" y="228003"/>
                    </a:cubicBezTo>
                    <a:cubicBezTo>
                      <a:pt x="1199912" y="258925"/>
                      <a:pt x="1200955" y="291135"/>
                      <a:pt x="1191077" y="320768"/>
                    </a:cubicBezTo>
                    <a:cubicBezTo>
                      <a:pt x="1187126" y="332621"/>
                      <a:pt x="1176941" y="345506"/>
                      <a:pt x="1164572" y="347273"/>
                    </a:cubicBezTo>
                    <a:cubicBezTo>
                      <a:pt x="1142274" y="350459"/>
                      <a:pt x="1120042" y="339948"/>
                      <a:pt x="1098311" y="334021"/>
                    </a:cubicBezTo>
                    <a:cubicBezTo>
                      <a:pt x="1071357" y="326670"/>
                      <a:pt x="1018798" y="307516"/>
                      <a:pt x="1018798" y="307516"/>
                    </a:cubicBezTo>
                    <a:cubicBezTo>
                      <a:pt x="1005546" y="298681"/>
                      <a:pt x="993288" y="288135"/>
                      <a:pt x="979042" y="281012"/>
                    </a:cubicBezTo>
                    <a:cubicBezTo>
                      <a:pt x="966548" y="274765"/>
                      <a:pt x="951263" y="274947"/>
                      <a:pt x="939285" y="267760"/>
                    </a:cubicBezTo>
                    <a:cubicBezTo>
                      <a:pt x="928571" y="261332"/>
                      <a:pt x="923495" y="247683"/>
                      <a:pt x="912781" y="241255"/>
                    </a:cubicBezTo>
                    <a:cubicBezTo>
                      <a:pt x="900803" y="234068"/>
                      <a:pt x="886456" y="231841"/>
                      <a:pt x="873024" y="228003"/>
                    </a:cubicBezTo>
                    <a:cubicBezTo>
                      <a:pt x="794122" y="205460"/>
                      <a:pt x="830484" y="220269"/>
                      <a:pt x="727250" y="201499"/>
                    </a:cubicBezTo>
                    <a:cubicBezTo>
                      <a:pt x="709331" y="198241"/>
                      <a:pt x="691911" y="192664"/>
                      <a:pt x="674242" y="188247"/>
                    </a:cubicBezTo>
                    <a:cubicBezTo>
                      <a:pt x="590372" y="202225"/>
                      <a:pt x="621599" y="201499"/>
                      <a:pt x="581477" y="201499"/>
                    </a:cubicBezTo>
                  </a:path>
                </a:pathLst>
              </a:custGeom>
              <a:solidFill>
                <a:srgbClr val="FF66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900"/>
              </a:p>
            </p:txBody>
          </p:sp>
        </p:grpSp>
        <p:sp>
          <p:nvSpPr>
            <p:cNvPr id="189" name="正方形/長方形 188"/>
            <p:cNvSpPr/>
            <p:nvPr/>
          </p:nvSpPr>
          <p:spPr>
            <a:xfrm>
              <a:off x="3211081" y="1525873"/>
              <a:ext cx="3110384" cy="135309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ja-JP" altLang="en-US" sz="2000" b="0" cap="none" spc="0" dirty="0" smtClean="0">
                  <a:ln w="18415" cmpd="sng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もんだい</a:t>
              </a:r>
              <a:endParaRPr lang="ja-JP" altLang="en-US" sz="2000" b="0" cap="none" spc="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grpSp>
        <p:nvGrpSpPr>
          <p:cNvPr id="199" name="グループ化 198"/>
          <p:cNvGrpSpPr/>
          <p:nvPr/>
        </p:nvGrpSpPr>
        <p:grpSpPr>
          <a:xfrm>
            <a:off x="403920" y="5082200"/>
            <a:ext cx="1455374" cy="1384722"/>
            <a:chOff x="2744777" y="1484784"/>
            <a:chExt cx="4050390" cy="4682851"/>
          </a:xfrm>
        </p:grpSpPr>
        <p:grpSp>
          <p:nvGrpSpPr>
            <p:cNvPr id="200" name="グループ化 199"/>
            <p:cNvGrpSpPr/>
            <p:nvPr/>
          </p:nvGrpSpPr>
          <p:grpSpPr>
            <a:xfrm>
              <a:off x="2744777" y="1484784"/>
              <a:ext cx="4050390" cy="4682851"/>
              <a:chOff x="2668961" y="1844824"/>
              <a:chExt cx="4050390" cy="4682851"/>
            </a:xfrm>
          </p:grpSpPr>
          <p:sp>
            <p:nvSpPr>
              <p:cNvPr id="205" name="フリーフォーム 204"/>
              <p:cNvSpPr/>
              <p:nvPr/>
            </p:nvSpPr>
            <p:spPr>
              <a:xfrm>
                <a:off x="2668961" y="1844824"/>
                <a:ext cx="4050390" cy="4682851"/>
              </a:xfrm>
              <a:custGeom>
                <a:avLst/>
                <a:gdLst>
                  <a:gd name="connsiteX0" fmla="*/ 1277497 w 4050390"/>
                  <a:gd name="connsiteY0" fmla="*/ 35515 h 4334120"/>
                  <a:gd name="connsiteX1" fmla="*/ 747410 w 4050390"/>
                  <a:gd name="connsiteY1" fmla="*/ 287306 h 4334120"/>
                  <a:gd name="connsiteX2" fmla="*/ 349845 w 4050390"/>
                  <a:gd name="connsiteY2" fmla="*/ 936663 h 4334120"/>
                  <a:gd name="connsiteX3" fmla="*/ 190819 w 4050390"/>
                  <a:gd name="connsiteY3" fmla="*/ 2672698 h 4334120"/>
                  <a:gd name="connsiteX4" fmla="*/ 204071 w 4050390"/>
                  <a:gd name="connsiteY4" fmla="*/ 4209950 h 4334120"/>
                  <a:gd name="connsiteX5" fmla="*/ 270332 w 4050390"/>
                  <a:gd name="connsiteY5" fmla="*/ 4249706 h 4334120"/>
                  <a:gd name="connsiteX6" fmla="*/ 3649637 w 4050390"/>
                  <a:gd name="connsiteY6" fmla="*/ 4302715 h 4334120"/>
                  <a:gd name="connsiteX7" fmla="*/ 4020697 w 4050390"/>
                  <a:gd name="connsiteY7" fmla="*/ 4249706 h 4334120"/>
                  <a:gd name="connsiteX8" fmla="*/ 3967689 w 4050390"/>
                  <a:gd name="connsiteY8" fmla="*/ 4156941 h 4334120"/>
                  <a:gd name="connsiteX9" fmla="*/ 3914680 w 4050390"/>
                  <a:gd name="connsiteY9" fmla="*/ 2526924 h 4334120"/>
                  <a:gd name="connsiteX10" fmla="*/ 3768906 w 4050390"/>
                  <a:gd name="connsiteY10" fmla="*/ 578854 h 4334120"/>
                  <a:gd name="connsiteX11" fmla="*/ 2152141 w 4050390"/>
                  <a:gd name="connsiteY11" fmla="*/ 22263 h 4334120"/>
                  <a:gd name="connsiteX12" fmla="*/ 1065463 w 4050390"/>
                  <a:gd name="connsiteY12" fmla="*/ 101776 h 4334120"/>
                  <a:gd name="connsiteX13" fmla="*/ 1065463 w 4050390"/>
                  <a:gd name="connsiteY13" fmla="*/ 101776 h 4334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050390" h="4334120">
                    <a:moveTo>
                      <a:pt x="1277497" y="35515"/>
                    </a:moveTo>
                    <a:cubicBezTo>
                      <a:pt x="1089758" y="86315"/>
                      <a:pt x="902019" y="137115"/>
                      <a:pt x="747410" y="287306"/>
                    </a:cubicBezTo>
                    <a:cubicBezTo>
                      <a:pt x="592801" y="437497"/>
                      <a:pt x="442610" y="539098"/>
                      <a:pt x="349845" y="936663"/>
                    </a:cubicBezTo>
                    <a:cubicBezTo>
                      <a:pt x="257080" y="1334228"/>
                      <a:pt x="215115" y="2127150"/>
                      <a:pt x="190819" y="2672698"/>
                    </a:cubicBezTo>
                    <a:cubicBezTo>
                      <a:pt x="166523" y="3218246"/>
                      <a:pt x="190819" y="3947115"/>
                      <a:pt x="204071" y="4209950"/>
                    </a:cubicBezTo>
                    <a:cubicBezTo>
                      <a:pt x="217323" y="4472785"/>
                      <a:pt x="-303929" y="4234245"/>
                      <a:pt x="270332" y="4249706"/>
                    </a:cubicBezTo>
                    <a:cubicBezTo>
                      <a:pt x="844593" y="4265167"/>
                      <a:pt x="3024576" y="4302715"/>
                      <a:pt x="3649637" y="4302715"/>
                    </a:cubicBezTo>
                    <a:cubicBezTo>
                      <a:pt x="4274698" y="4302715"/>
                      <a:pt x="3967688" y="4274002"/>
                      <a:pt x="4020697" y="4249706"/>
                    </a:cubicBezTo>
                    <a:cubicBezTo>
                      <a:pt x="4073706" y="4225410"/>
                      <a:pt x="3985359" y="4444071"/>
                      <a:pt x="3967689" y="4156941"/>
                    </a:cubicBezTo>
                    <a:cubicBezTo>
                      <a:pt x="3950020" y="3869811"/>
                      <a:pt x="3947811" y="3123272"/>
                      <a:pt x="3914680" y="2526924"/>
                    </a:cubicBezTo>
                    <a:cubicBezTo>
                      <a:pt x="3881550" y="1930576"/>
                      <a:pt x="4062663" y="996298"/>
                      <a:pt x="3768906" y="578854"/>
                    </a:cubicBezTo>
                    <a:cubicBezTo>
                      <a:pt x="3475150" y="161411"/>
                      <a:pt x="2602715" y="101776"/>
                      <a:pt x="2152141" y="22263"/>
                    </a:cubicBezTo>
                    <a:cubicBezTo>
                      <a:pt x="1701567" y="-57250"/>
                      <a:pt x="1065463" y="101776"/>
                      <a:pt x="1065463" y="101776"/>
                    </a:cubicBezTo>
                    <a:lnTo>
                      <a:pt x="1065463" y="101776"/>
                    </a:lnTo>
                  </a:path>
                </a:pathLst>
              </a:custGeom>
              <a:solidFill>
                <a:schemeClr val="bg2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900"/>
              </a:p>
            </p:txBody>
          </p:sp>
          <p:sp>
            <p:nvSpPr>
              <p:cNvPr id="206" name="円/楕円 205"/>
              <p:cNvSpPr/>
              <p:nvPr/>
            </p:nvSpPr>
            <p:spPr>
              <a:xfrm>
                <a:off x="3539968" y="2708920"/>
                <a:ext cx="864096" cy="864096"/>
              </a:xfrm>
              <a:prstGeom prst="ellipse">
                <a:avLst/>
              </a:prstGeom>
              <a:solidFill>
                <a:schemeClr val="bg2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900"/>
              </a:p>
            </p:txBody>
          </p:sp>
          <p:sp>
            <p:nvSpPr>
              <p:cNvPr id="207" name="弦 206"/>
              <p:cNvSpPr/>
              <p:nvPr/>
            </p:nvSpPr>
            <p:spPr>
              <a:xfrm rot="17413514">
                <a:off x="3511875" y="2740803"/>
                <a:ext cx="863204" cy="848977"/>
              </a:xfrm>
              <a:prstGeom prst="chord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900"/>
              </a:p>
            </p:txBody>
          </p:sp>
          <p:sp>
            <p:nvSpPr>
              <p:cNvPr id="208" name="円/楕円 207"/>
              <p:cNvSpPr/>
              <p:nvPr/>
            </p:nvSpPr>
            <p:spPr>
              <a:xfrm>
                <a:off x="4913988" y="2708920"/>
                <a:ext cx="864096" cy="864096"/>
              </a:xfrm>
              <a:prstGeom prst="ellipse">
                <a:avLst/>
              </a:prstGeom>
              <a:solidFill>
                <a:schemeClr val="bg2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900"/>
              </a:p>
            </p:txBody>
          </p:sp>
          <p:sp>
            <p:nvSpPr>
              <p:cNvPr id="209" name="弦 208"/>
              <p:cNvSpPr/>
              <p:nvPr/>
            </p:nvSpPr>
            <p:spPr>
              <a:xfrm rot="17413514">
                <a:off x="4885895" y="2740803"/>
                <a:ext cx="863204" cy="848977"/>
              </a:xfrm>
              <a:prstGeom prst="chord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900"/>
              </a:p>
            </p:txBody>
          </p:sp>
          <p:sp>
            <p:nvSpPr>
              <p:cNvPr id="210" name="円/楕円 209"/>
              <p:cNvSpPr/>
              <p:nvPr/>
            </p:nvSpPr>
            <p:spPr>
              <a:xfrm>
                <a:off x="3779912" y="2996952"/>
                <a:ext cx="360040" cy="28803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900"/>
              </a:p>
            </p:txBody>
          </p:sp>
          <p:sp>
            <p:nvSpPr>
              <p:cNvPr id="211" name="円/楕円 210"/>
              <p:cNvSpPr/>
              <p:nvPr/>
            </p:nvSpPr>
            <p:spPr>
              <a:xfrm>
                <a:off x="5137477" y="3021275"/>
                <a:ext cx="360040" cy="28803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900"/>
              </a:p>
            </p:txBody>
          </p:sp>
        </p:grpSp>
        <p:grpSp>
          <p:nvGrpSpPr>
            <p:cNvPr id="201" name="グループ化 200"/>
            <p:cNvGrpSpPr/>
            <p:nvPr/>
          </p:nvGrpSpPr>
          <p:grpSpPr>
            <a:xfrm>
              <a:off x="4333282" y="3948385"/>
              <a:ext cx="880011" cy="701173"/>
              <a:chOff x="4109793" y="3844323"/>
              <a:chExt cx="1216771" cy="701173"/>
            </a:xfrm>
          </p:grpSpPr>
          <p:sp>
            <p:nvSpPr>
              <p:cNvPr id="203" name="フリーフォーム 202"/>
              <p:cNvSpPr/>
              <p:nvPr/>
            </p:nvSpPr>
            <p:spPr>
              <a:xfrm>
                <a:off x="4109793" y="4052449"/>
                <a:ext cx="1204329" cy="493047"/>
              </a:xfrm>
              <a:custGeom>
                <a:avLst/>
                <a:gdLst>
                  <a:gd name="connsiteX0" fmla="*/ 700746 w 1204329"/>
                  <a:gd name="connsiteY0" fmla="*/ 188247 h 493047"/>
                  <a:gd name="connsiteX1" fmla="*/ 528468 w 1204329"/>
                  <a:gd name="connsiteY1" fmla="*/ 201499 h 493047"/>
                  <a:gd name="connsiteX2" fmla="*/ 448955 w 1204329"/>
                  <a:gd name="connsiteY2" fmla="*/ 228003 h 493047"/>
                  <a:gd name="connsiteX3" fmla="*/ 369442 w 1204329"/>
                  <a:gd name="connsiteY3" fmla="*/ 281012 h 493047"/>
                  <a:gd name="connsiteX4" fmla="*/ 303181 w 1204329"/>
                  <a:gd name="connsiteY4" fmla="*/ 334021 h 493047"/>
                  <a:gd name="connsiteX5" fmla="*/ 236920 w 1204329"/>
                  <a:gd name="connsiteY5" fmla="*/ 400281 h 493047"/>
                  <a:gd name="connsiteX6" fmla="*/ 170659 w 1204329"/>
                  <a:gd name="connsiteY6" fmla="*/ 440038 h 493047"/>
                  <a:gd name="connsiteX7" fmla="*/ 130903 w 1204329"/>
                  <a:gd name="connsiteY7" fmla="*/ 466542 h 493047"/>
                  <a:gd name="connsiteX8" fmla="*/ 51390 w 1204329"/>
                  <a:gd name="connsiteY8" fmla="*/ 493047 h 493047"/>
                  <a:gd name="connsiteX9" fmla="*/ 24885 w 1204329"/>
                  <a:gd name="connsiteY9" fmla="*/ 347273 h 493047"/>
                  <a:gd name="connsiteX10" fmla="*/ 64642 w 1204329"/>
                  <a:gd name="connsiteY10" fmla="*/ 281012 h 493047"/>
                  <a:gd name="connsiteX11" fmla="*/ 91146 w 1204329"/>
                  <a:gd name="connsiteY11" fmla="*/ 241255 h 493047"/>
                  <a:gd name="connsiteX12" fmla="*/ 170659 w 1204329"/>
                  <a:gd name="connsiteY12" fmla="*/ 201499 h 493047"/>
                  <a:gd name="connsiteX13" fmla="*/ 250172 w 1204329"/>
                  <a:gd name="connsiteY13" fmla="*/ 135238 h 493047"/>
                  <a:gd name="connsiteX14" fmla="*/ 276677 w 1204329"/>
                  <a:gd name="connsiteY14" fmla="*/ 108734 h 493047"/>
                  <a:gd name="connsiteX15" fmla="*/ 329685 w 1204329"/>
                  <a:gd name="connsiteY15" fmla="*/ 82229 h 493047"/>
                  <a:gd name="connsiteX16" fmla="*/ 409198 w 1204329"/>
                  <a:gd name="connsiteY16" fmla="*/ 42473 h 493047"/>
                  <a:gd name="connsiteX17" fmla="*/ 448955 w 1204329"/>
                  <a:gd name="connsiteY17" fmla="*/ 15968 h 493047"/>
                  <a:gd name="connsiteX18" fmla="*/ 806764 w 1204329"/>
                  <a:gd name="connsiteY18" fmla="*/ 15968 h 493047"/>
                  <a:gd name="connsiteX19" fmla="*/ 926033 w 1204329"/>
                  <a:gd name="connsiteY19" fmla="*/ 42473 h 493047"/>
                  <a:gd name="connsiteX20" fmla="*/ 1005546 w 1204329"/>
                  <a:gd name="connsiteY20" fmla="*/ 68977 h 493047"/>
                  <a:gd name="connsiteX21" fmla="*/ 1045303 w 1204329"/>
                  <a:gd name="connsiteY21" fmla="*/ 95481 h 493047"/>
                  <a:gd name="connsiteX22" fmla="*/ 1071807 w 1204329"/>
                  <a:gd name="connsiteY22" fmla="*/ 121986 h 493047"/>
                  <a:gd name="connsiteX23" fmla="*/ 1111564 w 1204329"/>
                  <a:gd name="connsiteY23" fmla="*/ 135238 h 493047"/>
                  <a:gd name="connsiteX24" fmla="*/ 1151320 w 1204329"/>
                  <a:gd name="connsiteY24" fmla="*/ 161742 h 493047"/>
                  <a:gd name="connsiteX25" fmla="*/ 1204329 w 1204329"/>
                  <a:gd name="connsiteY25" fmla="*/ 228003 h 493047"/>
                  <a:gd name="connsiteX26" fmla="*/ 1191077 w 1204329"/>
                  <a:gd name="connsiteY26" fmla="*/ 320768 h 493047"/>
                  <a:gd name="connsiteX27" fmla="*/ 1164572 w 1204329"/>
                  <a:gd name="connsiteY27" fmla="*/ 347273 h 493047"/>
                  <a:gd name="connsiteX28" fmla="*/ 1098311 w 1204329"/>
                  <a:gd name="connsiteY28" fmla="*/ 334021 h 493047"/>
                  <a:gd name="connsiteX29" fmla="*/ 1018798 w 1204329"/>
                  <a:gd name="connsiteY29" fmla="*/ 307516 h 493047"/>
                  <a:gd name="connsiteX30" fmla="*/ 979042 w 1204329"/>
                  <a:gd name="connsiteY30" fmla="*/ 281012 h 493047"/>
                  <a:gd name="connsiteX31" fmla="*/ 939285 w 1204329"/>
                  <a:gd name="connsiteY31" fmla="*/ 267760 h 493047"/>
                  <a:gd name="connsiteX32" fmla="*/ 912781 w 1204329"/>
                  <a:gd name="connsiteY32" fmla="*/ 241255 h 493047"/>
                  <a:gd name="connsiteX33" fmla="*/ 873024 w 1204329"/>
                  <a:gd name="connsiteY33" fmla="*/ 228003 h 493047"/>
                  <a:gd name="connsiteX34" fmla="*/ 727250 w 1204329"/>
                  <a:gd name="connsiteY34" fmla="*/ 201499 h 493047"/>
                  <a:gd name="connsiteX35" fmla="*/ 674242 w 1204329"/>
                  <a:gd name="connsiteY35" fmla="*/ 188247 h 493047"/>
                  <a:gd name="connsiteX36" fmla="*/ 581477 w 1204329"/>
                  <a:gd name="connsiteY36" fmla="*/ 201499 h 4930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204329" h="493047">
                    <a:moveTo>
                      <a:pt x="700746" y="188247"/>
                    </a:moveTo>
                    <a:cubicBezTo>
                      <a:pt x="643320" y="192664"/>
                      <a:pt x="585359" y="192516"/>
                      <a:pt x="528468" y="201499"/>
                    </a:cubicBezTo>
                    <a:cubicBezTo>
                      <a:pt x="500872" y="205856"/>
                      <a:pt x="448955" y="228003"/>
                      <a:pt x="448955" y="228003"/>
                    </a:cubicBezTo>
                    <a:cubicBezTo>
                      <a:pt x="422451" y="245673"/>
                      <a:pt x="391967" y="258488"/>
                      <a:pt x="369442" y="281012"/>
                    </a:cubicBezTo>
                    <a:cubicBezTo>
                      <a:pt x="331675" y="318778"/>
                      <a:pt x="353333" y="300585"/>
                      <a:pt x="303181" y="334021"/>
                    </a:cubicBezTo>
                    <a:cubicBezTo>
                      <a:pt x="257744" y="402177"/>
                      <a:pt x="300028" y="349795"/>
                      <a:pt x="236920" y="400281"/>
                    </a:cubicBezTo>
                    <a:cubicBezTo>
                      <a:pt x="184944" y="441862"/>
                      <a:pt x="239704" y="417023"/>
                      <a:pt x="170659" y="440038"/>
                    </a:cubicBezTo>
                    <a:cubicBezTo>
                      <a:pt x="157407" y="448873"/>
                      <a:pt x="145457" y="460073"/>
                      <a:pt x="130903" y="466542"/>
                    </a:cubicBezTo>
                    <a:cubicBezTo>
                      <a:pt x="105373" y="477889"/>
                      <a:pt x="51390" y="493047"/>
                      <a:pt x="51390" y="493047"/>
                    </a:cubicBezTo>
                    <a:cubicBezTo>
                      <a:pt x="-28123" y="466541"/>
                      <a:pt x="2744" y="491194"/>
                      <a:pt x="24885" y="347273"/>
                    </a:cubicBezTo>
                    <a:cubicBezTo>
                      <a:pt x="32557" y="297406"/>
                      <a:pt x="36784" y="315834"/>
                      <a:pt x="64642" y="281012"/>
                    </a:cubicBezTo>
                    <a:cubicBezTo>
                      <a:pt x="74592" y="268575"/>
                      <a:pt x="79884" y="252517"/>
                      <a:pt x="91146" y="241255"/>
                    </a:cubicBezTo>
                    <a:cubicBezTo>
                      <a:pt x="116835" y="215566"/>
                      <a:pt x="138325" y="212277"/>
                      <a:pt x="170659" y="201499"/>
                    </a:cubicBezTo>
                    <a:cubicBezTo>
                      <a:pt x="253702" y="90775"/>
                      <a:pt x="167387" y="184908"/>
                      <a:pt x="250172" y="135238"/>
                    </a:cubicBezTo>
                    <a:cubicBezTo>
                      <a:pt x="260886" y="128810"/>
                      <a:pt x="266281" y="115665"/>
                      <a:pt x="276677" y="108734"/>
                    </a:cubicBezTo>
                    <a:cubicBezTo>
                      <a:pt x="293114" y="97776"/>
                      <a:pt x="312533" y="92030"/>
                      <a:pt x="329685" y="82229"/>
                    </a:cubicBezTo>
                    <a:cubicBezTo>
                      <a:pt x="401612" y="41128"/>
                      <a:pt x="336312" y="66768"/>
                      <a:pt x="409198" y="42473"/>
                    </a:cubicBezTo>
                    <a:cubicBezTo>
                      <a:pt x="422450" y="33638"/>
                      <a:pt x="434042" y="21561"/>
                      <a:pt x="448955" y="15968"/>
                    </a:cubicBezTo>
                    <a:cubicBezTo>
                      <a:pt x="543325" y="-19421"/>
                      <a:pt x="783320" y="14902"/>
                      <a:pt x="806764" y="15968"/>
                    </a:cubicBezTo>
                    <a:cubicBezTo>
                      <a:pt x="844585" y="23533"/>
                      <a:pt x="888610" y="31246"/>
                      <a:pt x="926033" y="42473"/>
                    </a:cubicBezTo>
                    <a:cubicBezTo>
                      <a:pt x="952793" y="50501"/>
                      <a:pt x="982300" y="53480"/>
                      <a:pt x="1005546" y="68977"/>
                    </a:cubicBezTo>
                    <a:cubicBezTo>
                      <a:pt x="1018798" y="77812"/>
                      <a:pt x="1032866" y="85531"/>
                      <a:pt x="1045303" y="95481"/>
                    </a:cubicBezTo>
                    <a:cubicBezTo>
                      <a:pt x="1055059" y="103286"/>
                      <a:pt x="1061093" y="115558"/>
                      <a:pt x="1071807" y="121986"/>
                    </a:cubicBezTo>
                    <a:cubicBezTo>
                      <a:pt x="1083785" y="129173"/>
                      <a:pt x="1098312" y="130821"/>
                      <a:pt x="1111564" y="135238"/>
                    </a:cubicBezTo>
                    <a:cubicBezTo>
                      <a:pt x="1124816" y="144073"/>
                      <a:pt x="1138883" y="151792"/>
                      <a:pt x="1151320" y="161742"/>
                    </a:cubicBezTo>
                    <a:cubicBezTo>
                      <a:pt x="1178293" y="183321"/>
                      <a:pt x="1184651" y="198487"/>
                      <a:pt x="1204329" y="228003"/>
                    </a:cubicBezTo>
                    <a:cubicBezTo>
                      <a:pt x="1199912" y="258925"/>
                      <a:pt x="1200955" y="291135"/>
                      <a:pt x="1191077" y="320768"/>
                    </a:cubicBezTo>
                    <a:cubicBezTo>
                      <a:pt x="1187126" y="332621"/>
                      <a:pt x="1176941" y="345506"/>
                      <a:pt x="1164572" y="347273"/>
                    </a:cubicBezTo>
                    <a:cubicBezTo>
                      <a:pt x="1142274" y="350459"/>
                      <a:pt x="1120042" y="339948"/>
                      <a:pt x="1098311" y="334021"/>
                    </a:cubicBezTo>
                    <a:cubicBezTo>
                      <a:pt x="1071357" y="326670"/>
                      <a:pt x="1018798" y="307516"/>
                      <a:pt x="1018798" y="307516"/>
                    </a:cubicBezTo>
                    <a:cubicBezTo>
                      <a:pt x="1005546" y="298681"/>
                      <a:pt x="993288" y="288135"/>
                      <a:pt x="979042" y="281012"/>
                    </a:cubicBezTo>
                    <a:cubicBezTo>
                      <a:pt x="966548" y="274765"/>
                      <a:pt x="951263" y="274947"/>
                      <a:pt x="939285" y="267760"/>
                    </a:cubicBezTo>
                    <a:cubicBezTo>
                      <a:pt x="928571" y="261332"/>
                      <a:pt x="923495" y="247683"/>
                      <a:pt x="912781" y="241255"/>
                    </a:cubicBezTo>
                    <a:cubicBezTo>
                      <a:pt x="900803" y="234068"/>
                      <a:pt x="886456" y="231841"/>
                      <a:pt x="873024" y="228003"/>
                    </a:cubicBezTo>
                    <a:cubicBezTo>
                      <a:pt x="794122" y="205460"/>
                      <a:pt x="830484" y="220269"/>
                      <a:pt x="727250" y="201499"/>
                    </a:cubicBezTo>
                    <a:cubicBezTo>
                      <a:pt x="709331" y="198241"/>
                      <a:pt x="691911" y="192664"/>
                      <a:pt x="674242" y="188247"/>
                    </a:cubicBezTo>
                    <a:cubicBezTo>
                      <a:pt x="590372" y="202225"/>
                      <a:pt x="621599" y="201499"/>
                      <a:pt x="581477" y="201499"/>
                    </a:cubicBezTo>
                  </a:path>
                </a:pathLst>
              </a:custGeom>
              <a:solidFill>
                <a:srgbClr val="FF66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900"/>
              </a:p>
            </p:txBody>
          </p:sp>
          <p:sp>
            <p:nvSpPr>
              <p:cNvPr id="204" name="フリーフォーム 203"/>
              <p:cNvSpPr/>
              <p:nvPr/>
            </p:nvSpPr>
            <p:spPr>
              <a:xfrm>
                <a:off x="4122235" y="3844323"/>
                <a:ext cx="1204329" cy="493047"/>
              </a:xfrm>
              <a:custGeom>
                <a:avLst/>
                <a:gdLst>
                  <a:gd name="connsiteX0" fmla="*/ 700746 w 1204329"/>
                  <a:gd name="connsiteY0" fmla="*/ 188247 h 493047"/>
                  <a:gd name="connsiteX1" fmla="*/ 528468 w 1204329"/>
                  <a:gd name="connsiteY1" fmla="*/ 201499 h 493047"/>
                  <a:gd name="connsiteX2" fmla="*/ 448955 w 1204329"/>
                  <a:gd name="connsiteY2" fmla="*/ 228003 h 493047"/>
                  <a:gd name="connsiteX3" fmla="*/ 369442 w 1204329"/>
                  <a:gd name="connsiteY3" fmla="*/ 281012 h 493047"/>
                  <a:gd name="connsiteX4" fmla="*/ 303181 w 1204329"/>
                  <a:gd name="connsiteY4" fmla="*/ 334021 h 493047"/>
                  <a:gd name="connsiteX5" fmla="*/ 236920 w 1204329"/>
                  <a:gd name="connsiteY5" fmla="*/ 400281 h 493047"/>
                  <a:gd name="connsiteX6" fmla="*/ 170659 w 1204329"/>
                  <a:gd name="connsiteY6" fmla="*/ 440038 h 493047"/>
                  <a:gd name="connsiteX7" fmla="*/ 130903 w 1204329"/>
                  <a:gd name="connsiteY7" fmla="*/ 466542 h 493047"/>
                  <a:gd name="connsiteX8" fmla="*/ 51390 w 1204329"/>
                  <a:gd name="connsiteY8" fmla="*/ 493047 h 493047"/>
                  <a:gd name="connsiteX9" fmla="*/ 24885 w 1204329"/>
                  <a:gd name="connsiteY9" fmla="*/ 347273 h 493047"/>
                  <a:gd name="connsiteX10" fmla="*/ 64642 w 1204329"/>
                  <a:gd name="connsiteY10" fmla="*/ 281012 h 493047"/>
                  <a:gd name="connsiteX11" fmla="*/ 91146 w 1204329"/>
                  <a:gd name="connsiteY11" fmla="*/ 241255 h 493047"/>
                  <a:gd name="connsiteX12" fmla="*/ 170659 w 1204329"/>
                  <a:gd name="connsiteY12" fmla="*/ 201499 h 493047"/>
                  <a:gd name="connsiteX13" fmla="*/ 250172 w 1204329"/>
                  <a:gd name="connsiteY13" fmla="*/ 135238 h 493047"/>
                  <a:gd name="connsiteX14" fmla="*/ 276677 w 1204329"/>
                  <a:gd name="connsiteY14" fmla="*/ 108734 h 493047"/>
                  <a:gd name="connsiteX15" fmla="*/ 329685 w 1204329"/>
                  <a:gd name="connsiteY15" fmla="*/ 82229 h 493047"/>
                  <a:gd name="connsiteX16" fmla="*/ 409198 w 1204329"/>
                  <a:gd name="connsiteY16" fmla="*/ 42473 h 493047"/>
                  <a:gd name="connsiteX17" fmla="*/ 448955 w 1204329"/>
                  <a:gd name="connsiteY17" fmla="*/ 15968 h 493047"/>
                  <a:gd name="connsiteX18" fmla="*/ 806764 w 1204329"/>
                  <a:gd name="connsiteY18" fmla="*/ 15968 h 493047"/>
                  <a:gd name="connsiteX19" fmla="*/ 926033 w 1204329"/>
                  <a:gd name="connsiteY19" fmla="*/ 42473 h 493047"/>
                  <a:gd name="connsiteX20" fmla="*/ 1005546 w 1204329"/>
                  <a:gd name="connsiteY20" fmla="*/ 68977 h 493047"/>
                  <a:gd name="connsiteX21" fmla="*/ 1045303 w 1204329"/>
                  <a:gd name="connsiteY21" fmla="*/ 95481 h 493047"/>
                  <a:gd name="connsiteX22" fmla="*/ 1071807 w 1204329"/>
                  <a:gd name="connsiteY22" fmla="*/ 121986 h 493047"/>
                  <a:gd name="connsiteX23" fmla="*/ 1111564 w 1204329"/>
                  <a:gd name="connsiteY23" fmla="*/ 135238 h 493047"/>
                  <a:gd name="connsiteX24" fmla="*/ 1151320 w 1204329"/>
                  <a:gd name="connsiteY24" fmla="*/ 161742 h 493047"/>
                  <a:gd name="connsiteX25" fmla="*/ 1204329 w 1204329"/>
                  <a:gd name="connsiteY25" fmla="*/ 228003 h 493047"/>
                  <a:gd name="connsiteX26" fmla="*/ 1191077 w 1204329"/>
                  <a:gd name="connsiteY26" fmla="*/ 320768 h 493047"/>
                  <a:gd name="connsiteX27" fmla="*/ 1164572 w 1204329"/>
                  <a:gd name="connsiteY27" fmla="*/ 347273 h 493047"/>
                  <a:gd name="connsiteX28" fmla="*/ 1098311 w 1204329"/>
                  <a:gd name="connsiteY28" fmla="*/ 334021 h 493047"/>
                  <a:gd name="connsiteX29" fmla="*/ 1018798 w 1204329"/>
                  <a:gd name="connsiteY29" fmla="*/ 307516 h 493047"/>
                  <a:gd name="connsiteX30" fmla="*/ 979042 w 1204329"/>
                  <a:gd name="connsiteY30" fmla="*/ 281012 h 493047"/>
                  <a:gd name="connsiteX31" fmla="*/ 939285 w 1204329"/>
                  <a:gd name="connsiteY31" fmla="*/ 267760 h 493047"/>
                  <a:gd name="connsiteX32" fmla="*/ 912781 w 1204329"/>
                  <a:gd name="connsiteY32" fmla="*/ 241255 h 493047"/>
                  <a:gd name="connsiteX33" fmla="*/ 873024 w 1204329"/>
                  <a:gd name="connsiteY33" fmla="*/ 228003 h 493047"/>
                  <a:gd name="connsiteX34" fmla="*/ 727250 w 1204329"/>
                  <a:gd name="connsiteY34" fmla="*/ 201499 h 493047"/>
                  <a:gd name="connsiteX35" fmla="*/ 674242 w 1204329"/>
                  <a:gd name="connsiteY35" fmla="*/ 188247 h 493047"/>
                  <a:gd name="connsiteX36" fmla="*/ 581477 w 1204329"/>
                  <a:gd name="connsiteY36" fmla="*/ 201499 h 4930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204329" h="493047">
                    <a:moveTo>
                      <a:pt x="700746" y="188247"/>
                    </a:moveTo>
                    <a:cubicBezTo>
                      <a:pt x="643320" y="192664"/>
                      <a:pt x="585359" y="192516"/>
                      <a:pt x="528468" y="201499"/>
                    </a:cubicBezTo>
                    <a:cubicBezTo>
                      <a:pt x="500872" y="205856"/>
                      <a:pt x="448955" y="228003"/>
                      <a:pt x="448955" y="228003"/>
                    </a:cubicBezTo>
                    <a:cubicBezTo>
                      <a:pt x="422451" y="245673"/>
                      <a:pt x="391967" y="258488"/>
                      <a:pt x="369442" y="281012"/>
                    </a:cubicBezTo>
                    <a:cubicBezTo>
                      <a:pt x="331675" y="318778"/>
                      <a:pt x="353333" y="300585"/>
                      <a:pt x="303181" y="334021"/>
                    </a:cubicBezTo>
                    <a:cubicBezTo>
                      <a:pt x="257744" y="402177"/>
                      <a:pt x="300028" y="349795"/>
                      <a:pt x="236920" y="400281"/>
                    </a:cubicBezTo>
                    <a:cubicBezTo>
                      <a:pt x="184944" y="441862"/>
                      <a:pt x="239704" y="417023"/>
                      <a:pt x="170659" y="440038"/>
                    </a:cubicBezTo>
                    <a:cubicBezTo>
                      <a:pt x="157407" y="448873"/>
                      <a:pt x="145457" y="460073"/>
                      <a:pt x="130903" y="466542"/>
                    </a:cubicBezTo>
                    <a:cubicBezTo>
                      <a:pt x="105373" y="477889"/>
                      <a:pt x="51390" y="493047"/>
                      <a:pt x="51390" y="493047"/>
                    </a:cubicBezTo>
                    <a:cubicBezTo>
                      <a:pt x="-28123" y="466541"/>
                      <a:pt x="2744" y="491194"/>
                      <a:pt x="24885" y="347273"/>
                    </a:cubicBezTo>
                    <a:cubicBezTo>
                      <a:pt x="32557" y="297406"/>
                      <a:pt x="36784" y="315834"/>
                      <a:pt x="64642" y="281012"/>
                    </a:cubicBezTo>
                    <a:cubicBezTo>
                      <a:pt x="74592" y="268575"/>
                      <a:pt x="79884" y="252517"/>
                      <a:pt x="91146" y="241255"/>
                    </a:cubicBezTo>
                    <a:cubicBezTo>
                      <a:pt x="116835" y="215566"/>
                      <a:pt x="138325" y="212277"/>
                      <a:pt x="170659" y="201499"/>
                    </a:cubicBezTo>
                    <a:cubicBezTo>
                      <a:pt x="253702" y="90775"/>
                      <a:pt x="167387" y="184908"/>
                      <a:pt x="250172" y="135238"/>
                    </a:cubicBezTo>
                    <a:cubicBezTo>
                      <a:pt x="260886" y="128810"/>
                      <a:pt x="266281" y="115665"/>
                      <a:pt x="276677" y="108734"/>
                    </a:cubicBezTo>
                    <a:cubicBezTo>
                      <a:pt x="293114" y="97776"/>
                      <a:pt x="312533" y="92030"/>
                      <a:pt x="329685" y="82229"/>
                    </a:cubicBezTo>
                    <a:cubicBezTo>
                      <a:pt x="401612" y="41128"/>
                      <a:pt x="336312" y="66768"/>
                      <a:pt x="409198" y="42473"/>
                    </a:cubicBezTo>
                    <a:cubicBezTo>
                      <a:pt x="422450" y="33638"/>
                      <a:pt x="434042" y="21561"/>
                      <a:pt x="448955" y="15968"/>
                    </a:cubicBezTo>
                    <a:cubicBezTo>
                      <a:pt x="543325" y="-19421"/>
                      <a:pt x="783320" y="14902"/>
                      <a:pt x="806764" y="15968"/>
                    </a:cubicBezTo>
                    <a:cubicBezTo>
                      <a:pt x="844585" y="23533"/>
                      <a:pt x="888610" y="31246"/>
                      <a:pt x="926033" y="42473"/>
                    </a:cubicBezTo>
                    <a:cubicBezTo>
                      <a:pt x="952793" y="50501"/>
                      <a:pt x="982300" y="53480"/>
                      <a:pt x="1005546" y="68977"/>
                    </a:cubicBezTo>
                    <a:cubicBezTo>
                      <a:pt x="1018798" y="77812"/>
                      <a:pt x="1032866" y="85531"/>
                      <a:pt x="1045303" y="95481"/>
                    </a:cubicBezTo>
                    <a:cubicBezTo>
                      <a:pt x="1055059" y="103286"/>
                      <a:pt x="1061093" y="115558"/>
                      <a:pt x="1071807" y="121986"/>
                    </a:cubicBezTo>
                    <a:cubicBezTo>
                      <a:pt x="1083785" y="129173"/>
                      <a:pt x="1098312" y="130821"/>
                      <a:pt x="1111564" y="135238"/>
                    </a:cubicBezTo>
                    <a:cubicBezTo>
                      <a:pt x="1124816" y="144073"/>
                      <a:pt x="1138883" y="151792"/>
                      <a:pt x="1151320" y="161742"/>
                    </a:cubicBezTo>
                    <a:cubicBezTo>
                      <a:pt x="1178293" y="183321"/>
                      <a:pt x="1184651" y="198487"/>
                      <a:pt x="1204329" y="228003"/>
                    </a:cubicBezTo>
                    <a:cubicBezTo>
                      <a:pt x="1199912" y="258925"/>
                      <a:pt x="1200955" y="291135"/>
                      <a:pt x="1191077" y="320768"/>
                    </a:cubicBezTo>
                    <a:cubicBezTo>
                      <a:pt x="1187126" y="332621"/>
                      <a:pt x="1176941" y="345506"/>
                      <a:pt x="1164572" y="347273"/>
                    </a:cubicBezTo>
                    <a:cubicBezTo>
                      <a:pt x="1142274" y="350459"/>
                      <a:pt x="1120042" y="339948"/>
                      <a:pt x="1098311" y="334021"/>
                    </a:cubicBezTo>
                    <a:cubicBezTo>
                      <a:pt x="1071357" y="326670"/>
                      <a:pt x="1018798" y="307516"/>
                      <a:pt x="1018798" y="307516"/>
                    </a:cubicBezTo>
                    <a:cubicBezTo>
                      <a:pt x="1005546" y="298681"/>
                      <a:pt x="993288" y="288135"/>
                      <a:pt x="979042" y="281012"/>
                    </a:cubicBezTo>
                    <a:cubicBezTo>
                      <a:pt x="966548" y="274765"/>
                      <a:pt x="951263" y="274947"/>
                      <a:pt x="939285" y="267760"/>
                    </a:cubicBezTo>
                    <a:cubicBezTo>
                      <a:pt x="928571" y="261332"/>
                      <a:pt x="923495" y="247683"/>
                      <a:pt x="912781" y="241255"/>
                    </a:cubicBezTo>
                    <a:cubicBezTo>
                      <a:pt x="900803" y="234068"/>
                      <a:pt x="886456" y="231841"/>
                      <a:pt x="873024" y="228003"/>
                    </a:cubicBezTo>
                    <a:cubicBezTo>
                      <a:pt x="794122" y="205460"/>
                      <a:pt x="830484" y="220269"/>
                      <a:pt x="727250" y="201499"/>
                    </a:cubicBezTo>
                    <a:cubicBezTo>
                      <a:pt x="709331" y="198241"/>
                      <a:pt x="691911" y="192664"/>
                      <a:pt x="674242" y="188247"/>
                    </a:cubicBezTo>
                    <a:cubicBezTo>
                      <a:pt x="590372" y="202225"/>
                      <a:pt x="621599" y="201499"/>
                      <a:pt x="581477" y="201499"/>
                    </a:cubicBezTo>
                  </a:path>
                </a:pathLst>
              </a:custGeom>
              <a:solidFill>
                <a:srgbClr val="FF66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900"/>
              </a:p>
            </p:txBody>
          </p:sp>
        </p:grpSp>
        <p:sp>
          <p:nvSpPr>
            <p:cNvPr id="202" name="正方形/長方形 201"/>
            <p:cNvSpPr/>
            <p:nvPr/>
          </p:nvSpPr>
          <p:spPr>
            <a:xfrm>
              <a:off x="3211081" y="1525873"/>
              <a:ext cx="3110384" cy="135309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ja-JP" altLang="en-US" sz="2000" b="0" cap="none" spc="0" dirty="0" smtClean="0">
                  <a:ln w="18415" cmpd="sng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もんだい</a:t>
              </a:r>
              <a:endParaRPr lang="ja-JP" altLang="en-US" sz="2000" b="0" cap="none" spc="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grpSp>
        <p:nvGrpSpPr>
          <p:cNvPr id="212" name="グループ化 211"/>
          <p:cNvGrpSpPr/>
          <p:nvPr/>
        </p:nvGrpSpPr>
        <p:grpSpPr>
          <a:xfrm>
            <a:off x="2088337" y="5085184"/>
            <a:ext cx="1455374" cy="1384722"/>
            <a:chOff x="2744777" y="1484784"/>
            <a:chExt cx="4050390" cy="4682851"/>
          </a:xfrm>
        </p:grpSpPr>
        <p:grpSp>
          <p:nvGrpSpPr>
            <p:cNvPr id="213" name="グループ化 212"/>
            <p:cNvGrpSpPr/>
            <p:nvPr/>
          </p:nvGrpSpPr>
          <p:grpSpPr>
            <a:xfrm>
              <a:off x="2744777" y="1484784"/>
              <a:ext cx="4050390" cy="4682851"/>
              <a:chOff x="2668961" y="1844824"/>
              <a:chExt cx="4050390" cy="4682851"/>
            </a:xfrm>
          </p:grpSpPr>
          <p:sp>
            <p:nvSpPr>
              <p:cNvPr id="218" name="フリーフォーム 217"/>
              <p:cNvSpPr/>
              <p:nvPr/>
            </p:nvSpPr>
            <p:spPr>
              <a:xfrm>
                <a:off x="2668961" y="1844824"/>
                <a:ext cx="4050390" cy="4682851"/>
              </a:xfrm>
              <a:custGeom>
                <a:avLst/>
                <a:gdLst>
                  <a:gd name="connsiteX0" fmla="*/ 1277497 w 4050390"/>
                  <a:gd name="connsiteY0" fmla="*/ 35515 h 4334120"/>
                  <a:gd name="connsiteX1" fmla="*/ 747410 w 4050390"/>
                  <a:gd name="connsiteY1" fmla="*/ 287306 h 4334120"/>
                  <a:gd name="connsiteX2" fmla="*/ 349845 w 4050390"/>
                  <a:gd name="connsiteY2" fmla="*/ 936663 h 4334120"/>
                  <a:gd name="connsiteX3" fmla="*/ 190819 w 4050390"/>
                  <a:gd name="connsiteY3" fmla="*/ 2672698 h 4334120"/>
                  <a:gd name="connsiteX4" fmla="*/ 204071 w 4050390"/>
                  <a:gd name="connsiteY4" fmla="*/ 4209950 h 4334120"/>
                  <a:gd name="connsiteX5" fmla="*/ 270332 w 4050390"/>
                  <a:gd name="connsiteY5" fmla="*/ 4249706 h 4334120"/>
                  <a:gd name="connsiteX6" fmla="*/ 3649637 w 4050390"/>
                  <a:gd name="connsiteY6" fmla="*/ 4302715 h 4334120"/>
                  <a:gd name="connsiteX7" fmla="*/ 4020697 w 4050390"/>
                  <a:gd name="connsiteY7" fmla="*/ 4249706 h 4334120"/>
                  <a:gd name="connsiteX8" fmla="*/ 3967689 w 4050390"/>
                  <a:gd name="connsiteY8" fmla="*/ 4156941 h 4334120"/>
                  <a:gd name="connsiteX9" fmla="*/ 3914680 w 4050390"/>
                  <a:gd name="connsiteY9" fmla="*/ 2526924 h 4334120"/>
                  <a:gd name="connsiteX10" fmla="*/ 3768906 w 4050390"/>
                  <a:gd name="connsiteY10" fmla="*/ 578854 h 4334120"/>
                  <a:gd name="connsiteX11" fmla="*/ 2152141 w 4050390"/>
                  <a:gd name="connsiteY11" fmla="*/ 22263 h 4334120"/>
                  <a:gd name="connsiteX12" fmla="*/ 1065463 w 4050390"/>
                  <a:gd name="connsiteY12" fmla="*/ 101776 h 4334120"/>
                  <a:gd name="connsiteX13" fmla="*/ 1065463 w 4050390"/>
                  <a:gd name="connsiteY13" fmla="*/ 101776 h 4334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050390" h="4334120">
                    <a:moveTo>
                      <a:pt x="1277497" y="35515"/>
                    </a:moveTo>
                    <a:cubicBezTo>
                      <a:pt x="1089758" y="86315"/>
                      <a:pt x="902019" y="137115"/>
                      <a:pt x="747410" y="287306"/>
                    </a:cubicBezTo>
                    <a:cubicBezTo>
                      <a:pt x="592801" y="437497"/>
                      <a:pt x="442610" y="539098"/>
                      <a:pt x="349845" y="936663"/>
                    </a:cubicBezTo>
                    <a:cubicBezTo>
                      <a:pt x="257080" y="1334228"/>
                      <a:pt x="215115" y="2127150"/>
                      <a:pt x="190819" y="2672698"/>
                    </a:cubicBezTo>
                    <a:cubicBezTo>
                      <a:pt x="166523" y="3218246"/>
                      <a:pt x="190819" y="3947115"/>
                      <a:pt x="204071" y="4209950"/>
                    </a:cubicBezTo>
                    <a:cubicBezTo>
                      <a:pt x="217323" y="4472785"/>
                      <a:pt x="-303929" y="4234245"/>
                      <a:pt x="270332" y="4249706"/>
                    </a:cubicBezTo>
                    <a:cubicBezTo>
                      <a:pt x="844593" y="4265167"/>
                      <a:pt x="3024576" y="4302715"/>
                      <a:pt x="3649637" y="4302715"/>
                    </a:cubicBezTo>
                    <a:cubicBezTo>
                      <a:pt x="4274698" y="4302715"/>
                      <a:pt x="3967688" y="4274002"/>
                      <a:pt x="4020697" y="4249706"/>
                    </a:cubicBezTo>
                    <a:cubicBezTo>
                      <a:pt x="4073706" y="4225410"/>
                      <a:pt x="3985359" y="4444071"/>
                      <a:pt x="3967689" y="4156941"/>
                    </a:cubicBezTo>
                    <a:cubicBezTo>
                      <a:pt x="3950020" y="3869811"/>
                      <a:pt x="3947811" y="3123272"/>
                      <a:pt x="3914680" y="2526924"/>
                    </a:cubicBezTo>
                    <a:cubicBezTo>
                      <a:pt x="3881550" y="1930576"/>
                      <a:pt x="4062663" y="996298"/>
                      <a:pt x="3768906" y="578854"/>
                    </a:cubicBezTo>
                    <a:cubicBezTo>
                      <a:pt x="3475150" y="161411"/>
                      <a:pt x="2602715" y="101776"/>
                      <a:pt x="2152141" y="22263"/>
                    </a:cubicBezTo>
                    <a:cubicBezTo>
                      <a:pt x="1701567" y="-57250"/>
                      <a:pt x="1065463" y="101776"/>
                      <a:pt x="1065463" y="101776"/>
                    </a:cubicBezTo>
                    <a:lnTo>
                      <a:pt x="1065463" y="101776"/>
                    </a:lnTo>
                  </a:path>
                </a:pathLst>
              </a:custGeom>
              <a:solidFill>
                <a:schemeClr val="bg2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900"/>
              </a:p>
            </p:txBody>
          </p:sp>
          <p:sp>
            <p:nvSpPr>
              <p:cNvPr id="219" name="円/楕円 218"/>
              <p:cNvSpPr/>
              <p:nvPr/>
            </p:nvSpPr>
            <p:spPr>
              <a:xfrm>
                <a:off x="3539968" y="2708920"/>
                <a:ext cx="864096" cy="864096"/>
              </a:xfrm>
              <a:prstGeom prst="ellipse">
                <a:avLst/>
              </a:prstGeom>
              <a:solidFill>
                <a:schemeClr val="bg2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900"/>
              </a:p>
            </p:txBody>
          </p:sp>
          <p:sp>
            <p:nvSpPr>
              <p:cNvPr id="220" name="弦 219"/>
              <p:cNvSpPr/>
              <p:nvPr/>
            </p:nvSpPr>
            <p:spPr>
              <a:xfrm rot="17413514">
                <a:off x="3511875" y="2740803"/>
                <a:ext cx="863204" cy="848977"/>
              </a:xfrm>
              <a:prstGeom prst="chord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900"/>
              </a:p>
            </p:txBody>
          </p:sp>
          <p:sp>
            <p:nvSpPr>
              <p:cNvPr id="221" name="円/楕円 220"/>
              <p:cNvSpPr/>
              <p:nvPr/>
            </p:nvSpPr>
            <p:spPr>
              <a:xfrm>
                <a:off x="4913988" y="2708920"/>
                <a:ext cx="864096" cy="864096"/>
              </a:xfrm>
              <a:prstGeom prst="ellipse">
                <a:avLst/>
              </a:prstGeom>
              <a:solidFill>
                <a:schemeClr val="bg2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900"/>
              </a:p>
            </p:txBody>
          </p:sp>
          <p:sp>
            <p:nvSpPr>
              <p:cNvPr id="222" name="弦 221"/>
              <p:cNvSpPr/>
              <p:nvPr/>
            </p:nvSpPr>
            <p:spPr>
              <a:xfrm rot="17413514">
                <a:off x="4885895" y="2740803"/>
                <a:ext cx="863204" cy="848977"/>
              </a:xfrm>
              <a:prstGeom prst="chord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900"/>
              </a:p>
            </p:txBody>
          </p:sp>
          <p:sp>
            <p:nvSpPr>
              <p:cNvPr id="223" name="円/楕円 222"/>
              <p:cNvSpPr/>
              <p:nvPr/>
            </p:nvSpPr>
            <p:spPr>
              <a:xfrm>
                <a:off x="3779912" y="2996952"/>
                <a:ext cx="360040" cy="28803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900"/>
              </a:p>
            </p:txBody>
          </p:sp>
          <p:sp>
            <p:nvSpPr>
              <p:cNvPr id="224" name="円/楕円 223"/>
              <p:cNvSpPr/>
              <p:nvPr/>
            </p:nvSpPr>
            <p:spPr>
              <a:xfrm>
                <a:off x="5137477" y="3021275"/>
                <a:ext cx="360040" cy="28803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900"/>
              </a:p>
            </p:txBody>
          </p:sp>
        </p:grpSp>
        <p:grpSp>
          <p:nvGrpSpPr>
            <p:cNvPr id="214" name="グループ化 213"/>
            <p:cNvGrpSpPr/>
            <p:nvPr/>
          </p:nvGrpSpPr>
          <p:grpSpPr>
            <a:xfrm>
              <a:off x="4333282" y="3948385"/>
              <a:ext cx="880011" cy="701173"/>
              <a:chOff x="4109793" y="3844323"/>
              <a:chExt cx="1216771" cy="701173"/>
            </a:xfrm>
          </p:grpSpPr>
          <p:sp>
            <p:nvSpPr>
              <p:cNvPr id="216" name="フリーフォーム 215"/>
              <p:cNvSpPr/>
              <p:nvPr/>
            </p:nvSpPr>
            <p:spPr>
              <a:xfrm>
                <a:off x="4109793" y="4052449"/>
                <a:ext cx="1204329" cy="493047"/>
              </a:xfrm>
              <a:custGeom>
                <a:avLst/>
                <a:gdLst>
                  <a:gd name="connsiteX0" fmla="*/ 700746 w 1204329"/>
                  <a:gd name="connsiteY0" fmla="*/ 188247 h 493047"/>
                  <a:gd name="connsiteX1" fmla="*/ 528468 w 1204329"/>
                  <a:gd name="connsiteY1" fmla="*/ 201499 h 493047"/>
                  <a:gd name="connsiteX2" fmla="*/ 448955 w 1204329"/>
                  <a:gd name="connsiteY2" fmla="*/ 228003 h 493047"/>
                  <a:gd name="connsiteX3" fmla="*/ 369442 w 1204329"/>
                  <a:gd name="connsiteY3" fmla="*/ 281012 h 493047"/>
                  <a:gd name="connsiteX4" fmla="*/ 303181 w 1204329"/>
                  <a:gd name="connsiteY4" fmla="*/ 334021 h 493047"/>
                  <a:gd name="connsiteX5" fmla="*/ 236920 w 1204329"/>
                  <a:gd name="connsiteY5" fmla="*/ 400281 h 493047"/>
                  <a:gd name="connsiteX6" fmla="*/ 170659 w 1204329"/>
                  <a:gd name="connsiteY6" fmla="*/ 440038 h 493047"/>
                  <a:gd name="connsiteX7" fmla="*/ 130903 w 1204329"/>
                  <a:gd name="connsiteY7" fmla="*/ 466542 h 493047"/>
                  <a:gd name="connsiteX8" fmla="*/ 51390 w 1204329"/>
                  <a:gd name="connsiteY8" fmla="*/ 493047 h 493047"/>
                  <a:gd name="connsiteX9" fmla="*/ 24885 w 1204329"/>
                  <a:gd name="connsiteY9" fmla="*/ 347273 h 493047"/>
                  <a:gd name="connsiteX10" fmla="*/ 64642 w 1204329"/>
                  <a:gd name="connsiteY10" fmla="*/ 281012 h 493047"/>
                  <a:gd name="connsiteX11" fmla="*/ 91146 w 1204329"/>
                  <a:gd name="connsiteY11" fmla="*/ 241255 h 493047"/>
                  <a:gd name="connsiteX12" fmla="*/ 170659 w 1204329"/>
                  <a:gd name="connsiteY12" fmla="*/ 201499 h 493047"/>
                  <a:gd name="connsiteX13" fmla="*/ 250172 w 1204329"/>
                  <a:gd name="connsiteY13" fmla="*/ 135238 h 493047"/>
                  <a:gd name="connsiteX14" fmla="*/ 276677 w 1204329"/>
                  <a:gd name="connsiteY14" fmla="*/ 108734 h 493047"/>
                  <a:gd name="connsiteX15" fmla="*/ 329685 w 1204329"/>
                  <a:gd name="connsiteY15" fmla="*/ 82229 h 493047"/>
                  <a:gd name="connsiteX16" fmla="*/ 409198 w 1204329"/>
                  <a:gd name="connsiteY16" fmla="*/ 42473 h 493047"/>
                  <a:gd name="connsiteX17" fmla="*/ 448955 w 1204329"/>
                  <a:gd name="connsiteY17" fmla="*/ 15968 h 493047"/>
                  <a:gd name="connsiteX18" fmla="*/ 806764 w 1204329"/>
                  <a:gd name="connsiteY18" fmla="*/ 15968 h 493047"/>
                  <a:gd name="connsiteX19" fmla="*/ 926033 w 1204329"/>
                  <a:gd name="connsiteY19" fmla="*/ 42473 h 493047"/>
                  <a:gd name="connsiteX20" fmla="*/ 1005546 w 1204329"/>
                  <a:gd name="connsiteY20" fmla="*/ 68977 h 493047"/>
                  <a:gd name="connsiteX21" fmla="*/ 1045303 w 1204329"/>
                  <a:gd name="connsiteY21" fmla="*/ 95481 h 493047"/>
                  <a:gd name="connsiteX22" fmla="*/ 1071807 w 1204329"/>
                  <a:gd name="connsiteY22" fmla="*/ 121986 h 493047"/>
                  <a:gd name="connsiteX23" fmla="*/ 1111564 w 1204329"/>
                  <a:gd name="connsiteY23" fmla="*/ 135238 h 493047"/>
                  <a:gd name="connsiteX24" fmla="*/ 1151320 w 1204329"/>
                  <a:gd name="connsiteY24" fmla="*/ 161742 h 493047"/>
                  <a:gd name="connsiteX25" fmla="*/ 1204329 w 1204329"/>
                  <a:gd name="connsiteY25" fmla="*/ 228003 h 493047"/>
                  <a:gd name="connsiteX26" fmla="*/ 1191077 w 1204329"/>
                  <a:gd name="connsiteY26" fmla="*/ 320768 h 493047"/>
                  <a:gd name="connsiteX27" fmla="*/ 1164572 w 1204329"/>
                  <a:gd name="connsiteY27" fmla="*/ 347273 h 493047"/>
                  <a:gd name="connsiteX28" fmla="*/ 1098311 w 1204329"/>
                  <a:gd name="connsiteY28" fmla="*/ 334021 h 493047"/>
                  <a:gd name="connsiteX29" fmla="*/ 1018798 w 1204329"/>
                  <a:gd name="connsiteY29" fmla="*/ 307516 h 493047"/>
                  <a:gd name="connsiteX30" fmla="*/ 979042 w 1204329"/>
                  <a:gd name="connsiteY30" fmla="*/ 281012 h 493047"/>
                  <a:gd name="connsiteX31" fmla="*/ 939285 w 1204329"/>
                  <a:gd name="connsiteY31" fmla="*/ 267760 h 493047"/>
                  <a:gd name="connsiteX32" fmla="*/ 912781 w 1204329"/>
                  <a:gd name="connsiteY32" fmla="*/ 241255 h 493047"/>
                  <a:gd name="connsiteX33" fmla="*/ 873024 w 1204329"/>
                  <a:gd name="connsiteY33" fmla="*/ 228003 h 493047"/>
                  <a:gd name="connsiteX34" fmla="*/ 727250 w 1204329"/>
                  <a:gd name="connsiteY34" fmla="*/ 201499 h 493047"/>
                  <a:gd name="connsiteX35" fmla="*/ 674242 w 1204329"/>
                  <a:gd name="connsiteY35" fmla="*/ 188247 h 493047"/>
                  <a:gd name="connsiteX36" fmla="*/ 581477 w 1204329"/>
                  <a:gd name="connsiteY36" fmla="*/ 201499 h 4930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204329" h="493047">
                    <a:moveTo>
                      <a:pt x="700746" y="188247"/>
                    </a:moveTo>
                    <a:cubicBezTo>
                      <a:pt x="643320" y="192664"/>
                      <a:pt x="585359" y="192516"/>
                      <a:pt x="528468" y="201499"/>
                    </a:cubicBezTo>
                    <a:cubicBezTo>
                      <a:pt x="500872" y="205856"/>
                      <a:pt x="448955" y="228003"/>
                      <a:pt x="448955" y="228003"/>
                    </a:cubicBezTo>
                    <a:cubicBezTo>
                      <a:pt x="422451" y="245673"/>
                      <a:pt x="391967" y="258488"/>
                      <a:pt x="369442" y="281012"/>
                    </a:cubicBezTo>
                    <a:cubicBezTo>
                      <a:pt x="331675" y="318778"/>
                      <a:pt x="353333" y="300585"/>
                      <a:pt x="303181" y="334021"/>
                    </a:cubicBezTo>
                    <a:cubicBezTo>
                      <a:pt x="257744" y="402177"/>
                      <a:pt x="300028" y="349795"/>
                      <a:pt x="236920" y="400281"/>
                    </a:cubicBezTo>
                    <a:cubicBezTo>
                      <a:pt x="184944" y="441862"/>
                      <a:pt x="239704" y="417023"/>
                      <a:pt x="170659" y="440038"/>
                    </a:cubicBezTo>
                    <a:cubicBezTo>
                      <a:pt x="157407" y="448873"/>
                      <a:pt x="145457" y="460073"/>
                      <a:pt x="130903" y="466542"/>
                    </a:cubicBezTo>
                    <a:cubicBezTo>
                      <a:pt x="105373" y="477889"/>
                      <a:pt x="51390" y="493047"/>
                      <a:pt x="51390" y="493047"/>
                    </a:cubicBezTo>
                    <a:cubicBezTo>
                      <a:pt x="-28123" y="466541"/>
                      <a:pt x="2744" y="491194"/>
                      <a:pt x="24885" y="347273"/>
                    </a:cubicBezTo>
                    <a:cubicBezTo>
                      <a:pt x="32557" y="297406"/>
                      <a:pt x="36784" y="315834"/>
                      <a:pt x="64642" y="281012"/>
                    </a:cubicBezTo>
                    <a:cubicBezTo>
                      <a:pt x="74592" y="268575"/>
                      <a:pt x="79884" y="252517"/>
                      <a:pt x="91146" y="241255"/>
                    </a:cubicBezTo>
                    <a:cubicBezTo>
                      <a:pt x="116835" y="215566"/>
                      <a:pt x="138325" y="212277"/>
                      <a:pt x="170659" y="201499"/>
                    </a:cubicBezTo>
                    <a:cubicBezTo>
                      <a:pt x="253702" y="90775"/>
                      <a:pt x="167387" y="184908"/>
                      <a:pt x="250172" y="135238"/>
                    </a:cubicBezTo>
                    <a:cubicBezTo>
                      <a:pt x="260886" y="128810"/>
                      <a:pt x="266281" y="115665"/>
                      <a:pt x="276677" y="108734"/>
                    </a:cubicBezTo>
                    <a:cubicBezTo>
                      <a:pt x="293114" y="97776"/>
                      <a:pt x="312533" y="92030"/>
                      <a:pt x="329685" y="82229"/>
                    </a:cubicBezTo>
                    <a:cubicBezTo>
                      <a:pt x="401612" y="41128"/>
                      <a:pt x="336312" y="66768"/>
                      <a:pt x="409198" y="42473"/>
                    </a:cubicBezTo>
                    <a:cubicBezTo>
                      <a:pt x="422450" y="33638"/>
                      <a:pt x="434042" y="21561"/>
                      <a:pt x="448955" y="15968"/>
                    </a:cubicBezTo>
                    <a:cubicBezTo>
                      <a:pt x="543325" y="-19421"/>
                      <a:pt x="783320" y="14902"/>
                      <a:pt x="806764" y="15968"/>
                    </a:cubicBezTo>
                    <a:cubicBezTo>
                      <a:pt x="844585" y="23533"/>
                      <a:pt x="888610" y="31246"/>
                      <a:pt x="926033" y="42473"/>
                    </a:cubicBezTo>
                    <a:cubicBezTo>
                      <a:pt x="952793" y="50501"/>
                      <a:pt x="982300" y="53480"/>
                      <a:pt x="1005546" y="68977"/>
                    </a:cubicBezTo>
                    <a:cubicBezTo>
                      <a:pt x="1018798" y="77812"/>
                      <a:pt x="1032866" y="85531"/>
                      <a:pt x="1045303" y="95481"/>
                    </a:cubicBezTo>
                    <a:cubicBezTo>
                      <a:pt x="1055059" y="103286"/>
                      <a:pt x="1061093" y="115558"/>
                      <a:pt x="1071807" y="121986"/>
                    </a:cubicBezTo>
                    <a:cubicBezTo>
                      <a:pt x="1083785" y="129173"/>
                      <a:pt x="1098312" y="130821"/>
                      <a:pt x="1111564" y="135238"/>
                    </a:cubicBezTo>
                    <a:cubicBezTo>
                      <a:pt x="1124816" y="144073"/>
                      <a:pt x="1138883" y="151792"/>
                      <a:pt x="1151320" y="161742"/>
                    </a:cubicBezTo>
                    <a:cubicBezTo>
                      <a:pt x="1178293" y="183321"/>
                      <a:pt x="1184651" y="198487"/>
                      <a:pt x="1204329" y="228003"/>
                    </a:cubicBezTo>
                    <a:cubicBezTo>
                      <a:pt x="1199912" y="258925"/>
                      <a:pt x="1200955" y="291135"/>
                      <a:pt x="1191077" y="320768"/>
                    </a:cubicBezTo>
                    <a:cubicBezTo>
                      <a:pt x="1187126" y="332621"/>
                      <a:pt x="1176941" y="345506"/>
                      <a:pt x="1164572" y="347273"/>
                    </a:cubicBezTo>
                    <a:cubicBezTo>
                      <a:pt x="1142274" y="350459"/>
                      <a:pt x="1120042" y="339948"/>
                      <a:pt x="1098311" y="334021"/>
                    </a:cubicBezTo>
                    <a:cubicBezTo>
                      <a:pt x="1071357" y="326670"/>
                      <a:pt x="1018798" y="307516"/>
                      <a:pt x="1018798" y="307516"/>
                    </a:cubicBezTo>
                    <a:cubicBezTo>
                      <a:pt x="1005546" y="298681"/>
                      <a:pt x="993288" y="288135"/>
                      <a:pt x="979042" y="281012"/>
                    </a:cubicBezTo>
                    <a:cubicBezTo>
                      <a:pt x="966548" y="274765"/>
                      <a:pt x="951263" y="274947"/>
                      <a:pt x="939285" y="267760"/>
                    </a:cubicBezTo>
                    <a:cubicBezTo>
                      <a:pt x="928571" y="261332"/>
                      <a:pt x="923495" y="247683"/>
                      <a:pt x="912781" y="241255"/>
                    </a:cubicBezTo>
                    <a:cubicBezTo>
                      <a:pt x="900803" y="234068"/>
                      <a:pt x="886456" y="231841"/>
                      <a:pt x="873024" y="228003"/>
                    </a:cubicBezTo>
                    <a:cubicBezTo>
                      <a:pt x="794122" y="205460"/>
                      <a:pt x="830484" y="220269"/>
                      <a:pt x="727250" y="201499"/>
                    </a:cubicBezTo>
                    <a:cubicBezTo>
                      <a:pt x="709331" y="198241"/>
                      <a:pt x="691911" y="192664"/>
                      <a:pt x="674242" y="188247"/>
                    </a:cubicBezTo>
                    <a:cubicBezTo>
                      <a:pt x="590372" y="202225"/>
                      <a:pt x="621599" y="201499"/>
                      <a:pt x="581477" y="201499"/>
                    </a:cubicBezTo>
                  </a:path>
                </a:pathLst>
              </a:custGeom>
              <a:solidFill>
                <a:srgbClr val="FF66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900"/>
              </a:p>
            </p:txBody>
          </p:sp>
          <p:sp>
            <p:nvSpPr>
              <p:cNvPr id="217" name="フリーフォーム 216"/>
              <p:cNvSpPr/>
              <p:nvPr/>
            </p:nvSpPr>
            <p:spPr>
              <a:xfrm>
                <a:off x="4122235" y="3844323"/>
                <a:ext cx="1204329" cy="493047"/>
              </a:xfrm>
              <a:custGeom>
                <a:avLst/>
                <a:gdLst>
                  <a:gd name="connsiteX0" fmla="*/ 700746 w 1204329"/>
                  <a:gd name="connsiteY0" fmla="*/ 188247 h 493047"/>
                  <a:gd name="connsiteX1" fmla="*/ 528468 w 1204329"/>
                  <a:gd name="connsiteY1" fmla="*/ 201499 h 493047"/>
                  <a:gd name="connsiteX2" fmla="*/ 448955 w 1204329"/>
                  <a:gd name="connsiteY2" fmla="*/ 228003 h 493047"/>
                  <a:gd name="connsiteX3" fmla="*/ 369442 w 1204329"/>
                  <a:gd name="connsiteY3" fmla="*/ 281012 h 493047"/>
                  <a:gd name="connsiteX4" fmla="*/ 303181 w 1204329"/>
                  <a:gd name="connsiteY4" fmla="*/ 334021 h 493047"/>
                  <a:gd name="connsiteX5" fmla="*/ 236920 w 1204329"/>
                  <a:gd name="connsiteY5" fmla="*/ 400281 h 493047"/>
                  <a:gd name="connsiteX6" fmla="*/ 170659 w 1204329"/>
                  <a:gd name="connsiteY6" fmla="*/ 440038 h 493047"/>
                  <a:gd name="connsiteX7" fmla="*/ 130903 w 1204329"/>
                  <a:gd name="connsiteY7" fmla="*/ 466542 h 493047"/>
                  <a:gd name="connsiteX8" fmla="*/ 51390 w 1204329"/>
                  <a:gd name="connsiteY8" fmla="*/ 493047 h 493047"/>
                  <a:gd name="connsiteX9" fmla="*/ 24885 w 1204329"/>
                  <a:gd name="connsiteY9" fmla="*/ 347273 h 493047"/>
                  <a:gd name="connsiteX10" fmla="*/ 64642 w 1204329"/>
                  <a:gd name="connsiteY10" fmla="*/ 281012 h 493047"/>
                  <a:gd name="connsiteX11" fmla="*/ 91146 w 1204329"/>
                  <a:gd name="connsiteY11" fmla="*/ 241255 h 493047"/>
                  <a:gd name="connsiteX12" fmla="*/ 170659 w 1204329"/>
                  <a:gd name="connsiteY12" fmla="*/ 201499 h 493047"/>
                  <a:gd name="connsiteX13" fmla="*/ 250172 w 1204329"/>
                  <a:gd name="connsiteY13" fmla="*/ 135238 h 493047"/>
                  <a:gd name="connsiteX14" fmla="*/ 276677 w 1204329"/>
                  <a:gd name="connsiteY14" fmla="*/ 108734 h 493047"/>
                  <a:gd name="connsiteX15" fmla="*/ 329685 w 1204329"/>
                  <a:gd name="connsiteY15" fmla="*/ 82229 h 493047"/>
                  <a:gd name="connsiteX16" fmla="*/ 409198 w 1204329"/>
                  <a:gd name="connsiteY16" fmla="*/ 42473 h 493047"/>
                  <a:gd name="connsiteX17" fmla="*/ 448955 w 1204329"/>
                  <a:gd name="connsiteY17" fmla="*/ 15968 h 493047"/>
                  <a:gd name="connsiteX18" fmla="*/ 806764 w 1204329"/>
                  <a:gd name="connsiteY18" fmla="*/ 15968 h 493047"/>
                  <a:gd name="connsiteX19" fmla="*/ 926033 w 1204329"/>
                  <a:gd name="connsiteY19" fmla="*/ 42473 h 493047"/>
                  <a:gd name="connsiteX20" fmla="*/ 1005546 w 1204329"/>
                  <a:gd name="connsiteY20" fmla="*/ 68977 h 493047"/>
                  <a:gd name="connsiteX21" fmla="*/ 1045303 w 1204329"/>
                  <a:gd name="connsiteY21" fmla="*/ 95481 h 493047"/>
                  <a:gd name="connsiteX22" fmla="*/ 1071807 w 1204329"/>
                  <a:gd name="connsiteY22" fmla="*/ 121986 h 493047"/>
                  <a:gd name="connsiteX23" fmla="*/ 1111564 w 1204329"/>
                  <a:gd name="connsiteY23" fmla="*/ 135238 h 493047"/>
                  <a:gd name="connsiteX24" fmla="*/ 1151320 w 1204329"/>
                  <a:gd name="connsiteY24" fmla="*/ 161742 h 493047"/>
                  <a:gd name="connsiteX25" fmla="*/ 1204329 w 1204329"/>
                  <a:gd name="connsiteY25" fmla="*/ 228003 h 493047"/>
                  <a:gd name="connsiteX26" fmla="*/ 1191077 w 1204329"/>
                  <a:gd name="connsiteY26" fmla="*/ 320768 h 493047"/>
                  <a:gd name="connsiteX27" fmla="*/ 1164572 w 1204329"/>
                  <a:gd name="connsiteY27" fmla="*/ 347273 h 493047"/>
                  <a:gd name="connsiteX28" fmla="*/ 1098311 w 1204329"/>
                  <a:gd name="connsiteY28" fmla="*/ 334021 h 493047"/>
                  <a:gd name="connsiteX29" fmla="*/ 1018798 w 1204329"/>
                  <a:gd name="connsiteY29" fmla="*/ 307516 h 493047"/>
                  <a:gd name="connsiteX30" fmla="*/ 979042 w 1204329"/>
                  <a:gd name="connsiteY30" fmla="*/ 281012 h 493047"/>
                  <a:gd name="connsiteX31" fmla="*/ 939285 w 1204329"/>
                  <a:gd name="connsiteY31" fmla="*/ 267760 h 493047"/>
                  <a:gd name="connsiteX32" fmla="*/ 912781 w 1204329"/>
                  <a:gd name="connsiteY32" fmla="*/ 241255 h 493047"/>
                  <a:gd name="connsiteX33" fmla="*/ 873024 w 1204329"/>
                  <a:gd name="connsiteY33" fmla="*/ 228003 h 493047"/>
                  <a:gd name="connsiteX34" fmla="*/ 727250 w 1204329"/>
                  <a:gd name="connsiteY34" fmla="*/ 201499 h 493047"/>
                  <a:gd name="connsiteX35" fmla="*/ 674242 w 1204329"/>
                  <a:gd name="connsiteY35" fmla="*/ 188247 h 493047"/>
                  <a:gd name="connsiteX36" fmla="*/ 581477 w 1204329"/>
                  <a:gd name="connsiteY36" fmla="*/ 201499 h 4930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204329" h="493047">
                    <a:moveTo>
                      <a:pt x="700746" y="188247"/>
                    </a:moveTo>
                    <a:cubicBezTo>
                      <a:pt x="643320" y="192664"/>
                      <a:pt x="585359" y="192516"/>
                      <a:pt x="528468" y="201499"/>
                    </a:cubicBezTo>
                    <a:cubicBezTo>
                      <a:pt x="500872" y="205856"/>
                      <a:pt x="448955" y="228003"/>
                      <a:pt x="448955" y="228003"/>
                    </a:cubicBezTo>
                    <a:cubicBezTo>
                      <a:pt x="422451" y="245673"/>
                      <a:pt x="391967" y="258488"/>
                      <a:pt x="369442" y="281012"/>
                    </a:cubicBezTo>
                    <a:cubicBezTo>
                      <a:pt x="331675" y="318778"/>
                      <a:pt x="353333" y="300585"/>
                      <a:pt x="303181" y="334021"/>
                    </a:cubicBezTo>
                    <a:cubicBezTo>
                      <a:pt x="257744" y="402177"/>
                      <a:pt x="300028" y="349795"/>
                      <a:pt x="236920" y="400281"/>
                    </a:cubicBezTo>
                    <a:cubicBezTo>
                      <a:pt x="184944" y="441862"/>
                      <a:pt x="239704" y="417023"/>
                      <a:pt x="170659" y="440038"/>
                    </a:cubicBezTo>
                    <a:cubicBezTo>
                      <a:pt x="157407" y="448873"/>
                      <a:pt x="145457" y="460073"/>
                      <a:pt x="130903" y="466542"/>
                    </a:cubicBezTo>
                    <a:cubicBezTo>
                      <a:pt x="105373" y="477889"/>
                      <a:pt x="51390" y="493047"/>
                      <a:pt x="51390" y="493047"/>
                    </a:cubicBezTo>
                    <a:cubicBezTo>
                      <a:pt x="-28123" y="466541"/>
                      <a:pt x="2744" y="491194"/>
                      <a:pt x="24885" y="347273"/>
                    </a:cubicBezTo>
                    <a:cubicBezTo>
                      <a:pt x="32557" y="297406"/>
                      <a:pt x="36784" y="315834"/>
                      <a:pt x="64642" y="281012"/>
                    </a:cubicBezTo>
                    <a:cubicBezTo>
                      <a:pt x="74592" y="268575"/>
                      <a:pt x="79884" y="252517"/>
                      <a:pt x="91146" y="241255"/>
                    </a:cubicBezTo>
                    <a:cubicBezTo>
                      <a:pt x="116835" y="215566"/>
                      <a:pt x="138325" y="212277"/>
                      <a:pt x="170659" y="201499"/>
                    </a:cubicBezTo>
                    <a:cubicBezTo>
                      <a:pt x="253702" y="90775"/>
                      <a:pt x="167387" y="184908"/>
                      <a:pt x="250172" y="135238"/>
                    </a:cubicBezTo>
                    <a:cubicBezTo>
                      <a:pt x="260886" y="128810"/>
                      <a:pt x="266281" y="115665"/>
                      <a:pt x="276677" y="108734"/>
                    </a:cubicBezTo>
                    <a:cubicBezTo>
                      <a:pt x="293114" y="97776"/>
                      <a:pt x="312533" y="92030"/>
                      <a:pt x="329685" y="82229"/>
                    </a:cubicBezTo>
                    <a:cubicBezTo>
                      <a:pt x="401612" y="41128"/>
                      <a:pt x="336312" y="66768"/>
                      <a:pt x="409198" y="42473"/>
                    </a:cubicBezTo>
                    <a:cubicBezTo>
                      <a:pt x="422450" y="33638"/>
                      <a:pt x="434042" y="21561"/>
                      <a:pt x="448955" y="15968"/>
                    </a:cubicBezTo>
                    <a:cubicBezTo>
                      <a:pt x="543325" y="-19421"/>
                      <a:pt x="783320" y="14902"/>
                      <a:pt x="806764" y="15968"/>
                    </a:cubicBezTo>
                    <a:cubicBezTo>
                      <a:pt x="844585" y="23533"/>
                      <a:pt x="888610" y="31246"/>
                      <a:pt x="926033" y="42473"/>
                    </a:cubicBezTo>
                    <a:cubicBezTo>
                      <a:pt x="952793" y="50501"/>
                      <a:pt x="982300" y="53480"/>
                      <a:pt x="1005546" y="68977"/>
                    </a:cubicBezTo>
                    <a:cubicBezTo>
                      <a:pt x="1018798" y="77812"/>
                      <a:pt x="1032866" y="85531"/>
                      <a:pt x="1045303" y="95481"/>
                    </a:cubicBezTo>
                    <a:cubicBezTo>
                      <a:pt x="1055059" y="103286"/>
                      <a:pt x="1061093" y="115558"/>
                      <a:pt x="1071807" y="121986"/>
                    </a:cubicBezTo>
                    <a:cubicBezTo>
                      <a:pt x="1083785" y="129173"/>
                      <a:pt x="1098312" y="130821"/>
                      <a:pt x="1111564" y="135238"/>
                    </a:cubicBezTo>
                    <a:cubicBezTo>
                      <a:pt x="1124816" y="144073"/>
                      <a:pt x="1138883" y="151792"/>
                      <a:pt x="1151320" y="161742"/>
                    </a:cubicBezTo>
                    <a:cubicBezTo>
                      <a:pt x="1178293" y="183321"/>
                      <a:pt x="1184651" y="198487"/>
                      <a:pt x="1204329" y="228003"/>
                    </a:cubicBezTo>
                    <a:cubicBezTo>
                      <a:pt x="1199912" y="258925"/>
                      <a:pt x="1200955" y="291135"/>
                      <a:pt x="1191077" y="320768"/>
                    </a:cubicBezTo>
                    <a:cubicBezTo>
                      <a:pt x="1187126" y="332621"/>
                      <a:pt x="1176941" y="345506"/>
                      <a:pt x="1164572" y="347273"/>
                    </a:cubicBezTo>
                    <a:cubicBezTo>
                      <a:pt x="1142274" y="350459"/>
                      <a:pt x="1120042" y="339948"/>
                      <a:pt x="1098311" y="334021"/>
                    </a:cubicBezTo>
                    <a:cubicBezTo>
                      <a:pt x="1071357" y="326670"/>
                      <a:pt x="1018798" y="307516"/>
                      <a:pt x="1018798" y="307516"/>
                    </a:cubicBezTo>
                    <a:cubicBezTo>
                      <a:pt x="1005546" y="298681"/>
                      <a:pt x="993288" y="288135"/>
                      <a:pt x="979042" y="281012"/>
                    </a:cubicBezTo>
                    <a:cubicBezTo>
                      <a:pt x="966548" y="274765"/>
                      <a:pt x="951263" y="274947"/>
                      <a:pt x="939285" y="267760"/>
                    </a:cubicBezTo>
                    <a:cubicBezTo>
                      <a:pt x="928571" y="261332"/>
                      <a:pt x="923495" y="247683"/>
                      <a:pt x="912781" y="241255"/>
                    </a:cubicBezTo>
                    <a:cubicBezTo>
                      <a:pt x="900803" y="234068"/>
                      <a:pt x="886456" y="231841"/>
                      <a:pt x="873024" y="228003"/>
                    </a:cubicBezTo>
                    <a:cubicBezTo>
                      <a:pt x="794122" y="205460"/>
                      <a:pt x="830484" y="220269"/>
                      <a:pt x="727250" y="201499"/>
                    </a:cubicBezTo>
                    <a:cubicBezTo>
                      <a:pt x="709331" y="198241"/>
                      <a:pt x="691911" y="192664"/>
                      <a:pt x="674242" y="188247"/>
                    </a:cubicBezTo>
                    <a:cubicBezTo>
                      <a:pt x="590372" y="202225"/>
                      <a:pt x="621599" y="201499"/>
                      <a:pt x="581477" y="201499"/>
                    </a:cubicBezTo>
                  </a:path>
                </a:pathLst>
              </a:custGeom>
              <a:solidFill>
                <a:srgbClr val="FF66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900"/>
              </a:p>
            </p:txBody>
          </p:sp>
        </p:grpSp>
        <p:sp>
          <p:nvSpPr>
            <p:cNvPr id="215" name="正方形/長方形 214"/>
            <p:cNvSpPr/>
            <p:nvPr/>
          </p:nvSpPr>
          <p:spPr>
            <a:xfrm>
              <a:off x="3211081" y="1525873"/>
              <a:ext cx="3110384" cy="135309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ja-JP" altLang="en-US" sz="2000" b="0" cap="none" spc="0" dirty="0" smtClean="0">
                  <a:ln w="18415" cmpd="sng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もんだい</a:t>
              </a:r>
              <a:endParaRPr lang="ja-JP" altLang="en-US" sz="2000" b="0" cap="none" spc="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grpSp>
        <p:nvGrpSpPr>
          <p:cNvPr id="225" name="グループ化 224"/>
          <p:cNvGrpSpPr/>
          <p:nvPr/>
        </p:nvGrpSpPr>
        <p:grpSpPr>
          <a:xfrm>
            <a:off x="3860304" y="5082200"/>
            <a:ext cx="1455374" cy="1384722"/>
            <a:chOff x="2744777" y="1484784"/>
            <a:chExt cx="4050390" cy="4682851"/>
          </a:xfrm>
        </p:grpSpPr>
        <p:grpSp>
          <p:nvGrpSpPr>
            <p:cNvPr id="226" name="グループ化 225"/>
            <p:cNvGrpSpPr/>
            <p:nvPr/>
          </p:nvGrpSpPr>
          <p:grpSpPr>
            <a:xfrm>
              <a:off x="2744777" y="1484784"/>
              <a:ext cx="4050390" cy="4682851"/>
              <a:chOff x="2668961" y="1844824"/>
              <a:chExt cx="4050390" cy="4682851"/>
            </a:xfrm>
          </p:grpSpPr>
          <p:sp>
            <p:nvSpPr>
              <p:cNvPr id="231" name="フリーフォーム 230"/>
              <p:cNvSpPr/>
              <p:nvPr/>
            </p:nvSpPr>
            <p:spPr>
              <a:xfrm>
                <a:off x="2668961" y="1844824"/>
                <a:ext cx="4050390" cy="4682851"/>
              </a:xfrm>
              <a:custGeom>
                <a:avLst/>
                <a:gdLst>
                  <a:gd name="connsiteX0" fmla="*/ 1277497 w 4050390"/>
                  <a:gd name="connsiteY0" fmla="*/ 35515 h 4334120"/>
                  <a:gd name="connsiteX1" fmla="*/ 747410 w 4050390"/>
                  <a:gd name="connsiteY1" fmla="*/ 287306 h 4334120"/>
                  <a:gd name="connsiteX2" fmla="*/ 349845 w 4050390"/>
                  <a:gd name="connsiteY2" fmla="*/ 936663 h 4334120"/>
                  <a:gd name="connsiteX3" fmla="*/ 190819 w 4050390"/>
                  <a:gd name="connsiteY3" fmla="*/ 2672698 h 4334120"/>
                  <a:gd name="connsiteX4" fmla="*/ 204071 w 4050390"/>
                  <a:gd name="connsiteY4" fmla="*/ 4209950 h 4334120"/>
                  <a:gd name="connsiteX5" fmla="*/ 270332 w 4050390"/>
                  <a:gd name="connsiteY5" fmla="*/ 4249706 h 4334120"/>
                  <a:gd name="connsiteX6" fmla="*/ 3649637 w 4050390"/>
                  <a:gd name="connsiteY6" fmla="*/ 4302715 h 4334120"/>
                  <a:gd name="connsiteX7" fmla="*/ 4020697 w 4050390"/>
                  <a:gd name="connsiteY7" fmla="*/ 4249706 h 4334120"/>
                  <a:gd name="connsiteX8" fmla="*/ 3967689 w 4050390"/>
                  <a:gd name="connsiteY8" fmla="*/ 4156941 h 4334120"/>
                  <a:gd name="connsiteX9" fmla="*/ 3914680 w 4050390"/>
                  <a:gd name="connsiteY9" fmla="*/ 2526924 h 4334120"/>
                  <a:gd name="connsiteX10" fmla="*/ 3768906 w 4050390"/>
                  <a:gd name="connsiteY10" fmla="*/ 578854 h 4334120"/>
                  <a:gd name="connsiteX11" fmla="*/ 2152141 w 4050390"/>
                  <a:gd name="connsiteY11" fmla="*/ 22263 h 4334120"/>
                  <a:gd name="connsiteX12" fmla="*/ 1065463 w 4050390"/>
                  <a:gd name="connsiteY12" fmla="*/ 101776 h 4334120"/>
                  <a:gd name="connsiteX13" fmla="*/ 1065463 w 4050390"/>
                  <a:gd name="connsiteY13" fmla="*/ 101776 h 4334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050390" h="4334120">
                    <a:moveTo>
                      <a:pt x="1277497" y="35515"/>
                    </a:moveTo>
                    <a:cubicBezTo>
                      <a:pt x="1089758" y="86315"/>
                      <a:pt x="902019" y="137115"/>
                      <a:pt x="747410" y="287306"/>
                    </a:cubicBezTo>
                    <a:cubicBezTo>
                      <a:pt x="592801" y="437497"/>
                      <a:pt x="442610" y="539098"/>
                      <a:pt x="349845" y="936663"/>
                    </a:cubicBezTo>
                    <a:cubicBezTo>
                      <a:pt x="257080" y="1334228"/>
                      <a:pt x="215115" y="2127150"/>
                      <a:pt x="190819" y="2672698"/>
                    </a:cubicBezTo>
                    <a:cubicBezTo>
                      <a:pt x="166523" y="3218246"/>
                      <a:pt x="190819" y="3947115"/>
                      <a:pt x="204071" y="4209950"/>
                    </a:cubicBezTo>
                    <a:cubicBezTo>
                      <a:pt x="217323" y="4472785"/>
                      <a:pt x="-303929" y="4234245"/>
                      <a:pt x="270332" y="4249706"/>
                    </a:cubicBezTo>
                    <a:cubicBezTo>
                      <a:pt x="844593" y="4265167"/>
                      <a:pt x="3024576" y="4302715"/>
                      <a:pt x="3649637" y="4302715"/>
                    </a:cubicBezTo>
                    <a:cubicBezTo>
                      <a:pt x="4274698" y="4302715"/>
                      <a:pt x="3967688" y="4274002"/>
                      <a:pt x="4020697" y="4249706"/>
                    </a:cubicBezTo>
                    <a:cubicBezTo>
                      <a:pt x="4073706" y="4225410"/>
                      <a:pt x="3985359" y="4444071"/>
                      <a:pt x="3967689" y="4156941"/>
                    </a:cubicBezTo>
                    <a:cubicBezTo>
                      <a:pt x="3950020" y="3869811"/>
                      <a:pt x="3947811" y="3123272"/>
                      <a:pt x="3914680" y="2526924"/>
                    </a:cubicBezTo>
                    <a:cubicBezTo>
                      <a:pt x="3881550" y="1930576"/>
                      <a:pt x="4062663" y="996298"/>
                      <a:pt x="3768906" y="578854"/>
                    </a:cubicBezTo>
                    <a:cubicBezTo>
                      <a:pt x="3475150" y="161411"/>
                      <a:pt x="2602715" y="101776"/>
                      <a:pt x="2152141" y="22263"/>
                    </a:cubicBezTo>
                    <a:cubicBezTo>
                      <a:pt x="1701567" y="-57250"/>
                      <a:pt x="1065463" y="101776"/>
                      <a:pt x="1065463" y="101776"/>
                    </a:cubicBezTo>
                    <a:lnTo>
                      <a:pt x="1065463" y="101776"/>
                    </a:lnTo>
                  </a:path>
                </a:pathLst>
              </a:custGeom>
              <a:solidFill>
                <a:schemeClr val="bg2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900"/>
              </a:p>
            </p:txBody>
          </p:sp>
          <p:sp>
            <p:nvSpPr>
              <p:cNvPr id="232" name="円/楕円 231"/>
              <p:cNvSpPr/>
              <p:nvPr/>
            </p:nvSpPr>
            <p:spPr>
              <a:xfrm>
                <a:off x="3539968" y="2708920"/>
                <a:ext cx="864096" cy="864096"/>
              </a:xfrm>
              <a:prstGeom prst="ellipse">
                <a:avLst/>
              </a:prstGeom>
              <a:solidFill>
                <a:schemeClr val="bg2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900"/>
              </a:p>
            </p:txBody>
          </p:sp>
          <p:sp>
            <p:nvSpPr>
              <p:cNvPr id="233" name="弦 232"/>
              <p:cNvSpPr/>
              <p:nvPr/>
            </p:nvSpPr>
            <p:spPr>
              <a:xfrm rot="17413514">
                <a:off x="3511875" y="2740803"/>
                <a:ext cx="863204" cy="848977"/>
              </a:xfrm>
              <a:prstGeom prst="chord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900"/>
              </a:p>
            </p:txBody>
          </p:sp>
          <p:sp>
            <p:nvSpPr>
              <p:cNvPr id="234" name="円/楕円 233"/>
              <p:cNvSpPr/>
              <p:nvPr/>
            </p:nvSpPr>
            <p:spPr>
              <a:xfrm>
                <a:off x="4913988" y="2708920"/>
                <a:ext cx="864096" cy="864096"/>
              </a:xfrm>
              <a:prstGeom prst="ellipse">
                <a:avLst/>
              </a:prstGeom>
              <a:solidFill>
                <a:schemeClr val="bg2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900"/>
              </a:p>
            </p:txBody>
          </p:sp>
          <p:sp>
            <p:nvSpPr>
              <p:cNvPr id="235" name="弦 234"/>
              <p:cNvSpPr/>
              <p:nvPr/>
            </p:nvSpPr>
            <p:spPr>
              <a:xfrm rot="17413514">
                <a:off x="4885895" y="2740803"/>
                <a:ext cx="863204" cy="848977"/>
              </a:xfrm>
              <a:prstGeom prst="chord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900"/>
              </a:p>
            </p:txBody>
          </p:sp>
          <p:sp>
            <p:nvSpPr>
              <p:cNvPr id="236" name="円/楕円 235"/>
              <p:cNvSpPr/>
              <p:nvPr/>
            </p:nvSpPr>
            <p:spPr>
              <a:xfrm>
                <a:off x="3779912" y="2996952"/>
                <a:ext cx="360040" cy="28803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900"/>
              </a:p>
            </p:txBody>
          </p:sp>
          <p:sp>
            <p:nvSpPr>
              <p:cNvPr id="237" name="円/楕円 236"/>
              <p:cNvSpPr/>
              <p:nvPr/>
            </p:nvSpPr>
            <p:spPr>
              <a:xfrm>
                <a:off x="5137477" y="3021275"/>
                <a:ext cx="360040" cy="28803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900"/>
              </a:p>
            </p:txBody>
          </p:sp>
        </p:grpSp>
        <p:grpSp>
          <p:nvGrpSpPr>
            <p:cNvPr id="227" name="グループ化 226"/>
            <p:cNvGrpSpPr/>
            <p:nvPr/>
          </p:nvGrpSpPr>
          <p:grpSpPr>
            <a:xfrm>
              <a:off x="4333282" y="3948385"/>
              <a:ext cx="880011" cy="701173"/>
              <a:chOff x="4109793" y="3844323"/>
              <a:chExt cx="1216771" cy="701173"/>
            </a:xfrm>
          </p:grpSpPr>
          <p:sp>
            <p:nvSpPr>
              <p:cNvPr id="229" name="フリーフォーム 228"/>
              <p:cNvSpPr/>
              <p:nvPr/>
            </p:nvSpPr>
            <p:spPr>
              <a:xfrm>
                <a:off x="4109793" y="4052449"/>
                <a:ext cx="1204329" cy="493047"/>
              </a:xfrm>
              <a:custGeom>
                <a:avLst/>
                <a:gdLst>
                  <a:gd name="connsiteX0" fmla="*/ 700746 w 1204329"/>
                  <a:gd name="connsiteY0" fmla="*/ 188247 h 493047"/>
                  <a:gd name="connsiteX1" fmla="*/ 528468 w 1204329"/>
                  <a:gd name="connsiteY1" fmla="*/ 201499 h 493047"/>
                  <a:gd name="connsiteX2" fmla="*/ 448955 w 1204329"/>
                  <a:gd name="connsiteY2" fmla="*/ 228003 h 493047"/>
                  <a:gd name="connsiteX3" fmla="*/ 369442 w 1204329"/>
                  <a:gd name="connsiteY3" fmla="*/ 281012 h 493047"/>
                  <a:gd name="connsiteX4" fmla="*/ 303181 w 1204329"/>
                  <a:gd name="connsiteY4" fmla="*/ 334021 h 493047"/>
                  <a:gd name="connsiteX5" fmla="*/ 236920 w 1204329"/>
                  <a:gd name="connsiteY5" fmla="*/ 400281 h 493047"/>
                  <a:gd name="connsiteX6" fmla="*/ 170659 w 1204329"/>
                  <a:gd name="connsiteY6" fmla="*/ 440038 h 493047"/>
                  <a:gd name="connsiteX7" fmla="*/ 130903 w 1204329"/>
                  <a:gd name="connsiteY7" fmla="*/ 466542 h 493047"/>
                  <a:gd name="connsiteX8" fmla="*/ 51390 w 1204329"/>
                  <a:gd name="connsiteY8" fmla="*/ 493047 h 493047"/>
                  <a:gd name="connsiteX9" fmla="*/ 24885 w 1204329"/>
                  <a:gd name="connsiteY9" fmla="*/ 347273 h 493047"/>
                  <a:gd name="connsiteX10" fmla="*/ 64642 w 1204329"/>
                  <a:gd name="connsiteY10" fmla="*/ 281012 h 493047"/>
                  <a:gd name="connsiteX11" fmla="*/ 91146 w 1204329"/>
                  <a:gd name="connsiteY11" fmla="*/ 241255 h 493047"/>
                  <a:gd name="connsiteX12" fmla="*/ 170659 w 1204329"/>
                  <a:gd name="connsiteY12" fmla="*/ 201499 h 493047"/>
                  <a:gd name="connsiteX13" fmla="*/ 250172 w 1204329"/>
                  <a:gd name="connsiteY13" fmla="*/ 135238 h 493047"/>
                  <a:gd name="connsiteX14" fmla="*/ 276677 w 1204329"/>
                  <a:gd name="connsiteY14" fmla="*/ 108734 h 493047"/>
                  <a:gd name="connsiteX15" fmla="*/ 329685 w 1204329"/>
                  <a:gd name="connsiteY15" fmla="*/ 82229 h 493047"/>
                  <a:gd name="connsiteX16" fmla="*/ 409198 w 1204329"/>
                  <a:gd name="connsiteY16" fmla="*/ 42473 h 493047"/>
                  <a:gd name="connsiteX17" fmla="*/ 448955 w 1204329"/>
                  <a:gd name="connsiteY17" fmla="*/ 15968 h 493047"/>
                  <a:gd name="connsiteX18" fmla="*/ 806764 w 1204329"/>
                  <a:gd name="connsiteY18" fmla="*/ 15968 h 493047"/>
                  <a:gd name="connsiteX19" fmla="*/ 926033 w 1204329"/>
                  <a:gd name="connsiteY19" fmla="*/ 42473 h 493047"/>
                  <a:gd name="connsiteX20" fmla="*/ 1005546 w 1204329"/>
                  <a:gd name="connsiteY20" fmla="*/ 68977 h 493047"/>
                  <a:gd name="connsiteX21" fmla="*/ 1045303 w 1204329"/>
                  <a:gd name="connsiteY21" fmla="*/ 95481 h 493047"/>
                  <a:gd name="connsiteX22" fmla="*/ 1071807 w 1204329"/>
                  <a:gd name="connsiteY22" fmla="*/ 121986 h 493047"/>
                  <a:gd name="connsiteX23" fmla="*/ 1111564 w 1204329"/>
                  <a:gd name="connsiteY23" fmla="*/ 135238 h 493047"/>
                  <a:gd name="connsiteX24" fmla="*/ 1151320 w 1204329"/>
                  <a:gd name="connsiteY24" fmla="*/ 161742 h 493047"/>
                  <a:gd name="connsiteX25" fmla="*/ 1204329 w 1204329"/>
                  <a:gd name="connsiteY25" fmla="*/ 228003 h 493047"/>
                  <a:gd name="connsiteX26" fmla="*/ 1191077 w 1204329"/>
                  <a:gd name="connsiteY26" fmla="*/ 320768 h 493047"/>
                  <a:gd name="connsiteX27" fmla="*/ 1164572 w 1204329"/>
                  <a:gd name="connsiteY27" fmla="*/ 347273 h 493047"/>
                  <a:gd name="connsiteX28" fmla="*/ 1098311 w 1204329"/>
                  <a:gd name="connsiteY28" fmla="*/ 334021 h 493047"/>
                  <a:gd name="connsiteX29" fmla="*/ 1018798 w 1204329"/>
                  <a:gd name="connsiteY29" fmla="*/ 307516 h 493047"/>
                  <a:gd name="connsiteX30" fmla="*/ 979042 w 1204329"/>
                  <a:gd name="connsiteY30" fmla="*/ 281012 h 493047"/>
                  <a:gd name="connsiteX31" fmla="*/ 939285 w 1204329"/>
                  <a:gd name="connsiteY31" fmla="*/ 267760 h 493047"/>
                  <a:gd name="connsiteX32" fmla="*/ 912781 w 1204329"/>
                  <a:gd name="connsiteY32" fmla="*/ 241255 h 493047"/>
                  <a:gd name="connsiteX33" fmla="*/ 873024 w 1204329"/>
                  <a:gd name="connsiteY33" fmla="*/ 228003 h 493047"/>
                  <a:gd name="connsiteX34" fmla="*/ 727250 w 1204329"/>
                  <a:gd name="connsiteY34" fmla="*/ 201499 h 493047"/>
                  <a:gd name="connsiteX35" fmla="*/ 674242 w 1204329"/>
                  <a:gd name="connsiteY35" fmla="*/ 188247 h 493047"/>
                  <a:gd name="connsiteX36" fmla="*/ 581477 w 1204329"/>
                  <a:gd name="connsiteY36" fmla="*/ 201499 h 4930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204329" h="493047">
                    <a:moveTo>
                      <a:pt x="700746" y="188247"/>
                    </a:moveTo>
                    <a:cubicBezTo>
                      <a:pt x="643320" y="192664"/>
                      <a:pt x="585359" y="192516"/>
                      <a:pt x="528468" y="201499"/>
                    </a:cubicBezTo>
                    <a:cubicBezTo>
                      <a:pt x="500872" y="205856"/>
                      <a:pt x="448955" y="228003"/>
                      <a:pt x="448955" y="228003"/>
                    </a:cubicBezTo>
                    <a:cubicBezTo>
                      <a:pt x="422451" y="245673"/>
                      <a:pt x="391967" y="258488"/>
                      <a:pt x="369442" y="281012"/>
                    </a:cubicBezTo>
                    <a:cubicBezTo>
                      <a:pt x="331675" y="318778"/>
                      <a:pt x="353333" y="300585"/>
                      <a:pt x="303181" y="334021"/>
                    </a:cubicBezTo>
                    <a:cubicBezTo>
                      <a:pt x="257744" y="402177"/>
                      <a:pt x="300028" y="349795"/>
                      <a:pt x="236920" y="400281"/>
                    </a:cubicBezTo>
                    <a:cubicBezTo>
                      <a:pt x="184944" y="441862"/>
                      <a:pt x="239704" y="417023"/>
                      <a:pt x="170659" y="440038"/>
                    </a:cubicBezTo>
                    <a:cubicBezTo>
                      <a:pt x="157407" y="448873"/>
                      <a:pt x="145457" y="460073"/>
                      <a:pt x="130903" y="466542"/>
                    </a:cubicBezTo>
                    <a:cubicBezTo>
                      <a:pt x="105373" y="477889"/>
                      <a:pt x="51390" y="493047"/>
                      <a:pt x="51390" y="493047"/>
                    </a:cubicBezTo>
                    <a:cubicBezTo>
                      <a:pt x="-28123" y="466541"/>
                      <a:pt x="2744" y="491194"/>
                      <a:pt x="24885" y="347273"/>
                    </a:cubicBezTo>
                    <a:cubicBezTo>
                      <a:pt x="32557" y="297406"/>
                      <a:pt x="36784" y="315834"/>
                      <a:pt x="64642" y="281012"/>
                    </a:cubicBezTo>
                    <a:cubicBezTo>
                      <a:pt x="74592" y="268575"/>
                      <a:pt x="79884" y="252517"/>
                      <a:pt x="91146" y="241255"/>
                    </a:cubicBezTo>
                    <a:cubicBezTo>
                      <a:pt x="116835" y="215566"/>
                      <a:pt x="138325" y="212277"/>
                      <a:pt x="170659" y="201499"/>
                    </a:cubicBezTo>
                    <a:cubicBezTo>
                      <a:pt x="253702" y="90775"/>
                      <a:pt x="167387" y="184908"/>
                      <a:pt x="250172" y="135238"/>
                    </a:cubicBezTo>
                    <a:cubicBezTo>
                      <a:pt x="260886" y="128810"/>
                      <a:pt x="266281" y="115665"/>
                      <a:pt x="276677" y="108734"/>
                    </a:cubicBezTo>
                    <a:cubicBezTo>
                      <a:pt x="293114" y="97776"/>
                      <a:pt x="312533" y="92030"/>
                      <a:pt x="329685" y="82229"/>
                    </a:cubicBezTo>
                    <a:cubicBezTo>
                      <a:pt x="401612" y="41128"/>
                      <a:pt x="336312" y="66768"/>
                      <a:pt x="409198" y="42473"/>
                    </a:cubicBezTo>
                    <a:cubicBezTo>
                      <a:pt x="422450" y="33638"/>
                      <a:pt x="434042" y="21561"/>
                      <a:pt x="448955" y="15968"/>
                    </a:cubicBezTo>
                    <a:cubicBezTo>
                      <a:pt x="543325" y="-19421"/>
                      <a:pt x="783320" y="14902"/>
                      <a:pt x="806764" y="15968"/>
                    </a:cubicBezTo>
                    <a:cubicBezTo>
                      <a:pt x="844585" y="23533"/>
                      <a:pt x="888610" y="31246"/>
                      <a:pt x="926033" y="42473"/>
                    </a:cubicBezTo>
                    <a:cubicBezTo>
                      <a:pt x="952793" y="50501"/>
                      <a:pt x="982300" y="53480"/>
                      <a:pt x="1005546" y="68977"/>
                    </a:cubicBezTo>
                    <a:cubicBezTo>
                      <a:pt x="1018798" y="77812"/>
                      <a:pt x="1032866" y="85531"/>
                      <a:pt x="1045303" y="95481"/>
                    </a:cubicBezTo>
                    <a:cubicBezTo>
                      <a:pt x="1055059" y="103286"/>
                      <a:pt x="1061093" y="115558"/>
                      <a:pt x="1071807" y="121986"/>
                    </a:cubicBezTo>
                    <a:cubicBezTo>
                      <a:pt x="1083785" y="129173"/>
                      <a:pt x="1098312" y="130821"/>
                      <a:pt x="1111564" y="135238"/>
                    </a:cubicBezTo>
                    <a:cubicBezTo>
                      <a:pt x="1124816" y="144073"/>
                      <a:pt x="1138883" y="151792"/>
                      <a:pt x="1151320" y="161742"/>
                    </a:cubicBezTo>
                    <a:cubicBezTo>
                      <a:pt x="1178293" y="183321"/>
                      <a:pt x="1184651" y="198487"/>
                      <a:pt x="1204329" y="228003"/>
                    </a:cubicBezTo>
                    <a:cubicBezTo>
                      <a:pt x="1199912" y="258925"/>
                      <a:pt x="1200955" y="291135"/>
                      <a:pt x="1191077" y="320768"/>
                    </a:cubicBezTo>
                    <a:cubicBezTo>
                      <a:pt x="1187126" y="332621"/>
                      <a:pt x="1176941" y="345506"/>
                      <a:pt x="1164572" y="347273"/>
                    </a:cubicBezTo>
                    <a:cubicBezTo>
                      <a:pt x="1142274" y="350459"/>
                      <a:pt x="1120042" y="339948"/>
                      <a:pt x="1098311" y="334021"/>
                    </a:cubicBezTo>
                    <a:cubicBezTo>
                      <a:pt x="1071357" y="326670"/>
                      <a:pt x="1018798" y="307516"/>
                      <a:pt x="1018798" y="307516"/>
                    </a:cubicBezTo>
                    <a:cubicBezTo>
                      <a:pt x="1005546" y="298681"/>
                      <a:pt x="993288" y="288135"/>
                      <a:pt x="979042" y="281012"/>
                    </a:cubicBezTo>
                    <a:cubicBezTo>
                      <a:pt x="966548" y="274765"/>
                      <a:pt x="951263" y="274947"/>
                      <a:pt x="939285" y="267760"/>
                    </a:cubicBezTo>
                    <a:cubicBezTo>
                      <a:pt x="928571" y="261332"/>
                      <a:pt x="923495" y="247683"/>
                      <a:pt x="912781" y="241255"/>
                    </a:cubicBezTo>
                    <a:cubicBezTo>
                      <a:pt x="900803" y="234068"/>
                      <a:pt x="886456" y="231841"/>
                      <a:pt x="873024" y="228003"/>
                    </a:cubicBezTo>
                    <a:cubicBezTo>
                      <a:pt x="794122" y="205460"/>
                      <a:pt x="830484" y="220269"/>
                      <a:pt x="727250" y="201499"/>
                    </a:cubicBezTo>
                    <a:cubicBezTo>
                      <a:pt x="709331" y="198241"/>
                      <a:pt x="691911" y="192664"/>
                      <a:pt x="674242" y="188247"/>
                    </a:cubicBezTo>
                    <a:cubicBezTo>
                      <a:pt x="590372" y="202225"/>
                      <a:pt x="621599" y="201499"/>
                      <a:pt x="581477" y="201499"/>
                    </a:cubicBezTo>
                  </a:path>
                </a:pathLst>
              </a:custGeom>
              <a:solidFill>
                <a:srgbClr val="FF66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900"/>
              </a:p>
            </p:txBody>
          </p:sp>
          <p:sp>
            <p:nvSpPr>
              <p:cNvPr id="230" name="フリーフォーム 229"/>
              <p:cNvSpPr/>
              <p:nvPr/>
            </p:nvSpPr>
            <p:spPr>
              <a:xfrm>
                <a:off x="4122235" y="3844323"/>
                <a:ext cx="1204329" cy="493047"/>
              </a:xfrm>
              <a:custGeom>
                <a:avLst/>
                <a:gdLst>
                  <a:gd name="connsiteX0" fmla="*/ 700746 w 1204329"/>
                  <a:gd name="connsiteY0" fmla="*/ 188247 h 493047"/>
                  <a:gd name="connsiteX1" fmla="*/ 528468 w 1204329"/>
                  <a:gd name="connsiteY1" fmla="*/ 201499 h 493047"/>
                  <a:gd name="connsiteX2" fmla="*/ 448955 w 1204329"/>
                  <a:gd name="connsiteY2" fmla="*/ 228003 h 493047"/>
                  <a:gd name="connsiteX3" fmla="*/ 369442 w 1204329"/>
                  <a:gd name="connsiteY3" fmla="*/ 281012 h 493047"/>
                  <a:gd name="connsiteX4" fmla="*/ 303181 w 1204329"/>
                  <a:gd name="connsiteY4" fmla="*/ 334021 h 493047"/>
                  <a:gd name="connsiteX5" fmla="*/ 236920 w 1204329"/>
                  <a:gd name="connsiteY5" fmla="*/ 400281 h 493047"/>
                  <a:gd name="connsiteX6" fmla="*/ 170659 w 1204329"/>
                  <a:gd name="connsiteY6" fmla="*/ 440038 h 493047"/>
                  <a:gd name="connsiteX7" fmla="*/ 130903 w 1204329"/>
                  <a:gd name="connsiteY7" fmla="*/ 466542 h 493047"/>
                  <a:gd name="connsiteX8" fmla="*/ 51390 w 1204329"/>
                  <a:gd name="connsiteY8" fmla="*/ 493047 h 493047"/>
                  <a:gd name="connsiteX9" fmla="*/ 24885 w 1204329"/>
                  <a:gd name="connsiteY9" fmla="*/ 347273 h 493047"/>
                  <a:gd name="connsiteX10" fmla="*/ 64642 w 1204329"/>
                  <a:gd name="connsiteY10" fmla="*/ 281012 h 493047"/>
                  <a:gd name="connsiteX11" fmla="*/ 91146 w 1204329"/>
                  <a:gd name="connsiteY11" fmla="*/ 241255 h 493047"/>
                  <a:gd name="connsiteX12" fmla="*/ 170659 w 1204329"/>
                  <a:gd name="connsiteY12" fmla="*/ 201499 h 493047"/>
                  <a:gd name="connsiteX13" fmla="*/ 250172 w 1204329"/>
                  <a:gd name="connsiteY13" fmla="*/ 135238 h 493047"/>
                  <a:gd name="connsiteX14" fmla="*/ 276677 w 1204329"/>
                  <a:gd name="connsiteY14" fmla="*/ 108734 h 493047"/>
                  <a:gd name="connsiteX15" fmla="*/ 329685 w 1204329"/>
                  <a:gd name="connsiteY15" fmla="*/ 82229 h 493047"/>
                  <a:gd name="connsiteX16" fmla="*/ 409198 w 1204329"/>
                  <a:gd name="connsiteY16" fmla="*/ 42473 h 493047"/>
                  <a:gd name="connsiteX17" fmla="*/ 448955 w 1204329"/>
                  <a:gd name="connsiteY17" fmla="*/ 15968 h 493047"/>
                  <a:gd name="connsiteX18" fmla="*/ 806764 w 1204329"/>
                  <a:gd name="connsiteY18" fmla="*/ 15968 h 493047"/>
                  <a:gd name="connsiteX19" fmla="*/ 926033 w 1204329"/>
                  <a:gd name="connsiteY19" fmla="*/ 42473 h 493047"/>
                  <a:gd name="connsiteX20" fmla="*/ 1005546 w 1204329"/>
                  <a:gd name="connsiteY20" fmla="*/ 68977 h 493047"/>
                  <a:gd name="connsiteX21" fmla="*/ 1045303 w 1204329"/>
                  <a:gd name="connsiteY21" fmla="*/ 95481 h 493047"/>
                  <a:gd name="connsiteX22" fmla="*/ 1071807 w 1204329"/>
                  <a:gd name="connsiteY22" fmla="*/ 121986 h 493047"/>
                  <a:gd name="connsiteX23" fmla="*/ 1111564 w 1204329"/>
                  <a:gd name="connsiteY23" fmla="*/ 135238 h 493047"/>
                  <a:gd name="connsiteX24" fmla="*/ 1151320 w 1204329"/>
                  <a:gd name="connsiteY24" fmla="*/ 161742 h 493047"/>
                  <a:gd name="connsiteX25" fmla="*/ 1204329 w 1204329"/>
                  <a:gd name="connsiteY25" fmla="*/ 228003 h 493047"/>
                  <a:gd name="connsiteX26" fmla="*/ 1191077 w 1204329"/>
                  <a:gd name="connsiteY26" fmla="*/ 320768 h 493047"/>
                  <a:gd name="connsiteX27" fmla="*/ 1164572 w 1204329"/>
                  <a:gd name="connsiteY27" fmla="*/ 347273 h 493047"/>
                  <a:gd name="connsiteX28" fmla="*/ 1098311 w 1204329"/>
                  <a:gd name="connsiteY28" fmla="*/ 334021 h 493047"/>
                  <a:gd name="connsiteX29" fmla="*/ 1018798 w 1204329"/>
                  <a:gd name="connsiteY29" fmla="*/ 307516 h 493047"/>
                  <a:gd name="connsiteX30" fmla="*/ 979042 w 1204329"/>
                  <a:gd name="connsiteY30" fmla="*/ 281012 h 493047"/>
                  <a:gd name="connsiteX31" fmla="*/ 939285 w 1204329"/>
                  <a:gd name="connsiteY31" fmla="*/ 267760 h 493047"/>
                  <a:gd name="connsiteX32" fmla="*/ 912781 w 1204329"/>
                  <a:gd name="connsiteY32" fmla="*/ 241255 h 493047"/>
                  <a:gd name="connsiteX33" fmla="*/ 873024 w 1204329"/>
                  <a:gd name="connsiteY33" fmla="*/ 228003 h 493047"/>
                  <a:gd name="connsiteX34" fmla="*/ 727250 w 1204329"/>
                  <a:gd name="connsiteY34" fmla="*/ 201499 h 493047"/>
                  <a:gd name="connsiteX35" fmla="*/ 674242 w 1204329"/>
                  <a:gd name="connsiteY35" fmla="*/ 188247 h 493047"/>
                  <a:gd name="connsiteX36" fmla="*/ 581477 w 1204329"/>
                  <a:gd name="connsiteY36" fmla="*/ 201499 h 4930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204329" h="493047">
                    <a:moveTo>
                      <a:pt x="700746" y="188247"/>
                    </a:moveTo>
                    <a:cubicBezTo>
                      <a:pt x="643320" y="192664"/>
                      <a:pt x="585359" y="192516"/>
                      <a:pt x="528468" y="201499"/>
                    </a:cubicBezTo>
                    <a:cubicBezTo>
                      <a:pt x="500872" y="205856"/>
                      <a:pt x="448955" y="228003"/>
                      <a:pt x="448955" y="228003"/>
                    </a:cubicBezTo>
                    <a:cubicBezTo>
                      <a:pt x="422451" y="245673"/>
                      <a:pt x="391967" y="258488"/>
                      <a:pt x="369442" y="281012"/>
                    </a:cubicBezTo>
                    <a:cubicBezTo>
                      <a:pt x="331675" y="318778"/>
                      <a:pt x="353333" y="300585"/>
                      <a:pt x="303181" y="334021"/>
                    </a:cubicBezTo>
                    <a:cubicBezTo>
                      <a:pt x="257744" y="402177"/>
                      <a:pt x="300028" y="349795"/>
                      <a:pt x="236920" y="400281"/>
                    </a:cubicBezTo>
                    <a:cubicBezTo>
                      <a:pt x="184944" y="441862"/>
                      <a:pt x="239704" y="417023"/>
                      <a:pt x="170659" y="440038"/>
                    </a:cubicBezTo>
                    <a:cubicBezTo>
                      <a:pt x="157407" y="448873"/>
                      <a:pt x="145457" y="460073"/>
                      <a:pt x="130903" y="466542"/>
                    </a:cubicBezTo>
                    <a:cubicBezTo>
                      <a:pt x="105373" y="477889"/>
                      <a:pt x="51390" y="493047"/>
                      <a:pt x="51390" y="493047"/>
                    </a:cubicBezTo>
                    <a:cubicBezTo>
                      <a:pt x="-28123" y="466541"/>
                      <a:pt x="2744" y="491194"/>
                      <a:pt x="24885" y="347273"/>
                    </a:cubicBezTo>
                    <a:cubicBezTo>
                      <a:pt x="32557" y="297406"/>
                      <a:pt x="36784" y="315834"/>
                      <a:pt x="64642" y="281012"/>
                    </a:cubicBezTo>
                    <a:cubicBezTo>
                      <a:pt x="74592" y="268575"/>
                      <a:pt x="79884" y="252517"/>
                      <a:pt x="91146" y="241255"/>
                    </a:cubicBezTo>
                    <a:cubicBezTo>
                      <a:pt x="116835" y="215566"/>
                      <a:pt x="138325" y="212277"/>
                      <a:pt x="170659" y="201499"/>
                    </a:cubicBezTo>
                    <a:cubicBezTo>
                      <a:pt x="253702" y="90775"/>
                      <a:pt x="167387" y="184908"/>
                      <a:pt x="250172" y="135238"/>
                    </a:cubicBezTo>
                    <a:cubicBezTo>
                      <a:pt x="260886" y="128810"/>
                      <a:pt x="266281" y="115665"/>
                      <a:pt x="276677" y="108734"/>
                    </a:cubicBezTo>
                    <a:cubicBezTo>
                      <a:pt x="293114" y="97776"/>
                      <a:pt x="312533" y="92030"/>
                      <a:pt x="329685" y="82229"/>
                    </a:cubicBezTo>
                    <a:cubicBezTo>
                      <a:pt x="401612" y="41128"/>
                      <a:pt x="336312" y="66768"/>
                      <a:pt x="409198" y="42473"/>
                    </a:cubicBezTo>
                    <a:cubicBezTo>
                      <a:pt x="422450" y="33638"/>
                      <a:pt x="434042" y="21561"/>
                      <a:pt x="448955" y="15968"/>
                    </a:cubicBezTo>
                    <a:cubicBezTo>
                      <a:pt x="543325" y="-19421"/>
                      <a:pt x="783320" y="14902"/>
                      <a:pt x="806764" y="15968"/>
                    </a:cubicBezTo>
                    <a:cubicBezTo>
                      <a:pt x="844585" y="23533"/>
                      <a:pt x="888610" y="31246"/>
                      <a:pt x="926033" y="42473"/>
                    </a:cubicBezTo>
                    <a:cubicBezTo>
                      <a:pt x="952793" y="50501"/>
                      <a:pt x="982300" y="53480"/>
                      <a:pt x="1005546" y="68977"/>
                    </a:cubicBezTo>
                    <a:cubicBezTo>
                      <a:pt x="1018798" y="77812"/>
                      <a:pt x="1032866" y="85531"/>
                      <a:pt x="1045303" y="95481"/>
                    </a:cubicBezTo>
                    <a:cubicBezTo>
                      <a:pt x="1055059" y="103286"/>
                      <a:pt x="1061093" y="115558"/>
                      <a:pt x="1071807" y="121986"/>
                    </a:cubicBezTo>
                    <a:cubicBezTo>
                      <a:pt x="1083785" y="129173"/>
                      <a:pt x="1098312" y="130821"/>
                      <a:pt x="1111564" y="135238"/>
                    </a:cubicBezTo>
                    <a:cubicBezTo>
                      <a:pt x="1124816" y="144073"/>
                      <a:pt x="1138883" y="151792"/>
                      <a:pt x="1151320" y="161742"/>
                    </a:cubicBezTo>
                    <a:cubicBezTo>
                      <a:pt x="1178293" y="183321"/>
                      <a:pt x="1184651" y="198487"/>
                      <a:pt x="1204329" y="228003"/>
                    </a:cubicBezTo>
                    <a:cubicBezTo>
                      <a:pt x="1199912" y="258925"/>
                      <a:pt x="1200955" y="291135"/>
                      <a:pt x="1191077" y="320768"/>
                    </a:cubicBezTo>
                    <a:cubicBezTo>
                      <a:pt x="1187126" y="332621"/>
                      <a:pt x="1176941" y="345506"/>
                      <a:pt x="1164572" y="347273"/>
                    </a:cubicBezTo>
                    <a:cubicBezTo>
                      <a:pt x="1142274" y="350459"/>
                      <a:pt x="1120042" y="339948"/>
                      <a:pt x="1098311" y="334021"/>
                    </a:cubicBezTo>
                    <a:cubicBezTo>
                      <a:pt x="1071357" y="326670"/>
                      <a:pt x="1018798" y="307516"/>
                      <a:pt x="1018798" y="307516"/>
                    </a:cubicBezTo>
                    <a:cubicBezTo>
                      <a:pt x="1005546" y="298681"/>
                      <a:pt x="993288" y="288135"/>
                      <a:pt x="979042" y="281012"/>
                    </a:cubicBezTo>
                    <a:cubicBezTo>
                      <a:pt x="966548" y="274765"/>
                      <a:pt x="951263" y="274947"/>
                      <a:pt x="939285" y="267760"/>
                    </a:cubicBezTo>
                    <a:cubicBezTo>
                      <a:pt x="928571" y="261332"/>
                      <a:pt x="923495" y="247683"/>
                      <a:pt x="912781" y="241255"/>
                    </a:cubicBezTo>
                    <a:cubicBezTo>
                      <a:pt x="900803" y="234068"/>
                      <a:pt x="886456" y="231841"/>
                      <a:pt x="873024" y="228003"/>
                    </a:cubicBezTo>
                    <a:cubicBezTo>
                      <a:pt x="794122" y="205460"/>
                      <a:pt x="830484" y="220269"/>
                      <a:pt x="727250" y="201499"/>
                    </a:cubicBezTo>
                    <a:cubicBezTo>
                      <a:pt x="709331" y="198241"/>
                      <a:pt x="691911" y="192664"/>
                      <a:pt x="674242" y="188247"/>
                    </a:cubicBezTo>
                    <a:cubicBezTo>
                      <a:pt x="590372" y="202225"/>
                      <a:pt x="621599" y="201499"/>
                      <a:pt x="581477" y="201499"/>
                    </a:cubicBezTo>
                  </a:path>
                </a:pathLst>
              </a:custGeom>
              <a:solidFill>
                <a:srgbClr val="FF66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900"/>
              </a:p>
            </p:txBody>
          </p:sp>
        </p:grpSp>
        <p:sp>
          <p:nvSpPr>
            <p:cNvPr id="228" name="正方形/長方形 227"/>
            <p:cNvSpPr/>
            <p:nvPr/>
          </p:nvSpPr>
          <p:spPr>
            <a:xfrm>
              <a:off x="3211081" y="1525873"/>
              <a:ext cx="3110384" cy="135309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ja-JP" altLang="en-US" sz="2000" b="0" cap="none" spc="0" dirty="0" smtClean="0">
                  <a:ln w="18415" cmpd="sng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もんだい</a:t>
              </a:r>
              <a:endParaRPr lang="ja-JP" altLang="en-US" sz="2000" b="0" cap="none" spc="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grpSp>
        <p:nvGrpSpPr>
          <p:cNvPr id="238" name="グループ化 237"/>
          <p:cNvGrpSpPr/>
          <p:nvPr/>
        </p:nvGrpSpPr>
        <p:grpSpPr>
          <a:xfrm>
            <a:off x="5588496" y="5061760"/>
            <a:ext cx="1455374" cy="1384722"/>
            <a:chOff x="2744777" y="1484784"/>
            <a:chExt cx="4050390" cy="4682851"/>
          </a:xfrm>
        </p:grpSpPr>
        <p:grpSp>
          <p:nvGrpSpPr>
            <p:cNvPr id="239" name="グループ化 238"/>
            <p:cNvGrpSpPr/>
            <p:nvPr/>
          </p:nvGrpSpPr>
          <p:grpSpPr>
            <a:xfrm>
              <a:off x="2744777" y="1484784"/>
              <a:ext cx="4050390" cy="4682851"/>
              <a:chOff x="2668961" y="1844824"/>
              <a:chExt cx="4050390" cy="4682851"/>
            </a:xfrm>
          </p:grpSpPr>
          <p:sp>
            <p:nvSpPr>
              <p:cNvPr id="244" name="フリーフォーム 243"/>
              <p:cNvSpPr/>
              <p:nvPr/>
            </p:nvSpPr>
            <p:spPr>
              <a:xfrm>
                <a:off x="2668961" y="1844824"/>
                <a:ext cx="4050390" cy="4682851"/>
              </a:xfrm>
              <a:custGeom>
                <a:avLst/>
                <a:gdLst>
                  <a:gd name="connsiteX0" fmla="*/ 1277497 w 4050390"/>
                  <a:gd name="connsiteY0" fmla="*/ 35515 h 4334120"/>
                  <a:gd name="connsiteX1" fmla="*/ 747410 w 4050390"/>
                  <a:gd name="connsiteY1" fmla="*/ 287306 h 4334120"/>
                  <a:gd name="connsiteX2" fmla="*/ 349845 w 4050390"/>
                  <a:gd name="connsiteY2" fmla="*/ 936663 h 4334120"/>
                  <a:gd name="connsiteX3" fmla="*/ 190819 w 4050390"/>
                  <a:gd name="connsiteY3" fmla="*/ 2672698 h 4334120"/>
                  <a:gd name="connsiteX4" fmla="*/ 204071 w 4050390"/>
                  <a:gd name="connsiteY4" fmla="*/ 4209950 h 4334120"/>
                  <a:gd name="connsiteX5" fmla="*/ 270332 w 4050390"/>
                  <a:gd name="connsiteY5" fmla="*/ 4249706 h 4334120"/>
                  <a:gd name="connsiteX6" fmla="*/ 3649637 w 4050390"/>
                  <a:gd name="connsiteY6" fmla="*/ 4302715 h 4334120"/>
                  <a:gd name="connsiteX7" fmla="*/ 4020697 w 4050390"/>
                  <a:gd name="connsiteY7" fmla="*/ 4249706 h 4334120"/>
                  <a:gd name="connsiteX8" fmla="*/ 3967689 w 4050390"/>
                  <a:gd name="connsiteY8" fmla="*/ 4156941 h 4334120"/>
                  <a:gd name="connsiteX9" fmla="*/ 3914680 w 4050390"/>
                  <a:gd name="connsiteY9" fmla="*/ 2526924 h 4334120"/>
                  <a:gd name="connsiteX10" fmla="*/ 3768906 w 4050390"/>
                  <a:gd name="connsiteY10" fmla="*/ 578854 h 4334120"/>
                  <a:gd name="connsiteX11" fmla="*/ 2152141 w 4050390"/>
                  <a:gd name="connsiteY11" fmla="*/ 22263 h 4334120"/>
                  <a:gd name="connsiteX12" fmla="*/ 1065463 w 4050390"/>
                  <a:gd name="connsiteY12" fmla="*/ 101776 h 4334120"/>
                  <a:gd name="connsiteX13" fmla="*/ 1065463 w 4050390"/>
                  <a:gd name="connsiteY13" fmla="*/ 101776 h 4334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050390" h="4334120">
                    <a:moveTo>
                      <a:pt x="1277497" y="35515"/>
                    </a:moveTo>
                    <a:cubicBezTo>
                      <a:pt x="1089758" y="86315"/>
                      <a:pt x="902019" y="137115"/>
                      <a:pt x="747410" y="287306"/>
                    </a:cubicBezTo>
                    <a:cubicBezTo>
                      <a:pt x="592801" y="437497"/>
                      <a:pt x="442610" y="539098"/>
                      <a:pt x="349845" y="936663"/>
                    </a:cubicBezTo>
                    <a:cubicBezTo>
                      <a:pt x="257080" y="1334228"/>
                      <a:pt x="215115" y="2127150"/>
                      <a:pt x="190819" y="2672698"/>
                    </a:cubicBezTo>
                    <a:cubicBezTo>
                      <a:pt x="166523" y="3218246"/>
                      <a:pt x="190819" y="3947115"/>
                      <a:pt x="204071" y="4209950"/>
                    </a:cubicBezTo>
                    <a:cubicBezTo>
                      <a:pt x="217323" y="4472785"/>
                      <a:pt x="-303929" y="4234245"/>
                      <a:pt x="270332" y="4249706"/>
                    </a:cubicBezTo>
                    <a:cubicBezTo>
                      <a:pt x="844593" y="4265167"/>
                      <a:pt x="3024576" y="4302715"/>
                      <a:pt x="3649637" y="4302715"/>
                    </a:cubicBezTo>
                    <a:cubicBezTo>
                      <a:pt x="4274698" y="4302715"/>
                      <a:pt x="3967688" y="4274002"/>
                      <a:pt x="4020697" y="4249706"/>
                    </a:cubicBezTo>
                    <a:cubicBezTo>
                      <a:pt x="4073706" y="4225410"/>
                      <a:pt x="3985359" y="4444071"/>
                      <a:pt x="3967689" y="4156941"/>
                    </a:cubicBezTo>
                    <a:cubicBezTo>
                      <a:pt x="3950020" y="3869811"/>
                      <a:pt x="3947811" y="3123272"/>
                      <a:pt x="3914680" y="2526924"/>
                    </a:cubicBezTo>
                    <a:cubicBezTo>
                      <a:pt x="3881550" y="1930576"/>
                      <a:pt x="4062663" y="996298"/>
                      <a:pt x="3768906" y="578854"/>
                    </a:cubicBezTo>
                    <a:cubicBezTo>
                      <a:pt x="3475150" y="161411"/>
                      <a:pt x="2602715" y="101776"/>
                      <a:pt x="2152141" y="22263"/>
                    </a:cubicBezTo>
                    <a:cubicBezTo>
                      <a:pt x="1701567" y="-57250"/>
                      <a:pt x="1065463" y="101776"/>
                      <a:pt x="1065463" y="101776"/>
                    </a:cubicBezTo>
                    <a:lnTo>
                      <a:pt x="1065463" y="101776"/>
                    </a:lnTo>
                  </a:path>
                </a:pathLst>
              </a:custGeom>
              <a:solidFill>
                <a:schemeClr val="bg2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900"/>
              </a:p>
            </p:txBody>
          </p:sp>
          <p:sp>
            <p:nvSpPr>
              <p:cNvPr id="245" name="円/楕円 244"/>
              <p:cNvSpPr/>
              <p:nvPr/>
            </p:nvSpPr>
            <p:spPr>
              <a:xfrm>
                <a:off x="3539968" y="2708920"/>
                <a:ext cx="864096" cy="864096"/>
              </a:xfrm>
              <a:prstGeom prst="ellipse">
                <a:avLst/>
              </a:prstGeom>
              <a:solidFill>
                <a:schemeClr val="bg2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900"/>
              </a:p>
            </p:txBody>
          </p:sp>
          <p:sp>
            <p:nvSpPr>
              <p:cNvPr id="246" name="弦 245"/>
              <p:cNvSpPr/>
              <p:nvPr/>
            </p:nvSpPr>
            <p:spPr>
              <a:xfrm rot="17413514">
                <a:off x="3511875" y="2740803"/>
                <a:ext cx="863204" cy="848977"/>
              </a:xfrm>
              <a:prstGeom prst="chord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900"/>
              </a:p>
            </p:txBody>
          </p:sp>
          <p:sp>
            <p:nvSpPr>
              <p:cNvPr id="247" name="円/楕円 246"/>
              <p:cNvSpPr/>
              <p:nvPr/>
            </p:nvSpPr>
            <p:spPr>
              <a:xfrm>
                <a:off x="4913988" y="2708920"/>
                <a:ext cx="864096" cy="864096"/>
              </a:xfrm>
              <a:prstGeom prst="ellipse">
                <a:avLst/>
              </a:prstGeom>
              <a:solidFill>
                <a:schemeClr val="bg2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900"/>
              </a:p>
            </p:txBody>
          </p:sp>
          <p:sp>
            <p:nvSpPr>
              <p:cNvPr id="248" name="弦 247"/>
              <p:cNvSpPr/>
              <p:nvPr/>
            </p:nvSpPr>
            <p:spPr>
              <a:xfrm rot="17413514">
                <a:off x="4885895" y="2740803"/>
                <a:ext cx="863204" cy="848977"/>
              </a:xfrm>
              <a:prstGeom prst="chord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900"/>
              </a:p>
            </p:txBody>
          </p:sp>
          <p:sp>
            <p:nvSpPr>
              <p:cNvPr id="249" name="円/楕円 248"/>
              <p:cNvSpPr/>
              <p:nvPr/>
            </p:nvSpPr>
            <p:spPr>
              <a:xfrm>
                <a:off x="3779912" y="2996952"/>
                <a:ext cx="360040" cy="28803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900"/>
              </a:p>
            </p:txBody>
          </p:sp>
          <p:sp>
            <p:nvSpPr>
              <p:cNvPr id="250" name="円/楕円 249"/>
              <p:cNvSpPr/>
              <p:nvPr/>
            </p:nvSpPr>
            <p:spPr>
              <a:xfrm>
                <a:off x="5137477" y="3021275"/>
                <a:ext cx="360040" cy="28803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900"/>
              </a:p>
            </p:txBody>
          </p:sp>
        </p:grpSp>
        <p:grpSp>
          <p:nvGrpSpPr>
            <p:cNvPr id="240" name="グループ化 239"/>
            <p:cNvGrpSpPr/>
            <p:nvPr/>
          </p:nvGrpSpPr>
          <p:grpSpPr>
            <a:xfrm>
              <a:off x="4333282" y="3948385"/>
              <a:ext cx="880011" cy="701173"/>
              <a:chOff x="4109793" y="3844323"/>
              <a:chExt cx="1216771" cy="701173"/>
            </a:xfrm>
          </p:grpSpPr>
          <p:sp>
            <p:nvSpPr>
              <p:cNvPr id="242" name="フリーフォーム 241"/>
              <p:cNvSpPr/>
              <p:nvPr/>
            </p:nvSpPr>
            <p:spPr>
              <a:xfrm>
                <a:off x="4109793" y="4052449"/>
                <a:ext cx="1204329" cy="493047"/>
              </a:xfrm>
              <a:custGeom>
                <a:avLst/>
                <a:gdLst>
                  <a:gd name="connsiteX0" fmla="*/ 700746 w 1204329"/>
                  <a:gd name="connsiteY0" fmla="*/ 188247 h 493047"/>
                  <a:gd name="connsiteX1" fmla="*/ 528468 w 1204329"/>
                  <a:gd name="connsiteY1" fmla="*/ 201499 h 493047"/>
                  <a:gd name="connsiteX2" fmla="*/ 448955 w 1204329"/>
                  <a:gd name="connsiteY2" fmla="*/ 228003 h 493047"/>
                  <a:gd name="connsiteX3" fmla="*/ 369442 w 1204329"/>
                  <a:gd name="connsiteY3" fmla="*/ 281012 h 493047"/>
                  <a:gd name="connsiteX4" fmla="*/ 303181 w 1204329"/>
                  <a:gd name="connsiteY4" fmla="*/ 334021 h 493047"/>
                  <a:gd name="connsiteX5" fmla="*/ 236920 w 1204329"/>
                  <a:gd name="connsiteY5" fmla="*/ 400281 h 493047"/>
                  <a:gd name="connsiteX6" fmla="*/ 170659 w 1204329"/>
                  <a:gd name="connsiteY6" fmla="*/ 440038 h 493047"/>
                  <a:gd name="connsiteX7" fmla="*/ 130903 w 1204329"/>
                  <a:gd name="connsiteY7" fmla="*/ 466542 h 493047"/>
                  <a:gd name="connsiteX8" fmla="*/ 51390 w 1204329"/>
                  <a:gd name="connsiteY8" fmla="*/ 493047 h 493047"/>
                  <a:gd name="connsiteX9" fmla="*/ 24885 w 1204329"/>
                  <a:gd name="connsiteY9" fmla="*/ 347273 h 493047"/>
                  <a:gd name="connsiteX10" fmla="*/ 64642 w 1204329"/>
                  <a:gd name="connsiteY10" fmla="*/ 281012 h 493047"/>
                  <a:gd name="connsiteX11" fmla="*/ 91146 w 1204329"/>
                  <a:gd name="connsiteY11" fmla="*/ 241255 h 493047"/>
                  <a:gd name="connsiteX12" fmla="*/ 170659 w 1204329"/>
                  <a:gd name="connsiteY12" fmla="*/ 201499 h 493047"/>
                  <a:gd name="connsiteX13" fmla="*/ 250172 w 1204329"/>
                  <a:gd name="connsiteY13" fmla="*/ 135238 h 493047"/>
                  <a:gd name="connsiteX14" fmla="*/ 276677 w 1204329"/>
                  <a:gd name="connsiteY14" fmla="*/ 108734 h 493047"/>
                  <a:gd name="connsiteX15" fmla="*/ 329685 w 1204329"/>
                  <a:gd name="connsiteY15" fmla="*/ 82229 h 493047"/>
                  <a:gd name="connsiteX16" fmla="*/ 409198 w 1204329"/>
                  <a:gd name="connsiteY16" fmla="*/ 42473 h 493047"/>
                  <a:gd name="connsiteX17" fmla="*/ 448955 w 1204329"/>
                  <a:gd name="connsiteY17" fmla="*/ 15968 h 493047"/>
                  <a:gd name="connsiteX18" fmla="*/ 806764 w 1204329"/>
                  <a:gd name="connsiteY18" fmla="*/ 15968 h 493047"/>
                  <a:gd name="connsiteX19" fmla="*/ 926033 w 1204329"/>
                  <a:gd name="connsiteY19" fmla="*/ 42473 h 493047"/>
                  <a:gd name="connsiteX20" fmla="*/ 1005546 w 1204329"/>
                  <a:gd name="connsiteY20" fmla="*/ 68977 h 493047"/>
                  <a:gd name="connsiteX21" fmla="*/ 1045303 w 1204329"/>
                  <a:gd name="connsiteY21" fmla="*/ 95481 h 493047"/>
                  <a:gd name="connsiteX22" fmla="*/ 1071807 w 1204329"/>
                  <a:gd name="connsiteY22" fmla="*/ 121986 h 493047"/>
                  <a:gd name="connsiteX23" fmla="*/ 1111564 w 1204329"/>
                  <a:gd name="connsiteY23" fmla="*/ 135238 h 493047"/>
                  <a:gd name="connsiteX24" fmla="*/ 1151320 w 1204329"/>
                  <a:gd name="connsiteY24" fmla="*/ 161742 h 493047"/>
                  <a:gd name="connsiteX25" fmla="*/ 1204329 w 1204329"/>
                  <a:gd name="connsiteY25" fmla="*/ 228003 h 493047"/>
                  <a:gd name="connsiteX26" fmla="*/ 1191077 w 1204329"/>
                  <a:gd name="connsiteY26" fmla="*/ 320768 h 493047"/>
                  <a:gd name="connsiteX27" fmla="*/ 1164572 w 1204329"/>
                  <a:gd name="connsiteY27" fmla="*/ 347273 h 493047"/>
                  <a:gd name="connsiteX28" fmla="*/ 1098311 w 1204329"/>
                  <a:gd name="connsiteY28" fmla="*/ 334021 h 493047"/>
                  <a:gd name="connsiteX29" fmla="*/ 1018798 w 1204329"/>
                  <a:gd name="connsiteY29" fmla="*/ 307516 h 493047"/>
                  <a:gd name="connsiteX30" fmla="*/ 979042 w 1204329"/>
                  <a:gd name="connsiteY30" fmla="*/ 281012 h 493047"/>
                  <a:gd name="connsiteX31" fmla="*/ 939285 w 1204329"/>
                  <a:gd name="connsiteY31" fmla="*/ 267760 h 493047"/>
                  <a:gd name="connsiteX32" fmla="*/ 912781 w 1204329"/>
                  <a:gd name="connsiteY32" fmla="*/ 241255 h 493047"/>
                  <a:gd name="connsiteX33" fmla="*/ 873024 w 1204329"/>
                  <a:gd name="connsiteY33" fmla="*/ 228003 h 493047"/>
                  <a:gd name="connsiteX34" fmla="*/ 727250 w 1204329"/>
                  <a:gd name="connsiteY34" fmla="*/ 201499 h 493047"/>
                  <a:gd name="connsiteX35" fmla="*/ 674242 w 1204329"/>
                  <a:gd name="connsiteY35" fmla="*/ 188247 h 493047"/>
                  <a:gd name="connsiteX36" fmla="*/ 581477 w 1204329"/>
                  <a:gd name="connsiteY36" fmla="*/ 201499 h 4930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204329" h="493047">
                    <a:moveTo>
                      <a:pt x="700746" y="188247"/>
                    </a:moveTo>
                    <a:cubicBezTo>
                      <a:pt x="643320" y="192664"/>
                      <a:pt x="585359" y="192516"/>
                      <a:pt x="528468" y="201499"/>
                    </a:cubicBezTo>
                    <a:cubicBezTo>
                      <a:pt x="500872" y="205856"/>
                      <a:pt x="448955" y="228003"/>
                      <a:pt x="448955" y="228003"/>
                    </a:cubicBezTo>
                    <a:cubicBezTo>
                      <a:pt x="422451" y="245673"/>
                      <a:pt x="391967" y="258488"/>
                      <a:pt x="369442" y="281012"/>
                    </a:cubicBezTo>
                    <a:cubicBezTo>
                      <a:pt x="331675" y="318778"/>
                      <a:pt x="353333" y="300585"/>
                      <a:pt x="303181" y="334021"/>
                    </a:cubicBezTo>
                    <a:cubicBezTo>
                      <a:pt x="257744" y="402177"/>
                      <a:pt x="300028" y="349795"/>
                      <a:pt x="236920" y="400281"/>
                    </a:cubicBezTo>
                    <a:cubicBezTo>
                      <a:pt x="184944" y="441862"/>
                      <a:pt x="239704" y="417023"/>
                      <a:pt x="170659" y="440038"/>
                    </a:cubicBezTo>
                    <a:cubicBezTo>
                      <a:pt x="157407" y="448873"/>
                      <a:pt x="145457" y="460073"/>
                      <a:pt x="130903" y="466542"/>
                    </a:cubicBezTo>
                    <a:cubicBezTo>
                      <a:pt x="105373" y="477889"/>
                      <a:pt x="51390" y="493047"/>
                      <a:pt x="51390" y="493047"/>
                    </a:cubicBezTo>
                    <a:cubicBezTo>
                      <a:pt x="-28123" y="466541"/>
                      <a:pt x="2744" y="491194"/>
                      <a:pt x="24885" y="347273"/>
                    </a:cubicBezTo>
                    <a:cubicBezTo>
                      <a:pt x="32557" y="297406"/>
                      <a:pt x="36784" y="315834"/>
                      <a:pt x="64642" y="281012"/>
                    </a:cubicBezTo>
                    <a:cubicBezTo>
                      <a:pt x="74592" y="268575"/>
                      <a:pt x="79884" y="252517"/>
                      <a:pt x="91146" y="241255"/>
                    </a:cubicBezTo>
                    <a:cubicBezTo>
                      <a:pt x="116835" y="215566"/>
                      <a:pt x="138325" y="212277"/>
                      <a:pt x="170659" y="201499"/>
                    </a:cubicBezTo>
                    <a:cubicBezTo>
                      <a:pt x="253702" y="90775"/>
                      <a:pt x="167387" y="184908"/>
                      <a:pt x="250172" y="135238"/>
                    </a:cubicBezTo>
                    <a:cubicBezTo>
                      <a:pt x="260886" y="128810"/>
                      <a:pt x="266281" y="115665"/>
                      <a:pt x="276677" y="108734"/>
                    </a:cubicBezTo>
                    <a:cubicBezTo>
                      <a:pt x="293114" y="97776"/>
                      <a:pt x="312533" y="92030"/>
                      <a:pt x="329685" y="82229"/>
                    </a:cubicBezTo>
                    <a:cubicBezTo>
                      <a:pt x="401612" y="41128"/>
                      <a:pt x="336312" y="66768"/>
                      <a:pt x="409198" y="42473"/>
                    </a:cubicBezTo>
                    <a:cubicBezTo>
                      <a:pt x="422450" y="33638"/>
                      <a:pt x="434042" y="21561"/>
                      <a:pt x="448955" y="15968"/>
                    </a:cubicBezTo>
                    <a:cubicBezTo>
                      <a:pt x="543325" y="-19421"/>
                      <a:pt x="783320" y="14902"/>
                      <a:pt x="806764" y="15968"/>
                    </a:cubicBezTo>
                    <a:cubicBezTo>
                      <a:pt x="844585" y="23533"/>
                      <a:pt x="888610" y="31246"/>
                      <a:pt x="926033" y="42473"/>
                    </a:cubicBezTo>
                    <a:cubicBezTo>
                      <a:pt x="952793" y="50501"/>
                      <a:pt x="982300" y="53480"/>
                      <a:pt x="1005546" y="68977"/>
                    </a:cubicBezTo>
                    <a:cubicBezTo>
                      <a:pt x="1018798" y="77812"/>
                      <a:pt x="1032866" y="85531"/>
                      <a:pt x="1045303" y="95481"/>
                    </a:cubicBezTo>
                    <a:cubicBezTo>
                      <a:pt x="1055059" y="103286"/>
                      <a:pt x="1061093" y="115558"/>
                      <a:pt x="1071807" y="121986"/>
                    </a:cubicBezTo>
                    <a:cubicBezTo>
                      <a:pt x="1083785" y="129173"/>
                      <a:pt x="1098312" y="130821"/>
                      <a:pt x="1111564" y="135238"/>
                    </a:cubicBezTo>
                    <a:cubicBezTo>
                      <a:pt x="1124816" y="144073"/>
                      <a:pt x="1138883" y="151792"/>
                      <a:pt x="1151320" y="161742"/>
                    </a:cubicBezTo>
                    <a:cubicBezTo>
                      <a:pt x="1178293" y="183321"/>
                      <a:pt x="1184651" y="198487"/>
                      <a:pt x="1204329" y="228003"/>
                    </a:cubicBezTo>
                    <a:cubicBezTo>
                      <a:pt x="1199912" y="258925"/>
                      <a:pt x="1200955" y="291135"/>
                      <a:pt x="1191077" y="320768"/>
                    </a:cubicBezTo>
                    <a:cubicBezTo>
                      <a:pt x="1187126" y="332621"/>
                      <a:pt x="1176941" y="345506"/>
                      <a:pt x="1164572" y="347273"/>
                    </a:cubicBezTo>
                    <a:cubicBezTo>
                      <a:pt x="1142274" y="350459"/>
                      <a:pt x="1120042" y="339948"/>
                      <a:pt x="1098311" y="334021"/>
                    </a:cubicBezTo>
                    <a:cubicBezTo>
                      <a:pt x="1071357" y="326670"/>
                      <a:pt x="1018798" y="307516"/>
                      <a:pt x="1018798" y="307516"/>
                    </a:cubicBezTo>
                    <a:cubicBezTo>
                      <a:pt x="1005546" y="298681"/>
                      <a:pt x="993288" y="288135"/>
                      <a:pt x="979042" y="281012"/>
                    </a:cubicBezTo>
                    <a:cubicBezTo>
                      <a:pt x="966548" y="274765"/>
                      <a:pt x="951263" y="274947"/>
                      <a:pt x="939285" y="267760"/>
                    </a:cubicBezTo>
                    <a:cubicBezTo>
                      <a:pt x="928571" y="261332"/>
                      <a:pt x="923495" y="247683"/>
                      <a:pt x="912781" y="241255"/>
                    </a:cubicBezTo>
                    <a:cubicBezTo>
                      <a:pt x="900803" y="234068"/>
                      <a:pt x="886456" y="231841"/>
                      <a:pt x="873024" y="228003"/>
                    </a:cubicBezTo>
                    <a:cubicBezTo>
                      <a:pt x="794122" y="205460"/>
                      <a:pt x="830484" y="220269"/>
                      <a:pt x="727250" y="201499"/>
                    </a:cubicBezTo>
                    <a:cubicBezTo>
                      <a:pt x="709331" y="198241"/>
                      <a:pt x="691911" y="192664"/>
                      <a:pt x="674242" y="188247"/>
                    </a:cubicBezTo>
                    <a:cubicBezTo>
                      <a:pt x="590372" y="202225"/>
                      <a:pt x="621599" y="201499"/>
                      <a:pt x="581477" y="201499"/>
                    </a:cubicBezTo>
                  </a:path>
                </a:pathLst>
              </a:custGeom>
              <a:solidFill>
                <a:srgbClr val="FF66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900"/>
              </a:p>
            </p:txBody>
          </p:sp>
          <p:sp>
            <p:nvSpPr>
              <p:cNvPr id="243" name="フリーフォーム 242"/>
              <p:cNvSpPr/>
              <p:nvPr/>
            </p:nvSpPr>
            <p:spPr>
              <a:xfrm>
                <a:off x="4122235" y="3844323"/>
                <a:ext cx="1204329" cy="493047"/>
              </a:xfrm>
              <a:custGeom>
                <a:avLst/>
                <a:gdLst>
                  <a:gd name="connsiteX0" fmla="*/ 700746 w 1204329"/>
                  <a:gd name="connsiteY0" fmla="*/ 188247 h 493047"/>
                  <a:gd name="connsiteX1" fmla="*/ 528468 w 1204329"/>
                  <a:gd name="connsiteY1" fmla="*/ 201499 h 493047"/>
                  <a:gd name="connsiteX2" fmla="*/ 448955 w 1204329"/>
                  <a:gd name="connsiteY2" fmla="*/ 228003 h 493047"/>
                  <a:gd name="connsiteX3" fmla="*/ 369442 w 1204329"/>
                  <a:gd name="connsiteY3" fmla="*/ 281012 h 493047"/>
                  <a:gd name="connsiteX4" fmla="*/ 303181 w 1204329"/>
                  <a:gd name="connsiteY4" fmla="*/ 334021 h 493047"/>
                  <a:gd name="connsiteX5" fmla="*/ 236920 w 1204329"/>
                  <a:gd name="connsiteY5" fmla="*/ 400281 h 493047"/>
                  <a:gd name="connsiteX6" fmla="*/ 170659 w 1204329"/>
                  <a:gd name="connsiteY6" fmla="*/ 440038 h 493047"/>
                  <a:gd name="connsiteX7" fmla="*/ 130903 w 1204329"/>
                  <a:gd name="connsiteY7" fmla="*/ 466542 h 493047"/>
                  <a:gd name="connsiteX8" fmla="*/ 51390 w 1204329"/>
                  <a:gd name="connsiteY8" fmla="*/ 493047 h 493047"/>
                  <a:gd name="connsiteX9" fmla="*/ 24885 w 1204329"/>
                  <a:gd name="connsiteY9" fmla="*/ 347273 h 493047"/>
                  <a:gd name="connsiteX10" fmla="*/ 64642 w 1204329"/>
                  <a:gd name="connsiteY10" fmla="*/ 281012 h 493047"/>
                  <a:gd name="connsiteX11" fmla="*/ 91146 w 1204329"/>
                  <a:gd name="connsiteY11" fmla="*/ 241255 h 493047"/>
                  <a:gd name="connsiteX12" fmla="*/ 170659 w 1204329"/>
                  <a:gd name="connsiteY12" fmla="*/ 201499 h 493047"/>
                  <a:gd name="connsiteX13" fmla="*/ 250172 w 1204329"/>
                  <a:gd name="connsiteY13" fmla="*/ 135238 h 493047"/>
                  <a:gd name="connsiteX14" fmla="*/ 276677 w 1204329"/>
                  <a:gd name="connsiteY14" fmla="*/ 108734 h 493047"/>
                  <a:gd name="connsiteX15" fmla="*/ 329685 w 1204329"/>
                  <a:gd name="connsiteY15" fmla="*/ 82229 h 493047"/>
                  <a:gd name="connsiteX16" fmla="*/ 409198 w 1204329"/>
                  <a:gd name="connsiteY16" fmla="*/ 42473 h 493047"/>
                  <a:gd name="connsiteX17" fmla="*/ 448955 w 1204329"/>
                  <a:gd name="connsiteY17" fmla="*/ 15968 h 493047"/>
                  <a:gd name="connsiteX18" fmla="*/ 806764 w 1204329"/>
                  <a:gd name="connsiteY18" fmla="*/ 15968 h 493047"/>
                  <a:gd name="connsiteX19" fmla="*/ 926033 w 1204329"/>
                  <a:gd name="connsiteY19" fmla="*/ 42473 h 493047"/>
                  <a:gd name="connsiteX20" fmla="*/ 1005546 w 1204329"/>
                  <a:gd name="connsiteY20" fmla="*/ 68977 h 493047"/>
                  <a:gd name="connsiteX21" fmla="*/ 1045303 w 1204329"/>
                  <a:gd name="connsiteY21" fmla="*/ 95481 h 493047"/>
                  <a:gd name="connsiteX22" fmla="*/ 1071807 w 1204329"/>
                  <a:gd name="connsiteY22" fmla="*/ 121986 h 493047"/>
                  <a:gd name="connsiteX23" fmla="*/ 1111564 w 1204329"/>
                  <a:gd name="connsiteY23" fmla="*/ 135238 h 493047"/>
                  <a:gd name="connsiteX24" fmla="*/ 1151320 w 1204329"/>
                  <a:gd name="connsiteY24" fmla="*/ 161742 h 493047"/>
                  <a:gd name="connsiteX25" fmla="*/ 1204329 w 1204329"/>
                  <a:gd name="connsiteY25" fmla="*/ 228003 h 493047"/>
                  <a:gd name="connsiteX26" fmla="*/ 1191077 w 1204329"/>
                  <a:gd name="connsiteY26" fmla="*/ 320768 h 493047"/>
                  <a:gd name="connsiteX27" fmla="*/ 1164572 w 1204329"/>
                  <a:gd name="connsiteY27" fmla="*/ 347273 h 493047"/>
                  <a:gd name="connsiteX28" fmla="*/ 1098311 w 1204329"/>
                  <a:gd name="connsiteY28" fmla="*/ 334021 h 493047"/>
                  <a:gd name="connsiteX29" fmla="*/ 1018798 w 1204329"/>
                  <a:gd name="connsiteY29" fmla="*/ 307516 h 493047"/>
                  <a:gd name="connsiteX30" fmla="*/ 979042 w 1204329"/>
                  <a:gd name="connsiteY30" fmla="*/ 281012 h 493047"/>
                  <a:gd name="connsiteX31" fmla="*/ 939285 w 1204329"/>
                  <a:gd name="connsiteY31" fmla="*/ 267760 h 493047"/>
                  <a:gd name="connsiteX32" fmla="*/ 912781 w 1204329"/>
                  <a:gd name="connsiteY32" fmla="*/ 241255 h 493047"/>
                  <a:gd name="connsiteX33" fmla="*/ 873024 w 1204329"/>
                  <a:gd name="connsiteY33" fmla="*/ 228003 h 493047"/>
                  <a:gd name="connsiteX34" fmla="*/ 727250 w 1204329"/>
                  <a:gd name="connsiteY34" fmla="*/ 201499 h 493047"/>
                  <a:gd name="connsiteX35" fmla="*/ 674242 w 1204329"/>
                  <a:gd name="connsiteY35" fmla="*/ 188247 h 493047"/>
                  <a:gd name="connsiteX36" fmla="*/ 581477 w 1204329"/>
                  <a:gd name="connsiteY36" fmla="*/ 201499 h 4930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204329" h="493047">
                    <a:moveTo>
                      <a:pt x="700746" y="188247"/>
                    </a:moveTo>
                    <a:cubicBezTo>
                      <a:pt x="643320" y="192664"/>
                      <a:pt x="585359" y="192516"/>
                      <a:pt x="528468" y="201499"/>
                    </a:cubicBezTo>
                    <a:cubicBezTo>
                      <a:pt x="500872" y="205856"/>
                      <a:pt x="448955" y="228003"/>
                      <a:pt x="448955" y="228003"/>
                    </a:cubicBezTo>
                    <a:cubicBezTo>
                      <a:pt x="422451" y="245673"/>
                      <a:pt x="391967" y="258488"/>
                      <a:pt x="369442" y="281012"/>
                    </a:cubicBezTo>
                    <a:cubicBezTo>
                      <a:pt x="331675" y="318778"/>
                      <a:pt x="353333" y="300585"/>
                      <a:pt x="303181" y="334021"/>
                    </a:cubicBezTo>
                    <a:cubicBezTo>
                      <a:pt x="257744" y="402177"/>
                      <a:pt x="300028" y="349795"/>
                      <a:pt x="236920" y="400281"/>
                    </a:cubicBezTo>
                    <a:cubicBezTo>
                      <a:pt x="184944" y="441862"/>
                      <a:pt x="239704" y="417023"/>
                      <a:pt x="170659" y="440038"/>
                    </a:cubicBezTo>
                    <a:cubicBezTo>
                      <a:pt x="157407" y="448873"/>
                      <a:pt x="145457" y="460073"/>
                      <a:pt x="130903" y="466542"/>
                    </a:cubicBezTo>
                    <a:cubicBezTo>
                      <a:pt x="105373" y="477889"/>
                      <a:pt x="51390" y="493047"/>
                      <a:pt x="51390" y="493047"/>
                    </a:cubicBezTo>
                    <a:cubicBezTo>
                      <a:pt x="-28123" y="466541"/>
                      <a:pt x="2744" y="491194"/>
                      <a:pt x="24885" y="347273"/>
                    </a:cubicBezTo>
                    <a:cubicBezTo>
                      <a:pt x="32557" y="297406"/>
                      <a:pt x="36784" y="315834"/>
                      <a:pt x="64642" y="281012"/>
                    </a:cubicBezTo>
                    <a:cubicBezTo>
                      <a:pt x="74592" y="268575"/>
                      <a:pt x="79884" y="252517"/>
                      <a:pt x="91146" y="241255"/>
                    </a:cubicBezTo>
                    <a:cubicBezTo>
                      <a:pt x="116835" y="215566"/>
                      <a:pt x="138325" y="212277"/>
                      <a:pt x="170659" y="201499"/>
                    </a:cubicBezTo>
                    <a:cubicBezTo>
                      <a:pt x="253702" y="90775"/>
                      <a:pt x="167387" y="184908"/>
                      <a:pt x="250172" y="135238"/>
                    </a:cubicBezTo>
                    <a:cubicBezTo>
                      <a:pt x="260886" y="128810"/>
                      <a:pt x="266281" y="115665"/>
                      <a:pt x="276677" y="108734"/>
                    </a:cubicBezTo>
                    <a:cubicBezTo>
                      <a:pt x="293114" y="97776"/>
                      <a:pt x="312533" y="92030"/>
                      <a:pt x="329685" y="82229"/>
                    </a:cubicBezTo>
                    <a:cubicBezTo>
                      <a:pt x="401612" y="41128"/>
                      <a:pt x="336312" y="66768"/>
                      <a:pt x="409198" y="42473"/>
                    </a:cubicBezTo>
                    <a:cubicBezTo>
                      <a:pt x="422450" y="33638"/>
                      <a:pt x="434042" y="21561"/>
                      <a:pt x="448955" y="15968"/>
                    </a:cubicBezTo>
                    <a:cubicBezTo>
                      <a:pt x="543325" y="-19421"/>
                      <a:pt x="783320" y="14902"/>
                      <a:pt x="806764" y="15968"/>
                    </a:cubicBezTo>
                    <a:cubicBezTo>
                      <a:pt x="844585" y="23533"/>
                      <a:pt x="888610" y="31246"/>
                      <a:pt x="926033" y="42473"/>
                    </a:cubicBezTo>
                    <a:cubicBezTo>
                      <a:pt x="952793" y="50501"/>
                      <a:pt x="982300" y="53480"/>
                      <a:pt x="1005546" y="68977"/>
                    </a:cubicBezTo>
                    <a:cubicBezTo>
                      <a:pt x="1018798" y="77812"/>
                      <a:pt x="1032866" y="85531"/>
                      <a:pt x="1045303" y="95481"/>
                    </a:cubicBezTo>
                    <a:cubicBezTo>
                      <a:pt x="1055059" y="103286"/>
                      <a:pt x="1061093" y="115558"/>
                      <a:pt x="1071807" y="121986"/>
                    </a:cubicBezTo>
                    <a:cubicBezTo>
                      <a:pt x="1083785" y="129173"/>
                      <a:pt x="1098312" y="130821"/>
                      <a:pt x="1111564" y="135238"/>
                    </a:cubicBezTo>
                    <a:cubicBezTo>
                      <a:pt x="1124816" y="144073"/>
                      <a:pt x="1138883" y="151792"/>
                      <a:pt x="1151320" y="161742"/>
                    </a:cubicBezTo>
                    <a:cubicBezTo>
                      <a:pt x="1178293" y="183321"/>
                      <a:pt x="1184651" y="198487"/>
                      <a:pt x="1204329" y="228003"/>
                    </a:cubicBezTo>
                    <a:cubicBezTo>
                      <a:pt x="1199912" y="258925"/>
                      <a:pt x="1200955" y="291135"/>
                      <a:pt x="1191077" y="320768"/>
                    </a:cubicBezTo>
                    <a:cubicBezTo>
                      <a:pt x="1187126" y="332621"/>
                      <a:pt x="1176941" y="345506"/>
                      <a:pt x="1164572" y="347273"/>
                    </a:cubicBezTo>
                    <a:cubicBezTo>
                      <a:pt x="1142274" y="350459"/>
                      <a:pt x="1120042" y="339948"/>
                      <a:pt x="1098311" y="334021"/>
                    </a:cubicBezTo>
                    <a:cubicBezTo>
                      <a:pt x="1071357" y="326670"/>
                      <a:pt x="1018798" y="307516"/>
                      <a:pt x="1018798" y="307516"/>
                    </a:cubicBezTo>
                    <a:cubicBezTo>
                      <a:pt x="1005546" y="298681"/>
                      <a:pt x="993288" y="288135"/>
                      <a:pt x="979042" y="281012"/>
                    </a:cubicBezTo>
                    <a:cubicBezTo>
                      <a:pt x="966548" y="274765"/>
                      <a:pt x="951263" y="274947"/>
                      <a:pt x="939285" y="267760"/>
                    </a:cubicBezTo>
                    <a:cubicBezTo>
                      <a:pt x="928571" y="261332"/>
                      <a:pt x="923495" y="247683"/>
                      <a:pt x="912781" y="241255"/>
                    </a:cubicBezTo>
                    <a:cubicBezTo>
                      <a:pt x="900803" y="234068"/>
                      <a:pt x="886456" y="231841"/>
                      <a:pt x="873024" y="228003"/>
                    </a:cubicBezTo>
                    <a:cubicBezTo>
                      <a:pt x="794122" y="205460"/>
                      <a:pt x="830484" y="220269"/>
                      <a:pt x="727250" y="201499"/>
                    </a:cubicBezTo>
                    <a:cubicBezTo>
                      <a:pt x="709331" y="198241"/>
                      <a:pt x="691911" y="192664"/>
                      <a:pt x="674242" y="188247"/>
                    </a:cubicBezTo>
                    <a:cubicBezTo>
                      <a:pt x="590372" y="202225"/>
                      <a:pt x="621599" y="201499"/>
                      <a:pt x="581477" y="201499"/>
                    </a:cubicBezTo>
                  </a:path>
                </a:pathLst>
              </a:custGeom>
              <a:solidFill>
                <a:srgbClr val="FF66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900"/>
              </a:p>
            </p:txBody>
          </p:sp>
        </p:grpSp>
        <p:sp>
          <p:nvSpPr>
            <p:cNvPr id="241" name="正方形/長方形 240"/>
            <p:cNvSpPr/>
            <p:nvPr/>
          </p:nvSpPr>
          <p:spPr>
            <a:xfrm>
              <a:off x="3211081" y="1525873"/>
              <a:ext cx="3110384" cy="135309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ja-JP" altLang="en-US" sz="2000" b="0" cap="none" spc="0" dirty="0" smtClean="0">
                  <a:ln w="18415" cmpd="sng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もんだい</a:t>
              </a:r>
              <a:endParaRPr lang="ja-JP" altLang="en-US" sz="2000" b="0" cap="none" spc="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grpSp>
        <p:nvGrpSpPr>
          <p:cNvPr id="251" name="グループ化 250"/>
          <p:cNvGrpSpPr/>
          <p:nvPr/>
        </p:nvGrpSpPr>
        <p:grpSpPr>
          <a:xfrm>
            <a:off x="7316688" y="5045224"/>
            <a:ext cx="1455374" cy="1384722"/>
            <a:chOff x="2744777" y="1484784"/>
            <a:chExt cx="4050390" cy="4682851"/>
          </a:xfrm>
        </p:grpSpPr>
        <p:grpSp>
          <p:nvGrpSpPr>
            <p:cNvPr id="252" name="グループ化 251"/>
            <p:cNvGrpSpPr/>
            <p:nvPr/>
          </p:nvGrpSpPr>
          <p:grpSpPr>
            <a:xfrm>
              <a:off x="2744777" y="1484784"/>
              <a:ext cx="4050390" cy="4682851"/>
              <a:chOff x="2668961" y="1844824"/>
              <a:chExt cx="4050390" cy="4682851"/>
            </a:xfrm>
          </p:grpSpPr>
          <p:sp>
            <p:nvSpPr>
              <p:cNvPr id="257" name="フリーフォーム 256"/>
              <p:cNvSpPr/>
              <p:nvPr/>
            </p:nvSpPr>
            <p:spPr>
              <a:xfrm>
                <a:off x="2668961" y="1844824"/>
                <a:ext cx="4050390" cy="4682851"/>
              </a:xfrm>
              <a:custGeom>
                <a:avLst/>
                <a:gdLst>
                  <a:gd name="connsiteX0" fmla="*/ 1277497 w 4050390"/>
                  <a:gd name="connsiteY0" fmla="*/ 35515 h 4334120"/>
                  <a:gd name="connsiteX1" fmla="*/ 747410 w 4050390"/>
                  <a:gd name="connsiteY1" fmla="*/ 287306 h 4334120"/>
                  <a:gd name="connsiteX2" fmla="*/ 349845 w 4050390"/>
                  <a:gd name="connsiteY2" fmla="*/ 936663 h 4334120"/>
                  <a:gd name="connsiteX3" fmla="*/ 190819 w 4050390"/>
                  <a:gd name="connsiteY3" fmla="*/ 2672698 h 4334120"/>
                  <a:gd name="connsiteX4" fmla="*/ 204071 w 4050390"/>
                  <a:gd name="connsiteY4" fmla="*/ 4209950 h 4334120"/>
                  <a:gd name="connsiteX5" fmla="*/ 270332 w 4050390"/>
                  <a:gd name="connsiteY5" fmla="*/ 4249706 h 4334120"/>
                  <a:gd name="connsiteX6" fmla="*/ 3649637 w 4050390"/>
                  <a:gd name="connsiteY6" fmla="*/ 4302715 h 4334120"/>
                  <a:gd name="connsiteX7" fmla="*/ 4020697 w 4050390"/>
                  <a:gd name="connsiteY7" fmla="*/ 4249706 h 4334120"/>
                  <a:gd name="connsiteX8" fmla="*/ 3967689 w 4050390"/>
                  <a:gd name="connsiteY8" fmla="*/ 4156941 h 4334120"/>
                  <a:gd name="connsiteX9" fmla="*/ 3914680 w 4050390"/>
                  <a:gd name="connsiteY9" fmla="*/ 2526924 h 4334120"/>
                  <a:gd name="connsiteX10" fmla="*/ 3768906 w 4050390"/>
                  <a:gd name="connsiteY10" fmla="*/ 578854 h 4334120"/>
                  <a:gd name="connsiteX11" fmla="*/ 2152141 w 4050390"/>
                  <a:gd name="connsiteY11" fmla="*/ 22263 h 4334120"/>
                  <a:gd name="connsiteX12" fmla="*/ 1065463 w 4050390"/>
                  <a:gd name="connsiteY12" fmla="*/ 101776 h 4334120"/>
                  <a:gd name="connsiteX13" fmla="*/ 1065463 w 4050390"/>
                  <a:gd name="connsiteY13" fmla="*/ 101776 h 4334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050390" h="4334120">
                    <a:moveTo>
                      <a:pt x="1277497" y="35515"/>
                    </a:moveTo>
                    <a:cubicBezTo>
                      <a:pt x="1089758" y="86315"/>
                      <a:pt x="902019" y="137115"/>
                      <a:pt x="747410" y="287306"/>
                    </a:cubicBezTo>
                    <a:cubicBezTo>
                      <a:pt x="592801" y="437497"/>
                      <a:pt x="442610" y="539098"/>
                      <a:pt x="349845" y="936663"/>
                    </a:cubicBezTo>
                    <a:cubicBezTo>
                      <a:pt x="257080" y="1334228"/>
                      <a:pt x="215115" y="2127150"/>
                      <a:pt x="190819" y="2672698"/>
                    </a:cubicBezTo>
                    <a:cubicBezTo>
                      <a:pt x="166523" y="3218246"/>
                      <a:pt x="190819" y="3947115"/>
                      <a:pt x="204071" y="4209950"/>
                    </a:cubicBezTo>
                    <a:cubicBezTo>
                      <a:pt x="217323" y="4472785"/>
                      <a:pt x="-303929" y="4234245"/>
                      <a:pt x="270332" y="4249706"/>
                    </a:cubicBezTo>
                    <a:cubicBezTo>
                      <a:pt x="844593" y="4265167"/>
                      <a:pt x="3024576" y="4302715"/>
                      <a:pt x="3649637" y="4302715"/>
                    </a:cubicBezTo>
                    <a:cubicBezTo>
                      <a:pt x="4274698" y="4302715"/>
                      <a:pt x="3967688" y="4274002"/>
                      <a:pt x="4020697" y="4249706"/>
                    </a:cubicBezTo>
                    <a:cubicBezTo>
                      <a:pt x="4073706" y="4225410"/>
                      <a:pt x="3985359" y="4444071"/>
                      <a:pt x="3967689" y="4156941"/>
                    </a:cubicBezTo>
                    <a:cubicBezTo>
                      <a:pt x="3950020" y="3869811"/>
                      <a:pt x="3947811" y="3123272"/>
                      <a:pt x="3914680" y="2526924"/>
                    </a:cubicBezTo>
                    <a:cubicBezTo>
                      <a:pt x="3881550" y="1930576"/>
                      <a:pt x="4062663" y="996298"/>
                      <a:pt x="3768906" y="578854"/>
                    </a:cubicBezTo>
                    <a:cubicBezTo>
                      <a:pt x="3475150" y="161411"/>
                      <a:pt x="2602715" y="101776"/>
                      <a:pt x="2152141" y="22263"/>
                    </a:cubicBezTo>
                    <a:cubicBezTo>
                      <a:pt x="1701567" y="-57250"/>
                      <a:pt x="1065463" y="101776"/>
                      <a:pt x="1065463" y="101776"/>
                    </a:cubicBezTo>
                    <a:lnTo>
                      <a:pt x="1065463" y="101776"/>
                    </a:lnTo>
                  </a:path>
                </a:pathLst>
              </a:custGeom>
              <a:solidFill>
                <a:schemeClr val="bg2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900"/>
              </a:p>
            </p:txBody>
          </p:sp>
          <p:sp>
            <p:nvSpPr>
              <p:cNvPr id="258" name="円/楕円 257"/>
              <p:cNvSpPr/>
              <p:nvPr/>
            </p:nvSpPr>
            <p:spPr>
              <a:xfrm>
                <a:off x="3539968" y="2708920"/>
                <a:ext cx="864096" cy="864096"/>
              </a:xfrm>
              <a:prstGeom prst="ellipse">
                <a:avLst/>
              </a:prstGeom>
              <a:solidFill>
                <a:schemeClr val="bg2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900"/>
              </a:p>
            </p:txBody>
          </p:sp>
          <p:sp>
            <p:nvSpPr>
              <p:cNvPr id="259" name="弦 258"/>
              <p:cNvSpPr/>
              <p:nvPr/>
            </p:nvSpPr>
            <p:spPr>
              <a:xfrm rot="17413514">
                <a:off x="3511875" y="2740803"/>
                <a:ext cx="863204" cy="848977"/>
              </a:xfrm>
              <a:prstGeom prst="chord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900"/>
              </a:p>
            </p:txBody>
          </p:sp>
          <p:sp>
            <p:nvSpPr>
              <p:cNvPr id="260" name="円/楕円 259"/>
              <p:cNvSpPr/>
              <p:nvPr/>
            </p:nvSpPr>
            <p:spPr>
              <a:xfrm>
                <a:off x="4913988" y="2708920"/>
                <a:ext cx="864096" cy="864096"/>
              </a:xfrm>
              <a:prstGeom prst="ellipse">
                <a:avLst/>
              </a:prstGeom>
              <a:solidFill>
                <a:schemeClr val="bg2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900"/>
              </a:p>
            </p:txBody>
          </p:sp>
          <p:sp>
            <p:nvSpPr>
              <p:cNvPr id="261" name="弦 260"/>
              <p:cNvSpPr/>
              <p:nvPr/>
            </p:nvSpPr>
            <p:spPr>
              <a:xfrm rot="17413514">
                <a:off x="4885895" y="2740803"/>
                <a:ext cx="863204" cy="848977"/>
              </a:xfrm>
              <a:prstGeom prst="chord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900"/>
              </a:p>
            </p:txBody>
          </p:sp>
          <p:sp>
            <p:nvSpPr>
              <p:cNvPr id="262" name="円/楕円 261"/>
              <p:cNvSpPr/>
              <p:nvPr/>
            </p:nvSpPr>
            <p:spPr>
              <a:xfrm>
                <a:off x="3779912" y="2996952"/>
                <a:ext cx="360040" cy="28803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900"/>
              </a:p>
            </p:txBody>
          </p:sp>
          <p:sp>
            <p:nvSpPr>
              <p:cNvPr id="263" name="円/楕円 262"/>
              <p:cNvSpPr/>
              <p:nvPr/>
            </p:nvSpPr>
            <p:spPr>
              <a:xfrm>
                <a:off x="5137477" y="3021275"/>
                <a:ext cx="360040" cy="28803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900"/>
              </a:p>
            </p:txBody>
          </p:sp>
        </p:grpSp>
        <p:grpSp>
          <p:nvGrpSpPr>
            <p:cNvPr id="253" name="グループ化 252"/>
            <p:cNvGrpSpPr/>
            <p:nvPr/>
          </p:nvGrpSpPr>
          <p:grpSpPr>
            <a:xfrm>
              <a:off x="4333282" y="3948385"/>
              <a:ext cx="880011" cy="701173"/>
              <a:chOff x="4109793" y="3844323"/>
              <a:chExt cx="1216771" cy="701173"/>
            </a:xfrm>
          </p:grpSpPr>
          <p:sp>
            <p:nvSpPr>
              <p:cNvPr id="255" name="フリーフォーム 254"/>
              <p:cNvSpPr/>
              <p:nvPr/>
            </p:nvSpPr>
            <p:spPr>
              <a:xfrm>
                <a:off x="4109793" y="4052449"/>
                <a:ext cx="1204329" cy="493047"/>
              </a:xfrm>
              <a:custGeom>
                <a:avLst/>
                <a:gdLst>
                  <a:gd name="connsiteX0" fmla="*/ 700746 w 1204329"/>
                  <a:gd name="connsiteY0" fmla="*/ 188247 h 493047"/>
                  <a:gd name="connsiteX1" fmla="*/ 528468 w 1204329"/>
                  <a:gd name="connsiteY1" fmla="*/ 201499 h 493047"/>
                  <a:gd name="connsiteX2" fmla="*/ 448955 w 1204329"/>
                  <a:gd name="connsiteY2" fmla="*/ 228003 h 493047"/>
                  <a:gd name="connsiteX3" fmla="*/ 369442 w 1204329"/>
                  <a:gd name="connsiteY3" fmla="*/ 281012 h 493047"/>
                  <a:gd name="connsiteX4" fmla="*/ 303181 w 1204329"/>
                  <a:gd name="connsiteY4" fmla="*/ 334021 h 493047"/>
                  <a:gd name="connsiteX5" fmla="*/ 236920 w 1204329"/>
                  <a:gd name="connsiteY5" fmla="*/ 400281 h 493047"/>
                  <a:gd name="connsiteX6" fmla="*/ 170659 w 1204329"/>
                  <a:gd name="connsiteY6" fmla="*/ 440038 h 493047"/>
                  <a:gd name="connsiteX7" fmla="*/ 130903 w 1204329"/>
                  <a:gd name="connsiteY7" fmla="*/ 466542 h 493047"/>
                  <a:gd name="connsiteX8" fmla="*/ 51390 w 1204329"/>
                  <a:gd name="connsiteY8" fmla="*/ 493047 h 493047"/>
                  <a:gd name="connsiteX9" fmla="*/ 24885 w 1204329"/>
                  <a:gd name="connsiteY9" fmla="*/ 347273 h 493047"/>
                  <a:gd name="connsiteX10" fmla="*/ 64642 w 1204329"/>
                  <a:gd name="connsiteY10" fmla="*/ 281012 h 493047"/>
                  <a:gd name="connsiteX11" fmla="*/ 91146 w 1204329"/>
                  <a:gd name="connsiteY11" fmla="*/ 241255 h 493047"/>
                  <a:gd name="connsiteX12" fmla="*/ 170659 w 1204329"/>
                  <a:gd name="connsiteY12" fmla="*/ 201499 h 493047"/>
                  <a:gd name="connsiteX13" fmla="*/ 250172 w 1204329"/>
                  <a:gd name="connsiteY13" fmla="*/ 135238 h 493047"/>
                  <a:gd name="connsiteX14" fmla="*/ 276677 w 1204329"/>
                  <a:gd name="connsiteY14" fmla="*/ 108734 h 493047"/>
                  <a:gd name="connsiteX15" fmla="*/ 329685 w 1204329"/>
                  <a:gd name="connsiteY15" fmla="*/ 82229 h 493047"/>
                  <a:gd name="connsiteX16" fmla="*/ 409198 w 1204329"/>
                  <a:gd name="connsiteY16" fmla="*/ 42473 h 493047"/>
                  <a:gd name="connsiteX17" fmla="*/ 448955 w 1204329"/>
                  <a:gd name="connsiteY17" fmla="*/ 15968 h 493047"/>
                  <a:gd name="connsiteX18" fmla="*/ 806764 w 1204329"/>
                  <a:gd name="connsiteY18" fmla="*/ 15968 h 493047"/>
                  <a:gd name="connsiteX19" fmla="*/ 926033 w 1204329"/>
                  <a:gd name="connsiteY19" fmla="*/ 42473 h 493047"/>
                  <a:gd name="connsiteX20" fmla="*/ 1005546 w 1204329"/>
                  <a:gd name="connsiteY20" fmla="*/ 68977 h 493047"/>
                  <a:gd name="connsiteX21" fmla="*/ 1045303 w 1204329"/>
                  <a:gd name="connsiteY21" fmla="*/ 95481 h 493047"/>
                  <a:gd name="connsiteX22" fmla="*/ 1071807 w 1204329"/>
                  <a:gd name="connsiteY22" fmla="*/ 121986 h 493047"/>
                  <a:gd name="connsiteX23" fmla="*/ 1111564 w 1204329"/>
                  <a:gd name="connsiteY23" fmla="*/ 135238 h 493047"/>
                  <a:gd name="connsiteX24" fmla="*/ 1151320 w 1204329"/>
                  <a:gd name="connsiteY24" fmla="*/ 161742 h 493047"/>
                  <a:gd name="connsiteX25" fmla="*/ 1204329 w 1204329"/>
                  <a:gd name="connsiteY25" fmla="*/ 228003 h 493047"/>
                  <a:gd name="connsiteX26" fmla="*/ 1191077 w 1204329"/>
                  <a:gd name="connsiteY26" fmla="*/ 320768 h 493047"/>
                  <a:gd name="connsiteX27" fmla="*/ 1164572 w 1204329"/>
                  <a:gd name="connsiteY27" fmla="*/ 347273 h 493047"/>
                  <a:gd name="connsiteX28" fmla="*/ 1098311 w 1204329"/>
                  <a:gd name="connsiteY28" fmla="*/ 334021 h 493047"/>
                  <a:gd name="connsiteX29" fmla="*/ 1018798 w 1204329"/>
                  <a:gd name="connsiteY29" fmla="*/ 307516 h 493047"/>
                  <a:gd name="connsiteX30" fmla="*/ 979042 w 1204329"/>
                  <a:gd name="connsiteY30" fmla="*/ 281012 h 493047"/>
                  <a:gd name="connsiteX31" fmla="*/ 939285 w 1204329"/>
                  <a:gd name="connsiteY31" fmla="*/ 267760 h 493047"/>
                  <a:gd name="connsiteX32" fmla="*/ 912781 w 1204329"/>
                  <a:gd name="connsiteY32" fmla="*/ 241255 h 493047"/>
                  <a:gd name="connsiteX33" fmla="*/ 873024 w 1204329"/>
                  <a:gd name="connsiteY33" fmla="*/ 228003 h 493047"/>
                  <a:gd name="connsiteX34" fmla="*/ 727250 w 1204329"/>
                  <a:gd name="connsiteY34" fmla="*/ 201499 h 493047"/>
                  <a:gd name="connsiteX35" fmla="*/ 674242 w 1204329"/>
                  <a:gd name="connsiteY35" fmla="*/ 188247 h 493047"/>
                  <a:gd name="connsiteX36" fmla="*/ 581477 w 1204329"/>
                  <a:gd name="connsiteY36" fmla="*/ 201499 h 4930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204329" h="493047">
                    <a:moveTo>
                      <a:pt x="700746" y="188247"/>
                    </a:moveTo>
                    <a:cubicBezTo>
                      <a:pt x="643320" y="192664"/>
                      <a:pt x="585359" y="192516"/>
                      <a:pt x="528468" y="201499"/>
                    </a:cubicBezTo>
                    <a:cubicBezTo>
                      <a:pt x="500872" y="205856"/>
                      <a:pt x="448955" y="228003"/>
                      <a:pt x="448955" y="228003"/>
                    </a:cubicBezTo>
                    <a:cubicBezTo>
                      <a:pt x="422451" y="245673"/>
                      <a:pt x="391967" y="258488"/>
                      <a:pt x="369442" y="281012"/>
                    </a:cubicBezTo>
                    <a:cubicBezTo>
                      <a:pt x="331675" y="318778"/>
                      <a:pt x="353333" y="300585"/>
                      <a:pt x="303181" y="334021"/>
                    </a:cubicBezTo>
                    <a:cubicBezTo>
                      <a:pt x="257744" y="402177"/>
                      <a:pt x="300028" y="349795"/>
                      <a:pt x="236920" y="400281"/>
                    </a:cubicBezTo>
                    <a:cubicBezTo>
                      <a:pt x="184944" y="441862"/>
                      <a:pt x="239704" y="417023"/>
                      <a:pt x="170659" y="440038"/>
                    </a:cubicBezTo>
                    <a:cubicBezTo>
                      <a:pt x="157407" y="448873"/>
                      <a:pt x="145457" y="460073"/>
                      <a:pt x="130903" y="466542"/>
                    </a:cubicBezTo>
                    <a:cubicBezTo>
                      <a:pt x="105373" y="477889"/>
                      <a:pt x="51390" y="493047"/>
                      <a:pt x="51390" y="493047"/>
                    </a:cubicBezTo>
                    <a:cubicBezTo>
                      <a:pt x="-28123" y="466541"/>
                      <a:pt x="2744" y="491194"/>
                      <a:pt x="24885" y="347273"/>
                    </a:cubicBezTo>
                    <a:cubicBezTo>
                      <a:pt x="32557" y="297406"/>
                      <a:pt x="36784" y="315834"/>
                      <a:pt x="64642" y="281012"/>
                    </a:cubicBezTo>
                    <a:cubicBezTo>
                      <a:pt x="74592" y="268575"/>
                      <a:pt x="79884" y="252517"/>
                      <a:pt x="91146" y="241255"/>
                    </a:cubicBezTo>
                    <a:cubicBezTo>
                      <a:pt x="116835" y="215566"/>
                      <a:pt x="138325" y="212277"/>
                      <a:pt x="170659" y="201499"/>
                    </a:cubicBezTo>
                    <a:cubicBezTo>
                      <a:pt x="253702" y="90775"/>
                      <a:pt x="167387" y="184908"/>
                      <a:pt x="250172" y="135238"/>
                    </a:cubicBezTo>
                    <a:cubicBezTo>
                      <a:pt x="260886" y="128810"/>
                      <a:pt x="266281" y="115665"/>
                      <a:pt x="276677" y="108734"/>
                    </a:cubicBezTo>
                    <a:cubicBezTo>
                      <a:pt x="293114" y="97776"/>
                      <a:pt x="312533" y="92030"/>
                      <a:pt x="329685" y="82229"/>
                    </a:cubicBezTo>
                    <a:cubicBezTo>
                      <a:pt x="401612" y="41128"/>
                      <a:pt x="336312" y="66768"/>
                      <a:pt x="409198" y="42473"/>
                    </a:cubicBezTo>
                    <a:cubicBezTo>
                      <a:pt x="422450" y="33638"/>
                      <a:pt x="434042" y="21561"/>
                      <a:pt x="448955" y="15968"/>
                    </a:cubicBezTo>
                    <a:cubicBezTo>
                      <a:pt x="543325" y="-19421"/>
                      <a:pt x="783320" y="14902"/>
                      <a:pt x="806764" y="15968"/>
                    </a:cubicBezTo>
                    <a:cubicBezTo>
                      <a:pt x="844585" y="23533"/>
                      <a:pt x="888610" y="31246"/>
                      <a:pt x="926033" y="42473"/>
                    </a:cubicBezTo>
                    <a:cubicBezTo>
                      <a:pt x="952793" y="50501"/>
                      <a:pt x="982300" y="53480"/>
                      <a:pt x="1005546" y="68977"/>
                    </a:cubicBezTo>
                    <a:cubicBezTo>
                      <a:pt x="1018798" y="77812"/>
                      <a:pt x="1032866" y="85531"/>
                      <a:pt x="1045303" y="95481"/>
                    </a:cubicBezTo>
                    <a:cubicBezTo>
                      <a:pt x="1055059" y="103286"/>
                      <a:pt x="1061093" y="115558"/>
                      <a:pt x="1071807" y="121986"/>
                    </a:cubicBezTo>
                    <a:cubicBezTo>
                      <a:pt x="1083785" y="129173"/>
                      <a:pt x="1098312" y="130821"/>
                      <a:pt x="1111564" y="135238"/>
                    </a:cubicBezTo>
                    <a:cubicBezTo>
                      <a:pt x="1124816" y="144073"/>
                      <a:pt x="1138883" y="151792"/>
                      <a:pt x="1151320" y="161742"/>
                    </a:cubicBezTo>
                    <a:cubicBezTo>
                      <a:pt x="1178293" y="183321"/>
                      <a:pt x="1184651" y="198487"/>
                      <a:pt x="1204329" y="228003"/>
                    </a:cubicBezTo>
                    <a:cubicBezTo>
                      <a:pt x="1199912" y="258925"/>
                      <a:pt x="1200955" y="291135"/>
                      <a:pt x="1191077" y="320768"/>
                    </a:cubicBezTo>
                    <a:cubicBezTo>
                      <a:pt x="1187126" y="332621"/>
                      <a:pt x="1176941" y="345506"/>
                      <a:pt x="1164572" y="347273"/>
                    </a:cubicBezTo>
                    <a:cubicBezTo>
                      <a:pt x="1142274" y="350459"/>
                      <a:pt x="1120042" y="339948"/>
                      <a:pt x="1098311" y="334021"/>
                    </a:cubicBezTo>
                    <a:cubicBezTo>
                      <a:pt x="1071357" y="326670"/>
                      <a:pt x="1018798" y="307516"/>
                      <a:pt x="1018798" y="307516"/>
                    </a:cubicBezTo>
                    <a:cubicBezTo>
                      <a:pt x="1005546" y="298681"/>
                      <a:pt x="993288" y="288135"/>
                      <a:pt x="979042" y="281012"/>
                    </a:cubicBezTo>
                    <a:cubicBezTo>
                      <a:pt x="966548" y="274765"/>
                      <a:pt x="951263" y="274947"/>
                      <a:pt x="939285" y="267760"/>
                    </a:cubicBezTo>
                    <a:cubicBezTo>
                      <a:pt x="928571" y="261332"/>
                      <a:pt x="923495" y="247683"/>
                      <a:pt x="912781" y="241255"/>
                    </a:cubicBezTo>
                    <a:cubicBezTo>
                      <a:pt x="900803" y="234068"/>
                      <a:pt x="886456" y="231841"/>
                      <a:pt x="873024" y="228003"/>
                    </a:cubicBezTo>
                    <a:cubicBezTo>
                      <a:pt x="794122" y="205460"/>
                      <a:pt x="830484" y="220269"/>
                      <a:pt x="727250" y="201499"/>
                    </a:cubicBezTo>
                    <a:cubicBezTo>
                      <a:pt x="709331" y="198241"/>
                      <a:pt x="691911" y="192664"/>
                      <a:pt x="674242" y="188247"/>
                    </a:cubicBezTo>
                    <a:cubicBezTo>
                      <a:pt x="590372" y="202225"/>
                      <a:pt x="621599" y="201499"/>
                      <a:pt x="581477" y="201499"/>
                    </a:cubicBezTo>
                  </a:path>
                </a:pathLst>
              </a:custGeom>
              <a:solidFill>
                <a:srgbClr val="FF66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900"/>
              </a:p>
            </p:txBody>
          </p:sp>
          <p:sp>
            <p:nvSpPr>
              <p:cNvPr id="256" name="フリーフォーム 255"/>
              <p:cNvSpPr/>
              <p:nvPr/>
            </p:nvSpPr>
            <p:spPr>
              <a:xfrm>
                <a:off x="4122235" y="3844323"/>
                <a:ext cx="1204329" cy="493047"/>
              </a:xfrm>
              <a:custGeom>
                <a:avLst/>
                <a:gdLst>
                  <a:gd name="connsiteX0" fmla="*/ 700746 w 1204329"/>
                  <a:gd name="connsiteY0" fmla="*/ 188247 h 493047"/>
                  <a:gd name="connsiteX1" fmla="*/ 528468 w 1204329"/>
                  <a:gd name="connsiteY1" fmla="*/ 201499 h 493047"/>
                  <a:gd name="connsiteX2" fmla="*/ 448955 w 1204329"/>
                  <a:gd name="connsiteY2" fmla="*/ 228003 h 493047"/>
                  <a:gd name="connsiteX3" fmla="*/ 369442 w 1204329"/>
                  <a:gd name="connsiteY3" fmla="*/ 281012 h 493047"/>
                  <a:gd name="connsiteX4" fmla="*/ 303181 w 1204329"/>
                  <a:gd name="connsiteY4" fmla="*/ 334021 h 493047"/>
                  <a:gd name="connsiteX5" fmla="*/ 236920 w 1204329"/>
                  <a:gd name="connsiteY5" fmla="*/ 400281 h 493047"/>
                  <a:gd name="connsiteX6" fmla="*/ 170659 w 1204329"/>
                  <a:gd name="connsiteY6" fmla="*/ 440038 h 493047"/>
                  <a:gd name="connsiteX7" fmla="*/ 130903 w 1204329"/>
                  <a:gd name="connsiteY7" fmla="*/ 466542 h 493047"/>
                  <a:gd name="connsiteX8" fmla="*/ 51390 w 1204329"/>
                  <a:gd name="connsiteY8" fmla="*/ 493047 h 493047"/>
                  <a:gd name="connsiteX9" fmla="*/ 24885 w 1204329"/>
                  <a:gd name="connsiteY9" fmla="*/ 347273 h 493047"/>
                  <a:gd name="connsiteX10" fmla="*/ 64642 w 1204329"/>
                  <a:gd name="connsiteY10" fmla="*/ 281012 h 493047"/>
                  <a:gd name="connsiteX11" fmla="*/ 91146 w 1204329"/>
                  <a:gd name="connsiteY11" fmla="*/ 241255 h 493047"/>
                  <a:gd name="connsiteX12" fmla="*/ 170659 w 1204329"/>
                  <a:gd name="connsiteY12" fmla="*/ 201499 h 493047"/>
                  <a:gd name="connsiteX13" fmla="*/ 250172 w 1204329"/>
                  <a:gd name="connsiteY13" fmla="*/ 135238 h 493047"/>
                  <a:gd name="connsiteX14" fmla="*/ 276677 w 1204329"/>
                  <a:gd name="connsiteY14" fmla="*/ 108734 h 493047"/>
                  <a:gd name="connsiteX15" fmla="*/ 329685 w 1204329"/>
                  <a:gd name="connsiteY15" fmla="*/ 82229 h 493047"/>
                  <a:gd name="connsiteX16" fmla="*/ 409198 w 1204329"/>
                  <a:gd name="connsiteY16" fmla="*/ 42473 h 493047"/>
                  <a:gd name="connsiteX17" fmla="*/ 448955 w 1204329"/>
                  <a:gd name="connsiteY17" fmla="*/ 15968 h 493047"/>
                  <a:gd name="connsiteX18" fmla="*/ 806764 w 1204329"/>
                  <a:gd name="connsiteY18" fmla="*/ 15968 h 493047"/>
                  <a:gd name="connsiteX19" fmla="*/ 926033 w 1204329"/>
                  <a:gd name="connsiteY19" fmla="*/ 42473 h 493047"/>
                  <a:gd name="connsiteX20" fmla="*/ 1005546 w 1204329"/>
                  <a:gd name="connsiteY20" fmla="*/ 68977 h 493047"/>
                  <a:gd name="connsiteX21" fmla="*/ 1045303 w 1204329"/>
                  <a:gd name="connsiteY21" fmla="*/ 95481 h 493047"/>
                  <a:gd name="connsiteX22" fmla="*/ 1071807 w 1204329"/>
                  <a:gd name="connsiteY22" fmla="*/ 121986 h 493047"/>
                  <a:gd name="connsiteX23" fmla="*/ 1111564 w 1204329"/>
                  <a:gd name="connsiteY23" fmla="*/ 135238 h 493047"/>
                  <a:gd name="connsiteX24" fmla="*/ 1151320 w 1204329"/>
                  <a:gd name="connsiteY24" fmla="*/ 161742 h 493047"/>
                  <a:gd name="connsiteX25" fmla="*/ 1204329 w 1204329"/>
                  <a:gd name="connsiteY25" fmla="*/ 228003 h 493047"/>
                  <a:gd name="connsiteX26" fmla="*/ 1191077 w 1204329"/>
                  <a:gd name="connsiteY26" fmla="*/ 320768 h 493047"/>
                  <a:gd name="connsiteX27" fmla="*/ 1164572 w 1204329"/>
                  <a:gd name="connsiteY27" fmla="*/ 347273 h 493047"/>
                  <a:gd name="connsiteX28" fmla="*/ 1098311 w 1204329"/>
                  <a:gd name="connsiteY28" fmla="*/ 334021 h 493047"/>
                  <a:gd name="connsiteX29" fmla="*/ 1018798 w 1204329"/>
                  <a:gd name="connsiteY29" fmla="*/ 307516 h 493047"/>
                  <a:gd name="connsiteX30" fmla="*/ 979042 w 1204329"/>
                  <a:gd name="connsiteY30" fmla="*/ 281012 h 493047"/>
                  <a:gd name="connsiteX31" fmla="*/ 939285 w 1204329"/>
                  <a:gd name="connsiteY31" fmla="*/ 267760 h 493047"/>
                  <a:gd name="connsiteX32" fmla="*/ 912781 w 1204329"/>
                  <a:gd name="connsiteY32" fmla="*/ 241255 h 493047"/>
                  <a:gd name="connsiteX33" fmla="*/ 873024 w 1204329"/>
                  <a:gd name="connsiteY33" fmla="*/ 228003 h 493047"/>
                  <a:gd name="connsiteX34" fmla="*/ 727250 w 1204329"/>
                  <a:gd name="connsiteY34" fmla="*/ 201499 h 493047"/>
                  <a:gd name="connsiteX35" fmla="*/ 674242 w 1204329"/>
                  <a:gd name="connsiteY35" fmla="*/ 188247 h 493047"/>
                  <a:gd name="connsiteX36" fmla="*/ 581477 w 1204329"/>
                  <a:gd name="connsiteY36" fmla="*/ 201499 h 4930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204329" h="493047">
                    <a:moveTo>
                      <a:pt x="700746" y="188247"/>
                    </a:moveTo>
                    <a:cubicBezTo>
                      <a:pt x="643320" y="192664"/>
                      <a:pt x="585359" y="192516"/>
                      <a:pt x="528468" y="201499"/>
                    </a:cubicBezTo>
                    <a:cubicBezTo>
                      <a:pt x="500872" y="205856"/>
                      <a:pt x="448955" y="228003"/>
                      <a:pt x="448955" y="228003"/>
                    </a:cubicBezTo>
                    <a:cubicBezTo>
                      <a:pt x="422451" y="245673"/>
                      <a:pt x="391967" y="258488"/>
                      <a:pt x="369442" y="281012"/>
                    </a:cubicBezTo>
                    <a:cubicBezTo>
                      <a:pt x="331675" y="318778"/>
                      <a:pt x="353333" y="300585"/>
                      <a:pt x="303181" y="334021"/>
                    </a:cubicBezTo>
                    <a:cubicBezTo>
                      <a:pt x="257744" y="402177"/>
                      <a:pt x="300028" y="349795"/>
                      <a:pt x="236920" y="400281"/>
                    </a:cubicBezTo>
                    <a:cubicBezTo>
                      <a:pt x="184944" y="441862"/>
                      <a:pt x="239704" y="417023"/>
                      <a:pt x="170659" y="440038"/>
                    </a:cubicBezTo>
                    <a:cubicBezTo>
                      <a:pt x="157407" y="448873"/>
                      <a:pt x="145457" y="460073"/>
                      <a:pt x="130903" y="466542"/>
                    </a:cubicBezTo>
                    <a:cubicBezTo>
                      <a:pt x="105373" y="477889"/>
                      <a:pt x="51390" y="493047"/>
                      <a:pt x="51390" y="493047"/>
                    </a:cubicBezTo>
                    <a:cubicBezTo>
                      <a:pt x="-28123" y="466541"/>
                      <a:pt x="2744" y="491194"/>
                      <a:pt x="24885" y="347273"/>
                    </a:cubicBezTo>
                    <a:cubicBezTo>
                      <a:pt x="32557" y="297406"/>
                      <a:pt x="36784" y="315834"/>
                      <a:pt x="64642" y="281012"/>
                    </a:cubicBezTo>
                    <a:cubicBezTo>
                      <a:pt x="74592" y="268575"/>
                      <a:pt x="79884" y="252517"/>
                      <a:pt x="91146" y="241255"/>
                    </a:cubicBezTo>
                    <a:cubicBezTo>
                      <a:pt x="116835" y="215566"/>
                      <a:pt x="138325" y="212277"/>
                      <a:pt x="170659" y="201499"/>
                    </a:cubicBezTo>
                    <a:cubicBezTo>
                      <a:pt x="253702" y="90775"/>
                      <a:pt x="167387" y="184908"/>
                      <a:pt x="250172" y="135238"/>
                    </a:cubicBezTo>
                    <a:cubicBezTo>
                      <a:pt x="260886" y="128810"/>
                      <a:pt x="266281" y="115665"/>
                      <a:pt x="276677" y="108734"/>
                    </a:cubicBezTo>
                    <a:cubicBezTo>
                      <a:pt x="293114" y="97776"/>
                      <a:pt x="312533" y="92030"/>
                      <a:pt x="329685" y="82229"/>
                    </a:cubicBezTo>
                    <a:cubicBezTo>
                      <a:pt x="401612" y="41128"/>
                      <a:pt x="336312" y="66768"/>
                      <a:pt x="409198" y="42473"/>
                    </a:cubicBezTo>
                    <a:cubicBezTo>
                      <a:pt x="422450" y="33638"/>
                      <a:pt x="434042" y="21561"/>
                      <a:pt x="448955" y="15968"/>
                    </a:cubicBezTo>
                    <a:cubicBezTo>
                      <a:pt x="543325" y="-19421"/>
                      <a:pt x="783320" y="14902"/>
                      <a:pt x="806764" y="15968"/>
                    </a:cubicBezTo>
                    <a:cubicBezTo>
                      <a:pt x="844585" y="23533"/>
                      <a:pt x="888610" y="31246"/>
                      <a:pt x="926033" y="42473"/>
                    </a:cubicBezTo>
                    <a:cubicBezTo>
                      <a:pt x="952793" y="50501"/>
                      <a:pt x="982300" y="53480"/>
                      <a:pt x="1005546" y="68977"/>
                    </a:cubicBezTo>
                    <a:cubicBezTo>
                      <a:pt x="1018798" y="77812"/>
                      <a:pt x="1032866" y="85531"/>
                      <a:pt x="1045303" y="95481"/>
                    </a:cubicBezTo>
                    <a:cubicBezTo>
                      <a:pt x="1055059" y="103286"/>
                      <a:pt x="1061093" y="115558"/>
                      <a:pt x="1071807" y="121986"/>
                    </a:cubicBezTo>
                    <a:cubicBezTo>
                      <a:pt x="1083785" y="129173"/>
                      <a:pt x="1098312" y="130821"/>
                      <a:pt x="1111564" y="135238"/>
                    </a:cubicBezTo>
                    <a:cubicBezTo>
                      <a:pt x="1124816" y="144073"/>
                      <a:pt x="1138883" y="151792"/>
                      <a:pt x="1151320" y="161742"/>
                    </a:cubicBezTo>
                    <a:cubicBezTo>
                      <a:pt x="1178293" y="183321"/>
                      <a:pt x="1184651" y="198487"/>
                      <a:pt x="1204329" y="228003"/>
                    </a:cubicBezTo>
                    <a:cubicBezTo>
                      <a:pt x="1199912" y="258925"/>
                      <a:pt x="1200955" y="291135"/>
                      <a:pt x="1191077" y="320768"/>
                    </a:cubicBezTo>
                    <a:cubicBezTo>
                      <a:pt x="1187126" y="332621"/>
                      <a:pt x="1176941" y="345506"/>
                      <a:pt x="1164572" y="347273"/>
                    </a:cubicBezTo>
                    <a:cubicBezTo>
                      <a:pt x="1142274" y="350459"/>
                      <a:pt x="1120042" y="339948"/>
                      <a:pt x="1098311" y="334021"/>
                    </a:cubicBezTo>
                    <a:cubicBezTo>
                      <a:pt x="1071357" y="326670"/>
                      <a:pt x="1018798" y="307516"/>
                      <a:pt x="1018798" y="307516"/>
                    </a:cubicBezTo>
                    <a:cubicBezTo>
                      <a:pt x="1005546" y="298681"/>
                      <a:pt x="993288" y="288135"/>
                      <a:pt x="979042" y="281012"/>
                    </a:cubicBezTo>
                    <a:cubicBezTo>
                      <a:pt x="966548" y="274765"/>
                      <a:pt x="951263" y="274947"/>
                      <a:pt x="939285" y="267760"/>
                    </a:cubicBezTo>
                    <a:cubicBezTo>
                      <a:pt x="928571" y="261332"/>
                      <a:pt x="923495" y="247683"/>
                      <a:pt x="912781" y="241255"/>
                    </a:cubicBezTo>
                    <a:cubicBezTo>
                      <a:pt x="900803" y="234068"/>
                      <a:pt x="886456" y="231841"/>
                      <a:pt x="873024" y="228003"/>
                    </a:cubicBezTo>
                    <a:cubicBezTo>
                      <a:pt x="794122" y="205460"/>
                      <a:pt x="830484" y="220269"/>
                      <a:pt x="727250" y="201499"/>
                    </a:cubicBezTo>
                    <a:cubicBezTo>
                      <a:pt x="709331" y="198241"/>
                      <a:pt x="691911" y="192664"/>
                      <a:pt x="674242" y="188247"/>
                    </a:cubicBezTo>
                    <a:cubicBezTo>
                      <a:pt x="590372" y="202225"/>
                      <a:pt x="621599" y="201499"/>
                      <a:pt x="581477" y="201499"/>
                    </a:cubicBezTo>
                  </a:path>
                </a:pathLst>
              </a:custGeom>
              <a:solidFill>
                <a:srgbClr val="FF66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900"/>
              </a:p>
            </p:txBody>
          </p:sp>
        </p:grpSp>
        <p:sp>
          <p:nvSpPr>
            <p:cNvPr id="254" name="正方形/長方形 253"/>
            <p:cNvSpPr/>
            <p:nvPr/>
          </p:nvSpPr>
          <p:spPr>
            <a:xfrm>
              <a:off x="3211081" y="1525873"/>
              <a:ext cx="3110384" cy="135309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ja-JP" altLang="en-US" sz="2000" b="0" cap="none" spc="0" dirty="0" smtClean="0">
                  <a:ln w="18415" cmpd="sng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もんだい</a:t>
              </a:r>
              <a:endParaRPr lang="ja-JP" altLang="en-US" sz="2000" b="0" cap="none" spc="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61150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"/>
          <p:cNvGrpSpPr/>
          <p:nvPr/>
        </p:nvGrpSpPr>
        <p:grpSpPr>
          <a:xfrm>
            <a:off x="198922" y="259999"/>
            <a:ext cx="4054847" cy="3284320"/>
            <a:chOff x="251520" y="223672"/>
            <a:chExt cx="8520542" cy="6246234"/>
          </a:xfrm>
        </p:grpSpPr>
        <p:grpSp>
          <p:nvGrpSpPr>
            <p:cNvPr id="4" name="グループ化 3"/>
            <p:cNvGrpSpPr/>
            <p:nvPr/>
          </p:nvGrpSpPr>
          <p:grpSpPr>
            <a:xfrm>
              <a:off x="251520" y="260648"/>
              <a:ext cx="1455374" cy="1384722"/>
              <a:chOff x="2744777" y="1484784"/>
              <a:chExt cx="4050390" cy="4682851"/>
            </a:xfrm>
          </p:grpSpPr>
          <p:grpSp>
            <p:nvGrpSpPr>
              <p:cNvPr id="5" name="グループ化 4"/>
              <p:cNvGrpSpPr/>
              <p:nvPr/>
            </p:nvGrpSpPr>
            <p:grpSpPr>
              <a:xfrm>
                <a:off x="2744777" y="1484784"/>
                <a:ext cx="4050390" cy="4682851"/>
                <a:chOff x="2668961" y="1844824"/>
                <a:chExt cx="4050390" cy="4682851"/>
              </a:xfrm>
            </p:grpSpPr>
            <p:sp>
              <p:nvSpPr>
                <p:cNvPr id="10" name="フリーフォーム 9"/>
                <p:cNvSpPr/>
                <p:nvPr/>
              </p:nvSpPr>
              <p:spPr>
                <a:xfrm>
                  <a:off x="2668961" y="1844824"/>
                  <a:ext cx="4050390" cy="4682851"/>
                </a:xfrm>
                <a:custGeom>
                  <a:avLst/>
                  <a:gdLst>
                    <a:gd name="connsiteX0" fmla="*/ 1277497 w 4050390"/>
                    <a:gd name="connsiteY0" fmla="*/ 35515 h 4334120"/>
                    <a:gd name="connsiteX1" fmla="*/ 747410 w 4050390"/>
                    <a:gd name="connsiteY1" fmla="*/ 287306 h 4334120"/>
                    <a:gd name="connsiteX2" fmla="*/ 349845 w 4050390"/>
                    <a:gd name="connsiteY2" fmla="*/ 936663 h 4334120"/>
                    <a:gd name="connsiteX3" fmla="*/ 190819 w 4050390"/>
                    <a:gd name="connsiteY3" fmla="*/ 2672698 h 4334120"/>
                    <a:gd name="connsiteX4" fmla="*/ 204071 w 4050390"/>
                    <a:gd name="connsiteY4" fmla="*/ 4209950 h 4334120"/>
                    <a:gd name="connsiteX5" fmla="*/ 270332 w 4050390"/>
                    <a:gd name="connsiteY5" fmla="*/ 4249706 h 4334120"/>
                    <a:gd name="connsiteX6" fmla="*/ 3649637 w 4050390"/>
                    <a:gd name="connsiteY6" fmla="*/ 4302715 h 4334120"/>
                    <a:gd name="connsiteX7" fmla="*/ 4020697 w 4050390"/>
                    <a:gd name="connsiteY7" fmla="*/ 4249706 h 4334120"/>
                    <a:gd name="connsiteX8" fmla="*/ 3967689 w 4050390"/>
                    <a:gd name="connsiteY8" fmla="*/ 4156941 h 4334120"/>
                    <a:gd name="connsiteX9" fmla="*/ 3914680 w 4050390"/>
                    <a:gd name="connsiteY9" fmla="*/ 2526924 h 4334120"/>
                    <a:gd name="connsiteX10" fmla="*/ 3768906 w 4050390"/>
                    <a:gd name="connsiteY10" fmla="*/ 578854 h 4334120"/>
                    <a:gd name="connsiteX11" fmla="*/ 2152141 w 4050390"/>
                    <a:gd name="connsiteY11" fmla="*/ 22263 h 4334120"/>
                    <a:gd name="connsiteX12" fmla="*/ 1065463 w 4050390"/>
                    <a:gd name="connsiteY12" fmla="*/ 101776 h 4334120"/>
                    <a:gd name="connsiteX13" fmla="*/ 1065463 w 4050390"/>
                    <a:gd name="connsiteY13" fmla="*/ 101776 h 43341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4050390" h="4334120">
                      <a:moveTo>
                        <a:pt x="1277497" y="35515"/>
                      </a:moveTo>
                      <a:cubicBezTo>
                        <a:pt x="1089758" y="86315"/>
                        <a:pt x="902019" y="137115"/>
                        <a:pt x="747410" y="287306"/>
                      </a:cubicBezTo>
                      <a:cubicBezTo>
                        <a:pt x="592801" y="437497"/>
                        <a:pt x="442610" y="539098"/>
                        <a:pt x="349845" y="936663"/>
                      </a:cubicBezTo>
                      <a:cubicBezTo>
                        <a:pt x="257080" y="1334228"/>
                        <a:pt x="215115" y="2127150"/>
                        <a:pt x="190819" y="2672698"/>
                      </a:cubicBezTo>
                      <a:cubicBezTo>
                        <a:pt x="166523" y="3218246"/>
                        <a:pt x="190819" y="3947115"/>
                        <a:pt x="204071" y="4209950"/>
                      </a:cubicBezTo>
                      <a:cubicBezTo>
                        <a:pt x="217323" y="4472785"/>
                        <a:pt x="-303929" y="4234245"/>
                        <a:pt x="270332" y="4249706"/>
                      </a:cubicBezTo>
                      <a:cubicBezTo>
                        <a:pt x="844593" y="4265167"/>
                        <a:pt x="3024576" y="4302715"/>
                        <a:pt x="3649637" y="4302715"/>
                      </a:cubicBezTo>
                      <a:cubicBezTo>
                        <a:pt x="4274698" y="4302715"/>
                        <a:pt x="3967688" y="4274002"/>
                        <a:pt x="4020697" y="4249706"/>
                      </a:cubicBezTo>
                      <a:cubicBezTo>
                        <a:pt x="4073706" y="4225410"/>
                        <a:pt x="3985359" y="4444071"/>
                        <a:pt x="3967689" y="4156941"/>
                      </a:cubicBezTo>
                      <a:cubicBezTo>
                        <a:pt x="3950020" y="3869811"/>
                        <a:pt x="3947811" y="3123272"/>
                        <a:pt x="3914680" y="2526924"/>
                      </a:cubicBezTo>
                      <a:cubicBezTo>
                        <a:pt x="3881550" y="1930576"/>
                        <a:pt x="4062663" y="996298"/>
                        <a:pt x="3768906" y="578854"/>
                      </a:cubicBezTo>
                      <a:cubicBezTo>
                        <a:pt x="3475150" y="161411"/>
                        <a:pt x="2602715" y="101776"/>
                        <a:pt x="2152141" y="22263"/>
                      </a:cubicBezTo>
                      <a:cubicBezTo>
                        <a:pt x="1701567" y="-57250"/>
                        <a:pt x="1065463" y="101776"/>
                        <a:pt x="1065463" y="101776"/>
                      </a:cubicBezTo>
                      <a:lnTo>
                        <a:pt x="1065463" y="101776"/>
                      </a:lnTo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11" name="円/楕円 10"/>
                <p:cNvSpPr/>
                <p:nvPr/>
              </p:nvSpPr>
              <p:spPr>
                <a:xfrm>
                  <a:off x="3539968" y="2708920"/>
                  <a:ext cx="864096" cy="864096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12" name="弦 11"/>
                <p:cNvSpPr/>
                <p:nvPr/>
              </p:nvSpPr>
              <p:spPr>
                <a:xfrm rot="17413514">
                  <a:off x="3511875" y="2740803"/>
                  <a:ext cx="863204" cy="848977"/>
                </a:xfrm>
                <a:prstGeom prst="chord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13" name="円/楕円 12"/>
                <p:cNvSpPr/>
                <p:nvPr/>
              </p:nvSpPr>
              <p:spPr>
                <a:xfrm>
                  <a:off x="4913988" y="2708920"/>
                  <a:ext cx="864096" cy="864096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14" name="弦 13"/>
                <p:cNvSpPr/>
                <p:nvPr/>
              </p:nvSpPr>
              <p:spPr>
                <a:xfrm rot="17413514">
                  <a:off x="4885895" y="2740803"/>
                  <a:ext cx="863204" cy="848977"/>
                </a:xfrm>
                <a:prstGeom prst="chord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15" name="円/楕円 14"/>
                <p:cNvSpPr/>
                <p:nvPr/>
              </p:nvSpPr>
              <p:spPr>
                <a:xfrm>
                  <a:off x="3779912" y="2996952"/>
                  <a:ext cx="360040" cy="28803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16" name="円/楕円 15"/>
                <p:cNvSpPr/>
                <p:nvPr/>
              </p:nvSpPr>
              <p:spPr>
                <a:xfrm>
                  <a:off x="5137477" y="3021275"/>
                  <a:ext cx="360040" cy="28803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</p:grpSp>
          <p:grpSp>
            <p:nvGrpSpPr>
              <p:cNvPr id="6" name="グループ化 5"/>
              <p:cNvGrpSpPr/>
              <p:nvPr/>
            </p:nvGrpSpPr>
            <p:grpSpPr>
              <a:xfrm>
                <a:off x="4333282" y="3948385"/>
                <a:ext cx="880011" cy="701173"/>
                <a:chOff x="4109793" y="3844323"/>
                <a:chExt cx="1216771" cy="701173"/>
              </a:xfrm>
            </p:grpSpPr>
            <p:sp>
              <p:nvSpPr>
                <p:cNvPr id="8" name="フリーフォーム 7"/>
                <p:cNvSpPr/>
                <p:nvPr/>
              </p:nvSpPr>
              <p:spPr>
                <a:xfrm>
                  <a:off x="4109793" y="4052449"/>
                  <a:ext cx="1204329" cy="493047"/>
                </a:xfrm>
                <a:custGeom>
                  <a:avLst/>
                  <a:gdLst>
                    <a:gd name="connsiteX0" fmla="*/ 700746 w 1204329"/>
                    <a:gd name="connsiteY0" fmla="*/ 188247 h 493047"/>
                    <a:gd name="connsiteX1" fmla="*/ 528468 w 1204329"/>
                    <a:gd name="connsiteY1" fmla="*/ 201499 h 493047"/>
                    <a:gd name="connsiteX2" fmla="*/ 448955 w 1204329"/>
                    <a:gd name="connsiteY2" fmla="*/ 228003 h 493047"/>
                    <a:gd name="connsiteX3" fmla="*/ 369442 w 1204329"/>
                    <a:gd name="connsiteY3" fmla="*/ 281012 h 493047"/>
                    <a:gd name="connsiteX4" fmla="*/ 303181 w 1204329"/>
                    <a:gd name="connsiteY4" fmla="*/ 334021 h 493047"/>
                    <a:gd name="connsiteX5" fmla="*/ 236920 w 1204329"/>
                    <a:gd name="connsiteY5" fmla="*/ 400281 h 493047"/>
                    <a:gd name="connsiteX6" fmla="*/ 170659 w 1204329"/>
                    <a:gd name="connsiteY6" fmla="*/ 440038 h 493047"/>
                    <a:gd name="connsiteX7" fmla="*/ 130903 w 1204329"/>
                    <a:gd name="connsiteY7" fmla="*/ 466542 h 493047"/>
                    <a:gd name="connsiteX8" fmla="*/ 51390 w 1204329"/>
                    <a:gd name="connsiteY8" fmla="*/ 493047 h 493047"/>
                    <a:gd name="connsiteX9" fmla="*/ 24885 w 1204329"/>
                    <a:gd name="connsiteY9" fmla="*/ 347273 h 493047"/>
                    <a:gd name="connsiteX10" fmla="*/ 64642 w 1204329"/>
                    <a:gd name="connsiteY10" fmla="*/ 281012 h 493047"/>
                    <a:gd name="connsiteX11" fmla="*/ 91146 w 1204329"/>
                    <a:gd name="connsiteY11" fmla="*/ 241255 h 493047"/>
                    <a:gd name="connsiteX12" fmla="*/ 170659 w 1204329"/>
                    <a:gd name="connsiteY12" fmla="*/ 201499 h 493047"/>
                    <a:gd name="connsiteX13" fmla="*/ 250172 w 1204329"/>
                    <a:gd name="connsiteY13" fmla="*/ 135238 h 493047"/>
                    <a:gd name="connsiteX14" fmla="*/ 276677 w 1204329"/>
                    <a:gd name="connsiteY14" fmla="*/ 108734 h 493047"/>
                    <a:gd name="connsiteX15" fmla="*/ 329685 w 1204329"/>
                    <a:gd name="connsiteY15" fmla="*/ 82229 h 493047"/>
                    <a:gd name="connsiteX16" fmla="*/ 409198 w 1204329"/>
                    <a:gd name="connsiteY16" fmla="*/ 42473 h 493047"/>
                    <a:gd name="connsiteX17" fmla="*/ 448955 w 1204329"/>
                    <a:gd name="connsiteY17" fmla="*/ 15968 h 493047"/>
                    <a:gd name="connsiteX18" fmla="*/ 806764 w 1204329"/>
                    <a:gd name="connsiteY18" fmla="*/ 15968 h 493047"/>
                    <a:gd name="connsiteX19" fmla="*/ 926033 w 1204329"/>
                    <a:gd name="connsiteY19" fmla="*/ 42473 h 493047"/>
                    <a:gd name="connsiteX20" fmla="*/ 1005546 w 1204329"/>
                    <a:gd name="connsiteY20" fmla="*/ 68977 h 493047"/>
                    <a:gd name="connsiteX21" fmla="*/ 1045303 w 1204329"/>
                    <a:gd name="connsiteY21" fmla="*/ 95481 h 493047"/>
                    <a:gd name="connsiteX22" fmla="*/ 1071807 w 1204329"/>
                    <a:gd name="connsiteY22" fmla="*/ 121986 h 493047"/>
                    <a:gd name="connsiteX23" fmla="*/ 1111564 w 1204329"/>
                    <a:gd name="connsiteY23" fmla="*/ 135238 h 493047"/>
                    <a:gd name="connsiteX24" fmla="*/ 1151320 w 1204329"/>
                    <a:gd name="connsiteY24" fmla="*/ 161742 h 493047"/>
                    <a:gd name="connsiteX25" fmla="*/ 1204329 w 1204329"/>
                    <a:gd name="connsiteY25" fmla="*/ 228003 h 493047"/>
                    <a:gd name="connsiteX26" fmla="*/ 1191077 w 1204329"/>
                    <a:gd name="connsiteY26" fmla="*/ 320768 h 493047"/>
                    <a:gd name="connsiteX27" fmla="*/ 1164572 w 1204329"/>
                    <a:gd name="connsiteY27" fmla="*/ 347273 h 493047"/>
                    <a:gd name="connsiteX28" fmla="*/ 1098311 w 1204329"/>
                    <a:gd name="connsiteY28" fmla="*/ 334021 h 493047"/>
                    <a:gd name="connsiteX29" fmla="*/ 1018798 w 1204329"/>
                    <a:gd name="connsiteY29" fmla="*/ 307516 h 493047"/>
                    <a:gd name="connsiteX30" fmla="*/ 979042 w 1204329"/>
                    <a:gd name="connsiteY30" fmla="*/ 281012 h 493047"/>
                    <a:gd name="connsiteX31" fmla="*/ 939285 w 1204329"/>
                    <a:gd name="connsiteY31" fmla="*/ 267760 h 493047"/>
                    <a:gd name="connsiteX32" fmla="*/ 912781 w 1204329"/>
                    <a:gd name="connsiteY32" fmla="*/ 241255 h 493047"/>
                    <a:gd name="connsiteX33" fmla="*/ 873024 w 1204329"/>
                    <a:gd name="connsiteY33" fmla="*/ 228003 h 493047"/>
                    <a:gd name="connsiteX34" fmla="*/ 727250 w 1204329"/>
                    <a:gd name="connsiteY34" fmla="*/ 201499 h 493047"/>
                    <a:gd name="connsiteX35" fmla="*/ 674242 w 1204329"/>
                    <a:gd name="connsiteY35" fmla="*/ 188247 h 493047"/>
                    <a:gd name="connsiteX36" fmla="*/ 581477 w 1204329"/>
                    <a:gd name="connsiteY36" fmla="*/ 201499 h 493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1204329" h="493047">
                      <a:moveTo>
                        <a:pt x="700746" y="188247"/>
                      </a:moveTo>
                      <a:cubicBezTo>
                        <a:pt x="643320" y="192664"/>
                        <a:pt x="585359" y="192516"/>
                        <a:pt x="528468" y="201499"/>
                      </a:cubicBezTo>
                      <a:cubicBezTo>
                        <a:pt x="500872" y="205856"/>
                        <a:pt x="448955" y="228003"/>
                        <a:pt x="448955" y="228003"/>
                      </a:cubicBezTo>
                      <a:cubicBezTo>
                        <a:pt x="422451" y="245673"/>
                        <a:pt x="391967" y="258488"/>
                        <a:pt x="369442" y="281012"/>
                      </a:cubicBezTo>
                      <a:cubicBezTo>
                        <a:pt x="331675" y="318778"/>
                        <a:pt x="353333" y="300585"/>
                        <a:pt x="303181" y="334021"/>
                      </a:cubicBezTo>
                      <a:cubicBezTo>
                        <a:pt x="257744" y="402177"/>
                        <a:pt x="300028" y="349795"/>
                        <a:pt x="236920" y="400281"/>
                      </a:cubicBezTo>
                      <a:cubicBezTo>
                        <a:pt x="184944" y="441862"/>
                        <a:pt x="239704" y="417023"/>
                        <a:pt x="170659" y="440038"/>
                      </a:cubicBezTo>
                      <a:cubicBezTo>
                        <a:pt x="157407" y="448873"/>
                        <a:pt x="145457" y="460073"/>
                        <a:pt x="130903" y="466542"/>
                      </a:cubicBezTo>
                      <a:cubicBezTo>
                        <a:pt x="105373" y="477889"/>
                        <a:pt x="51390" y="493047"/>
                        <a:pt x="51390" y="493047"/>
                      </a:cubicBezTo>
                      <a:cubicBezTo>
                        <a:pt x="-28123" y="466541"/>
                        <a:pt x="2744" y="491194"/>
                        <a:pt x="24885" y="347273"/>
                      </a:cubicBezTo>
                      <a:cubicBezTo>
                        <a:pt x="32557" y="297406"/>
                        <a:pt x="36784" y="315834"/>
                        <a:pt x="64642" y="281012"/>
                      </a:cubicBezTo>
                      <a:cubicBezTo>
                        <a:pt x="74592" y="268575"/>
                        <a:pt x="79884" y="252517"/>
                        <a:pt x="91146" y="241255"/>
                      </a:cubicBezTo>
                      <a:cubicBezTo>
                        <a:pt x="116835" y="215566"/>
                        <a:pt x="138325" y="212277"/>
                        <a:pt x="170659" y="201499"/>
                      </a:cubicBezTo>
                      <a:cubicBezTo>
                        <a:pt x="253702" y="90775"/>
                        <a:pt x="167387" y="184908"/>
                        <a:pt x="250172" y="135238"/>
                      </a:cubicBezTo>
                      <a:cubicBezTo>
                        <a:pt x="260886" y="128810"/>
                        <a:pt x="266281" y="115665"/>
                        <a:pt x="276677" y="108734"/>
                      </a:cubicBezTo>
                      <a:cubicBezTo>
                        <a:pt x="293114" y="97776"/>
                        <a:pt x="312533" y="92030"/>
                        <a:pt x="329685" y="82229"/>
                      </a:cubicBezTo>
                      <a:cubicBezTo>
                        <a:pt x="401612" y="41128"/>
                        <a:pt x="336312" y="66768"/>
                        <a:pt x="409198" y="42473"/>
                      </a:cubicBezTo>
                      <a:cubicBezTo>
                        <a:pt x="422450" y="33638"/>
                        <a:pt x="434042" y="21561"/>
                        <a:pt x="448955" y="15968"/>
                      </a:cubicBezTo>
                      <a:cubicBezTo>
                        <a:pt x="543325" y="-19421"/>
                        <a:pt x="783320" y="14902"/>
                        <a:pt x="806764" y="15968"/>
                      </a:cubicBezTo>
                      <a:cubicBezTo>
                        <a:pt x="844585" y="23533"/>
                        <a:pt x="888610" y="31246"/>
                        <a:pt x="926033" y="42473"/>
                      </a:cubicBezTo>
                      <a:cubicBezTo>
                        <a:pt x="952793" y="50501"/>
                        <a:pt x="982300" y="53480"/>
                        <a:pt x="1005546" y="68977"/>
                      </a:cubicBezTo>
                      <a:cubicBezTo>
                        <a:pt x="1018798" y="77812"/>
                        <a:pt x="1032866" y="85531"/>
                        <a:pt x="1045303" y="95481"/>
                      </a:cubicBezTo>
                      <a:cubicBezTo>
                        <a:pt x="1055059" y="103286"/>
                        <a:pt x="1061093" y="115558"/>
                        <a:pt x="1071807" y="121986"/>
                      </a:cubicBezTo>
                      <a:cubicBezTo>
                        <a:pt x="1083785" y="129173"/>
                        <a:pt x="1098312" y="130821"/>
                        <a:pt x="1111564" y="135238"/>
                      </a:cubicBezTo>
                      <a:cubicBezTo>
                        <a:pt x="1124816" y="144073"/>
                        <a:pt x="1138883" y="151792"/>
                        <a:pt x="1151320" y="161742"/>
                      </a:cubicBezTo>
                      <a:cubicBezTo>
                        <a:pt x="1178293" y="183321"/>
                        <a:pt x="1184651" y="198487"/>
                        <a:pt x="1204329" y="228003"/>
                      </a:cubicBezTo>
                      <a:cubicBezTo>
                        <a:pt x="1199912" y="258925"/>
                        <a:pt x="1200955" y="291135"/>
                        <a:pt x="1191077" y="320768"/>
                      </a:cubicBezTo>
                      <a:cubicBezTo>
                        <a:pt x="1187126" y="332621"/>
                        <a:pt x="1176941" y="345506"/>
                        <a:pt x="1164572" y="347273"/>
                      </a:cubicBezTo>
                      <a:cubicBezTo>
                        <a:pt x="1142274" y="350459"/>
                        <a:pt x="1120042" y="339948"/>
                        <a:pt x="1098311" y="334021"/>
                      </a:cubicBezTo>
                      <a:cubicBezTo>
                        <a:pt x="1071357" y="326670"/>
                        <a:pt x="1018798" y="307516"/>
                        <a:pt x="1018798" y="307516"/>
                      </a:cubicBezTo>
                      <a:cubicBezTo>
                        <a:pt x="1005546" y="298681"/>
                        <a:pt x="993288" y="288135"/>
                        <a:pt x="979042" y="281012"/>
                      </a:cubicBezTo>
                      <a:cubicBezTo>
                        <a:pt x="966548" y="274765"/>
                        <a:pt x="951263" y="274947"/>
                        <a:pt x="939285" y="267760"/>
                      </a:cubicBezTo>
                      <a:cubicBezTo>
                        <a:pt x="928571" y="261332"/>
                        <a:pt x="923495" y="247683"/>
                        <a:pt x="912781" y="241255"/>
                      </a:cubicBezTo>
                      <a:cubicBezTo>
                        <a:pt x="900803" y="234068"/>
                        <a:pt x="886456" y="231841"/>
                        <a:pt x="873024" y="228003"/>
                      </a:cubicBezTo>
                      <a:cubicBezTo>
                        <a:pt x="794122" y="205460"/>
                        <a:pt x="830484" y="220269"/>
                        <a:pt x="727250" y="201499"/>
                      </a:cubicBezTo>
                      <a:cubicBezTo>
                        <a:pt x="709331" y="198241"/>
                        <a:pt x="691911" y="192664"/>
                        <a:pt x="674242" y="188247"/>
                      </a:cubicBezTo>
                      <a:cubicBezTo>
                        <a:pt x="590372" y="202225"/>
                        <a:pt x="621599" y="201499"/>
                        <a:pt x="581477" y="201499"/>
                      </a:cubicBezTo>
                    </a:path>
                  </a:pathLst>
                </a:custGeom>
                <a:solidFill>
                  <a:srgbClr val="FF66F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9" name="フリーフォーム 8"/>
                <p:cNvSpPr/>
                <p:nvPr/>
              </p:nvSpPr>
              <p:spPr>
                <a:xfrm>
                  <a:off x="4122235" y="3844323"/>
                  <a:ext cx="1204329" cy="493047"/>
                </a:xfrm>
                <a:custGeom>
                  <a:avLst/>
                  <a:gdLst>
                    <a:gd name="connsiteX0" fmla="*/ 700746 w 1204329"/>
                    <a:gd name="connsiteY0" fmla="*/ 188247 h 493047"/>
                    <a:gd name="connsiteX1" fmla="*/ 528468 w 1204329"/>
                    <a:gd name="connsiteY1" fmla="*/ 201499 h 493047"/>
                    <a:gd name="connsiteX2" fmla="*/ 448955 w 1204329"/>
                    <a:gd name="connsiteY2" fmla="*/ 228003 h 493047"/>
                    <a:gd name="connsiteX3" fmla="*/ 369442 w 1204329"/>
                    <a:gd name="connsiteY3" fmla="*/ 281012 h 493047"/>
                    <a:gd name="connsiteX4" fmla="*/ 303181 w 1204329"/>
                    <a:gd name="connsiteY4" fmla="*/ 334021 h 493047"/>
                    <a:gd name="connsiteX5" fmla="*/ 236920 w 1204329"/>
                    <a:gd name="connsiteY5" fmla="*/ 400281 h 493047"/>
                    <a:gd name="connsiteX6" fmla="*/ 170659 w 1204329"/>
                    <a:gd name="connsiteY6" fmla="*/ 440038 h 493047"/>
                    <a:gd name="connsiteX7" fmla="*/ 130903 w 1204329"/>
                    <a:gd name="connsiteY7" fmla="*/ 466542 h 493047"/>
                    <a:gd name="connsiteX8" fmla="*/ 51390 w 1204329"/>
                    <a:gd name="connsiteY8" fmla="*/ 493047 h 493047"/>
                    <a:gd name="connsiteX9" fmla="*/ 24885 w 1204329"/>
                    <a:gd name="connsiteY9" fmla="*/ 347273 h 493047"/>
                    <a:gd name="connsiteX10" fmla="*/ 64642 w 1204329"/>
                    <a:gd name="connsiteY10" fmla="*/ 281012 h 493047"/>
                    <a:gd name="connsiteX11" fmla="*/ 91146 w 1204329"/>
                    <a:gd name="connsiteY11" fmla="*/ 241255 h 493047"/>
                    <a:gd name="connsiteX12" fmla="*/ 170659 w 1204329"/>
                    <a:gd name="connsiteY12" fmla="*/ 201499 h 493047"/>
                    <a:gd name="connsiteX13" fmla="*/ 250172 w 1204329"/>
                    <a:gd name="connsiteY13" fmla="*/ 135238 h 493047"/>
                    <a:gd name="connsiteX14" fmla="*/ 276677 w 1204329"/>
                    <a:gd name="connsiteY14" fmla="*/ 108734 h 493047"/>
                    <a:gd name="connsiteX15" fmla="*/ 329685 w 1204329"/>
                    <a:gd name="connsiteY15" fmla="*/ 82229 h 493047"/>
                    <a:gd name="connsiteX16" fmla="*/ 409198 w 1204329"/>
                    <a:gd name="connsiteY16" fmla="*/ 42473 h 493047"/>
                    <a:gd name="connsiteX17" fmla="*/ 448955 w 1204329"/>
                    <a:gd name="connsiteY17" fmla="*/ 15968 h 493047"/>
                    <a:gd name="connsiteX18" fmla="*/ 806764 w 1204329"/>
                    <a:gd name="connsiteY18" fmla="*/ 15968 h 493047"/>
                    <a:gd name="connsiteX19" fmla="*/ 926033 w 1204329"/>
                    <a:gd name="connsiteY19" fmla="*/ 42473 h 493047"/>
                    <a:gd name="connsiteX20" fmla="*/ 1005546 w 1204329"/>
                    <a:gd name="connsiteY20" fmla="*/ 68977 h 493047"/>
                    <a:gd name="connsiteX21" fmla="*/ 1045303 w 1204329"/>
                    <a:gd name="connsiteY21" fmla="*/ 95481 h 493047"/>
                    <a:gd name="connsiteX22" fmla="*/ 1071807 w 1204329"/>
                    <a:gd name="connsiteY22" fmla="*/ 121986 h 493047"/>
                    <a:gd name="connsiteX23" fmla="*/ 1111564 w 1204329"/>
                    <a:gd name="connsiteY23" fmla="*/ 135238 h 493047"/>
                    <a:gd name="connsiteX24" fmla="*/ 1151320 w 1204329"/>
                    <a:gd name="connsiteY24" fmla="*/ 161742 h 493047"/>
                    <a:gd name="connsiteX25" fmla="*/ 1204329 w 1204329"/>
                    <a:gd name="connsiteY25" fmla="*/ 228003 h 493047"/>
                    <a:gd name="connsiteX26" fmla="*/ 1191077 w 1204329"/>
                    <a:gd name="connsiteY26" fmla="*/ 320768 h 493047"/>
                    <a:gd name="connsiteX27" fmla="*/ 1164572 w 1204329"/>
                    <a:gd name="connsiteY27" fmla="*/ 347273 h 493047"/>
                    <a:gd name="connsiteX28" fmla="*/ 1098311 w 1204329"/>
                    <a:gd name="connsiteY28" fmla="*/ 334021 h 493047"/>
                    <a:gd name="connsiteX29" fmla="*/ 1018798 w 1204329"/>
                    <a:gd name="connsiteY29" fmla="*/ 307516 h 493047"/>
                    <a:gd name="connsiteX30" fmla="*/ 979042 w 1204329"/>
                    <a:gd name="connsiteY30" fmla="*/ 281012 h 493047"/>
                    <a:gd name="connsiteX31" fmla="*/ 939285 w 1204329"/>
                    <a:gd name="connsiteY31" fmla="*/ 267760 h 493047"/>
                    <a:gd name="connsiteX32" fmla="*/ 912781 w 1204329"/>
                    <a:gd name="connsiteY32" fmla="*/ 241255 h 493047"/>
                    <a:gd name="connsiteX33" fmla="*/ 873024 w 1204329"/>
                    <a:gd name="connsiteY33" fmla="*/ 228003 h 493047"/>
                    <a:gd name="connsiteX34" fmla="*/ 727250 w 1204329"/>
                    <a:gd name="connsiteY34" fmla="*/ 201499 h 493047"/>
                    <a:gd name="connsiteX35" fmla="*/ 674242 w 1204329"/>
                    <a:gd name="connsiteY35" fmla="*/ 188247 h 493047"/>
                    <a:gd name="connsiteX36" fmla="*/ 581477 w 1204329"/>
                    <a:gd name="connsiteY36" fmla="*/ 201499 h 493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1204329" h="493047">
                      <a:moveTo>
                        <a:pt x="700746" y="188247"/>
                      </a:moveTo>
                      <a:cubicBezTo>
                        <a:pt x="643320" y="192664"/>
                        <a:pt x="585359" y="192516"/>
                        <a:pt x="528468" y="201499"/>
                      </a:cubicBezTo>
                      <a:cubicBezTo>
                        <a:pt x="500872" y="205856"/>
                        <a:pt x="448955" y="228003"/>
                        <a:pt x="448955" y="228003"/>
                      </a:cubicBezTo>
                      <a:cubicBezTo>
                        <a:pt x="422451" y="245673"/>
                        <a:pt x="391967" y="258488"/>
                        <a:pt x="369442" y="281012"/>
                      </a:cubicBezTo>
                      <a:cubicBezTo>
                        <a:pt x="331675" y="318778"/>
                        <a:pt x="353333" y="300585"/>
                        <a:pt x="303181" y="334021"/>
                      </a:cubicBezTo>
                      <a:cubicBezTo>
                        <a:pt x="257744" y="402177"/>
                        <a:pt x="300028" y="349795"/>
                        <a:pt x="236920" y="400281"/>
                      </a:cubicBezTo>
                      <a:cubicBezTo>
                        <a:pt x="184944" y="441862"/>
                        <a:pt x="239704" y="417023"/>
                        <a:pt x="170659" y="440038"/>
                      </a:cubicBezTo>
                      <a:cubicBezTo>
                        <a:pt x="157407" y="448873"/>
                        <a:pt x="145457" y="460073"/>
                        <a:pt x="130903" y="466542"/>
                      </a:cubicBezTo>
                      <a:cubicBezTo>
                        <a:pt x="105373" y="477889"/>
                        <a:pt x="51390" y="493047"/>
                        <a:pt x="51390" y="493047"/>
                      </a:cubicBezTo>
                      <a:cubicBezTo>
                        <a:pt x="-28123" y="466541"/>
                        <a:pt x="2744" y="491194"/>
                        <a:pt x="24885" y="347273"/>
                      </a:cubicBezTo>
                      <a:cubicBezTo>
                        <a:pt x="32557" y="297406"/>
                        <a:pt x="36784" y="315834"/>
                        <a:pt x="64642" y="281012"/>
                      </a:cubicBezTo>
                      <a:cubicBezTo>
                        <a:pt x="74592" y="268575"/>
                        <a:pt x="79884" y="252517"/>
                        <a:pt x="91146" y="241255"/>
                      </a:cubicBezTo>
                      <a:cubicBezTo>
                        <a:pt x="116835" y="215566"/>
                        <a:pt x="138325" y="212277"/>
                        <a:pt x="170659" y="201499"/>
                      </a:cubicBezTo>
                      <a:cubicBezTo>
                        <a:pt x="253702" y="90775"/>
                        <a:pt x="167387" y="184908"/>
                        <a:pt x="250172" y="135238"/>
                      </a:cubicBezTo>
                      <a:cubicBezTo>
                        <a:pt x="260886" y="128810"/>
                        <a:pt x="266281" y="115665"/>
                        <a:pt x="276677" y="108734"/>
                      </a:cubicBezTo>
                      <a:cubicBezTo>
                        <a:pt x="293114" y="97776"/>
                        <a:pt x="312533" y="92030"/>
                        <a:pt x="329685" y="82229"/>
                      </a:cubicBezTo>
                      <a:cubicBezTo>
                        <a:pt x="401612" y="41128"/>
                        <a:pt x="336312" y="66768"/>
                        <a:pt x="409198" y="42473"/>
                      </a:cubicBezTo>
                      <a:cubicBezTo>
                        <a:pt x="422450" y="33638"/>
                        <a:pt x="434042" y="21561"/>
                        <a:pt x="448955" y="15968"/>
                      </a:cubicBezTo>
                      <a:cubicBezTo>
                        <a:pt x="543325" y="-19421"/>
                        <a:pt x="783320" y="14902"/>
                        <a:pt x="806764" y="15968"/>
                      </a:cubicBezTo>
                      <a:cubicBezTo>
                        <a:pt x="844585" y="23533"/>
                        <a:pt x="888610" y="31246"/>
                        <a:pt x="926033" y="42473"/>
                      </a:cubicBezTo>
                      <a:cubicBezTo>
                        <a:pt x="952793" y="50501"/>
                        <a:pt x="982300" y="53480"/>
                        <a:pt x="1005546" y="68977"/>
                      </a:cubicBezTo>
                      <a:cubicBezTo>
                        <a:pt x="1018798" y="77812"/>
                        <a:pt x="1032866" y="85531"/>
                        <a:pt x="1045303" y="95481"/>
                      </a:cubicBezTo>
                      <a:cubicBezTo>
                        <a:pt x="1055059" y="103286"/>
                        <a:pt x="1061093" y="115558"/>
                        <a:pt x="1071807" y="121986"/>
                      </a:cubicBezTo>
                      <a:cubicBezTo>
                        <a:pt x="1083785" y="129173"/>
                        <a:pt x="1098312" y="130821"/>
                        <a:pt x="1111564" y="135238"/>
                      </a:cubicBezTo>
                      <a:cubicBezTo>
                        <a:pt x="1124816" y="144073"/>
                        <a:pt x="1138883" y="151792"/>
                        <a:pt x="1151320" y="161742"/>
                      </a:cubicBezTo>
                      <a:cubicBezTo>
                        <a:pt x="1178293" y="183321"/>
                        <a:pt x="1184651" y="198487"/>
                        <a:pt x="1204329" y="228003"/>
                      </a:cubicBezTo>
                      <a:cubicBezTo>
                        <a:pt x="1199912" y="258925"/>
                        <a:pt x="1200955" y="291135"/>
                        <a:pt x="1191077" y="320768"/>
                      </a:cubicBezTo>
                      <a:cubicBezTo>
                        <a:pt x="1187126" y="332621"/>
                        <a:pt x="1176941" y="345506"/>
                        <a:pt x="1164572" y="347273"/>
                      </a:cubicBezTo>
                      <a:cubicBezTo>
                        <a:pt x="1142274" y="350459"/>
                        <a:pt x="1120042" y="339948"/>
                        <a:pt x="1098311" y="334021"/>
                      </a:cubicBezTo>
                      <a:cubicBezTo>
                        <a:pt x="1071357" y="326670"/>
                        <a:pt x="1018798" y="307516"/>
                        <a:pt x="1018798" y="307516"/>
                      </a:cubicBezTo>
                      <a:cubicBezTo>
                        <a:pt x="1005546" y="298681"/>
                        <a:pt x="993288" y="288135"/>
                        <a:pt x="979042" y="281012"/>
                      </a:cubicBezTo>
                      <a:cubicBezTo>
                        <a:pt x="966548" y="274765"/>
                        <a:pt x="951263" y="274947"/>
                        <a:pt x="939285" y="267760"/>
                      </a:cubicBezTo>
                      <a:cubicBezTo>
                        <a:pt x="928571" y="261332"/>
                        <a:pt x="923495" y="247683"/>
                        <a:pt x="912781" y="241255"/>
                      </a:cubicBezTo>
                      <a:cubicBezTo>
                        <a:pt x="900803" y="234068"/>
                        <a:pt x="886456" y="231841"/>
                        <a:pt x="873024" y="228003"/>
                      </a:cubicBezTo>
                      <a:cubicBezTo>
                        <a:pt x="794122" y="205460"/>
                        <a:pt x="830484" y="220269"/>
                        <a:pt x="727250" y="201499"/>
                      </a:cubicBezTo>
                      <a:cubicBezTo>
                        <a:pt x="709331" y="198241"/>
                        <a:pt x="691911" y="192664"/>
                        <a:pt x="674242" y="188247"/>
                      </a:cubicBezTo>
                      <a:cubicBezTo>
                        <a:pt x="590372" y="202225"/>
                        <a:pt x="621599" y="201499"/>
                        <a:pt x="581477" y="201499"/>
                      </a:cubicBezTo>
                    </a:path>
                  </a:pathLst>
                </a:custGeom>
                <a:solidFill>
                  <a:srgbClr val="FF66F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</p:grpSp>
          <p:sp>
            <p:nvSpPr>
              <p:cNvPr id="7" name="正方形/長方形 6"/>
              <p:cNvSpPr/>
              <p:nvPr/>
            </p:nvSpPr>
            <p:spPr>
              <a:xfrm>
                <a:off x="3211081" y="1525873"/>
                <a:ext cx="3110384" cy="1353091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ja-JP" altLang="en-US" sz="2000" b="0" cap="none" spc="0" dirty="0" smtClean="0">
                    <a:ln w="18415" cmpd="sng">
                      <a:solidFill>
                        <a:sysClr val="windowText" lastClr="000000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</a:rPr>
                  <a:t>もんだい</a:t>
                </a:r>
                <a:endParaRPr lang="ja-JP" altLang="en-US" sz="2000" b="0" cap="none" spc="0" dirty="0">
                  <a:ln w="18415" cmpd="sng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17" name="グループ化 16"/>
            <p:cNvGrpSpPr/>
            <p:nvPr/>
          </p:nvGrpSpPr>
          <p:grpSpPr>
            <a:xfrm>
              <a:off x="1935937" y="263632"/>
              <a:ext cx="1455374" cy="1384722"/>
              <a:chOff x="2744777" y="1484784"/>
              <a:chExt cx="4050390" cy="4682851"/>
            </a:xfrm>
          </p:grpSpPr>
          <p:grpSp>
            <p:nvGrpSpPr>
              <p:cNvPr id="18" name="グループ化 17"/>
              <p:cNvGrpSpPr/>
              <p:nvPr/>
            </p:nvGrpSpPr>
            <p:grpSpPr>
              <a:xfrm>
                <a:off x="2744777" y="1484784"/>
                <a:ext cx="4050390" cy="4682851"/>
                <a:chOff x="2668961" y="1844824"/>
                <a:chExt cx="4050390" cy="4682851"/>
              </a:xfrm>
            </p:grpSpPr>
            <p:sp>
              <p:nvSpPr>
                <p:cNvPr id="23" name="フリーフォーム 22"/>
                <p:cNvSpPr/>
                <p:nvPr/>
              </p:nvSpPr>
              <p:spPr>
                <a:xfrm>
                  <a:off x="2668961" y="1844824"/>
                  <a:ext cx="4050390" cy="4682851"/>
                </a:xfrm>
                <a:custGeom>
                  <a:avLst/>
                  <a:gdLst>
                    <a:gd name="connsiteX0" fmla="*/ 1277497 w 4050390"/>
                    <a:gd name="connsiteY0" fmla="*/ 35515 h 4334120"/>
                    <a:gd name="connsiteX1" fmla="*/ 747410 w 4050390"/>
                    <a:gd name="connsiteY1" fmla="*/ 287306 h 4334120"/>
                    <a:gd name="connsiteX2" fmla="*/ 349845 w 4050390"/>
                    <a:gd name="connsiteY2" fmla="*/ 936663 h 4334120"/>
                    <a:gd name="connsiteX3" fmla="*/ 190819 w 4050390"/>
                    <a:gd name="connsiteY3" fmla="*/ 2672698 h 4334120"/>
                    <a:gd name="connsiteX4" fmla="*/ 204071 w 4050390"/>
                    <a:gd name="connsiteY4" fmla="*/ 4209950 h 4334120"/>
                    <a:gd name="connsiteX5" fmla="*/ 270332 w 4050390"/>
                    <a:gd name="connsiteY5" fmla="*/ 4249706 h 4334120"/>
                    <a:gd name="connsiteX6" fmla="*/ 3649637 w 4050390"/>
                    <a:gd name="connsiteY6" fmla="*/ 4302715 h 4334120"/>
                    <a:gd name="connsiteX7" fmla="*/ 4020697 w 4050390"/>
                    <a:gd name="connsiteY7" fmla="*/ 4249706 h 4334120"/>
                    <a:gd name="connsiteX8" fmla="*/ 3967689 w 4050390"/>
                    <a:gd name="connsiteY8" fmla="*/ 4156941 h 4334120"/>
                    <a:gd name="connsiteX9" fmla="*/ 3914680 w 4050390"/>
                    <a:gd name="connsiteY9" fmla="*/ 2526924 h 4334120"/>
                    <a:gd name="connsiteX10" fmla="*/ 3768906 w 4050390"/>
                    <a:gd name="connsiteY10" fmla="*/ 578854 h 4334120"/>
                    <a:gd name="connsiteX11" fmla="*/ 2152141 w 4050390"/>
                    <a:gd name="connsiteY11" fmla="*/ 22263 h 4334120"/>
                    <a:gd name="connsiteX12" fmla="*/ 1065463 w 4050390"/>
                    <a:gd name="connsiteY12" fmla="*/ 101776 h 4334120"/>
                    <a:gd name="connsiteX13" fmla="*/ 1065463 w 4050390"/>
                    <a:gd name="connsiteY13" fmla="*/ 101776 h 43341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4050390" h="4334120">
                      <a:moveTo>
                        <a:pt x="1277497" y="35515"/>
                      </a:moveTo>
                      <a:cubicBezTo>
                        <a:pt x="1089758" y="86315"/>
                        <a:pt x="902019" y="137115"/>
                        <a:pt x="747410" y="287306"/>
                      </a:cubicBezTo>
                      <a:cubicBezTo>
                        <a:pt x="592801" y="437497"/>
                        <a:pt x="442610" y="539098"/>
                        <a:pt x="349845" y="936663"/>
                      </a:cubicBezTo>
                      <a:cubicBezTo>
                        <a:pt x="257080" y="1334228"/>
                        <a:pt x="215115" y="2127150"/>
                        <a:pt x="190819" y="2672698"/>
                      </a:cubicBezTo>
                      <a:cubicBezTo>
                        <a:pt x="166523" y="3218246"/>
                        <a:pt x="190819" y="3947115"/>
                        <a:pt x="204071" y="4209950"/>
                      </a:cubicBezTo>
                      <a:cubicBezTo>
                        <a:pt x="217323" y="4472785"/>
                        <a:pt x="-303929" y="4234245"/>
                        <a:pt x="270332" y="4249706"/>
                      </a:cubicBezTo>
                      <a:cubicBezTo>
                        <a:pt x="844593" y="4265167"/>
                        <a:pt x="3024576" y="4302715"/>
                        <a:pt x="3649637" y="4302715"/>
                      </a:cubicBezTo>
                      <a:cubicBezTo>
                        <a:pt x="4274698" y="4302715"/>
                        <a:pt x="3967688" y="4274002"/>
                        <a:pt x="4020697" y="4249706"/>
                      </a:cubicBezTo>
                      <a:cubicBezTo>
                        <a:pt x="4073706" y="4225410"/>
                        <a:pt x="3985359" y="4444071"/>
                        <a:pt x="3967689" y="4156941"/>
                      </a:cubicBezTo>
                      <a:cubicBezTo>
                        <a:pt x="3950020" y="3869811"/>
                        <a:pt x="3947811" y="3123272"/>
                        <a:pt x="3914680" y="2526924"/>
                      </a:cubicBezTo>
                      <a:cubicBezTo>
                        <a:pt x="3881550" y="1930576"/>
                        <a:pt x="4062663" y="996298"/>
                        <a:pt x="3768906" y="578854"/>
                      </a:cubicBezTo>
                      <a:cubicBezTo>
                        <a:pt x="3475150" y="161411"/>
                        <a:pt x="2602715" y="101776"/>
                        <a:pt x="2152141" y="22263"/>
                      </a:cubicBezTo>
                      <a:cubicBezTo>
                        <a:pt x="1701567" y="-57250"/>
                        <a:pt x="1065463" y="101776"/>
                        <a:pt x="1065463" y="101776"/>
                      </a:cubicBezTo>
                      <a:lnTo>
                        <a:pt x="1065463" y="101776"/>
                      </a:lnTo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24" name="円/楕円 23"/>
                <p:cNvSpPr/>
                <p:nvPr/>
              </p:nvSpPr>
              <p:spPr>
                <a:xfrm>
                  <a:off x="3539968" y="2708920"/>
                  <a:ext cx="864096" cy="864096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25" name="弦 24"/>
                <p:cNvSpPr/>
                <p:nvPr/>
              </p:nvSpPr>
              <p:spPr>
                <a:xfrm rot="17413514">
                  <a:off x="3511875" y="2740803"/>
                  <a:ext cx="863204" cy="848977"/>
                </a:xfrm>
                <a:prstGeom prst="chord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26" name="円/楕円 25"/>
                <p:cNvSpPr/>
                <p:nvPr/>
              </p:nvSpPr>
              <p:spPr>
                <a:xfrm>
                  <a:off x="4913988" y="2708920"/>
                  <a:ext cx="864096" cy="864096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27" name="弦 26"/>
                <p:cNvSpPr/>
                <p:nvPr/>
              </p:nvSpPr>
              <p:spPr>
                <a:xfrm rot="17413514">
                  <a:off x="4885895" y="2740803"/>
                  <a:ext cx="863204" cy="848977"/>
                </a:xfrm>
                <a:prstGeom prst="chord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28" name="円/楕円 27"/>
                <p:cNvSpPr/>
                <p:nvPr/>
              </p:nvSpPr>
              <p:spPr>
                <a:xfrm>
                  <a:off x="3779912" y="2996952"/>
                  <a:ext cx="360040" cy="28803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29" name="円/楕円 28"/>
                <p:cNvSpPr/>
                <p:nvPr/>
              </p:nvSpPr>
              <p:spPr>
                <a:xfrm>
                  <a:off x="5137477" y="3021275"/>
                  <a:ext cx="360040" cy="28803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</p:grpSp>
          <p:grpSp>
            <p:nvGrpSpPr>
              <p:cNvPr id="19" name="グループ化 18"/>
              <p:cNvGrpSpPr/>
              <p:nvPr/>
            </p:nvGrpSpPr>
            <p:grpSpPr>
              <a:xfrm>
                <a:off x="4333282" y="3948385"/>
                <a:ext cx="880011" cy="701173"/>
                <a:chOff x="4109793" y="3844323"/>
                <a:chExt cx="1216771" cy="701173"/>
              </a:xfrm>
            </p:grpSpPr>
            <p:sp>
              <p:nvSpPr>
                <p:cNvPr id="21" name="フリーフォーム 20"/>
                <p:cNvSpPr/>
                <p:nvPr/>
              </p:nvSpPr>
              <p:spPr>
                <a:xfrm>
                  <a:off x="4109793" y="4052449"/>
                  <a:ext cx="1204329" cy="493047"/>
                </a:xfrm>
                <a:custGeom>
                  <a:avLst/>
                  <a:gdLst>
                    <a:gd name="connsiteX0" fmla="*/ 700746 w 1204329"/>
                    <a:gd name="connsiteY0" fmla="*/ 188247 h 493047"/>
                    <a:gd name="connsiteX1" fmla="*/ 528468 w 1204329"/>
                    <a:gd name="connsiteY1" fmla="*/ 201499 h 493047"/>
                    <a:gd name="connsiteX2" fmla="*/ 448955 w 1204329"/>
                    <a:gd name="connsiteY2" fmla="*/ 228003 h 493047"/>
                    <a:gd name="connsiteX3" fmla="*/ 369442 w 1204329"/>
                    <a:gd name="connsiteY3" fmla="*/ 281012 h 493047"/>
                    <a:gd name="connsiteX4" fmla="*/ 303181 w 1204329"/>
                    <a:gd name="connsiteY4" fmla="*/ 334021 h 493047"/>
                    <a:gd name="connsiteX5" fmla="*/ 236920 w 1204329"/>
                    <a:gd name="connsiteY5" fmla="*/ 400281 h 493047"/>
                    <a:gd name="connsiteX6" fmla="*/ 170659 w 1204329"/>
                    <a:gd name="connsiteY6" fmla="*/ 440038 h 493047"/>
                    <a:gd name="connsiteX7" fmla="*/ 130903 w 1204329"/>
                    <a:gd name="connsiteY7" fmla="*/ 466542 h 493047"/>
                    <a:gd name="connsiteX8" fmla="*/ 51390 w 1204329"/>
                    <a:gd name="connsiteY8" fmla="*/ 493047 h 493047"/>
                    <a:gd name="connsiteX9" fmla="*/ 24885 w 1204329"/>
                    <a:gd name="connsiteY9" fmla="*/ 347273 h 493047"/>
                    <a:gd name="connsiteX10" fmla="*/ 64642 w 1204329"/>
                    <a:gd name="connsiteY10" fmla="*/ 281012 h 493047"/>
                    <a:gd name="connsiteX11" fmla="*/ 91146 w 1204329"/>
                    <a:gd name="connsiteY11" fmla="*/ 241255 h 493047"/>
                    <a:gd name="connsiteX12" fmla="*/ 170659 w 1204329"/>
                    <a:gd name="connsiteY12" fmla="*/ 201499 h 493047"/>
                    <a:gd name="connsiteX13" fmla="*/ 250172 w 1204329"/>
                    <a:gd name="connsiteY13" fmla="*/ 135238 h 493047"/>
                    <a:gd name="connsiteX14" fmla="*/ 276677 w 1204329"/>
                    <a:gd name="connsiteY14" fmla="*/ 108734 h 493047"/>
                    <a:gd name="connsiteX15" fmla="*/ 329685 w 1204329"/>
                    <a:gd name="connsiteY15" fmla="*/ 82229 h 493047"/>
                    <a:gd name="connsiteX16" fmla="*/ 409198 w 1204329"/>
                    <a:gd name="connsiteY16" fmla="*/ 42473 h 493047"/>
                    <a:gd name="connsiteX17" fmla="*/ 448955 w 1204329"/>
                    <a:gd name="connsiteY17" fmla="*/ 15968 h 493047"/>
                    <a:gd name="connsiteX18" fmla="*/ 806764 w 1204329"/>
                    <a:gd name="connsiteY18" fmla="*/ 15968 h 493047"/>
                    <a:gd name="connsiteX19" fmla="*/ 926033 w 1204329"/>
                    <a:gd name="connsiteY19" fmla="*/ 42473 h 493047"/>
                    <a:gd name="connsiteX20" fmla="*/ 1005546 w 1204329"/>
                    <a:gd name="connsiteY20" fmla="*/ 68977 h 493047"/>
                    <a:gd name="connsiteX21" fmla="*/ 1045303 w 1204329"/>
                    <a:gd name="connsiteY21" fmla="*/ 95481 h 493047"/>
                    <a:gd name="connsiteX22" fmla="*/ 1071807 w 1204329"/>
                    <a:gd name="connsiteY22" fmla="*/ 121986 h 493047"/>
                    <a:gd name="connsiteX23" fmla="*/ 1111564 w 1204329"/>
                    <a:gd name="connsiteY23" fmla="*/ 135238 h 493047"/>
                    <a:gd name="connsiteX24" fmla="*/ 1151320 w 1204329"/>
                    <a:gd name="connsiteY24" fmla="*/ 161742 h 493047"/>
                    <a:gd name="connsiteX25" fmla="*/ 1204329 w 1204329"/>
                    <a:gd name="connsiteY25" fmla="*/ 228003 h 493047"/>
                    <a:gd name="connsiteX26" fmla="*/ 1191077 w 1204329"/>
                    <a:gd name="connsiteY26" fmla="*/ 320768 h 493047"/>
                    <a:gd name="connsiteX27" fmla="*/ 1164572 w 1204329"/>
                    <a:gd name="connsiteY27" fmla="*/ 347273 h 493047"/>
                    <a:gd name="connsiteX28" fmla="*/ 1098311 w 1204329"/>
                    <a:gd name="connsiteY28" fmla="*/ 334021 h 493047"/>
                    <a:gd name="connsiteX29" fmla="*/ 1018798 w 1204329"/>
                    <a:gd name="connsiteY29" fmla="*/ 307516 h 493047"/>
                    <a:gd name="connsiteX30" fmla="*/ 979042 w 1204329"/>
                    <a:gd name="connsiteY30" fmla="*/ 281012 h 493047"/>
                    <a:gd name="connsiteX31" fmla="*/ 939285 w 1204329"/>
                    <a:gd name="connsiteY31" fmla="*/ 267760 h 493047"/>
                    <a:gd name="connsiteX32" fmla="*/ 912781 w 1204329"/>
                    <a:gd name="connsiteY32" fmla="*/ 241255 h 493047"/>
                    <a:gd name="connsiteX33" fmla="*/ 873024 w 1204329"/>
                    <a:gd name="connsiteY33" fmla="*/ 228003 h 493047"/>
                    <a:gd name="connsiteX34" fmla="*/ 727250 w 1204329"/>
                    <a:gd name="connsiteY34" fmla="*/ 201499 h 493047"/>
                    <a:gd name="connsiteX35" fmla="*/ 674242 w 1204329"/>
                    <a:gd name="connsiteY35" fmla="*/ 188247 h 493047"/>
                    <a:gd name="connsiteX36" fmla="*/ 581477 w 1204329"/>
                    <a:gd name="connsiteY36" fmla="*/ 201499 h 493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1204329" h="493047">
                      <a:moveTo>
                        <a:pt x="700746" y="188247"/>
                      </a:moveTo>
                      <a:cubicBezTo>
                        <a:pt x="643320" y="192664"/>
                        <a:pt x="585359" y="192516"/>
                        <a:pt x="528468" y="201499"/>
                      </a:cubicBezTo>
                      <a:cubicBezTo>
                        <a:pt x="500872" y="205856"/>
                        <a:pt x="448955" y="228003"/>
                        <a:pt x="448955" y="228003"/>
                      </a:cubicBezTo>
                      <a:cubicBezTo>
                        <a:pt x="422451" y="245673"/>
                        <a:pt x="391967" y="258488"/>
                        <a:pt x="369442" y="281012"/>
                      </a:cubicBezTo>
                      <a:cubicBezTo>
                        <a:pt x="331675" y="318778"/>
                        <a:pt x="353333" y="300585"/>
                        <a:pt x="303181" y="334021"/>
                      </a:cubicBezTo>
                      <a:cubicBezTo>
                        <a:pt x="257744" y="402177"/>
                        <a:pt x="300028" y="349795"/>
                        <a:pt x="236920" y="400281"/>
                      </a:cubicBezTo>
                      <a:cubicBezTo>
                        <a:pt x="184944" y="441862"/>
                        <a:pt x="239704" y="417023"/>
                        <a:pt x="170659" y="440038"/>
                      </a:cubicBezTo>
                      <a:cubicBezTo>
                        <a:pt x="157407" y="448873"/>
                        <a:pt x="145457" y="460073"/>
                        <a:pt x="130903" y="466542"/>
                      </a:cubicBezTo>
                      <a:cubicBezTo>
                        <a:pt x="105373" y="477889"/>
                        <a:pt x="51390" y="493047"/>
                        <a:pt x="51390" y="493047"/>
                      </a:cubicBezTo>
                      <a:cubicBezTo>
                        <a:pt x="-28123" y="466541"/>
                        <a:pt x="2744" y="491194"/>
                        <a:pt x="24885" y="347273"/>
                      </a:cubicBezTo>
                      <a:cubicBezTo>
                        <a:pt x="32557" y="297406"/>
                        <a:pt x="36784" y="315834"/>
                        <a:pt x="64642" y="281012"/>
                      </a:cubicBezTo>
                      <a:cubicBezTo>
                        <a:pt x="74592" y="268575"/>
                        <a:pt x="79884" y="252517"/>
                        <a:pt x="91146" y="241255"/>
                      </a:cubicBezTo>
                      <a:cubicBezTo>
                        <a:pt x="116835" y="215566"/>
                        <a:pt x="138325" y="212277"/>
                        <a:pt x="170659" y="201499"/>
                      </a:cubicBezTo>
                      <a:cubicBezTo>
                        <a:pt x="253702" y="90775"/>
                        <a:pt x="167387" y="184908"/>
                        <a:pt x="250172" y="135238"/>
                      </a:cubicBezTo>
                      <a:cubicBezTo>
                        <a:pt x="260886" y="128810"/>
                        <a:pt x="266281" y="115665"/>
                        <a:pt x="276677" y="108734"/>
                      </a:cubicBezTo>
                      <a:cubicBezTo>
                        <a:pt x="293114" y="97776"/>
                        <a:pt x="312533" y="92030"/>
                        <a:pt x="329685" y="82229"/>
                      </a:cubicBezTo>
                      <a:cubicBezTo>
                        <a:pt x="401612" y="41128"/>
                        <a:pt x="336312" y="66768"/>
                        <a:pt x="409198" y="42473"/>
                      </a:cubicBezTo>
                      <a:cubicBezTo>
                        <a:pt x="422450" y="33638"/>
                        <a:pt x="434042" y="21561"/>
                        <a:pt x="448955" y="15968"/>
                      </a:cubicBezTo>
                      <a:cubicBezTo>
                        <a:pt x="543325" y="-19421"/>
                        <a:pt x="783320" y="14902"/>
                        <a:pt x="806764" y="15968"/>
                      </a:cubicBezTo>
                      <a:cubicBezTo>
                        <a:pt x="844585" y="23533"/>
                        <a:pt x="888610" y="31246"/>
                        <a:pt x="926033" y="42473"/>
                      </a:cubicBezTo>
                      <a:cubicBezTo>
                        <a:pt x="952793" y="50501"/>
                        <a:pt x="982300" y="53480"/>
                        <a:pt x="1005546" y="68977"/>
                      </a:cubicBezTo>
                      <a:cubicBezTo>
                        <a:pt x="1018798" y="77812"/>
                        <a:pt x="1032866" y="85531"/>
                        <a:pt x="1045303" y="95481"/>
                      </a:cubicBezTo>
                      <a:cubicBezTo>
                        <a:pt x="1055059" y="103286"/>
                        <a:pt x="1061093" y="115558"/>
                        <a:pt x="1071807" y="121986"/>
                      </a:cubicBezTo>
                      <a:cubicBezTo>
                        <a:pt x="1083785" y="129173"/>
                        <a:pt x="1098312" y="130821"/>
                        <a:pt x="1111564" y="135238"/>
                      </a:cubicBezTo>
                      <a:cubicBezTo>
                        <a:pt x="1124816" y="144073"/>
                        <a:pt x="1138883" y="151792"/>
                        <a:pt x="1151320" y="161742"/>
                      </a:cubicBezTo>
                      <a:cubicBezTo>
                        <a:pt x="1178293" y="183321"/>
                        <a:pt x="1184651" y="198487"/>
                        <a:pt x="1204329" y="228003"/>
                      </a:cubicBezTo>
                      <a:cubicBezTo>
                        <a:pt x="1199912" y="258925"/>
                        <a:pt x="1200955" y="291135"/>
                        <a:pt x="1191077" y="320768"/>
                      </a:cubicBezTo>
                      <a:cubicBezTo>
                        <a:pt x="1187126" y="332621"/>
                        <a:pt x="1176941" y="345506"/>
                        <a:pt x="1164572" y="347273"/>
                      </a:cubicBezTo>
                      <a:cubicBezTo>
                        <a:pt x="1142274" y="350459"/>
                        <a:pt x="1120042" y="339948"/>
                        <a:pt x="1098311" y="334021"/>
                      </a:cubicBezTo>
                      <a:cubicBezTo>
                        <a:pt x="1071357" y="326670"/>
                        <a:pt x="1018798" y="307516"/>
                        <a:pt x="1018798" y="307516"/>
                      </a:cubicBezTo>
                      <a:cubicBezTo>
                        <a:pt x="1005546" y="298681"/>
                        <a:pt x="993288" y="288135"/>
                        <a:pt x="979042" y="281012"/>
                      </a:cubicBezTo>
                      <a:cubicBezTo>
                        <a:pt x="966548" y="274765"/>
                        <a:pt x="951263" y="274947"/>
                        <a:pt x="939285" y="267760"/>
                      </a:cubicBezTo>
                      <a:cubicBezTo>
                        <a:pt x="928571" y="261332"/>
                        <a:pt x="923495" y="247683"/>
                        <a:pt x="912781" y="241255"/>
                      </a:cubicBezTo>
                      <a:cubicBezTo>
                        <a:pt x="900803" y="234068"/>
                        <a:pt x="886456" y="231841"/>
                        <a:pt x="873024" y="228003"/>
                      </a:cubicBezTo>
                      <a:cubicBezTo>
                        <a:pt x="794122" y="205460"/>
                        <a:pt x="830484" y="220269"/>
                        <a:pt x="727250" y="201499"/>
                      </a:cubicBezTo>
                      <a:cubicBezTo>
                        <a:pt x="709331" y="198241"/>
                        <a:pt x="691911" y="192664"/>
                        <a:pt x="674242" y="188247"/>
                      </a:cubicBezTo>
                      <a:cubicBezTo>
                        <a:pt x="590372" y="202225"/>
                        <a:pt x="621599" y="201499"/>
                        <a:pt x="581477" y="201499"/>
                      </a:cubicBezTo>
                    </a:path>
                  </a:pathLst>
                </a:custGeom>
                <a:solidFill>
                  <a:srgbClr val="FF66F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22" name="フリーフォーム 21"/>
                <p:cNvSpPr/>
                <p:nvPr/>
              </p:nvSpPr>
              <p:spPr>
                <a:xfrm>
                  <a:off x="4122235" y="3844323"/>
                  <a:ext cx="1204329" cy="493047"/>
                </a:xfrm>
                <a:custGeom>
                  <a:avLst/>
                  <a:gdLst>
                    <a:gd name="connsiteX0" fmla="*/ 700746 w 1204329"/>
                    <a:gd name="connsiteY0" fmla="*/ 188247 h 493047"/>
                    <a:gd name="connsiteX1" fmla="*/ 528468 w 1204329"/>
                    <a:gd name="connsiteY1" fmla="*/ 201499 h 493047"/>
                    <a:gd name="connsiteX2" fmla="*/ 448955 w 1204329"/>
                    <a:gd name="connsiteY2" fmla="*/ 228003 h 493047"/>
                    <a:gd name="connsiteX3" fmla="*/ 369442 w 1204329"/>
                    <a:gd name="connsiteY3" fmla="*/ 281012 h 493047"/>
                    <a:gd name="connsiteX4" fmla="*/ 303181 w 1204329"/>
                    <a:gd name="connsiteY4" fmla="*/ 334021 h 493047"/>
                    <a:gd name="connsiteX5" fmla="*/ 236920 w 1204329"/>
                    <a:gd name="connsiteY5" fmla="*/ 400281 h 493047"/>
                    <a:gd name="connsiteX6" fmla="*/ 170659 w 1204329"/>
                    <a:gd name="connsiteY6" fmla="*/ 440038 h 493047"/>
                    <a:gd name="connsiteX7" fmla="*/ 130903 w 1204329"/>
                    <a:gd name="connsiteY7" fmla="*/ 466542 h 493047"/>
                    <a:gd name="connsiteX8" fmla="*/ 51390 w 1204329"/>
                    <a:gd name="connsiteY8" fmla="*/ 493047 h 493047"/>
                    <a:gd name="connsiteX9" fmla="*/ 24885 w 1204329"/>
                    <a:gd name="connsiteY9" fmla="*/ 347273 h 493047"/>
                    <a:gd name="connsiteX10" fmla="*/ 64642 w 1204329"/>
                    <a:gd name="connsiteY10" fmla="*/ 281012 h 493047"/>
                    <a:gd name="connsiteX11" fmla="*/ 91146 w 1204329"/>
                    <a:gd name="connsiteY11" fmla="*/ 241255 h 493047"/>
                    <a:gd name="connsiteX12" fmla="*/ 170659 w 1204329"/>
                    <a:gd name="connsiteY12" fmla="*/ 201499 h 493047"/>
                    <a:gd name="connsiteX13" fmla="*/ 250172 w 1204329"/>
                    <a:gd name="connsiteY13" fmla="*/ 135238 h 493047"/>
                    <a:gd name="connsiteX14" fmla="*/ 276677 w 1204329"/>
                    <a:gd name="connsiteY14" fmla="*/ 108734 h 493047"/>
                    <a:gd name="connsiteX15" fmla="*/ 329685 w 1204329"/>
                    <a:gd name="connsiteY15" fmla="*/ 82229 h 493047"/>
                    <a:gd name="connsiteX16" fmla="*/ 409198 w 1204329"/>
                    <a:gd name="connsiteY16" fmla="*/ 42473 h 493047"/>
                    <a:gd name="connsiteX17" fmla="*/ 448955 w 1204329"/>
                    <a:gd name="connsiteY17" fmla="*/ 15968 h 493047"/>
                    <a:gd name="connsiteX18" fmla="*/ 806764 w 1204329"/>
                    <a:gd name="connsiteY18" fmla="*/ 15968 h 493047"/>
                    <a:gd name="connsiteX19" fmla="*/ 926033 w 1204329"/>
                    <a:gd name="connsiteY19" fmla="*/ 42473 h 493047"/>
                    <a:gd name="connsiteX20" fmla="*/ 1005546 w 1204329"/>
                    <a:gd name="connsiteY20" fmla="*/ 68977 h 493047"/>
                    <a:gd name="connsiteX21" fmla="*/ 1045303 w 1204329"/>
                    <a:gd name="connsiteY21" fmla="*/ 95481 h 493047"/>
                    <a:gd name="connsiteX22" fmla="*/ 1071807 w 1204329"/>
                    <a:gd name="connsiteY22" fmla="*/ 121986 h 493047"/>
                    <a:gd name="connsiteX23" fmla="*/ 1111564 w 1204329"/>
                    <a:gd name="connsiteY23" fmla="*/ 135238 h 493047"/>
                    <a:gd name="connsiteX24" fmla="*/ 1151320 w 1204329"/>
                    <a:gd name="connsiteY24" fmla="*/ 161742 h 493047"/>
                    <a:gd name="connsiteX25" fmla="*/ 1204329 w 1204329"/>
                    <a:gd name="connsiteY25" fmla="*/ 228003 h 493047"/>
                    <a:gd name="connsiteX26" fmla="*/ 1191077 w 1204329"/>
                    <a:gd name="connsiteY26" fmla="*/ 320768 h 493047"/>
                    <a:gd name="connsiteX27" fmla="*/ 1164572 w 1204329"/>
                    <a:gd name="connsiteY27" fmla="*/ 347273 h 493047"/>
                    <a:gd name="connsiteX28" fmla="*/ 1098311 w 1204329"/>
                    <a:gd name="connsiteY28" fmla="*/ 334021 h 493047"/>
                    <a:gd name="connsiteX29" fmla="*/ 1018798 w 1204329"/>
                    <a:gd name="connsiteY29" fmla="*/ 307516 h 493047"/>
                    <a:gd name="connsiteX30" fmla="*/ 979042 w 1204329"/>
                    <a:gd name="connsiteY30" fmla="*/ 281012 h 493047"/>
                    <a:gd name="connsiteX31" fmla="*/ 939285 w 1204329"/>
                    <a:gd name="connsiteY31" fmla="*/ 267760 h 493047"/>
                    <a:gd name="connsiteX32" fmla="*/ 912781 w 1204329"/>
                    <a:gd name="connsiteY32" fmla="*/ 241255 h 493047"/>
                    <a:gd name="connsiteX33" fmla="*/ 873024 w 1204329"/>
                    <a:gd name="connsiteY33" fmla="*/ 228003 h 493047"/>
                    <a:gd name="connsiteX34" fmla="*/ 727250 w 1204329"/>
                    <a:gd name="connsiteY34" fmla="*/ 201499 h 493047"/>
                    <a:gd name="connsiteX35" fmla="*/ 674242 w 1204329"/>
                    <a:gd name="connsiteY35" fmla="*/ 188247 h 493047"/>
                    <a:gd name="connsiteX36" fmla="*/ 581477 w 1204329"/>
                    <a:gd name="connsiteY36" fmla="*/ 201499 h 493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1204329" h="493047">
                      <a:moveTo>
                        <a:pt x="700746" y="188247"/>
                      </a:moveTo>
                      <a:cubicBezTo>
                        <a:pt x="643320" y="192664"/>
                        <a:pt x="585359" y="192516"/>
                        <a:pt x="528468" y="201499"/>
                      </a:cubicBezTo>
                      <a:cubicBezTo>
                        <a:pt x="500872" y="205856"/>
                        <a:pt x="448955" y="228003"/>
                        <a:pt x="448955" y="228003"/>
                      </a:cubicBezTo>
                      <a:cubicBezTo>
                        <a:pt x="422451" y="245673"/>
                        <a:pt x="391967" y="258488"/>
                        <a:pt x="369442" y="281012"/>
                      </a:cubicBezTo>
                      <a:cubicBezTo>
                        <a:pt x="331675" y="318778"/>
                        <a:pt x="353333" y="300585"/>
                        <a:pt x="303181" y="334021"/>
                      </a:cubicBezTo>
                      <a:cubicBezTo>
                        <a:pt x="257744" y="402177"/>
                        <a:pt x="300028" y="349795"/>
                        <a:pt x="236920" y="400281"/>
                      </a:cubicBezTo>
                      <a:cubicBezTo>
                        <a:pt x="184944" y="441862"/>
                        <a:pt x="239704" y="417023"/>
                        <a:pt x="170659" y="440038"/>
                      </a:cubicBezTo>
                      <a:cubicBezTo>
                        <a:pt x="157407" y="448873"/>
                        <a:pt x="145457" y="460073"/>
                        <a:pt x="130903" y="466542"/>
                      </a:cubicBezTo>
                      <a:cubicBezTo>
                        <a:pt x="105373" y="477889"/>
                        <a:pt x="51390" y="493047"/>
                        <a:pt x="51390" y="493047"/>
                      </a:cubicBezTo>
                      <a:cubicBezTo>
                        <a:pt x="-28123" y="466541"/>
                        <a:pt x="2744" y="491194"/>
                        <a:pt x="24885" y="347273"/>
                      </a:cubicBezTo>
                      <a:cubicBezTo>
                        <a:pt x="32557" y="297406"/>
                        <a:pt x="36784" y="315834"/>
                        <a:pt x="64642" y="281012"/>
                      </a:cubicBezTo>
                      <a:cubicBezTo>
                        <a:pt x="74592" y="268575"/>
                        <a:pt x="79884" y="252517"/>
                        <a:pt x="91146" y="241255"/>
                      </a:cubicBezTo>
                      <a:cubicBezTo>
                        <a:pt x="116835" y="215566"/>
                        <a:pt x="138325" y="212277"/>
                        <a:pt x="170659" y="201499"/>
                      </a:cubicBezTo>
                      <a:cubicBezTo>
                        <a:pt x="253702" y="90775"/>
                        <a:pt x="167387" y="184908"/>
                        <a:pt x="250172" y="135238"/>
                      </a:cubicBezTo>
                      <a:cubicBezTo>
                        <a:pt x="260886" y="128810"/>
                        <a:pt x="266281" y="115665"/>
                        <a:pt x="276677" y="108734"/>
                      </a:cubicBezTo>
                      <a:cubicBezTo>
                        <a:pt x="293114" y="97776"/>
                        <a:pt x="312533" y="92030"/>
                        <a:pt x="329685" y="82229"/>
                      </a:cubicBezTo>
                      <a:cubicBezTo>
                        <a:pt x="401612" y="41128"/>
                        <a:pt x="336312" y="66768"/>
                        <a:pt x="409198" y="42473"/>
                      </a:cubicBezTo>
                      <a:cubicBezTo>
                        <a:pt x="422450" y="33638"/>
                        <a:pt x="434042" y="21561"/>
                        <a:pt x="448955" y="15968"/>
                      </a:cubicBezTo>
                      <a:cubicBezTo>
                        <a:pt x="543325" y="-19421"/>
                        <a:pt x="783320" y="14902"/>
                        <a:pt x="806764" y="15968"/>
                      </a:cubicBezTo>
                      <a:cubicBezTo>
                        <a:pt x="844585" y="23533"/>
                        <a:pt x="888610" y="31246"/>
                        <a:pt x="926033" y="42473"/>
                      </a:cubicBezTo>
                      <a:cubicBezTo>
                        <a:pt x="952793" y="50501"/>
                        <a:pt x="982300" y="53480"/>
                        <a:pt x="1005546" y="68977"/>
                      </a:cubicBezTo>
                      <a:cubicBezTo>
                        <a:pt x="1018798" y="77812"/>
                        <a:pt x="1032866" y="85531"/>
                        <a:pt x="1045303" y="95481"/>
                      </a:cubicBezTo>
                      <a:cubicBezTo>
                        <a:pt x="1055059" y="103286"/>
                        <a:pt x="1061093" y="115558"/>
                        <a:pt x="1071807" y="121986"/>
                      </a:cubicBezTo>
                      <a:cubicBezTo>
                        <a:pt x="1083785" y="129173"/>
                        <a:pt x="1098312" y="130821"/>
                        <a:pt x="1111564" y="135238"/>
                      </a:cubicBezTo>
                      <a:cubicBezTo>
                        <a:pt x="1124816" y="144073"/>
                        <a:pt x="1138883" y="151792"/>
                        <a:pt x="1151320" y="161742"/>
                      </a:cubicBezTo>
                      <a:cubicBezTo>
                        <a:pt x="1178293" y="183321"/>
                        <a:pt x="1184651" y="198487"/>
                        <a:pt x="1204329" y="228003"/>
                      </a:cubicBezTo>
                      <a:cubicBezTo>
                        <a:pt x="1199912" y="258925"/>
                        <a:pt x="1200955" y="291135"/>
                        <a:pt x="1191077" y="320768"/>
                      </a:cubicBezTo>
                      <a:cubicBezTo>
                        <a:pt x="1187126" y="332621"/>
                        <a:pt x="1176941" y="345506"/>
                        <a:pt x="1164572" y="347273"/>
                      </a:cubicBezTo>
                      <a:cubicBezTo>
                        <a:pt x="1142274" y="350459"/>
                        <a:pt x="1120042" y="339948"/>
                        <a:pt x="1098311" y="334021"/>
                      </a:cubicBezTo>
                      <a:cubicBezTo>
                        <a:pt x="1071357" y="326670"/>
                        <a:pt x="1018798" y="307516"/>
                        <a:pt x="1018798" y="307516"/>
                      </a:cubicBezTo>
                      <a:cubicBezTo>
                        <a:pt x="1005546" y="298681"/>
                        <a:pt x="993288" y="288135"/>
                        <a:pt x="979042" y="281012"/>
                      </a:cubicBezTo>
                      <a:cubicBezTo>
                        <a:pt x="966548" y="274765"/>
                        <a:pt x="951263" y="274947"/>
                        <a:pt x="939285" y="267760"/>
                      </a:cubicBezTo>
                      <a:cubicBezTo>
                        <a:pt x="928571" y="261332"/>
                        <a:pt x="923495" y="247683"/>
                        <a:pt x="912781" y="241255"/>
                      </a:cubicBezTo>
                      <a:cubicBezTo>
                        <a:pt x="900803" y="234068"/>
                        <a:pt x="886456" y="231841"/>
                        <a:pt x="873024" y="228003"/>
                      </a:cubicBezTo>
                      <a:cubicBezTo>
                        <a:pt x="794122" y="205460"/>
                        <a:pt x="830484" y="220269"/>
                        <a:pt x="727250" y="201499"/>
                      </a:cubicBezTo>
                      <a:cubicBezTo>
                        <a:pt x="709331" y="198241"/>
                        <a:pt x="691911" y="192664"/>
                        <a:pt x="674242" y="188247"/>
                      </a:cubicBezTo>
                      <a:cubicBezTo>
                        <a:pt x="590372" y="202225"/>
                        <a:pt x="621599" y="201499"/>
                        <a:pt x="581477" y="201499"/>
                      </a:cubicBezTo>
                    </a:path>
                  </a:pathLst>
                </a:custGeom>
                <a:solidFill>
                  <a:srgbClr val="FF66F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</p:grpSp>
          <p:sp>
            <p:nvSpPr>
              <p:cNvPr id="20" name="正方形/長方形 19"/>
              <p:cNvSpPr/>
              <p:nvPr/>
            </p:nvSpPr>
            <p:spPr>
              <a:xfrm>
                <a:off x="3211081" y="1525873"/>
                <a:ext cx="3110384" cy="1353091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ja-JP" altLang="en-US" sz="2000" b="0" cap="none" spc="0" dirty="0" smtClean="0">
                    <a:ln w="18415" cmpd="sng">
                      <a:solidFill>
                        <a:sysClr val="windowText" lastClr="000000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</a:rPr>
                  <a:t>もんだい</a:t>
                </a:r>
                <a:endParaRPr lang="ja-JP" altLang="en-US" sz="2000" b="0" cap="none" spc="0" dirty="0">
                  <a:ln w="18415" cmpd="sng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30" name="グループ化 29"/>
            <p:cNvGrpSpPr/>
            <p:nvPr/>
          </p:nvGrpSpPr>
          <p:grpSpPr>
            <a:xfrm>
              <a:off x="3707904" y="260648"/>
              <a:ext cx="1455374" cy="1384722"/>
              <a:chOff x="2744777" y="1484784"/>
              <a:chExt cx="4050390" cy="4682851"/>
            </a:xfrm>
          </p:grpSpPr>
          <p:grpSp>
            <p:nvGrpSpPr>
              <p:cNvPr id="31" name="グループ化 30"/>
              <p:cNvGrpSpPr/>
              <p:nvPr/>
            </p:nvGrpSpPr>
            <p:grpSpPr>
              <a:xfrm>
                <a:off x="2744777" y="1484784"/>
                <a:ext cx="4050390" cy="4682851"/>
                <a:chOff x="2668961" y="1844824"/>
                <a:chExt cx="4050390" cy="4682851"/>
              </a:xfrm>
            </p:grpSpPr>
            <p:sp>
              <p:nvSpPr>
                <p:cNvPr id="36" name="フリーフォーム 35"/>
                <p:cNvSpPr/>
                <p:nvPr/>
              </p:nvSpPr>
              <p:spPr>
                <a:xfrm>
                  <a:off x="2668961" y="1844824"/>
                  <a:ext cx="4050390" cy="4682851"/>
                </a:xfrm>
                <a:custGeom>
                  <a:avLst/>
                  <a:gdLst>
                    <a:gd name="connsiteX0" fmla="*/ 1277497 w 4050390"/>
                    <a:gd name="connsiteY0" fmla="*/ 35515 h 4334120"/>
                    <a:gd name="connsiteX1" fmla="*/ 747410 w 4050390"/>
                    <a:gd name="connsiteY1" fmla="*/ 287306 h 4334120"/>
                    <a:gd name="connsiteX2" fmla="*/ 349845 w 4050390"/>
                    <a:gd name="connsiteY2" fmla="*/ 936663 h 4334120"/>
                    <a:gd name="connsiteX3" fmla="*/ 190819 w 4050390"/>
                    <a:gd name="connsiteY3" fmla="*/ 2672698 h 4334120"/>
                    <a:gd name="connsiteX4" fmla="*/ 204071 w 4050390"/>
                    <a:gd name="connsiteY4" fmla="*/ 4209950 h 4334120"/>
                    <a:gd name="connsiteX5" fmla="*/ 270332 w 4050390"/>
                    <a:gd name="connsiteY5" fmla="*/ 4249706 h 4334120"/>
                    <a:gd name="connsiteX6" fmla="*/ 3649637 w 4050390"/>
                    <a:gd name="connsiteY6" fmla="*/ 4302715 h 4334120"/>
                    <a:gd name="connsiteX7" fmla="*/ 4020697 w 4050390"/>
                    <a:gd name="connsiteY7" fmla="*/ 4249706 h 4334120"/>
                    <a:gd name="connsiteX8" fmla="*/ 3967689 w 4050390"/>
                    <a:gd name="connsiteY8" fmla="*/ 4156941 h 4334120"/>
                    <a:gd name="connsiteX9" fmla="*/ 3914680 w 4050390"/>
                    <a:gd name="connsiteY9" fmla="*/ 2526924 h 4334120"/>
                    <a:gd name="connsiteX10" fmla="*/ 3768906 w 4050390"/>
                    <a:gd name="connsiteY10" fmla="*/ 578854 h 4334120"/>
                    <a:gd name="connsiteX11" fmla="*/ 2152141 w 4050390"/>
                    <a:gd name="connsiteY11" fmla="*/ 22263 h 4334120"/>
                    <a:gd name="connsiteX12" fmla="*/ 1065463 w 4050390"/>
                    <a:gd name="connsiteY12" fmla="*/ 101776 h 4334120"/>
                    <a:gd name="connsiteX13" fmla="*/ 1065463 w 4050390"/>
                    <a:gd name="connsiteY13" fmla="*/ 101776 h 43341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4050390" h="4334120">
                      <a:moveTo>
                        <a:pt x="1277497" y="35515"/>
                      </a:moveTo>
                      <a:cubicBezTo>
                        <a:pt x="1089758" y="86315"/>
                        <a:pt x="902019" y="137115"/>
                        <a:pt x="747410" y="287306"/>
                      </a:cubicBezTo>
                      <a:cubicBezTo>
                        <a:pt x="592801" y="437497"/>
                        <a:pt x="442610" y="539098"/>
                        <a:pt x="349845" y="936663"/>
                      </a:cubicBezTo>
                      <a:cubicBezTo>
                        <a:pt x="257080" y="1334228"/>
                        <a:pt x="215115" y="2127150"/>
                        <a:pt x="190819" y="2672698"/>
                      </a:cubicBezTo>
                      <a:cubicBezTo>
                        <a:pt x="166523" y="3218246"/>
                        <a:pt x="190819" y="3947115"/>
                        <a:pt x="204071" y="4209950"/>
                      </a:cubicBezTo>
                      <a:cubicBezTo>
                        <a:pt x="217323" y="4472785"/>
                        <a:pt x="-303929" y="4234245"/>
                        <a:pt x="270332" y="4249706"/>
                      </a:cubicBezTo>
                      <a:cubicBezTo>
                        <a:pt x="844593" y="4265167"/>
                        <a:pt x="3024576" y="4302715"/>
                        <a:pt x="3649637" y="4302715"/>
                      </a:cubicBezTo>
                      <a:cubicBezTo>
                        <a:pt x="4274698" y="4302715"/>
                        <a:pt x="3967688" y="4274002"/>
                        <a:pt x="4020697" y="4249706"/>
                      </a:cubicBezTo>
                      <a:cubicBezTo>
                        <a:pt x="4073706" y="4225410"/>
                        <a:pt x="3985359" y="4444071"/>
                        <a:pt x="3967689" y="4156941"/>
                      </a:cubicBezTo>
                      <a:cubicBezTo>
                        <a:pt x="3950020" y="3869811"/>
                        <a:pt x="3947811" y="3123272"/>
                        <a:pt x="3914680" y="2526924"/>
                      </a:cubicBezTo>
                      <a:cubicBezTo>
                        <a:pt x="3881550" y="1930576"/>
                        <a:pt x="4062663" y="996298"/>
                        <a:pt x="3768906" y="578854"/>
                      </a:cubicBezTo>
                      <a:cubicBezTo>
                        <a:pt x="3475150" y="161411"/>
                        <a:pt x="2602715" y="101776"/>
                        <a:pt x="2152141" y="22263"/>
                      </a:cubicBezTo>
                      <a:cubicBezTo>
                        <a:pt x="1701567" y="-57250"/>
                        <a:pt x="1065463" y="101776"/>
                        <a:pt x="1065463" y="101776"/>
                      </a:cubicBezTo>
                      <a:lnTo>
                        <a:pt x="1065463" y="101776"/>
                      </a:lnTo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37" name="円/楕円 36"/>
                <p:cNvSpPr/>
                <p:nvPr/>
              </p:nvSpPr>
              <p:spPr>
                <a:xfrm>
                  <a:off x="3539968" y="2708920"/>
                  <a:ext cx="864096" cy="864096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38" name="弦 37"/>
                <p:cNvSpPr/>
                <p:nvPr/>
              </p:nvSpPr>
              <p:spPr>
                <a:xfrm rot="17413514">
                  <a:off x="3511875" y="2740803"/>
                  <a:ext cx="863204" cy="848977"/>
                </a:xfrm>
                <a:prstGeom prst="chord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39" name="円/楕円 38"/>
                <p:cNvSpPr/>
                <p:nvPr/>
              </p:nvSpPr>
              <p:spPr>
                <a:xfrm>
                  <a:off x="4913988" y="2708920"/>
                  <a:ext cx="864096" cy="864096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40" name="弦 39"/>
                <p:cNvSpPr/>
                <p:nvPr/>
              </p:nvSpPr>
              <p:spPr>
                <a:xfrm rot="17413514">
                  <a:off x="4885895" y="2740803"/>
                  <a:ext cx="863204" cy="848977"/>
                </a:xfrm>
                <a:prstGeom prst="chord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41" name="円/楕円 40"/>
                <p:cNvSpPr/>
                <p:nvPr/>
              </p:nvSpPr>
              <p:spPr>
                <a:xfrm>
                  <a:off x="3779912" y="2996952"/>
                  <a:ext cx="360040" cy="28803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42" name="円/楕円 41"/>
                <p:cNvSpPr/>
                <p:nvPr/>
              </p:nvSpPr>
              <p:spPr>
                <a:xfrm>
                  <a:off x="5137477" y="3021275"/>
                  <a:ext cx="360040" cy="28803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</p:grpSp>
          <p:grpSp>
            <p:nvGrpSpPr>
              <p:cNvPr id="32" name="グループ化 31"/>
              <p:cNvGrpSpPr/>
              <p:nvPr/>
            </p:nvGrpSpPr>
            <p:grpSpPr>
              <a:xfrm>
                <a:off x="4333282" y="3948385"/>
                <a:ext cx="880011" cy="701173"/>
                <a:chOff x="4109793" y="3844323"/>
                <a:chExt cx="1216771" cy="701173"/>
              </a:xfrm>
            </p:grpSpPr>
            <p:sp>
              <p:nvSpPr>
                <p:cNvPr id="34" name="フリーフォーム 33"/>
                <p:cNvSpPr/>
                <p:nvPr/>
              </p:nvSpPr>
              <p:spPr>
                <a:xfrm>
                  <a:off x="4109793" y="4052449"/>
                  <a:ext cx="1204329" cy="493047"/>
                </a:xfrm>
                <a:custGeom>
                  <a:avLst/>
                  <a:gdLst>
                    <a:gd name="connsiteX0" fmla="*/ 700746 w 1204329"/>
                    <a:gd name="connsiteY0" fmla="*/ 188247 h 493047"/>
                    <a:gd name="connsiteX1" fmla="*/ 528468 w 1204329"/>
                    <a:gd name="connsiteY1" fmla="*/ 201499 h 493047"/>
                    <a:gd name="connsiteX2" fmla="*/ 448955 w 1204329"/>
                    <a:gd name="connsiteY2" fmla="*/ 228003 h 493047"/>
                    <a:gd name="connsiteX3" fmla="*/ 369442 w 1204329"/>
                    <a:gd name="connsiteY3" fmla="*/ 281012 h 493047"/>
                    <a:gd name="connsiteX4" fmla="*/ 303181 w 1204329"/>
                    <a:gd name="connsiteY4" fmla="*/ 334021 h 493047"/>
                    <a:gd name="connsiteX5" fmla="*/ 236920 w 1204329"/>
                    <a:gd name="connsiteY5" fmla="*/ 400281 h 493047"/>
                    <a:gd name="connsiteX6" fmla="*/ 170659 w 1204329"/>
                    <a:gd name="connsiteY6" fmla="*/ 440038 h 493047"/>
                    <a:gd name="connsiteX7" fmla="*/ 130903 w 1204329"/>
                    <a:gd name="connsiteY7" fmla="*/ 466542 h 493047"/>
                    <a:gd name="connsiteX8" fmla="*/ 51390 w 1204329"/>
                    <a:gd name="connsiteY8" fmla="*/ 493047 h 493047"/>
                    <a:gd name="connsiteX9" fmla="*/ 24885 w 1204329"/>
                    <a:gd name="connsiteY9" fmla="*/ 347273 h 493047"/>
                    <a:gd name="connsiteX10" fmla="*/ 64642 w 1204329"/>
                    <a:gd name="connsiteY10" fmla="*/ 281012 h 493047"/>
                    <a:gd name="connsiteX11" fmla="*/ 91146 w 1204329"/>
                    <a:gd name="connsiteY11" fmla="*/ 241255 h 493047"/>
                    <a:gd name="connsiteX12" fmla="*/ 170659 w 1204329"/>
                    <a:gd name="connsiteY12" fmla="*/ 201499 h 493047"/>
                    <a:gd name="connsiteX13" fmla="*/ 250172 w 1204329"/>
                    <a:gd name="connsiteY13" fmla="*/ 135238 h 493047"/>
                    <a:gd name="connsiteX14" fmla="*/ 276677 w 1204329"/>
                    <a:gd name="connsiteY14" fmla="*/ 108734 h 493047"/>
                    <a:gd name="connsiteX15" fmla="*/ 329685 w 1204329"/>
                    <a:gd name="connsiteY15" fmla="*/ 82229 h 493047"/>
                    <a:gd name="connsiteX16" fmla="*/ 409198 w 1204329"/>
                    <a:gd name="connsiteY16" fmla="*/ 42473 h 493047"/>
                    <a:gd name="connsiteX17" fmla="*/ 448955 w 1204329"/>
                    <a:gd name="connsiteY17" fmla="*/ 15968 h 493047"/>
                    <a:gd name="connsiteX18" fmla="*/ 806764 w 1204329"/>
                    <a:gd name="connsiteY18" fmla="*/ 15968 h 493047"/>
                    <a:gd name="connsiteX19" fmla="*/ 926033 w 1204329"/>
                    <a:gd name="connsiteY19" fmla="*/ 42473 h 493047"/>
                    <a:gd name="connsiteX20" fmla="*/ 1005546 w 1204329"/>
                    <a:gd name="connsiteY20" fmla="*/ 68977 h 493047"/>
                    <a:gd name="connsiteX21" fmla="*/ 1045303 w 1204329"/>
                    <a:gd name="connsiteY21" fmla="*/ 95481 h 493047"/>
                    <a:gd name="connsiteX22" fmla="*/ 1071807 w 1204329"/>
                    <a:gd name="connsiteY22" fmla="*/ 121986 h 493047"/>
                    <a:gd name="connsiteX23" fmla="*/ 1111564 w 1204329"/>
                    <a:gd name="connsiteY23" fmla="*/ 135238 h 493047"/>
                    <a:gd name="connsiteX24" fmla="*/ 1151320 w 1204329"/>
                    <a:gd name="connsiteY24" fmla="*/ 161742 h 493047"/>
                    <a:gd name="connsiteX25" fmla="*/ 1204329 w 1204329"/>
                    <a:gd name="connsiteY25" fmla="*/ 228003 h 493047"/>
                    <a:gd name="connsiteX26" fmla="*/ 1191077 w 1204329"/>
                    <a:gd name="connsiteY26" fmla="*/ 320768 h 493047"/>
                    <a:gd name="connsiteX27" fmla="*/ 1164572 w 1204329"/>
                    <a:gd name="connsiteY27" fmla="*/ 347273 h 493047"/>
                    <a:gd name="connsiteX28" fmla="*/ 1098311 w 1204329"/>
                    <a:gd name="connsiteY28" fmla="*/ 334021 h 493047"/>
                    <a:gd name="connsiteX29" fmla="*/ 1018798 w 1204329"/>
                    <a:gd name="connsiteY29" fmla="*/ 307516 h 493047"/>
                    <a:gd name="connsiteX30" fmla="*/ 979042 w 1204329"/>
                    <a:gd name="connsiteY30" fmla="*/ 281012 h 493047"/>
                    <a:gd name="connsiteX31" fmla="*/ 939285 w 1204329"/>
                    <a:gd name="connsiteY31" fmla="*/ 267760 h 493047"/>
                    <a:gd name="connsiteX32" fmla="*/ 912781 w 1204329"/>
                    <a:gd name="connsiteY32" fmla="*/ 241255 h 493047"/>
                    <a:gd name="connsiteX33" fmla="*/ 873024 w 1204329"/>
                    <a:gd name="connsiteY33" fmla="*/ 228003 h 493047"/>
                    <a:gd name="connsiteX34" fmla="*/ 727250 w 1204329"/>
                    <a:gd name="connsiteY34" fmla="*/ 201499 h 493047"/>
                    <a:gd name="connsiteX35" fmla="*/ 674242 w 1204329"/>
                    <a:gd name="connsiteY35" fmla="*/ 188247 h 493047"/>
                    <a:gd name="connsiteX36" fmla="*/ 581477 w 1204329"/>
                    <a:gd name="connsiteY36" fmla="*/ 201499 h 493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1204329" h="493047">
                      <a:moveTo>
                        <a:pt x="700746" y="188247"/>
                      </a:moveTo>
                      <a:cubicBezTo>
                        <a:pt x="643320" y="192664"/>
                        <a:pt x="585359" y="192516"/>
                        <a:pt x="528468" y="201499"/>
                      </a:cubicBezTo>
                      <a:cubicBezTo>
                        <a:pt x="500872" y="205856"/>
                        <a:pt x="448955" y="228003"/>
                        <a:pt x="448955" y="228003"/>
                      </a:cubicBezTo>
                      <a:cubicBezTo>
                        <a:pt x="422451" y="245673"/>
                        <a:pt x="391967" y="258488"/>
                        <a:pt x="369442" y="281012"/>
                      </a:cubicBezTo>
                      <a:cubicBezTo>
                        <a:pt x="331675" y="318778"/>
                        <a:pt x="353333" y="300585"/>
                        <a:pt x="303181" y="334021"/>
                      </a:cubicBezTo>
                      <a:cubicBezTo>
                        <a:pt x="257744" y="402177"/>
                        <a:pt x="300028" y="349795"/>
                        <a:pt x="236920" y="400281"/>
                      </a:cubicBezTo>
                      <a:cubicBezTo>
                        <a:pt x="184944" y="441862"/>
                        <a:pt x="239704" y="417023"/>
                        <a:pt x="170659" y="440038"/>
                      </a:cubicBezTo>
                      <a:cubicBezTo>
                        <a:pt x="157407" y="448873"/>
                        <a:pt x="145457" y="460073"/>
                        <a:pt x="130903" y="466542"/>
                      </a:cubicBezTo>
                      <a:cubicBezTo>
                        <a:pt x="105373" y="477889"/>
                        <a:pt x="51390" y="493047"/>
                        <a:pt x="51390" y="493047"/>
                      </a:cubicBezTo>
                      <a:cubicBezTo>
                        <a:pt x="-28123" y="466541"/>
                        <a:pt x="2744" y="491194"/>
                        <a:pt x="24885" y="347273"/>
                      </a:cubicBezTo>
                      <a:cubicBezTo>
                        <a:pt x="32557" y="297406"/>
                        <a:pt x="36784" y="315834"/>
                        <a:pt x="64642" y="281012"/>
                      </a:cubicBezTo>
                      <a:cubicBezTo>
                        <a:pt x="74592" y="268575"/>
                        <a:pt x="79884" y="252517"/>
                        <a:pt x="91146" y="241255"/>
                      </a:cubicBezTo>
                      <a:cubicBezTo>
                        <a:pt x="116835" y="215566"/>
                        <a:pt x="138325" y="212277"/>
                        <a:pt x="170659" y="201499"/>
                      </a:cubicBezTo>
                      <a:cubicBezTo>
                        <a:pt x="253702" y="90775"/>
                        <a:pt x="167387" y="184908"/>
                        <a:pt x="250172" y="135238"/>
                      </a:cubicBezTo>
                      <a:cubicBezTo>
                        <a:pt x="260886" y="128810"/>
                        <a:pt x="266281" y="115665"/>
                        <a:pt x="276677" y="108734"/>
                      </a:cubicBezTo>
                      <a:cubicBezTo>
                        <a:pt x="293114" y="97776"/>
                        <a:pt x="312533" y="92030"/>
                        <a:pt x="329685" y="82229"/>
                      </a:cubicBezTo>
                      <a:cubicBezTo>
                        <a:pt x="401612" y="41128"/>
                        <a:pt x="336312" y="66768"/>
                        <a:pt x="409198" y="42473"/>
                      </a:cubicBezTo>
                      <a:cubicBezTo>
                        <a:pt x="422450" y="33638"/>
                        <a:pt x="434042" y="21561"/>
                        <a:pt x="448955" y="15968"/>
                      </a:cubicBezTo>
                      <a:cubicBezTo>
                        <a:pt x="543325" y="-19421"/>
                        <a:pt x="783320" y="14902"/>
                        <a:pt x="806764" y="15968"/>
                      </a:cubicBezTo>
                      <a:cubicBezTo>
                        <a:pt x="844585" y="23533"/>
                        <a:pt x="888610" y="31246"/>
                        <a:pt x="926033" y="42473"/>
                      </a:cubicBezTo>
                      <a:cubicBezTo>
                        <a:pt x="952793" y="50501"/>
                        <a:pt x="982300" y="53480"/>
                        <a:pt x="1005546" y="68977"/>
                      </a:cubicBezTo>
                      <a:cubicBezTo>
                        <a:pt x="1018798" y="77812"/>
                        <a:pt x="1032866" y="85531"/>
                        <a:pt x="1045303" y="95481"/>
                      </a:cubicBezTo>
                      <a:cubicBezTo>
                        <a:pt x="1055059" y="103286"/>
                        <a:pt x="1061093" y="115558"/>
                        <a:pt x="1071807" y="121986"/>
                      </a:cubicBezTo>
                      <a:cubicBezTo>
                        <a:pt x="1083785" y="129173"/>
                        <a:pt x="1098312" y="130821"/>
                        <a:pt x="1111564" y="135238"/>
                      </a:cubicBezTo>
                      <a:cubicBezTo>
                        <a:pt x="1124816" y="144073"/>
                        <a:pt x="1138883" y="151792"/>
                        <a:pt x="1151320" y="161742"/>
                      </a:cubicBezTo>
                      <a:cubicBezTo>
                        <a:pt x="1178293" y="183321"/>
                        <a:pt x="1184651" y="198487"/>
                        <a:pt x="1204329" y="228003"/>
                      </a:cubicBezTo>
                      <a:cubicBezTo>
                        <a:pt x="1199912" y="258925"/>
                        <a:pt x="1200955" y="291135"/>
                        <a:pt x="1191077" y="320768"/>
                      </a:cubicBezTo>
                      <a:cubicBezTo>
                        <a:pt x="1187126" y="332621"/>
                        <a:pt x="1176941" y="345506"/>
                        <a:pt x="1164572" y="347273"/>
                      </a:cubicBezTo>
                      <a:cubicBezTo>
                        <a:pt x="1142274" y="350459"/>
                        <a:pt x="1120042" y="339948"/>
                        <a:pt x="1098311" y="334021"/>
                      </a:cubicBezTo>
                      <a:cubicBezTo>
                        <a:pt x="1071357" y="326670"/>
                        <a:pt x="1018798" y="307516"/>
                        <a:pt x="1018798" y="307516"/>
                      </a:cubicBezTo>
                      <a:cubicBezTo>
                        <a:pt x="1005546" y="298681"/>
                        <a:pt x="993288" y="288135"/>
                        <a:pt x="979042" y="281012"/>
                      </a:cubicBezTo>
                      <a:cubicBezTo>
                        <a:pt x="966548" y="274765"/>
                        <a:pt x="951263" y="274947"/>
                        <a:pt x="939285" y="267760"/>
                      </a:cubicBezTo>
                      <a:cubicBezTo>
                        <a:pt x="928571" y="261332"/>
                        <a:pt x="923495" y="247683"/>
                        <a:pt x="912781" y="241255"/>
                      </a:cubicBezTo>
                      <a:cubicBezTo>
                        <a:pt x="900803" y="234068"/>
                        <a:pt x="886456" y="231841"/>
                        <a:pt x="873024" y="228003"/>
                      </a:cubicBezTo>
                      <a:cubicBezTo>
                        <a:pt x="794122" y="205460"/>
                        <a:pt x="830484" y="220269"/>
                        <a:pt x="727250" y="201499"/>
                      </a:cubicBezTo>
                      <a:cubicBezTo>
                        <a:pt x="709331" y="198241"/>
                        <a:pt x="691911" y="192664"/>
                        <a:pt x="674242" y="188247"/>
                      </a:cubicBezTo>
                      <a:cubicBezTo>
                        <a:pt x="590372" y="202225"/>
                        <a:pt x="621599" y="201499"/>
                        <a:pt x="581477" y="201499"/>
                      </a:cubicBezTo>
                    </a:path>
                  </a:pathLst>
                </a:custGeom>
                <a:solidFill>
                  <a:srgbClr val="FF66F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35" name="フリーフォーム 34"/>
                <p:cNvSpPr/>
                <p:nvPr/>
              </p:nvSpPr>
              <p:spPr>
                <a:xfrm>
                  <a:off x="4122235" y="3844323"/>
                  <a:ext cx="1204329" cy="493047"/>
                </a:xfrm>
                <a:custGeom>
                  <a:avLst/>
                  <a:gdLst>
                    <a:gd name="connsiteX0" fmla="*/ 700746 w 1204329"/>
                    <a:gd name="connsiteY0" fmla="*/ 188247 h 493047"/>
                    <a:gd name="connsiteX1" fmla="*/ 528468 w 1204329"/>
                    <a:gd name="connsiteY1" fmla="*/ 201499 h 493047"/>
                    <a:gd name="connsiteX2" fmla="*/ 448955 w 1204329"/>
                    <a:gd name="connsiteY2" fmla="*/ 228003 h 493047"/>
                    <a:gd name="connsiteX3" fmla="*/ 369442 w 1204329"/>
                    <a:gd name="connsiteY3" fmla="*/ 281012 h 493047"/>
                    <a:gd name="connsiteX4" fmla="*/ 303181 w 1204329"/>
                    <a:gd name="connsiteY4" fmla="*/ 334021 h 493047"/>
                    <a:gd name="connsiteX5" fmla="*/ 236920 w 1204329"/>
                    <a:gd name="connsiteY5" fmla="*/ 400281 h 493047"/>
                    <a:gd name="connsiteX6" fmla="*/ 170659 w 1204329"/>
                    <a:gd name="connsiteY6" fmla="*/ 440038 h 493047"/>
                    <a:gd name="connsiteX7" fmla="*/ 130903 w 1204329"/>
                    <a:gd name="connsiteY7" fmla="*/ 466542 h 493047"/>
                    <a:gd name="connsiteX8" fmla="*/ 51390 w 1204329"/>
                    <a:gd name="connsiteY8" fmla="*/ 493047 h 493047"/>
                    <a:gd name="connsiteX9" fmla="*/ 24885 w 1204329"/>
                    <a:gd name="connsiteY9" fmla="*/ 347273 h 493047"/>
                    <a:gd name="connsiteX10" fmla="*/ 64642 w 1204329"/>
                    <a:gd name="connsiteY10" fmla="*/ 281012 h 493047"/>
                    <a:gd name="connsiteX11" fmla="*/ 91146 w 1204329"/>
                    <a:gd name="connsiteY11" fmla="*/ 241255 h 493047"/>
                    <a:gd name="connsiteX12" fmla="*/ 170659 w 1204329"/>
                    <a:gd name="connsiteY12" fmla="*/ 201499 h 493047"/>
                    <a:gd name="connsiteX13" fmla="*/ 250172 w 1204329"/>
                    <a:gd name="connsiteY13" fmla="*/ 135238 h 493047"/>
                    <a:gd name="connsiteX14" fmla="*/ 276677 w 1204329"/>
                    <a:gd name="connsiteY14" fmla="*/ 108734 h 493047"/>
                    <a:gd name="connsiteX15" fmla="*/ 329685 w 1204329"/>
                    <a:gd name="connsiteY15" fmla="*/ 82229 h 493047"/>
                    <a:gd name="connsiteX16" fmla="*/ 409198 w 1204329"/>
                    <a:gd name="connsiteY16" fmla="*/ 42473 h 493047"/>
                    <a:gd name="connsiteX17" fmla="*/ 448955 w 1204329"/>
                    <a:gd name="connsiteY17" fmla="*/ 15968 h 493047"/>
                    <a:gd name="connsiteX18" fmla="*/ 806764 w 1204329"/>
                    <a:gd name="connsiteY18" fmla="*/ 15968 h 493047"/>
                    <a:gd name="connsiteX19" fmla="*/ 926033 w 1204329"/>
                    <a:gd name="connsiteY19" fmla="*/ 42473 h 493047"/>
                    <a:gd name="connsiteX20" fmla="*/ 1005546 w 1204329"/>
                    <a:gd name="connsiteY20" fmla="*/ 68977 h 493047"/>
                    <a:gd name="connsiteX21" fmla="*/ 1045303 w 1204329"/>
                    <a:gd name="connsiteY21" fmla="*/ 95481 h 493047"/>
                    <a:gd name="connsiteX22" fmla="*/ 1071807 w 1204329"/>
                    <a:gd name="connsiteY22" fmla="*/ 121986 h 493047"/>
                    <a:gd name="connsiteX23" fmla="*/ 1111564 w 1204329"/>
                    <a:gd name="connsiteY23" fmla="*/ 135238 h 493047"/>
                    <a:gd name="connsiteX24" fmla="*/ 1151320 w 1204329"/>
                    <a:gd name="connsiteY24" fmla="*/ 161742 h 493047"/>
                    <a:gd name="connsiteX25" fmla="*/ 1204329 w 1204329"/>
                    <a:gd name="connsiteY25" fmla="*/ 228003 h 493047"/>
                    <a:gd name="connsiteX26" fmla="*/ 1191077 w 1204329"/>
                    <a:gd name="connsiteY26" fmla="*/ 320768 h 493047"/>
                    <a:gd name="connsiteX27" fmla="*/ 1164572 w 1204329"/>
                    <a:gd name="connsiteY27" fmla="*/ 347273 h 493047"/>
                    <a:gd name="connsiteX28" fmla="*/ 1098311 w 1204329"/>
                    <a:gd name="connsiteY28" fmla="*/ 334021 h 493047"/>
                    <a:gd name="connsiteX29" fmla="*/ 1018798 w 1204329"/>
                    <a:gd name="connsiteY29" fmla="*/ 307516 h 493047"/>
                    <a:gd name="connsiteX30" fmla="*/ 979042 w 1204329"/>
                    <a:gd name="connsiteY30" fmla="*/ 281012 h 493047"/>
                    <a:gd name="connsiteX31" fmla="*/ 939285 w 1204329"/>
                    <a:gd name="connsiteY31" fmla="*/ 267760 h 493047"/>
                    <a:gd name="connsiteX32" fmla="*/ 912781 w 1204329"/>
                    <a:gd name="connsiteY32" fmla="*/ 241255 h 493047"/>
                    <a:gd name="connsiteX33" fmla="*/ 873024 w 1204329"/>
                    <a:gd name="connsiteY33" fmla="*/ 228003 h 493047"/>
                    <a:gd name="connsiteX34" fmla="*/ 727250 w 1204329"/>
                    <a:gd name="connsiteY34" fmla="*/ 201499 h 493047"/>
                    <a:gd name="connsiteX35" fmla="*/ 674242 w 1204329"/>
                    <a:gd name="connsiteY35" fmla="*/ 188247 h 493047"/>
                    <a:gd name="connsiteX36" fmla="*/ 581477 w 1204329"/>
                    <a:gd name="connsiteY36" fmla="*/ 201499 h 493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1204329" h="493047">
                      <a:moveTo>
                        <a:pt x="700746" y="188247"/>
                      </a:moveTo>
                      <a:cubicBezTo>
                        <a:pt x="643320" y="192664"/>
                        <a:pt x="585359" y="192516"/>
                        <a:pt x="528468" y="201499"/>
                      </a:cubicBezTo>
                      <a:cubicBezTo>
                        <a:pt x="500872" y="205856"/>
                        <a:pt x="448955" y="228003"/>
                        <a:pt x="448955" y="228003"/>
                      </a:cubicBezTo>
                      <a:cubicBezTo>
                        <a:pt x="422451" y="245673"/>
                        <a:pt x="391967" y="258488"/>
                        <a:pt x="369442" y="281012"/>
                      </a:cubicBezTo>
                      <a:cubicBezTo>
                        <a:pt x="331675" y="318778"/>
                        <a:pt x="353333" y="300585"/>
                        <a:pt x="303181" y="334021"/>
                      </a:cubicBezTo>
                      <a:cubicBezTo>
                        <a:pt x="257744" y="402177"/>
                        <a:pt x="300028" y="349795"/>
                        <a:pt x="236920" y="400281"/>
                      </a:cubicBezTo>
                      <a:cubicBezTo>
                        <a:pt x="184944" y="441862"/>
                        <a:pt x="239704" y="417023"/>
                        <a:pt x="170659" y="440038"/>
                      </a:cubicBezTo>
                      <a:cubicBezTo>
                        <a:pt x="157407" y="448873"/>
                        <a:pt x="145457" y="460073"/>
                        <a:pt x="130903" y="466542"/>
                      </a:cubicBezTo>
                      <a:cubicBezTo>
                        <a:pt x="105373" y="477889"/>
                        <a:pt x="51390" y="493047"/>
                        <a:pt x="51390" y="493047"/>
                      </a:cubicBezTo>
                      <a:cubicBezTo>
                        <a:pt x="-28123" y="466541"/>
                        <a:pt x="2744" y="491194"/>
                        <a:pt x="24885" y="347273"/>
                      </a:cubicBezTo>
                      <a:cubicBezTo>
                        <a:pt x="32557" y="297406"/>
                        <a:pt x="36784" y="315834"/>
                        <a:pt x="64642" y="281012"/>
                      </a:cubicBezTo>
                      <a:cubicBezTo>
                        <a:pt x="74592" y="268575"/>
                        <a:pt x="79884" y="252517"/>
                        <a:pt x="91146" y="241255"/>
                      </a:cubicBezTo>
                      <a:cubicBezTo>
                        <a:pt x="116835" y="215566"/>
                        <a:pt x="138325" y="212277"/>
                        <a:pt x="170659" y="201499"/>
                      </a:cubicBezTo>
                      <a:cubicBezTo>
                        <a:pt x="253702" y="90775"/>
                        <a:pt x="167387" y="184908"/>
                        <a:pt x="250172" y="135238"/>
                      </a:cubicBezTo>
                      <a:cubicBezTo>
                        <a:pt x="260886" y="128810"/>
                        <a:pt x="266281" y="115665"/>
                        <a:pt x="276677" y="108734"/>
                      </a:cubicBezTo>
                      <a:cubicBezTo>
                        <a:pt x="293114" y="97776"/>
                        <a:pt x="312533" y="92030"/>
                        <a:pt x="329685" y="82229"/>
                      </a:cubicBezTo>
                      <a:cubicBezTo>
                        <a:pt x="401612" y="41128"/>
                        <a:pt x="336312" y="66768"/>
                        <a:pt x="409198" y="42473"/>
                      </a:cubicBezTo>
                      <a:cubicBezTo>
                        <a:pt x="422450" y="33638"/>
                        <a:pt x="434042" y="21561"/>
                        <a:pt x="448955" y="15968"/>
                      </a:cubicBezTo>
                      <a:cubicBezTo>
                        <a:pt x="543325" y="-19421"/>
                        <a:pt x="783320" y="14902"/>
                        <a:pt x="806764" y="15968"/>
                      </a:cubicBezTo>
                      <a:cubicBezTo>
                        <a:pt x="844585" y="23533"/>
                        <a:pt x="888610" y="31246"/>
                        <a:pt x="926033" y="42473"/>
                      </a:cubicBezTo>
                      <a:cubicBezTo>
                        <a:pt x="952793" y="50501"/>
                        <a:pt x="982300" y="53480"/>
                        <a:pt x="1005546" y="68977"/>
                      </a:cubicBezTo>
                      <a:cubicBezTo>
                        <a:pt x="1018798" y="77812"/>
                        <a:pt x="1032866" y="85531"/>
                        <a:pt x="1045303" y="95481"/>
                      </a:cubicBezTo>
                      <a:cubicBezTo>
                        <a:pt x="1055059" y="103286"/>
                        <a:pt x="1061093" y="115558"/>
                        <a:pt x="1071807" y="121986"/>
                      </a:cubicBezTo>
                      <a:cubicBezTo>
                        <a:pt x="1083785" y="129173"/>
                        <a:pt x="1098312" y="130821"/>
                        <a:pt x="1111564" y="135238"/>
                      </a:cubicBezTo>
                      <a:cubicBezTo>
                        <a:pt x="1124816" y="144073"/>
                        <a:pt x="1138883" y="151792"/>
                        <a:pt x="1151320" y="161742"/>
                      </a:cubicBezTo>
                      <a:cubicBezTo>
                        <a:pt x="1178293" y="183321"/>
                        <a:pt x="1184651" y="198487"/>
                        <a:pt x="1204329" y="228003"/>
                      </a:cubicBezTo>
                      <a:cubicBezTo>
                        <a:pt x="1199912" y="258925"/>
                        <a:pt x="1200955" y="291135"/>
                        <a:pt x="1191077" y="320768"/>
                      </a:cubicBezTo>
                      <a:cubicBezTo>
                        <a:pt x="1187126" y="332621"/>
                        <a:pt x="1176941" y="345506"/>
                        <a:pt x="1164572" y="347273"/>
                      </a:cubicBezTo>
                      <a:cubicBezTo>
                        <a:pt x="1142274" y="350459"/>
                        <a:pt x="1120042" y="339948"/>
                        <a:pt x="1098311" y="334021"/>
                      </a:cubicBezTo>
                      <a:cubicBezTo>
                        <a:pt x="1071357" y="326670"/>
                        <a:pt x="1018798" y="307516"/>
                        <a:pt x="1018798" y="307516"/>
                      </a:cubicBezTo>
                      <a:cubicBezTo>
                        <a:pt x="1005546" y="298681"/>
                        <a:pt x="993288" y="288135"/>
                        <a:pt x="979042" y="281012"/>
                      </a:cubicBezTo>
                      <a:cubicBezTo>
                        <a:pt x="966548" y="274765"/>
                        <a:pt x="951263" y="274947"/>
                        <a:pt x="939285" y="267760"/>
                      </a:cubicBezTo>
                      <a:cubicBezTo>
                        <a:pt x="928571" y="261332"/>
                        <a:pt x="923495" y="247683"/>
                        <a:pt x="912781" y="241255"/>
                      </a:cubicBezTo>
                      <a:cubicBezTo>
                        <a:pt x="900803" y="234068"/>
                        <a:pt x="886456" y="231841"/>
                        <a:pt x="873024" y="228003"/>
                      </a:cubicBezTo>
                      <a:cubicBezTo>
                        <a:pt x="794122" y="205460"/>
                        <a:pt x="830484" y="220269"/>
                        <a:pt x="727250" y="201499"/>
                      </a:cubicBezTo>
                      <a:cubicBezTo>
                        <a:pt x="709331" y="198241"/>
                        <a:pt x="691911" y="192664"/>
                        <a:pt x="674242" y="188247"/>
                      </a:cubicBezTo>
                      <a:cubicBezTo>
                        <a:pt x="590372" y="202225"/>
                        <a:pt x="621599" y="201499"/>
                        <a:pt x="581477" y="201499"/>
                      </a:cubicBezTo>
                    </a:path>
                  </a:pathLst>
                </a:custGeom>
                <a:solidFill>
                  <a:srgbClr val="FF66F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</p:grpSp>
          <p:sp>
            <p:nvSpPr>
              <p:cNvPr id="33" name="正方形/長方形 32"/>
              <p:cNvSpPr/>
              <p:nvPr/>
            </p:nvSpPr>
            <p:spPr>
              <a:xfrm>
                <a:off x="3211081" y="1525873"/>
                <a:ext cx="3110384" cy="1353091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ja-JP" altLang="en-US" sz="2000" b="0" cap="none" spc="0" dirty="0" smtClean="0">
                    <a:ln w="18415" cmpd="sng">
                      <a:solidFill>
                        <a:sysClr val="windowText" lastClr="000000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</a:rPr>
                  <a:t>もんだい</a:t>
                </a:r>
                <a:endParaRPr lang="ja-JP" altLang="en-US" sz="2000" b="0" cap="none" spc="0" dirty="0">
                  <a:ln w="18415" cmpd="sng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43" name="グループ化 42"/>
            <p:cNvGrpSpPr/>
            <p:nvPr/>
          </p:nvGrpSpPr>
          <p:grpSpPr>
            <a:xfrm>
              <a:off x="5436096" y="240208"/>
              <a:ext cx="1455374" cy="1384722"/>
              <a:chOff x="2744777" y="1484784"/>
              <a:chExt cx="4050390" cy="4682851"/>
            </a:xfrm>
          </p:grpSpPr>
          <p:grpSp>
            <p:nvGrpSpPr>
              <p:cNvPr id="44" name="グループ化 43"/>
              <p:cNvGrpSpPr/>
              <p:nvPr/>
            </p:nvGrpSpPr>
            <p:grpSpPr>
              <a:xfrm>
                <a:off x="2744777" y="1484784"/>
                <a:ext cx="4050390" cy="4682851"/>
                <a:chOff x="2668961" y="1844824"/>
                <a:chExt cx="4050390" cy="4682851"/>
              </a:xfrm>
            </p:grpSpPr>
            <p:sp>
              <p:nvSpPr>
                <p:cNvPr id="49" name="フリーフォーム 48"/>
                <p:cNvSpPr/>
                <p:nvPr/>
              </p:nvSpPr>
              <p:spPr>
                <a:xfrm>
                  <a:off x="2668961" y="1844824"/>
                  <a:ext cx="4050390" cy="4682851"/>
                </a:xfrm>
                <a:custGeom>
                  <a:avLst/>
                  <a:gdLst>
                    <a:gd name="connsiteX0" fmla="*/ 1277497 w 4050390"/>
                    <a:gd name="connsiteY0" fmla="*/ 35515 h 4334120"/>
                    <a:gd name="connsiteX1" fmla="*/ 747410 w 4050390"/>
                    <a:gd name="connsiteY1" fmla="*/ 287306 h 4334120"/>
                    <a:gd name="connsiteX2" fmla="*/ 349845 w 4050390"/>
                    <a:gd name="connsiteY2" fmla="*/ 936663 h 4334120"/>
                    <a:gd name="connsiteX3" fmla="*/ 190819 w 4050390"/>
                    <a:gd name="connsiteY3" fmla="*/ 2672698 h 4334120"/>
                    <a:gd name="connsiteX4" fmla="*/ 204071 w 4050390"/>
                    <a:gd name="connsiteY4" fmla="*/ 4209950 h 4334120"/>
                    <a:gd name="connsiteX5" fmla="*/ 270332 w 4050390"/>
                    <a:gd name="connsiteY5" fmla="*/ 4249706 h 4334120"/>
                    <a:gd name="connsiteX6" fmla="*/ 3649637 w 4050390"/>
                    <a:gd name="connsiteY6" fmla="*/ 4302715 h 4334120"/>
                    <a:gd name="connsiteX7" fmla="*/ 4020697 w 4050390"/>
                    <a:gd name="connsiteY7" fmla="*/ 4249706 h 4334120"/>
                    <a:gd name="connsiteX8" fmla="*/ 3967689 w 4050390"/>
                    <a:gd name="connsiteY8" fmla="*/ 4156941 h 4334120"/>
                    <a:gd name="connsiteX9" fmla="*/ 3914680 w 4050390"/>
                    <a:gd name="connsiteY9" fmla="*/ 2526924 h 4334120"/>
                    <a:gd name="connsiteX10" fmla="*/ 3768906 w 4050390"/>
                    <a:gd name="connsiteY10" fmla="*/ 578854 h 4334120"/>
                    <a:gd name="connsiteX11" fmla="*/ 2152141 w 4050390"/>
                    <a:gd name="connsiteY11" fmla="*/ 22263 h 4334120"/>
                    <a:gd name="connsiteX12" fmla="*/ 1065463 w 4050390"/>
                    <a:gd name="connsiteY12" fmla="*/ 101776 h 4334120"/>
                    <a:gd name="connsiteX13" fmla="*/ 1065463 w 4050390"/>
                    <a:gd name="connsiteY13" fmla="*/ 101776 h 43341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4050390" h="4334120">
                      <a:moveTo>
                        <a:pt x="1277497" y="35515"/>
                      </a:moveTo>
                      <a:cubicBezTo>
                        <a:pt x="1089758" y="86315"/>
                        <a:pt x="902019" y="137115"/>
                        <a:pt x="747410" y="287306"/>
                      </a:cubicBezTo>
                      <a:cubicBezTo>
                        <a:pt x="592801" y="437497"/>
                        <a:pt x="442610" y="539098"/>
                        <a:pt x="349845" y="936663"/>
                      </a:cubicBezTo>
                      <a:cubicBezTo>
                        <a:pt x="257080" y="1334228"/>
                        <a:pt x="215115" y="2127150"/>
                        <a:pt x="190819" y="2672698"/>
                      </a:cubicBezTo>
                      <a:cubicBezTo>
                        <a:pt x="166523" y="3218246"/>
                        <a:pt x="190819" y="3947115"/>
                        <a:pt x="204071" y="4209950"/>
                      </a:cubicBezTo>
                      <a:cubicBezTo>
                        <a:pt x="217323" y="4472785"/>
                        <a:pt x="-303929" y="4234245"/>
                        <a:pt x="270332" y="4249706"/>
                      </a:cubicBezTo>
                      <a:cubicBezTo>
                        <a:pt x="844593" y="4265167"/>
                        <a:pt x="3024576" y="4302715"/>
                        <a:pt x="3649637" y="4302715"/>
                      </a:cubicBezTo>
                      <a:cubicBezTo>
                        <a:pt x="4274698" y="4302715"/>
                        <a:pt x="3967688" y="4274002"/>
                        <a:pt x="4020697" y="4249706"/>
                      </a:cubicBezTo>
                      <a:cubicBezTo>
                        <a:pt x="4073706" y="4225410"/>
                        <a:pt x="3985359" y="4444071"/>
                        <a:pt x="3967689" y="4156941"/>
                      </a:cubicBezTo>
                      <a:cubicBezTo>
                        <a:pt x="3950020" y="3869811"/>
                        <a:pt x="3947811" y="3123272"/>
                        <a:pt x="3914680" y="2526924"/>
                      </a:cubicBezTo>
                      <a:cubicBezTo>
                        <a:pt x="3881550" y="1930576"/>
                        <a:pt x="4062663" y="996298"/>
                        <a:pt x="3768906" y="578854"/>
                      </a:cubicBezTo>
                      <a:cubicBezTo>
                        <a:pt x="3475150" y="161411"/>
                        <a:pt x="2602715" y="101776"/>
                        <a:pt x="2152141" y="22263"/>
                      </a:cubicBezTo>
                      <a:cubicBezTo>
                        <a:pt x="1701567" y="-57250"/>
                        <a:pt x="1065463" y="101776"/>
                        <a:pt x="1065463" y="101776"/>
                      </a:cubicBezTo>
                      <a:lnTo>
                        <a:pt x="1065463" y="101776"/>
                      </a:lnTo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50" name="円/楕円 49"/>
                <p:cNvSpPr/>
                <p:nvPr/>
              </p:nvSpPr>
              <p:spPr>
                <a:xfrm>
                  <a:off x="3539968" y="2708920"/>
                  <a:ext cx="864096" cy="864096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51" name="弦 50"/>
                <p:cNvSpPr/>
                <p:nvPr/>
              </p:nvSpPr>
              <p:spPr>
                <a:xfrm rot="17413514">
                  <a:off x="3511875" y="2740803"/>
                  <a:ext cx="863204" cy="848977"/>
                </a:xfrm>
                <a:prstGeom prst="chord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52" name="円/楕円 51"/>
                <p:cNvSpPr/>
                <p:nvPr/>
              </p:nvSpPr>
              <p:spPr>
                <a:xfrm>
                  <a:off x="4913988" y="2708920"/>
                  <a:ext cx="864096" cy="864096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53" name="弦 52"/>
                <p:cNvSpPr/>
                <p:nvPr/>
              </p:nvSpPr>
              <p:spPr>
                <a:xfrm rot="17413514">
                  <a:off x="4885895" y="2740803"/>
                  <a:ext cx="863204" cy="848977"/>
                </a:xfrm>
                <a:prstGeom prst="chord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54" name="円/楕円 53"/>
                <p:cNvSpPr/>
                <p:nvPr/>
              </p:nvSpPr>
              <p:spPr>
                <a:xfrm>
                  <a:off x="3779912" y="2996952"/>
                  <a:ext cx="360040" cy="28803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55" name="円/楕円 54"/>
                <p:cNvSpPr/>
                <p:nvPr/>
              </p:nvSpPr>
              <p:spPr>
                <a:xfrm>
                  <a:off x="5137477" y="3021275"/>
                  <a:ext cx="360040" cy="28803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</p:grpSp>
          <p:grpSp>
            <p:nvGrpSpPr>
              <p:cNvPr id="45" name="グループ化 44"/>
              <p:cNvGrpSpPr/>
              <p:nvPr/>
            </p:nvGrpSpPr>
            <p:grpSpPr>
              <a:xfrm>
                <a:off x="4333282" y="3948385"/>
                <a:ext cx="880011" cy="701173"/>
                <a:chOff x="4109793" y="3844323"/>
                <a:chExt cx="1216771" cy="701173"/>
              </a:xfrm>
            </p:grpSpPr>
            <p:sp>
              <p:nvSpPr>
                <p:cNvPr id="47" name="フリーフォーム 46"/>
                <p:cNvSpPr/>
                <p:nvPr/>
              </p:nvSpPr>
              <p:spPr>
                <a:xfrm>
                  <a:off x="4109793" y="4052449"/>
                  <a:ext cx="1204329" cy="493047"/>
                </a:xfrm>
                <a:custGeom>
                  <a:avLst/>
                  <a:gdLst>
                    <a:gd name="connsiteX0" fmla="*/ 700746 w 1204329"/>
                    <a:gd name="connsiteY0" fmla="*/ 188247 h 493047"/>
                    <a:gd name="connsiteX1" fmla="*/ 528468 w 1204329"/>
                    <a:gd name="connsiteY1" fmla="*/ 201499 h 493047"/>
                    <a:gd name="connsiteX2" fmla="*/ 448955 w 1204329"/>
                    <a:gd name="connsiteY2" fmla="*/ 228003 h 493047"/>
                    <a:gd name="connsiteX3" fmla="*/ 369442 w 1204329"/>
                    <a:gd name="connsiteY3" fmla="*/ 281012 h 493047"/>
                    <a:gd name="connsiteX4" fmla="*/ 303181 w 1204329"/>
                    <a:gd name="connsiteY4" fmla="*/ 334021 h 493047"/>
                    <a:gd name="connsiteX5" fmla="*/ 236920 w 1204329"/>
                    <a:gd name="connsiteY5" fmla="*/ 400281 h 493047"/>
                    <a:gd name="connsiteX6" fmla="*/ 170659 w 1204329"/>
                    <a:gd name="connsiteY6" fmla="*/ 440038 h 493047"/>
                    <a:gd name="connsiteX7" fmla="*/ 130903 w 1204329"/>
                    <a:gd name="connsiteY7" fmla="*/ 466542 h 493047"/>
                    <a:gd name="connsiteX8" fmla="*/ 51390 w 1204329"/>
                    <a:gd name="connsiteY8" fmla="*/ 493047 h 493047"/>
                    <a:gd name="connsiteX9" fmla="*/ 24885 w 1204329"/>
                    <a:gd name="connsiteY9" fmla="*/ 347273 h 493047"/>
                    <a:gd name="connsiteX10" fmla="*/ 64642 w 1204329"/>
                    <a:gd name="connsiteY10" fmla="*/ 281012 h 493047"/>
                    <a:gd name="connsiteX11" fmla="*/ 91146 w 1204329"/>
                    <a:gd name="connsiteY11" fmla="*/ 241255 h 493047"/>
                    <a:gd name="connsiteX12" fmla="*/ 170659 w 1204329"/>
                    <a:gd name="connsiteY12" fmla="*/ 201499 h 493047"/>
                    <a:gd name="connsiteX13" fmla="*/ 250172 w 1204329"/>
                    <a:gd name="connsiteY13" fmla="*/ 135238 h 493047"/>
                    <a:gd name="connsiteX14" fmla="*/ 276677 w 1204329"/>
                    <a:gd name="connsiteY14" fmla="*/ 108734 h 493047"/>
                    <a:gd name="connsiteX15" fmla="*/ 329685 w 1204329"/>
                    <a:gd name="connsiteY15" fmla="*/ 82229 h 493047"/>
                    <a:gd name="connsiteX16" fmla="*/ 409198 w 1204329"/>
                    <a:gd name="connsiteY16" fmla="*/ 42473 h 493047"/>
                    <a:gd name="connsiteX17" fmla="*/ 448955 w 1204329"/>
                    <a:gd name="connsiteY17" fmla="*/ 15968 h 493047"/>
                    <a:gd name="connsiteX18" fmla="*/ 806764 w 1204329"/>
                    <a:gd name="connsiteY18" fmla="*/ 15968 h 493047"/>
                    <a:gd name="connsiteX19" fmla="*/ 926033 w 1204329"/>
                    <a:gd name="connsiteY19" fmla="*/ 42473 h 493047"/>
                    <a:gd name="connsiteX20" fmla="*/ 1005546 w 1204329"/>
                    <a:gd name="connsiteY20" fmla="*/ 68977 h 493047"/>
                    <a:gd name="connsiteX21" fmla="*/ 1045303 w 1204329"/>
                    <a:gd name="connsiteY21" fmla="*/ 95481 h 493047"/>
                    <a:gd name="connsiteX22" fmla="*/ 1071807 w 1204329"/>
                    <a:gd name="connsiteY22" fmla="*/ 121986 h 493047"/>
                    <a:gd name="connsiteX23" fmla="*/ 1111564 w 1204329"/>
                    <a:gd name="connsiteY23" fmla="*/ 135238 h 493047"/>
                    <a:gd name="connsiteX24" fmla="*/ 1151320 w 1204329"/>
                    <a:gd name="connsiteY24" fmla="*/ 161742 h 493047"/>
                    <a:gd name="connsiteX25" fmla="*/ 1204329 w 1204329"/>
                    <a:gd name="connsiteY25" fmla="*/ 228003 h 493047"/>
                    <a:gd name="connsiteX26" fmla="*/ 1191077 w 1204329"/>
                    <a:gd name="connsiteY26" fmla="*/ 320768 h 493047"/>
                    <a:gd name="connsiteX27" fmla="*/ 1164572 w 1204329"/>
                    <a:gd name="connsiteY27" fmla="*/ 347273 h 493047"/>
                    <a:gd name="connsiteX28" fmla="*/ 1098311 w 1204329"/>
                    <a:gd name="connsiteY28" fmla="*/ 334021 h 493047"/>
                    <a:gd name="connsiteX29" fmla="*/ 1018798 w 1204329"/>
                    <a:gd name="connsiteY29" fmla="*/ 307516 h 493047"/>
                    <a:gd name="connsiteX30" fmla="*/ 979042 w 1204329"/>
                    <a:gd name="connsiteY30" fmla="*/ 281012 h 493047"/>
                    <a:gd name="connsiteX31" fmla="*/ 939285 w 1204329"/>
                    <a:gd name="connsiteY31" fmla="*/ 267760 h 493047"/>
                    <a:gd name="connsiteX32" fmla="*/ 912781 w 1204329"/>
                    <a:gd name="connsiteY32" fmla="*/ 241255 h 493047"/>
                    <a:gd name="connsiteX33" fmla="*/ 873024 w 1204329"/>
                    <a:gd name="connsiteY33" fmla="*/ 228003 h 493047"/>
                    <a:gd name="connsiteX34" fmla="*/ 727250 w 1204329"/>
                    <a:gd name="connsiteY34" fmla="*/ 201499 h 493047"/>
                    <a:gd name="connsiteX35" fmla="*/ 674242 w 1204329"/>
                    <a:gd name="connsiteY35" fmla="*/ 188247 h 493047"/>
                    <a:gd name="connsiteX36" fmla="*/ 581477 w 1204329"/>
                    <a:gd name="connsiteY36" fmla="*/ 201499 h 493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1204329" h="493047">
                      <a:moveTo>
                        <a:pt x="700746" y="188247"/>
                      </a:moveTo>
                      <a:cubicBezTo>
                        <a:pt x="643320" y="192664"/>
                        <a:pt x="585359" y="192516"/>
                        <a:pt x="528468" y="201499"/>
                      </a:cubicBezTo>
                      <a:cubicBezTo>
                        <a:pt x="500872" y="205856"/>
                        <a:pt x="448955" y="228003"/>
                        <a:pt x="448955" y="228003"/>
                      </a:cubicBezTo>
                      <a:cubicBezTo>
                        <a:pt x="422451" y="245673"/>
                        <a:pt x="391967" y="258488"/>
                        <a:pt x="369442" y="281012"/>
                      </a:cubicBezTo>
                      <a:cubicBezTo>
                        <a:pt x="331675" y="318778"/>
                        <a:pt x="353333" y="300585"/>
                        <a:pt x="303181" y="334021"/>
                      </a:cubicBezTo>
                      <a:cubicBezTo>
                        <a:pt x="257744" y="402177"/>
                        <a:pt x="300028" y="349795"/>
                        <a:pt x="236920" y="400281"/>
                      </a:cubicBezTo>
                      <a:cubicBezTo>
                        <a:pt x="184944" y="441862"/>
                        <a:pt x="239704" y="417023"/>
                        <a:pt x="170659" y="440038"/>
                      </a:cubicBezTo>
                      <a:cubicBezTo>
                        <a:pt x="157407" y="448873"/>
                        <a:pt x="145457" y="460073"/>
                        <a:pt x="130903" y="466542"/>
                      </a:cubicBezTo>
                      <a:cubicBezTo>
                        <a:pt x="105373" y="477889"/>
                        <a:pt x="51390" y="493047"/>
                        <a:pt x="51390" y="493047"/>
                      </a:cubicBezTo>
                      <a:cubicBezTo>
                        <a:pt x="-28123" y="466541"/>
                        <a:pt x="2744" y="491194"/>
                        <a:pt x="24885" y="347273"/>
                      </a:cubicBezTo>
                      <a:cubicBezTo>
                        <a:pt x="32557" y="297406"/>
                        <a:pt x="36784" y="315834"/>
                        <a:pt x="64642" y="281012"/>
                      </a:cubicBezTo>
                      <a:cubicBezTo>
                        <a:pt x="74592" y="268575"/>
                        <a:pt x="79884" y="252517"/>
                        <a:pt x="91146" y="241255"/>
                      </a:cubicBezTo>
                      <a:cubicBezTo>
                        <a:pt x="116835" y="215566"/>
                        <a:pt x="138325" y="212277"/>
                        <a:pt x="170659" y="201499"/>
                      </a:cubicBezTo>
                      <a:cubicBezTo>
                        <a:pt x="253702" y="90775"/>
                        <a:pt x="167387" y="184908"/>
                        <a:pt x="250172" y="135238"/>
                      </a:cubicBezTo>
                      <a:cubicBezTo>
                        <a:pt x="260886" y="128810"/>
                        <a:pt x="266281" y="115665"/>
                        <a:pt x="276677" y="108734"/>
                      </a:cubicBezTo>
                      <a:cubicBezTo>
                        <a:pt x="293114" y="97776"/>
                        <a:pt x="312533" y="92030"/>
                        <a:pt x="329685" y="82229"/>
                      </a:cubicBezTo>
                      <a:cubicBezTo>
                        <a:pt x="401612" y="41128"/>
                        <a:pt x="336312" y="66768"/>
                        <a:pt x="409198" y="42473"/>
                      </a:cubicBezTo>
                      <a:cubicBezTo>
                        <a:pt x="422450" y="33638"/>
                        <a:pt x="434042" y="21561"/>
                        <a:pt x="448955" y="15968"/>
                      </a:cubicBezTo>
                      <a:cubicBezTo>
                        <a:pt x="543325" y="-19421"/>
                        <a:pt x="783320" y="14902"/>
                        <a:pt x="806764" y="15968"/>
                      </a:cubicBezTo>
                      <a:cubicBezTo>
                        <a:pt x="844585" y="23533"/>
                        <a:pt x="888610" y="31246"/>
                        <a:pt x="926033" y="42473"/>
                      </a:cubicBezTo>
                      <a:cubicBezTo>
                        <a:pt x="952793" y="50501"/>
                        <a:pt x="982300" y="53480"/>
                        <a:pt x="1005546" y="68977"/>
                      </a:cubicBezTo>
                      <a:cubicBezTo>
                        <a:pt x="1018798" y="77812"/>
                        <a:pt x="1032866" y="85531"/>
                        <a:pt x="1045303" y="95481"/>
                      </a:cubicBezTo>
                      <a:cubicBezTo>
                        <a:pt x="1055059" y="103286"/>
                        <a:pt x="1061093" y="115558"/>
                        <a:pt x="1071807" y="121986"/>
                      </a:cubicBezTo>
                      <a:cubicBezTo>
                        <a:pt x="1083785" y="129173"/>
                        <a:pt x="1098312" y="130821"/>
                        <a:pt x="1111564" y="135238"/>
                      </a:cubicBezTo>
                      <a:cubicBezTo>
                        <a:pt x="1124816" y="144073"/>
                        <a:pt x="1138883" y="151792"/>
                        <a:pt x="1151320" y="161742"/>
                      </a:cubicBezTo>
                      <a:cubicBezTo>
                        <a:pt x="1178293" y="183321"/>
                        <a:pt x="1184651" y="198487"/>
                        <a:pt x="1204329" y="228003"/>
                      </a:cubicBezTo>
                      <a:cubicBezTo>
                        <a:pt x="1199912" y="258925"/>
                        <a:pt x="1200955" y="291135"/>
                        <a:pt x="1191077" y="320768"/>
                      </a:cubicBezTo>
                      <a:cubicBezTo>
                        <a:pt x="1187126" y="332621"/>
                        <a:pt x="1176941" y="345506"/>
                        <a:pt x="1164572" y="347273"/>
                      </a:cubicBezTo>
                      <a:cubicBezTo>
                        <a:pt x="1142274" y="350459"/>
                        <a:pt x="1120042" y="339948"/>
                        <a:pt x="1098311" y="334021"/>
                      </a:cubicBezTo>
                      <a:cubicBezTo>
                        <a:pt x="1071357" y="326670"/>
                        <a:pt x="1018798" y="307516"/>
                        <a:pt x="1018798" y="307516"/>
                      </a:cubicBezTo>
                      <a:cubicBezTo>
                        <a:pt x="1005546" y="298681"/>
                        <a:pt x="993288" y="288135"/>
                        <a:pt x="979042" y="281012"/>
                      </a:cubicBezTo>
                      <a:cubicBezTo>
                        <a:pt x="966548" y="274765"/>
                        <a:pt x="951263" y="274947"/>
                        <a:pt x="939285" y="267760"/>
                      </a:cubicBezTo>
                      <a:cubicBezTo>
                        <a:pt x="928571" y="261332"/>
                        <a:pt x="923495" y="247683"/>
                        <a:pt x="912781" y="241255"/>
                      </a:cubicBezTo>
                      <a:cubicBezTo>
                        <a:pt x="900803" y="234068"/>
                        <a:pt x="886456" y="231841"/>
                        <a:pt x="873024" y="228003"/>
                      </a:cubicBezTo>
                      <a:cubicBezTo>
                        <a:pt x="794122" y="205460"/>
                        <a:pt x="830484" y="220269"/>
                        <a:pt x="727250" y="201499"/>
                      </a:cubicBezTo>
                      <a:cubicBezTo>
                        <a:pt x="709331" y="198241"/>
                        <a:pt x="691911" y="192664"/>
                        <a:pt x="674242" y="188247"/>
                      </a:cubicBezTo>
                      <a:cubicBezTo>
                        <a:pt x="590372" y="202225"/>
                        <a:pt x="621599" y="201499"/>
                        <a:pt x="581477" y="201499"/>
                      </a:cubicBezTo>
                    </a:path>
                  </a:pathLst>
                </a:custGeom>
                <a:solidFill>
                  <a:srgbClr val="FF66F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48" name="フリーフォーム 47"/>
                <p:cNvSpPr/>
                <p:nvPr/>
              </p:nvSpPr>
              <p:spPr>
                <a:xfrm>
                  <a:off x="4122235" y="3844323"/>
                  <a:ext cx="1204329" cy="493047"/>
                </a:xfrm>
                <a:custGeom>
                  <a:avLst/>
                  <a:gdLst>
                    <a:gd name="connsiteX0" fmla="*/ 700746 w 1204329"/>
                    <a:gd name="connsiteY0" fmla="*/ 188247 h 493047"/>
                    <a:gd name="connsiteX1" fmla="*/ 528468 w 1204329"/>
                    <a:gd name="connsiteY1" fmla="*/ 201499 h 493047"/>
                    <a:gd name="connsiteX2" fmla="*/ 448955 w 1204329"/>
                    <a:gd name="connsiteY2" fmla="*/ 228003 h 493047"/>
                    <a:gd name="connsiteX3" fmla="*/ 369442 w 1204329"/>
                    <a:gd name="connsiteY3" fmla="*/ 281012 h 493047"/>
                    <a:gd name="connsiteX4" fmla="*/ 303181 w 1204329"/>
                    <a:gd name="connsiteY4" fmla="*/ 334021 h 493047"/>
                    <a:gd name="connsiteX5" fmla="*/ 236920 w 1204329"/>
                    <a:gd name="connsiteY5" fmla="*/ 400281 h 493047"/>
                    <a:gd name="connsiteX6" fmla="*/ 170659 w 1204329"/>
                    <a:gd name="connsiteY6" fmla="*/ 440038 h 493047"/>
                    <a:gd name="connsiteX7" fmla="*/ 130903 w 1204329"/>
                    <a:gd name="connsiteY7" fmla="*/ 466542 h 493047"/>
                    <a:gd name="connsiteX8" fmla="*/ 51390 w 1204329"/>
                    <a:gd name="connsiteY8" fmla="*/ 493047 h 493047"/>
                    <a:gd name="connsiteX9" fmla="*/ 24885 w 1204329"/>
                    <a:gd name="connsiteY9" fmla="*/ 347273 h 493047"/>
                    <a:gd name="connsiteX10" fmla="*/ 64642 w 1204329"/>
                    <a:gd name="connsiteY10" fmla="*/ 281012 h 493047"/>
                    <a:gd name="connsiteX11" fmla="*/ 91146 w 1204329"/>
                    <a:gd name="connsiteY11" fmla="*/ 241255 h 493047"/>
                    <a:gd name="connsiteX12" fmla="*/ 170659 w 1204329"/>
                    <a:gd name="connsiteY12" fmla="*/ 201499 h 493047"/>
                    <a:gd name="connsiteX13" fmla="*/ 250172 w 1204329"/>
                    <a:gd name="connsiteY13" fmla="*/ 135238 h 493047"/>
                    <a:gd name="connsiteX14" fmla="*/ 276677 w 1204329"/>
                    <a:gd name="connsiteY14" fmla="*/ 108734 h 493047"/>
                    <a:gd name="connsiteX15" fmla="*/ 329685 w 1204329"/>
                    <a:gd name="connsiteY15" fmla="*/ 82229 h 493047"/>
                    <a:gd name="connsiteX16" fmla="*/ 409198 w 1204329"/>
                    <a:gd name="connsiteY16" fmla="*/ 42473 h 493047"/>
                    <a:gd name="connsiteX17" fmla="*/ 448955 w 1204329"/>
                    <a:gd name="connsiteY17" fmla="*/ 15968 h 493047"/>
                    <a:gd name="connsiteX18" fmla="*/ 806764 w 1204329"/>
                    <a:gd name="connsiteY18" fmla="*/ 15968 h 493047"/>
                    <a:gd name="connsiteX19" fmla="*/ 926033 w 1204329"/>
                    <a:gd name="connsiteY19" fmla="*/ 42473 h 493047"/>
                    <a:gd name="connsiteX20" fmla="*/ 1005546 w 1204329"/>
                    <a:gd name="connsiteY20" fmla="*/ 68977 h 493047"/>
                    <a:gd name="connsiteX21" fmla="*/ 1045303 w 1204329"/>
                    <a:gd name="connsiteY21" fmla="*/ 95481 h 493047"/>
                    <a:gd name="connsiteX22" fmla="*/ 1071807 w 1204329"/>
                    <a:gd name="connsiteY22" fmla="*/ 121986 h 493047"/>
                    <a:gd name="connsiteX23" fmla="*/ 1111564 w 1204329"/>
                    <a:gd name="connsiteY23" fmla="*/ 135238 h 493047"/>
                    <a:gd name="connsiteX24" fmla="*/ 1151320 w 1204329"/>
                    <a:gd name="connsiteY24" fmla="*/ 161742 h 493047"/>
                    <a:gd name="connsiteX25" fmla="*/ 1204329 w 1204329"/>
                    <a:gd name="connsiteY25" fmla="*/ 228003 h 493047"/>
                    <a:gd name="connsiteX26" fmla="*/ 1191077 w 1204329"/>
                    <a:gd name="connsiteY26" fmla="*/ 320768 h 493047"/>
                    <a:gd name="connsiteX27" fmla="*/ 1164572 w 1204329"/>
                    <a:gd name="connsiteY27" fmla="*/ 347273 h 493047"/>
                    <a:gd name="connsiteX28" fmla="*/ 1098311 w 1204329"/>
                    <a:gd name="connsiteY28" fmla="*/ 334021 h 493047"/>
                    <a:gd name="connsiteX29" fmla="*/ 1018798 w 1204329"/>
                    <a:gd name="connsiteY29" fmla="*/ 307516 h 493047"/>
                    <a:gd name="connsiteX30" fmla="*/ 979042 w 1204329"/>
                    <a:gd name="connsiteY30" fmla="*/ 281012 h 493047"/>
                    <a:gd name="connsiteX31" fmla="*/ 939285 w 1204329"/>
                    <a:gd name="connsiteY31" fmla="*/ 267760 h 493047"/>
                    <a:gd name="connsiteX32" fmla="*/ 912781 w 1204329"/>
                    <a:gd name="connsiteY32" fmla="*/ 241255 h 493047"/>
                    <a:gd name="connsiteX33" fmla="*/ 873024 w 1204329"/>
                    <a:gd name="connsiteY33" fmla="*/ 228003 h 493047"/>
                    <a:gd name="connsiteX34" fmla="*/ 727250 w 1204329"/>
                    <a:gd name="connsiteY34" fmla="*/ 201499 h 493047"/>
                    <a:gd name="connsiteX35" fmla="*/ 674242 w 1204329"/>
                    <a:gd name="connsiteY35" fmla="*/ 188247 h 493047"/>
                    <a:gd name="connsiteX36" fmla="*/ 581477 w 1204329"/>
                    <a:gd name="connsiteY36" fmla="*/ 201499 h 493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1204329" h="493047">
                      <a:moveTo>
                        <a:pt x="700746" y="188247"/>
                      </a:moveTo>
                      <a:cubicBezTo>
                        <a:pt x="643320" y="192664"/>
                        <a:pt x="585359" y="192516"/>
                        <a:pt x="528468" y="201499"/>
                      </a:cubicBezTo>
                      <a:cubicBezTo>
                        <a:pt x="500872" y="205856"/>
                        <a:pt x="448955" y="228003"/>
                        <a:pt x="448955" y="228003"/>
                      </a:cubicBezTo>
                      <a:cubicBezTo>
                        <a:pt x="422451" y="245673"/>
                        <a:pt x="391967" y="258488"/>
                        <a:pt x="369442" y="281012"/>
                      </a:cubicBezTo>
                      <a:cubicBezTo>
                        <a:pt x="331675" y="318778"/>
                        <a:pt x="353333" y="300585"/>
                        <a:pt x="303181" y="334021"/>
                      </a:cubicBezTo>
                      <a:cubicBezTo>
                        <a:pt x="257744" y="402177"/>
                        <a:pt x="300028" y="349795"/>
                        <a:pt x="236920" y="400281"/>
                      </a:cubicBezTo>
                      <a:cubicBezTo>
                        <a:pt x="184944" y="441862"/>
                        <a:pt x="239704" y="417023"/>
                        <a:pt x="170659" y="440038"/>
                      </a:cubicBezTo>
                      <a:cubicBezTo>
                        <a:pt x="157407" y="448873"/>
                        <a:pt x="145457" y="460073"/>
                        <a:pt x="130903" y="466542"/>
                      </a:cubicBezTo>
                      <a:cubicBezTo>
                        <a:pt x="105373" y="477889"/>
                        <a:pt x="51390" y="493047"/>
                        <a:pt x="51390" y="493047"/>
                      </a:cubicBezTo>
                      <a:cubicBezTo>
                        <a:pt x="-28123" y="466541"/>
                        <a:pt x="2744" y="491194"/>
                        <a:pt x="24885" y="347273"/>
                      </a:cubicBezTo>
                      <a:cubicBezTo>
                        <a:pt x="32557" y="297406"/>
                        <a:pt x="36784" y="315834"/>
                        <a:pt x="64642" y="281012"/>
                      </a:cubicBezTo>
                      <a:cubicBezTo>
                        <a:pt x="74592" y="268575"/>
                        <a:pt x="79884" y="252517"/>
                        <a:pt x="91146" y="241255"/>
                      </a:cubicBezTo>
                      <a:cubicBezTo>
                        <a:pt x="116835" y="215566"/>
                        <a:pt x="138325" y="212277"/>
                        <a:pt x="170659" y="201499"/>
                      </a:cubicBezTo>
                      <a:cubicBezTo>
                        <a:pt x="253702" y="90775"/>
                        <a:pt x="167387" y="184908"/>
                        <a:pt x="250172" y="135238"/>
                      </a:cubicBezTo>
                      <a:cubicBezTo>
                        <a:pt x="260886" y="128810"/>
                        <a:pt x="266281" y="115665"/>
                        <a:pt x="276677" y="108734"/>
                      </a:cubicBezTo>
                      <a:cubicBezTo>
                        <a:pt x="293114" y="97776"/>
                        <a:pt x="312533" y="92030"/>
                        <a:pt x="329685" y="82229"/>
                      </a:cubicBezTo>
                      <a:cubicBezTo>
                        <a:pt x="401612" y="41128"/>
                        <a:pt x="336312" y="66768"/>
                        <a:pt x="409198" y="42473"/>
                      </a:cubicBezTo>
                      <a:cubicBezTo>
                        <a:pt x="422450" y="33638"/>
                        <a:pt x="434042" y="21561"/>
                        <a:pt x="448955" y="15968"/>
                      </a:cubicBezTo>
                      <a:cubicBezTo>
                        <a:pt x="543325" y="-19421"/>
                        <a:pt x="783320" y="14902"/>
                        <a:pt x="806764" y="15968"/>
                      </a:cubicBezTo>
                      <a:cubicBezTo>
                        <a:pt x="844585" y="23533"/>
                        <a:pt x="888610" y="31246"/>
                        <a:pt x="926033" y="42473"/>
                      </a:cubicBezTo>
                      <a:cubicBezTo>
                        <a:pt x="952793" y="50501"/>
                        <a:pt x="982300" y="53480"/>
                        <a:pt x="1005546" y="68977"/>
                      </a:cubicBezTo>
                      <a:cubicBezTo>
                        <a:pt x="1018798" y="77812"/>
                        <a:pt x="1032866" y="85531"/>
                        <a:pt x="1045303" y="95481"/>
                      </a:cubicBezTo>
                      <a:cubicBezTo>
                        <a:pt x="1055059" y="103286"/>
                        <a:pt x="1061093" y="115558"/>
                        <a:pt x="1071807" y="121986"/>
                      </a:cubicBezTo>
                      <a:cubicBezTo>
                        <a:pt x="1083785" y="129173"/>
                        <a:pt x="1098312" y="130821"/>
                        <a:pt x="1111564" y="135238"/>
                      </a:cubicBezTo>
                      <a:cubicBezTo>
                        <a:pt x="1124816" y="144073"/>
                        <a:pt x="1138883" y="151792"/>
                        <a:pt x="1151320" y="161742"/>
                      </a:cubicBezTo>
                      <a:cubicBezTo>
                        <a:pt x="1178293" y="183321"/>
                        <a:pt x="1184651" y="198487"/>
                        <a:pt x="1204329" y="228003"/>
                      </a:cubicBezTo>
                      <a:cubicBezTo>
                        <a:pt x="1199912" y="258925"/>
                        <a:pt x="1200955" y="291135"/>
                        <a:pt x="1191077" y="320768"/>
                      </a:cubicBezTo>
                      <a:cubicBezTo>
                        <a:pt x="1187126" y="332621"/>
                        <a:pt x="1176941" y="345506"/>
                        <a:pt x="1164572" y="347273"/>
                      </a:cubicBezTo>
                      <a:cubicBezTo>
                        <a:pt x="1142274" y="350459"/>
                        <a:pt x="1120042" y="339948"/>
                        <a:pt x="1098311" y="334021"/>
                      </a:cubicBezTo>
                      <a:cubicBezTo>
                        <a:pt x="1071357" y="326670"/>
                        <a:pt x="1018798" y="307516"/>
                        <a:pt x="1018798" y="307516"/>
                      </a:cubicBezTo>
                      <a:cubicBezTo>
                        <a:pt x="1005546" y="298681"/>
                        <a:pt x="993288" y="288135"/>
                        <a:pt x="979042" y="281012"/>
                      </a:cubicBezTo>
                      <a:cubicBezTo>
                        <a:pt x="966548" y="274765"/>
                        <a:pt x="951263" y="274947"/>
                        <a:pt x="939285" y="267760"/>
                      </a:cubicBezTo>
                      <a:cubicBezTo>
                        <a:pt x="928571" y="261332"/>
                        <a:pt x="923495" y="247683"/>
                        <a:pt x="912781" y="241255"/>
                      </a:cubicBezTo>
                      <a:cubicBezTo>
                        <a:pt x="900803" y="234068"/>
                        <a:pt x="886456" y="231841"/>
                        <a:pt x="873024" y="228003"/>
                      </a:cubicBezTo>
                      <a:cubicBezTo>
                        <a:pt x="794122" y="205460"/>
                        <a:pt x="830484" y="220269"/>
                        <a:pt x="727250" y="201499"/>
                      </a:cubicBezTo>
                      <a:cubicBezTo>
                        <a:pt x="709331" y="198241"/>
                        <a:pt x="691911" y="192664"/>
                        <a:pt x="674242" y="188247"/>
                      </a:cubicBezTo>
                      <a:cubicBezTo>
                        <a:pt x="590372" y="202225"/>
                        <a:pt x="621599" y="201499"/>
                        <a:pt x="581477" y="201499"/>
                      </a:cubicBezTo>
                    </a:path>
                  </a:pathLst>
                </a:custGeom>
                <a:solidFill>
                  <a:srgbClr val="FF66F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</p:grpSp>
          <p:sp>
            <p:nvSpPr>
              <p:cNvPr id="46" name="正方形/長方形 45"/>
              <p:cNvSpPr/>
              <p:nvPr/>
            </p:nvSpPr>
            <p:spPr>
              <a:xfrm>
                <a:off x="3211081" y="1525873"/>
                <a:ext cx="3110384" cy="1353091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ja-JP" altLang="en-US" sz="2000" b="0" cap="none" spc="0" dirty="0" smtClean="0">
                    <a:ln w="18415" cmpd="sng">
                      <a:solidFill>
                        <a:sysClr val="windowText" lastClr="000000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</a:rPr>
                  <a:t>もんだい</a:t>
                </a:r>
                <a:endParaRPr lang="ja-JP" altLang="en-US" sz="2000" b="0" cap="none" spc="0" dirty="0">
                  <a:ln w="18415" cmpd="sng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56" name="グループ化 55"/>
            <p:cNvGrpSpPr/>
            <p:nvPr/>
          </p:nvGrpSpPr>
          <p:grpSpPr>
            <a:xfrm>
              <a:off x="7164288" y="223672"/>
              <a:ext cx="1455374" cy="1384722"/>
              <a:chOff x="2744777" y="1484784"/>
              <a:chExt cx="4050390" cy="4682851"/>
            </a:xfrm>
          </p:grpSpPr>
          <p:grpSp>
            <p:nvGrpSpPr>
              <p:cNvPr id="57" name="グループ化 56"/>
              <p:cNvGrpSpPr/>
              <p:nvPr/>
            </p:nvGrpSpPr>
            <p:grpSpPr>
              <a:xfrm>
                <a:off x="2744777" y="1484784"/>
                <a:ext cx="4050390" cy="4682851"/>
                <a:chOff x="2668961" y="1844824"/>
                <a:chExt cx="4050390" cy="4682851"/>
              </a:xfrm>
            </p:grpSpPr>
            <p:sp>
              <p:nvSpPr>
                <p:cNvPr id="62" name="フリーフォーム 61"/>
                <p:cNvSpPr/>
                <p:nvPr/>
              </p:nvSpPr>
              <p:spPr>
                <a:xfrm>
                  <a:off x="2668961" y="1844824"/>
                  <a:ext cx="4050390" cy="4682851"/>
                </a:xfrm>
                <a:custGeom>
                  <a:avLst/>
                  <a:gdLst>
                    <a:gd name="connsiteX0" fmla="*/ 1277497 w 4050390"/>
                    <a:gd name="connsiteY0" fmla="*/ 35515 h 4334120"/>
                    <a:gd name="connsiteX1" fmla="*/ 747410 w 4050390"/>
                    <a:gd name="connsiteY1" fmla="*/ 287306 h 4334120"/>
                    <a:gd name="connsiteX2" fmla="*/ 349845 w 4050390"/>
                    <a:gd name="connsiteY2" fmla="*/ 936663 h 4334120"/>
                    <a:gd name="connsiteX3" fmla="*/ 190819 w 4050390"/>
                    <a:gd name="connsiteY3" fmla="*/ 2672698 h 4334120"/>
                    <a:gd name="connsiteX4" fmla="*/ 204071 w 4050390"/>
                    <a:gd name="connsiteY4" fmla="*/ 4209950 h 4334120"/>
                    <a:gd name="connsiteX5" fmla="*/ 270332 w 4050390"/>
                    <a:gd name="connsiteY5" fmla="*/ 4249706 h 4334120"/>
                    <a:gd name="connsiteX6" fmla="*/ 3649637 w 4050390"/>
                    <a:gd name="connsiteY6" fmla="*/ 4302715 h 4334120"/>
                    <a:gd name="connsiteX7" fmla="*/ 4020697 w 4050390"/>
                    <a:gd name="connsiteY7" fmla="*/ 4249706 h 4334120"/>
                    <a:gd name="connsiteX8" fmla="*/ 3967689 w 4050390"/>
                    <a:gd name="connsiteY8" fmla="*/ 4156941 h 4334120"/>
                    <a:gd name="connsiteX9" fmla="*/ 3914680 w 4050390"/>
                    <a:gd name="connsiteY9" fmla="*/ 2526924 h 4334120"/>
                    <a:gd name="connsiteX10" fmla="*/ 3768906 w 4050390"/>
                    <a:gd name="connsiteY10" fmla="*/ 578854 h 4334120"/>
                    <a:gd name="connsiteX11" fmla="*/ 2152141 w 4050390"/>
                    <a:gd name="connsiteY11" fmla="*/ 22263 h 4334120"/>
                    <a:gd name="connsiteX12" fmla="*/ 1065463 w 4050390"/>
                    <a:gd name="connsiteY12" fmla="*/ 101776 h 4334120"/>
                    <a:gd name="connsiteX13" fmla="*/ 1065463 w 4050390"/>
                    <a:gd name="connsiteY13" fmla="*/ 101776 h 43341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4050390" h="4334120">
                      <a:moveTo>
                        <a:pt x="1277497" y="35515"/>
                      </a:moveTo>
                      <a:cubicBezTo>
                        <a:pt x="1089758" y="86315"/>
                        <a:pt x="902019" y="137115"/>
                        <a:pt x="747410" y="287306"/>
                      </a:cubicBezTo>
                      <a:cubicBezTo>
                        <a:pt x="592801" y="437497"/>
                        <a:pt x="442610" y="539098"/>
                        <a:pt x="349845" y="936663"/>
                      </a:cubicBezTo>
                      <a:cubicBezTo>
                        <a:pt x="257080" y="1334228"/>
                        <a:pt x="215115" y="2127150"/>
                        <a:pt x="190819" y="2672698"/>
                      </a:cubicBezTo>
                      <a:cubicBezTo>
                        <a:pt x="166523" y="3218246"/>
                        <a:pt x="190819" y="3947115"/>
                        <a:pt x="204071" y="4209950"/>
                      </a:cubicBezTo>
                      <a:cubicBezTo>
                        <a:pt x="217323" y="4472785"/>
                        <a:pt x="-303929" y="4234245"/>
                        <a:pt x="270332" y="4249706"/>
                      </a:cubicBezTo>
                      <a:cubicBezTo>
                        <a:pt x="844593" y="4265167"/>
                        <a:pt x="3024576" y="4302715"/>
                        <a:pt x="3649637" y="4302715"/>
                      </a:cubicBezTo>
                      <a:cubicBezTo>
                        <a:pt x="4274698" y="4302715"/>
                        <a:pt x="3967688" y="4274002"/>
                        <a:pt x="4020697" y="4249706"/>
                      </a:cubicBezTo>
                      <a:cubicBezTo>
                        <a:pt x="4073706" y="4225410"/>
                        <a:pt x="3985359" y="4444071"/>
                        <a:pt x="3967689" y="4156941"/>
                      </a:cubicBezTo>
                      <a:cubicBezTo>
                        <a:pt x="3950020" y="3869811"/>
                        <a:pt x="3947811" y="3123272"/>
                        <a:pt x="3914680" y="2526924"/>
                      </a:cubicBezTo>
                      <a:cubicBezTo>
                        <a:pt x="3881550" y="1930576"/>
                        <a:pt x="4062663" y="996298"/>
                        <a:pt x="3768906" y="578854"/>
                      </a:cubicBezTo>
                      <a:cubicBezTo>
                        <a:pt x="3475150" y="161411"/>
                        <a:pt x="2602715" y="101776"/>
                        <a:pt x="2152141" y="22263"/>
                      </a:cubicBezTo>
                      <a:cubicBezTo>
                        <a:pt x="1701567" y="-57250"/>
                        <a:pt x="1065463" y="101776"/>
                        <a:pt x="1065463" y="101776"/>
                      </a:cubicBezTo>
                      <a:lnTo>
                        <a:pt x="1065463" y="101776"/>
                      </a:lnTo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63" name="円/楕円 62"/>
                <p:cNvSpPr/>
                <p:nvPr/>
              </p:nvSpPr>
              <p:spPr>
                <a:xfrm>
                  <a:off x="3539968" y="2708920"/>
                  <a:ext cx="864096" cy="864096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64" name="弦 63"/>
                <p:cNvSpPr/>
                <p:nvPr/>
              </p:nvSpPr>
              <p:spPr>
                <a:xfrm rot="17413514">
                  <a:off x="3511875" y="2740803"/>
                  <a:ext cx="863204" cy="848977"/>
                </a:xfrm>
                <a:prstGeom prst="chord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65" name="円/楕円 64"/>
                <p:cNvSpPr/>
                <p:nvPr/>
              </p:nvSpPr>
              <p:spPr>
                <a:xfrm>
                  <a:off x="4913988" y="2708920"/>
                  <a:ext cx="864096" cy="864096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66" name="弦 65"/>
                <p:cNvSpPr/>
                <p:nvPr/>
              </p:nvSpPr>
              <p:spPr>
                <a:xfrm rot="17413514">
                  <a:off x="4885895" y="2740803"/>
                  <a:ext cx="863204" cy="848977"/>
                </a:xfrm>
                <a:prstGeom prst="chord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67" name="円/楕円 66"/>
                <p:cNvSpPr/>
                <p:nvPr/>
              </p:nvSpPr>
              <p:spPr>
                <a:xfrm>
                  <a:off x="3779912" y="2996952"/>
                  <a:ext cx="360040" cy="28803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68" name="円/楕円 67"/>
                <p:cNvSpPr/>
                <p:nvPr/>
              </p:nvSpPr>
              <p:spPr>
                <a:xfrm>
                  <a:off x="5137477" y="3021275"/>
                  <a:ext cx="360040" cy="28803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</p:grpSp>
          <p:grpSp>
            <p:nvGrpSpPr>
              <p:cNvPr id="58" name="グループ化 57"/>
              <p:cNvGrpSpPr/>
              <p:nvPr/>
            </p:nvGrpSpPr>
            <p:grpSpPr>
              <a:xfrm>
                <a:off x="4333282" y="3948385"/>
                <a:ext cx="880011" cy="701173"/>
                <a:chOff x="4109793" y="3844323"/>
                <a:chExt cx="1216771" cy="701173"/>
              </a:xfrm>
            </p:grpSpPr>
            <p:sp>
              <p:nvSpPr>
                <p:cNvPr id="60" name="フリーフォーム 59"/>
                <p:cNvSpPr/>
                <p:nvPr/>
              </p:nvSpPr>
              <p:spPr>
                <a:xfrm>
                  <a:off x="4109793" y="4052449"/>
                  <a:ext cx="1204329" cy="493047"/>
                </a:xfrm>
                <a:custGeom>
                  <a:avLst/>
                  <a:gdLst>
                    <a:gd name="connsiteX0" fmla="*/ 700746 w 1204329"/>
                    <a:gd name="connsiteY0" fmla="*/ 188247 h 493047"/>
                    <a:gd name="connsiteX1" fmla="*/ 528468 w 1204329"/>
                    <a:gd name="connsiteY1" fmla="*/ 201499 h 493047"/>
                    <a:gd name="connsiteX2" fmla="*/ 448955 w 1204329"/>
                    <a:gd name="connsiteY2" fmla="*/ 228003 h 493047"/>
                    <a:gd name="connsiteX3" fmla="*/ 369442 w 1204329"/>
                    <a:gd name="connsiteY3" fmla="*/ 281012 h 493047"/>
                    <a:gd name="connsiteX4" fmla="*/ 303181 w 1204329"/>
                    <a:gd name="connsiteY4" fmla="*/ 334021 h 493047"/>
                    <a:gd name="connsiteX5" fmla="*/ 236920 w 1204329"/>
                    <a:gd name="connsiteY5" fmla="*/ 400281 h 493047"/>
                    <a:gd name="connsiteX6" fmla="*/ 170659 w 1204329"/>
                    <a:gd name="connsiteY6" fmla="*/ 440038 h 493047"/>
                    <a:gd name="connsiteX7" fmla="*/ 130903 w 1204329"/>
                    <a:gd name="connsiteY7" fmla="*/ 466542 h 493047"/>
                    <a:gd name="connsiteX8" fmla="*/ 51390 w 1204329"/>
                    <a:gd name="connsiteY8" fmla="*/ 493047 h 493047"/>
                    <a:gd name="connsiteX9" fmla="*/ 24885 w 1204329"/>
                    <a:gd name="connsiteY9" fmla="*/ 347273 h 493047"/>
                    <a:gd name="connsiteX10" fmla="*/ 64642 w 1204329"/>
                    <a:gd name="connsiteY10" fmla="*/ 281012 h 493047"/>
                    <a:gd name="connsiteX11" fmla="*/ 91146 w 1204329"/>
                    <a:gd name="connsiteY11" fmla="*/ 241255 h 493047"/>
                    <a:gd name="connsiteX12" fmla="*/ 170659 w 1204329"/>
                    <a:gd name="connsiteY12" fmla="*/ 201499 h 493047"/>
                    <a:gd name="connsiteX13" fmla="*/ 250172 w 1204329"/>
                    <a:gd name="connsiteY13" fmla="*/ 135238 h 493047"/>
                    <a:gd name="connsiteX14" fmla="*/ 276677 w 1204329"/>
                    <a:gd name="connsiteY14" fmla="*/ 108734 h 493047"/>
                    <a:gd name="connsiteX15" fmla="*/ 329685 w 1204329"/>
                    <a:gd name="connsiteY15" fmla="*/ 82229 h 493047"/>
                    <a:gd name="connsiteX16" fmla="*/ 409198 w 1204329"/>
                    <a:gd name="connsiteY16" fmla="*/ 42473 h 493047"/>
                    <a:gd name="connsiteX17" fmla="*/ 448955 w 1204329"/>
                    <a:gd name="connsiteY17" fmla="*/ 15968 h 493047"/>
                    <a:gd name="connsiteX18" fmla="*/ 806764 w 1204329"/>
                    <a:gd name="connsiteY18" fmla="*/ 15968 h 493047"/>
                    <a:gd name="connsiteX19" fmla="*/ 926033 w 1204329"/>
                    <a:gd name="connsiteY19" fmla="*/ 42473 h 493047"/>
                    <a:gd name="connsiteX20" fmla="*/ 1005546 w 1204329"/>
                    <a:gd name="connsiteY20" fmla="*/ 68977 h 493047"/>
                    <a:gd name="connsiteX21" fmla="*/ 1045303 w 1204329"/>
                    <a:gd name="connsiteY21" fmla="*/ 95481 h 493047"/>
                    <a:gd name="connsiteX22" fmla="*/ 1071807 w 1204329"/>
                    <a:gd name="connsiteY22" fmla="*/ 121986 h 493047"/>
                    <a:gd name="connsiteX23" fmla="*/ 1111564 w 1204329"/>
                    <a:gd name="connsiteY23" fmla="*/ 135238 h 493047"/>
                    <a:gd name="connsiteX24" fmla="*/ 1151320 w 1204329"/>
                    <a:gd name="connsiteY24" fmla="*/ 161742 h 493047"/>
                    <a:gd name="connsiteX25" fmla="*/ 1204329 w 1204329"/>
                    <a:gd name="connsiteY25" fmla="*/ 228003 h 493047"/>
                    <a:gd name="connsiteX26" fmla="*/ 1191077 w 1204329"/>
                    <a:gd name="connsiteY26" fmla="*/ 320768 h 493047"/>
                    <a:gd name="connsiteX27" fmla="*/ 1164572 w 1204329"/>
                    <a:gd name="connsiteY27" fmla="*/ 347273 h 493047"/>
                    <a:gd name="connsiteX28" fmla="*/ 1098311 w 1204329"/>
                    <a:gd name="connsiteY28" fmla="*/ 334021 h 493047"/>
                    <a:gd name="connsiteX29" fmla="*/ 1018798 w 1204329"/>
                    <a:gd name="connsiteY29" fmla="*/ 307516 h 493047"/>
                    <a:gd name="connsiteX30" fmla="*/ 979042 w 1204329"/>
                    <a:gd name="connsiteY30" fmla="*/ 281012 h 493047"/>
                    <a:gd name="connsiteX31" fmla="*/ 939285 w 1204329"/>
                    <a:gd name="connsiteY31" fmla="*/ 267760 h 493047"/>
                    <a:gd name="connsiteX32" fmla="*/ 912781 w 1204329"/>
                    <a:gd name="connsiteY32" fmla="*/ 241255 h 493047"/>
                    <a:gd name="connsiteX33" fmla="*/ 873024 w 1204329"/>
                    <a:gd name="connsiteY33" fmla="*/ 228003 h 493047"/>
                    <a:gd name="connsiteX34" fmla="*/ 727250 w 1204329"/>
                    <a:gd name="connsiteY34" fmla="*/ 201499 h 493047"/>
                    <a:gd name="connsiteX35" fmla="*/ 674242 w 1204329"/>
                    <a:gd name="connsiteY35" fmla="*/ 188247 h 493047"/>
                    <a:gd name="connsiteX36" fmla="*/ 581477 w 1204329"/>
                    <a:gd name="connsiteY36" fmla="*/ 201499 h 493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1204329" h="493047">
                      <a:moveTo>
                        <a:pt x="700746" y="188247"/>
                      </a:moveTo>
                      <a:cubicBezTo>
                        <a:pt x="643320" y="192664"/>
                        <a:pt x="585359" y="192516"/>
                        <a:pt x="528468" y="201499"/>
                      </a:cubicBezTo>
                      <a:cubicBezTo>
                        <a:pt x="500872" y="205856"/>
                        <a:pt x="448955" y="228003"/>
                        <a:pt x="448955" y="228003"/>
                      </a:cubicBezTo>
                      <a:cubicBezTo>
                        <a:pt x="422451" y="245673"/>
                        <a:pt x="391967" y="258488"/>
                        <a:pt x="369442" y="281012"/>
                      </a:cubicBezTo>
                      <a:cubicBezTo>
                        <a:pt x="331675" y="318778"/>
                        <a:pt x="353333" y="300585"/>
                        <a:pt x="303181" y="334021"/>
                      </a:cubicBezTo>
                      <a:cubicBezTo>
                        <a:pt x="257744" y="402177"/>
                        <a:pt x="300028" y="349795"/>
                        <a:pt x="236920" y="400281"/>
                      </a:cubicBezTo>
                      <a:cubicBezTo>
                        <a:pt x="184944" y="441862"/>
                        <a:pt x="239704" y="417023"/>
                        <a:pt x="170659" y="440038"/>
                      </a:cubicBezTo>
                      <a:cubicBezTo>
                        <a:pt x="157407" y="448873"/>
                        <a:pt x="145457" y="460073"/>
                        <a:pt x="130903" y="466542"/>
                      </a:cubicBezTo>
                      <a:cubicBezTo>
                        <a:pt x="105373" y="477889"/>
                        <a:pt x="51390" y="493047"/>
                        <a:pt x="51390" y="493047"/>
                      </a:cubicBezTo>
                      <a:cubicBezTo>
                        <a:pt x="-28123" y="466541"/>
                        <a:pt x="2744" y="491194"/>
                        <a:pt x="24885" y="347273"/>
                      </a:cubicBezTo>
                      <a:cubicBezTo>
                        <a:pt x="32557" y="297406"/>
                        <a:pt x="36784" y="315834"/>
                        <a:pt x="64642" y="281012"/>
                      </a:cubicBezTo>
                      <a:cubicBezTo>
                        <a:pt x="74592" y="268575"/>
                        <a:pt x="79884" y="252517"/>
                        <a:pt x="91146" y="241255"/>
                      </a:cubicBezTo>
                      <a:cubicBezTo>
                        <a:pt x="116835" y="215566"/>
                        <a:pt x="138325" y="212277"/>
                        <a:pt x="170659" y="201499"/>
                      </a:cubicBezTo>
                      <a:cubicBezTo>
                        <a:pt x="253702" y="90775"/>
                        <a:pt x="167387" y="184908"/>
                        <a:pt x="250172" y="135238"/>
                      </a:cubicBezTo>
                      <a:cubicBezTo>
                        <a:pt x="260886" y="128810"/>
                        <a:pt x="266281" y="115665"/>
                        <a:pt x="276677" y="108734"/>
                      </a:cubicBezTo>
                      <a:cubicBezTo>
                        <a:pt x="293114" y="97776"/>
                        <a:pt x="312533" y="92030"/>
                        <a:pt x="329685" y="82229"/>
                      </a:cubicBezTo>
                      <a:cubicBezTo>
                        <a:pt x="401612" y="41128"/>
                        <a:pt x="336312" y="66768"/>
                        <a:pt x="409198" y="42473"/>
                      </a:cubicBezTo>
                      <a:cubicBezTo>
                        <a:pt x="422450" y="33638"/>
                        <a:pt x="434042" y="21561"/>
                        <a:pt x="448955" y="15968"/>
                      </a:cubicBezTo>
                      <a:cubicBezTo>
                        <a:pt x="543325" y="-19421"/>
                        <a:pt x="783320" y="14902"/>
                        <a:pt x="806764" y="15968"/>
                      </a:cubicBezTo>
                      <a:cubicBezTo>
                        <a:pt x="844585" y="23533"/>
                        <a:pt x="888610" y="31246"/>
                        <a:pt x="926033" y="42473"/>
                      </a:cubicBezTo>
                      <a:cubicBezTo>
                        <a:pt x="952793" y="50501"/>
                        <a:pt x="982300" y="53480"/>
                        <a:pt x="1005546" y="68977"/>
                      </a:cubicBezTo>
                      <a:cubicBezTo>
                        <a:pt x="1018798" y="77812"/>
                        <a:pt x="1032866" y="85531"/>
                        <a:pt x="1045303" y="95481"/>
                      </a:cubicBezTo>
                      <a:cubicBezTo>
                        <a:pt x="1055059" y="103286"/>
                        <a:pt x="1061093" y="115558"/>
                        <a:pt x="1071807" y="121986"/>
                      </a:cubicBezTo>
                      <a:cubicBezTo>
                        <a:pt x="1083785" y="129173"/>
                        <a:pt x="1098312" y="130821"/>
                        <a:pt x="1111564" y="135238"/>
                      </a:cubicBezTo>
                      <a:cubicBezTo>
                        <a:pt x="1124816" y="144073"/>
                        <a:pt x="1138883" y="151792"/>
                        <a:pt x="1151320" y="161742"/>
                      </a:cubicBezTo>
                      <a:cubicBezTo>
                        <a:pt x="1178293" y="183321"/>
                        <a:pt x="1184651" y="198487"/>
                        <a:pt x="1204329" y="228003"/>
                      </a:cubicBezTo>
                      <a:cubicBezTo>
                        <a:pt x="1199912" y="258925"/>
                        <a:pt x="1200955" y="291135"/>
                        <a:pt x="1191077" y="320768"/>
                      </a:cubicBezTo>
                      <a:cubicBezTo>
                        <a:pt x="1187126" y="332621"/>
                        <a:pt x="1176941" y="345506"/>
                        <a:pt x="1164572" y="347273"/>
                      </a:cubicBezTo>
                      <a:cubicBezTo>
                        <a:pt x="1142274" y="350459"/>
                        <a:pt x="1120042" y="339948"/>
                        <a:pt x="1098311" y="334021"/>
                      </a:cubicBezTo>
                      <a:cubicBezTo>
                        <a:pt x="1071357" y="326670"/>
                        <a:pt x="1018798" y="307516"/>
                        <a:pt x="1018798" y="307516"/>
                      </a:cubicBezTo>
                      <a:cubicBezTo>
                        <a:pt x="1005546" y="298681"/>
                        <a:pt x="993288" y="288135"/>
                        <a:pt x="979042" y="281012"/>
                      </a:cubicBezTo>
                      <a:cubicBezTo>
                        <a:pt x="966548" y="274765"/>
                        <a:pt x="951263" y="274947"/>
                        <a:pt x="939285" y="267760"/>
                      </a:cubicBezTo>
                      <a:cubicBezTo>
                        <a:pt x="928571" y="261332"/>
                        <a:pt x="923495" y="247683"/>
                        <a:pt x="912781" y="241255"/>
                      </a:cubicBezTo>
                      <a:cubicBezTo>
                        <a:pt x="900803" y="234068"/>
                        <a:pt x="886456" y="231841"/>
                        <a:pt x="873024" y="228003"/>
                      </a:cubicBezTo>
                      <a:cubicBezTo>
                        <a:pt x="794122" y="205460"/>
                        <a:pt x="830484" y="220269"/>
                        <a:pt x="727250" y="201499"/>
                      </a:cubicBezTo>
                      <a:cubicBezTo>
                        <a:pt x="709331" y="198241"/>
                        <a:pt x="691911" y="192664"/>
                        <a:pt x="674242" y="188247"/>
                      </a:cubicBezTo>
                      <a:cubicBezTo>
                        <a:pt x="590372" y="202225"/>
                        <a:pt x="621599" y="201499"/>
                        <a:pt x="581477" y="201499"/>
                      </a:cubicBezTo>
                    </a:path>
                  </a:pathLst>
                </a:custGeom>
                <a:solidFill>
                  <a:srgbClr val="FF66F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61" name="フリーフォーム 60"/>
                <p:cNvSpPr/>
                <p:nvPr/>
              </p:nvSpPr>
              <p:spPr>
                <a:xfrm>
                  <a:off x="4122235" y="3844323"/>
                  <a:ext cx="1204329" cy="493047"/>
                </a:xfrm>
                <a:custGeom>
                  <a:avLst/>
                  <a:gdLst>
                    <a:gd name="connsiteX0" fmla="*/ 700746 w 1204329"/>
                    <a:gd name="connsiteY0" fmla="*/ 188247 h 493047"/>
                    <a:gd name="connsiteX1" fmla="*/ 528468 w 1204329"/>
                    <a:gd name="connsiteY1" fmla="*/ 201499 h 493047"/>
                    <a:gd name="connsiteX2" fmla="*/ 448955 w 1204329"/>
                    <a:gd name="connsiteY2" fmla="*/ 228003 h 493047"/>
                    <a:gd name="connsiteX3" fmla="*/ 369442 w 1204329"/>
                    <a:gd name="connsiteY3" fmla="*/ 281012 h 493047"/>
                    <a:gd name="connsiteX4" fmla="*/ 303181 w 1204329"/>
                    <a:gd name="connsiteY4" fmla="*/ 334021 h 493047"/>
                    <a:gd name="connsiteX5" fmla="*/ 236920 w 1204329"/>
                    <a:gd name="connsiteY5" fmla="*/ 400281 h 493047"/>
                    <a:gd name="connsiteX6" fmla="*/ 170659 w 1204329"/>
                    <a:gd name="connsiteY6" fmla="*/ 440038 h 493047"/>
                    <a:gd name="connsiteX7" fmla="*/ 130903 w 1204329"/>
                    <a:gd name="connsiteY7" fmla="*/ 466542 h 493047"/>
                    <a:gd name="connsiteX8" fmla="*/ 51390 w 1204329"/>
                    <a:gd name="connsiteY8" fmla="*/ 493047 h 493047"/>
                    <a:gd name="connsiteX9" fmla="*/ 24885 w 1204329"/>
                    <a:gd name="connsiteY9" fmla="*/ 347273 h 493047"/>
                    <a:gd name="connsiteX10" fmla="*/ 64642 w 1204329"/>
                    <a:gd name="connsiteY10" fmla="*/ 281012 h 493047"/>
                    <a:gd name="connsiteX11" fmla="*/ 91146 w 1204329"/>
                    <a:gd name="connsiteY11" fmla="*/ 241255 h 493047"/>
                    <a:gd name="connsiteX12" fmla="*/ 170659 w 1204329"/>
                    <a:gd name="connsiteY12" fmla="*/ 201499 h 493047"/>
                    <a:gd name="connsiteX13" fmla="*/ 250172 w 1204329"/>
                    <a:gd name="connsiteY13" fmla="*/ 135238 h 493047"/>
                    <a:gd name="connsiteX14" fmla="*/ 276677 w 1204329"/>
                    <a:gd name="connsiteY14" fmla="*/ 108734 h 493047"/>
                    <a:gd name="connsiteX15" fmla="*/ 329685 w 1204329"/>
                    <a:gd name="connsiteY15" fmla="*/ 82229 h 493047"/>
                    <a:gd name="connsiteX16" fmla="*/ 409198 w 1204329"/>
                    <a:gd name="connsiteY16" fmla="*/ 42473 h 493047"/>
                    <a:gd name="connsiteX17" fmla="*/ 448955 w 1204329"/>
                    <a:gd name="connsiteY17" fmla="*/ 15968 h 493047"/>
                    <a:gd name="connsiteX18" fmla="*/ 806764 w 1204329"/>
                    <a:gd name="connsiteY18" fmla="*/ 15968 h 493047"/>
                    <a:gd name="connsiteX19" fmla="*/ 926033 w 1204329"/>
                    <a:gd name="connsiteY19" fmla="*/ 42473 h 493047"/>
                    <a:gd name="connsiteX20" fmla="*/ 1005546 w 1204329"/>
                    <a:gd name="connsiteY20" fmla="*/ 68977 h 493047"/>
                    <a:gd name="connsiteX21" fmla="*/ 1045303 w 1204329"/>
                    <a:gd name="connsiteY21" fmla="*/ 95481 h 493047"/>
                    <a:gd name="connsiteX22" fmla="*/ 1071807 w 1204329"/>
                    <a:gd name="connsiteY22" fmla="*/ 121986 h 493047"/>
                    <a:gd name="connsiteX23" fmla="*/ 1111564 w 1204329"/>
                    <a:gd name="connsiteY23" fmla="*/ 135238 h 493047"/>
                    <a:gd name="connsiteX24" fmla="*/ 1151320 w 1204329"/>
                    <a:gd name="connsiteY24" fmla="*/ 161742 h 493047"/>
                    <a:gd name="connsiteX25" fmla="*/ 1204329 w 1204329"/>
                    <a:gd name="connsiteY25" fmla="*/ 228003 h 493047"/>
                    <a:gd name="connsiteX26" fmla="*/ 1191077 w 1204329"/>
                    <a:gd name="connsiteY26" fmla="*/ 320768 h 493047"/>
                    <a:gd name="connsiteX27" fmla="*/ 1164572 w 1204329"/>
                    <a:gd name="connsiteY27" fmla="*/ 347273 h 493047"/>
                    <a:gd name="connsiteX28" fmla="*/ 1098311 w 1204329"/>
                    <a:gd name="connsiteY28" fmla="*/ 334021 h 493047"/>
                    <a:gd name="connsiteX29" fmla="*/ 1018798 w 1204329"/>
                    <a:gd name="connsiteY29" fmla="*/ 307516 h 493047"/>
                    <a:gd name="connsiteX30" fmla="*/ 979042 w 1204329"/>
                    <a:gd name="connsiteY30" fmla="*/ 281012 h 493047"/>
                    <a:gd name="connsiteX31" fmla="*/ 939285 w 1204329"/>
                    <a:gd name="connsiteY31" fmla="*/ 267760 h 493047"/>
                    <a:gd name="connsiteX32" fmla="*/ 912781 w 1204329"/>
                    <a:gd name="connsiteY32" fmla="*/ 241255 h 493047"/>
                    <a:gd name="connsiteX33" fmla="*/ 873024 w 1204329"/>
                    <a:gd name="connsiteY33" fmla="*/ 228003 h 493047"/>
                    <a:gd name="connsiteX34" fmla="*/ 727250 w 1204329"/>
                    <a:gd name="connsiteY34" fmla="*/ 201499 h 493047"/>
                    <a:gd name="connsiteX35" fmla="*/ 674242 w 1204329"/>
                    <a:gd name="connsiteY35" fmla="*/ 188247 h 493047"/>
                    <a:gd name="connsiteX36" fmla="*/ 581477 w 1204329"/>
                    <a:gd name="connsiteY36" fmla="*/ 201499 h 493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1204329" h="493047">
                      <a:moveTo>
                        <a:pt x="700746" y="188247"/>
                      </a:moveTo>
                      <a:cubicBezTo>
                        <a:pt x="643320" y="192664"/>
                        <a:pt x="585359" y="192516"/>
                        <a:pt x="528468" y="201499"/>
                      </a:cubicBezTo>
                      <a:cubicBezTo>
                        <a:pt x="500872" y="205856"/>
                        <a:pt x="448955" y="228003"/>
                        <a:pt x="448955" y="228003"/>
                      </a:cubicBezTo>
                      <a:cubicBezTo>
                        <a:pt x="422451" y="245673"/>
                        <a:pt x="391967" y="258488"/>
                        <a:pt x="369442" y="281012"/>
                      </a:cubicBezTo>
                      <a:cubicBezTo>
                        <a:pt x="331675" y="318778"/>
                        <a:pt x="353333" y="300585"/>
                        <a:pt x="303181" y="334021"/>
                      </a:cubicBezTo>
                      <a:cubicBezTo>
                        <a:pt x="257744" y="402177"/>
                        <a:pt x="300028" y="349795"/>
                        <a:pt x="236920" y="400281"/>
                      </a:cubicBezTo>
                      <a:cubicBezTo>
                        <a:pt x="184944" y="441862"/>
                        <a:pt x="239704" y="417023"/>
                        <a:pt x="170659" y="440038"/>
                      </a:cubicBezTo>
                      <a:cubicBezTo>
                        <a:pt x="157407" y="448873"/>
                        <a:pt x="145457" y="460073"/>
                        <a:pt x="130903" y="466542"/>
                      </a:cubicBezTo>
                      <a:cubicBezTo>
                        <a:pt x="105373" y="477889"/>
                        <a:pt x="51390" y="493047"/>
                        <a:pt x="51390" y="493047"/>
                      </a:cubicBezTo>
                      <a:cubicBezTo>
                        <a:pt x="-28123" y="466541"/>
                        <a:pt x="2744" y="491194"/>
                        <a:pt x="24885" y="347273"/>
                      </a:cubicBezTo>
                      <a:cubicBezTo>
                        <a:pt x="32557" y="297406"/>
                        <a:pt x="36784" y="315834"/>
                        <a:pt x="64642" y="281012"/>
                      </a:cubicBezTo>
                      <a:cubicBezTo>
                        <a:pt x="74592" y="268575"/>
                        <a:pt x="79884" y="252517"/>
                        <a:pt x="91146" y="241255"/>
                      </a:cubicBezTo>
                      <a:cubicBezTo>
                        <a:pt x="116835" y="215566"/>
                        <a:pt x="138325" y="212277"/>
                        <a:pt x="170659" y="201499"/>
                      </a:cubicBezTo>
                      <a:cubicBezTo>
                        <a:pt x="253702" y="90775"/>
                        <a:pt x="167387" y="184908"/>
                        <a:pt x="250172" y="135238"/>
                      </a:cubicBezTo>
                      <a:cubicBezTo>
                        <a:pt x="260886" y="128810"/>
                        <a:pt x="266281" y="115665"/>
                        <a:pt x="276677" y="108734"/>
                      </a:cubicBezTo>
                      <a:cubicBezTo>
                        <a:pt x="293114" y="97776"/>
                        <a:pt x="312533" y="92030"/>
                        <a:pt x="329685" y="82229"/>
                      </a:cubicBezTo>
                      <a:cubicBezTo>
                        <a:pt x="401612" y="41128"/>
                        <a:pt x="336312" y="66768"/>
                        <a:pt x="409198" y="42473"/>
                      </a:cubicBezTo>
                      <a:cubicBezTo>
                        <a:pt x="422450" y="33638"/>
                        <a:pt x="434042" y="21561"/>
                        <a:pt x="448955" y="15968"/>
                      </a:cubicBezTo>
                      <a:cubicBezTo>
                        <a:pt x="543325" y="-19421"/>
                        <a:pt x="783320" y="14902"/>
                        <a:pt x="806764" y="15968"/>
                      </a:cubicBezTo>
                      <a:cubicBezTo>
                        <a:pt x="844585" y="23533"/>
                        <a:pt x="888610" y="31246"/>
                        <a:pt x="926033" y="42473"/>
                      </a:cubicBezTo>
                      <a:cubicBezTo>
                        <a:pt x="952793" y="50501"/>
                        <a:pt x="982300" y="53480"/>
                        <a:pt x="1005546" y="68977"/>
                      </a:cubicBezTo>
                      <a:cubicBezTo>
                        <a:pt x="1018798" y="77812"/>
                        <a:pt x="1032866" y="85531"/>
                        <a:pt x="1045303" y="95481"/>
                      </a:cubicBezTo>
                      <a:cubicBezTo>
                        <a:pt x="1055059" y="103286"/>
                        <a:pt x="1061093" y="115558"/>
                        <a:pt x="1071807" y="121986"/>
                      </a:cubicBezTo>
                      <a:cubicBezTo>
                        <a:pt x="1083785" y="129173"/>
                        <a:pt x="1098312" y="130821"/>
                        <a:pt x="1111564" y="135238"/>
                      </a:cubicBezTo>
                      <a:cubicBezTo>
                        <a:pt x="1124816" y="144073"/>
                        <a:pt x="1138883" y="151792"/>
                        <a:pt x="1151320" y="161742"/>
                      </a:cubicBezTo>
                      <a:cubicBezTo>
                        <a:pt x="1178293" y="183321"/>
                        <a:pt x="1184651" y="198487"/>
                        <a:pt x="1204329" y="228003"/>
                      </a:cubicBezTo>
                      <a:cubicBezTo>
                        <a:pt x="1199912" y="258925"/>
                        <a:pt x="1200955" y="291135"/>
                        <a:pt x="1191077" y="320768"/>
                      </a:cubicBezTo>
                      <a:cubicBezTo>
                        <a:pt x="1187126" y="332621"/>
                        <a:pt x="1176941" y="345506"/>
                        <a:pt x="1164572" y="347273"/>
                      </a:cubicBezTo>
                      <a:cubicBezTo>
                        <a:pt x="1142274" y="350459"/>
                        <a:pt x="1120042" y="339948"/>
                        <a:pt x="1098311" y="334021"/>
                      </a:cubicBezTo>
                      <a:cubicBezTo>
                        <a:pt x="1071357" y="326670"/>
                        <a:pt x="1018798" y="307516"/>
                        <a:pt x="1018798" y="307516"/>
                      </a:cubicBezTo>
                      <a:cubicBezTo>
                        <a:pt x="1005546" y="298681"/>
                        <a:pt x="993288" y="288135"/>
                        <a:pt x="979042" y="281012"/>
                      </a:cubicBezTo>
                      <a:cubicBezTo>
                        <a:pt x="966548" y="274765"/>
                        <a:pt x="951263" y="274947"/>
                        <a:pt x="939285" y="267760"/>
                      </a:cubicBezTo>
                      <a:cubicBezTo>
                        <a:pt x="928571" y="261332"/>
                        <a:pt x="923495" y="247683"/>
                        <a:pt x="912781" y="241255"/>
                      </a:cubicBezTo>
                      <a:cubicBezTo>
                        <a:pt x="900803" y="234068"/>
                        <a:pt x="886456" y="231841"/>
                        <a:pt x="873024" y="228003"/>
                      </a:cubicBezTo>
                      <a:cubicBezTo>
                        <a:pt x="794122" y="205460"/>
                        <a:pt x="830484" y="220269"/>
                        <a:pt x="727250" y="201499"/>
                      </a:cubicBezTo>
                      <a:cubicBezTo>
                        <a:pt x="709331" y="198241"/>
                        <a:pt x="691911" y="192664"/>
                        <a:pt x="674242" y="188247"/>
                      </a:cubicBezTo>
                      <a:cubicBezTo>
                        <a:pt x="590372" y="202225"/>
                        <a:pt x="621599" y="201499"/>
                        <a:pt x="581477" y="201499"/>
                      </a:cubicBezTo>
                    </a:path>
                  </a:pathLst>
                </a:custGeom>
                <a:solidFill>
                  <a:srgbClr val="FF66F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</p:grpSp>
          <p:sp>
            <p:nvSpPr>
              <p:cNvPr id="59" name="正方形/長方形 58"/>
              <p:cNvSpPr/>
              <p:nvPr/>
            </p:nvSpPr>
            <p:spPr>
              <a:xfrm>
                <a:off x="3211081" y="1525873"/>
                <a:ext cx="3110384" cy="1353091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ja-JP" altLang="en-US" sz="2000" b="0" cap="none" spc="0" dirty="0" smtClean="0">
                    <a:ln w="18415" cmpd="sng">
                      <a:solidFill>
                        <a:sysClr val="windowText" lastClr="000000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</a:rPr>
                  <a:t>もんだい</a:t>
                </a:r>
                <a:endParaRPr lang="ja-JP" altLang="en-US" sz="2000" b="0" cap="none" spc="0" dirty="0">
                  <a:ln w="18415" cmpd="sng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69" name="グループ化 68"/>
            <p:cNvGrpSpPr/>
            <p:nvPr/>
          </p:nvGrpSpPr>
          <p:grpSpPr>
            <a:xfrm>
              <a:off x="269460" y="1837840"/>
              <a:ext cx="1455374" cy="1384722"/>
              <a:chOff x="2744777" y="1484784"/>
              <a:chExt cx="4050390" cy="4682851"/>
            </a:xfrm>
          </p:grpSpPr>
          <p:grpSp>
            <p:nvGrpSpPr>
              <p:cNvPr id="70" name="グループ化 69"/>
              <p:cNvGrpSpPr/>
              <p:nvPr/>
            </p:nvGrpSpPr>
            <p:grpSpPr>
              <a:xfrm>
                <a:off x="2744777" y="1484784"/>
                <a:ext cx="4050390" cy="4682851"/>
                <a:chOff x="2668961" y="1844824"/>
                <a:chExt cx="4050390" cy="4682851"/>
              </a:xfrm>
            </p:grpSpPr>
            <p:sp>
              <p:nvSpPr>
                <p:cNvPr id="75" name="フリーフォーム 74"/>
                <p:cNvSpPr/>
                <p:nvPr/>
              </p:nvSpPr>
              <p:spPr>
                <a:xfrm>
                  <a:off x="2668961" y="1844824"/>
                  <a:ext cx="4050390" cy="4682851"/>
                </a:xfrm>
                <a:custGeom>
                  <a:avLst/>
                  <a:gdLst>
                    <a:gd name="connsiteX0" fmla="*/ 1277497 w 4050390"/>
                    <a:gd name="connsiteY0" fmla="*/ 35515 h 4334120"/>
                    <a:gd name="connsiteX1" fmla="*/ 747410 w 4050390"/>
                    <a:gd name="connsiteY1" fmla="*/ 287306 h 4334120"/>
                    <a:gd name="connsiteX2" fmla="*/ 349845 w 4050390"/>
                    <a:gd name="connsiteY2" fmla="*/ 936663 h 4334120"/>
                    <a:gd name="connsiteX3" fmla="*/ 190819 w 4050390"/>
                    <a:gd name="connsiteY3" fmla="*/ 2672698 h 4334120"/>
                    <a:gd name="connsiteX4" fmla="*/ 204071 w 4050390"/>
                    <a:gd name="connsiteY4" fmla="*/ 4209950 h 4334120"/>
                    <a:gd name="connsiteX5" fmla="*/ 270332 w 4050390"/>
                    <a:gd name="connsiteY5" fmla="*/ 4249706 h 4334120"/>
                    <a:gd name="connsiteX6" fmla="*/ 3649637 w 4050390"/>
                    <a:gd name="connsiteY6" fmla="*/ 4302715 h 4334120"/>
                    <a:gd name="connsiteX7" fmla="*/ 4020697 w 4050390"/>
                    <a:gd name="connsiteY7" fmla="*/ 4249706 h 4334120"/>
                    <a:gd name="connsiteX8" fmla="*/ 3967689 w 4050390"/>
                    <a:gd name="connsiteY8" fmla="*/ 4156941 h 4334120"/>
                    <a:gd name="connsiteX9" fmla="*/ 3914680 w 4050390"/>
                    <a:gd name="connsiteY9" fmla="*/ 2526924 h 4334120"/>
                    <a:gd name="connsiteX10" fmla="*/ 3768906 w 4050390"/>
                    <a:gd name="connsiteY10" fmla="*/ 578854 h 4334120"/>
                    <a:gd name="connsiteX11" fmla="*/ 2152141 w 4050390"/>
                    <a:gd name="connsiteY11" fmla="*/ 22263 h 4334120"/>
                    <a:gd name="connsiteX12" fmla="*/ 1065463 w 4050390"/>
                    <a:gd name="connsiteY12" fmla="*/ 101776 h 4334120"/>
                    <a:gd name="connsiteX13" fmla="*/ 1065463 w 4050390"/>
                    <a:gd name="connsiteY13" fmla="*/ 101776 h 43341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4050390" h="4334120">
                      <a:moveTo>
                        <a:pt x="1277497" y="35515"/>
                      </a:moveTo>
                      <a:cubicBezTo>
                        <a:pt x="1089758" y="86315"/>
                        <a:pt x="902019" y="137115"/>
                        <a:pt x="747410" y="287306"/>
                      </a:cubicBezTo>
                      <a:cubicBezTo>
                        <a:pt x="592801" y="437497"/>
                        <a:pt x="442610" y="539098"/>
                        <a:pt x="349845" y="936663"/>
                      </a:cubicBezTo>
                      <a:cubicBezTo>
                        <a:pt x="257080" y="1334228"/>
                        <a:pt x="215115" y="2127150"/>
                        <a:pt x="190819" y="2672698"/>
                      </a:cubicBezTo>
                      <a:cubicBezTo>
                        <a:pt x="166523" y="3218246"/>
                        <a:pt x="190819" y="3947115"/>
                        <a:pt x="204071" y="4209950"/>
                      </a:cubicBezTo>
                      <a:cubicBezTo>
                        <a:pt x="217323" y="4472785"/>
                        <a:pt x="-303929" y="4234245"/>
                        <a:pt x="270332" y="4249706"/>
                      </a:cubicBezTo>
                      <a:cubicBezTo>
                        <a:pt x="844593" y="4265167"/>
                        <a:pt x="3024576" y="4302715"/>
                        <a:pt x="3649637" y="4302715"/>
                      </a:cubicBezTo>
                      <a:cubicBezTo>
                        <a:pt x="4274698" y="4302715"/>
                        <a:pt x="3967688" y="4274002"/>
                        <a:pt x="4020697" y="4249706"/>
                      </a:cubicBezTo>
                      <a:cubicBezTo>
                        <a:pt x="4073706" y="4225410"/>
                        <a:pt x="3985359" y="4444071"/>
                        <a:pt x="3967689" y="4156941"/>
                      </a:cubicBezTo>
                      <a:cubicBezTo>
                        <a:pt x="3950020" y="3869811"/>
                        <a:pt x="3947811" y="3123272"/>
                        <a:pt x="3914680" y="2526924"/>
                      </a:cubicBezTo>
                      <a:cubicBezTo>
                        <a:pt x="3881550" y="1930576"/>
                        <a:pt x="4062663" y="996298"/>
                        <a:pt x="3768906" y="578854"/>
                      </a:cubicBezTo>
                      <a:cubicBezTo>
                        <a:pt x="3475150" y="161411"/>
                        <a:pt x="2602715" y="101776"/>
                        <a:pt x="2152141" y="22263"/>
                      </a:cubicBezTo>
                      <a:cubicBezTo>
                        <a:pt x="1701567" y="-57250"/>
                        <a:pt x="1065463" y="101776"/>
                        <a:pt x="1065463" y="101776"/>
                      </a:cubicBezTo>
                      <a:lnTo>
                        <a:pt x="1065463" y="101776"/>
                      </a:lnTo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76" name="円/楕円 75"/>
                <p:cNvSpPr/>
                <p:nvPr/>
              </p:nvSpPr>
              <p:spPr>
                <a:xfrm>
                  <a:off x="3539968" y="2708920"/>
                  <a:ext cx="864096" cy="864096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77" name="弦 76"/>
                <p:cNvSpPr/>
                <p:nvPr/>
              </p:nvSpPr>
              <p:spPr>
                <a:xfrm rot="17413514">
                  <a:off x="3511875" y="2740803"/>
                  <a:ext cx="863204" cy="848977"/>
                </a:xfrm>
                <a:prstGeom prst="chord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78" name="円/楕円 77"/>
                <p:cNvSpPr/>
                <p:nvPr/>
              </p:nvSpPr>
              <p:spPr>
                <a:xfrm>
                  <a:off x="4913988" y="2708920"/>
                  <a:ext cx="864096" cy="864096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79" name="弦 78"/>
                <p:cNvSpPr/>
                <p:nvPr/>
              </p:nvSpPr>
              <p:spPr>
                <a:xfrm rot="17413514">
                  <a:off x="4885895" y="2740803"/>
                  <a:ext cx="863204" cy="848977"/>
                </a:xfrm>
                <a:prstGeom prst="chord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80" name="円/楕円 79"/>
                <p:cNvSpPr/>
                <p:nvPr/>
              </p:nvSpPr>
              <p:spPr>
                <a:xfrm>
                  <a:off x="3779912" y="2996952"/>
                  <a:ext cx="360040" cy="28803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81" name="円/楕円 80"/>
                <p:cNvSpPr/>
                <p:nvPr/>
              </p:nvSpPr>
              <p:spPr>
                <a:xfrm>
                  <a:off x="5137477" y="3021275"/>
                  <a:ext cx="360040" cy="28803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</p:grpSp>
          <p:grpSp>
            <p:nvGrpSpPr>
              <p:cNvPr id="71" name="グループ化 70"/>
              <p:cNvGrpSpPr/>
              <p:nvPr/>
            </p:nvGrpSpPr>
            <p:grpSpPr>
              <a:xfrm>
                <a:off x="4333282" y="3948385"/>
                <a:ext cx="880011" cy="701173"/>
                <a:chOff x="4109793" y="3844323"/>
                <a:chExt cx="1216771" cy="701173"/>
              </a:xfrm>
            </p:grpSpPr>
            <p:sp>
              <p:nvSpPr>
                <p:cNvPr id="73" name="フリーフォーム 72"/>
                <p:cNvSpPr/>
                <p:nvPr/>
              </p:nvSpPr>
              <p:spPr>
                <a:xfrm>
                  <a:off x="4109793" y="4052449"/>
                  <a:ext cx="1204329" cy="493047"/>
                </a:xfrm>
                <a:custGeom>
                  <a:avLst/>
                  <a:gdLst>
                    <a:gd name="connsiteX0" fmla="*/ 700746 w 1204329"/>
                    <a:gd name="connsiteY0" fmla="*/ 188247 h 493047"/>
                    <a:gd name="connsiteX1" fmla="*/ 528468 w 1204329"/>
                    <a:gd name="connsiteY1" fmla="*/ 201499 h 493047"/>
                    <a:gd name="connsiteX2" fmla="*/ 448955 w 1204329"/>
                    <a:gd name="connsiteY2" fmla="*/ 228003 h 493047"/>
                    <a:gd name="connsiteX3" fmla="*/ 369442 w 1204329"/>
                    <a:gd name="connsiteY3" fmla="*/ 281012 h 493047"/>
                    <a:gd name="connsiteX4" fmla="*/ 303181 w 1204329"/>
                    <a:gd name="connsiteY4" fmla="*/ 334021 h 493047"/>
                    <a:gd name="connsiteX5" fmla="*/ 236920 w 1204329"/>
                    <a:gd name="connsiteY5" fmla="*/ 400281 h 493047"/>
                    <a:gd name="connsiteX6" fmla="*/ 170659 w 1204329"/>
                    <a:gd name="connsiteY6" fmla="*/ 440038 h 493047"/>
                    <a:gd name="connsiteX7" fmla="*/ 130903 w 1204329"/>
                    <a:gd name="connsiteY7" fmla="*/ 466542 h 493047"/>
                    <a:gd name="connsiteX8" fmla="*/ 51390 w 1204329"/>
                    <a:gd name="connsiteY8" fmla="*/ 493047 h 493047"/>
                    <a:gd name="connsiteX9" fmla="*/ 24885 w 1204329"/>
                    <a:gd name="connsiteY9" fmla="*/ 347273 h 493047"/>
                    <a:gd name="connsiteX10" fmla="*/ 64642 w 1204329"/>
                    <a:gd name="connsiteY10" fmla="*/ 281012 h 493047"/>
                    <a:gd name="connsiteX11" fmla="*/ 91146 w 1204329"/>
                    <a:gd name="connsiteY11" fmla="*/ 241255 h 493047"/>
                    <a:gd name="connsiteX12" fmla="*/ 170659 w 1204329"/>
                    <a:gd name="connsiteY12" fmla="*/ 201499 h 493047"/>
                    <a:gd name="connsiteX13" fmla="*/ 250172 w 1204329"/>
                    <a:gd name="connsiteY13" fmla="*/ 135238 h 493047"/>
                    <a:gd name="connsiteX14" fmla="*/ 276677 w 1204329"/>
                    <a:gd name="connsiteY14" fmla="*/ 108734 h 493047"/>
                    <a:gd name="connsiteX15" fmla="*/ 329685 w 1204329"/>
                    <a:gd name="connsiteY15" fmla="*/ 82229 h 493047"/>
                    <a:gd name="connsiteX16" fmla="*/ 409198 w 1204329"/>
                    <a:gd name="connsiteY16" fmla="*/ 42473 h 493047"/>
                    <a:gd name="connsiteX17" fmla="*/ 448955 w 1204329"/>
                    <a:gd name="connsiteY17" fmla="*/ 15968 h 493047"/>
                    <a:gd name="connsiteX18" fmla="*/ 806764 w 1204329"/>
                    <a:gd name="connsiteY18" fmla="*/ 15968 h 493047"/>
                    <a:gd name="connsiteX19" fmla="*/ 926033 w 1204329"/>
                    <a:gd name="connsiteY19" fmla="*/ 42473 h 493047"/>
                    <a:gd name="connsiteX20" fmla="*/ 1005546 w 1204329"/>
                    <a:gd name="connsiteY20" fmla="*/ 68977 h 493047"/>
                    <a:gd name="connsiteX21" fmla="*/ 1045303 w 1204329"/>
                    <a:gd name="connsiteY21" fmla="*/ 95481 h 493047"/>
                    <a:gd name="connsiteX22" fmla="*/ 1071807 w 1204329"/>
                    <a:gd name="connsiteY22" fmla="*/ 121986 h 493047"/>
                    <a:gd name="connsiteX23" fmla="*/ 1111564 w 1204329"/>
                    <a:gd name="connsiteY23" fmla="*/ 135238 h 493047"/>
                    <a:gd name="connsiteX24" fmla="*/ 1151320 w 1204329"/>
                    <a:gd name="connsiteY24" fmla="*/ 161742 h 493047"/>
                    <a:gd name="connsiteX25" fmla="*/ 1204329 w 1204329"/>
                    <a:gd name="connsiteY25" fmla="*/ 228003 h 493047"/>
                    <a:gd name="connsiteX26" fmla="*/ 1191077 w 1204329"/>
                    <a:gd name="connsiteY26" fmla="*/ 320768 h 493047"/>
                    <a:gd name="connsiteX27" fmla="*/ 1164572 w 1204329"/>
                    <a:gd name="connsiteY27" fmla="*/ 347273 h 493047"/>
                    <a:gd name="connsiteX28" fmla="*/ 1098311 w 1204329"/>
                    <a:gd name="connsiteY28" fmla="*/ 334021 h 493047"/>
                    <a:gd name="connsiteX29" fmla="*/ 1018798 w 1204329"/>
                    <a:gd name="connsiteY29" fmla="*/ 307516 h 493047"/>
                    <a:gd name="connsiteX30" fmla="*/ 979042 w 1204329"/>
                    <a:gd name="connsiteY30" fmla="*/ 281012 h 493047"/>
                    <a:gd name="connsiteX31" fmla="*/ 939285 w 1204329"/>
                    <a:gd name="connsiteY31" fmla="*/ 267760 h 493047"/>
                    <a:gd name="connsiteX32" fmla="*/ 912781 w 1204329"/>
                    <a:gd name="connsiteY32" fmla="*/ 241255 h 493047"/>
                    <a:gd name="connsiteX33" fmla="*/ 873024 w 1204329"/>
                    <a:gd name="connsiteY33" fmla="*/ 228003 h 493047"/>
                    <a:gd name="connsiteX34" fmla="*/ 727250 w 1204329"/>
                    <a:gd name="connsiteY34" fmla="*/ 201499 h 493047"/>
                    <a:gd name="connsiteX35" fmla="*/ 674242 w 1204329"/>
                    <a:gd name="connsiteY35" fmla="*/ 188247 h 493047"/>
                    <a:gd name="connsiteX36" fmla="*/ 581477 w 1204329"/>
                    <a:gd name="connsiteY36" fmla="*/ 201499 h 493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1204329" h="493047">
                      <a:moveTo>
                        <a:pt x="700746" y="188247"/>
                      </a:moveTo>
                      <a:cubicBezTo>
                        <a:pt x="643320" y="192664"/>
                        <a:pt x="585359" y="192516"/>
                        <a:pt x="528468" y="201499"/>
                      </a:cubicBezTo>
                      <a:cubicBezTo>
                        <a:pt x="500872" y="205856"/>
                        <a:pt x="448955" y="228003"/>
                        <a:pt x="448955" y="228003"/>
                      </a:cubicBezTo>
                      <a:cubicBezTo>
                        <a:pt x="422451" y="245673"/>
                        <a:pt x="391967" y="258488"/>
                        <a:pt x="369442" y="281012"/>
                      </a:cubicBezTo>
                      <a:cubicBezTo>
                        <a:pt x="331675" y="318778"/>
                        <a:pt x="353333" y="300585"/>
                        <a:pt x="303181" y="334021"/>
                      </a:cubicBezTo>
                      <a:cubicBezTo>
                        <a:pt x="257744" y="402177"/>
                        <a:pt x="300028" y="349795"/>
                        <a:pt x="236920" y="400281"/>
                      </a:cubicBezTo>
                      <a:cubicBezTo>
                        <a:pt x="184944" y="441862"/>
                        <a:pt x="239704" y="417023"/>
                        <a:pt x="170659" y="440038"/>
                      </a:cubicBezTo>
                      <a:cubicBezTo>
                        <a:pt x="157407" y="448873"/>
                        <a:pt x="145457" y="460073"/>
                        <a:pt x="130903" y="466542"/>
                      </a:cubicBezTo>
                      <a:cubicBezTo>
                        <a:pt x="105373" y="477889"/>
                        <a:pt x="51390" y="493047"/>
                        <a:pt x="51390" y="493047"/>
                      </a:cubicBezTo>
                      <a:cubicBezTo>
                        <a:pt x="-28123" y="466541"/>
                        <a:pt x="2744" y="491194"/>
                        <a:pt x="24885" y="347273"/>
                      </a:cubicBezTo>
                      <a:cubicBezTo>
                        <a:pt x="32557" y="297406"/>
                        <a:pt x="36784" y="315834"/>
                        <a:pt x="64642" y="281012"/>
                      </a:cubicBezTo>
                      <a:cubicBezTo>
                        <a:pt x="74592" y="268575"/>
                        <a:pt x="79884" y="252517"/>
                        <a:pt x="91146" y="241255"/>
                      </a:cubicBezTo>
                      <a:cubicBezTo>
                        <a:pt x="116835" y="215566"/>
                        <a:pt x="138325" y="212277"/>
                        <a:pt x="170659" y="201499"/>
                      </a:cubicBezTo>
                      <a:cubicBezTo>
                        <a:pt x="253702" y="90775"/>
                        <a:pt x="167387" y="184908"/>
                        <a:pt x="250172" y="135238"/>
                      </a:cubicBezTo>
                      <a:cubicBezTo>
                        <a:pt x="260886" y="128810"/>
                        <a:pt x="266281" y="115665"/>
                        <a:pt x="276677" y="108734"/>
                      </a:cubicBezTo>
                      <a:cubicBezTo>
                        <a:pt x="293114" y="97776"/>
                        <a:pt x="312533" y="92030"/>
                        <a:pt x="329685" y="82229"/>
                      </a:cubicBezTo>
                      <a:cubicBezTo>
                        <a:pt x="401612" y="41128"/>
                        <a:pt x="336312" y="66768"/>
                        <a:pt x="409198" y="42473"/>
                      </a:cubicBezTo>
                      <a:cubicBezTo>
                        <a:pt x="422450" y="33638"/>
                        <a:pt x="434042" y="21561"/>
                        <a:pt x="448955" y="15968"/>
                      </a:cubicBezTo>
                      <a:cubicBezTo>
                        <a:pt x="543325" y="-19421"/>
                        <a:pt x="783320" y="14902"/>
                        <a:pt x="806764" y="15968"/>
                      </a:cubicBezTo>
                      <a:cubicBezTo>
                        <a:pt x="844585" y="23533"/>
                        <a:pt x="888610" y="31246"/>
                        <a:pt x="926033" y="42473"/>
                      </a:cubicBezTo>
                      <a:cubicBezTo>
                        <a:pt x="952793" y="50501"/>
                        <a:pt x="982300" y="53480"/>
                        <a:pt x="1005546" y="68977"/>
                      </a:cubicBezTo>
                      <a:cubicBezTo>
                        <a:pt x="1018798" y="77812"/>
                        <a:pt x="1032866" y="85531"/>
                        <a:pt x="1045303" y="95481"/>
                      </a:cubicBezTo>
                      <a:cubicBezTo>
                        <a:pt x="1055059" y="103286"/>
                        <a:pt x="1061093" y="115558"/>
                        <a:pt x="1071807" y="121986"/>
                      </a:cubicBezTo>
                      <a:cubicBezTo>
                        <a:pt x="1083785" y="129173"/>
                        <a:pt x="1098312" y="130821"/>
                        <a:pt x="1111564" y="135238"/>
                      </a:cubicBezTo>
                      <a:cubicBezTo>
                        <a:pt x="1124816" y="144073"/>
                        <a:pt x="1138883" y="151792"/>
                        <a:pt x="1151320" y="161742"/>
                      </a:cubicBezTo>
                      <a:cubicBezTo>
                        <a:pt x="1178293" y="183321"/>
                        <a:pt x="1184651" y="198487"/>
                        <a:pt x="1204329" y="228003"/>
                      </a:cubicBezTo>
                      <a:cubicBezTo>
                        <a:pt x="1199912" y="258925"/>
                        <a:pt x="1200955" y="291135"/>
                        <a:pt x="1191077" y="320768"/>
                      </a:cubicBezTo>
                      <a:cubicBezTo>
                        <a:pt x="1187126" y="332621"/>
                        <a:pt x="1176941" y="345506"/>
                        <a:pt x="1164572" y="347273"/>
                      </a:cubicBezTo>
                      <a:cubicBezTo>
                        <a:pt x="1142274" y="350459"/>
                        <a:pt x="1120042" y="339948"/>
                        <a:pt x="1098311" y="334021"/>
                      </a:cubicBezTo>
                      <a:cubicBezTo>
                        <a:pt x="1071357" y="326670"/>
                        <a:pt x="1018798" y="307516"/>
                        <a:pt x="1018798" y="307516"/>
                      </a:cubicBezTo>
                      <a:cubicBezTo>
                        <a:pt x="1005546" y="298681"/>
                        <a:pt x="993288" y="288135"/>
                        <a:pt x="979042" y="281012"/>
                      </a:cubicBezTo>
                      <a:cubicBezTo>
                        <a:pt x="966548" y="274765"/>
                        <a:pt x="951263" y="274947"/>
                        <a:pt x="939285" y="267760"/>
                      </a:cubicBezTo>
                      <a:cubicBezTo>
                        <a:pt x="928571" y="261332"/>
                        <a:pt x="923495" y="247683"/>
                        <a:pt x="912781" y="241255"/>
                      </a:cubicBezTo>
                      <a:cubicBezTo>
                        <a:pt x="900803" y="234068"/>
                        <a:pt x="886456" y="231841"/>
                        <a:pt x="873024" y="228003"/>
                      </a:cubicBezTo>
                      <a:cubicBezTo>
                        <a:pt x="794122" y="205460"/>
                        <a:pt x="830484" y="220269"/>
                        <a:pt x="727250" y="201499"/>
                      </a:cubicBezTo>
                      <a:cubicBezTo>
                        <a:pt x="709331" y="198241"/>
                        <a:pt x="691911" y="192664"/>
                        <a:pt x="674242" y="188247"/>
                      </a:cubicBezTo>
                      <a:cubicBezTo>
                        <a:pt x="590372" y="202225"/>
                        <a:pt x="621599" y="201499"/>
                        <a:pt x="581477" y="201499"/>
                      </a:cubicBezTo>
                    </a:path>
                  </a:pathLst>
                </a:custGeom>
                <a:solidFill>
                  <a:srgbClr val="FF66F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74" name="フリーフォーム 73"/>
                <p:cNvSpPr/>
                <p:nvPr/>
              </p:nvSpPr>
              <p:spPr>
                <a:xfrm>
                  <a:off x="4122235" y="3844323"/>
                  <a:ext cx="1204329" cy="493047"/>
                </a:xfrm>
                <a:custGeom>
                  <a:avLst/>
                  <a:gdLst>
                    <a:gd name="connsiteX0" fmla="*/ 700746 w 1204329"/>
                    <a:gd name="connsiteY0" fmla="*/ 188247 h 493047"/>
                    <a:gd name="connsiteX1" fmla="*/ 528468 w 1204329"/>
                    <a:gd name="connsiteY1" fmla="*/ 201499 h 493047"/>
                    <a:gd name="connsiteX2" fmla="*/ 448955 w 1204329"/>
                    <a:gd name="connsiteY2" fmla="*/ 228003 h 493047"/>
                    <a:gd name="connsiteX3" fmla="*/ 369442 w 1204329"/>
                    <a:gd name="connsiteY3" fmla="*/ 281012 h 493047"/>
                    <a:gd name="connsiteX4" fmla="*/ 303181 w 1204329"/>
                    <a:gd name="connsiteY4" fmla="*/ 334021 h 493047"/>
                    <a:gd name="connsiteX5" fmla="*/ 236920 w 1204329"/>
                    <a:gd name="connsiteY5" fmla="*/ 400281 h 493047"/>
                    <a:gd name="connsiteX6" fmla="*/ 170659 w 1204329"/>
                    <a:gd name="connsiteY6" fmla="*/ 440038 h 493047"/>
                    <a:gd name="connsiteX7" fmla="*/ 130903 w 1204329"/>
                    <a:gd name="connsiteY7" fmla="*/ 466542 h 493047"/>
                    <a:gd name="connsiteX8" fmla="*/ 51390 w 1204329"/>
                    <a:gd name="connsiteY8" fmla="*/ 493047 h 493047"/>
                    <a:gd name="connsiteX9" fmla="*/ 24885 w 1204329"/>
                    <a:gd name="connsiteY9" fmla="*/ 347273 h 493047"/>
                    <a:gd name="connsiteX10" fmla="*/ 64642 w 1204329"/>
                    <a:gd name="connsiteY10" fmla="*/ 281012 h 493047"/>
                    <a:gd name="connsiteX11" fmla="*/ 91146 w 1204329"/>
                    <a:gd name="connsiteY11" fmla="*/ 241255 h 493047"/>
                    <a:gd name="connsiteX12" fmla="*/ 170659 w 1204329"/>
                    <a:gd name="connsiteY12" fmla="*/ 201499 h 493047"/>
                    <a:gd name="connsiteX13" fmla="*/ 250172 w 1204329"/>
                    <a:gd name="connsiteY13" fmla="*/ 135238 h 493047"/>
                    <a:gd name="connsiteX14" fmla="*/ 276677 w 1204329"/>
                    <a:gd name="connsiteY14" fmla="*/ 108734 h 493047"/>
                    <a:gd name="connsiteX15" fmla="*/ 329685 w 1204329"/>
                    <a:gd name="connsiteY15" fmla="*/ 82229 h 493047"/>
                    <a:gd name="connsiteX16" fmla="*/ 409198 w 1204329"/>
                    <a:gd name="connsiteY16" fmla="*/ 42473 h 493047"/>
                    <a:gd name="connsiteX17" fmla="*/ 448955 w 1204329"/>
                    <a:gd name="connsiteY17" fmla="*/ 15968 h 493047"/>
                    <a:gd name="connsiteX18" fmla="*/ 806764 w 1204329"/>
                    <a:gd name="connsiteY18" fmla="*/ 15968 h 493047"/>
                    <a:gd name="connsiteX19" fmla="*/ 926033 w 1204329"/>
                    <a:gd name="connsiteY19" fmla="*/ 42473 h 493047"/>
                    <a:gd name="connsiteX20" fmla="*/ 1005546 w 1204329"/>
                    <a:gd name="connsiteY20" fmla="*/ 68977 h 493047"/>
                    <a:gd name="connsiteX21" fmla="*/ 1045303 w 1204329"/>
                    <a:gd name="connsiteY21" fmla="*/ 95481 h 493047"/>
                    <a:gd name="connsiteX22" fmla="*/ 1071807 w 1204329"/>
                    <a:gd name="connsiteY22" fmla="*/ 121986 h 493047"/>
                    <a:gd name="connsiteX23" fmla="*/ 1111564 w 1204329"/>
                    <a:gd name="connsiteY23" fmla="*/ 135238 h 493047"/>
                    <a:gd name="connsiteX24" fmla="*/ 1151320 w 1204329"/>
                    <a:gd name="connsiteY24" fmla="*/ 161742 h 493047"/>
                    <a:gd name="connsiteX25" fmla="*/ 1204329 w 1204329"/>
                    <a:gd name="connsiteY25" fmla="*/ 228003 h 493047"/>
                    <a:gd name="connsiteX26" fmla="*/ 1191077 w 1204329"/>
                    <a:gd name="connsiteY26" fmla="*/ 320768 h 493047"/>
                    <a:gd name="connsiteX27" fmla="*/ 1164572 w 1204329"/>
                    <a:gd name="connsiteY27" fmla="*/ 347273 h 493047"/>
                    <a:gd name="connsiteX28" fmla="*/ 1098311 w 1204329"/>
                    <a:gd name="connsiteY28" fmla="*/ 334021 h 493047"/>
                    <a:gd name="connsiteX29" fmla="*/ 1018798 w 1204329"/>
                    <a:gd name="connsiteY29" fmla="*/ 307516 h 493047"/>
                    <a:gd name="connsiteX30" fmla="*/ 979042 w 1204329"/>
                    <a:gd name="connsiteY30" fmla="*/ 281012 h 493047"/>
                    <a:gd name="connsiteX31" fmla="*/ 939285 w 1204329"/>
                    <a:gd name="connsiteY31" fmla="*/ 267760 h 493047"/>
                    <a:gd name="connsiteX32" fmla="*/ 912781 w 1204329"/>
                    <a:gd name="connsiteY32" fmla="*/ 241255 h 493047"/>
                    <a:gd name="connsiteX33" fmla="*/ 873024 w 1204329"/>
                    <a:gd name="connsiteY33" fmla="*/ 228003 h 493047"/>
                    <a:gd name="connsiteX34" fmla="*/ 727250 w 1204329"/>
                    <a:gd name="connsiteY34" fmla="*/ 201499 h 493047"/>
                    <a:gd name="connsiteX35" fmla="*/ 674242 w 1204329"/>
                    <a:gd name="connsiteY35" fmla="*/ 188247 h 493047"/>
                    <a:gd name="connsiteX36" fmla="*/ 581477 w 1204329"/>
                    <a:gd name="connsiteY36" fmla="*/ 201499 h 493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1204329" h="493047">
                      <a:moveTo>
                        <a:pt x="700746" y="188247"/>
                      </a:moveTo>
                      <a:cubicBezTo>
                        <a:pt x="643320" y="192664"/>
                        <a:pt x="585359" y="192516"/>
                        <a:pt x="528468" y="201499"/>
                      </a:cubicBezTo>
                      <a:cubicBezTo>
                        <a:pt x="500872" y="205856"/>
                        <a:pt x="448955" y="228003"/>
                        <a:pt x="448955" y="228003"/>
                      </a:cubicBezTo>
                      <a:cubicBezTo>
                        <a:pt x="422451" y="245673"/>
                        <a:pt x="391967" y="258488"/>
                        <a:pt x="369442" y="281012"/>
                      </a:cubicBezTo>
                      <a:cubicBezTo>
                        <a:pt x="331675" y="318778"/>
                        <a:pt x="353333" y="300585"/>
                        <a:pt x="303181" y="334021"/>
                      </a:cubicBezTo>
                      <a:cubicBezTo>
                        <a:pt x="257744" y="402177"/>
                        <a:pt x="300028" y="349795"/>
                        <a:pt x="236920" y="400281"/>
                      </a:cubicBezTo>
                      <a:cubicBezTo>
                        <a:pt x="184944" y="441862"/>
                        <a:pt x="239704" y="417023"/>
                        <a:pt x="170659" y="440038"/>
                      </a:cubicBezTo>
                      <a:cubicBezTo>
                        <a:pt x="157407" y="448873"/>
                        <a:pt x="145457" y="460073"/>
                        <a:pt x="130903" y="466542"/>
                      </a:cubicBezTo>
                      <a:cubicBezTo>
                        <a:pt x="105373" y="477889"/>
                        <a:pt x="51390" y="493047"/>
                        <a:pt x="51390" y="493047"/>
                      </a:cubicBezTo>
                      <a:cubicBezTo>
                        <a:pt x="-28123" y="466541"/>
                        <a:pt x="2744" y="491194"/>
                        <a:pt x="24885" y="347273"/>
                      </a:cubicBezTo>
                      <a:cubicBezTo>
                        <a:pt x="32557" y="297406"/>
                        <a:pt x="36784" y="315834"/>
                        <a:pt x="64642" y="281012"/>
                      </a:cubicBezTo>
                      <a:cubicBezTo>
                        <a:pt x="74592" y="268575"/>
                        <a:pt x="79884" y="252517"/>
                        <a:pt x="91146" y="241255"/>
                      </a:cubicBezTo>
                      <a:cubicBezTo>
                        <a:pt x="116835" y="215566"/>
                        <a:pt x="138325" y="212277"/>
                        <a:pt x="170659" y="201499"/>
                      </a:cubicBezTo>
                      <a:cubicBezTo>
                        <a:pt x="253702" y="90775"/>
                        <a:pt x="167387" y="184908"/>
                        <a:pt x="250172" y="135238"/>
                      </a:cubicBezTo>
                      <a:cubicBezTo>
                        <a:pt x="260886" y="128810"/>
                        <a:pt x="266281" y="115665"/>
                        <a:pt x="276677" y="108734"/>
                      </a:cubicBezTo>
                      <a:cubicBezTo>
                        <a:pt x="293114" y="97776"/>
                        <a:pt x="312533" y="92030"/>
                        <a:pt x="329685" y="82229"/>
                      </a:cubicBezTo>
                      <a:cubicBezTo>
                        <a:pt x="401612" y="41128"/>
                        <a:pt x="336312" y="66768"/>
                        <a:pt x="409198" y="42473"/>
                      </a:cubicBezTo>
                      <a:cubicBezTo>
                        <a:pt x="422450" y="33638"/>
                        <a:pt x="434042" y="21561"/>
                        <a:pt x="448955" y="15968"/>
                      </a:cubicBezTo>
                      <a:cubicBezTo>
                        <a:pt x="543325" y="-19421"/>
                        <a:pt x="783320" y="14902"/>
                        <a:pt x="806764" y="15968"/>
                      </a:cubicBezTo>
                      <a:cubicBezTo>
                        <a:pt x="844585" y="23533"/>
                        <a:pt x="888610" y="31246"/>
                        <a:pt x="926033" y="42473"/>
                      </a:cubicBezTo>
                      <a:cubicBezTo>
                        <a:pt x="952793" y="50501"/>
                        <a:pt x="982300" y="53480"/>
                        <a:pt x="1005546" y="68977"/>
                      </a:cubicBezTo>
                      <a:cubicBezTo>
                        <a:pt x="1018798" y="77812"/>
                        <a:pt x="1032866" y="85531"/>
                        <a:pt x="1045303" y="95481"/>
                      </a:cubicBezTo>
                      <a:cubicBezTo>
                        <a:pt x="1055059" y="103286"/>
                        <a:pt x="1061093" y="115558"/>
                        <a:pt x="1071807" y="121986"/>
                      </a:cubicBezTo>
                      <a:cubicBezTo>
                        <a:pt x="1083785" y="129173"/>
                        <a:pt x="1098312" y="130821"/>
                        <a:pt x="1111564" y="135238"/>
                      </a:cubicBezTo>
                      <a:cubicBezTo>
                        <a:pt x="1124816" y="144073"/>
                        <a:pt x="1138883" y="151792"/>
                        <a:pt x="1151320" y="161742"/>
                      </a:cubicBezTo>
                      <a:cubicBezTo>
                        <a:pt x="1178293" y="183321"/>
                        <a:pt x="1184651" y="198487"/>
                        <a:pt x="1204329" y="228003"/>
                      </a:cubicBezTo>
                      <a:cubicBezTo>
                        <a:pt x="1199912" y="258925"/>
                        <a:pt x="1200955" y="291135"/>
                        <a:pt x="1191077" y="320768"/>
                      </a:cubicBezTo>
                      <a:cubicBezTo>
                        <a:pt x="1187126" y="332621"/>
                        <a:pt x="1176941" y="345506"/>
                        <a:pt x="1164572" y="347273"/>
                      </a:cubicBezTo>
                      <a:cubicBezTo>
                        <a:pt x="1142274" y="350459"/>
                        <a:pt x="1120042" y="339948"/>
                        <a:pt x="1098311" y="334021"/>
                      </a:cubicBezTo>
                      <a:cubicBezTo>
                        <a:pt x="1071357" y="326670"/>
                        <a:pt x="1018798" y="307516"/>
                        <a:pt x="1018798" y="307516"/>
                      </a:cubicBezTo>
                      <a:cubicBezTo>
                        <a:pt x="1005546" y="298681"/>
                        <a:pt x="993288" y="288135"/>
                        <a:pt x="979042" y="281012"/>
                      </a:cubicBezTo>
                      <a:cubicBezTo>
                        <a:pt x="966548" y="274765"/>
                        <a:pt x="951263" y="274947"/>
                        <a:pt x="939285" y="267760"/>
                      </a:cubicBezTo>
                      <a:cubicBezTo>
                        <a:pt x="928571" y="261332"/>
                        <a:pt x="923495" y="247683"/>
                        <a:pt x="912781" y="241255"/>
                      </a:cubicBezTo>
                      <a:cubicBezTo>
                        <a:pt x="900803" y="234068"/>
                        <a:pt x="886456" y="231841"/>
                        <a:pt x="873024" y="228003"/>
                      </a:cubicBezTo>
                      <a:cubicBezTo>
                        <a:pt x="794122" y="205460"/>
                        <a:pt x="830484" y="220269"/>
                        <a:pt x="727250" y="201499"/>
                      </a:cubicBezTo>
                      <a:cubicBezTo>
                        <a:pt x="709331" y="198241"/>
                        <a:pt x="691911" y="192664"/>
                        <a:pt x="674242" y="188247"/>
                      </a:cubicBezTo>
                      <a:cubicBezTo>
                        <a:pt x="590372" y="202225"/>
                        <a:pt x="621599" y="201499"/>
                        <a:pt x="581477" y="201499"/>
                      </a:cubicBezTo>
                    </a:path>
                  </a:pathLst>
                </a:custGeom>
                <a:solidFill>
                  <a:srgbClr val="FF66F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</p:grpSp>
          <p:sp>
            <p:nvSpPr>
              <p:cNvPr id="72" name="正方形/長方形 71"/>
              <p:cNvSpPr/>
              <p:nvPr/>
            </p:nvSpPr>
            <p:spPr>
              <a:xfrm>
                <a:off x="3211081" y="1525873"/>
                <a:ext cx="3110384" cy="1353091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ja-JP" altLang="en-US" sz="2000" b="0" cap="none" spc="0" dirty="0" smtClean="0">
                    <a:ln w="18415" cmpd="sng">
                      <a:solidFill>
                        <a:sysClr val="windowText" lastClr="000000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</a:rPr>
                  <a:t>もんだい</a:t>
                </a:r>
                <a:endParaRPr lang="ja-JP" altLang="en-US" sz="2000" b="0" cap="none" spc="0" dirty="0">
                  <a:ln w="18415" cmpd="sng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82" name="グループ化 81"/>
            <p:cNvGrpSpPr/>
            <p:nvPr/>
          </p:nvGrpSpPr>
          <p:grpSpPr>
            <a:xfrm>
              <a:off x="1953877" y="1840824"/>
              <a:ext cx="1455374" cy="1384722"/>
              <a:chOff x="2744777" y="1484784"/>
              <a:chExt cx="4050390" cy="4682851"/>
            </a:xfrm>
          </p:grpSpPr>
          <p:grpSp>
            <p:nvGrpSpPr>
              <p:cNvPr id="83" name="グループ化 82"/>
              <p:cNvGrpSpPr/>
              <p:nvPr/>
            </p:nvGrpSpPr>
            <p:grpSpPr>
              <a:xfrm>
                <a:off x="2744777" y="1484784"/>
                <a:ext cx="4050390" cy="4682851"/>
                <a:chOff x="2668961" y="1844824"/>
                <a:chExt cx="4050390" cy="4682851"/>
              </a:xfrm>
            </p:grpSpPr>
            <p:sp>
              <p:nvSpPr>
                <p:cNvPr id="88" name="フリーフォーム 87"/>
                <p:cNvSpPr/>
                <p:nvPr/>
              </p:nvSpPr>
              <p:spPr>
                <a:xfrm>
                  <a:off x="2668961" y="1844824"/>
                  <a:ext cx="4050390" cy="4682851"/>
                </a:xfrm>
                <a:custGeom>
                  <a:avLst/>
                  <a:gdLst>
                    <a:gd name="connsiteX0" fmla="*/ 1277497 w 4050390"/>
                    <a:gd name="connsiteY0" fmla="*/ 35515 h 4334120"/>
                    <a:gd name="connsiteX1" fmla="*/ 747410 w 4050390"/>
                    <a:gd name="connsiteY1" fmla="*/ 287306 h 4334120"/>
                    <a:gd name="connsiteX2" fmla="*/ 349845 w 4050390"/>
                    <a:gd name="connsiteY2" fmla="*/ 936663 h 4334120"/>
                    <a:gd name="connsiteX3" fmla="*/ 190819 w 4050390"/>
                    <a:gd name="connsiteY3" fmla="*/ 2672698 h 4334120"/>
                    <a:gd name="connsiteX4" fmla="*/ 204071 w 4050390"/>
                    <a:gd name="connsiteY4" fmla="*/ 4209950 h 4334120"/>
                    <a:gd name="connsiteX5" fmla="*/ 270332 w 4050390"/>
                    <a:gd name="connsiteY5" fmla="*/ 4249706 h 4334120"/>
                    <a:gd name="connsiteX6" fmla="*/ 3649637 w 4050390"/>
                    <a:gd name="connsiteY6" fmla="*/ 4302715 h 4334120"/>
                    <a:gd name="connsiteX7" fmla="*/ 4020697 w 4050390"/>
                    <a:gd name="connsiteY7" fmla="*/ 4249706 h 4334120"/>
                    <a:gd name="connsiteX8" fmla="*/ 3967689 w 4050390"/>
                    <a:gd name="connsiteY8" fmla="*/ 4156941 h 4334120"/>
                    <a:gd name="connsiteX9" fmla="*/ 3914680 w 4050390"/>
                    <a:gd name="connsiteY9" fmla="*/ 2526924 h 4334120"/>
                    <a:gd name="connsiteX10" fmla="*/ 3768906 w 4050390"/>
                    <a:gd name="connsiteY10" fmla="*/ 578854 h 4334120"/>
                    <a:gd name="connsiteX11" fmla="*/ 2152141 w 4050390"/>
                    <a:gd name="connsiteY11" fmla="*/ 22263 h 4334120"/>
                    <a:gd name="connsiteX12" fmla="*/ 1065463 w 4050390"/>
                    <a:gd name="connsiteY12" fmla="*/ 101776 h 4334120"/>
                    <a:gd name="connsiteX13" fmla="*/ 1065463 w 4050390"/>
                    <a:gd name="connsiteY13" fmla="*/ 101776 h 43341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4050390" h="4334120">
                      <a:moveTo>
                        <a:pt x="1277497" y="35515"/>
                      </a:moveTo>
                      <a:cubicBezTo>
                        <a:pt x="1089758" y="86315"/>
                        <a:pt x="902019" y="137115"/>
                        <a:pt x="747410" y="287306"/>
                      </a:cubicBezTo>
                      <a:cubicBezTo>
                        <a:pt x="592801" y="437497"/>
                        <a:pt x="442610" y="539098"/>
                        <a:pt x="349845" y="936663"/>
                      </a:cubicBezTo>
                      <a:cubicBezTo>
                        <a:pt x="257080" y="1334228"/>
                        <a:pt x="215115" y="2127150"/>
                        <a:pt x="190819" y="2672698"/>
                      </a:cubicBezTo>
                      <a:cubicBezTo>
                        <a:pt x="166523" y="3218246"/>
                        <a:pt x="190819" y="3947115"/>
                        <a:pt x="204071" y="4209950"/>
                      </a:cubicBezTo>
                      <a:cubicBezTo>
                        <a:pt x="217323" y="4472785"/>
                        <a:pt x="-303929" y="4234245"/>
                        <a:pt x="270332" y="4249706"/>
                      </a:cubicBezTo>
                      <a:cubicBezTo>
                        <a:pt x="844593" y="4265167"/>
                        <a:pt x="3024576" y="4302715"/>
                        <a:pt x="3649637" y="4302715"/>
                      </a:cubicBezTo>
                      <a:cubicBezTo>
                        <a:pt x="4274698" y="4302715"/>
                        <a:pt x="3967688" y="4274002"/>
                        <a:pt x="4020697" y="4249706"/>
                      </a:cubicBezTo>
                      <a:cubicBezTo>
                        <a:pt x="4073706" y="4225410"/>
                        <a:pt x="3985359" y="4444071"/>
                        <a:pt x="3967689" y="4156941"/>
                      </a:cubicBezTo>
                      <a:cubicBezTo>
                        <a:pt x="3950020" y="3869811"/>
                        <a:pt x="3947811" y="3123272"/>
                        <a:pt x="3914680" y="2526924"/>
                      </a:cubicBezTo>
                      <a:cubicBezTo>
                        <a:pt x="3881550" y="1930576"/>
                        <a:pt x="4062663" y="996298"/>
                        <a:pt x="3768906" y="578854"/>
                      </a:cubicBezTo>
                      <a:cubicBezTo>
                        <a:pt x="3475150" y="161411"/>
                        <a:pt x="2602715" y="101776"/>
                        <a:pt x="2152141" y="22263"/>
                      </a:cubicBezTo>
                      <a:cubicBezTo>
                        <a:pt x="1701567" y="-57250"/>
                        <a:pt x="1065463" y="101776"/>
                        <a:pt x="1065463" y="101776"/>
                      </a:cubicBezTo>
                      <a:lnTo>
                        <a:pt x="1065463" y="101776"/>
                      </a:lnTo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89" name="円/楕円 88"/>
                <p:cNvSpPr/>
                <p:nvPr/>
              </p:nvSpPr>
              <p:spPr>
                <a:xfrm>
                  <a:off x="3539968" y="2708920"/>
                  <a:ext cx="864096" cy="864096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90" name="弦 89"/>
                <p:cNvSpPr/>
                <p:nvPr/>
              </p:nvSpPr>
              <p:spPr>
                <a:xfrm rot="17413514">
                  <a:off x="3511875" y="2740803"/>
                  <a:ext cx="863204" cy="848977"/>
                </a:xfrm>
                <a:prstGeom prst="chord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91" name="円/楕円 90"/>
                <p:cNvSpPr/>
                <p:nvPr/>
              </p:nvSpPr>
              <p:spPr>
                <a:xfrm>
                  <a:off x="4913988" y="2708920"/>
                  <a:ext cx="864096" cy="864096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92" name="弦 91"/>
                <p:cNvSpPr/>
                <p:nvPr/>
              </p:nvSpPr>
              <p:spPr>
                <a:xfrm rot="17413514">
                  <a:off x="4885895" y="2740803"/>
                  <a:ext cx="863204" cy="848977"/>
                </a:xfrm>
                <a:prstGeom prst="chord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93" name="円/楕円 92"/>
                <p:cNvSpPr/>
                <p:nvPr/>
              </p:nvSpPr>
              <p:spPr>
                <a:xfrm>
                  <a:off x="3779912" y="2996952"/>
                  <a:ext cx="360040" cy="28803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94" name="円/楕円 93"/>
                <p:cNvSpPr/>
                <p:nvPr/>
              </p:nvSpPr>
              <p:spPr>
                <a:xfrm>
                  <a:off x="5137477" y="3021275"/>
                  <a:ext cx="360040" cy="28803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</p:grpSp>
          <p:grpSp>
            <p:nvGrpSpPr>
              <p:cNvPr id="84" name="グループ化 83"/>
              <p:cNvGrpSpPr/>
              <p:nvPr/>
            </p:nvGrpSpPr>
            <p:grpSpPr>
              <a:xfrm>
                <a:off x="4333282" y="3948385"/>
                <a:ext cx="880011" cy="701173"/>
                <a:chOff x="4109793" y="3844323"/>
                <a:chExt cx="1216771" cy="701173"/>
              </a:xfrm>
            </p:grpSpPr>
            <p:sp>
              <p:nvSpPr>
                <p:cNvPr id="86" name="フリーフォーム 85"/>
                <p:cNvSpPr/>
                <p:nvPr/>
              </p:nvSpPr>
              <p:spPr>
                <a:xfrm>
                  <a:off x="4109793" y="4052449"/>
                  <a:ext cx="1204329" cy="493047"/>
                </a:xfrm>
                <a:custGeom>
                  <a:avLst/>
                  <a:gdLst>
                    <a:gd name="connsiteX0" fmla="*/ 700746 w 1204329"/>
                    <a:gd name="connsiteY0" fmla="*/ 188247 h 493047"/>
                    <a:gd name="connsiteX1" fmla="*/ 528468 w 1204329"/>
                    <a:gd name="connsiteY1" fmla="*/ 201499 h 493047"/>
                    <a:gd name="connsiteX2" fmla="*/ 448955 w 1204329"/>
                    <a:gd name="connsiteY2" fmla="*/ 228003 h 493047"/>
                    <a:gd name="connsiteX3" fmla="*/ 369442 w 1204329"/>
                    <a:gd name="connsiteY3" fmla="*/ 281012 h 493047"/>
                    <a:gd name="connsiteX4" fmla="*/ 303181 w 1204329"/>
                    <a:gd name="connsiteY4" fmla="*/ 334021 h 493047"/>
                    <a:gd name="connsiteX5" fmla="*/ 236920 w 1204329"/>
                    <a:gd name="connsiteY5" fmla="*/ 400281 h 493047"/>
                    <a:gd name="connsiteX6" fmla="*/ 170659 w 1204329"/>
                    <a:gd name="connsiteY6" fmla="*/ 440038 h 493047"/>
                    <a:gd name="connsiteX7" fmla="*/ 130903 w 1204329"/>
                    <a:gd name="connsiteY7" fmla="*/ 466542 h 493047"/>
                    <a:gd name="connsiteX8" fmla="*/ 51390 w 1204329"/>
                    <a:gd name="connsiteY8" fmla="*/ 493047 h 493047"/>
                    <a:gd name="connsiteX9" fmla="*/ 24885 w 1204329"/>
                    <a:gd name="connsiteY9" fmla="*/ 347273 h 493047"/>
                    <a:gd name="connsiteX10" fmla="*/ 64642 w 1204329"/>
                    <a:gd name="connsiteY10" fmla="*/ 281012 h 493047"/>
                    <a:gd name="connsiteX11" fmla="*/ 91146 w 1204329"/>
                    <a:gd name="connsiteY11" fmla="*/ 241255 h 493047"/>
                    <a:gd name="connsiteX12" fmla="*/ 170659 w 1204329"/>
                    <a:gd name="connsiteY12" fmla="*/ 201499 h 493047"/>
                    <a:gd name="connsiteX13" fmla="*/ 250172 w 1204329"/>
                    <a:gd name="connsiteY13" fmla="*/ 135238 h 493047"/>
                    <a:gd name="connsiteX14" fmla="*/ 276677 w 1204329"/>
                    <a:gd name="connsiteY14" fmla="*/ 108734 h 493047"/>
                    <a:gd name="connsiteX15" fmla="*/ 329685 w 1204329"/>
                    <a:gd name="connsiteY15" fmla="*/ 82229 h 493047"/>
                    <a:gd name="connsiteX16" fmla="*/ 409198 w 1204329"/>
                    <a:gd name="connsiteY16" fmla="*/ 42473 h 493047"/>
                    <a:gd name="connsiteX17" fmla="*/ 448955 w 1204329"/>
                    <a:gd name="connsiteY17" fmla="*/ 15968 h 493047"/>
                    <a:gd name="connsiteX18" fmla="*/ 806764 w 1204329"/>
                    <a:gd name="connsiteY18" fmla="*/ 15968 h 493047"/>
                    <a:gd name="connsiteX19" fmla="*/ 926033 w 1204329"/>
                    <a:gd name="connsiteY19" fmla="*/ 42473 h 493047"/>
                    <a:gd name="connsiteX20" fmla="*/ 1005546 w 1204329"/>
                    <a:gd name="connsiteY20" fmla="*/ 68977 h 493047"/>
                    <a:gd name="connsiteX21" fmla="*/ 1045303 w 1204329"/>
                    <a:gd name="connsiteY21" fmla="*/ 95481 h 493047"/>
                    <a:gd name="connsiteX22" fmla="*/ 1071807 w 1204329"/>
                    <a:gd name="connsiteY22" fmla="*/ 121986 h 493047"/>
                    <a:gd name="connsiteX23" fmla="*/ 1111564 w 1204329"/>
                    <a:gd name="connsiteY23" fmla="*/ 135238 h 493047"/>
                    <a:gd name="connsiteX24" fmla="*/ 1151320 w 1204329"/>
                    <a:gd name="connsiteY24" fmla="*/ 161742 h 493047"/>
                    <a:gd name="connsiteX25" fmla="*/ 1204329 w 1204329"/>
                    <a:gd name="connsiteY25" fmla="*/ 228003 h 493047"/>
                    <a:gd name="connsiteX26" fmla="*/ 1191077 w 1204329"/>
                    <a:gd name="connsiteY26" fmla="*/ 320768 h 493047"/>
                    <a:gd name="connsiteX27" fmla="*/ 1164572 w 1204329"/>
                    <a:gd name="connsiteY27" fmla="*/ 347273 h 493047"/>
                    <a:gd name="connsiteX28" fmla="*/ 1098311 w 1204329"/>
                    <a:gd name="connsiteY28" fmla="*/ 334021 h 493047"/>
                    <a:gd name="connsiteX29" fmla="*/ 1018798 w 1204329"/>
                    <a:gd name="connsiteY29" fmla="*/ 307516 h 493047"/>
                    <a:gd name="connsiteX30" fmla="*/ 979042 w 1204329"/>
                    <a:gd name="connsiteY30" fmla="*/ 281012 h 493047"/>
                    <a:gd name="connsiteX31" fmla="*/ 939285 w 1204329"/>
                    <a:gd name="connsiteY31" fmla="*/ 267760 h 493047"/>
                    <a:gd name="connsiteX32" fmla="*/ 912781 w 1204329"/>
                    <a:gd name="connsiteY32" fmla="*/ 241255 h 493047"/>
                    <a:gd name="connsiteX33" fmla="*/ 873024 w 1204329"/>
                    <a:gd name="connsiteY33" fmla="*/ 228003 h 493047"/>
                    <a:gd name="connsiteX34" fmla="*/ 727250 w 1204329"/>
                    <a:gd name="connsiteY34" fmla="*/ 201499 h 493047"/>
                    <a:gd name="connsiteX35" fmla="*/ 674242 w 1204329"/>
                    <a:gd name="connsiteY35" fmla="*/ 188247 h 493047"/>
                    <a:gd name="connsiteX36" fmla="*/ 581477 w 1204329"/>
                    <a:gd name="connsiteY36" fmla="*/ 201499 h 493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1204329" h="493047">
                      <a:moveTo>
                        <a:pt x="700746" y="188247"/>
                      </a:moveTo>
                      <a:cubicBezTo>
                        <a:pt x="643320" y="192664"/>
                        <a:pt x="585359" y="192516"/>
                        <a:pt x="528468" y="201499"/>
                      </a:cubicBezTo>
                      <a:cubicBezTo>
                        <a:pt x="500872" y="205856"/>
                        <a:pt x="448955" y="228003"/>
                        <a:pt x="448955" y="228003"/>
                      </a:cubicBezTo>
                      <a:cubicBezTo>
                        <a:pt x="422451" y="245673"/>
                        <a:pt x="391967" y="258488"/>
                        <a:pt x="369442" y="281012"/>
                      </a:cubicBezTo>
                      <a:cubicBezTo>
                        <a:pt x="331675" y="318778"/>
                        <a:pt x="353333" y="300585"/>
                        <a:pt x="303181" y="334021"/>
                      </a:cubicBezTo>
                      <a:cubicBezTo>
                        <a:pt x="257744" y="402177"/>
                        <a:pt x="300028" y="349795"/>
                        <a:pt x="236920" y="400281"/>
                      </a:cubicBezTo>
                      <a:cubicBezTo>
                        <a:pt x="184944" y="441862"/>
                        <a:pt x="239704" y="417023"/>
                        <a:pt x="170659" y="440038"/>
                      </a:cubicBezTo>
                      <a:cubicBezTo>
                        <a:pt x="157407" y="448873"/>
                        <a:pt x="145457" y="460073"/>
                        <a:pt x="130903" y="466542"/>
                      </a:cubicBezTo>
                      <a:cubicBezTo>
                        <a:pt x="105373" y="477889"/>
                        <a:pt x="51390" y="493047"/>
                        <a:pt x="51390" y="493047"/>
                      </a:cubicBezTo>
                      <a:cubicBezTo>
                        <a:pt x="-28123" y="466541"/>
                        <a:pt x="2744" y="491194"/>
                        <a:pt x="24885" y="347273"/>
                      </a:cubicBezTo>
                      <a:cubicBezTo>
                        <a:pt x="32557" y="297406"/>
                        <a:pt x="36784" y="315834"/>
                        <a:pt x="64642" y="281012"/>
                      </a:cubicBezTo>
                      <a:cubicBezTo>
                        <a:pt x="74592" y="268575"/>
                        <a:pt x="79884" y="252517"/>
                        <a:pt x="91146" y="241255"/>
                      </a:cubicBezTo>
                      <a:cubicBezTo>
                        <a:pt x="116835" y="215566"/>
                        <a:pt x="138325" y="212277"/>
                        <a:pt x="170659" y="201499"/>
                      </a:cubicBezTo>
                      <a:cubicBezTo>
                        <a:pt x="253702" y="90775"/>
                        <a:pt x="167387" y="184908"/>
                        <a:pt x="250172" y="135238"/>
                      </a:cubicBezTo>
                      <a:cubicBezTo>
                        <a:pt x="260886" y="128810"/>
                        <a:pt x="266281" y="115665"/>
                        <a:pt x="276677" y="108734"/>
                      </a:cubicBezTo>
                      <a:cubicBezTo>
                        <a:pt x="293114" y="97776"/>
                        <a:pt x="312533" y="92030"/>
                        <a:pt x="329685" y="82229"/>
                      </a:cubicBezTo>
                      <a:cubicBezTo>
                        <a:pt x="401612" y="41128"/>
                        <a:pt x="336312" y="66768"/>
                        <a:pt x="409198" y="42473"/>
                      </a:cubicBezTo>
                      <a:cubicBezTo>
                        <a:pt x="422450" y="33638"/>
                        <a:pt x="434042" y="21561"/>
                        <a:pt x="448955" y="15968"/>
                      </a:cubicBezTo>
                      <a:cubicBezTo>
                        <a:pt x="543325" y="-19421"/>
                        <a:pt x="783320" y="14902"/>
                        <a:pt x="806764" y="15968"/>
                      </a:cubicBezTo>
                      <a:cubicBezTo>
                        <a:pt x="844585" y="23533"/>
                        <a:pt x="888610" y="31246"/>
                        <a:pt x="926033" y="42473"/>
                      </a:cubicBezTo>
                      <a:cubicBezTo>
                        <a:pt x="952793" y="50501"/>
                        <a:pt x="982300" y="53480"/>
                        <a:pt x="1005546" y="68977"/>
                      </a:cubicBezTo>
                      <a:cubicBezTo>
                        <a:pt x="1018798" y="77812"/>
                        <a:pt x="1032866" y="85531"/>
                        <a:pt x="1045303" y="95481"/>
                      </a:cubicBezTo>
                      <a:cubicBezTo>
                        <a:pt x="1055059" y="103286"/>
                        <a:pt x="1061093" y="115558"/>
                        <a:pt x="1071807" y="121986"/>
                      </a:cubicBezTo>
                      <a:cubicBezTo>
                        <a:pt x="1083785" y="129173"/>
                        <a:pt x="1098312" y="130821"/>
                        <a:pt x="1111564" y="135238"/>
                      </a:cubicBezTo>
                      <a:cubicBezTo>
                        <a:pt x="1124816" y="144073"/>
                        <a:pt x="1138883" y="151792"/>
                        <a:pt x="1151320" y="161742"/>
                      </a:cubicBezTo>
                      <a:cubicBezTo>
                        <a:pt x="1178293" y="183321"/>
                        <a:pt x="1184651" y="198487"/>
                        <a:pt x="1204329" y="228003"/>
                      </a:cubicBezTo>
                      <a:cubicBezTo>
                        <a:pt x="1199912" y="258925"/>
                        <a:pt x="1200955" y="291135"/>
                        <a:pt x="1191077" y="320768"/>
                      </a:cubicBezTo>
                      <a:cubicBezTo>
                        <a:pt x="1187126" y="332621"/>
                        <a:pt x="1176941" y="345506"/>
                        <a:pt x="1164572" y="347273"/>
                      </a:cubicBezTo>
                      <a:cubicBezTo>
                        <a:pt x="1142274" y="350459"/>
                        <a:pt x="1120042" y="339948"/>
                        <a:pt x="1098311" y="334021"/>
                      </a:cubicBezTo>
                      <a:cubicBezTo>
                        <a:pt x="1071357" y="326670"/>
                        <a:pt x="1018798" y="307516"/>
                        <a:pt x="1018798" y="307516"/>
                      </a:cubicBezTo>
                      <a:cubicBezTo>
                        <a:pt x="1005546" y="298681"/>
                        <a:pt x="993288" y="288135"/>
                        <a:pt x="979042" y="281012"/>
                      </a:cubicBezTo>
                      <a:cubicBezTo>
                        <a:pt x="966548" y="274765"/>
                        <a:pt x="951263" y="274947"/>
                        <a:pt x="939285" y="267760"/>
                      </a:cubicBezTo>
                      <a:cubicBezTo>
                        <a:pt x="928571" y="261332"/>
                        <a:pt x="923495" y="247683"/>
                        <a:pt x="912781" y="241255"/>
                      </a:cubicBezTo>
                      <a:cubicBezTo>
                        <a:pt x="900803" y="234068"/>
                        <a:pt x="886456" y="231841"/>
                        <a:pt x="873024" y="228003"/>
                      </a:cubicBezTo>
                      <a:cubicBezTo>
                        <a:pt x="794122" y="205460"/>
                        <a:pt x="830484" y="220269"/>
                        <a:pt x="727250" y="201499"/>
                      </a:cubicBezTo>
                      <a:cubicBezTo>
                        <a:pt x="709331" y="198241"/>
                        <a:pt x="691911" y="192664"/>
                        <a:pt x="674242" y="188247"/>
                      </a:cubicBezTo>
                      <a:cubicBezTo>
                        <a:pt x="590372" y="202225"/>
                        <a:pt x="621599" y="201499"/>
                        <a:pt x="581477" y="201499"/>
                      </a:cubicBezTo>
                    </a:path>
                  </a:pathLst>
                </a:custGeom>
                <a:solidFill>
                  <a:srgbClr val="FF66F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87" name="フリーフォーム 86"/>
                <p:cNvSpPr/>
                <p:nvPr/>
              </p:nvSpPr>
              <p:spPr>
                <a:xfrm>
                  <a:off x="4122235" y="3844323"/>
                  <a:ext cx="1204329" cy="493047"/>
                </a:xfrm>
                <a:custGeom>
                  <a:avLst/>
                  <a:gdLst>
                    <a:gd name="connsiteX0" fmla="*/ 700746 w 1204329"/>
                    <a:gd name="connsiteY0" fmla="*/ 188247 h 493047"/>
                    <a:gd name="connsiteX1" fmla="*/ 528468 w 1204329"/>
                    <a:gd name="connsiteY1" fmla="*/ 201499 h 493047"/>
                    <a:gd name="connsiteX2" fmla="*/ 448955 w 1204329"/>
                    <a:gd name="connsiteY2" fmla="*/ 228003 h 493047"/>
                    <a:gd name="connsiteX3" fmla="*/ 369442 w 1204329"/>
                    <a:gd name="connsiteY3" fmla="*/ 281012 h 493047"/>
                    <a:gd name="connsiteX4" fmla="*/ 303181 w 1204329"/>
                    <a:gd name="connsiteY4" fmla="*/ 334021 h 493047"/>
                    <a:gd name="connsiteX5" fmla="*/ 236920 w 1204329"/>
                    <a:gd name="connsiteY5" fmla="*/ 400281 h 493047"/>
                    <a:gd name="connsiteX6" fmla="*/ 170659 w 1204329"/>
                    <a:gd name="connsiteY6" fmla="*/ 440038 h 493047"/>
                    <a:gd name="connsiteX7" fmla="*/ 130903 w 1204329"/>
                    <a:gd name="connsiteY7" fmla="*/ 466542 h 493047"/>
                    <a:gd name="connsiteX8" fmla="*/ 51390 w 1204329"/>
                    <a:gd name="connsiteY8" fmla="*/ 493047 h 493047"/>
                    <a:gd name="connsiteX9" fmla="*/ 24885 w 1204329"/>
                    <a:gd name="connsiteY9" fmla="*/ 347273 h 493047"/>
                    <a:gd name="connsiteX10" fmla="*/ 64642 w 1204329"/>
                    <a:gd name="connsiteY10" fmla="*/ 281012 h 493047"/>
                    <a:gd name="connsiteX11" fmla="*/ 91146 w 1204329"/>
                    <a:gd name="connsiteY11" fmla="*/ 241255 h 493047"/>
                    <a:gd name="connsiteX12" fmla="*/ 170659 w 1204329"/>
                    <a:gd name="connsiteY12" fmla="*/ 201499 h 493047"/>
                    <a:gd name="connsiteX13" fmla="*/ 250172 w 1204329"/>
                    <a:gd name="connsiteY13" fmla="*/ 135238 h 493047"/>
                    <a:gd name="connsiteX14" fmla="*/ 276677 w 1204329"/>
                    <a:gd name="connsiteY14" fmla="*/ 108734 h 493047"/>
                    <a:gd name="connsiteX15" fmla="*/ 329685 w 1204329"/>
                    <a:gd name="connsiteY15" fmla="*/ 82229 h 493047"/>
                    <a:gd name="connsiteX16" fmla="*/ 409198 w 1204329"/>
                    <a:gd name="connsiteY16" fmla="*/ 42473 h 493047"/>
                    <a:gd name="connsiteX17" fmla="*/ 448955 w 1204329"/>
                    <a:gd name="connsiteY17" fmla="*/ 15968 h 493047"/>
                    <a:gd name="connsiteX18" fmla="*/ 806764 w 1204329"/>
                    <a:gd name="connsiteY18" fmla="*/ 15968 h 493047"/>
                    <a:gd name="connsiteX19" fmla="*/ 926033 w 1204329"/>
                    <a:gd name="connsiteY19" fmla="*/ 42473 h 493047"/>
                    <a:gd name="connsiteX20" fmla="*/ 1005546 w 1204329"/>
                    <a:gd name="connsiteY20" fmla="*/ 68977 h 493047"/>
                    <a:gd name="connsiteX21" fmla="*/ 1045303 w 1204329"/>
                    <a:gd name="connsiteY21" fmla="*/ 95481 h 493047"/>
                    <a:gd name="connsiteX22" fmla="*/ 1071807 w 1204329"/>
                    <a:gd name="connsiteY22" fmla="*/ 121986 h 493047"/>
                    <a:gd name="connsiteX23" fmla="*/ 1111564 w 1204329"/>
                    <a:gd name="connsiteY23" fmla="*/ 135238 h 493047"/>
                    <a:gd name="connsiteX24" fmla="*/ 1151320 w 1204329"/>
                    <a:gd name="connsiteY24" fmla="*/ 161742 h 493047"/>
                    <a:gd name="connsiteX25" fmla="*/ 1204329 w 1204329"/>
                    <a:gd name="connsiteY25" fmla="*/ 228003 h 493047"/>
                    <a:gd name="connsiteX26" fmla="*/ 1191077 w 1204329"/>
                    <a:gd name="connsiteY26" fmla="*/ 320768 h 493047"/>
                    <a:gd name="connsiteX27" fmla="*/ 1164572 w 1204329"/>
                    <a:gd name="connsiteY27" fmla="*/ 347273 h 493047"/>
                    <a:gd name="connsiteX28" fmla="*/ 1098311 w 1204329"/>
                    <a:gd name="connsiteY28" fmla="*/ 334021 h 493047"/>
                    <a:gd name="connsiteX29" fmla="*/ 1018798 w 1204329"/>
                    <a:gd name="connsiteY29" fmla="*/ 307516 h 493047"/>
                    <a:gd name="connsiteX30" fmla="*/ 979042 w 1204329"/>
                    <a:gd name="connsiteY30" fmla="*/ 281012 h 493047"/>
                    <a:gd name="connsiteX31" fmla="*/ 939285 w 1204329"/>
                    <a:gd name="connsiteY31" fmla="*/ 267760 h 493047"/>
                    <a:gd name="connsiteX32" fmla="*/ 912781 w 1204329"/>
                    <a:gd name="connsiteY32" fmla="*/ 241255 h 493047"/>
                    <a:gd name="connsiteX33" fmla="*/ 873024 w 1204329"/>
                    <a:gd name="connsiteY33" fmla="*/ 228003 h 493047"/>
                    <a:gd name="connsiteX34" fmla="*/ 727250 w 1204329"/>
                    <a:gd name="connsiteY34" fmla="*/ 201499 h 493047"/>
                    <a:gd name="connsiteX35" fmla="*/ 674242 w 1204329"/>
                    <a:gd name="connsiteY35" fmla="*/ 188247 h 493047"/>
                    <a:gd name="connsiteX36" fmla="*/ 581477 w 1204329"/>
                    <a:gd name="connsiteY36" fmla="*/ 201499 h 493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1204329" h="493047">
                      <a:moveTo>
                        <a:pt x="700746" y="188247"/>
                      </a:moveTo>
                      <a:cubicBezTo>
                        <a:pt x="643320" y="192664"/>
                        <a:pt x="585359" y="192516"/>
                        <a:pt x="528468" y="201499"/>
                      </a:cubicBezTo>
                      <a:cubicBezTo>
                        <a:pt x="500872" y="205856"/>
                        <a:pt x="448955" y="228003"/>
                        <a:pt x="448955" y="228003"/>
                      </a:cubicBezTo>
                      <a:cubicBezTo>
                        <a:pt x="422451" y="245673"/>
                        <a:pt x="391967" y="258488"/>
                        <a:pt x="369442" y="281012"/>
                      </a:cubicBezTo>
                      <a:cubicBezTo>
                        <a:pt x="331675" y="318778"/>
                        <a:pt x="353333" y="300585"/>
                        <a:pt x="303181" y="334021"/>
                      </a:cubicBezTo>
                      <a:cubicBezTo>
                        <a:pt x="257744" y="402177"/>
                        <a:pt x="300028" y="349795"/>
                        <a:pt x="236920" y="400281"/>
                      </a:cubicBezTo>
                      <a:cubicBezTo>
                        <a:pt x="184944" y="441862"/>
                        <a:pt x="239704" y="417023"/>
                        <a:pt x="170659" y="440038"/>
                      </a:cubicBezTo>
                      <a:cubicBezTo>
                        <a:pt x="157407" y="448873"/>
                        <a:pt x="145457" y="460073"/>
                        <a:pt x="130903" y="466542"/>
                      </a:cubicBezTo>
                      <a:cubicBezTo>
                        <a:pt x="105373" y="477889"/>
                        <a:pt x="51390" y="493047"/>
                        <a:pt x="51390" y="493047"/>
                      </a:cubicBezTo>
                      <a:cubicBezTo>
                        <a:pt x="-28123" y="466541"/>
                        <a:pt x="2744" y="491194"/>
                        <a:pt x="24885" y="347273"/>
                      </a:cubicBezTo>
                      <a:cubicBezTo>
                        <a:pt x="32557" y="297406"/>
                        <a:pt x="36784" y="315834"/>
                        <a:pt x="64642" y="281012"/>
                      </a:cubicBezTo>
                      <a:cubicBezTo>
                        <a:pt x="74592" y="268575"/>
                        <a:pt x="79884" y="252517"/>
                        <a:pt x="91146" y="241255"/>
                      </a:cubicBezTo>
                      <a:cubicBezTo>
                        <a:pt x="116835" y="215566"/>
                        <a:pt x="138325" y="212277"/>
                        <a:pt x="170659" y="201499"/>
                      </a:cubicBezTo>
                      <a:cubicBezTo>
                        <a:pt x="253702" y="90775"/>
                        <a:pt x="167387" y="184908"/>
                        <a:pt x="250172" y="135238"/>
                      </a:cubicBezTo>
                      <a:cubicBezTo>
                        <a:pt x="260886" y="128810"/>
                        <a:pt x="266281" y="115665"/>
                        <a:pt x="276677" y="108734"/>
                      </a:cubicBezTo>
                      <a:cubicBezTo>
                        <a:pt x="293114" y="97776"/>
                        <a:pt x="312533" y="92030"/>
                        <a:pt x="329685" y="82229"/>
                      </a:cubicBezTo>
                      <a:cubicBezTo>
                        <a:pt x="401612" y="41128"/>
                        <a:pt x="336312" y="66768"/>
                        <a:pt x="409198" y="42473"/>
                      </a:cubicBezTo>
                      <a:cubicBezTo>
                        <a:pt x="422450" y="33638"/>
                        <a:pt x="434042" y="21561"/>
                        <a:pt x="448955" y="15968"/>
                      </a:cubicBezTo>
                      <a:cubicBezTo>
                        <a:pt x="543325" y="-19421"/>
                        <a:pt x="783320" y="14902"/>
                        <a:pt x="806764" y="15968"/>
                      </a:cubicBezTo>
                      <a:cubicBezTo>
                        <a:pt x="844585" y="23533"/>
                        <a:pt x="888610" y="31246"/>
                        <a:pt x="926033" y="42473"/>
                      </a:cubicBezTo>
                      <a:cubicBezTo>
                        <a:pt x="952793" y="50501"/>
                        <a:pt x="982300" y="53480"/>
                        <a:pt x="1005546" y="68977"/>
                      </a:cubicBezTo>
                      <a:cubicBezTo>
                        <a:pt x="1018798" y="77812"/>
                        <a:pt x="1032866" y="85531"/>
                        <a:pt x="1045303" y="95481"/>
                      </a:cubicBezTo>
                      <a:cubicBezTo>
                        <a:pt x="1055059" y="103286"/>
                        <a:pt x="1061093" y="115558"/>
                        <a:pt x="1071807" y="121986"/>
                      </a:cubicBezTo>
                      <a:cubicBezTo>
                        <a:pt x="1083785" y="129173"/>
                        <a:pt x="1098312" y="130821"/>
                        <a:pt x="1111564" y="135238"/>
                      </a:cubicBezTo>
                      <a:cubicBezTo>
                        <a:pt x="1124816" y="144073"/>
                        <a:pt x="1138883" y="151792"/>
                        <a:pt x="1151320" y="161742"/>
                      </a:cubicBezTo>
                      <a:cubicBezTo>
                        <a:pt x="1178293" y="183321"/>
                        <a:pt x="1184651" y="198487"/>
                        <a:pt x="1204329" y="228003"/>
                      </a:cubicBezTo>
                      <a:cubicBezTo>
                        <a:pt x="1199912" y="258925"/>
                        <a:pt x="1200955" y="291135"/>
                        <a:pt x="1191077" y="320768"/>
                      </a:cubicBezTo>
                      <a:cubicBezTo>
                        <a:pt x="1187126" y="332621"/>
                        <a:pt x="1176941" y="345506"/>
                        <a:pt x="1164572" y="347273"/>
                      </a:cubicBezTo>
                      <a:cubicBezTo>
                        <a:pt x="1142274" y="350459"/>
                        <a:pt x="1120042" y="339948"/>
                        <a:pt x="1098311" y="334021"/>
                      </a:cubicBezTo>
                      <a:cubicBezTo>
                        <a:pt x="1071357" y="326670"/>
                        <a:pt x="1018798" y="307516"/>
                        <a:pt x="1018798" y="307516"/>
                      </a:cubicBezTo>
                      <a:cubicBezTo>
                        <a:pt x="1005546" y="298681"/>
                        <a:pt x="993288" y="288135"/>
                        <a:pt x="979042" y="281012"/>
                      </a:cubicBezTo>
                      <a:cubicBezTo>
                        <a:pt x="966548" y="274765"/>
                        <a:pt x="951263" y="274947"/>
                        <a:pt x="939285" y="267760"/>
                      </a:cubicBezTo>
                      <a:cubicBezTo>
                        <a:pt x="928571" y="261332"/>
                        <a:pt x="923495" y="247683"/>
                        <a:pt x="912781" y="241255"/>
                      </a:cubicBezTo>
                      <a:cubicBezTo>
                        <a:pt x="900803" y="234068"/>
                        <a:pt x="886456" y="231841"/>
                        <a:pt x="873024" y="228003"/>
                      </a:cubicBezTo>
                      <a:cubicBezTo>
                        <a:pt x="794122" y="205460"/>
                        <a:pt x="830484" y="220269"/>
                        <a:pt x="727250" y="201499"/>
                      </a:cubicBezTo>
                      <a:cubicBezTo>
                        <a:pt x="709331" y="198241"/>
                        <a:pt x="691911" y="192664"/>
                        <a:pt x="674242" y="188247"/>
                      </a:cubicBezTo>
                      <a:cubicBezTo>
                        <a:pt x="590372" y="202225"/>
                        <a:pt x="621599" y="201499"/>
                        <a:pt x="581477" y="201499"/>
                      </a:cubicBezTo>
                    </a:path>
                  </a:pathLst>
                </a:custGeom>
                <a:solidFill>
                  <a:srgbClr val="FF66F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</p:grpSp>
          <p:sp>
            <p:nvSpPr>
              <p:cNvPr id="85" name="正方形/長方形 84"/>
              <p:cNvSpPr/>
              <p:nvPr/>
            </p:nvSpPr>
            <p:spPr>
              <a:xfrm>
                <a:off x="3211081" y="1525873"/>
                <a:ext cx="3110384" cy="1353091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ja-JP" altLang="en-US" sz="2000" b="0" cap="none" spc="0" dirty="0" smtClean="0">
                    <a:ln w="18415" cmpd="sng">
                      <a:solidFill>
                        <a:sysClr val="windowText" lastClr="000000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</a:rPr>
                  <a:t>もんだい</a:t>
                </a:r>
                <a:endParaRPr lang="ja-JP" altLang="en-US" sz="2000" b="0" cap="none" spc="0" dirty="0">
                  <a:ln w="18415" cmpd="sng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95" name="グループ化 94"/>
            <p:cNvGrpSpPr/>
            <p:nvPr/>
          </p:nvGrpSpPr>
          <p:grpSpPr>
            <a:xfrm>
              <a:off x="3725844" y="1837840"/>
              <a:ext cx="1455374" cy="1384722"/>
              <a:chOff x="2744777" y="1484784"/>
              <a:chExt cx="4050390" cy="4682851"/>
            </a:xfrm>
          </p:grpSpPr>
          <p:grpSp>
            <p:nvGrpSpPr>
              <p:cNvPr id="96" name="グループ化 95"/>
              <p:cNvGrpSpPr/>
              <p:nvPr/>
            </p:nvGrpSpPr>
            <p:grpSpPr>
              <a:xfrm>
                <a:off x="2744777" y="1484784"/>
                <a:ext cx="4050390" cy="4682851"/>
                <a:chOff x="2668961" y="1844824"/>
                <a:chExt cx="4050390" cy="4682851"/>
              </a:xfrm>
            </p:grpSpPr>
            <p:sp>
              <p:nvSpPr>
                <p:cNvPr id="101" name="フリーフォーム 100"/>
                <p:cNvSpPr/>
                <p:nvPr/>
              </p:nvSpPr>
              <p:spPr>
                <a:xfrm>
                  <a:off x="2668961" y="1844824"/>
                  <a:ext cx="4050390" cy="4682851"/>
                </a:xfrm>
                <a:custGeom>
                  <a:avLst/>
                  <a:gdLst>
                    <a:gd name="connsiteX0" fmla="*/ 1277497 w 4050390"/>
                    <a:gd name="connsiteY0" fmla="*/ 35515 h 4334120"/>
                    <a:gd name="connsiteX1" fmla="*/ 747410 w 4050390"/>
                    <a:gd name="connsiteY1" fmla="*/ 287306 h 4334120"/>
                    <a:gd name="connsiteX2" fmla="*/ 349845 w 4050390"/>
                    <a:gd name="connsiteY2" fmla="*/ 936663 h 4334120"/>
                    <a:gd name="connsiteX3" fmla="*/ 190819 w 4050390"/>
                    <a:gd name="connsiteY3" fmla="*/ 2672698 h 4334120"/>
                    <a:gd name="connsiteX4" fmla="*/ 204071 w 4050390"/>
                    <a:gd name="connsiteY4" fmla="*/ 4209950 h 4334120"/>
                    <a:gd name="connsiteX5" fmla="*/ 270332 w 4050390"/>
                    <a:gd name="connsiteY5" fmla="*/ 4249706 h 4334120"/>
                    <a:gd name="connsiteX6" fmla="*/ 3649637 w 4050390"/>
                    <a:gd name="connsiteY6" fmla="*/ 4302715 h 4334120"/>
                    <a:gd name="connsiteX7" fmla="*/ 4020697 w 4050390"/>
                    <a:gd name="connsiteY7" fmla="*/ 4249706 h 4334120"/>
                    <a:gd name="connsiteX8" fmla="*/ 3967689 w 4050390"/>
                    <a:gd name="connsiteY8" fmla="*/ 4156941 h 4334120"/>
                    <a:gd name="connsiteX9" fmla="*/ 3914680 w 4050390"/>
                    <a:gd name="connsiteY9" fmla="*/ 2526924 h 4334120"/>
                    <a:gd name="connsiteX10" fmla="*/ 3768906 w 4050390"/>
                    <a:gd name="connsiteY10" fmla="*/ 578854 h 4334120"/>
                    <a:gd name="connsiteX11" fmla="*/ 2152141 w 4050390"/>
                    <a:gd name="connsiteY11" fmla="*/ 22263 h 4334120"/>
                    <a:gd name="connsiteX12" fmla="*/ 1065463 w 4050390"/>
                    <a:gd name="connsiteY12" fmla="*/ 101776 h 4334120"/>
                    <a:gd name="connsiteX13" fmla="*/ 1065463 w 4050390"/>
                    <a:gd name="connsiteY13" fmla="*/ 101776 h 43341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4050390" h="4334120">
                      <a:moveTo>
                        <a:pt x="1277497" y="35515"/>
                      </a:moveTo>
                      <a:cubicBezTo>
                        <a:pt x="1089758" y="86315"/>
                        <a:pt x="902019" y="137115"/>
                        <a:pt x="747410" y="287306"/>
                      </a:cubicBezTo>
                      <a:cubicBezTo>
                        <a:pt x="592801" y="437497"/>
                        <a:pt x="442610" y="539098"/>
                        <a:pt x="349845" y="936663"/>
                      </a:cubicBezTo>
                      <a:cubicBezTo>
                        <a:pt x="257080" y="1334228"/>
                        <a:pt x="215115" y="2127150"/>
                        <a:pt x="190819" y="2672698"/>
                      </a:cubicBezTo>
                      <a:cubicBezTo>
                        <a:pt x="166523" y="3218246"/>
                        <a:pt x="190819" y="3947115"/>
                        <a:pt x="204071" y="4209950"/>
                      </a:cubicBezTo>
                      <a:cubicBezTo>
                        <a:pt x="217323" y="4472785"/>
                        <a:pt x="-303929" y="4234245"/>
                        <a:pt x="270332" y="4249706"/>
                      </a:cubicBezTo>
                      <a:cubicBezTo>
                        <a:pt x="844593" y="4265167"/>
                        <a:pt x="3024576" y="4302715"/>
                        <a:pt x="3649637" y="4302715"/>
                      </a:cubicBezTo>
                      <a:cubicBezTo>
                        <a:pt x="4274698" y="4302715"/>
                        <a:pt x="3967688" y="4274002"/>
                        <a:pt x="4020697" y="4249706"/>
                      </a:cubicBezTo>
                      <a:cubicBezTo>
                        <a:pt x="4073706" y="4225410"/>
                        <a:pt x="3985359" y="4444071"/>
                        <a:pt x="3967689" y="4156941"/>
                      </a:cubicBezTo>
                      <a:cubicBezTo>
                        <a:pt x="3950020" y="3869811"/>
                        <a:pt x="3947811" y="3123272"/>
                        <a:pt x="3914680" y="2526924"/>
                      </a:cubicBezTo>
                      <a:cubicBezTo>
                        <a:pt x="3881550" y="1930576"/>
                        <a:pt x="4062663" y="996298"/>
                        <a:pt x="3768906" y="578854"/>
                      </a:cubicBezTo>
                      <a:cubicBezTo>
                        <a:pt x="3475150" y="161411"/>
                        <a:pt x="2602715" y="101776"/>
                        <a:pt x="2152141" y="22263"/>
                      </a:cubicBezTo>
                      <a:cubicBezTo>
                        <a:pt x="1701567" y="-57250"/>
                        <a:pt x="1065463" y="101776"/>
                        <a:pt x="1065463" y="101776"/>
                      </a:cubicBezTo>
                      <a:lnTo>
                        <a:pt x="1065463" y="101776"/>
                      </a:lnTo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102" name="円/楕円 101"/>
                <p:cNvSpPr/>
                <p:nvPr/>
              </p:nvSpPr>
              <p:spPr>
                <a:xfrm>
                  <a:off x="3539968" y="2708920"/>
                  <a:ext cx="864096" cy="864096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103" name="弦 102"/>
                <p:cNvSpPr/>
                <p:nvPr/>
              </p:nvSpPr>
              <p:spPr>
                <a:xfrm rot="17413514">
                  <a:off x="3511875" y="2740803"/>
                  <a:ext cx="863204" cy="848977"/>
                </a:xfrm>
                <a:prstGeom prst="chord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104" name="円/楕円 103"/>
                <p:cNvSpPr/>
                <p:nvPr/>
              </p:nvSpPr>
              <p:spPr>
                <a:xfrm>
                  <a:off x="4913988" y="2708920"/>
                  <a:ext cx="864096" cy="864096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105" name="弦 104"/>
                <p:cNvSpPr/>
                <p:nvPr/>
              </p:nvSpPr>
              <p:spPr>
                <a:xfrm rot="17413514">
                  <a:off x="4885895" y="2740803"/>
                  <a:ext cx="863204" cy="848977"/>
                </a:xfrm>
                <a:prstGeom prst="chord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106" name="円/楕円 105"/>
                <p:cNvSpPr/>
                <p:nvPr/>
              </p:nvSpPr>
              <p:spPr>
                <a:xfrm>
                  <a:off x="3779912" y="2996952"/>
                  <a:ext cx="360040" cy="28803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107" name="円/楕円 106"/>
                <p:cNvSpPr/>
                <p:nvPr/>
              </p:nvSpPr>
              <p:spPr>
                <a:xfrm>
                  <a:off x="5137477" y="3021275"/>
                  <a:ext cx="360040" cy="28803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</p:grpSp>
          <p:grpSp>
            <p:nvGrpSpPr>
              <p:cNvPr id="97" name="グループ化 96"/>
              <p:cNvGrpSpPr/>
              <p:nvPr/>
            </p:nvGrpSpPr>
            <p:grpSpPr>
              <a:xfrm>
                <a:off x="4333282" y="3948385"/>
                <a:ext cx="880011" cy="701173"/>
                <a:chOff x="4109793" y="3844323"/>
                <a:chExt cx="1216771" cy="701173"/>
              </a:xfrm>
            </p:grpSpPr>
            <p:sp>
              <p:nvSpPr>
                <p:cNvPr id="99" name="フリーフォーム 98"/>
                <p:cNvSpPr/>
                <p:nvPr/>
              </p:nvSpPr>
              <p:spPr>
                <a:xfrm>
                  <a:off x="4109793" y="4052449"/>
                  <a:ext cx="1204329" cy="493047"/>
                </a:xfrm>
                <a:custGeom>
                  <a:avLst/>
                  <a:gdLst>
                    <a:gd name="connsiteX0" fmla="*/ 700746 w 1204329"/>
                    <a:gd name="connsiteY0" fmla="*/ 188247 h 493047"/>
                    <a:gd name="connsiteX1" fmla="*/ 528468 w 1204329"/>
                    <a:gd name="connsiteY1" fmla="*/ 201499 h 493047"/>
                    <a:gd name="connsiteX2" fmla="*/ 448955 w 1204329"/>
                    <a:gd name="connsiteY2" fmla="*/ 228003 h 493047"/>
                    <a:gd name="connsiteX3" fmla="*/ 369442 w 1204329"/>
                    <a:gd name="connsiteY3" fmla="*/ 281012 h 493047"/>
                    <a:gd name="connsiteX4" fmla="*/ 303181 w 1204329"/>
                    <a:gd name="connsiteY4" fmla="*/ 334021 h 493047"/>
                    <a:gd name="connsiteX5" fmla="*/ 236920 w 1204329"/>
                    <a:gd name="connsiteY5" fmla="*/ 400281 h 493047"/>
                    <a:gd name="connsiteX6" fmla="*/ 170659 w 1204329"/>
                    <a:gd name="connsiteY6" fmla="*/ 440038 h 493047"/>
                    <a:gd name="connsiteX7" fmla="*/ 130903 w 1204329"/>
                    <a:gd name="connsiteY7" fmla="*/ 466542 h 493047"/>
                    <a:gd name="connsiteX8" fmla="*/ 51390 w 1204329"/>
                    <a:gd name="connsiteY8" fmla="*/ 493047 h 493047"/>
                    <a:gd name="connsiteX9" fmla="*/ 24885 w 1204329"/>
                    <a:gd name="connsiteY9" fmla="*/ 347273 h 493047"/>
                    <a:gd name="connsiteX10" fmla="*/ 64642 w 1204329"/>
                    <a:gd name="connsiteY10" fmla="*/ 281012 h 493047"/>
                    <a:gd name="connsiteX11" fmla="*/ 91146 w 1204329"/>
                    <a:gd name="connsiteY11" fmla="*/ 241255 h 493047"/>
                    <a:gd name="connsiteX12" fmla="*/ 170659 w 1204329"/>
                    <a:gd name="connsiteY12" fmla="*/ 201499 h 493047"/>
                    <a:gd name="connsiteX13" fmla="*/ 250172 w 1204329"/>
                    <a:gd name="connsiteY13" fmla="*/ 135238 h 493047"/>
                    <a:gd name="connsiteX14" fmla="*/ 276677 w 1204329"/>
                    <a:gd name="connsiteY14" fmla="*/ 108734 h 493047"/>
                    <a:gd name="connsiteX15" fmla="*/ 329685 w 1204329"/>
                    <a:gd name="connsiteY15" fmla="*/ 82229 h 493047"/>
                    <a:gd name="connsiteX16" fmla="*/ 409198 w 1204329"/>
                    <a:gd name="connsiteY16" fmla="*/ 42473 h 493047"/>
                    <a:gd name="connsiteX17" fmla="*/ 448955 w 1204329"/>
                    <a:gd name="connsiteY17" fmla="*/ 15968 h 493047"/>
                    <a:gd name="connsiteX18" fmla="*/ 806764 w 1204329"/>
                    <a:gd name="connsiteY18" fmla="*/ 15968 h 493047"/>
                    <a:gd name="connsiteX19" fmla="*/ 926033 w 1204329"/>
                    <a:gd name="connsiteY19" fmla="*/ 42473 h 493047"/>
                    <a:gd name="connsiteX20" fmla="*/ 1005546 w 1204329"/>
                    <a:gd name="connsiteY20" fmla="*/ 68977 h 493047"/>
                    <a:gd name="connsiteX21" fmla="*/ 1045303 w 1204329"/>
                    <a:gd name="connsiteY21" fmla="*/ 95481 h 493047"/>
                    <a:gd name="connsiteX22" fmla="*/ 1071807 w 1204329"/>
                    <a:gd name="connsiteY22" fmla="*/ 121986 h 493047"/>
                    <a:gd name="connsiteX23" fmla="*/ 1111564 w 1204329"/>
                    <a:gd name="connsiteY23" fmla="*/ 135238 h 493047"/>
                    <a:gd name="connsiteX24" fmla="*/ 1151320 w 1204329"/>
                    <a:gd name="connsiteY24" fmla="*/ 161742 h 493047"/>
                    <a:gd name="connsiteX25" fmla="*/ 1204329 w 1204329"/>
                    <a:gd name="connsiteY25" fmla="*/ 228003 h 493047"/>
                    <a:gd name="connsiteX26" fmla="*/ 1191077 w 1204329"/>
                    <a:gd name="connsiteY26" fmla="*/ 320768 h 493047"/>
                    <a:gd name="connsiteX27" fmla="*/ 1164572 w 1204329"/>
                    <a:gd name="connsiteY27" fmla="*/ 347273 h 493047"/>
                    <a:gd name="connsiteX28" fmla="*/ 1098311 w 1204329"/>
                    <a:gd name="connsiteY28" fmla="*/ 334021 h 493047"/>
                    <a:gd name="connsiteX29" fmla="*/ 1018798 w 1204329"/>
                    <a:gd name="connsiteY29" fmla="*/ 307516 h 493047"/>
                    <a:gd name="connsiteX30" fmla="*/ 979042 w 1204329"/>
                    <a:gd name="connsiteY30" fmla="*/ 281012 h 493047"/>
                    <a:gd name="connsiteX31" fmla="*/ 939285 w 1204329"/>
                    <a:gd name="connsiteY31" fmla="*/ 267760 h 493047"/>
                    <a:gd name="connsiteX32" fmla="*/ 912781 w 1204329"/>
                    <a:gd name="connsiteY32" fmla="*/ 241255 h 493047"/>
                    <a:gd name="connsiteX33" fmla="*/ 873024 w 1204329"/>
                    <a:gd name="connsiteY33" fmla="*/ 228003 h 493047"/>
                    <a:gd name="connsiteX34" fmla="*/ 727250 w 1204329"/>
                    <a:gd name="connsiteY34" fmla="*/ 201499 h 493047"/>
                    <a:gd name="connsiteX35" fmla="*/ 674242 w 1204329"/>
                    <a:gd name="connsiteY35" fmla="*/ 188247 h 493047"/>
                    <a:gd name="connsiteX36" fmla="*/ 581477 w 1204329"/>
                    <a:gd name="connsiteY36" fmla="*/ 201499 h 493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1204329" h="493047">
                      <a:moveTo>
                        <a:pt x="700746" y="188247"/>
                      </a:moveTo>
                      <a:cubicBezTo>
                        <a:pt x="643320" y="192664"/>
                        <a:pt x="585359" y="192516"/>
                        <a:pt x="528468" y="201499"/>
                      </a:cubicBezTo>
                      <a:cubicBezTo>
                        <a:pt x="500872" y="205856"/>
                        <a:pt x="448955" y="228003"/>
                        <a:pt x="448955" y="228003"/>
                      </a:cubicBezTo>
                      <a:cubicBezTo>
                        <a:pt x="422451" y="245673"/>
                        <a:pt x="391967" y="258488"/>
                        <a:pt x="369442" y="281012"/>
                      </a:cubicBezTo>
                      <a:cubicBezTo>
                        <a:pt x="331675" y="318778"/>
                        <a:pt x="353333" y="300585"/>
                        <a:pt x="303181" y="334021"/>
                      </a:cubicBezTo>
                      <a:cubicBezTo>
                        <a:pt x="257744" y="402177"/>
                        <a:pt x="300028" y="349795"/>
                        <a:pt x="236920" y="400281"/>
                      </a:cubicBezTo>
                      <a:cubicBezTo>
                        <a:pt x="184944" y="441862"/>
                        <a:pt x="239704" y="417023"/>
                        <a:pt x="170659" y="440038"/>
                      </a:cubicBezTo>
                      <a:cubicBezTo>
                        <a:pt x="157407" y="448873"/>
                        <a:pt x="145457" y="460073"/>
                        <a:pt x="130903" y="466542"/>
                      </a:cubicBezTo>
                      <a:cubicBezTo>
                        <a:pt x="105373" y="477889"/>
                        <a:pt x="51390" y="493047"/>
                        <a:pt x="51390" y="493047"/>
                      </a:cubicBezTo>
                      <a:cubicBezTo>
                        <a:pt x="-28123" y="466541"/>
                        <a:pt x="2744" y="491194"/>
                        <a:pt x="24885" y="347273"/>
                      </a:cubicBezTo>
                      <a:cubicBezTo>
                        <a:pt x="32557" y="297406"/>
                        <a:pt x="36784" y="315834"/>
                        <a:pt x="64642" y="281012"/>
                      </a:cubicBezTo>
                      <a:cubicBezTo>
                        <a:pt x="74592" y="268575"/>
                        <a:pt x="79884" y="252517"/>
                        <a:pt x="91146" y="241255"/>
                      </a:cubicBezTo>
                      <a:cubicBezTo>
                        <a:pt x="116835" y="215566"/>
                        <a:pt x="138325" y="212277"/>
                        <a:pt x="170659" y="201499"/>
                      </a:cubicBezTo>
                      <a:cubicBezTo>
                        <a:pt x="253702" y="90775"/>
                        <a:pt x="167387" y="184908"/>
                        <a:pt x="250172" y="135238"/>
                      </a:cubicBezTo>
                      <a:cubicBezTo>
                        <a:pt x="260886" y="128810"/>
                        <a:pt x="266281" y="115665"/>
                        <a:pt x="276677" y="108734"/>
                      </a:cubicBezTo>
                      <a:cubicBezTo>
                        <a:pt x="293114" y="97776"/>
                        <a:pt x="312533" y="92030"/>
                        <a:pt x="329685" y="82229"/>
                      </a:cubicBezTo>
                      <a:cubicBezTo>
                        <a:pt x="401612" y="41128"/>
                        <a:pt x="336312" y="66768"/>
                        <a:pt x="409198" y="42473"/>
                      </a:cubicBezTo>
                      <a:cubicBezTo>
                        <a:pt x="422450" y="33638"/>
                        <a:pt x="434042" y="21561"/>
                        <a:pt x="448955" y="15968"/>
                      </a:cubicBezTo>
                      <a:cubicBezTo>
                        <a:pt x="543325" y="-19421"/>
                        <a:pt x="783320" y="14902"/>
                        <a:pt x="806764" y="15968"/>
                      </a:cubicBezTo>
                      <a:cubicBezTo>
                        <a:pt x="844585" y="23533"/>
                        <a:pt x="888610" y="31246"/>
                        <a:pt x="926033" y="42473"/>
                      </a:cubicBezTo>
                      <a:cubicBezTo>
                        <a:pt x="952793" y="50501"/>
                        <a:pt x="982300" y="53480"/>
                        <a:pt x="1005546" y="68977"/>
                      </a:cubicBezTo>
                      <a:cubicBezTo>
                        <a:pt x="1018798" y="77812"/>
                        <a:pt x="1032866" y="85531"/>
                        <a:pt x="1045303" y="95481"/>
                      </a:cubicBezTo>
                      <a:cubicBezTo>
                        <a:pt x="1055059" y="103286"/>
                        <a:pt x="1061093" y="115558"/>
                        <a:pt x="1071807" y="121986"/>
                      </a:cubicBezTo>
                      <a:cubicBezTo>
                        <a:pt x="1083785" y="129173"/>
                        <a:pt x="1098312" y="130821"/>
                        <a:pt x="1111564" y="135238"/>
                      </a:cubicBezTo>
                      <a:cubicBezTo>
                        <a:pt x="1124816" y="144073"/>
                        <a:pt x="1138883" y="151792"/>
                        <a:pt x="1151320" y="161742"/>
                      </a:cubicBezTo>
                      <a:cubicBezTo>
                        <a:pt x="1178293" y="183321"/>
                        <a:pt x="1184651" y="198487"/>
                        <a:pt x="1204329" y="228003"/>
                      </a:cubicBezTo>
                      <a:cubicBezTo>
                        <a:pt x="1199912" y="258925"/>
                        <a:pt x="1200955" y="291135"/>
                        <a:pt x="1191077" y="320768"/>
                      </a:cubicBezTo>
                      <a:cubicBezTo>
                        <a:pt x="1187126" y="332621"/>
                        <a:pt x="1176941" y="345506"/>
                        <a:pt x="1164572" y="347273"/>
                      </a:cubicBezTo>
                      <a:cubicBezTo>
                        <a:pt x="1142274" y="350459"/>
                        <a:pt x="1120042" y="339948"/>
                        <a:pt x="1098311" y="334021"/>
                      </a:cubicBezTo>
                      <a:cubicBezTo>
                        <a:pt x="1071357" y="326670"/>
                        <a:pt x="1018798" y="307516"/>
                        <a:pt x="1018798" y="307516"/>
                      </a:cubicBezTo>
                      <a:cubicBezTo>
                        <a:pt x="1005546" y="298681"/>
                        <a:pt x="993288" y="288135"/>
                        <a:pt x="979042" y="281012"/>
                      </a:cubicBezTo>
                      <a:cubicBezTo>
                        <a:pt x="966548" y="274765"/>
                        <a:pt x="951263" y="274947"/>
                        <a:pt x="939285" y="267760"/>
                      </a:cubicBezTo>
                      <a:cubicBezTo>
                        <a:pt x="928571" y="261332"/>
                        <a:pt x="923495" y="247683"/>
                        <a:pt x="912781" y="241255"/>
                      </a:cubicBezTo>
                      <a:cubicBezTo>
                        <a:pt x="900803" y="234068"/>
                        <a:pt x="886456" y="231841"/>
                        <a:pt x="873024" y="228003"/>
                      </a:cubicBezTo>
                      <a:cubicBezTo>
                        <a:pt x="794122" y="205460"/>
                        <a:pt x="830484" y="220269"/>
                        <a:pt x="727250" y="201499"/>
                      </a:cubicBezTo>
                      <a:cubicBezTo>
                        <a:pt x="709331" y="198241"/>
                        <a:pt x="691911" y="192664"/>
                        <a:pt x="674242" y="188247"/>
                      </a:cubicBezTo>
                      <a:cubicBezTo>
                        <a:pt x="590372" y="202225"/>
                        <a:pt x="621599" y="201499"/>
                        <a:pt x="581477" y="201499"/>
                      </a:cubicBezTo>
                    </a:path>
                  </a:pathLst>
                </a:custGeom>
                <a:solidFill>
                  <a:srgbClr val="FF66F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100" name="フリーフォーム 99"/>
                <p:cNvSpPr/>
                <p:nvPr/>
              </p:nvSpPr>
              <p:spPr>
                <a:xfrm>
                  <a:off x="4122235" y="3844323"/>
                  <a:ext cx="1204329" cy="493047"/>
                </a:xfrm>
                <a:custGeom>
                  <a:avLst/>
                  <a:gdLst>
                    <a:gd name="connsiteX0" fmla="*/ 700746 w 1204329"/>
                    <a:gd name="connsiteY0" fmla="*/ 188247 h 493047"/>
                    <a:gd name="connsiteX1" fmla="*/ 528468 w 1204329"/>
                    <a:gd name="connsiteY1" fmla="*/ 201499 h 493047"/>
                    <a:gd name="connsiteX2" fmla="*/ 448955 w 1204329"/>
                    <a:gd name="connsiteY2" fmla="*/ 228003 h 493047"/>
                    <a:gd name="connsiteX3" fmla="*/ 369442 w 1204329"/>
                    <a:gd name="connsiteY3" fmla="*/ 281012 h 493047"/>
                    <a:gd name="connsiteX4" fmla="*/ 303181 w 1204329"/>
                    <a:gd name="connsiteY4" fmla="*/ 334021 h 493047"/>
                    <a:gd name="connsiteX5" fmla="*/ 236920 w 1204329"/>
                    <a:gd name="connsiteY5" fmla="*/ 400281 h 493047"/>
                    <a:gd name="connsiteX6" fmla="*/ 170659 w 1204329"/>
                    <a:gd name="connsiteY6" fmla="*/ 440038 h 493047"/>
                    <a:gd name="connsiteX7" fmla="*/ 130903 w 1204329"/>
                    <a:gd name="connsiteY7" fmla="*/ 466542 h 493047"/>
                    <a:gd name="connsiteX8" fmla="*/ 51390 w 1204329"/>
                    <a:gd name="connsiteY8" fmla="*/ 493047 h 493047"/>
                    <a:gd name="connsiteX9" fmla="*/ 24885 w 1204329"/>
                    <a:gd name="connsiteY9" fmla="*/ 347273 h 493047"/>
                    <a:gd name="connsiteX10" fmla="*/ 64642 w 1204329"/>
                    <a:gd name="connsiteY10" fmla="*/ 281012 h 493047"/>
                    <a:gd name="connsiteX11" fmla="*/ 91146 w 1204329"/>
                    <a:gd name="connsiteY11" fmla="*/ 241255 h 493047"/>
                    <a:gd name="connsiteX12" fmla="*/ 170659 w 1204329"/>
                    <a:gd name="connsiteY12" fmla="*/ 201499 h 493047"/>
                    <a:gd name="connsiteX13" fmla="*/ 250172 w 1204329"/>
                    <a:gd name="connsiteY13" fmla="*/ 135238 h 493047"/>
                    <a:gd name="connsiteX14" fmla="*/ 276677 w 1204329"/>
                    <a:gd name="connsiteY14" fmla="*/ 108734 h 493047"/>
                    <a:gd name="connsiteX15" fmla="*/ 329685 w 1204329"/>
                    <a:gd name="connsiteY15" fmla="*/ 82229 h 493047"/>
                    <a:gd name="connsiteX16" fmla="*/ 409198 w 1204329"/>
                    <a:gd name="connsiteY16" fmla="*/ 42473 h 493047"/>
                    <a:gd name="connsiteX17" fmla="*/ 448955 w 1204329"/>
                    <a:gd name="connsiteY17" fmla="*/ 15968 h 493047"/>
                    <a:gd name="connsiteX18" fmla="*/ 806764 w 1204329"/>
                    <a:gd name="connsiteY18" fmla="*/ 15968 h 493047"/>
                    <a:gd name="connsiteX19" fmla="*/ 926033 w 1204329"/>
                    <a:gd name="connsiteY19" fmla="*/ 42473 h 493047"/>
                    <a:gd name="connsiteX20" fmla="*/ 1005546 w 1204329"/>
                    <a:gd name="connsiteY20" fmla="*/ 68977 h 493047"/>
                    <a:gd name="connsiteX21" fmla="*/ 1045303 w 1204329"/>
                    <a:gd name="connsiteY21" fmla="*/ 95481 h 493047"/>
                    <a:gd name="connsiteX22" fmla="*/ 1071807 w 1204329"/>
                    <a:gd name="connsiteY22" fmla="*/ 121986 h 493047"/>
                    <a:gd name="connsiteX23" fmla="*/ 1111564 w 1204329"/>
                    <a:gd name="connsiteY23" fmla="*/ 135238 h 493047"/>
                    <a:gd name="connsiteX24" fmla="*/ 1151320 w 1204329"/>
                    <a:gd name="connsiteY24" fmla="*/ 161742 h 493047"/>
                    <a:gd name="connsiteX25" fmla="*/ 1204329 w 1204329"/>
                    <a:gd name="connsiteY25" fmla="*/ 228003 h 493047"/>
                    <a:gd name="connsiteX26" fmla="*/ 1191077 w 1204329"/>
                    <a:gd name="connsiteY26" fmla="*/ 320768 h 493047"/>
                    <a:gd name="connsiteX27" fmla="*/ 1164572 w 1204329"/>
                    <a:gd name="connsiteY27" fmla="*/ 347273 h 493047"/>
                    <a:gd name="connsiteX28" fmla="*/ 1098311 w 1204329"/>
                    <a:gd name="connsiteY28" fmla="*/ 334021 h 493047"/>
                    <a:gd name="connsiteX29" fmla="*/ 1018798 w 1204329"/>
                    <a:gd name="connsiteY29" fmla="*/ 307516 h 493047"/>
                    <a:gd name="connsiteX30" fmla="*/ 979042 w 1204329"/>
                    <a:gd name="connsiteY30" fmla="*/ 281012 h 493047"/>
                    <a:gd name="connsiteX31" fmla="*/ 939285 w 1204329"/>
                    <a:gd name="connsiteY31" fmla="*/ 267760 h 493047"/>
                    <a:gd name="connsiteX32" fmla="*/ 912781 w 1204329"/>
                    <a:gd name="connsiteY32" fmla="*/ 241255 h 493047"/>
                    <a:gd name="connsiteX33" fmla="*/ 873024 w 1204329"/>
                    <a:gd name="connsiteY33" fmla="*/ 228003 h 493047"/>
                    <a:gd name="connsiteX34" fmla="*/ 727250 w 1204329"/>
                    <a:gd name="connsiteY34" fmla="*/ 201499 h 493047"/>
                    <a:gd name="connsiteX35" fmla="*/ 674242 w 1204329"/>
                    <a:gd name="connsiteY35" fmla="*/ 188247 h 493047"/>
                    <a:gd name="connsiteX36" fmla="*/ 581477 w 1204329"/>
                    <a:gd name="connsiteY36" fmla="*/ 201499 h 493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1204329" h="493047">
                      <a:moveTo>
                        <a:pt x="700746" y="188247"/>
                      </a:moveTo>
                      <a:cubicBezTo>
                        <a:pt x="643320" y="192664"/>
                        <a:pt x="585359" y="192516"/>
                        <a:pt x="528468" y="201499"/>
                      </a:cubicBezTo>
                      <a:cubicBezTo>
                        <a:pt x="500872" y="205856"/>
                        <a:pt x="448955" y="228003"/>
                        <a:pt x="448955" y="228003"/>
                      </a:cubicBezTo>
                      <a:cubicBezTo>
                        <a:pt x="422451" y="245673"/>
                        <a:pt x="391967" y="258488"/>
                        <a:pt x="369442" y="281012"/>
                      </a:cubicBezTo>
                      <a:cubicBezTo>
                        <a:pt x="331675" y="318778"/>
                        <a:pt x="353333" y="300585"/>
                        <a:pt x="303181" y="334021"/>
                      </a:cubicBezTo>
                      <a:cubicBezTo>
                        <a:pt x="257744" y="402177"/>
                        <a:pt x="300028" y="349795"/>
                        <a:pt x="236920" y="400281"/>
                      </a:cubicBezTo>
                      <a:cubicBezTo>
                        <a:pt x="184944" y="441862"/>
                        <a:pt x="239704" y="417023"/>
                        <a:pt x="170659" y="440038"/>
                      </a:cubicBezTo>
                      <a:cubicBezTo>
                        <a:pt x="157407" y="448873"/>
                        <a:pt x="145457" y="460073"/>
                        <a:pt x="130903" y="466542"/>
                      </a:cubicBezTo>
                      <a:cubicBezTo>
                        <a:pt x="105373" y="477889"/>
                        <a:pt x="51390" y="493047"/>
                        <a:pt x="51390" y="493047"/>
                      </a:cubicBezTo>
                      <a:cubicBezTo>
                        <a:pt x="-28123" y="466541"/>
                        <a:pt x="2744" y="491194"/>
                        <a:pt x="24885" y="347273"/>
                      </a:cubicBezTo>
                      <a:cubicBezTo>
                        <a:pt x="32557" y="297406"/>
                        <a:pt x="36784" y="315834"/>
                        <a:pt x="64642" y="281012"/>
                      </a:cubicBezTo>
                      <a:cubicBezTo>
                        <a:pt x="74592" y="268575"/>
                        <a:pt x="79884" y="252517"/>
                        <a:pt x="91146" y="241255"/>
                      </a:cubicBezTo>
                      <a:cubicBezTo>
                        <a:pt x="116835" y="215566"/>
                        <a:pt x="138325" y="212277"/>
                        <a:pt x="170659" y="201499"/>
                      </a:cubicBezTo>
                      <a:cubicBezTo>
                        <a:pt x="253702" y="90775"/>
                        <a:pt x="167387" y="184908"/>
                        <a:pt x="250172" y="135238"/>
                      </a:cubicBezTo>
                      <a:cubicBezTo>
                        <a:pt x="260886" y="128810"/>
                        <a:pt x="266281" y="115665"/>
                        <a:pt x="276677" y="108734"/>
                      </a:cubicBezTo>
                      <a:cubicBezTo>
                        <a:pt x="293114" y="97776"/>
                        <a:pt x="312533" y="92030"/>
                        <a:pt x="329685" y="82229"/>
                      </a:cubicBezTo>
                      <a:cubicBezTo>
                        <a:pt x="401612" y="41128"/>
                        <a:pt x="336312" y="66768"/>
                        <a:pt x="409198" y="42473"/>
                      </a:cubicBezTo>
                      <a:cubicBezTo>
                        <a:pt x="422450" y="33638"/>
                        <a:pt x="434042" y="21561"/>
                        <a:pt x="448955" y="15968"/>
                      </a:cubicBezTo>
                      <a:cubicBezTo>
                        <a:pt x="543325" y="-19421"/>
                        <a:pt x="783320" y="14902"/>
                        <a:pt x="806764" y="15968"/>
                      </a:cubicBezTo>
                      <a:cubicBezTo>
                        <a:pt x="844585" y="23533"/>
                        <a:pt x="888610" y="31246"/>
                        <a:pt x="926033" y="42473"/>
                      </a:cubicBezTo>
                      <a:cubicBezTo>
                        <a:pt x="952793" y="50501"/>
                        <a:pt x="982300" y="53480"/>
                        <a:pt x="1005546" y="68977"/>
                      </a:cubicBezTo>
                      <a:cubicBezTo>
                        <a:pt x="1018798" y="77812"/>
                        <a:pt x="1032866" y="85531"/>
                        <a:pt x="1045303" y="95481"/>
                      </a:cubicBezTo>
                      <a:cubicBezTo>
                        <a:pt x="1055059" y="103286"/>
                        <a:pt x="1061093" y="115558"/>
                        <a:pt x="1071807" y="121986"/>
                      </a:cubicBezTo>
                      <a:cubicBezTo>
                        <a:pt x="1083785" y="129173"/>
                        <a:pt x="1098312" y="130821"/>
                        <a:pt x="1111564" y="135238"/>
                      </a:cubicBezTo>
                      <a:cubicBezTo>
                        <a:pt x="1124816" y="144073"/>
                        <a:pt x="1138883" y="151792"/>
                        <a:pt x="1151320" y="161742"/>
                      </a:cubicBezTo>
                      <a:cubicBezTo>
                        <a:pt x="1178293" y="183321"/>
                        <a:pt x="1184651" y="198487"/>
                        <a:pt x="1204329" y="228003"/>
                      </a:cubicBezTo>
                      <a:cubicBezTo>
                        <a:pt x="1199912" y="258925"/>
                        <a:pt x="1200955" y="291135"/>
                        <a:pt x="1191077" y="320768"/>
                      </a:cubicBezTo>
                      <a:cubicBezTo>
                        <a:pt x="1187126" y="332621"/>
                        <a:pt x="1176941" y="345506"/>
                        <a:pt x="1164572" y="347273"/>
                      </a:cubicBezTo>
                      <a:cubicBezTo>
                        <a:pt x="1142274" y="350459"/>
                        <a:pt x="1120042" y="339948"/>
                        <a:pt x="1098311" y="334021"/>
                      </a:cubicBezTo>
                      <a:cubicBezTo>
                        <a:pt x="1071357" y="326670"/>
                        <a:pt x="1018798" y="307516"/>
                        <a:pt x="1018798" y="307516"/>
                      </a:cubicBezTo>
                      <a:cubicBezTo>
                        <a:pt x="1005546" y="298681"/>
                        <a:pt x="993288" y="288135"/>
                        <a:pt x="979042" y="281012"/>
                      </a:cubicBezTo>
                      <a:cubicBezTo>
                        <a:pt x="966548" y="274765"/>
                        <a:pt x="951263" y="274947"/>
                        <a:pt x="939285" y="267760"/>
                      </a:cubicBezTo>
                      <a:cubicBezTo>
                        <a:pt x="928571" y="261332"/>
                        <a:pt x="923495" y="247683"/>
                        <a:pt x="912781" y="241255"/>
                      </a:cubicBezTo>
                      <a:cubicBezTo>
                        <a:pt x="900803" y="234068"/>
                        <a:pt x="886456" y="231841"/>
                        <a:pt x="873024" y="228003"/>
                      </a:cubicBezTo>
                      <a:cubicBezTo>
                        <a:pt x="794122" y="205460"/>
                        <a:pt x="830484" y="220269"/>
                        <a:pt x="727250" y="201499"/>
                      </a:cubicBezTo>
                      <a:cubicBezTo>
                        <a:pt x="709331" y="198241"/>
                        <a:pt x="691911" y="192664"/>
                        <a:pt x="674242" y="188247"/>
                      </a:cubicBezTo>
                      <a:cubicBezTo>
                        <a:pt x="590372" y="202225"/>
                        <a:pt x="621599" y="201499"/>
                        <a:pt x="581477" y="201499"/>
                      </a:cubicBezTo>
                    </a:path>
                  </a:pathLst>
                </a:custGeom>
                <a:solidFill>
                  <a:srgbClr val="FF66F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</p:grpSp>
          <p:sp>
            <p:nvSpPr>
              <p:cNvPr id="98" name="正方形/長方形 97"/>
              <p:cNvSpPr/>
              <p:nvPr/>
            </p:nvSpPr>
            <p:spPr>
              <a:xfrm>
                <a:off x="3211081" y="1525873"/>
                <a:ext cx="3110384" cy="1353091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ja-JP" altLang="en-US" sz="2000" b="0" cap="none" spc="0" dirty="0" smtClean="0">
                    <a:ln w="18415" cmpd="sng">
                      <a:solidFill>
                        <a:sysClr val="windowText" lastClr="000000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</a:rPr>
                  <a:t>もんだい</a:t>
                </a:r>
                <a:endParaRPr lang="ja-JP" altLang="en-US" sz="2000" b="0" cap="none" spc="0" dirty="0">
                  <a:ln w="18415" cmpd="sng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108" name="グループ化 107"/>
            <p:cNvGrpSpPr/>
            <p:nvPr/>
          </p:nvGrpSpPr>
          <p:grpSpPr>
            <a:xfrm>
              <a:off x="5454036" y="1817400"/>
              <a:ext cx="1455374" cy="1384722"/>
              <a:chOff x="2744777" y="1484784"/>
              <a:chExt cx="4050390" cy="4682851"/>
            </a:xfrm>
          </p:grpSpPr>
          <p:grpSp>
            <p:nvGrpSpPr>
              <p:cNvPr id="109" name="グループ化 108"/>
              <p:cNvGrpSpPr/>
              <p:nvPr/>
            </p:nvGrpSpPr>
            <p:grpSpPr>
              <a:xfrm>
                <a:off x="2744777" y="1484784"/>
                <a:ext cx="4050390" cy="4682851"/>
                <a:chOff x="2668961" y="1844824"/>
                <a:chExt cx="4050390" cy="4682851"/>
              </a:xfrm>
            </p:grpSpPr>
            <p:sp>
              <p:nvSpPr>
                <p:cNvPr id="114" name="フリーフォーム 113"/>
                <p:cNvSpPr/>
                <p:nvPr/>
              </p:nvSpPr>
              <p:spPr>
                <a:xfrm>
                  <a:off x="2668961" y="1844824"/>
                  <a:ext cx="4050390" cy="4682851"/>
                </a:xfrm>
                <a:custGeom>
                  <a:avLst/>
                  <a:gdLst>
                    <a:gd name="connsiteX0" fmla="*/ 1277497 w 4050390"/>
                    <a:gd name="connsiteY0" fmla="*/ 35515 h 4334120"/>
                    <a:gd name="connsiteX1" fmla="*/ 747410 w 4050390"/>
                    <a:gd name="connsiteY1" fmla="*/ 287306 h 4334120"/>
                    <a:gd name="connsiteX2" fmla="*/ 349845 w 4050390"/>
                    <a:gd name="connsiteY2" fmla="*/ 936663 h 4334120"/>
                    <a:gd name="connsiteX3" fmla="*/ 190819 w 4050390"/>
                    <a:gd name="connsiteY3" fmla="*/ 2672698 h 4334120"/>
                    <a:gd name="connsiteX4" fmla="*/ 204071 w 4050390"/>
                    <a:gd name="connsiteY4" fmla="*/ 4209950 h 4334120"/>
                    <a:gd name="connsiteX5" fmla="*/ 270332 w 4050390"/>
                    <a:gd name="connsiteY5" fmla="*/ 4249706 h 4334120"/>
                    <a:gd name="connsiteX6" fmla="*/ 3649637 w 4050390"/>
                    <a:gd name="connsiteY6" fmla="*/ 4302715 h 4334120"/>
                    <a:gd name="connsiteX7" fmla="*/ 4020697 w 4050390"/>
                    <a:gd name="connsiteY7" fmla="*/ 4249706 h 4334120"/>
                    <a:gd name="connsiteX8" fmla="*/ 3967689 w 4050390"/>
                    <a:gd name="connsiteY8" fmla="*/ 4156941 h 4334120"/>
                    <a:gd name="connsiteX9" fmla="*/ 3914680 w 4050390"/>
                    <a:gd name="connsiteY9" fmla="*/ 2526924 h 4334120"/>
                    <a:gd name="connsiteX10" fmla="*/ 3768906 w 4050390"/>
                    <a:gd name="connsiteY10" fmla="*/ 578854 h 4334120"/>
                    <a:gd name="connsiteX11" fmla="*/ 2152141 w 4050390"/>
                    <a:gd name="connsiteY11" fmla="*/ 22263 h 4334120"/>
                    <a:gd name="connsiteX12" fmla="*/ 1065463 w 4050390"/>
                    <a:gd name="connsiteY12" fmla="*/ 101776 h 4334120"/>
                    <a:gd name="connsiteX13" fmla="*/ 1065463 w 4050390"/>
                    <a:gd name="connsiteY13" fmla="*/ 101776 h 43341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4050390" h="4334120">
                      <a:moveTo>
                        <a:pt x="1277497" y="35515"/>
                      </a:moveTo>
                      <a:cubicBezTo>
                        <a:pt x="1089758" y="86315"/>
                        <a:pt x="902019" y="137115"/>
                        <a:pt x="747410" y="287306"/>
                      </a:cubicBezTo>
                      <a:cubicBezTo>
                        <a:pt x="592801" y="437497"/>
                        <a:pt x="442610" y="539098"/>
                        <a:pt x="349845" y="936663"/>
                      </a:cubicBezTo>
                      <a:cubicBezTo>
                        <a:pt x="257080" y="1334228"/>
                        <a:pt x="215115" y="2127150"/>
                        <a:pt x="190819" y="2672698"/>
                      </a:cubicBezTo>
                      <a:cubicBezTo>
                        <a:pt x="166523" y="3218246"/>
                        <a:pt x="190819" y="3947115"/>
                        <a:pt x="204071" y="4209950"/>
                      </a:cubicBezTo>
                      <a:cubicBezTo>
                        <a:pt x="217323" y="4472785"/>
                        <a:pt x="-303929" y="4234245"/>
                        <a:pt x="270332" y="4249706"/>
                      </a:cubicBezTo>
                      <a:cubicBezTo>
                        <a:pt x="844593" y="4265167"/>
                        <a:pt x="3024576" y="4302715"/>
                        <a:pt x="3649637" y="4302715"/>
                      </a:cubicBezTo>
                      <a:cubicBezTo>
                        <a:pt x="4274698" y="4302715"/>
                        <a:pt x="3967688" y="4274002"/>
                        <a:pt x="4020697" y="4249706"/>
                      </a:cubicBezTo>
                      <a:cubicBezTo>
                        <a:pt x="4073706" y="4225410"/>
                        <a:pt x="3985359" y="4444071"/>
                        <a:pt x="3967689" y="4156941"/>
                      </a:cubicBezTo>
                      <a:cubicBezTo>
                        <a:pt x="3950020" y="3869811"/>
                        <a:pt x="3947811" y="3123272"/>
                        <a:pt x="3914680" y="2526924"/>
                      </a:cubicBezTo>
                      <a:cubicBezTo>
                        <a:pt x="3881550" y="1930576"/>
                        <a:pt x="4062663" y="996298"/>
                        <a:pt x="3768906" y="578854"/>
                      </a:cubicBezTo>
                      <a:cubicBezTo>
                        <a:pt x="3475150" y="161411"/>
                        <a:pt x="2602715" y="101776"/>
                        <a:pt x="2152141" y="22263"/>
                      </a:cubicBezTo>
                      <a:cubicBezTo>
                        <a:pt x="1701567" y="-57250"/>
                        <a:pt x="1065463" y="101776"/>
                        <a:pt x="1065463" y="101776"/>
                      </a:cubicBezTo>
                      <a:lnTo>
                        <a:pt x="1065463" y="101776"/>
                      </a:lnTo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115" name="円/楕円 114"/>
                <p:cNvSpPr/>
                <p:nvPr/>
              </p:nvSpPr>
              <p:spPr>
                <a:xfrm>
                  <a:off x="3539968" y="2708920"/>
                  <a:ext cx="864096" cy="864096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116" name="弦 115"/>
                <p:cNvSpPr/>
                <p:nvPr/>
              </p:nvSpPr>
              <p:spPr>
                <a:xfrm rot="17413514">
                  <a:off x="3511875" y="2740803"/>
                  <a:ext cx="863204" cy="848977"/>
                </a:xfrm>
                <a:prstGeom prst="chord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117" name="円/楕円 116"/>
                <p:cNvSpPr/>
                <p:nvPr/>
              </p:nvSpPr>
              <p:spPr>
                <a:xfrm>
                  <a:off x="4913988" y="2708920"/>
                  <a:ext cx="864096" cy="864096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118" name="弦 117"/>
                <p:cNvSpPr/>
                <p:nvPr/>
              </p:nvSpPr>
              <p:spPr>
                <a:xfrm rot="17413514">
                  <a:off x="4885895" y="2740803"/>
                  <a:ext cx="863204" cy="848977"/>
                </a:xfrm>
                <a:prstGeom prst="chord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119" name="円/楕円 118"/>
                <p:cNvSpPr/>
                <p:nvPr/>
              </p:nvSpPr>
              <p:spPr>
                <a:xfrm>
                  <a:off x="3779912" y="2996952"/>
                  <a:ext cx="360040" cy="28803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120" name="円/楕円 119"/>
                <p:cNvSpPr/>
                <p:nvPr/>
              </p:nvSpPr>
              <p:spPr>
                <a:xfrm>
                  <a:off x="5137477" y="3021275"/>
                  <a:ext cx="360040" cy="28803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</p:grpSp>
          <p:grpSp>
            <p:nvGrpSpPr>
              <p:cNvPr id="110" name="グループ化 109"/>
              <p:cNvGrpSpPr/>
              <p:nvPr/>
            </p:nvGrpSpPr>
            <p:grpSpPr>
              <a:xfrm>
                <a:off x="4333282" y="3948385"/>
                <a:ext cx="880011" cy="701173"/>
                <a:chOff x="4109793" y="3844323"/>
                <a:chExt cx="1216771" cy="701173"/>
              </a:xfrm>
            </p:grpSpPr>
            <p:sp>
              <p:nvSpPr>
                <p:cNvPr id="112" name="フリーフォーム 111"/>
                <p:cNvSpPr/>
                <p:nvPr/>
              </p:nvSpPr>
              <p:spPr>
                <a:xfrm>
                  <a:off x="4109793" y="4052449"/>
                  <a:ext cx="1204329" cy="493047"/>
                </a:xfrm>
                <a:custGeom>
                  <a:avLst/>
                  <a:gdLst>
                    <a:gd name="connsiteX0" fmla="*/ 700746 w 1204329"/>
                    <a:gd name="connsiteY0" fmla="*/ 188247 h 493047"/>
                    <a:gd name="connsiteX1" fmla="*/ 528468 w 1204329"/>
                    <a:gd name="connsiteY1" fmla="*/ 201499 h 493047"/>
                    <a:gd name="connsiteX2" fmla="*/ 448955 w 1204329"/>
                    <a:gd name="connsiteY2" fmla="*/ 228003 h 493047"/>
                    <a:gd name="connsiteX3" fmla="*/ 369442 w 1204329"/>
                    <a:gd name="connsiteY3" fmla="*/ 281012 h 493047"/>
                    <a:gd name="connsiteX4" fmla="*/ 303181 w 1204329"/>
                    <a:gd name="connsiteY4" fmla="*/ 334021 h 493047"/>
                    <a:gd name="connsiteX5" fmla="*/ 236920 w 1204329"/>
                    <a:gd name="connsiteY5" fmla="*/ 400281 h 493047"/>
                    <a:gd name="connsiteX6" fmla="*/ 170659 w 1204329"/>
                    <a:gd name="connsiteY6" fmla="*/ 440038 h 493047"/>
                    <a:gd name="connsiteX7" fmla="*/ 130903 w 1204329"/>
                    <a:gd name="connsiteY7" fmla="*/ 466542 h 493047"/>
                    <a:gd name="connsiteX8" fmla="*/ 51390 w 1204329"/>
                    <a:gd name="connsiteY8" fmla="*/ 493047 h 493047"/>
                    <a:gd name="connsiteX9" fmla="*/ 24885 w 1204329"/>
                    <a:gd name="connsiteY9" fmla="*/ 347273 h 493047"/>
                    <a:gd name="connsiteX10" fmla="*/ 64642 w 1204329"/>
                    <a:gd name="connsiteY10" fmla="*/ 281012 h 493047"/>
                    <a:gd name="connsiteX11" fmla="*/ 91146 w 1204329"/>
                    <a:gd name="connsiteY11" fmla="*/ 241255 h 493047"/>
                    <a:gd name="connsiteX12" fmla="*/ 170659 w 1204329"/>
                    <a:gd name="connsiteY12" fmla="*/ 201499 h 493047"/>
                    <a:gd name="connsiteX13" fmla="*/ 250172 w 1204329"/>
                    <a:gd name="connsiteY13" fmla="*/ 135238 h 493047"/>
                    <a:gd name="connsiteX14" fmla="*/ 276677 w 1204329"/>
                    <a:gd name="connsiteY14" fmla="*/ 108734 h 493047"/>
                    <a:gd name="connsiteX15" fmla="*/ 329685 w 1204329"/>
                    <a:gd name="connsiteY15" fmla="*/ 82229 h 493047"/>
                    <a:gd name="connsiteX16" fmla="*/ 409198 w 1204329"/>
                    <a:gd name="connsiteY16" fmla="*/ 42473 h 493047"/>
                    <a:gd name="connsiteX17" fmla="*/ 448955 w 1204329"/>
                    <a:gd name="connsiteY17" fmla="*/ 15968 h 493047"/>
                    <a:gd name="connsiteX18" fmla="*/ 806764 w 1204329"/>
                    <a:gd name="connsiteY18" fmla="*/ 15968 h 493047"/>
                    <a:gd name="connsiteX19" fmla="*/ 926033 w 1204329"/>
                    <a:gd name="connsiteY19" fmla="*/ 42473 h 493047"/>
                    <a:gd name="connsiteX20" fmla="*/ 1005546 w 1204329"/>
                    <a:gd name="connsiteY20" fmla="*/ 68977 h 493047"/>
                    <a:gd name="connsiteX21" fmla="*/ 1045303 w 1204329"/>
                    <a:gd name="connsiteY21" fmla="*/ 95481 h 493047"/>
                    <a:gd name="connsiteX22" fmla="*/ 1071807 w 1204329"/>
                    <a:gd name="connsiteY22" fmla="*/ 121986 h 493047"/>
                    <a:gd name="connsiteX23" fmla="*/ 1111564 w 1204329"/>
                    <a:gd name="connsiteY23" fmla="*/ 135238 h 493047"/>
                    <a:gd name="connsiteX24" fmla="*/ 1151320 w 1204329"/>
                    <a:gd name="connsiteY24" fmla="*/ 161742 h 493047"/>
                    <a:gd name="connsiteX25" fmla="*/ 1204329 w 1204329"/>
                    <a:gd name="connsiteY25" fmla="*/ 228003 h 493047"/>
                    <a:gd name="connsiteX26" fmla="*/ 1191077 w 1204329"/>
                    <a:gd name="connsiteY26" fmla="*/ 320768 h 493047"/>
                    <a:gd name="connsiteX27" fmla="*/ 1164572 w 1204329"/>
                    <a:gd name="connsiteY27" fmla="*/ 347273 h 493047"/>
                    <a:gd name="connsiteX28" fmla="*/ 1098311 w 1204329"/>
                    <a:gd name="connsiteY28" fmla="*/ 334021 h 493047"/>
                    <a:gd name="connsiteX29" fmla="*/ 1018798 w 1204329"/>
                    <a:gd name="connsiteY29" fmla="*/ 307516 h 493047"/>
                    <a:gd name="connsiteX30" fmla="*/ 979042 w 1204329"/>
                    <a:gd name="connsiteY30" fmla="*/ 281012 h 493047"/>
                    <a:gd name="connsiteX31" fmla="*/ 939285 w 1204329"/>
                    <a:gd name="connsiteY31" fmla="*/ 267760 h 493047"/>
                    <a:gd name="connsiteX32" fmla="*/ 912781 w 1204329"/>
                    <a:gd name="connsiteY32" fmla="*/ 241255 h 493047"/>
                    <a:gd name="connsiteX33" fmla="*/ 873024 w 1204329"/>
                    <a:gd name="connsiteY33" fmla="*/ 228003 h 493047"/>
                    <a:gd name="connsiteX34" fmla="*/ 727250 w 1204329"/>
                    <a:gd name="connsiteY34" fmla="*/ 201499 h 493047"/>
                    <a:gd name="connsiteX35" fmla="*/ 674242 w 1204329"/>
                    <a:gd name="connsiteY35" fmla="*/ 188247 h 493047"/>
                    <a:gd name="connsiteX36" fmla="*/ 581477 w 1204329"/>
                    <a:gd name="connsiteY36" fmla="*/ 201499 h 493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1204329" h="493047">
                      <a:moveTo>
                        <a:pt x="700746" y="188247"/>
                      </a:moveTo>
                      <a:cubicBezTo>
                        <a:pt x="643320" y="192664"/>
                        <a:pt x="585359" y="192516"/>
                        <a:pt x="528468" y="201499"/>
                      </a:cubicBezTo>
                      <a:cubicBezTo>
                        <a:pt x="500872" y="205856"/>
                        <a:pt x="448955" y="228003"/>
                        <a:pt x="448955" y="228003"/>
                      </a:cubicBezTo>
                      <a:cubicBezTo>
                        <a:pt x="422451" y="245673"/>
                        <a:pt x="391967" y="258488"/>
                        <a:pt x="369442" y="281012"/>
                      </a:cubicBezTo>
                      <a:cubicBezTo>
                        <a:pt x="331675" y="318778"/>
                        <a:pt x="353333" y="300585"/>
                        <a:pt x="303181" y="334021"/>
                      </a:cubicBezTo>
                      <a:cubicBezTo>
                        <a:pt x="257744" y="402177"/>
                        <a:pt x="300028" y="349795"/>
                        <a:pt x="236920" y="400281"/>
                      </a:cubicBezTo>
                      <a:cubicBezTo>
                        <a:pt x="184944" y="441862"/>
                        <a:pt x="239704" y="417023"/>
                        <a:pt x="170659" y="440038"/>
                      </a:cubicBezTo>
                      <a:cubicBezTo>
                        <a:pt x="157407" y="448873"/>
                        <a:pt x="145457" y="460073"/>
                        <a:pt x="130903" y="466542"/>
                      </a:cubicBezTo>
                      <a:cubicBezTo>
                        <a:pt x="105373" y="477889"/>
                        <a:pt x="51390" y="493047"/>
                        <a:pt x="51390" y="493047"/>
                      </a:cubicBezTo>
                      <a:cubicBezTo>
                        <a:pt x="-28123" y="466541"/>
                        <a:pt x="2744" y="491194"/>
                        <a:pt x="24885" y="347273"/>
                      </a:cubicBezTo>
                      <a:cubicBezTo>
                        <a:pt x="32557" y="297406"/>
                        <a:pt x="36784" y="315834"/>
                        <a:pt x="64642" y="281012"/>
                      </a:cubicBezTo>
                      <a:cubicBezTo>
                        <a:pt x="74592" y="268575"/>
                        <a:pt x="79884" y="252517"/>
                        <a:pt x="91146" y="241255"/>
                      </a:cubicBezTo>
                      <a:cubicBezTo>
                        <a:pt x="116835" y="215566"/>
                        <a:pt x="138325" y="212277"/>
                        <a:pt x="170659" y="201499"/>
                      </a:cubicBezTo>
                      <a:cubicBezTo>
                        <a:pt x="253702" y="90775"/>
                        <a:pt x="167387" y="184908"/>
                        <a:pt x="250172" y="135238"/>
                      </a:cubicBezTo>
                      <a:cubicBezTo>
                        <a:pt x="260886" y="128810"/>
                        <a:pt x="266281" y="115665"/>
                        <a:pt x="276677" y="108734"/>
                      </a:cubicBezTo>
                      <a:cubicBezTo>
                        <a:pt x="293114" y="97776"/>
                        <a:pt x="312533" y="92030"/>
                        <a:pt x="329685" y="82229"/>
                      </a:cubicBezTo>
                      <a:cubicBezTo>
                        <a:pt x="401612" y="41128"/>
                        <a:pt x="336312" y="66768"/>
                        <a:pt x="409198" y="42473"/>
                      </a:cubicBezTo>
                      <a:cubicBezTo>
                        <a:pt x="422450" y="33638"/>
                        <a:pt x="434042" y="21561"/>
                        <a:pt x="448955" y="15968"/>
                      </a:cubicBezTo>
                      <a:cubicBezTo>
                        <a:pt x="543325" y="-19421"/>
                        <a:pt x="783320" y="14902"/>
                        <a:pt x="806764" y="15968"/>
                      </a:cubicBezTo>
                      <a:cubicBezTo>
                        <a:pt x="844585" y="23533"/>
                        <a:pt x="888610" y="31246"/>
                        <a:pt x="926033" y="42473"/>
                      </a:cubicBezTo>
                      <a:cubicBezTo>
                        <a:pt x="952793" y="50501"/>
                        <a:pt x="982300" y="53480"/>
                        <a:pt x="1005546" y="68977"/>
                      </a:cubicBezTo>
                      <a:cubicBezTo>
                        <a:pt x="1018798" y="77812"/>
                        <a:pt x="1032866" y="85531"/>
                        <a:pt x="1045303" y="95481"/>
                      </a:cubicBezTo>
                      <a:cubicBezTo>
                        <a:pt x="1055059" y="103286"/>
                        <a:pt x="1061093" y="115558"/>
                        <a:pt x="1071807" y="121986"/>
                      </a:cubicBezTo>
                      <a:cubicBezTo>
                        <a:pt x="1083785" y="129173"/>
                        <a:pt x="1098312" y="130821"/>
                        <a:pt x="1111564" y="135238"/>
                      </a:cubicBezTo>
                      <a:cubicBezTo>
                        <a:pt x="1124816" y="144073"/>
                        <a:pt x="1138883" y="151792"/>
                        <a:pt x="1151320" y="161742"/>
                      </a:cubicBezTo>
                      <a:cubicBezTo>
                        <a:pt x="1178293" y="183321"/>
                        <a:pt x="1184651" y="198487"/>
                        <a:pt x="1204329" y="228003"/>
                      </a:cubicBezTo>
                      <a:cubicBezTo>
                        <a:pt x="1199912" y="258925"/>
                        <a:pt x="1200955" y="291135"/>
                        <a:pt x="1191077" y="320768"/>
                      </a:cubicBezTo>
                      <a:cubicBezTo>
                        <a:pt x="1187126" y="332621"/>
                        <a:pt x="1176941" y="345506"/>
                        <a:pt x="1164572" y="347273"/>
                      </a:cubicBezTo>
                      <a:cubicBezTo>
                        <a:pt x="1142274" y="350459"/>
                        <a:pt x="1120042" y="339948"/>
                        <a:pt x="1098311" y="334021"/>
                      </a:cubicBezTo>
                      <a:cubicBezTo>
                        <a:pt x="1071357" y="326670"/>
                        <a:pt x="1018798" y="307516"/>
                        <a:pt x="1018798" y="307516"/>
                      </a:cubicBezTo>
                      <a:cubicBezTo>
                        <a:pt x="1005546" y="298681"/>
                        <a:pt x="993288" y="288135"/>
                        <a:pt x="979042" y="281012"/>
                      </a:cubicBezTo>
                      <a:cubicBezTo>
                        <a:pt x="966548" y="274765"/>
                        <a:pt x="951263" y="274947"/>
                        <a:pt x="939285" y="267760"/>
                      </a:cubicBezTo>
                      <a:cubicBezTo>
                        <a:pt x="928571" y="261332"/>
                        <a:pt x="923495" y="247683"/>
                        <a:pt x="912781" y="241255"/>
                      </a:cubicBezTo>
                      <a:cubicBezTo>
                        <a:pt x="900803" y="234068"/>
                        <a:pt x="886456" y="231841"/>
                        <a:pt x="873024" y="228003"/>
                      </a:cubicBezTo>
                      <a:cubicBezTo>
                        <a:pt x="794122" y="205460"/>
                        <a:pt x="830484" y="220269"/>
                        <a:pt x="727250" y="201499"/>
                      </a:cubicBezTo>
                      <a:cubicBezTo>
                        <a:pt x="709331" y="198241"/>
                        <a:pt x="691911" y="192664"/>
                        <a:pt x="674242" y="188247"/>
                      </a:cubicBezTo>
                      <a:cubicBezTo>
                        <a:pt x="590372" y="202225"/>
                        <a:pt x="621599" y="201499"/>
                        <a:pt x="581477" y="201499"/>
                      </a:cubicBezTo>
                    </a:path>
                  </a:pathLst>
                </a:custGeom>
                <a:solidFill>
                  <a:srgbClr val="FF66F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113" name="フリーフォーム 112"/>
                <p:cNvSpPr/>
                <p:nvPr/>
              </p:nvSpPr>
              <p:spPr>
                <a:xfrm>
                  <a:off x="4122235" y="3844323"/>
                  <a:ext cx="1204329" cy="493047"/>
                </a:xfrm>
                <a:custGeom>
                  <a:avLst/>
                  <a:gdLst>
                    <a:gd name="connsiteX0" fmla="*/ 700746 w 1204329"/>
                    <a:gd name="connsiteY0" fmla="*/ 188247 h 493047"/>
                    <a:gd name="connsiteX1" fmla="*/ 528468 w 1204329"/>
                    <a:gd name="connsiteY1" fmla="*/ 201499 h 493047"/>
                    <a:gd name="connsiteX2" fmla="*/ 448955 w 1204329"/>
                    <a:gd name="connsiteY2" fmla="*/ 228003 h 493047"/>
                    <a:gd name="connsiteX3" fmla="*/ 369442 w 1204329"/>
                    <a:gd name="connsiteY3" fmla="*/ 281012 h 493047"/>
                    <a:gd name="connsiteX4" fmla="*/ 303181 w 1204329"/>
                    <a:gd name="connsiteY4" fmla="*/ 334021 h 493047"/>
                    <a:gd name="connsiteX5" fmla="*/ 236920 w 1204329"/>
                    <a:gd name="connsiteY5" fmla="*/ 400281 h 493047"/>
                    <a:gd name="connsiteX6" fmla="*/ 170659 w 1204329"/>
                    <a:gd name="connsiteY6" fmla="*/ 440038 h 493047"/>
                    <a:gd name="connsiteX7" fmla="*/ 130903 w 1204329"/>
                    <a:gd name="connsiteY7" fmla="*/ 466542 h 493047"/>
                    <a:gd name="connsiteX8" fmla="*/ 51390 w 1204329"/>
                    <a:gd name="connsiteY8" fmla="*/ 493047 h 493047"/>
                    <a:gd name="connsiteX9" fmla="*/ 24885 w 1204329"/>
                    <a:gd name="connsiteY9" fmla="*/ 347273 h 493047"/>
                    <a:gd name="connsiteX10" fmla="*/ 64642 w 1204329"/>
                    <a:gd name="connsiteY10" fmla="*/ 281012 h 493047"/>
                    <a:gd name="connsiteX11" fmla="*/ 91146 w 1204329"/>
                    <a:gd name="connsiteY11" fmla="*/ 241255 h 493047"/>
                    <a:gd name="connsiteX12" fmla="*/ 170659 w 1204329"/>
                    <a:gd name="connsiteY12" fmla="*/ 201499 h 493047"/>
                    <a:gd name="connsiteX13" fmla="*/ 250172 w 1204329"/>
                    <a:gd name="connsiteY13" fmla="*/ 135238 h 493047"/>
                    <a:gd name="connsiteX14" fmla="*/ 276677 w 1204329"/>
                    <a:gd name="connsiteY14" fmla="*/ 108734 h 493047"/>
                    <a:gd name="connsiteX15" fmla="*/ 329685 w 1204329"/>
                    <a:gd name="connsiteY15" fmla="*/ 82229 h 493047"/>
                    <a:gd name="connsiteX16" fmla="*/ 409198 w 1204329"/>
                    <a:gd name="connsiteY16" fmla="*/ 42473 h 493047"/>
                    <a:gd name="connsiteX17" fmla="*/ 448955 w 1204329"/>
                    <a:gd name="connsiteY17" fmla="*/ 15968 h 493047"/>
                    <a:gd name="connsiteX18" fmla="*/ 806764 w 1204329"/>
                    <a:gd name="connsiteY18" fmla="*/ 15968 h 493047"/>
                    <a:gd name="connsiteX19" fmla="*/ 926033 w 1204329"/>
                    <a:gd name="connsiteY19" fmla="*/ 42473 h 493047"/>
                    <a:gd name="connsiteX20" fmla="*/ 1005546 w 1204329"/>
                    <a:gd name="connsiteY20" fmla="*/ 68977 h 493047"/>
                    <a:gd name="connsiteX21" fmla="*/ 1045303 w 1204329"/>
                    <a:gd name="connsiteY21" fmla="*/ 95481 h 493047"/>
                    <a:gd name="connsiteX22" fmla="*/ 1071807 w 1204329"/>
                    <a:gd name="connsiteY22" fmla="*/ 121986 h 493047"/>
                    <a:gd name="connsiteX23" fmla="*/ 1111564 w 1204329"/>
                    <a:gd name="connsiteY23" fmla="*/ 135238 h 493047"/>
                    <a:gd name="connsiteX24" fmla="*/ 1151320 w 1204329"/>
                    <a:gd name="connsiteY24" fmla="*/ 161742 h 493047"/>
                    <a:gd name="connsiteX25" fmla="*/ 1204329 w 1204329"/>
                    <a:gd name="connsiteY25" fmla="*/ 228003 h 493047"/>
                    <a:gd name="connsiteX26" fmla="*/ 1191077 w 1204329"/>
                    <a:gd name="connsiteY26" fmla="*/ 320768 h 493047"/>
                    <a:gd name="connsiteX27" fmla="*/ 1164572 w 1204329"/>
                    <a:gd name="connsiteY27" fmla="*/ 347273 h 493047"/>
                    <a:gd name="connsiteX28" fmla="*/ 1098311 w 1204329"/>
                    <a:gd name="connsiteY28" fmla="*/ 334021 h 493047"/>
                    <a:gd name="connsiteX29" fmla="*/ 1018798 w 1204329"/>
                    <a:gd name="connsiteY29" fmla="*/ 307516 h 493047"/>
                    <a:gd name="connsiteX30" fmla="*/ 979042 w 1204329"/>
                    <a:gd name="connsiteY30" fmla="*/ 281012 h 493047"/>
                    <a:gd name="connsiteX31" fmla="*/ 939285 w 1204329"/>
                    <a:gd name="connsiteY31" fmla="*/ 267760 h 493047"/>
                    <a:gd name="connsiteX32" fmla="*/ 912781 w 1204329"/>
                    <a:gd name="connsiteY32" fmla="*/ 241255 h 493047"/>
                    <a:gd name="connsiteX33" fmla="*/ 873024 w 1204329"/>
                    <a:gd name="connsiteY33" fmla="*/ 228003 h 493047"/>
                    <a:gd name="connsiteX34" fmla="*/ 727250 w 1204329"/>
                    <a:gd name="connsiteY34" fmla="*/ 201499 h 493047"/>
                    <a:gd name="connsiteX35" fmla="*/ 674242 w 1204329"/>
                    <a:gd name="connsiteY35" fmla="*/ 188247 h 493047"/>
                    <a:gd name="connsiteX36" fmla="*/ 581477 w 1204329"/>
                    <a:gd name="connsiteY36" fmla="*/ 201499 h 493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1204329" h="493047">
                      <a:moveTo>
                        <a:pt x="700746" y="188247"/>
                      </a:moveTo>
                      <a:cubicBezTo>
                        <a:pt x="643320" y="192664"/>
                        <a:pt x="585359" y="192516"/>
                        <a:pt x="528468" y="201499"/>
                      </a:cubicBezTo>
                      <a:cubicBezTo>
                        <a:pt x="500872" y="205856"/>
                        <a:pt x="448955" y="228003"/>
                        <a:pt x="448955" y="228003"/>
                      </a:cubicBezTo>
                      <a:cubicBezTo>
                        <a:pt x="422451" y="245673"/>
                        <a:pt x="391967" y="258488"/>
                        <a:pt x="369442" y="281012"/>
                      </a:cubicBezTo>
                      <a:cubicBezTo>
                        <a:pt x="331675" y="318778"/>
                        <a:pt x="353333" y="300585"/>
                        <a:pt x="303181" y="334021"/>
                      </a:cubicBezTo>
                      <a:cubicBezTo>
                        <a:pt x="257744" y="402177"/>
                        <a:pt x="300028" y="349795"/>
                        <a:pt x="236920" y="400281"/>
                      </a:cubicBezTo>
                      <a:cubicBezTo>
                        <a:pt x="184944" y="441862"/>
                        <a:pt x="239704" y="417023"/>
                        <a:pt x="170659" y="440038"/>
                      </a:cubicBezTo>
                      <a:cubicBezTo>
                        <a:pt x="157407" y="448873"/>
                        <a:pt x="145457" y="460073"/>
                        <a:pt x="130903" y="466542"/>
                      </a:cubicBezTo>
                      <a:cubicBezTo>
                        <a:pt x="105373" y="477889"/>
                        <a:pt x="51390" y="493047"/>
                        <a:pt x="51390" y="493047"/>
                      </a:cubicBezTo>
                      <a:cubicBezTo>
                        <a:pt x="-28123" y="466541"/>
                        <a:pt x="2744" y="491194"/>
                        <a:pt x="24885" y="347273"/>
                      </a:cubicBezTo>
                      <a:cubicBezTo>
                        <a:pt x="32557" y="297406"/>
                        <a:pt x="36784" y="315834"/>
                        <a:pt x="64642" y="281012"/>
                      </a:cubicBezTo>
                      <a:cubicBezTo>
                        <a:pt x="74592" y="268575"/>
                        <a:pt x="79884" y="252517"/>
                        <a:pt x="91146" y="241255"/>
                      </a:cubicBezTo>
                      <a:cubicBezTo>
                        <a:pt x="116835" y="215566"/>
                        <a:pt x="138325" y="212277"/>
                        <a:pt x="170659" y="201499"/>
                      </a:cubicBezTo>
                      <a:cubicBezTo>
                        <a:pt x="253702" y="90775"/>
                        <a:pt x="167387" y="184908"/>
                        <a:pt x="250172" y="135238"/>
                      </a:cubicBezTo>
                      <a:cubicBezTo>
                        <a:pt x="260886" y="128810"/>
                        <a:pt x="266281" y="115665"/>
                        <a:pt x="276677" y="108734"/>
                      </a:cubicBezTo>
                      <a:cubicBezTo>
                        <a:pt x="293114" y="97776"/>
                        <a:pt x="312533" y="92030"/>
                        <a:pt x="329685" y="82229"/>
                      </a:cubicBezTo>
                      <a:cubicBezTo>
                        <a:pt x="401612" y="41128"/>
                        <a:pt x="336312" y="66768"/>
                        <a:pt x="409198" y="42473"/>
                      </a:cubicBezTo>
                      <a:cubicBezTo>
                        <a:pt x="422450" y="33638"/>
                        <a:pt x="434042" y="21561"/>
                        <a:pt x="448955" y="15968"/>
                      </a:cubicBezTo>
                      <a:cubicBezTo>
                        <a:pt x="543325" y="-19421"/>
                        <a:pt x="783320" y="14902"/>
                        <a:pt x="806764" y="15968"/>
                      </a:cubicBezTo>
                      <a:cubicBezTo>
                        <a:pt x="844585" y="23533"/>
                        <a:pt x="888610" y="31246"/>
                        <a:pt x="926033" y="42473"/>
                      </a:cubicBezTo>
                      <a:cubicBezTo>
                        <a:pt x="952793" y="50501"/>
                        <a:pt x="982300" y="53480"/>
                        <a:pt x="1005546" y="68977"/>
                      </a:cubicBezTo>
                      <a:cubicBezTo>
                        <a:pt x="1018798" y="77812"/>
                        <a:pt x="1032866" y="85531"/>
                        <a:pt x="1045303" y="95481"/>
                      </a:cubicBezTo>
                      <a:cubicBezTo>
                        <a:pt x="1055059" y="103286"/>
                        <a:pt x="1061093" y="115558"/>
                        <a:pt x="1071807" y="121986"/>
                      </a:cubicBezTo>
                      <a:cubicBezTo>
                        <a:pt x="1083785" y="129173"/>
                        <a:pt x="1098312" y="130821"/>
                        <a:pt x="1111564" y="135238"/>
                      </a:cubicBezTo>
                      <a:cubicBezTo>
                        <a:pt x="1124816" y="144073"/>
                        <a:pt x="1138883" y="151792"/>
                        <a:pt x="1151320" y="161742"/>
                      </a:cubicBezTo>
                      <a:cubicBezTo>
                        <a:pt x="1178293" y="183321"/>
                        <a:pt x="1184651" y="198487"/>
                        <a:pt x="1204329" y="228003"/>
                      </a:cubicBezTo>
                      <a:cubicBezTo>
                        <a:pt x="1199912" y="258925"/>
                        <a:pt x="1200955" y="291135"/>
                        <a:pt x="1191077" y="320768"/>
                      </a:cubicBezTo>
                      <a:cubicBezTo>
                        <a:pt x="1187126" y="332621"/>
                        <a:pt x="1176941" y="345506"/>
                        <a:pt x="1164572" y="347273"/>
                      </a:cubicBezTo>
                      <a:cubicBezTo>
                        <a:pt x="1142274" y="350459"/>
                        <a:pt x="1120042" y="339948"/>
                        <a:pt x="1098311" y="334021"/>
                      </a:cubicBezTo>
                      <a:cubicBezTo>
                        <a:pt x="1071357" y="326670"/>
                        <a:pt x="1018798" y="307516"/>
                        <a:pt x="1018798" y="307516"/>
                      </a:cubicBezTo>
                      <a:cubicBezTo>
                        <a:pt x="1005546" y="298681"/>
                        <a:pt x="993288" y="288135"/>
                        <a:pt x="979042" y="281012"/>
                      </a:cubicBezTo>
                      <a:cubicBezTo>
                        <a:pt x="966548" y="274765"/>
                        <a:pt x="951263" y="274947"/>
                        <a:pt x="939285" y="267760"/>
                      </a:cubicBezTo>
                      <a:cubicBezTo>
                        <a:pt x="928571" y="261332"/>
                        <a:pt x="923495" y="247683"/>
                        <a:pt x="912781" y="241255"/>
                      </a:cubicBezTo>
                      <a:cubicBezTo>
                        <a:pt x="900803" y="234068"/>
                        <a:pt x="886456" y="231841"/>
                        <a:pt x="873024" y="228003"/>
                      </a:cubicBezTo>
                      <a:cubicBezTo>
                        <a:pt x="794122" y="205460"/>
                        <a:pt x="830484" y="220269"/>
                        <a:pt x="727250" y="201499"/>
                      </a:cubicBezTo>
                      <a:cubicBezTo>
                        <a:pt x="709331" y="198241"/>
                        <a:pt x="691911" y="192664"/>
                        <a:pt x="674242" y="188247"/>
                      </a:cubicBezTo>
                      <a:cubicBezTo>
                        <a:pt x="590372" y="202225"/>
                        <a:pt x="621599" y="201499"/>
                        <a:pt x="581477" y="201499"/>
                      </a:cubicBezTo>
                    </a:path>
                  </a:pathLst>
                </a:custGeom>
                <a:solidFill>
                  <a:srgbClr val="FF66F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</p:grpSp>
          <p:sp>
            <p:nvSpPr>
              <p:cNvPr id="111" name="正方形/長方形 110"/>
              <p:cNvSpPr/>
              <p:nvPr/>
            </p:nvSpPr>
            <p:spPr>
              <a:xfrm>
                <a:off x="3211081" y="1525873"/>
                <a:ext cx="3110384" cy="1353091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ja-JP" altLang="en-US" sz="2000" b="0" cap="none" spc="0" dirty="0" smtClean="0">
                    <a:ln w="18415" cmpd="sng">
                      <a:solidFill>
                        <a:sysClr val="windowText" lastClr="000000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</a:rPr>
                  <a:t>もんだい</a:t>
                </a:r>
                <a:endParaRPr lang="ja-JP" altLang="en-US" sz="2000" b="0" cap="none" spc="0" dirty="0">
                  <a:ln w="18415" cmpd="sng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121" name="グループ化 120"/>
            <p:cNvGrpSpPr/>
            <p:nvPr/>
          </p:nvGrpSpPr>
          <p:grpSpPr>
            <a:xfrm>
              <a:off x="7182228" y="1800864"/>
              <a:ext cx="1455374" cy="1384722"/>
              <a:chOff x="2744777" y="1484784"/>
              <a:chExt cx="4050390" cy="4682851"/>
            </a:xfrm>
          </p:grpSpPr>
          <p:grpSp>
            <p:nvGrpSpPr>
              <p:cNvPr id="122" name="グループ化 121"/>
              <p:cNvGrpSpPr/>
              <p:nvPr/>
            </p:nvGrpSpPr>
            <p:grpSpPr>
              <a:xfrm>
                <a:off x="2744777" y="1484784"/>
                <a:ext cx="4050390" cy="4682851"/>
                <a:chOff x="2668961" y="1844824"/>
                <a:chExt cx="4050390" cy="4682851"/>
              </a:xfrm>
            </p:grpSpPr>
            <p:sp>
              <p:nvSpPr>
                <p:cNvPr id="127" name="フリーフォーム 126"/>
                <p:cNvSpPr/>
                <p:nvPr/>
              </p:nvSpPr>
              <p:spPr>
                <a:xfrm>
                  <a:off x="2668961" y="1844824"/>
                  <a:ext cx="4050390" cy="4682851"/>
                </a:xfrm>
                <a:custGeom>
                  <a:avLst/>
                  <a:gdLst>
                    <a:gd name="connsiteX0" fmla="*/ 1277497 w 4050390"/>
                    <a:gd name="connsiteY0" fmla="*/ 35515 h 4334120"/>
                    <a:gd name="connsiteX1" fmla="*/ 747410 w 4050390"/>
                    <a:gd name="connsiteY1" fmla="*/ 287306 h 4334120"/>
                    <a:gd name="connsiteX2" fmla="*/ 349845 w 4050390"/>
                    <a:gd name="connsiteY2" fmla="*/ 936663 h 4334120"/>
                    <a:gd name="connsiteX3" fmla="*/ 190819 w 4050390"/>
                    <a:gd name="connsiteY3" fmla="*/ 2672698 h 4334120"/>
                    <a:gd name="connsiteX4" fmla="*/ 204071 w 4050390"/>
                    <a:gd name="connsiteY4" fmla="*/ 4209950 h 4334120"/>
                    <a:gd name="connsiteX5" fmla="*/ 270332 w 4050390"/>
                    <a:gd name="connsiteY5" fmla="*/ 4249706 h 4334120"/>
                    <a:gd name="connsiteX6" fmla="*/ 3649637 w 4050390"/>
                    <a:gd name="connsiteY6" fmla="*/ 4302715 h 4334120"/>
                    <a:gd name="connsiteX7" fmla="*/ 4020697 w 4050390"/>
                    <a:gd name="connsiteY7" fmla="*/ 4249706 h 4334120"/>
                    <a:gd name="connsiteX8" fmla="*/ 3967689 w 4050390"/>
                    <a:gd name="connsiteY8" fmla="*/ 4156941 h 4334120"/>
                    <a:gd name="connsiteX9" fmla="*/ 3914680 w 4050390"/>
                    <a:gd name="connsiteY9" fmla="*/ 2526924 h 4334120"/>
                    <a:gd name="connsiteX10" fmla="*/ 3768906 w 4050390"/>
                    <a:gd name="connsiteY10" fmla="*/ 578854 h 4334120"/>
                    <a:gd name="connsiteX11" fmla="*/ 2152141 w 4050390"/>
                    <a:gd name="connsiteY11" fmla="*/ 22263 h 4334120"/>
                    <a:gd name="connsiteX12" fmla="*/ 1065463 w 4050390"/>
                    <a:gd name="connsiteY12" fmla="*/ 101776 h 4334120"/>
                    <a:gd name="connsiteX13" fmla="*/ 1065463 w 4050390"/>
                    <a:gd name="connsiteY13" fmla="*/ 101776 h 43341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4050390" h="4334120">
                      <a:moveTo>
                        <a:pt x="1277497" y="35515"/>
                      </a:moveTo>
                      <a:cubicBezTo>
                        <a:pt x="1089758" y="86315"/>
                        <a:pt x="902019" y="137115"/>
                        <a:pt x="747410" y="287306"/>
                      </a:cubicBezTo>
                      <a:cubicBezTo>
                        <a:pt x="592801" y="437497"/>
                        <a:pt x="442610" y="539098"/>
                        <a:pt x="349845" y="936663"/>
                      </a:cubicBezTo>
                      <a:cubicBezTo>
                        <a:pt x="257080" y="1334228"/>
                        <a:pt x="215115" y="2127150"/>
                        <a:pt x="190819" y="2672698"/>
                      </a:cubicBezTo>
                      <a:cubicBezTo>
                        <a:pt x="166523" y="3218246"/>
                        <a:pt x="190819" y="3947115"/>
                        <a:pt x="204071" y="4209950"/>
                      </a:cubicBezTo>
                      <a:cubicBezTo>
                        <a:pt x="217323" y="4472785"/>
                        <a:pt x="-303929" y="4234245"/>
                        <a:pt x="270332" y="4249706"/>
                      </a:cubicBezTo>
                      <a:cubicBezTo>
                        <a:pt x="844593" y="4265167"/>
                        <a:pt x="3024576" y="4302715"/>
                        <a:pt x="3649637" y="4302715"/>
                      </a:cubicBezTo>
                      <a:cubicBezTo>
                        <a:pt x="4274698" y="4302715"/>
                        <a:pt x="3967688" y="4274002"/>
                        <a:pt x="4020697" y="4249706"/>
                      </a:cubicBezTo>
                      <a:cubicBezTo>
                        <a:pt x="4073706" y="4225410"/>
                        <a:pt x="3985359" y="4444071"/>
                        <a:pt x="3967689" y="4156941"/>
                      </a:cubicBezTo>
                      <a:cubicBezTo>
                        <a:pt x="3950020" y="3869811"/>
                        <a:pt x="3947811" y="3123272"/>
                        <a:pt x="3914680" y="2526924"/>
                      </a:cubicBezTo>
                      <a:cubicBezTo>
                        <a:pt x="3881550" y="1930576"/>
                        <a:pt x="4062663" y="996298"/>
                        <a:pt x="3768906" y="578854"/>
                      </a:cubicBezTo>
                      <a:cubicBezTo>
                        <a:pt x="3475150" y="161411"/>
                        <a:pt x="2602715" y="101776"/>
                        <a:pt x="2152141" y="22263"/>
                      </a:cubicBezTo>
                      <a:cubicBezTo>
                        <a:pt x="1701567" y="-57250"/>
                        <a:pt x="1065463" y="101776"/>
                        <a:pt x="1065463" y="101776"/>
                      </a:cubicBezTo>
                      <a:lnTo>
                        <a:pt x="1065463" y="101776"/>
                      </a:lnTo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128" name="円/楕円 127"/>
                <p:cNvSpPr/>
                <p:nvPr/>
              </p:nvSpPr>
              <p:spPr>
                <a:xfrm>
                  <a:off x="3539968" y="2708920"/>
                  <a:ext cx="864096" cy="864096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129" name="弦 128"/>
                <p:cNvSpPr/>
                <p:nvPr/>
              </p:nvSpPr>
              <p:spPr>
                <a:xfrm rot="17413514">
                  <a:off x="3511875" y="2740803"/>
                  <a:ext cx="863204" cy="848977"/>
                </a:xfrm>
                <a:prstGeom prst="chord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130" name="円/楕円 129"/>
                <p:cNvSpPr/>
                <p:nvPr/>
              </p:nvSpPr>
              <p:spPr>
                <a:xfrm>
                  <a:off x="4913988" y="2708920"/>
                  <a:ext cx="864096" cy="864096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131" name="弦 130"/>
                <p:cNvSpPr/>
                <p:nvPr/>
              </p:nvSpPr>
              <p:spPr>
                <a:xfrm rot="17413514">
                  <a:off x="4885895" y="2740803"/>
                  <a:ext cx="863204" cy="848977"/>
                </a:xfrm>
                <a:prstGeom prst="chord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132" name="円/楕円 131"/>
                <p:cNvSpPr/>
                <p:nvPr/>
              </p:nvSpPr>
              <p:spPr>
                <a:xfrm>
                  <a:off x="3779912" y="2996952"/>
                  <a:ext cx="360040" cy="28803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133" name="円/楕円 132"/>
                <p:cNvSpPr/>
                <p:nvPr/>
              </p:nvSpPr>
              <p:spPr>
                <a:xfrm>
                  <a:off x="5137477" y="3021275"/>
                  <a:ext cx="360040" cy="28803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</p:grpSp>
          <p:grpSp>
            <p:nvGrpSpPr>
              <p:cNvPr id="123" name="グループ化 122"/>
              <p:cNvGrpSpPr/>
              <p:nvPr/>
            </p:nvGrpSpPr>
            <p:grpSpPr>
              <a:xfrm>
                <a:off x="4333282" y="3948385"/>
                <a:ext cx="880011" cy="701173"/>
                <a:chOff x="4109793" y="3844323"/>
                <a:chExt cx="1216771" cy="701173"/>
              </a:xfrm>
            </p:grpSpPr>
            <p:sp>
              <p:nvSpPr>
                <p:cNvPr id="125" name="フリーフォーム 124"/>
                <p:cNvSpPr/>
                <p:nvPr/>
              </p:nvSpPr>
              <p:spPr>
                <a:xfrm>
                  <a:off x="4109793" y="4052449"/>
                  <a:ext cx="1204329" cy="493047"/>
                </a:xfrm>
                <a:custGeom>
                  <a:avLst/>
                  <a:gdLst>
                    <a:gd name="connsiteX0" fmla="*/ 700746 w 1204329"/>
                    <a:gd name="connsiteY0" fmla="*/ 188247 h 493047"/>
                    <a:gd name="connsiteX1" fmla="*/ 528468 w 1204329"/>
                    <a:gd name="connsiteY1" fmla="*/ 201499 h 493047"/>
                    <a:gd name="connsiteX2" fmla="*/ 448955 w 1204329"/>
                    <a:gd name="connsiteY2" fmla="*/ 228003 h 493047"/>
                    <a:gd name="connsiteX3" fmla="*/ 369442 w 1204329"/>
                    <a:gd name="connsiteY3" fmla="*/ 281012 h 493047"/>
                    <a:gd name="connsiteX4" fmla="*/ 303181 w 1204329"/>
                    <a:gd name="connsiteY4" fmla="*/ 334021 h 493047"/>
                    <a:gd name="connsiteX5" fmla="*/ 236920 w 1204329"/>
                    <a:gd name="connsiteY5" fmla="*/ 400281 h 493047"/>
                    <a:gd name="connsiteX6" fmla="*/ 170659 w 1204329"/>
                    <a:gd name="connsiteY6" fmla="*/ 440038 h 493047"/>
                    <a:gd name="connsiteX7" fmla="*/ 130903 w 1204329"/>
                    <a:gd name="connsiteY7" fmla="*/ 466542 h 493047"/>
                    <a:gd name="connsiteX8" fmla="*/ 51390 w 1204329"/>
                    <a:gd name="connsiteY8" fmla="*/ 493047 h 493047"/>
                    <a:gd name="connsiteX9" fmla="*/ 24885 w 1204329"/>
                    <a:gd name="connsiteY9" fmla="*/ 347273 h 493047"/>
                    <a:gd name="connsiteX10" fmla="*/ 64642 w 1204329"/>
                    <a:gd name="connsiteY10" fmla="*/ 281012 h 493047"/>
                    <a:gd name="connsiteX11" fmla="*/ 91146 w 1204329"/>
                    <a:gd name="connsiteY11" fmla="*/ 241255 h 493047"/>
                    <a:gd name="connsiteX12" fmla="*/ 170659 w 1204329"/>
                    <a:gd name="connsiteY12" fmla="*/ 201499 h 493047"/>
                    <a:gd name="connsiteX13" fmla="*/ 250172 w 1204329"/>
                    <a:gd name="connsiteY13" fmla="*/ 135238 h 493047"/>
                    <a:gd name="connsiteX14" fmla="*/ 276677 w 1204329"/>
                    <a:gd name="connsiteY14" fmla="*/ 108734 h 493047"/>
                    <a:gd name="connsiteX15" fmla="*/ 329685 w 1204329"/>
                    <a:gd name="connsiteY15" fmla="*/ 82229 h 493047"/>
                    <a:gd name="connsiteX16" fmla="*/ 409198 w 1204329"/>
                    <a:gd name="connsiteY16" fmla="*/ 42473 h 493047"/>
                    <a:gd name="connsiteX17" fmla="*/ 448955 w 1204329"/>
                    <a:gd name="connsiteY17" fmla="*/ 15968 h 493047"/>
                    <a:gd name="connsiteX18" fmla="*/ 806764 w 1204329"/>
                    <a:gd name="connsiteY18" fmla="*/ 15968 h 493047"/>
                    <a:gd name="connsiteX19" fmla="*/ 926033 w 1204329"/>
                    <a:gd name="connsiteY19" fmla="*/ 42473 h 493047"/>
                    <a:gd name="connsiteX20" fmla="*/ 1005546 w 1204329"/>
                    <a:gd name="connsiteY20" fmla="*/ 68977 h 493047"/>
                    <a:gd name="connsiteX21" fmla="*/ 1045303 w 1204329"/>
                    <a:gd name="connsiteY21" fmla="*/ 95481 h 493047"/>
                    <a:gd name="connsiteX22" fmla="*/ 1071807 w 1204329"/>
                    <a:gd name="connsiteY22" fmla="*/ 121986 h 493047"/>
                    <a:gd name="connsiteX23" fmla="*/ 1111564 w 1204329"/>
                    <a:gd name="connsiteY23" fmla="*/ 135238 h 493047"/>
                    <a:gd name="connsiteX24" fmla="*/ 1151320 w 1204329"/>
                    <a:gd name="connsiteY24" fmla="*/ 161742 h 493047"/>
                    <a:gd name="connsiteX25" fmla="*/ 1204329 w 1204329"/>
                    <a:gd name="connsiteY25" fmla="*/ 228003 h 493047"/>
                    <a:gd name="connsiteX26" fmla="*/ 1191077 w 1204329"/>
                    <a:gd name="connsiteY26" fmla="*/ 320768 h 493047"/>
                    <a:gd name="connsiteX27" fmla="*/ 1164572 w 1204329"/>
                    <a:gd name="connsiteY27" fmla="*/ 347273 h 493047"/>
                    <a:gd name="connsiteX28" fmla="*/ 1098311 w 1204329"/>
                    <a:gd name="connsiteY28" fmla="*/ 334021 h 493047"/>
                    <a:gd name="connsiteX29" fmla="*/ 1018798 w 1204329"/>
                    <a:gd name="connsiteY29" fmla="*/ 307516 h 493047"/>
                    <a:gd name="connsiteX30" fmla="*/ 979042 w 1204329"/>
                    <a:gd name="connsiteY30" fmla="*/ 281012 h 493047"/>
                    <a:gd name="connsiteX31" fmla="*/ 939285 w 1204329"/>
                    <a:gd name="connsiteY31" fmla="*/ 267760 h 493047"/>
                    <a:gd name="connsiteX32" fmla="*/ 912781 w 1204329"/>
                    <a:gd name="connsiteY32" fmla="*/ 241255 h 493047"/>
                    <a:gd name="connsiteX33" fmla="*/ 873024 w 1204329"/>
                    <a:gd name="connsiteY33" fmla="*/ 228003 h 493047"/>
                    <a:gd name="connsiteX34" fmla="*/ 727250 w 1204329"/>
                    <a:gd name="connsiteY34" fmla="*/ 201499 h 493047"/>
                    <a:gd name="connsiteX35" fmla="*/ 674242 w 1204329"/>
                    <a:gd name="connsiteY35" fmla="*/ 188247 h 493047"/>
                    <a:gd name="connsiteX36" fmla="*/ 581477 w 1204329"/>
                    <a:gd name="connsiteY36" fmla="*/ 201499 h 493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1204329" h="493047">
                      <a:moveTo>
                        <a:pt x="700746" y="188247"/>
                      </a:moveTo>
                      <a:cubicBezTo>
                        <a:pt x="643320" y="192664"/>
                        <a:pt x="585359" y="192516"/>
                        <a:pt x="528468" y="201499"/>
                      </a:cubicBezTo>
                      <a:cubicBezTo>
                        <a:pt x="500872" y="205856"/>
                        <a:pt x="448955" y="228003"/>
                        <a:pt x="448955" y="228003"/>
                      </a:cubicBezTo>
                      <a:cubicBezTo>
                        <a:pt x="422451" y="245673"/>
                        <a:pt x="391967" y="258488"/>
                        <a:pt x="369442" y="281012"/>
                      </a:cubicBezTo>
                      <a:cubicBezTo>
                        <a:pt x="331675" y="318778"/>
                        <a:pt x="353333" y="300585"/>
                        <a:pt x="303181" y="334021"/>
                      </a:cubicBezTo>
                      <a:cubicBezTo>
                        <a:pt x="257744" y="402177"/>
                        <a:pt x="300028" y="349795"/>
                        <a:pt x="236920" y="400281"/>
                      </a:cubicBezTo>
                      <a:cubicBezTo>
                        <a:pt x="184944" y="441862"/>
                        <a:pt x="239704" y="417023"/>
                        <a:pt x="170659" y="440038"/>
                      </a:cubicBezTo>
                      <a:cubicBezTo>
                        <a:pt x="157407" y="448873"/>
                        <a:pt x="145457" y="460073"/>
                        <a:pt x="130903" y="466542"/>
                      </a:cubicBezTo>
                      <a:cubicBezTo>
                        <a:pt x="105373" y="477889"/>
                        <a:pt x="51390" y="493047"/>
                        <a:pt x="51390" y="493047"/>
                      </a:cubicBezTo>
                      <a:cubicBezTo>
                        <a:pt x="-28123" y="466541"/>
                        <a:pt x="2744" y="491194"/>
                        <a:pt x="24885" y="347273"/>
                      </a:cubicBezTo>
                      <a:cubicBezTo>
                        <a:pt x="32557" y="297406"/>
                        <a:pt x="36784" y="315834"/>
                        <a:pt x="64642" y="281012"/>
                      </a:cubicBezTo>
                      <a:cubicBezTo>
                        <a:pt x="74592" y="268575"/>
                        <a:pt x="79884" y="252517"/>
                        <a:pt x="91146" y="241255"/>
                      </a:cubicBezTo>
                      <a:cubicBezTo>
                        <a:pt x="116835" y="215566"/>
                        <a:pt x="138325" y="212277"/>
                        <a:pt x="170659" y="201499"/>
                      </a:cubicBezTo>
                      <a:cubicBezTo>
                        <a:pt x="253702" y="90775"/>
                        <a:pt x="167387" y="184908"/>
                        <a:pt x="250172" y="135238"/>
                      </a:cubicBezTo>
                      <a:cubicBezTo>
                        <a:pt x="260886" y="128810"/>
                        <a:pt x="266281" y="115665"/>
                        <a:pt x="276677" y="108734"/>
                      </a:cubicBezTo>
                      <a:cubicBezTo>
                        <a:pt x="293114" y="97776"/>
                        <a:pt x="312533" y="92030"/>
                        <a:pt x="329685" y="82229"/>
                      </a:cubicBezTo>
                      <a:cubicBezTo>
                        <a:pt x="401612" y="41128"/>
                        <a:pt x="336312" y="66768"/>
                        <a:pt x="409198" y="42473"/>
                      </a:cubicBezTo>
                      <a:cubicBezTo>
                        <a:pt x="422450" y="33638"/>
                        <a:pt x="434042" y="21561"/>
                        <a:pt x="448955" y="15968"/>
                      </a:cubicBezTo>
                      <a:cubicBezTo>
                        <a:pt x="543325" y="-19421"/>
                        <a:pt x="783320" y="14902"/>
                        <a:pt x="806764" y="15968"/>
                      </a:cubicBezTo>
                      <a:cubicBezTo>
                        <a:pt x="844585" y="23533"/>
                        <a:pt x="888610" y="31246"/>
                        <a:pt x="926033" y="42473"/>
                      </a:cubicBezTo>
                      <a:cubicBezTo>
                        <a:pt x="952793" y="50501"/>
                        <a:pt x="982300" y="53480"/>
                        <a:pt x="1005546" y="68977"/>
                      </a:cubicBezTo>
                      <a:cubicBezTo>
                        <a:pt x="1018798" y="77812"/>
                        <a:pt x="1032866" y="85531"/>
                        <a:pt x="1045303" y="95481"/>
                      </a:cubicBezTo>
                      <a:cubicBezTo>
                        <a:pt x="1055059" y="103286"/>
                        <a:pt x="1061093" y="115558"/>
                        <a:pt x="1071807" y="121986"/>
                      </a:cubicBezTo>
                      <a:cubicBezTo>
                        <a:pt x="1083785" y="129173"/>
                        <a:pt x="1098312" y="130821"/>
                        <a:pt x="1111564" y="135238"/>
                      </a:cubicBezTo>
                      <a:cubicBezTo>
                        <a:pt x="1124816" y="144073"/>
                        <a:pt x="1138883" y="151792"/>
                        <a:pt x="1151320" y="161742"/>
                      </a:cubicBezTo>
                      <a:cubicBezTo>
                        <a:pt x="1178293" y="183321"/>
                        <a:pt x="1184651" y="198487"/>
                        <a:pt x="1204329" y="228003"/>
                      </a:cubicBezTo>
                      <a:cubicBezTo>
                        <a:pt x="1199912" y="258925"/>
                        <a:pt x="1200955" y="291135"/>
                        <a:pt x="1191077" y="320768"/>
                      </a:cubicBezTo>
                      <a:cubicBezTo>
                        <a:pt x="1187126" y="332621"/>
                        <a:pt x="1176941" y="345506"/>
                        <a:pt x="1164572" y="347273"/>
                      </a:cubicBezTo>
                      <a:cubicBezTo>
                        <a:pt x="1142274" y="350459"/>
                        <a:pt x="1120042" y="339948"/>
                        <a:pt x="1098311" y="334021"/>
                      </a:cubicBezTo>
                      <a:cubicBezTo>
                        <a:pt x="1071357" y="326670"/>
                        <a:pt x="1018798" y="307516"/>
                        <a:pt x="1018798" y="307516"/>
                      </a:cubicBezTo>
                      <a:cubicBezTo>
                        <a:pt x="1005546" y="298681"/>
                        <a:pt x="993288" y="288135"/>
                        <a:pt x="979042" y="281012"/>
                      </a:cubicBezTo>
                      <a:cubicBezTo>
                        <a:pt x="966548" y="274765"/>
                        <a:pt x="951263" y="274947"/>
                        <a:pt x="939285" y="267760"/>
                      </a:cubicBezTo>
                      <a:cubicBezTo>
                        <a:pt x="928571" y="261332"/>
                        <a:pt x="923495" y="247683"/>
                        <a:pt x="912781" y="241255"/>
                      </a:cubicBezTo>
                      <a:cubicBezTo>
                        <a:pt x="900803" y="234068"/>
                        <a:pt x="886456" y="231841"/>
                        <a:pt x="873024" y="228003"/>
                      </a:cubicBezTo>
                      <a:cubicBezTo>
                        <a:pt x="794122" y="205460"/>
                        <a:pt x="830484" y="220269"/>
                        <a:pt x="727250" y="201499"/>
                      </a:cubicBezTo>
                      <a:cubicBezTo>
                        <a:pt x="709331" y="198241"/>
                        <a:pt x="691911" y="192664"/>
                        <a:pt x="674242" y="188247"/>
                      </a:cubicBezTo>
                      <a:cubicBezTo>
                        <a:pt x="590372" y="202225"/>
                        <a:pt x="621599" y="201499"/>
                        <a:pt x="581477" y="201499"/>
                      </a:cubicBezTo>
                    </a:path>
                  </a:pathLst>
                </a:custGeom>
                <a:solidFill>
                  <a:srgbClr val="FF66F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126" name="フリーフォーム 125"/>
                <p:cNvSpPr/>
                <p:nvPr/>
              </p:nvSpPr>
              <p:spPr>
                <a:xfrm>
                  <a:off x="4122235" y="3844323"/>
                  <a:ext cx="1204329" cy="493047"/>
                </a:xfrm>
                <a:custGeom>
                  <a:avLst/>
                  <a:gdLst>
                    <a:gd name="connsiteX0" fmla="*/ 700746 w 1204329"/>
                    <a:gd name="connsiteY0" fmla="*/ 188247 h 493047"/>
                    <a:gd name="connsiteX1" fmla="*/ 528468 w 1204329"/>
                    <a:gd name="connsiteY1" fmla="*/ 201499 h 493047"/>
                    <a:gd name="connsiteX2" fmla="*/ 448955 w 1204329"/>
                    <a:gd name="connsiteY2" fmla="*/ 228003 h 493047"/>
                    <a:gd name="connsiteX3" fmla="*/ 369442 w 1204329"/>
                    <a:gd name="connsiteY3" fmla="*/ 281012 h 493047"/>
                    <a:gd name="connsiteX4" fmla="*/ 303181 w 1204329"/>
                    <a:gd name="connsiteY4" fmla="*/ 334021 h 493047"/>
                    <a:gd name="connsiteX5" fmla="*/ 236920 w 1204329"/>
                    <a:gd name="connsiteY5" fmla="*/ 400281 h 493047"/>
                    <a:gd name="connsiteX6" fmla="*/ 170659 w 1204329"/>
                    <a:gd name="connsiteY6" fmla="*/ 440038 h 493047"/>
                    <a:gd name="connsiteX7" fmla="*/ 130903 w 1204329"/>
                    <a:gd name="connsiteY7" fmla="*/ 466542 h 493047"/>
                    <a:gd name="connsiteX8" fmla="*/ 51390 w 1204329"/>
                    <a:gd name="connsiteY8" fmla="*/ 493047 h 493047"/>
                    <a:gd name="connsiteX9" fmla="*/ 24885 w 1204329"/>
                    <a:gd name="connsiteY9" fmla="*/ 347273 h 493047"/>
                    <a:gd name="connsiteX10" fmla="*/ 64642 w 1204329"/>
                    <a:gd name="connsiteY10" fmla="*/ 281012 h 493047"/>
                    <a:gd name="connsiteX11" fmla="*/ 91146 w 1204329"/>
                    <a:gd name="connsiteY11" fmla="*/ 241255 h 493047"/>
                    <a:gd name="connsiteX12" fmla="*/ 170659 w 1204329"/>
                    <a:gd name="connsiteY12" fmla="*/ 201499 h 493047"/>
                    <a:gd name="connsiteX13" fmla="*/ 250172 w 1204329"/>
                    <a:gd name="connsiteY13" fmla="*/ 135238 h 493047"/>
                    <a:gd name="connsiteX14" fmla="*/ 276677 w 1204329"/>
                    <a:gd name="connsiteY14" fmla="*/ 108734 h 493047"/>
                    <a:gd name="connsiteX15" fmla="*/ 329685 w 1204329"/>
                    <a:gd name="connsiteY15" fmla="*/ 82229 h 493047"/>
                    <a:gd name="connsiteX16" fmla="*/ 409198 w 1204329"/>
                    <a:gd name="connsiteY16" fmla="*/ 42473 h 493047"/>
                    <a:gd name="connsiteX17" fmla="*/ 448955 w 1204329"/>
                    <a:gd name="connsiteY17" fmla="*/ 15968 h 493047"/>
                    <a:gd name="connsiteX18" fmla="*/ 806764 w 1204329"/>
                    <a:gd name="connsiteY18" fmla="*/ 15968 h 493047"/>
                    <a:gd name="connsiteX19" fmla="*/ 926033 w 1204329"/>
                    <a:gd name="connsiteY19" fmla="*/ 42473 h 493047"/>
                    <a:gd name="connsiteX20" fmla="*/ 1005546 w 1204329"/>
                    <a:gd name="connsiteY20" fmla="*/ 68977 h 493047"/>
                    <a:gd name="connsiteX21" fmla="*/ 1045303 w 1204329"/>
                    <a:gd name="connsiteY21" fmla="*/ 95481 h 493047"/>
                    <a:gd name="connsiteX22" fmla="*/ 1071807 w 1204329"/>
                    <a:gd name="connsiteY22" fmla="*/ 121986 h 493047"/>
                    <a:gd name="connsiteX23" fmla="*/ 1111564 w 1204329"/>
                    <a:gd name="connsiteY23" fmla="*/ 135238 h 493047"/>
                    <a:gd name="connsiteX24" fmla="*/ 1151320 w 1204329"/>
                    <a:gd name="connsiteY24" fmla="*/ 161742 h 493047"/>
                    <a:gd name="connsiteX25" fmla="*/ 1204329 w 1204329"/>
                    <a:gd name="connsiteY25" fmla="*/ 228003 h 493047"/>
                    <a:gd name="connsiteX26" fmla="*/ 1191077 w 1204329"/>
                    <a:gd name="connsiteY26" fmla="*/ 320768 h 493047"/>
                    <a:gd name="connsiteX27" fmla="*/ 1164572 w 1204329"/>
                    <a:gd name="connsiteY27" fmla="*/ 347273 h 493047"/>
                    <a:gd name="connsiteX28" fmla="*/ 1098311 w 1204329"/>
                    <a:gd name="connsiteY28" fmla="*/ 334021 h 493047"/>
                    <a:gd name="connsiteX29" fmla="*/ 1018798 w 1204329"/>
                    <a:gd name="connsiteY29" fmla="*/ 307516 h 493047"/>
                    <a:gd name="connsiteX30" fmla="*/ 979042 w 1204329"/>
                    <a:gd name="connsiteY30" fmla="*/ 281012 h 493047"/>
                    <a:gd name="connsiteX31" fmla="*/ 939285 w 1204329"/>
                    <a:gd name="connsiteY31" fmla="*/ 267760 h 493047"/>
                    <a:gd name="connsiteX32" fmla="*/ 912781 w 1204329"/>
                    <a:gd name="connsiteY32" fmla="*/ 241255 h 493047"/>
                    <a:gd name="connsiteX33" fmla="*/ 873024 w 1204329"/>
                    <a:gd name="connsiteY33" fmla="*/ 228003 h 493047"/>
                    <a:gd name="connsiteX34" fmla="*/ 727250 w 1204329"/>
                    <a:gd name="connsiteY34" fmla="*/ 201499 h 493047"/>
                    <a:gd name="connsiteX35" fmla="*/ 674242 w 1204329"/>
                    <a:gd name="connsiteY35" fmla="*/ 188247 h 493047"/>
                    <a:gd name="connsiteX36" fmla="*/ 581477 w 1204329"/>
                    <a:gd name="connsiteY36" fmla="*/ 201499 h 493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1204329" h="493047">
                      <a:moveTo>
                        <a:pt x="700746" y="188247"/>
                      </a:moveTo>
                      <a:cubicBezTo>
                        <a:pt x="643320" y="192664"/>
                        <a:pt x="585359" y="192516"/>
                        <a:pt x="528468" y="201499"/>
                      </a:cubicBezTo>
                      <a:cubicBezTo>
                        <a:pt x="500872" y="205856"/>
                        <a:pt x="448955" y="228003"/>
                        <a:pt x="448955" y="228003"/>
                      </a:cubicBezTo>
                      <a:cubicBezTo>
                        <a:pt x="422451" y="245673"/>
                        <a:pt x="391967" y="258488"/>
                        <a:pt x="369442" y="281012"/>
                      </a:cubicBezTo>
                      <a:cubicBezTo>
                        <a:pt x="331675" y="318778"/>
                        <a:pt x="353333" y="300585"/>
                        <a:pt x="303181" y="334021"/>
                      </a:cubicBezTo>
                      <a:cubicBezTo>
                        <a:pt x="257744" y="402177"/>
                        <a:pt x="300028" y="349795"/>
                        <a:pt x="236920" y="400281"/>
                      </a:cubicBezTo>
                      <a:cubicBezTo>
                        <a:pt x="184944" y="441862"/>
                        <a:pt x="239704" y="417023"/>
                        <a:pt x="170659" y="440038"/>
                      </a:cubicBezTo>
                      <a:cubicBezTo>
                        <a:pt x="157407" y="448873"/>
                        <a:pt x="145457" y="460073"/>
                        <a:pt x="130903" y="466542"/>
                      </a:cubicBezTo>
                      <a:cubicBezTo>
                        <a:pt x="105373" y="477889"/>
                        <a:pt x="51390" y="493047"/>
                        <a:pt x="51390" y="493047"/>
                      </a:cubicBezTo>
                      <a:cubicBezTo>
                        <a:pt x="-28123" y="466541"/>
                        <a:pt x="2744" y="491194"/>
                        <a:pt x="24885" y="347273"/>
                      </a:cubicBezTo>
                      <a:cubicBezTo>
                        <a:pt x="32557" y="297406"/>
                        <a:pt x="36784" y="315834"/>
                        <a:pt x="64642" y="281012"/>
                      </a:cubicBezTo>
                      <a:cubicBezTo>
                        <a:pt x="74592" y="268575"/>
                        <a:pt x="79884" y="252517"/>
                        <a:pt x="91146" y="241255"/>
                      </a:cubicBezTo>
                      <a:cubicBezTo>
                        <a:pt x="116835" y="215566"/>
                        <a:pt x="138325" y="212277"/>
                        <a:pt x="170659" y="201499"/>
                      </a:cubicBezTo>
                      <a:cubicBezTo>
                        <a:pt x="253702" y="90775"/>
                        <a:pt x="167387" y="184908"/>
                        <a:pt x="250172" y="135238"/>
                      </a:cubicBezTo>
                      <a:cubicBezTo>
                        <a:pt x="260886" y="128810"/>
                        <a:pt x="266281" y="115665"/>
                        <a:pt x="276677" y="108734"/>
                      </a:cubicBezTo>
                      <a:cubicBezTo>
                        <a:pt x="293114" y="97776"/>
                        <a:pt x="312533" y="92030"/>
                        <a:pt x="329685" y="82229"/>
                      </a:cubicBezTo>
                      <a:cubicBezTo>
                        <a:pt x="401612" y="41128"/>
                        <a:pt x="336312" y="66768"/>
                        <a:pt x="409198" y="42473"/>
                      </a:cubicBezTo>
                      <a:cubicBezTo>
                        <a:pt x="422450" y="33638"/>
                        <a:pt x="434042" y="21561"/>
                        <a:pt x="448955" y="15968"/>
                      </a:cubicBezTo>
                      <a:cubicBezTo>
                        <a:pt x="543325" y="-19421"/>
                        <a:pt x="783320" y="14902"/>
                        <a:pt x="806764" y="15968"/>
                      </a:cubicBezTo>
                      <a:cubicBezTo>
                        <a:pt x="844585" y="23533"/>
                        <a:pt x="888610" y="31246"/>
                        <a:pt x="926033" y="42473"/>
                      </a:cubicBezTo>
                      <a:cubicBezTo>
                        <a:pt x="952793" y="50501"/>
                        <a:pt x="982300" y="53480"/>
                        <a:pt x="1005546" y="68977"/>
                      </a:cubicBezTo>
                      <a:cubicBezTo>
                        <a:pt x="1018798" y="77812"/>
                        <a:pt x="1032866" y="85531"/>
                        <a:pt x="1045303" y="95481"/>
                      </a:cubicBezTo>
                      <a:cubicBezTo>
                        <a:pt x="1055059" y="103286"/>
                        <a:pt x="1061093" y="115558"/>
                        <a:pt x="1071807" y="121986"/>
                      </a:cubicBezTo>
                      <a:cubicBezTo>
                        <a:pt x="1083785" y="129173"/>
                        <a:pt x="1098312" y="130821"/>
                        <a:pt x="1111564" y="135238"/>
                      </a:cubicBezTo>
                      <a:cubicBezTo>
                        <a:pt x="1124816" y="144073"/>
                        <a:pt x="1138883" y="151792"/>
                        <a:pt x="1151320" y="161742"/>
                      </a:cubicBezTo>
                      <a:cubicBezTo>
                        <a:pt x="1178293" y="183321"/>
                        <a:pt x="1184651" y="198487"/>
                        <a:pt x="1204329" y="228003"/>
                      </a:cubicBezTo>
                      <a:cubicBezTo>
                        <a:pt x="1199912" y="258925"/>
                        <a:pt x="1200955" y="291135"/>
                        <a:pt x="1191077" y="320768"/>
                      </a:cubicBezTo>
                      <a:cubicBezTo>
                        <a:pt x="1187126" y="332621"/>
                        <a:pt x="1176941" y="345506"/>
                        <a:pt x="1164572" y="347273"/>
                      </a:cubicBezTo>
                      <a:cubicBezTo>
                        <a:pt x="1142274" y="350459"/>
                        <a:pt x="1120042" y="339948"/>
                        <a:pt x="1098311" y="334021"/>
                      </a:cubicBezTo>
                      <a:cubicBezTo>
                        <a:pt x="1071357" y="326670"/>
                        <a:pt x="1018798" y="307516"/>
                        <a:pt x="1018798" y="307516"/>
                      </a:cubicBezTo>
                      <a:cubicBezTo>
                        <a:pt x="1005546" y="298681"/>
                        <a:pt x="993288" y="288135"/>
                        <a:pt x="979042" y="281012"/>
                      </a:cubicBezTo>
                      <a:cubicBezTo>
                        <a:pt x="966548" y="274765"/>
                        <a:pt x="951263" y="274947"/>
                        <a:pt x="939285" y="267760"/>
                      </a:cubicBezTo>
                      <a:cubicBezTo>
                        <a:pt x="928571" y="261332"/>
                        <a:pt x="923495" y="247683"/>
                        <a:pt x="912781" y="241255"/>
                      </a:cubicBezTo>
                      <a:cubicBezTo>
                        <a:pt x="900803" y="234068"/>
                        <a:pt x="886456" y="231841"/>
                        <a:pt x="873024" y="228003"/>
                      </a:cubicBezTo>
                      <a:cubicBezTo>
                        <a:pt x="794122" y="205460"/>
                        <a:pt x="830484" y="220269"/>
                        <a:pt x="727250" y="201499"/>
                      </a:cubicBezTo>
                      <a:cubicBezTo>
                        <a:pt x="709331" y="198241"/>
                        <a:pt x="691911" y="192664"/>
                        <a:pt x="674242" y="188247"/>
                      </a:cubicBezTo>
                      <a:cubicBezTo>
                        <a:pt x="590372" y="202225"/>
                        <a:pt x="621599" y="201499"/>
                        <a:pt x="581477" y="201499"/>
                      </a:cubicBezTo>
                    </a:path>
                  </a:pathLst>
                </a:custGeom>
                <a:solidFill>
                  <a:srgbClr val="FF66F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</p:grpSp>
          <p:sp>
            <p:nvSpPr>
              <p:cNvPr id="124" name="正方形/長方形 123"/>
              <p:cNvSpPr/>
              <p:nvPr/>
            </p:nvSpPr>
            <p:spPr>
              <a:xfrm>
                <a:off x="3211081" y="1525873"/>
                <a:ext cx="3110384" cy="1353091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ja-JP" altLang="en-US" sz="2000" b="0" cap="none" spc="0" dirty="0" smtClean="0">
                    <a:ln w="18415" cmpd="sng">
                      <a:solidFill>
                        <a:sysClr val="windowText" lastClr="000000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</a:rPr>
                  <a:t>もんだい</a:t>
                </a:r>
                <a:endParaRPr lang="ja-JP" altLang="en-US" sz="2000" b="0" cap="none" spc="0" dirty="0">
                  <a:ln w="18415" cmpd="sng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134" name="グループ化 133"/>
            <p:cNvGrpSpPr/>
            <p:nvPr/>
          </p:nvGrpSpPr>
          <p:grpSpPr>
            <a:xfrm>
              <a:off x="321431" y="3426016"/>
              <a:ext cx="1455374" cy="1384722"/>
              <a:chOff x="2744777" y="1484784"/>
              <a:chExt cx="4050390" cy="4682851"/>
            </a:xfrm>
          </p:grpSpPr>
          <p:grpSp>
            <p:nvGrpSpPr>
              <p:cNvPr id="135" name="グループ化 134"/>
              <p:cNvGrpSpPr/>
              <p:nvPr/>
            </p:nvGrpSpPr>
            <p:grpSpPr>
              <a:xfrm>
                <a:off x="2744777" y="1484784"/>
                <a:ext cx="4050390" cy="4682851"/>
                <a:chOff x="2668961" y="1844824"/>
                <a:chExt cx="4050390" cy="4682851"/>
              </a:xfrm>
            </p:grpSpPr>
            <p:sp>
              <p:nvSpPr>
                <p:cNvPr id="140" name="フリーフォーム 139"/>
                <p:cNvSpPr/>
                <p:nvPr/>
              </p:nvSpPr>
              <p:spPr>
                <a:xfrm>
                  <a:off x="2668961" y="1844824"/>
                  <a:ext cx="4050390" cy="4682851"/>
                </a:xfrm>
                <a:custGeom>
                  <a:avLst/>
                  <a:gdLst>
                    <a:gd name="connsiteX0" fmla="*/ 1277497 w 4050390"/>
                    <a:gd name="connsiteY0" fmla="*/ 35515 h 4334120"/>
                    <a:gd name="connsiteX1" fmla="*/ 747410 w 4050390"/>
                    <a:gd name="connsiteY1" fmla="*/ 287306 h 4334120"/>
                    <a:gd name="connsiteX2" fmla="*/ 349845 w 4050390"/>
                    <a:gd name="connsiteY2" fmla="*/ 936663 h 4334120"/>
                    <a:gd name="connsiteX3" fmla="*/ 190819 w 4050390"/>
                    <a:gd name="connsiteY3" fmla="*/ 2672698 h 4334120"/>
                    <a:gd name="connsiteX4" fmla="*/ 204071 w 4050390"/>
                    <a:gd name="connsiteY4" fmla="*/ 4209950 h 4334120"/>
                    <a:gd name="connsiteX5" fmla="*/ 270332 w 4050390"/>
                    <a:gd name="connsiteY5" fmla="*/ 4249706 h 4334120"/>
                    <a:gd name="connsiteX6" fmla="*/ 3649637 w 4050390"/>
                    <a:gd name="connsiteY6" fmla="*/ 4302715 h 4334120"/>
                    <a:gd name="connsiteX7" fmla="*/ 4020697 w 4050390"/>
                    <a:gd name="connsiteY7" fmla="*/ 4249706 h 4334120"/>
                    <a:gd name="connsiteX8" fmla="*/ 3967689 w 4050390"/>
                    <a:gd name="connsiteY8" fmla="*/ 4156941 h 4334120"/>
                    <a:gd name="connsiteX9" fmla="*/ 3914680 w 4050390"/>
                    <a:gd name="connsiteY9" fmla="*/ 2526924 h 4334120"/>
                    <a:gd name="connsiteX10" fmla="*/ 3768906 w 4050390"/>
                    <a:gd name="connsiteY10" fmla="*/ 578854 h 4334120"/>
                    <a:gd name="connsiteX11" fmla="*/ 2152141 w 4050390"/>
                    <a:gd name="connsiteY11" fmla="*/ 22263 h 4334120"/>
                    <a:gd name="connsiteX12" fmla="*/ 1065463 w 4050390"/>
                    <a:gd name="connsiteY12" fmla="*/ 101776 h 4334120"/>
                    <a:gd name="connsiteX13" fmla="*/ 1065463 w 4050390"/>
                    <a:gd name="connsiteY13" fmla="*/ 101776 h 43341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4050390" h="4334120">
                      <a:moveTo>
                        <a:pt x="1277497" y="35515"/>
                      </a:moveTo>
                      <a:cubicBezTo>
                        <a:pt x="1089758" y="86315"/>
                        <a:pt x="902019" y="137115"/>
                        <a:pt x="747410" y="287306"/>
                      </a:cubicBezTo>
                      <a:cubicBezTo>
                        <a:pt x="592801" y="437497"/>
                        <a:pt x="442610" y="539098"/>
                        <a:pt x="349845" y="936663"/>
                      </a:cubicBezTo>
                      <a:cubicBezTo>
                        <a:pt x="257080" y="1334228"/>
                        <a:pt x="215115" y="2127150"/>
                        <a:pt x="190819" y="2672698"/>
                      </a:cubicBezTo>
                      <a:cubicBezTo>
                        <a:pt x="166523" y="3218246"/>
                        <a:pt x="190819" y="3947115"/>
                        <a:pt x="204071" y="4209950"/>
                      </a:cubicBezTo>
                      <a:cubicBezTo>
                        <a:pt x="217323" y="4472785"/>
                        <a:pt x="-303929" y="4234245"/>
                        <a:pt x="270332" y="4249706"/>
                      </a:cubicBezTo>
                      <a:cubicBezTo>
                        <a:pt x="844593" y="4265167"/>
                        <a:pt x="3024576" y="4302715"/>
                        <a:pt x="3649637" y="4302715"/>
                      </a:cubicBezTo>
                      <a:cubicBezTo>
                        <a:pt x="4274698" y="4302715"/>
                        <a:pt x="3967688" y="4274002"/>
                        <a:pt x="4020697" y="4249706"/>
                      </a:cubicBezTo>
                      <a:cubicBezTo>
                        <a:pt x="4073706" y="4225410"/>
                        <a:pt x="3985359" y="4444071"/>
                        <a:pt x="3967689" y="4156941"/>
                      </a:cubicBezTo>
                      <a:cubicBezTo>
                        <a:pt x="3950020" y="3869811"/>
                        <a:pt x="3947811" y="3123272"/>
                        <a:pt x="3914680" y="2526924"/>
                      </a:cubicBezTo>
                      <a:cubicBezTo>
                        <a:pt x="3881550" y="1930576"/>
                        <a:pt x="4062663" y="996298"/>
                        <a:pt x="3768906" y="578854"/>
                      </a:cubicBezTo>
                      <a:cubicBezTo>
                        <a:pt x="3475150" y="161411"/>
                        <a:pt x="2602715" y="101776"/>
                        <a:pt x="2152141" y="22263"/>
                      </a:cubicBezTo>
                      <a:cubicBezTo>
                        <a:pt x="1701567" y="-57250"/>
                        <a:pt x="1065463" y="101776"/>
                        <a:pt x="1065463" y="101776"/>
                      </a:cubicBezTo>
                      <a:lnTo>
                        <a:pt x="1065463" y="101776"/>
                      </a:lnTo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141" name="円/楕円 140"/>
                <p:cNvSpPr/>
                <p:nvPr/>
              </p:nvSpPr>
              <p:spPr>
                <a:xfrm>
                  <a:off x="3539968" y="2708920"/>
                  <a:ext cx="864096" cy="864096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142" name="弦 141"/>
                <p:cNvSpPr/>
                <p:nvPr/>
              </p:nvSpPr>
              <p:spPr>
                <a:xfrm rot="17413514">
                  <a:off x="3511875" y="2740803"/>
                  <a:ext cx="863204" cy="848977"/>
                </a:xfrm>
                <a:prstGeom prst="chord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143" name="円/楕円 142"/>
                <p:cNvSpPr/>
                <p:nvPr/>
              </p:nvSpPr>
              <p:spPr>
                <a:xfrm>
                  <a:off x="4913988" y="2708920"/>
                  <a:ext cx="864096" cy="864096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144" name="弦 143"/>
                <p:cNvSpPr/>
                <p:nvPr/>
              </p:nvSpPr>
              <p:spPr>
                <a:xfrm rot="17413514">
                  <a:off x="4885895" y="2740803"/>
                  <a:ext cx="863204" cy="848977"/>
                </a:xfrm>
                <a:prstGeom prst="chord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145" name="円/楕円 144"/>
                <p:cNvSpPr/>
                <p:nvPr/>
              </p:nvSpPr>
              <p:spPr>
                <a:xfrm>
                  <a:off x="3779912" y="2996952"/>
                  <a:ext cx="360040" cy="28803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146" name="円/楕円 145"/>
                <p:cNvSpPr/>
                <p:nvPr/>
              </p:nvSpPr>
              <p:spPr>
                <a:xfrm>
                  <a:off x="5137477" y="3021275"/>
                  <a:ext cx="360040" cy="28803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</p:grpSp>
          <p:grpSp>
            <p:nvGrpSpPr>
              <p:cNvPr id="136" name="グループ化 135"/>
              <p:cNvGrpSpPr/>
              <p:nvPr/>
            </p:nvGrpSpPr>
            <p:grpSpPr>
              <a:xfrm>
                <a:off x="4333282" y="3948385"/>
                <a:ext cx="880011" cy="701173"/>
                <a:chOff x="4109793" y="3844323"/>
                <a:chExt cx="1216771" cy="701173"/>
              </a:xfrm>
            </p:grpSpPr>
            <p:sp>
              <p:nvSpPr>
                <p:cNvPr id="138" name="フリーフォーム 137"/>
                <p:cNvSpPr/>
                <p:nvPr/>
              </p:nvSpPr>
              <p:spPr>
                <a:xfrm>
                  <a:off x="4109793" y="4052449"/>
                  <a:ext cx="1204329" cy="493047"/>
                </a:xfrm>
                <a:custGeom>
                  <a:avLst/>
                  <a:gdLst>
                    <a:gd name="connsiteX0" fmla="*/ 700746 w 1204329"/>
                    <a:gd name="connsiteY0" fmla="*/ 188247 h 493047"/>
                    <a:gd name="connsiteX1" fmla="*/ 528468 w 1204329"/>
                    <a:gd name="connsiteY1" fmla="*/ 201499 h 493047"/>
                    <a:gd name="connsiteX2" fmla="*/ 448955 w 1204329"/>
                    <a:gd name="connsiteY2" fmla="*/ 228003 h 493047"/>
                    <a:gd name="connsiteX3" fmla="*/ 369442 w 1204329"/>
                    <a:gd name="connsiteY3" fmla="*/ 281012 h 493047"/>
                    <a:gd name="connsiteX4" fmla="*/ 303181 w 1204329"/>
                    <a:gd name="connsiteY4" fmla="*/ 334021 h 493047"/>
                    <a:gd name="connsiteX5" fmla="*/ 236920 w 1204329"/>
                    <a:gd name="connsiteY5" fmla="*/ 400281 h 493047"/>
                    <a:gd name="connsiteX6" fmla="*/ 170659 w 1204329"/>
                    <a:gd name="connsiteY6" fmla="*/ 440038 h 493047"/>
                    <a:gd name="connsiteX7" fmla="*/ 130903 w 1204329"/>
                    <a:gd name="connsiteY7" fmla="*/ 466542 h 493047"/>
                    <a:gd name="connsiteX8" fmla="*/ 51390 w 1204329"/>
                    <a:gd name="connsiteY8" fmla="*/ 493047 h 493047"/>
                    <a:gd name="connsiteX9" fmla="*/ 24885 w 1204329"/>
                    <a:gd name="connsiteY9" fmla="*/ 347273 h 493047"/>
                    <a:gd name="connsiteX10" fmla="*/ 64642 w 1204329"/>
                    <a:gd name="connsiteY10" fmla="*/ 281012 h 493047"/>
                    <a:gd name="connsiteX11" fmla="*/ 91146 w 1204329"/>
                    <a:gd name="connsiteY11" fmla="*/ 241255 h 493047"/>
                    <a:gd name="connsiteX12" fmla="*/ 170659 w 1204329"/>
                    <a:gd name="connsiteY12" fmla="*/ 201499 h 493047"/>
                    <a:gd name="connsiteX13" fmla="*/ 250172 w 1204329"/>
                    <a:gd name="connsiteY13" fmla="*/ 135238 h 493047"/>
                    <a:gd name="connsiteX14" fmla="*/ 276677 w 1204329"/>
                    <a:gd name="connsiteY14" fmla="*/ 108734 h 493047"/>
                    <a:gd name="connsiteX15" fmla="*/ 329685 w 1204329"/>
                    <a:gd name="connsiteY15" fmla="*/ 82229 h 493047"/>
                    <a:gd name="connsiteX16" fmla="*/ 409198 w 1204329"/>
                    <a:gd name="connsiteY16" fmla="*/ 42473 h 493047"/>
                    <a:gd name="connsiteX17" fmla="*/ 448955 w 1204329"/>
                    <a:gd name="connsiteY17" fmla="*/ 15968 h 493047"/>
                    <a:gd name="connsiteX18" fmla="*/ 806764 w 1204329"/>
                    <a:gd name="connsiteY18" fmla="*/ 15968 h 493047"/>
                    <a:gd name="connsiteX19" fmla="*/ 926033 w 1204329"/>
                    <a:gd name="connsiteY19" fmla="*/ 42473 h 493047"/>
                    <a:gd name="connsiteX20" fmla="*/ 1005546 w 1204329"/>
                    <a:gd name="connsiteY20" fmla="*/ 68977 h 493047"/>
                    <a:gd name="connsiteX21" fmla="*/ 1045303 w 1204329"/>
                    <a:gd name="connsiteY21" fmla="*/ 95481 h 493047"/>
                    <a:gd name="connsiteX22" fmla="*/ 1071807 w 1204329"/>
                    <a:gd name="connsiteY22" fmla="*/ 121986 h 493047"/>
                    <a:gd name="connsiteX23" fmla="*/ 1111564 w 1204329"/>
                    <a:gd name="connsiteY23" fmla="*/ 135238 h 493047"/>
                    <a:gd name="connsiteX24" fmla="*/ 1151320 w 1204329"/>
                    <a:gd name="connsiteY24" fmla="*/ 161742 h 493047"/>
                    <a:gd name="connsiteX25" fmla="*/ 1204329 w 1204329"/>
                    <a:gd name="connsiteY25" fmla="*/ 228003 h 493047"/>
                    <a:gd name="connsiteX26" fmla="*/ 1191077 w 1204329"/>
                    <a:gd name="connsiteY26" fmla="*/ 320768 h 493047"/>
                    <a:gd name="connsiteX27" fmla="*/ 1164572 w 1204329"/>
                    <a:gd name="connsiteY27" fmla="*/ 347273 h 493047"/>
                    <a:gd name="connsiteX28" fmla="*/ 1098311 w 1204329"/>
                    <a:gd name="connsiteY28" fmla="*/ 334021 h 493047"/>
                    <a:gd name="connsiteX29" fmla="*/ 1018798 w 1204329"/>
                    <a:gd name="connsiteY29" fmla="*/ 307516 h 493047"/>
                    <a:gd name="connsiteX30" fmla="*/ 979042 w 1204329"/>
                    <a:gd name="connsiteY30" fmla="*/ 281012 h 493047"/>
                    <a:gd name="connsiteX31" fmla="*/ 939285 w 1204329"/>
                    <a:gd name="connsiteY31" fmla="*/ 267760 h 493047"/>
                    <a:gd name="connsiteX32" fmla="*/ 912781 w 1204329"/>
                    <a:gd name="connsiteY32" fmla="*/ 241255 h 493047"/>
                    <a:gd name="connsiteX33" fmla="*/ 873024 w 1204329"/>
                    <a:gd name="connsiteY33" fmla="*/ 228003 h 493047"/>
                    <a:gd name="connsiteX34" fmla="*/ 727250 w 1204329"/>
                    <a:gd name="connsiteY34" fmla="*/ 201499 h 493047"/>
                    <a:gd name="connsiteX35" fmla="*/ 674242 w 1204329"/>
                    <a:gd name="connsiteY35" fmla="*/ 188247 h 493047"/>
                    <a:gd name="connsiteX36" fmla="*/ 581477 w 1204329"/>
                    <a:gd name="connsiteY36" fmla="*/ 201499 h 493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1204329" h="493047">
                      <a:moveTo>
                        <a:pt x="700746" y="188247"/>
                      </a:moveTo>
                      <a:cubicBezTo>
                        <a:pt x="643320" y="192664"/>
                        <a:pt x="585359" y="192516"/>
                        <a:pt x="528468" y="201499"/>
                      </a:cubicBezTo>
                      <a:cubicBezTo>
                        <a:pt x="500872" y="205856"/>
                        <a:pt x="448955" y="228003"/>
                        <a:pt x="448955" y="228003"/>
                      </a:cubicBezTo>
                      <a:cubicBezTo>
                        <a:pt x="422451" y="245673"/>
                        <a:pt x="391967" y="258488"/>
                        <a:pt x="369442" y="281012"/>
                      </a:cubicBezTo>
                      <a:cubicBezTo>
                        <a:pt x="331675" y="318778"/>
                        <a:pt x="353333" y="300585"/>
                        <a:pt x="303181" y="334021"/>
                      </a:cubicBezTo>
                      <a:cubicBezTo>
                        <a:pt x="257744" y="402177"/>
                        <a:pt x="300028" y="349795"/>
                        <a:pt x="236920" y="400281"/>
                      </a:cubicBezTo>
                      <a:cubicBezTo>
                        <a:pt x="184944" y="441862"/>
                        <a:pt x="239704" y="417023"/>
                        <a:pt x="170659" y="440038"/>
                      </a:cubicBezTo>
                      <a:cubicBezTo>
                        <a:pt x="157407" y="448873"/>
                        <a:pt x="145457" y="460073"/>
                        <a:pt x="130903" y="466542"/>
                      </a:cubicBezTo>
                      <a:cubicBezTo>
                        <a:pt x="105373" y="477889"/>
                        <a:pt x="51390" y="493047"/>
                        <a:pt x="51390" y="493047"/>
                      </a:cubicBezTo>
                      <a:cubicBezTo>
                        <a:pt x="-28123" y="466541"/>
                        <a:pt x="2744" y="491194"/>
                        <a:pt x="24885" y="347273"/>
                      </a:cubicBezTo>
                      <a:cubicBezTo>
                        <a:pt x="32557" y="297406"/>
                        <a:pt x="36784" y="315834"/>
                        <a:pt x="64642" y="281012"/>
                      </a:cubicBezTo>
                      <a:cubicBezTo>
                        <a:pt x="74592" y="268575"/>
                        <a:pt x="79884" y="252517"/>
                        <a:pt x="91146" y="241255"/>
                      </a:cubicBezTo>
                      <a:cubicBezTo>
                        <a:pt x="116835" y="215566"/>
                        <a:pt x="138325" y="212277"/>
                        <a:pt x="170659" y="201499"/>
                      </a:cubicBezTo>
                      <a:cubicBezTo>
                        <a:pt x="253702" y="90775"/>
                        <a:pt x="167387" y="184908"/>
                        <a:pt x="250172" y="135238"/>
                      </a:cubicBezTo>
                      <a:cubicBezTo>
                        <a:pt x="260886" y="128810"/>
                        <a:pt x="266281" y="115665"/>
                        <a:pt x="276677" y="108734"/>
                      </a:cubicBezTo>
                      <a:cubicBezTo>
                        <a:pt x="293114" y="97776"/>
                        <a:pt x="312533" y="92030"/>
                        <a:pt x="329685" y="82229"/>
                      </a:cubicBezTo>
                      <a:cubicBezTo>
                        <a:pt x="401612" y="41128"/>
                        <a:pt x="336312" y="66768"/>
                        <a:pt x="409198" y="42473"/>
                      </a:cubicBezTo>
                      <a:cubicBezTo>
                        <a:pt x="422450" y="33638"/>
                        <a:pt x="434042" y="21561"/>
                        <a:pt x="448955" y="15968"/>
                      </a:cubicBezTo>
                      <a:cubicBezTo>
                        <a:pt x="543325" y="-19421"/>
                        <a:pt x="783320" y="14902"/>
                        <a:pt x="806764" y="15968"/>
                      </a:cubicBezTo>
                      <a:cubicBezTo>
                        <a:pt x="844585" y="23533"/>
                        <a:pt x="888610" y="31246"/>
                        <a:pt x="926033" y="42473"/>
                      </a:cubicBezTo>
                      <a:cubicBezTo>
                        <a:pt x="952793" y="50501"/>
                        <a:pt x="982300" y="53480"/>
                        <a:pt x="1005546" y="68977"/>
                      </a:cubicBezTo>
                      <a:cubicBezTo>
                        <a:pt x="1018798" y="77812"/>
                        <a:pt x="1032866" y="85531"/>
                        <a:pt x="1045303" y="95481"/>
                      </a:cubicBezTo>
                      <a:cubicBezTo>
                        <a:pt x="1055059" y="103286"/>
                        <a:pt x="1061093" y="115558"/>
                        <a:pt x="1071807" y="121986"/>
                      </a:cubicBezTo>
                      <a:cubicBezTo>
                        <a:pt x="1083785" y="129173"/>
                        <a:pt x="1098312" y="130821"/>
                        <a:pt x="1111564" y="135238"/>
                      </a:cubicBezTo>
                      <a:cubicBezTo>
                        <a:pt x="1124816" y="144073"/>
                        <a:pt x="1138883" y="151792"/>
                        <a:pt x="1151320" y="161742"/>
                      </a:cubicBezTo>
                      <a:cubicBezTo>
                        <a:pt x="1178293" y="183321"/>
                        <a:pt x="1184651" y="198487"/>
                        <a:pt x="1204329" y="228003"/>
                      </a:cubicBezTo>
                      <a:cubicBezTo>
                        <a:pt x="1199912" y="258925"/>
                        <a:pt x="1200955" y="291135"/>
                        <a:pt x="1191077" y="320768"/>
                      </a:cubicBezTo>
                      <a:cubicBezTo>
                        <a:pt x="1187126" y="332621"/>
                        <a:pt x="1176941" y="345506"/>
                        <a:pt x="1164572" y="347273"/>
                      </a:cubicBezTo>
                      <a:cubicBezTo>
                        <a:pt x="1142274" y="350459"/>
                        <a:pt x="1120042" y="339948"/>
                        <a:pt x="1098311" y="334021"/>
                      </a:cubicBezTo>
                      <a:cubicBezTo>
                        <a:pt x="1071357" y="326670"/>
                        <a:pt x="1018798" y="307516"/>
                        <a:pt x="1018798" y="307516"/>
                      </a:cubicBezTo>
                      <a:cubicBezTo>
                        <a:pt x="1005546" y="298681"/>
                        <a:pt x="993288" y="288135"/>
                        <a:pt x="979042" y="281012"/>
                      </a:cubicBezTo>
                      <a:cubicBezTo>
                        <a:pt x="966548" y="274765"/>
                        <a:pt x="951263" y="274947"/>
                        <a:pt x="939285" y="267760"/>
                      </a:cubicBezTo>
                      <a:cubicBezTo>
                        <a:pt x="928571" y="261332"/>
                        <a:pt x="923495" y="247683"/>
                        <a:pt x="912781" y="241255"/>
                      </a:cubicBezTo>
                      <a:cubicBezTo>
                        <a:pt x="900803" y="234068"/>
                        <a:pt x="886456" y="231841"/>
                        <a:pt x="873024" y="228003"/>
                      </a:cubicBezTo>
                      <a:cubicBezTo>
                        <a:pt x="794122" y="205460"/>
                        <a:pt x="830484" y="220269"/>
                        <a:pt x="727250" y="201499"/>
                      </a:cubicBezTo>
                      <a:cubicBezTo>
                        <a:pt x="709331" y="198241"/>
                        <a:pt x="691911" y="192664"/>
                        <a:pt x="674242" y="188247"/>
                      </a:cubicBezTo>
                      <a:cubicBezTo>
                        <a:pt x="590372" y="202225"/>
                        <a:pt x="621599" y="201499"/>
                        <a:pt x="581477" y="201499"/>
                      </a:cubicBezTo>
                    </a:path>
                  </a:pathLst>
                </a:custGeom>
                <a:solidFill>
                  <a:srgbClr val="FF66F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139" name="フリーフォーム 138"/>
                <p:cNvSpPr/>
                <p:nvPr/>
              </p:nvSpPr>
              <p:spPr>
                <a:xfrm>
                  <a:off x="4122235" y="3844323"/>
                  <a:ext cx="1204329" cy="493047"/>
                </a:xfrm>
                <a:custGeom>
                  <a:avLst/>
                  <a:gdLst>
                    <a:gd name="connsiteX0" fmla="*/ 700746 w 1204329"/>
                    <a:gd name="connsiteY0" fmla="*/ 188247 h 493047"/>
                    <a:gd name="connsiteX1" fmla="*/ 528468 w 1204329"/>
                    <a:gd name="connsiteY1" fmla="*/ 201499 h 493047"/>
                    <a:gd name="connsiteX2" fmla="*/ 448955 w 1204329"/>
                    <a:gd name="connsiteY2" fmla="*/ 228003 h 493047"/>
                    <a:gd name="connsiteX3" fmla="*/ 369442 w 1204329"/>
                    <a:gd name="connsiteY3" fmla="*/ 281012 h 493047"/>
                    <a:gd name="connsiteX4" fmla="*/ 303181 w 1204329"/>
                    <a:gd name="connsiteY4" fmla="*/ 334021 h 493047"/>
                    <a:gd name="connsiteX5" fmla="*/ 236920 w 1204329"/>
                    <a:gd name="connsiteY5" fmla="*/ 400281 h 493047"/>
                    <a:gd name="connsiteX6" fmla="*/ 170659 w 1204329"/>
                    <a:gd name="connsiteY6" fmla="*/ 440038 h 493047"/>
                    <a:gd name="connsiteX7" fmla="*/ 130903 w 1204329"/>
                    <a:gd name="connsiteY7" fmla="*/ 466542 h 493047"/>
                    <a:gd name="connsiteX8" fmla="*/ 51390 w 1204329"/>
                    <a:gd name="connsiteY8" fmla="*/ 493047 h 493047"/>
                    <a:gd name="connsiteX9" fmla="*/ 24885 w 1204329"/>
                    <a:gd name="connsiteY9" fmla="*/ 347273 h 493047"/>
                    <a:gd name="connsiteX10" fmla="*/ 64642 w 1204329"/>
                    <a:gd name="connsiteY10" fmla="*/ 281012 h 493047"/>
                    <a:gd name="connsiteX11" fmla="*/ 91146 w 1204329"/>
                    <a:gd name="connsiteY11" fmla="*/ 241255 h 493047"/>
                    <a:gd name="connsiteX12" fmla="*/ 170659 w 1204329"/>
                    <a:gd name="connsiteY12" fmla="*/ 201499 h 493047"/>
                    <a:gd name="connsiteX13" fmla="*/ 250172 w 1204329"/>
                    <a:gd name="connsiteY13" fmla="*/ 135238 h 493047"/>
                    <a:gd name="connsiteX14" fmla="*/ 276677 w 1204329"/>
                    <a:gd name="connsiteY14" fmla="*/ 108734 h 493047"/>
                    <a:gd name="connsiteX15" fmla="*/ 329685 w 1204329"/>
                    <a:gd name="connsiteY15" fmla="*/ 82229 h 493047"/>
                    <a:gd name="connsiteX16" fmla="*/ 409198 w 1204329"/>
                    <a:gd name="connsiteY16" fmla="*/ 42473 h 493047"/>
                    <a:gd name="connsiteX17" fmla="*/ 448955 w 1204329"/>
                    <a:gd name="connsiteY17" fmla="*/ 15968 h 493047"/>
                    <a:gd name="connsiteX18" fmla="*/ 806764 w 1204329"/>
                    <a:gd name="connsiteY18" fmla="*/ 15968 h 493047"/>
                    <a:gd name="connsiteX19" fmla="*/ 926033 w 1204329"/>
                    <a:gd name="connsiteY19" fmla="*/ 42473 h 493047"/>
                    <a:gd name="connsiteX20" fmla="*/ 1005546 w 1204329"/>
                    <a:gd name="connsiteY20" fmla="*/ 68977 h 493047"/>
                    <a:gd name="connsiteX21" fmla="*/ 1045303 w 1204329"/>
                    <a:gd name="connsiteY21" fmla="*/ 95481 h 493047"/>
                    <a:gd name="connsiteX22" fmla="*/ 1071807 w 1204329"/>
                    <a:gd name="connsiteY22" fmla="*/ 121986 h 493047"/>
                    <a:gd name="connsiteX23" fmla="*/ 1111564 w 1204329"/>
                    <a:gd name="connsiteY23" fmla="*/ 135238 h 493047"/>
                    <a:gd name="connsiteX24" fmla="*/ 1151320 w 1204329"/>
                    <a:gd name="connsiteY24" fmla="*/ 161742 h 493047"/>
                    <a:gd name="connsiteX25" fmla="*/ 1204329 w 1204329"/>
                    <a:gd name="connsiteY25" fmla="*/ 228003 h 493047"/>
                    <a:gd name="connsiteX26" fmla="*/ 1191077 w 1204329"/>
                    <a:gd name="connsiteY26" fmla="*/ 320768 h 493047"/>
                    <a:gd name="connsiteX27" fmla="*/ 1164572 w 1204329"/>
                    <a:gd name="connsiteY27" fmla="*/ 347273 h 493047"/>
                    <a:gd name="connsiteX28" fmla="*/ 1098311 w 1204329"/>
                    <a:gd name="connsiteY28" fmla="*/ 334021 h 493047"/>
                    <a:gd name="connsiteX29" fmla="*/ 1018798 w 1204329"/>
                    <a:gd name="connsiteY29" fmla="*/ 307516 h 493047"/>
                    <a:gd name="connsiteX30" fmla="*/ 979042 w 1204329"/>
                    <a:gd name="connsiteY30" fmla="*/ 281012 h 493047"/>
                    <a:gd name="connsiteX31" fmla="*/ 939285 w 1204329"/>
                    <a:gd name="connsiteY31" fmla="*/ 267760 h 493047"/>
                    <a:gd name="connsiteX32" fmla="*/ 912781 w 1204329"/>
                    <a:gd name="connsiteY32" fmla="*/ 241255 h 493047"/>
                    <a:gd name="connsiteX33" fmla="*/ 873024 w 1204329"/>
                    <a:gd name="connsiteY33" fmla="*/ 228003 h 493047"/>
                    <a:gd name="connsiteX34" fmla="*/ 727250 w 1204329"/>
                    <a:gd name="connsiteY34" fmla="*/ 201499 h 493047"/>
                    <a:gd name="connsiteX35" fmla="*/ 674242 w 1204329"/>
                    <a:gd name="connsiteY35" fmla="*/ 188247 h 493047"/>
                    <a:gd name="connsiteX36" fmla="*/ 581477 w 1204329"/>
                    <a:gd name="connsiteY36" fmla="*/ 201499 h 493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1204329" h="493047">
                      <a:moveTo>
                        <a:pt x="700746" y="188247"/>
                      </a:moveTo>
                      <a:cubicBezTo>
                        <a:pt x="643320" y="192664"/>
                        <a:pt x="585359" y="192516"/>
                        <a:pt x="528468" y="201499"/>
                      </a:cubicBezTo>
                      <a:cubicBezTo>
                        <a:pt x="500872" y="205856"/>
                        <a:pt x="448955" y="228003"/>
                        <a:pt x="448955" y="228003"/>
                      </a:cubicBezTo>
                      <a:cubicBezTo>
                        <a:pt x="422451" y="245673"/>
                        <a:pt x="391967" y="258488"/>
                        <a:pt x="369442" y="281012"/>
                      </a:cubicBezTo>
                      <a:cubicBezTo>
                        <a:pt x="331675" y="318778"/>
                        <a:pt x="353333" y="300585"/>
                        <a:pt x="303181" y="334021"/>
                      </a:cubicBezTo>
                      <a:cubicBezTo>
                        <a:pt x="257744" y="402177"/>
                        <a:pt x="300028" y="349795"/>
                        <a:pt x="236920" y="400281"/>
                      </a:cubicBezTo>
                      <a:cubicBezTo>
                        <a:pt x="184944" y="441862"/>
                        <a:pt x="239704" y="417023"/>
                        <a:pt x="170659" y="440038"/>
                      </a:cubicBezTo>
                      <a:cubicBezTo>
                        <a:pt x="157407" y="448873"/>
                        <a:pt x="145457" y="460073"/>
                        <a:pt x="130903" y="466542"/>
                      </a:cubicBezTo>
                      <a:cubicBezTo>
                        <a:pt x="105373" y="477889"/>
                        <a:pt x="51390" y="493047"/>
                        <a:pt x="51390" y="493047"/>
                      </a:cubicBezTo>
                      <a:cubicBezTo>
                        <a:pt x="-28123" y="466541"/>
                        <a:pt x="2744" y="491194"/>
                        <a:pt x="24885" y="347273"/>
                      </a:cubicBezTo>
                      <a:cubicBezTo>
                        <a:pt x="32557" y="297406"/>
                        <a:pt x="36784" y="315834"/>
                        <a:pt x="64642" y="281012"/>
                      </a:cubicBezTo>
                      <a:cubicBezTo>
                        <a:pt x="74592" y="268575"/>
                        <a:pt x="79884" y="252517"/>
                        <a:pt x="91146" y="241255"/>
                      </a:cubicBezTo>
                      <a:cubicBezTo>
                        <a:pt x="116835" y="215566"/>
                        <a:pt x="138325" y="212277"/>
                        <a:pt x="170659" y="201499"/>
                      </a:cubicBezTo>
                      <a:cubicBezTo>
                        <a:pt x="253702" y="90775"/>
                        <a:pt x="167387" y="184908"/>
                        <a:pt x="250172" y="135238"/>
                      </a:cubicBezTo>
                      <a:cubicBezTo>
                        <a:pt x="260886" y="128810"/>
                        <a:pt x="266281" y="115665"/>
                        <a:pt x="276677" y="108734"/>
                      </a:cubicBezTo>
                      <a:cubicBezTo>
                        <a:pt x="293114" y="97776"/>
                        <a:pt x="312533" y="92030"/>
                        <a:pt x="329685" y="82229"/>
                      </a:cubicBezTo>
                      <a:cubicBezTo>
                        <a:pt x="401612" y="41128"/>
                        <a:pt x="336312" y="66768"/>
                        <a:pt x="409198" y="42473"/>
                      </a:cubicBezTo>
                      <a:cubicBezTo>
                        <a:pt x="422450" y="33638"/>
                        <a:pt x="434042" y="21561"/>
                        <a:pt x="448955" y="15968"/>
                      </a:cubicBezTo>
                      <a:cubicBezTo>
                        <a:pt x="543325" y="-19421"/>
                        <a:pt x="783320" y="14902"/>
                        <a:pt x="806764" y="15968"/>
                      </a:cubicBezTo>
                      <a:cubicBezTo>
                        <a:pt x="844585" y="23533"/>
                        <a:pt x="888610" y="31246"/>
                        <a:pt x="926033" y="42473"/>
                      </a:cubicBezTo>
                      <a:cubicBezTo>
                        <a:pt x="952793" y="50501"/>
                        <a:pt x="982300" y="53480"/>
                        <a:pt x="1005546" y="68977"/>
                      </a:cubicBezTo>
                      <a:cubicBezTo>
                        <a:pt x="1018798" y="77812"/>
                        <a:pt x="1032866" y="85531"/>
                        <a:pt x="1045303" y="95481"/>
                      </a:cubicBezTo>
                      <a:cubicBezTo>
                        <a:pt x="1055059" y="103286"/>
                        <a:pt x="1061093" y="115558"/>
                        <a:pt x="1071807" y="121986"/>
                      </a:cubicBezTo>
                      <a:cubicBezTo>
                        <a:pt x="1083785" y="129173"/>
                        <a:pt x="1098312" y="130821"/>
                        <a:pt x="1111564" y="135238"/>
                      </a:cubicBezTo>
                      <a:cubicBezTo>
                        <a:pt x="1124816" y="144073"/>
                        <a:pt x="1138883" y="151792"/>
                        <a:pt x="1151320" y="161742"/>
                      </a:cubicBezTo>
                      <a:cubicBezTo>
                        <a:pt x="1178293" y="183321"/>
                        <a:pt x="1184651" y="198487"/>
                        <a:pt x="1204329" y="228003"/>
                      </a:cubicBezTo>
                      <a:cubicBezTo>
                        <a:pt x="1199912" y="258925"/>
                        <a:pt x="1200955" y="291135"/>
                        <a:pt x="1191077" y="320768"/>
                      </a:cubicBezTo>
                      <a:cubicBezTo>
                        <a:pt x="1187126" y="332621"/>
                        <a:pt x="1176941" y="345506"/>
                        <a:pt x="1164572" y="347273"/>
                      </a:cubicBezTo>
                      <a:cubicBezTo>
                        <a:pt x="1142274" y="350459"/>
                        <a:pt x="1120042" y="339948"/>
                        <a:pt x="1098311" y="334021"/>
                      </a:cubicBezTo>
                      <a:cubicBezTo>
                        <a:pt x="1071357" y="326670"/>
                        <a:pt x="1018798" y="307516"/>
                        <a:pt x="1018798" y="307516"/>
                      </a:cubicBezTo>
                      <a:cubicBezTo>
                        <a:pt x="1005546" y="298681"/>
                        <a:pt x="993288" y="288135"/>
                        <a:pt x="979042" y="281012"/>
                      </a:cubicBezTo>
                      <a:cubicBezTo>
                        <a:pt x="966548" y="274765"/>
                        <a:pt x="951263" y="274947"/>
                        <a:pt x="939285" y="267760"/>
                      </a:cubicBezTo>
                      <a:cubicBezTo>
                        <a:pt x="928571" y="261332"/>
                        <a:pt x="923495" y="247683"/>
                        <a:pt x="912781" y="241255"/>
                      </a:cubicBezTo>
                      <a:cubicBezTo>
                        <a:pt x="900803" y="234068"/>
                        <a:pt x="886456" y="231841"/>
                        <a:pt x="873024" y="228003"/>
                      </a:cubicBezTo>
                      <a:cubicBezTo>
                        <a:pt x="794122" y="205460"/>
                        <a:pt x="830484" y="220269"/>
                        <a:pt x="727250" y="201499"/>
                      </a:cubicBezTo>
                      <a:cubicBezTo>
                        <a:pt x="709331" y="198241"/>
                        <a:pt x="691911" y="192664"/>
                        <a:pt x="674242" y="188247"/>
                      </a:cubicBezTo>
                      <a:cubicBezTo>
                        <a:pt x="590372" y="202225"/>
                        <a:pt x="621599" y="201499"/>
                        <a:pt x="581477" y="201499"/>
                      </a:cubicBezTo>
                    </a:path>
                  </a:pathLst>
                </a:custGeom>
                <a:solidFill>
                  <a:srgbClr val="FF66F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</p:grpSp>
          <p:sp>
            <p:nvSpPr>
              <p:cNvPr id="137" name="正方形/長方形 136"/>
              <p:cNvSpPr/>
              <p:nvPr/>
            </p:nvSpPr>
            <p:spPr>
              <a:xfrm>
                <a:off x="3211081" y="1525873"/>
                <a:ext cx="3110384" cy="1353091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ja-JP" altLang="en-US" sz="2000" b="0" cap="none" spc="0" dirty="0" smtClean="0">
                    <a:ln w="18415" cmpd="sng">
                      <a:solidFill>
                        <a:sysClr val="windowText" lastClr="000000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</a:rPr>
                  <a:t>もんだい</a:t>
                </a:r>
                <a:endParaRPr lang="ja-JP" altLang="en-US" sz="2000" b="0" cap="none" spc="0" dirty="0">
                  <a:ln w="18415" cmpd="sng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147" name="グループ化 146"/>
            <p:cNvGrpSpPr/>
            <p:nvPr/>
          </p:nvGrpSpPr>
          <p:grpSpPr>
            <a:xfrm>
              <a:off x="2005848" y="3429000"/>
              <a:ext cx="1455374" cy="1384722"/>
              <a:chOff x="2744777" y="1484784"/>
              <a:chExt cx="4050390" cy="4682851"/>
            </a:xfrm>
          </p:grpSpPr>
          <p:grpSp>
            <p:nvGrpSpPr>
              <p:cNvPr id="148" name="グループ化 147"/>
              <p:cNvGrpSpPr/>
              <p:nvPr/>
            </p:nvGrpSpPr>
            <p:grpSpPr>
              <a:xfrm>
                <a:off x="2744777" y="1484784"/>
                <a:ext cx="4050390" cy="4682851"/>
                <a:chOff x="2668961" y="1844824"/>
                <a:chExt cx="4050390" cy="4682851"/>
              </a:xfrm>
            </p:grpSpPr>
            <p:sp>
              <p:nvSpPr>
                <p:cNvPr id="153" name="フリーフォーム 152"/>
                <p:cNvSpPr/>
                <p:nvPr/>
              </p:nvSpPr>
              <p:spPr>
                <a:xfrm>
                  <a:off x="2668961" y="1844824"/>
                  <a:ext cx="4050390" cy="4682851"/>
                </a:xfrm>
                <a:custGeom>
                  <a:avLst/>
                  <a:gdLst>
                    <a:gd name="connsiteX0" fmla="*/ 1277497 w 4050390"/>
                    <a:gd name="connsiteY0" fmla="*/ 35515 h 4334120"/>
                    <a:gd name="connsiteX1" fmla="*/ 747410 w 4050390"/>
                    <a:gd name="connsiteY1" fmla="*/ 287306 h 4334120"/>
                    <a:gd name="connsiteX2" fmla="*/ 349845 w 4050390"/>
                    <a:gd name="connsiteY2" fmla="*/ 936663 h 4334120"/>
                    <a:gd name="connsiteX3" fmla="*/ 190819 w 4050390"/>
                    <a:gd name="connsiteY3" fmla="*/ 2672698 h 4334120"/>
                    <a:gd name="connsiteX4" fmla="*/ 204071 w 4050390"/>
                    <a:gd name="connsiteY4" fmla="*/ 4209950 h 4334120"/>
                    <a:gd name="connsiteX5" fmla="*/ 270332 w 4050390"/>
                    <a:gd name="connsiteY5" fmla="*/ 4249706 h 4334120"/>
                    <a:gd name="connsiteX6" fmla="*/ 3649637 w 4050390"/>
                    <a:gd name="connsiteY6" fmla="*/ 4302715 h 4334120"/>
                    <a:gd name="connsiteX7" fmla="*/ 4020697 w 4050390"/>
                    <a:gd name="connsiteY7" fmla="*/ 4249706 h 4334120"/>
                    <a:gd name="connsiteX8" fmla="*/ 3967689 w 4050390"/>
                    <a:gd name="connsiteY8" fmla="*/ 4156941 h 4334120"/>
                    <a:gd name="connsiteX9" fmla="*/ 3914680 w 4050390"/>
                    <a:gd name="connsiteY9" fmla="*/ 2526924 h 4334120"/>
                    <a:gd name="connsiteX10" fmla="*/ 3768906 w 4050390"/>
                    <a:gd name="connsiteY10" fmla="*/ 578854 h 4334120"/>
                    <a:gd name="connsiteX11" fmla="*/ 2152141 w 4050390"/>
                    <a:gd name="connsiteY11" fmla="*/ 22263 h 4334120"/>
                    <a:gd name="connsiteX12" fmla="*/ 1065463 w 4050390"/>
                    <a:gd name="connsiteY12" fmla="*/ 101776 h 4334120"/>
                    <a:gd name="connsiteX13" fmla="*/ 1065463 w 4050390"/>
                    <a:gd name="connsiteY13" fmla="*/ 101776 h 43341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4050390" h="4334120">
                      <a:moveTo>
                        <a:pt x="1277497" y="35515"/>
                      </a:moveTo>
                      <a:cubicBezTo>
                        <a:pt x="1089758" y="86315"/>
                        <a:pt x="902019" y="137115"/>
                        <a:pt x="747410" y="287306"/>
                      </a:cubicBezTo>
                      <a:cubicBezTo>
                        <a:pt x="592801" y="437497"/>
                        <a:pt x="442610" y="539098"/>
                        <a:pt x="349845" y="936663"/>
                      </a:cubicBezTo>
                      <a:cubicBezTo>
                        <a:pt x="257080" y="1334228"/>
                        <a:pt x="215115" y="2127150"/>
                        <a:pt x="190819" y="2672698"/>
                      </a:cubicBezTo>
                      <a:cubicBezTo>
                        <a:pt x="166523" y="3218246"/>
                        <a:pt x="190819" y="3947115"/>
                        <a:pt x="204071" y="4209950"/>
                      </a:cubicBezTo>
                      <a:cubicBezTo>
                        <a:pt x="217323" y="4472785"/>
                        <a:pt x="-303929" y="4234245"/>
                        <a:pt x="270332" y="4249706"/>
                      </a:cubicBezTo>
                      <a:cubicBezTo>
                        <a:pt x="844593" y="4265167"/>
                        <a:pt x="3024576" y="4302715"/>
                        <a:pt x="3649637" y="4302715"/>
                      </a:cubicBezTo>
                      <a:cubicBezTo>
                        <a:pt x="4274698" y="4302715"/>
                        <a:pt x="3967688" y="4274002"/>
                        <a:pt x="4020697" y="4249706"/>
                      </a:cubicBezTo>
                      <a:cubicBezTo>
                        <a:pt x="4073706" y="4225410"/>
                        <a:pt x="3985359" y="4444071"/>
                        <a:pt x="3967689" y="4156941"/>
                      </a:cubicBezTo>
                      <a:cubicBezTo>
                        <a:pt x="3950020" y="3869811"/>
                        <a:pt x="3947811" y="3123272"/>
                        <a:pt x="3914680" y="2526924"/>
                      </a:cubicBezTo>
                      <a:cubicBezTo>
                        <a:pt x="3881550" y="1930576"/>
                        <a:pt x="4062663" y="996298"/>
                        <a:pt x="3768906" y="578854"/>
                      </a:cubicBezTo>
                      <a:cubicBezTo>
                        <a:pt x="3475150" y="161411"/>
                        <a:pt x="2602715" y="101776"/>
                        <a:pt x="2152141" y="22263"/>
                      </a:cubicBezTo>
                      <a:cubicBezTo>
                        <a:pt x="1701567" y="-57250"/>
                        <a:pt x="1065463" y="101776"/>
                        <a:pt x="1065463" y="101776"/>
                      </a:cubicBezTo>
                      <a:lnTo>
                        <a:pt x="1065463" y="101776"/>
                      </a:lnTo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154" name="円/楕円 153"/>
                <p:cNvSpPr/>
                <p:nvPr/>
              </p:nvSpPr>
              <p:spPr>
                <a:xfrm>
                  <a:off x="3539968" y="2708920"/>
                  <a:ext cx="864096" cy="864096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155" name="弦 154"/>
                <p:cNvSpPr/>
                <p:nvPr/>
              </p:nvSpPr>
              <p:spPr>
                <a:xfrm rot="17413514">
                  <a:off x="3511875" y="2740803"/>
                  <a:ext cx="863204" cy="848977"/>
                </a:xfrm>
                <a:prstGeom prst="chord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156" name="円/楕円 155"/>
                <p:cNvSpPr/>
                <p:nvPr/>
              </p:nvSpPr>
              <p:spPr>
                <a:xfrm>
                  <a:off x="4913988" y="2708920"/>
                  <a:ext cx="864096" cy="864096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157" name="弦 156"/>
                <p:cNvSpPr/>
                <p:nvPr/>
              </p:nvSpPr>
              <p:spPr>
                <a:xfrm rot="17413514">
                  <a:off x="4885895" y="2740803"/>
                  <a:ext cx="863204" cy="848977"/>
                </a:xfrm>
                <a:prstGeom prst="chord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158" name="円/楕円 157"/>
                <p:cNvSpPr/>
                <p:nvPr/>
              </p:nvSpPr>
              <p:spPr>
                <a:xfrm>
                  <a:off x="3779912" y="2996952"/>
                  <a:ext cx="360040" cy="28803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159" name="円/楕円 158"/>
                <p:cNvSpPr/>
                <p:nvPr/>
              </p:nvSpPr>
              <p:spPr>
                <a:xfrm>
                  <a:off x="5137477" y="3021275"/>
                  <a:ext cx="360040" cy="28803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</p:grpSp>
          <p:grpSp>
            <p:nvGrpSpPr>
              <p:cNvPr id="149" name="グループ化 148"/>
              <p:cNvGrpSpPr/>
              <p:nvPr/>
            </p:nvGrpSpPr>
            <p:grpSpPr>
              <a:xfrm>
                <a:off x="4333282" y="3948385"/>
                <a:ext cx="880011" cy="701173"/>
                <a:chOff x="4109793" y="3844323"/>
                <a:chExt cx="1216771" cy="701173"/>
              </a:xfrm>
            </p:grpSpPr>
            <p:sp>
              <p:nvSpPr>
                <p:cNvPr id="151" name="フリーフォーム 150"/>
                <p:cNvSpPr/>
                <p:nvPr/>
              </p:nvSpPr>
              <p:spPr>
                <a:xfrm>
                  <a:off x="4109793" y="4052449"/>
                  <a:ext cx="1204329" cy="493047"/>
                </a:xfrm>
                <a:custGeom>
                  <a:avLst/>
                  <a:gdLst>
                    <a:gd name="connsiteX0" fmla="*/ 700746 w 1204329"/>
                    <a:gd name="connsiteY0" fmla="*/ 188247 h 493047"/>
                    <a:gd name="connsiteX1" fmla="*/ 528468 w 1204329"/>
                    <a:gd name="connsiteY1" fmla="*/ 201499 h 493047"/>
                    <a:gd name="connsiteX2" fmla="*/ 448955 w 1204329"/>
                    <a:gd name="connsiteY2" fmla="*/ 228003 h 493047"/>
                    <a:gd name="connsiteX3" fmla="*/ 369442 w 1204329"/>
                    <a:gd name="connsiteY3" fmla="*/ 281012 h 493047"/>
                    <a:gd name="connsiteX4" fmla="*/ 303181 w 1204329"/>
                    <a:gd name="connsiteY4" fmla="*/ 334021 h 493047"/>
                    <a:gd name="connsiteX5" fmla="*/ 236920 w 1204329"/>
                    <a:gd name="connsiteY5" fmla="*/ 400281 h 493047"/>
                    <a:gd name="connsiteX6" fmla="*/ 170659 w 1204329"/>
                    <a:gd name="connsiteY6" fmla="*/ 440038 h 493047"/>
                    <a:gd name="connsiteX7" fmla="*/ 130903 w 1204329"/>
                    <a:gd name="connsiteY7" fmla="*/ 466542 h 493047"/>
                    <a:gd name="connsiteX8" fmla="*/ 51390 w 1204329"/>
                    <a:gd name="connsiteY8" fmla="*/ 493047 h 493047"/>
                    <a:gd name="connsiteX9" fmla="*/ 24885 w 1204329"/>
                    <a:gd name="connsiteY9" fmla="*/ 347273 h 493047"/>
                    <a:gd name="connsiteX10" fmla="*/ 64642 w 1204329"/>
                    <a:gd name="connsiteY10" fmla="*/ 281012 h 493047"/>
                    <a:gd name="connsiteX11" fmla="*/ 91146 w 1204329"/>
                    <a:gd name="connsiteY11" fmla="*/ 241255 h 493047"/>
                    <a:gd name="connsiteX12" fmla="*/ 170659 w 1204329"/>
                    <a:gd name="connsiteY12" fmla="*/ 201499 h 493047"/>
                    <a:gd name="connsiteX13" fmla="*/ 250172 w 1204329"/>
                    <a:gd name="connsiteY13" fmla="*/ 135238 h 493047"/>
                    <a:gd name="connsiteX14" fmla="*/ 276677 w 1204329"/>
                    <a:gd name="connsiteY14" fmla="*/ 108734 h 493047"/>
                    <a:gd name="connsiteX15" fmla="*/ 329685 w 1204329"/>
                    <a:gd name="connsiteY15" fmla="*/ 82229 h 493047"/>
                    <a:gd name="connsiteX16" fmla="*/ 409198 w 1204329"/>
                    <a:gd name="connsiteY16" fmla="*/ 42473 h 493047"/>
                    <a:gd name="connsiteX17" fmla="*/ 448955 w 1204329"/>
                    <a:gd name="connsiteY17" fmla="*/ 15968 h 493047"/>
                    <a:gd name="connsiteX18" fmla="*/ 806764 w 1204329"/>
                    <a:gd name="connsiteY18" fmla="*/ 15968 h 493047"/>
                    <a:gd name="connsiteX19" fmla="*/ 926033 w 1204329"/>
                    <a:gd name="connsiteY19" fmla="*/ 42473 h 493047"/>
                    <a:gd name="connsiteX20" fmla="*/ 1005546 w 1204329"/>
                    <a:gd name="connsiteY20" fmla="*/ 68977 h 493047"/>
                    <a:gd name="connsiteX21" fmla="*/ 1045303 w 1204329"/>
                    <a:gd name="connsiteY21" fmla="*/ 95481 h 493047"/>
                    <a:gd name="connsiteX22" fmla="*/ 1071807 w 1204329"/>
                    <a:gd name="connsiteY22" fmla="*/ 121986 h 493047"/>
                    <a:gd name="connsiteX23" fmla="*/ 1111564 w 1204329"/>
                    <a:gd name="connsiteY23" fmla="*/ 135238 h 493047"/>
                    <a:gd name="connsiteX24" fmla="*/ 1151320 w 1204329"/>
                    <a:gd name="connsiteY24" fmla="*/ 161742 h 493047"/>
                    <a:gd name="connsiteX25" fmla="*/ 1204329 w 1204329"/>
                    <a:gd name="connsiteY25" fmla="*/ 228003 h 493047"/>
                    <a:gd name="connsiteX26" fmla="*/ 1191077 w 1204329"/>
                    <a:gd name="connsiteY26" fmla="*/ 320768 h 493047"/>
                    <a:gd name="connsiteX27" fmla="*/ 1164572 w 1204329"/>
                    <a:gd name="connsiteY27" fmla="*/ 347273 h 493047"/>
                    <a:gd name="connsiteX28" fmla="*/ 1098311 w 1204329"/>
                    <a:gd name="connsiteY28" fmla="*/ 334021 h 493047"/>
                    <a:gd name="connsiteX29" fmla="*/ 1018798 w 1204329"/>
                    <a:gd name="connsiteY29" fmla="*/ 307516 h 493047"/>
                    <a:gd name="connsiteX30" fmla="*/ 979042 w 1204329"/>
                    <a:gd name="connsiteY30" fmla="*/ 281012 h 493047"/>
                    <a:gd name="connsiteX31" fmla="*/ 939285 w 1204329"/>
                    <a:gd name="connsiteY31" fmla="*/ 267760 h 493047"/>
                    <a:gd name="connsiteX32" fmla="*/ 912781 w 1204329"/>
                    <a:gd name="connsiteY32" fmla="*/ 241255 h 493047"/>
                    <a:gd name="connsiteX33" fmla="*/ 873024 w 1204329"/>
                    <a:gd name="connsiteY33" fmla="*/ 228003 h 493047"/>
                    <a:gd name="connsiteX34" fmla="*/ 727250 w 1204329"/>
                    <a:gd name="connsiteY34" fmla="*/ 201499 h 493047"/>
                    <a:gd name="connsiteX35" fmla="*/ 674242 w 1204329"/>
                    <a:gd name="connsiteY35" fmla="*/ 188247 h 493047"/>
                    <a:gd name="connsiteX36" fmla="*/ 581477 w 1204329"/>
                    <a:gd name="connsiteY36" fmla="*/ 201499 h 493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1204329" h="493047">
                      <a:moveTo>
                        <a:pt x="700746" y="188247"/>
                      </a:moveTo>
                      <a:cubicBezTo>
                        <a:pt x="643320" y="192664"/>
                        <a:pt x="585359" y="192516"/>
                        <a:pt x="528468" y="201499"/>
                      </a:cubicBezTo>
                      <a:cubicBezTo>
                        <a:pt x="500872" y="205856"/>
                        <a:pt x="448955" y="228003"/>
                        <a:pt x="448955" y="228003"/>
                      </a:cubicBezTo>
                      <a:cubicBezTo>
                        <a:pt x="422451" y="245673"/>
                        <a:pt x="391967" y="258488"/>
                        <a:pt x="369442" y="281012"/>
                      </a:cubicBezTo>
                      <a:cubicBezTo>
                        <a:pt x="331675" y="318778"/>
                        <a:pt x="353333" y="300585"/>
                        <a:pt x="303181" y="334021"/>
                      </a:cubicBezTo>
                      <a:cubicBezTo>
                        <a:pt x="257744" y="402177"/>
                        <a:pt x="300028" y="349795"/>
                        <a:pt x="236920" y="400281"/>
                      </a:cubicBezTo>
                      <a:cubicBezTo>
                        <a:pt x="184944" y="441862"/>
                        <a:pt x="239704" y="417023"/>
                        <a:pt x="170659" y="440038"/>
                      </a:cubicBezTo>
                      <a:cubicBezTo>
                        <a:pt x="157407" y="448873"/>
                        <a:pt x="145457" y="460073"/>
                        <a:pt x="130903" y="466542"/>
                      </a:cubicBezTo>
                      <a:cubicBezTo>
                        <a:pt x="105373" y="477889"/>
                        <a:pt x="51390" y="493047"/>
                        <a:pt x="51390" y="493047"/>
                      </a:cubicBezTo>
                      <a:cubicBezTo>
                        <a:pt x="-28123" y="466541"/>
                        <a:pt x="2744" y="491194"/>
                        <a:pt x="24885" y="347273"/>
                      </a:cubicBezTo>
                      <a:cubicBezTo>
                        <a:pt x="32557" y="297406"/>
                        <a:pt x="36784" y="315834"/>
                        <a:pt x="64642" y="281012"/>
                      </a:cubicBezTo>
                      <a:cubicBezTo>
                        <a:pt x="74592" y="268575"/>
                        <a:pt x="79884" y="252517"/>
                        <a:pt x="91146" y="241255"/>
                      </a:cubicBezTo>
                      <a:cubicBezTo>
                        <a:pt x="116835" y="215566"/>
                        <a:pt x="138325" y="212277"/>
                        <a:pt x="170659" y="201499"/>
                      </a:cubicBezTo>
                      <a:cubicBezTo>
                        <a:pt x="253702" y="90775"/>
                        <a:pt x="167387" y="184908"/>
                        <a:pt x="250172" y="135238"/>
                      </a:cubicBezTo>
                      <a:cubicBezTo>
                        <a:pt x="260886" y="128810"/>
                        <a:pt x="266281" y="115665"/>
                        <a:pt x="276677" y="108734"/>
                      </a:cubicBezTo>
                      <a:cubicBezTo>
                        <a:pt x="293114" y="97776"/>
                        <a:pt x="312533" y="92030"/>
                        <a:pt x="329685" y="82229"/>
                      </a:cubicBezTo>
                      <a:cubicBezTo>
                        <a:pt x="401612" y="41128"/>
                        <a:pt x="336312" y="66768"/>
                        <a:pt x="409198" y="42473"/>
                      </a:cubicBezTo>
                      <a:cubicBezTo>
                        <a:pt x="422450" y="33638"/>
                        <a:pt x="434042" y="21561"/>
                        <a:pt x="448955" y="15968"/>
                      </a:cubicBezTo>
                      <a:cubicBezTo>
                        <a:pt x="543325" y="-19421"/>
                        <a:pt x="783320" y="14902"/>
                        <a:pt x="806764" y="15968"/>
                      </a:cubicBezTo>
                      <a:cubicBezTo>
                        <a:pt x="844585" y="23533"/>
                        <a:pt x="888610" y="31246"/>
                        <a:pt x="926033" y="42473"/>
                      </a:cubicBezTo>
                      <a:cubicBezTo>
                        <a:pt x="952793" y="50501"/>
                        <a:pt x="982300" y="53480"/>
                        <a:pt x="1005546" y="68977"/>
                      </a:cubicBezTo>
                      <a:cubicBezTo>
                        <a:pt x="1018798" y="77812"/>
                        <a:pt x="1032866" y="85531"/>
                        <a:pt x="1045303" y="95481"/>
                      </a:cubicBezTo>
                      <a:cubicBezTo>
                        <a:pt x="1055059" y="103286"/>
                        <a:pt x="1061093" y="115558"/>
                        <a:pt x="1071807" y="121986"/>
                      </a:cubicBezTo>
                      <a:cubicBezTo>
                        <a:pt x="1083785" y="129173"/>
                        <a:pt x="1098312" y="130821"/>
                        <a:pt x="1111564" y="135238"/>
                      </a:cubicBezTo>
                      <a:cubicBezTo>
                        <a:pt x="1124816" y="144073"/>
                        <a:pt x="1138883" y="151792"/>
                        <a:pt x="1151320" y="161742"/>
                      </a:cubicBezTo>
                      <a:cubicBezTo>
                        <a:pt x="1178293" y="183321"/>
                        <a:pt x="1184651" y="198487"/>
                        <a:pt x="1204329" y="228003"/>
                      </a:cubicBezTo>
                      <a:cubicBezTo>
                        <a:pt x="1199912" y="258925"/>
                        <a:pt x="1200955" y="291135"/>
                        <a:pt x="1191077" y="320768"/>
                      </a:cubicBezTo>
                      <a:cubicBezTo>
                        <a:pt x="1187126" y="332621"/>
                        <a:pt x="1176941" y="345506"/>
                        <a:pt x="1164572" y="347273"/>
                      </a:cubicBezTo>
                      <a:cubicBezTo>
                        <a:pt x="1142274" y="350459"/>
                        <a:pt x="1120042" y="339948"/>
                        <a:pt x="1098311" y="334021"/>
                      </a:cubicBezTo>
                      <a:cubicBezTo>
                        <a:pt x="1071357" y="326670"/>
                        <a:pt x="1018798" y="307516"/>
                        <a:pt x="1018798" y="307516"/>
                      </a:cubicBezTo>
                      <a:cubicBezTo>
                        <a:pt x="1005546" y="298681"/>
                        <a:pt x="993288" y="288135"/>
                        <a:pt x="979042" y="281012"/>
                      </a:cubicBezTo>
                      <a:cubicBezTo>
                        <a:pt x="966548" y="274765"/>
                        <a:pt x="951263" y="274947"/>
                        <a:pt x="939285" y="267760"/>
                      </a:cubicBezTo>
                      <a:cubicBezTo>
                        <a:pt x="928571" y="261332"/>
                        <a:pt x="923495" y="247683"/>
                        <a:pt x="912781" y="241255"/>
                      </a:cubicBezTo>
                      <a:cubicBezTo>
                        <a:pt x="900803" y="234068"/>
                        <a:pt x="886456" y="231841"/>
                        <a:pt x="873024" y="228003"/>
                      </a:cubicBezTo>
                      <a:cubicBezTo>
                        <a:pt x="794122" y="205460"/>
                        <a:pt x="830484" y="220269"/>
                        <a:pt x="727250" y="201499"/>
                      </a:cubicBezTo>
                      <a:cubicBezTo>
                        <a:pt x="709331" y="198241"/>
                        <a:pt x="691911" y="192664"/>
                        <a:pt x="674242" y="188247"/>
                      </a:cubicBezTo>
                      <a:cubicBezTo>
                        <a:pt x="590372" y="202225"/>
                        <a:pt x="621599" y="201499"/>
                        <a:pt x="581477" y="201499"/>
                      </a:cubicBezTo>
                    </a:path>
                  </a:pathLst>
                </a:custGeom>
                <a:solidFill>
                  <a:srgbClr val="FF66F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152" name="フリーフォーム 151"/>
                <p:cNvSpPr/>
                <p:nvPr/>
              </p:nvSpPr>
              <p:spPr>
                <a:xfrm>
                  <a:off x="4122235" y="3844323"/>
                  <a:ext cx="1204329" cy="493047"/>
                </a:xfrm>
                <a:custGeom>
                  <a:avLst/>
                  <a:gdLst>
                    <a:gd name="connsiteX0" fmla="*/ 700746 w 1204329"/>
                    <a:gd name="connsiteY0" fmla="*/ 188247 h 493047"/>
                    <a:gd name="connsiteX1" fmla="*/ 528468 w 1204329"/>
                    <a:gd name="connsiteY1" fmla="*/ 201499 h 493047"/>
                    <a:gd name="connsiteX2" fmla="*/ 448955 w 1204329"/>
                    <a:gd name="connsiteY2" fmla="*/ 228003 h 493047"/>
                    <a:gd name="connsiteX3" fmla="*/ 369442 w 1204329"/>
                    <a:gd name="connsiteY3" fmla="*/ 281012 h 493047"/>
                    <a:gd name="connsiteX4" fmla="*/ 303181 w 1204329"/>
                    <a:gd name="connsiteY4" fmla="*/ 334021 h 493047"/>
                    <a:gd name="connsiteX5" fmla="*/ 236920 w 1204329"/>
                    <a:gd name="connsiteY5" fmla="*/ 400281 h 493047"/>
                    <a:gd name="connsiteX6" fmla="*/ 170659 w 1204329"/>
                    <a:gd name="connsiteY6" fmla="*/ 440038 h 493047"/>
                    <a:gd name="connsiteX7" fmla="*/ 130903 w 1204329"/>
                    <a:gd name="connsiteY7" fmla="*/ 466542 h 493047"/>
                    <a:gd name="connsiteX8" fmla="*/ 51390 w 1204329"/>
                    <a:gd name="connsiteY8" fmla="*/ 493047 h 493047"/>
                    <a:gd name="connsiteX9" fmla="*/ 24885 w 1204329"/>
                    <a:gd name="connsiteY9" fmla="*/ 347273 h 493047"/>
                    <a:gd name="connsiteX10" fmla="*/ 64642 w 1204329"/>
                    <a:gd name="connsiteY10" fmla="*/ 281012 h 493047"/>
                    <a:gd name="connsiteX11" fmla="*/ 91146 w 1204329"/>
                    <a:gd name="connsiteY11" fmla="*/ 241255 h 493047"/>
                    <a:gd name="connsiteX12" fmla="*/ 170659 w 1204329"/>
                    <a:gd name="connsiteY12" fmla="*/ 201499 h 493047"/>
                    <a:gd name="connsiteX13" fmla="*/ 250172 w 1204329"/>
                    <a:gd name="connsiteY13" fmla="*/ 135238 h 493047"/>
                    <a:gd name="connsiteX14" fmla="*/ 276677 w 1204329"/>
                    <a:gd name="connsiteY14" fmla="*/ 108734 h 493047"/>
                    <a:gd name="connsiteX15" fmla="*/ 329685 w 1204329"/>
                    <a:gd name="connsiteY15" fmla="*/ 82229 h 493047"/>
                    <a:gd name="connsiteX16" fmla="*/ 409198 w 1204329"/>
                    <a:gd name="connsiteY16" fmla="*/ 42473 h 493047"/>
                    <a:gd name="connsiteX17" fmla="*/ 448955 w 1204329"/>
                    <a:gd name="connsiteY17" fmla="*/ 15968 h 493047"/>
                    <a:gd name="connsiteX18" fmla="*/ 806764 w 1204329"/>
                    <a:gd name="connsiteY18" fmla="*/ 15968 h 493047"/>
                    <a:gd name="connsiteX19" fmla="*/ 926033 w 1204329"/>
                    <a:gd name="connsiteY19" fmla="*/ 42473 h 493047"/>
                    <a:gd name="connsiteX20" fmla="*/ 1005546 w 1204329"/>
                    <a:gd name="connsiteY20" fmla="*/ 68977 h 493047"/>
                    <a:gd name="connsiteX21" fmla="*/ 1045303 w 1204329"/>
                    <a:gd name="connsiteY21" fmla="*/ 95481 h 493047"/>
                    <a:gd name="connsiteX22" fmla="*/ 1071807 w 1204329"/>
                    <a:gd name="connsiteY22" fmla="*/ 121986 h 493047"/>
                    <a:gd name="connsiteX23" fmla="*/ 1111564 w 1204329"/>
                    <a:gd name="connsiteY23" fmla="*/ 135238 h 493047"/>
                    <a:gd name="connsiteX24" fmla="*/ 1151320 w 1204329"/>
                    <a:gd name="connsiteY24" fmla="*/ 161742 h 493047"/>
                    <a:gd name="connsiteX25" fmla="*/ 1204329 w 1204329"/>
                    <a:gd name="connsiteY25" fmla="*/ 228003 h 493047"/>
                    <a:gd name="connsiteX26" fmla="*/ 1191077 w 1204329"/>
                    <a:gd name="connsiteY26" fmla="*/ 320768 h 493047"/>
                    <a:gd name="connsiteX27" fmla="*/ 1164572 w 1204329"/>
                    <a:gd name="connsiteY27" fmla="*/ 347273 h 493047"/>
                    <a:gd name="connsiteX28" fmla="*/ 1098311 w 1204329"/>
                    <a:gd name="connsiteY28" fmla="*/ 334021 h 493047"/>
                    <a:gd name="connsiteX29" fmla="*/ 1018798 w 1204329"/>
                    <a:gd name="connsiteY29" fmla="*/ 307516 h 493047"/>
                    <a:gd name="connsiteX30" fmla="*/ 979042 w 1204329"/>
                    <a:gd name="connsiteY30" fmla="*/ 281012 h 493047"/>
                    <a:gd name="connsiteX31" fmla="*/ 939285 w 1204329"/>
                    <a:gd name="connsiteY31" fmla="*/ 267760 h 493047"/>
                    <a:gd name="connsiteX32" fmla="*/ 912781 w 1204329"/>
                    <a:gd name="connsiteY32" fmla="*/ 241255 h 493047"/>
                    <a:gd name="connsiteX33" fmla="*/ 873024 w 1204329"/>
                    <a:gd name="connsiteY33" fmla="*/ 228003 h 493047"/>
                    <a:gd name="connsiteX34" fmla="*/ 727250 w 1204329"/>
                    <a:gd name="connsiteY34" fmla="*/ 201499 h 493047"/>
                    <a:gd name="connsiteX35" fmla="*/ 674242 w 1204329"/>
                    <a:gd name="connsiteY35" fmla="*/ 188247 h 493047"/>
                    <a:gd name="connsiteX36" fmla="*/ 581477 w 1204329"/>
                    <a:gd name="connsiteY36" fmla="*/ 201499 h 493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1204329" h="493047">
                      <a:moveTo>
                        <a:pt x="700746" y="188247"/>
                      </a:moveTo>
                      <a:cubicBezTo>
                        <a:pt x="643320" y="192664"/>
                        <a:pt x="585359" y="192516"/>
                        <a:pt x="528468" y="201499"/>
                      </a:cubicBezTo>
                      <a:cubicBezTo>
                        <a:pt x="500872" y="205856"/>
                        <a:pt x="448955" y="228003"/>
                        <a:pt x="448955" y="228003"/>
                      </a:cubicBezTo>
                      <a:cubicBezTo>
                        <a:pt x="422451" y="245673"/>
                        <a:pt x="391967" y="258488"/>
                        <a:pt x="369442" y="281012"/>
                      </a:cubicBezTo>
                      <a:cubicBezTo>
                        <a:pt x="331675" y="318778"/>
                        <a:pt x="353333" y="300585"/>
                        <a:pt x="303181" y="334021"/>
                      </a:cubicBezTo>
                      <a:cubicBezTo>
                        <a:pt x="257744" y="402177"/>
                        <a:pt x="300028" y="349795"/>
                        <a:pt x="236920" y="400281"/>
                      </a:cubicBezTo>
                      <a:cubicBezTo>
                        <a:pt x="184944" y="441862"/>
                        <a:pt x="239704" y="417023"/>
                        <a:pt x="170659" y="440038"/>
                      </a:cubicBezTo>
                      <a:cubicBezTo>
                        <a:pt x="157407" y="448873"/>
                        <a:pt x="145457" y="460073"/>
                        <a:pt x="130903" y="466542"/>
                      </a:cubicBezTo>
                      <a:cubicBezTo>
                        <a:pt x="105373" y="477889"/>
                        <a:pt x="51390" y="493047"/>
                        <a:pt x="51390" y="493047"/>
                      </a:cubicBezTo>
                      <a:cubicBezTo>
                        <a:pt x="-28123" y="466541"/>
                        <a:pt x="2744" y="491194"/>
                        <a:pt x="24885" y="347273"/>
                      </a:cubicBezTo>
                      <a:cubicBezTo>
                        <a:pt x="32557" y="297406"/>
                        <a:pt x="36784" y="315834"/>
                        <a:pt x="64642" y="281012"/>
                      </a:cubicBezTo>
                      <a:cubicBezTo>
                        <a:pt x="74592" y="268575"/>
                        <a:pt x="79884" y="252517"/>
                        <a:pt x="91146" y="241255"/>
                      </a:cubicBezTo>
                      <a:cubicBezTo>
                        <a:pt x="116835" y="215566"/>
                        <a:pt x="138325" y="212277"/>
                        <a:pt x="170659" y="201499"/>
                      </a:cubicBezTo>
                      <a:cubicBezTo>
                        <a:pt x="253702" y="90775"/>
                        <a:pt x="167387" y="184908"/>
                        <a:pt x="250172" y="135238"/>
                      </a:cubicBezTo>
                      <a:cubicBezTo>
                        <a:pt x="260886" y="128810"/>
                        <a:pt x="266281" y="115665"/>
                        <a:pt x="276677" y="108734"/>
                      </a:cubicBezTo>
                      <a:cubicBezTo>
                        <a:pt x="293114" y="97776"/>
                        <a:pt x="312533" y="92030"/>
                        <a:pt x="329685" y="82229"/>
                      </a:cubicBezTo>
                      <a:cubicBezTo>
                        <a:pt x="401612" y="41128"/>
                        <a:pt x="336312" y="66768"/>
                        <a:pt x="409198" y="42473"/>
                      </a:cubicBezTo>
                      <a:cubicBezTo>
                        <a:pt x="422450" y="33638"/>
                        <a:pt x="434042" y="21561"/>
                        <a:pt x="448955" y="15968"/>
                      </a:cubicBezTo>
                      <a:cubicBezTo>
                        <a:pt x="543325" y="-19421"/>
                        <a:pt x="783320" y="14902"/>
                        <a:pt x="806764" y="15968"/>
                      </a:cubicBezTo>
                      <a:cubicBezTo>
                        <a:pt x="844585" y="23533"/>
                        <a:pt x="888610" y="31246"/>
                        <a:pt x="926033" y="42473"/>
                      </a:cubicBezTo>
                      <a:cubicBezTo>
                        <a:pt x="952793" y="50501"/>
                        <a:pt x="982300" y="53480"/>
                        <a:pt x="1005546" y="68977"/>
                      </a:cubicBezTo>
                      <a:cubicBezTo>
                        <a:pt x="1018798" y="77812"/>
                        <a:pt x="1032866" y="85531"/>
                        <a:pt x="1045303" y="95481"/>
                      </a:cubicBezTo>
                      <a:cubicBezTo>
                        <a:pt x="1055059" y="103286"/>
                        <a:pt x="1061093" y="115558"/>
                        <a:pt x="1071807" y="121986"/>
                      </a:cubicBezTo>
                      <a:cubicBezTo>
                        <a:pt x="1083785" y="129173"/>
                        <a:pt x="1098312" y="130821"/>
                        <a:pt x="1111564" y="135238"/>
                      </a:cubicBezTo>
                      <a:cubicBezTo>
                        <a:pt x="1124816" y="144073"/>
                        <a:pt x="1138883" y="151792"/>
                        <a:pt x="1151320" y="161742"/>
                      </a:cubicBezTo>
                      <a:cubicBezTo>
                        <a:pt x="1178293" y="183321"/>
                        <a:pt x="1184651" y="198487"/>
                        <a:pt x="1204329" y="228003"/>
                      </a:cubicBezTo>
                      <a:cubicBezTo>
                        <a:pt x="1199912" y="258925"/>
                        <a:pt x="1200955" y="291135"/>
                        <a:pt x="1191077" y="320768"/>
                      </a:cubicBezTo>
                      <a:cubicBezTo>
                        <a:pt x="1187126" y="332621"/>
                        <a:pt x="1176941" y="345506"/>
                        <a:pt x="1164572" y="347273"/>
                      </a:cubicBezTo>
                      <a:cubicBezTo>
                        <a:pt x="1142274" y="350459"/>
                        <a:pt x="1120042" y="339948"/>
                        <a:pt x="1098311" y="334021"/>
                      </a:cubicBezTo>
                      <a:cubicBezTo>
                        <a:pt x="1071357" y="326670"/>
                        <a:pt x="1018798" y="307516"/>
                        <a:pt x="1018798" y="307516"/>
                      </a:cubicBezTo>
                      <a:cubicBezTo>
                        <a:pt x="1005546" y="298681"/>
                        <a:pt x="993288" y="288135"/>
                        <a:pt x="979042" y="281012"/>
                      </a:cubicBezTo>
                      <a:cubicBezTo>
                        <a:pt x="966548" y="274765"/>
                        <a:pt x="951263" y="274947"/>
                        <a:pt x="939285" y="267760"/>
                      </a:cubicBezTo>
                      <a:cubicBezTo>
                        <a:pt x="928571" y="261332"/>
                        <a:pt x="923495" y="247683"/>
                        <a:pt x="912781" y="241255"/>
                      </a:cubicBezTo>
                      <a:cubicBezTo>
                        <a:pt x="900803" y="234068"/>
                        <a:pt x="886456" y="231841"/>
                        <a:pt x="873024" y="228003"/>
                      </a:cubicBezTo>
                      <a:cubicBezTo>
                        <a:pt x="794122" y="205460"/>
                        <a:pt x="830484" y="220269"/>
                        <a:pt x="727250" y="201499"/>
                      </a:cubicBezTo>
                      <a:cubicBezTo>
                        <a:pt x="709331" y="198241"/>
                        <a:pt x="691911" y="192664"/>
                        <a:pt x="674242" y="188247"/>
                      </a:cubicBezTo>
                      <a:cubicBezTo>
                        <a:pt x="590372" y="202225"/>
                        <a:pt x="621599" y="201499"/>
                        <a:pt x="581477" y="201499"/>
                      </a:cubicBezTo>
                    </a:path>
                  </a:pathLst>
                </a:custGeom>
                <a:solidFill>
                  <a:srgbClr val="FF66F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</p:grpSp>
          <p:sp>
            <p:nvSpPr>
              <p:cNvPr id="150" name="正方形/長方形 149"/>
              <p:cNvSpPr/>
              <p:nvPr/>
            </p:nvSpPr>
            <p:spPr>
              <a:xfrm>
                <a:off x="3211081" y="1525873"/>
                <a:ext cx="3110384" cy="1353091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ja-JP" altLang="en-US" sz="2000" b="0" cap="none" spc="0" dirty="0" smtClean="0">
                    <a:ln w="18415" cmpd="sng">
                      <a:solidFill>
                        <a:sysClr val="windowText" lastClr="000000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</a:rPr>
                  <a:t>もんだい</a:t>
                </a:r>
                <a:endParaRPr lang="ja-JP" altLang="en-US" sz="2000" b="0" cap="none" spc="0" dirty="0">
                  <a:ln w="18415" cmpd="sng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160" name="グループ化 159"/>
            <p:cNvGrpSpPr/>
            <p:nvPr/>
          </p:nvGrpSpPr>
          <p:grpSpPr>
            <a:xfrm>
              <a:off x="3777815" y="3426016"/>
              <a:ext cx="1455374" cy="1384722"/>
              <a:chOff x="2744777" y="1484784"/>
              <a:chExt cx="4050390" cy="4682851"/>
            </a:xfrm>
          </p:grpSpPr>
          <p:grpSp>
            <p:nvGrpSpPr>
              <p:cNvPr id="161" name="グループ化 160"/>
              <p:cNvGrpSpPr/>
              <p:nvPr/>
            </p:nvGrpSpPr>
            <p:grpSpPr>
              <a:xfrm>
                <a:off x="2744777" y="1484784"/>
                <a:ext cx="4050390" cy="4682851"/>
                <a:chOff x="2668961" y="1844824"/>
                <a:chExt cx="4050390" cy="4682851"/>
              </a:xfrm>
            </p:grpSpPr>
            <p:sp>
              <p:nvSpPr>
                <p:cNvPr id="166" name="フリーフォーム 165"/>
                <p:cNvSpPr/>
                <p:nvPr/>
              </p:nvSpPr>
              <p:spPr>
                <a:xfrm>
                  <a:off x="2668961" y="1844824"/>
                  <a:ext cx="4050390" cy="4682851"/>
                </a:xfrm>
                <a:custGeom>
                  <a:avLst/>
                  <a:gdLst>
                    <a:gd name="connsiteX0" fmla="*/ 1277497 w 4050390"/>
                    <a:gd name="connsiteY0" fmla="*/ 35515 h 4334120"/>
                    <a:gd name="connsiteX1" fmla="*/ 747410 w 4050390"/>
                    <a:gd name="connsiteY1" fmla="*/ 287306 h 4334120"/>
                    <a:gd name="connsiteX2" fmla="*/ 349845 w 4050390"/>
                    <a:gd name="connsiteY2" fmla="*/ 936663 h 4334120"/>
                    <a:gd name="connsiteX3" fmla="*/ 190819 w 4050390"/>
                    <a:gd name="connsiteY3" fmla="*/ 2672698 h 4334120"/>
                    <a:gd name="connsiteX4" fmla="*/ 204071 w 4050390"/>
                    <a:gd name="connsiteY4" fmla="*/ 4209950 h 4334120"/>
                    <a:gd name="connsiteX5" fmla="*/ 270332 w 4050390"/>
                    <a:gd name="connsiteY5" fmla="*/ 4249706 h 4334120"/>
                    <a:gd name="connsiteX6" fmla="*/ 3649637 w 4050390"/>
                    <a:gd name="connsiteY6" fmla="*/ 4302715 h 4334120"/>
                    <a:gd name="connsiteX7" fmla="*/ 4020697 w 4050390"/>
                    <a:gd name="connsiteY7" fmla="*/ 4249706 h 4334120"/>
                    <a:gd name="connsiteX8" fmla="*/ 3967689 w 4050390"/>
                    <a:gd name="connsiteY8" fmla="*/ 4156941 h 4334120"/>
                    <a:gd name="connsiteX9" fmla="*/ 3914680 w 4050390"/>
                    <a:gd name="connsiteY9" fmla="*/ 2526924 h 4334120"/>
                    <a:gd name="connsiteX10" fmla="*/ 3768906 w 4050390"/>
                    <a:gd name="connsiteY10" fmla="*/ 578854 h 4334120"/>
                    <a:gd name="connsiteX11" fmla="*/ 2152141 w 4050390"/>
                    <a:gd name="connsiteY11" fmla="*/ 22263 h 4334120"/>
                    <a:gd name="connsiteX12" fmla="*/ 1065463 w 4050390"/>
                    <a:gd name="connsiteY12" fmla="*/ 101776 h 4334120"/>
                    <a:gd name="connsiteX13" fmla="*/ 1065463 w 4050390"/>
                    <a:gd name="connsiteY13" fmla="*/ 101776 h 43341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4050390" h="4334120">
                      <a:moveTo>
                        <a:pt x="1277497" y="35515"/>
                      </a:moveTo>
                      <a:cubicBezTo>
                        <a:pt x="1089758" y="86315"/>
                        <a:pt x="902019" y="137115"/>
                        <a:pt x="747410" y="287306"/>
                      </a:cubicBezTo>
                      <a:cubicBezTo>
                        <a:pt x="592801" y="437497"/>
                        <a:pt x="442610" y="539098"/>
                        <a:pt x="349845" y="936663"/>
                      </a:cubicBezTo>
                      <a:cubicBezTo>
                        <a:pt x="257080" y="1334228"/>
                        <a:pt x="215115" y="2127150"/>
                        <a:pt x="190819" y="2672698"/>
                      </a:cubicBezTo>
                      <a:cubicBezTo>
                        <a:pt x="166523" y="3218246"/>
                        <a:pt x="190819" y="3947115"/>
                        <a:pt x="204071" y="4209950"/>
                      </a:cubicBezTo>
                      <a:cubicBezTo>
                        <a:pt x="217323" y="4472785"/>
                        <a:pt x="-303929" y="4234245"/>
                        <a:pt x="270332" y="4249706"/>
                      </a:cubicBezTo>
                      <a:cubicBezTo>
                        <a:pt x="844593" y="4265167"/>
                        <a:pt x="3024576" y="4302715"/>
                        <a:pt x="3649637" y="4302715"/>
                      </a:cubicBezTo>
                      <a:cubicBezTo>
                        <a:pt x="4274698" y="4302715"/>
                        <a:pt x="3967688" y="4274002"/>
                        <a:pt x="4020697" y="4249706"/>
                      </a:cubicBezTo>
                      <a:cubicBezTo>
                        <a:pt x="4073706" y="4225410"/>
                        <a:pt x="3985359" y="4444071"/>
                        <a:pt x="3967689" y="4156941"/>
                      </a:cubicBezTo>
                      <a:cubicBezTo>
                        <a:pt x="3950020" y="3869811"/>
                        <a:pt x="3947811" y="3123272"/>
                        <a:pt x="3914680" y="2526924"/>
                      </a:cubicBezTo>
                      <a:cubicBezTo>
                        <a:pt x="3881550" y="1930576"/>
                        <a:pt x="4062663" y="996298"/>
                        <a:pt x="3768906" y="578854"/>
                      </a:cubicBezTo>
                      <a:cubicBezTo>
                        <a:pt x="3475150" y="161411"/>
                        <a:pt x="2602715" y="101776"/>
                        <a:pt x="2152141" y="22263"/>
                      </a:cubicBezTo>
                      <a:cubicBezTo>
                        <a:pt x="1701567" y="-57250"/>
                        <a:pt x="1065463" y="101776"/>
                        <a:pt x="1065463" y="101776"/>
                      </a:cubicBezTo>
                      <a:lnTo>
                        <a:pt x="1065463" y="101776"/>
                      </a:lnTo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167" name="円/楕円 166"/>
                <p:cNvSpPr/>
                <p:nvPr/>
              </p:nvSpPr>
              <p:spPr>
                <a:xfrm>
                  <a:off x="3539968" y="2708920"/>
                  <a:ext cx="864096" cy="864096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168" name="弦 167"/>
                <p:cNvSpPr/>
                <p:nvPr/>
              </p:nvSpPr>
              <p:spPr>
                <a:xfrm rot="17413514">
                  <a:off x="3511875" y="2740803"/>
                  <a:ext cx="863204" cy="848977"/>
                </a:xfrm>
                <a:prstGeom prst="chord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169" name="円/楕円 168"/>
                <p:cNvSpPr/>
                <p:nvPr/>
              </p:nvSpPr>
              <p:spPr>
                <a:xfrm>
                  <a:off x="4913988" y="2708920"/>
                  <a:ext cx="864096" cy="864096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170" name="弦 169"/>
                <p:cNvSpPr/>
                <p:nvPr/>
              </p:nvSpPr>
              <p:spPr>
                <a:xfrm rot="17413514">
                  <a:off x="4885895" y="2740803"/>
                  <a:ext cx="863204" cy="848977"/>
                </a:xfrm>
                <a:prstGeom prst="chord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171" name="円/楕円 170"/>
                <p:cNvSpPr/>
                <p:nvPr/>
              </p:nvSpPr>
              <p:spPr>
                <a:xfrm>
                  <a:off x="3779912" y="2996952"/>
                  <a:ext cx="360040" cy="28803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172" name="円/楕円 171"/>
                <p:cNvSpPr/>
                <p:nvPr/>
              </p:nvSpPr>
              <p:spPr>
                <a:xfrm>
                  <a:off x="5137477" y="3021275"/>
                  <a:ext cx="360040" cy="28803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</p:grpSp>
          <p:grpSp>
            <p:nvGrpSpPr>
              <p:cNvPr id="162" name="グループ化 161"/>
              <p:cNvGrpSpPr/>
              <p:nvPr/>
            </p:nvGrpSpPr>
            <p:grpSpPr>
              <a:xfrm>
                <a:off x="4333282" y="3948385"/>
                <a:ext cx="880011" cy="701173"/>
                <a:chOff x="4109793" y="3844323"/>
                <a:chExt cx="1216771" cy="701173"/>
              </a:xfrm>
            </p:grpSpPr>
            <p:sp>
              <p:nvSpPr>
                <p:cNvPr id="164" name="フリーフォーム 163"/>
                <p:cNvSpPr/>
                <p:nvPr/>
              </p:nvSpPr>
              <p:spPr>
                <a:xfrm>
                  <a:off x="4109793" y="4052449"/>
                  <a:ext cx="1204329" cy="493047"/>
                </a:xfrm>
                <a:custGeom>
                  <a:avLst/>
                  <a:gdLst>
                    <a:gd name="connsiteX0" fmla="*/ 700746 w 1204329"/>
                    <a:gd name="connsiteY0" fmla="*/ 188247 h 493047"/>
                    <a:gd name="connsiteX1" fmla="*/ 528468 w 1204329"/>
                    <a:gd name="connsiteY1" fmla="*/ 201499 h 493047"/>
                    <a:gd name="connsiteX2" fmla="*/ 448955 w 1204329"/>
                    <a:gd name="connsiteY2" fmla="*/ 228003 h 493047"/>
                    <a:gd name="connsiteX3" fmla="*/ 369442 w 1204329"/>
                    <a:gd name="connsiteY3" fmla="*/ 281012 h 493047"/>
                    <a:gd name="connsiteX4" fmla="*/ 303181 w 1204329"/>
                    <a:gd name="connsiteY4" fmla="*/ 334021 h 493047"/>
                    <a:gd name="connsiteX5" fmla="*/ 236920 w 1204329"/>
                    <a:gd name="connsiteY5" fmla="*/ 400281 h 493047"/>
                    <a:gd name="connsiteX6" fmla="*/ 170659 w 1204329"/>
                    <a:gd name="connsiteY6" fmla="*/ 440038 h 493047"/>
                    <a:gd name="connsiteX7" fmla="*/ 130903 w 1204329"/>
                    <a:gd name="connsiteY7" fmla="*/ 466542 h 493047"/>
                    <a:gd name="connsiteX8" fmla="*/ 51390 w 1204329"/>
                    <a:gd name="connsiteY8" fmla="*/ 493047 h 493047"/>
                    <a:gd name="connsiteX9" fmla="*/ 24885 w 1204329"/>
                    <a:gd name="connsiteY9" fmla="*/ 347273 h 493047"/>
                    <a:gd name="connsiteX10" fmla="*/ 64642 w 1204329"/>
                    <a:gd name="connsiteY10" fmla="*/ 281012 h 493047"/>
                    <a:gd name="connsiteX11" fmla="*/ 91146 w 1204329"/>
                    <a:gd name="connsiteY11" fmla="*/ 241255 h 493047"/>
                    <a:gd name="connsiteX12" fmla="*/ 170659 w 1204329"/>
                    <a:gd name="connsiteY12" fmla="*/ 201499 h 493047"/>
                    <a:gd name="connsiteX13" fmla="*/ 250172 w 1204329"/>
                    <a:gd name="connsiteY13" fmla="*/ 135238 h 493047"/>
                    <a:gd name="connsiteX14" fmla="*/ 276677 w 1204329"/>
                    <a:gd name="connsiteY14" fmla="*/ 108734 h 493047"/>
                    <a:gd name="connsiteX15" fmla="*/ 329685 w 1204329"/>
                    <a:gd name="connsiteY15" fmla="*/ 82229 h 493047"/>
                    <a:gd name="connsiteX16" fmla="*/ 409198 w 1204329"/>
                    <a:gd name="connsiteY16" fmla="*/ 42473 h 493047"/>
                    <a:gd name="connsiteX17" fmla="*/ 448955 w 1204329"/>
                    <a:gd name="connsiteY17" fmla="*/ 15968 h 493047"/>
                    <a:gd name="connsiteX18" fmla="*/ 806764 w 1204329"/>
                    <a:gd name="connsiteY18" fmla="*/ 15968 h 493047"/>
                    <a:gd name="connsiteX19" fmla="*/ 926033 w 1204329"/>
                    <a:gd name="connsiteY19" fmla="*/ 42473 h 493047"/>
                    <a:gd name="connsiteX20" fmla="*/ 1005546 w 1204329"/>
                    <a:gd name="connsiteY20" fmla="*/ 68977 h 493047"/>
                    <a:gd name="connsiteX21" fmla="*/ 1045303 w 1204329"/>
                    <a:gd name="connsiteY21" fmla="*/ 95481 h 493047"/>
                    <a:gd name="connsiteX22" fmla="*/ 1071807 w 1204329"/>
                    <a:gd name="connsiteY22" fmla="*/ 121986 h 493047"/>
                    <a:gd name="connsiteX23" fmla="*/ 1111564 w 1204329"/>
                    <a:gd name="connsiteY23" fmla="*/ 135238 h 493047"/>
                    <a:gd name="connsiteX24" fmla="*/ 1151320 w 1204329"/>
                    <a:gd name="connsiteY24" fmla="*/ 161742 h 493047"/>
                    <a:gd name="connsiteX25" fmla="*/ 1204329 w 1204329"/>
                    <a:gd name="connsiteY25" fmla="*/ 228003 h 493047"/>
                    <a:gd name="connsiteX26" fmla="*/ 1191077 w 1204329"/>
                    <a:gd name="connsiteY26" fmla="*/ 320768 h 493047"/>
                    <a:gd name="connsiteX27" fmla="*/ 1164572 w 1204329"/>
                    <a:gd name="connsiteY27" fmla="*/ 347273 h 493047"/>
                    <a:gd name="connsiteX28" fmla="*/ 1098311 w 1204329"/>
                    <a:gd name="connsiteY28" fmla="*/ 334021 h 493047"/>
                    <a:gd name="connsiteX29" fmla="*/ 1018798 w 1204329"/>
                    <a:gd name="connsiteY29" fmla="*/ 307516 h 493047"/>
                    <a:gd name="connsiteX30" fmla="*/ 979042 w 1204329"/>
                    <a:gd name="connsiteY30" fmla="*/ 281012 h 493047"/>
                    <a:gd name="connsiteX31" fmla="*/ 939285 w 1204329"/>
                    <a:gd name="connsiteY31" fmla="*/ 267760 h 493047"/>
                    <a:gd name="connsiteX32" fmla="*/ 912781 w 1204329"/>
                    <a:gd name="connsiteY32" fmla="*/ 241255 h 493047"/>
                    <a:gd name="connsiteX33" fmla="*/ 873024 w 1204329"/>
                    <a:gd name="connsiteY33" fmla="*/ 228003 h 493047"/>
                    <a:gd name="connsiteX34" fmla="*/ 727250 w 1204329"/>
                    <a:gd name="connsiteY34" fmla="*/ 201499 h 493047"/>
                    <a:gd name="connsiteX35" fmla="*/ 674242 w 1204329"/>
                    <a:gd name="connsiteY35" fmla="*/ 188247 h 493047"/>
                    <a:gd name="connsiteX36" fmla="*/ 581477 w 1204329"/>
                    <a:gd name="connsiteY36" fmla="*/ 201499 h 493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1204329" h="493047">
                      <a:moveTo>
                        <a:pt x="700746" y="188247"/>
                      </a:moveTo>
                      <a:cubicBezTo>
                        <a:pt x="643320" y="192664"/>
                        <a:pt x="585359" y="192516"/>
                        <a:pt x="528468" y="201499"/>
                      </a:cubicBezTo>
                      <a:cubicBezTo>
                        <a:pt x="500872" y="205856"/>
                        <a:pt x="448955" y="228003"/>
                        <a:pt x="448955" y="228003"/>
                      </a:cubicBezTo>
                      <a:cubicBezTo>
                        <a:pt x="422451" y="245673"/>
                        <a:pt x="391967" y="258488"/>
                        <a:pt x="369442" y="281012"/>
                      </a:cubicBezTo>
                      <a:cubicBezTo>
                        <a:pt x="331675" y="318778"/>
                        <a:pt x="353333" y="300585"/>
                        <a:pt x="303181" y="334021"/>
                      </a:cubicBezTo>
                      <a:cubicBezTo>
                        <a:pt x="257744" y="402177"/>
                        <a:pt x="300028" y="349795"/>
                        <a:pt x="236920" y="400281"/>
                      </a:cubicBezTo>
                      <a:cubicBezTo>
                        <a:pt x="184944" y="441862"/>
                        <a:pt x="239704" y="417023"/>
                        <a:pt x="170659" y="440038"/>
                      </a:cubicBezTo>
                      <a:cubicBezTo>
                        <a:pt x="157407" y="448873"/>
                        <a:pt x="145457" y="460073"/>
                        <a:pt x="130903" y="466542"/>
                      </a:cubicBezTo>
                      <a:cubicBezTo>
                        <a:pt x="105373" y="477889"/>
                        <a:pt x="51390" y="493047"/>
                        <a:pt x="51390" y="493047"/>
                      </a:cubicBezTo>
                      <a:cubicBezTo>
                        <a:pt x="-28123" y="466541"/>
                        <a:pt x="2744" y="491194"/>
                        <a:pt x="24885" y="347273"/>
                      </a:cubicBezTo>
                      <a:cubicBezTo>
                        <a:pt x="32557" y="297406"/>
                        <a:pt x="36784" y="315834"/>
                        <a:pt x="64642" y="281012"/>
                      </a:cubicBezTo>
                      <a:cubicBezTo>
                        <a:pt x="74592" y="268575"/>
                        <a:pt x="79884" y="252517"/>
                        <a:pt x="91146" y="241255"/>
                      </a:cubicBezTo>
                      <a:cubicBezTo>
                        <a:pt x="116835" y="215566"/>
                        <a:pt x="138325" y="212277"/>
                        <a:pt x="170659" y="201499"/>
                      </a:cubicBezTo>
                      <a:cubicBezTo>
                        <a:pt x="253702" y="90775"/>
                        <a:pt x="167387" y="184908"/>
                        <a:pt x="250172" y="135238"/>
                      </a:cubicBezTo>
                      <a:cubicBezTo>
                        <a:pt x="260886" y="128810"/>
                        <a:pt x="266281" y="115665"/>
                        <a:pt x="276677" y="108734"/>
                      </a:cubicBezTo>
                      <a:cubicBezTo>
                        <a:pt x="293114" y="97776"/>
                        <a:pt x="312533" y="92030"/>
                        <a:pt x="329685" y="82229"/>
                      </a:cubicBezTo>
                      <a:cubicBezTo>
                        <a:pt x="401612" y="41128"/>
                        <a:pt x="336312" y="66768"/>
                        <a:pt x="409198" y="42473"/>
                      </a:cubicBezTo>
                      <a:cubicBezTo>
                        <a:pt x="422450" y="33638"/>
                        <a:pt x="434042" y="21561"/>
                        <a:pt x="448955" y="15968"/>
                      </a:cubicBezTo>
                      <a:cubicBezTo>
                        <a:pt x="543325" y="-19421"/>
                        <a:pt x="783320" y="14902"/>
                        <a:pt x="806764" y="15968"/>
                      </a:cubicBezTo>
                      <a:cubicBezTo>
                        <a:pt x="844585" y="23533"/>
                        <a:pt x="888610" y="31246"/>
                        <a:pt x="926033" y="42473"/>
                      </a:cubicBezTo>
                      <a:cubicBezTo>
                        <a:pt x="952793" y="50501"/>
                        <a:pt x="982300" y="53480"/>
                        <a:pt x="1005546" y="68977"/>
                      </a:cubicBezTo>
                      <a:cubicBezTo>
                        <a:pt x="1018798" y="77812"/>
                        <a:pt x="1032866" y="85531"/>
                        <a:pt x="1045303" y="95481"/>
                      </a:cubicBezTo>
                      <a:cubicBezTo>
                        <a:pt x="1055059" y="103286"/>
                        <a:pt x="1061093" y="115558"/>
                        <a:pt x="1071807" y="121986"/>
                      </a:cubicBezTo>
                      <a:cubicBezTo>
                        <a:pt x="1083785" y="129173"/>
                        <a:pt x="1098312" y="130821"/>
                        <a:pt x="1111564" y="135238"/>
                      </a:cubicBezTo>
                      <a:cubicBezTo>
                        <a:pt x="1124816" y="144073"/>
                        <a:pt x="1138883" y="151792"/>
                        <a:pt x="1151320" y="161742"/>
                      </a:cubicBezTo>
                      <a:cubicBezTo>
                        <a:pt x="1178293" y="183321"/>
                        <a:pt x="1184651" y="198487"/>
                        <a:pt x="1204329" y="228003"/>
                      </a:cubicBezTo>
                      <a:cubicBezTo>
                        <a:pt x="1199912" y="258925"/>
                        <a:pt x="1200955" y="291135"/>
                        <a:pt x="1191077" y="320768"/>
                      </a:cubicBezTo>
                      <a:cubicBezTo>
                        <a:pt x="1187126" y="332621"/>
                        <a:pt x="1176941" y="345506"/>
                        <a:pt x="1164572" y="347273"/>
                      </a:cubicBezTo>
                      <a:cubicBezTo>
                        <a:pt x="1142274" y="350459"/>
                        <a:pt x="1120042" y="339948"/>
                        <a:pt x="1098311" y="334021"/>
                      </a:cubicBezTo>
                      <a:cubicBezTo>
                        <a:pt x="1071357" y="326670"/>
                        <a:pt x="1018798" y="307516"/>
                        <a:pt x="1018798" y="307516"/>
                      </a:cubicBezTo>
                      <a:cubicBezTo>
                        <a:pt x="1005546" y="298681"/>
                        <a:pt x="993288" y="288135"/>
                        <a:pt x="979042" y="281012"/>
                      </a:cubicBezTo>
                      <a:cubicBezTo>
                        <a:pt x="966548" y="274765"/>
                        <a:pt x="951263" y="274947"/>
                        <a:pt x="939285" y="267760"/>
                      </a:cubicBezTo>
                      <a:cubicBezTo>
                        <a:pt x="928571" y="261332"/>
                        <a:pt x="923495" y="247683"/>
                        <a:pt x="912781" y="241255"/>
                      </a:cubicBezTo>
                      <a:cubicBezTo>
                        <a:pt x="900803" y="234068"/>
                        <a:pt x="886456" y="231841"/>
                        <a:pt x="873024" y="228003"/>
                      </a:cubicBezTo>
                      <a:cubicBezTo>
                        <a:pt x="794122" y="205460"/>
                        <a:pt x="830484" y="220269"/>
                        <a:pt x="727250" y="201499"/>
                      </a:cubicBezTo>
                      <a:cubicBezTo>
                        <a:pt x="709331" y="198241"/>
                        <a:pt x="691911" y="192664"/>
                        <a:pt x="674242" y="188247"/>
                      </a:cubicBezTo>
                      <a:cubicBezTo>
                        <a:pt x="590372" y="202225"/>
                        <a:pt x="621599" y="201499"/>
                        <a:pt x="581477" y="201499"/>
                      </a:cubicBezTo>
                    </a:path>
                  </a:pathLst>
                </a:custGeom>
                <a:solidFill>
                  <a:srgbClr val="FF66F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165" name="フリーフォーム 164"/>
                <p:cNvSpPr/>
                <p:nvPr/>
              </p:nvSpPr>
              <p:spPr>
                <a:xfrm>
                  <a:off x="4122235" y="3844323"/>
                  <a:ext cx="1204329" cy="493047"/>
                </a:xfrm>
                <a:custGeom>
                  <a:avLst/>
                  <a:gdLst>
                    <a:gd name="connsiteX0" fmla="*/ 700746 w 1204329"/>
                    <a:gd name="connsiteY0" fmla="*/ 188247 h 493047"/>
                    <a:gd name="connsiteX1" fmla="*/ 528468 w 1204329"/>
                    <a:gd name="connsiteY1" fmla="*/ 201499 h 493047"/>
                    <a:gd name="connsiteX2" fmla="*/ 448955 w 1204329"/>
                    <a:gd name="connsiteY2" fmla="*/ 228003 h 493047"/>
                    <a:gd name="connsiteX3" fmla="*/ 369442 w 1204329"/>
                    <a:gd name="connsiteY3" fmla="*/ 281012 h 493047"/>
                    <a:gd name="connsiteX4" fmla="*/ 303181 w 1204329"/>
                    <a:gd name="connsiteY4" fmla="*/ 334021 h 493047"/>
                    <a:gd name="connsiteX5" fmla="*/ 236920 w 1204329"/>
                    <a:gd name="connsiteY5" fmla="*/ 400281 h 493047"/>
                    <a:gd name="connsiteX6" fmla="*/ 170659 w 1204329"/>
                    <a:gd name="connsiteY6" fmla="*/ 440038 h 493047"/>
                    <a:gd name="connsiteX7" fmla="*/ 130903 w 1204329"/>
                    <a:gd name="connsiteY7" fmla="*/ 466542 h 493047"/>
                    <a:gd name="connsiteX8" fmla="*/ 51390 w 1204329"/>
                    <a:gd name="connsiteY8" fmla="*/ 493047 h 493047"/>
                    <a:gd name="connsiteX9" fmla="*/ 24885 w 1204329"/>
                    <a:gd name="connsiteY9" fmla="*/ 347273 h 493047"/>
                    <a:gd name="connsiteX10" fmla="*/ 64642 w 1204329"/>
                    <a:gd name="connsiteY10" fmla="*/ 281012 h 493047"/>
                    <a:gd name="connsiteX11" fmla="*/ 91146 w 1204329"/>
                    <a:gd name="connsiteY11" fmla="*/ 241255 h 493047"/>
                    <a:gd name="connsiteX12" fmla="*/ 170659 w 1204329"/>
                    <a:gd name="connsiteY12" fmla="*/ 201499 h 493047"/>
                    <a:gd name="connsiteX13" fmla="*/ 250172 w 1204329"/>
                    <a:gd name="connsiteY13" fmla="*/ 135238 h 493047"/>
                    <a:gd name="connsiteX14" fmla="*/ 276677 w 1204329"/>
                    <a:gd name="connsiteY14" fmla="*/ 108734 h 493047"/>
                    <a:gd name="connsiteX15" fmla="*/ 329685 w 1204329"/>
                    <a:gd name="connsiteY15" fmla="*/ 82229 h 493047"/>
                    <a:gd name="connsiteX16" fmla="*/ 409198 w 1204329"/>
                    <a:gd name="connsiteY16" fmla="*/ 42473 h 493047"/>
                    <a:gd name="connsiteX17" fmla="*/ 448955 w 1204329"/>
                    <a:gd name="connsiteY17" fmla="*/ 15968 h 493047"/>
                    <a:gd name="connsiteX18" fmla="*/ 806764 w 1204329"/>
                    <a:gd name="connsiteY18" fmla="*/ 15968 h 493047"/>
                    <a:gd name="connsiteX19" fmla="*/ 926033 w 1204329"/>
                    <a:gd name="connsiteY19" fmla="*/ 42473 h 493047"/>
                    <a:gd name="connsiteX20" fmla="*/ 1005546 w 1204329"/>
                    <a:gd name="connsiteY20" fmla="*/ 68977 h 493047"/>
                    <a:gd name="connsiteX21" fmla="*/ 1045303 w 1204329"/>
                    <a:gd name="connsiteY21" fmla="*/ 95481 h 493047"/>
                    <a:gd name="connsiteX22" fmla="*/ 1071807 w 1204329"/>
                    <a:gd name="connsiteY22" fmla="*/ 121986 h 493047"/>
                    <a:gd name="connsiteX23" fmla="*/ 1111564 w 1204329"/>
                    <a:gd name="connsiteY23" fmla="*/ 135238 h 493047"/>
                    <a:gd name="connsiteX24" fmla="*/ 1151320 w 1204329"/>
                    <a:gd name="connsiteY24" fmla="*/ 161742 h 493047"/>
                    <a:gd name="connsiteX25" fmla="*/ 1204329 w 1204329"/>
                    <a:gd name="connsiteY25" fmla="*/ 228003 h 493047"/>
                    <a:gd name="connsiteX26" fmla="*/ 1191077 w 1204329"/>
                    <a:gd name="connsiteY26" fmla="*/ 320768 h 493047"/>
                    <a:gd name="connsiteX27" fmla="*/ 1164572 w 1204329"/>
                    <a:gd name="connsiteY27" fmla="*/ 347273 h 493047"/>
                    <a:gd name="connsiteX28" fmla="*/ 1098311 w 1204329"/>
                    <a:gd name="connsiteY28" fmla="*/ 334021 h 493047"/>
                    <a:gd name="connsiteX29" fmla="*/ 1018798 w 1204329"/>
                    <a:gd name="connsiteY29" fmla="*/ 307516 h 493047"/>
                    <a:gd name="connsiteX30" fmla="*/ 979042 w 1204329"/>
                    <a:gd name="connsiteY30" fmla="*/ 281012 h 493047"/>
                    <a:gd name="connsiteX31" fmla="*/ 939285 w 1204329"/>
                    <a:gd name="connsiteY31" fmla="*/ 267760 h 493047"/>
                    <a:gd name="connsiteX32" fmla="*/ 912781 w 1204329"/>
                    <a:gd name="connsiteY32" fmla="*/ 241255 h 493047"/>
                    <a:gd name="connsiteX33" fmla="*/ 873024 w 1204329"/>
                    <a:gd name="connsiteY33" fmla="*/ 228003 h 493047"/>
                    <a:gd name="connsiteX34" fmla="*/ 727250 w 1204329"/>
                    <a:gd name="connsiteY34" fmla="*/ 201499 h 493047"/>
                    <a:gd name="connsiteX35" fmla="*/ 674242 w 1204329"/>
                    <a:gd name="connsiteY35" fmla="*/ 188247 h 493047"/>
                    <a:gd name="connsiteX36" fmla="*/ 581477 w 1204329"/>
                    <a:gd name="connsiteY36" fmla="*/ 201499 h 493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1204329" h="493047">
                      <a:moveTo>
                        <a:pt x="700746" y="188247"/>
                      </a:moveTo>
                      <a:cubicBezTo>
                        <a:pt x="643320" y="192664"/>
                        <a:pt x="585359" y="192516"/>
                        <a:pt x="528468" y="201499"/>
                      </a:cubicBezTo>
                      <a:cubicBezTo>
                        <a:pt x="500872" y="205856"/>
                        <a:pt x="448955" y="228003"/>
                        <a:pt x="448955" y="228003"/>
                      </a:cubicBezTo>
                      <a:cubicBezTo>
                        <a:pt x="422451" y="245673"/>
                        <a:pt x="391967" y="258488"/>
                        <a:pt x="369442" y="281012"/>
                      </a:cubicBezTo>
                      <a:cubicBezTo>
                        <a:pt x="331675" y="318778"/>
                        <a:pt x="353333" y="300585"/>
                        <a:pt x="303181" y="334021"/>
                      </a:cubicBezTo>
                      <a:cubicBezTo>
                        <a:pt x="257744" y="402177"/>
                        <a:pt x="300028" y="349795"/>
                        <a:pt x="236920" y="400281"/>
                      </a:cubicBezTo>
                      <a:cubicBezTo>
                        <a:pt x="184944" y="441862"/>
                        <a:pt x="239704" y="417023"/>
                        <a:pt x="170659" y="440038"/>
                      </a:cubicBezTo>
                      <a:cubicBezTo>
                        <a:pt x="157407" y="448873"/>
                        <a:pt x="145457" y="460073"/>
                        <a:pt x="130903" y="466542"/>
                      </a:cubicBezTo>
                      <a:cubicBezTo>
                        <a:pt x="105373" y="477889"/>
                        <a:pt x="51390" y="493047"/>
                        <a:pt x="51390" y="493047"/>
                      </a:cubicBezTo>
                      <a:cubicBezTo>
                        <a:pt x="-28123" y="466541"/>
                        <a:pt x="2744" y="491194"/>
                        <a:pt x="24885" y="347273"/>
                      </a:cubicBezTo>
                      <a:cubicBezTo>
                        <a:pt x="32557" y="297406"/>
                        <a:pt x="36784" y="315834"/>
                        <a:pt x="64642" y="281012"/>
                      </a:cubicBezTo>
                      <a:cubicBezTo>
                        <a:pt x="74592" y="268575"/>
                        <a:pt x="79884" y="252517"/>
                        <a:pt x="91146" y="241255"/>
                      </a:cubicBezTo>
                      <a:cubicBezTo>
                        <a:pt x="116835" y="215566"/>
                        <a:pt x="138325" y="212277"/>
                        <a:pt x="170659" y="201499"/>
                      </a:cubicBezTo>
                      <a:cubicBezTo>
                        <a:pt x="253702" y="90775"/>
                        <a:pt x="167387" y="184908"/>
                        <a:pt x="250172" y="135238"/>
                      </a:cubicBezTo>
                      <a:cubicBezTo>
                        <a:pt x="260886" y="128810"/>
                        <a:pt x="266281" y="115665"/>
                        <a:pt x="276677" y="108734"/>
                      </a:cubicBezTo>
                      <a:cubicBezTo>
                        <a:pt x="293114" y="97776"/>
                        <a:pt x="312533" y="92030"/>
                        <a:pt x="329685" y="82229"/>
                      </a:cubicBezTo>
                      <a:cubicBezTo>
                        <a:pt x="401612" y="41128"/>
                        <a:pt x="336312" y="66768"/>
                        <a:pt x="409198" y="42473"/>
                      </a:cubicBezTo>
                      <a:cubicBezTo>
                        <a:pt x="422450" y="33638"/>
                        <a:pt x="434042" y="21561"/>
                        <a:pt x="448955" y="15968"/>
                      </a:cubicBezTo>
                      <a:cubicBezTo>
                        <a:pt x="543325" y="-19421"/>
                        <a:pt x="783320" y="14902"/>
                        <a:pt x="806764" y="15968"/>
                      </a:cubicBezTo>
                      <a:cubicBezTo>
                        <a:pt x="844585" y="23533"/>
                        <a:pt x="888610" y="31246"/>
                        <a:pt x="926033" y="42473"/>
                      </a:cubicBezTo>
                      <a:cubicBezTo>
                        <a:pt x="952793" y="50501"/>
                        <a:pt x="982300" y="53480"/>
                        <a:pt x="1005546" y="68977"/>
                      </a:cubicBezTo>
                      <a:cubicBezTo>
                        <a:pt x="1018798" y="77812"/>
                        <a:pt x="1032866" y="85531"/>
                        <a:pt x="1045303" y="95481"/>
                      </a:cubicBezTo>
                      <a:cubicBezTo>
                        <a:pt x="1055059" y="103286"/>
                        <a:pt x="1061093" y="115558"/>
                        <a:pt x="1071807" y="121986"/>
                      </a:cubicBezTo>
                      <a:cubicBezTo>
                        <a:pt x="1083785" y="129173"/>
                        <a:pt x="1098312" y="130821"/>
                        <a:pt x="1111564" y="135238"/>
                      </a:cubicBezTo>
                      <a:cubicBezTo>
                        <a:pt x="1124816" y="144073"/>
                        <a:pt x="1138883" y="151792"/>
                        <a:pt x="1151320" y="161742"/>
                      </a:cubicBezTo>
                      <a:cubicBezTo>
                        <a:pt x="1178293" y="183321"/>
                        <a:pt x="1184651" y="198487"/>
                        <a:pt x="1204329" y="228003"/>
                      </a:cubicBezTo>
                      <a:cubicBezTo>
                        <a:pt x="1199912" y="258925"/>
                        <a:pt x="1200955" y="291135"/>
                        <a:pt x="1191077" y="320768"/>
                      </a:cubicBezTo>
                      <a:cubicBezTo>
                        <a:pt x="1187126" y="332621"/>
                        <a:pt x="1176941" y="345506"/>
                        <a:pt x="1164572" y="347273"/>
                      </a:cubicBezTo>
                      <a:cubicBezTo>
                        <a:pt x="1142274" y="350459"/>
                        <a:pt x="1120042" y="339948"/>
                        <a:pt x="1098311" y="334021"/>
                      </a:cubicBezTo>
                      <a:cubicBezTo>
                        <a:pt x="1071357" y="326670"/>
                        <a:pt x="1018798" y="307516"/>
                        <a:pt x="1018798" y="307516"/>
                      </a:cubicBezTo>
                      <a:cubicBezTo>
                        <a:pt x="1005546" y="298681"/>
                        <a:pt x="993288" y="288135"/>
                        <a:pt x="979042" y="281012"/>
                      </a:cubicBezTo>
                      <a:cubicBezTo>
                        <a:pt x="966548" y="274765"/>
                        <a:pt x="951263" y="274947"/>
                        <a:pt x="939285" y="267760"/>
                      </a:cubicBezTo>
                      <a:cubicBezTo>
                        <a:pt x="928571" y="261332"/>
                        <a:pt x="923495" y="247683"/>
                        <a:pt x="912781" y="241255"/>
                      </a:cubicBezTo>
                      <a:cubicBezTo>
                        <a:pt x="900803" y="234068"/>
                        <a:pt x="886456" y="231841"/>
                        <a:pt x="873024" y="228003"/>
                      </a:cubicBezTo>
                      <a:cubicBezTo>
                        <a:pt x="794122" y="205460"/>
                        <a:pt x="830484" y="220269"/>
                        <a:pt x="727250" y="201499"/>
                      </a:cubicBezTo>
                      <a:cubicBezTo>
                        <a:pt x="709331" y="198241"/>
                        <a:pt x="691911" y="192664"/>
                        <a:pt x="674242" y="188247"/>
                      </a:cubicBezTo>
                      <a:cubicBezTo>
                        <a:pt x="590372" y="202225"/>
                        <a:pt x="621599" y="201499"/>
                        <a:pt x="581477" y="201499"/>
                      </a:cubicBezTo>
                    </a:path>
                  </a:pathLst>
                </a:custGeom>
                <a:solidFill>
                  <a:srgbClr val="FF66F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</p:grpSp>
          <p:sp>
            <p:nvSpPr>
              <p:cNvPr id="163" name="正方形/長方形 162"/>
              <p:cNvSpPr/>
              <p:nvPr/>
            </p:nvSpPr>
            <p:spPr>
              <a:xfrm>
                <a:off x="3211081" y="1525873"/>
                <a:ext cx="3110384" cy="1353091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ja-JP" altLang="en-US" sz="2000" b="0" cap="none" spc="0" dirty="0" smtClean="0">
                    <a:ln w="18415" cmpd="sng">
                      <a:solidFill>
                        <a:sysClr val="windowText" lastClr="000000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</a:rPr>
                  <a:t>もんだい</a:t>
                </a:r>
                <a:endParaRPr lang="ja-JP" altLang="en-US" sz="2000" b="0" cap="none" spc="0" dirty="0">
                  <a:ln w="18415" cmpd="sng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173" name="グループ化 172"/>
            <p:cNvGrpSpPr/>
            <p:nvPr/>
          </p:nvGrpSpPr>
          <p:grpSpPr>
            <a:xfrm>
              <a:off x="5506007" y="3405576"/>
              <a:ext cx="1455374" cy="1384722"/>
              <a:chOff x="2744777" y="1484784"/>
              <a:chExt cx="4050390" cy="4682851"/>
            </a:xfrm>
          </p:grpSpPr>
          <p:grpSp>
            <p:nvGrpSpPr>
              <p:cNvPr id="174" name="グループ化 173"/>
              <p:cNvGrpSpPr/>
              <p:nvPr/>
            </p:nvGrpSpPr>
            <p:grpSpPr>
              <a:xfrm>
                <a:off x="2744777" y="1484784"/>
                <a:ext cx="4050390" cy="4682851"/>
                <a:chOff x="2668961" y="1844824"/>
                <a:chExt cx="4050390" cy="4682851"/>
              </a:xfrm>
            </p:grpSpPr>
            <p:sp>
              <p:nvSpPr>
                <p:cNvPr id="179" name="フリーフォーム 178"/>
                <p:cNvSpPr/>
                <p:nvPr/>
              </p:nvSpPr>
              <p:spPr>
                <a:xfrm>
                  <a:off x="2668961" y="1844824"/>
                  <a:ext cx="4050390" cy="4682851"/>
                </a:xfrm>
                <a:custGeom>
                  <a:avLst/>
                  <a:gdLst>
                    <a:gd name="connsiteX0" fmla="*/ 1277497 w 4050390"/>
                    <a:gd name="connsiteY0" fmla="*/ 35515 h 4334120"/>
                    <a:gd name="connsiteX1" fmla="*/ 747410 w 4050390"/>
                    <a:gd name="connsiteY1" fmla="*/ 287306 h 4334120"/>
                    <a:gd name="connsiteX2" fmla="*/ 349845 w 4050390"/>
                    <a:gd name="connsiteY2" fmla="*/ 936663 h 4334120"/>
                    <a:gd name="connsiteX3" fmla="*/ 190819 w 4050390"/>
                    <a:gd name="connsiteY3" fmla="*/ 2672698 h 4334120"/>
                    <a:gd name="connsiteX4" fmla="*/ 204071 w 4050390"/>
                    <a:gd name="connsiteY4" fmla="*/ 4209950 h 4334120"/>
                    <a:gd name="connsiteX5" fmla="*/ 270332 w 4050390"/>
                    <a:gd name="connsiteY5" fmla="*/ 4249706 h 4334120"/>
                    <a:gd name="connsiteX6" fmla="*/ 3649637 w 4050390"/>
                    <a:gd name="connsiteY6" fmla="*/ 4302715 h 4334120"/>
                    <a:gd name="connsiteX7" fmla="*/ 4020697 w 4050390"/>
                    <a:gd name="connsiteY7" fmla="*/ 4249706 h 4334120"/>
                    <a:gd name="connsiteX8" fmla="*/ 3967689 w 4050390"/>
                    <a:gd name="connsiteY8" fmla="*/ 4156941 h 4334120"/>
                    <a:gd name="connsiteX9" fmla="*/ 3914680 w 4050390"/>
                    <a:gd name="connsiteY9" fmla="*/ 2526924 h 4334120"/>
                    <a:gd name="connsiteX10" fmla="*/ 3768906 w 4050390"/>
                    <a:gd name="connsiteY10" fmla="*/ 578854 h 4334120"/>
                    <a:gd name="connsiteX11" fmla="*/ 2152141 w 4050390"/>
                    <a:gd name="connsiteY11" fmla="*/ 22263 h 4334120"/>
                    <a:gd name="connsiteX12" fmla="*/ 1065463 w 4050390"/>
                    <a:gd name="connsiteY12" fmla="*/ 101776 h 4334120"/>
                    <a:gd name="connsiteX13" fmla="*/ 1065463 w 4050390"/>
                    <a:gd name="connsiteY13" fmla="*/ 101776 h 43341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4050390" h="4334120">
                      <a:moveTo>
                        <a:pt x="1277497" y="35515"/>
                      </a:moveTo>
                      <a:cubicBezTo>
                        <a:pt x="1089758" y="86315"/>
                        <a:pt x="902019" y="137115"/>
                        <a:pt x="747410" y="287306"/>
                      </a:cubicBezTo>
                      <a:cubicBezTo>
                        <a:pt x="592801" y="437497"/>
                        <a:pt x="442610" y="539098"/>
                        <a:pt x="349845" y="936663"/>
                      </a:cubicBezTo>
                      <a:cubicBezTo>
                        <a:pt x="257080" y="1334228"/>
                        <a:pt x="215115" y="2127150"/>
                        <a:pt x="190819" y="2672698"/>
                      </a:cubicBezTo>
                      <a:cubicBezTo>
                        <a:pt x="166523" y="3218246"/>
                        <a:pt x="190819" y="3947115"/>
                        <a:pt x="204071" y="4209950"/>
                      </a:cubicBezTo>
                      <a:cubicBezTo>
                        <a:pt x="217323" y="4472785"/>
                        <a:pt x="-303929" y="4234245"/>
                        <a:pt x="270332" y="4249706"/>
                      </a:cubicBezTo>
                      <a:cubicBezTo>
                        <a:pt x="844593" y="4265167"/>
                        <a:pt x="3024576" y="4302715"/>
                        <a:pt x="3649637" y="4302715"/>
                      </a:cubicBezTo>
                      <a:cubicBezTo>
                        <a:pt x="4274698" y="4302715"/>
                        <a:pt x="3967688" y="4274002"/>
                        <a:pt x="4020697" y="4249706"/>
                      </a:cubicBezTo>
                      <a:cubicBezTo>
                        <a:pt x="4073706" y="4225410"/>
                        <a:pt x="3985359" y="4444071"/>
                        <a:pt x="3967689" y="4156941"/>
                      </a:cubicBezTo>
                      <a:cubicBezTo>
                        <a:pt x="3950020" y="3869811"/>
                        <a:pt x="3947811" y="3123272"/>
                        <a:pt x="3914680" y="2526924"/>
                      </a:cubicBezTo>
                      <a:cubicBezTo>
                        <a:pt x="3881550" y="1930576"/>
                        <a:pt x="4062663" y="996298"/>
                        <a:pt x="3768906" y="578854"/>
                      </a:cubicBezTo>
                      <a:cubicBezTo>
                        <a:pt x="3475150" y="161411"/>
                        <a:pt x="2602715" y="101776"/>
                        <a:pt x="2152141" y="22263"/>
                      </a:cubicBezTo>
                      <a:cubicBezTo>
                        <a:pt x="1701567" y="-57250"/>
                        <a:pt x="1065463" y="101776"/>
                        <a:pt x="1065463" y="101776"/>
                      </a:cubicBezTo>
                      <a:lnTo>
                        <a:pt x="1065463" y="101776"/>
                      </a:lnTo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180" name="円/楕円 179"/>
                <p:cNvSpPr/>
                <p:nvPr/>
              </p:nvSpPr>
              <p:spPr>
                <a:xfrm>
                  <a:off x="3539968" y="2708920"/>
                  <a:ext cx="864096" cy="864096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181" name="弦 180"/>
                <p:cNvSpPr/>
                <p:nvPr/>
              </p:nvSpPr>
              <p:spPr>
                <a:xfrm rot="17413514">
                  <a:off x="3511875" y="2740803"/>
                  <a:ext cx="863204" cy="848977"/>
                </a:xfrm>
                <a:prstGeom prst="chord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182" name="円/楕円 181"/>
                <p:cNvSpPr/>
                <p:nvPr/>
              </p:nvSpPr>
              <p:spPr>
                <a:xfrm>
                  <a:off x="4913988" y="2708920"/>
                  <a:ext cx="864096" cy="864096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183" name="弦 182"/>
                <p:cNvSpPr/>
                <p:nvPr/>
              </p:nvSpPr>
              <p:spPr>
                <a:xfrm rot="17413514">
                  <a:off x="4885895" y="2740803"/>
                  <a:ext cx="863204" cy="848977"/>
                </a:xfrm>
                <a:prstGeom prst="chord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184" name="円/楕円 183"/>
                <p:cNvSpPr/>
                <p:nvPr/>
              </p:nvSpPr>
              <p:spPr>
                <a:xfrm>
                  <a:off x="3779912" y="2996952"/>
                  <a:ext cx="360040" cy="28803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185" name="円/楕円 184"/>
                <p:cNvSpPr/>
                <p:nvPr/>
              </p:nvSpPr>
              <p:spPr>
                <a:xfrm>
                  <a:off x="5137477" y="3021275"/>
                  <a:ext cx="360040" cy="28803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</p:grpSp>
          <p:grpSp>
            <p:nvGrpSpPr>
              <p:cNvPr id="175" name="グループ化 174"/>
              <p:cNvGrpSpPr/>
              <p:nvPr/>
            </p:nvGrpSpPr>
            <p:grpSpPr>
              <a:xfrm>
                <a:off x="4333282" y="3948385"/>
                <a:ext cx="880011" cy="701173"/>
                <a:chOff x="4109793" y="3844323"/>
                <a:chExt cx="1216771" cy="701173"/>
              </a:xfrm>
            </p:grpSpPr>
            <p:sp>
              <p:nvSpPr>
                <p:cNvPr id="177" name="フリーフォーム 176"/>
                <p:cNvSpPr/>
                <p:nvPr/>
              </p:nvSpPr>
              <p:spPr>
                <a:xfrm>
                  <a:off x="4109793" y="4052449"/>
                  <a:ext cx="1204329" cy="493047"/>
                </a:xfrm>
                <a:custGeom>
                  <a:avLst/>
                  <a:gdLst>
                    <a:gd name="connsiteX0" fmla="*/ 700746 w 1204329"/>
                    <a:gd name="connsiteY0" fmla="*/ 188247 h 493047"/>
                    <a:gd name="connsiteX1" fmla="*/ 528468 w 1204329"/>
                    <a:gd name="connsiteY1" fmla="*/ 201499 h 493047"/>
                    <a:gd name="connsiteX2" fmla="*/ 448955 w 1204329"/>
                    <a:gd name="connsiteY2" fmla="*/ 228003 h 493047"/>
                    <a:gd name="connsiteX3" fmla="*/ 369442 w 1204329"/>
                    <a:gd name="connsiteY3" fmla="*/ 281012 h 493047"/>
                    <a:gd name="connsiteX4" fmla="*/ 303181 w 1204329"/>
                    <a:gd name="connsiteY4" fmla="*/ 334021 h 493047"/>
                    <a:gd name="connsiteX5" fmla="*/ 236920 w 1204329"/>
                    <a:gd name="connsiteY5" fmla="*/ 400281 h 493047"/>
                    <a:gd name="connsiteX6" fmla="*/ 170659 w 1204329"/>
                    <a:gd name="connsiteY6" fmla="*/ 440038 h 493047"/>
                    <a:gd name="connsiteX7" fmla="*/ 130903 w 1204329"/>
                    <a:gd name="connsiteY7" fmla="*/ 466542 h 493047"/>
                    <a:gd name="connsiteX8" fmla="*/ 51390 w 1204329"/>
                    <a:gd name="connsiteY8" fmla="*/ 493047 h 493047"/>
                    <a:gd name="connsiteX9" fmla="*/ 24885 w 1204329"/>
                    <a:gd name="connsiteY9" fmla="*/ 347273 h 493047"/>
                    <a:gd name="connsiteX10" fmla="*/ 64642 w 1204329"/>
                    <a:gd name="connsiteY10" fmla="*/ 281012 h 493047"/>
                    <a:gd name="connsiteX11" fmla="*/ 91146 w 1204329"/>
                    <a:gd name="connsiteY11" fmla="*/ 241255 h 493047"/>
                    <a:gd name="connsiteX12" fmla="*/ 170659 w 1204329"/>
                    <a:gd name="connsiteY12" fmla="*/ 201499 h 493047"/>
                    <a:gd name="connsiteX13" fmla="*/ 250172 w 1204329"/>
                    <a:gd name="connsiteY13" fmla="*/ 135238 h 493047"/>
                    <a:gd name="connsiteX14" fmla="*/ 276677 w 1204329"/>
                    <a:gd name="connsiteY14" fmla="*/ 108734 h 493047"/>
                    <a:gd name="connsiteX15" fmla="*/ 329685 w 1204329"/>
                    <a:gd name="connsiteY15" fmla="*/ 82229 h 493047"/>
                    <a:gd name="connsiteX16" fmla="*/ 409198 w 1204329"/>
                    <a:gd name="connsiteY16" fmla="*/ 42473 h 493047"/>
                    <a:gd name="connsiteX17" fmla="*/ 448955 w 1204329"/>
                    <a:gd name="connsiteY17" fmla="*/ 15968 h 493047"/>
                    <a:gd name="connsiteX18" fmla="*/ 806764 w 1204329"/>
                    <a:gd name="connsiteY18" fmla="*/ 15968 h 493047"/>
                    <a:gd name="connsiteX19" fmla="*/ 926033 w 1204329"/>
                    <a:gd name="connsiteY19" fmla="*/ 42473 h 493047"/>
                    <a:gd name="connsiteX20" fmla="*/ 1005546 w 1204329"/>
                    <a:gd name="connsiteY20" fmla="*/ 68977 h 493047"/>
                    <a:gd name="connsiteX21" fmla="*/ 1045303 w 1204329"/>
                    <a:gd name="connsiteY21" fmla="*/ 95481 h 493047"/>
                    <a:gd name="connsiteX22" fmla="*/ 1071807 w 1204329"/>
                    <a:gd name="connsiteY22" fmla="*/ 121986 h 493047"/>
                    <a:gd name="connsiteX23" fmla="*/ 1111564 w 1204329"/>
                    <a:gd name="connsiteY23" fmla="*/ 135238 h 493047"/>
                    <a:gd name="connsiteX24" fmla="*/ 1151320 w 1204329"/>
                    <a:gd name="connsiteY24" fmla="*/ 161742 h 493047"/>
                    <a:gd name="connsiteX25" fmla="*/ 1204329 w 1204329"/>
                    <a:gd name="connsiteY25" fmla="*/ 228003 h 493047"/>
                    <a:gd name="connsiteX26" fmla="*/ 1191077 w 1204329"/>
                    <a:gd name="connsiteY26" fmla="*/ 320768 h 493047"/>
                    <a:gd name="connsiteX27" fmla="*/ 1164572 w 1204329"/>
                    <a:gd name="connsiteY27" fmla="*/ 347273 h 493047"/>
                    <a:gd name="connsiteX28" fmla="*/ 1098311 w 1204329"/>
                    <a:gd name="connsiteY28" fmla="*/ 334021 h 493047"/>
                    <a:gd name="connsiteX29" fmla="*/ 1018798 w 1204329"/>
                    <a:gd name="connsiteY29" fmla="*/ 307516 h 493047"/>
                    <a:gd name="connsiteX30" fmla="*/ 979042 w 1204329"/>
                    <a:gd name="connsiteY30" fmla="*/ 281012 h 493047"/>
                    <a:gd name="connsiteX31" fmla="*/ 939285 w 1204329"/>
                    <a:gd name="connsiteY31" fmla="*/ 267760 h 493047"/>
                    <a:gd name="connsiteX32" fmla="*/ 912781 w 1204329"/>
                    <a:gd name="connsiteY32" fmla="*/ 241255 h 493047"/>
                    <a:gd name="connsiteX33" fmla="*/ 873024 w 1204329"/>
                    <a:gd name="connsiteY33" fmla="*/ 228003 h 493047"/>
                    <a:gd name="connsiteX34" fmla="*/ 727250 w 1204329"/>
                    <a:gd name="connsiteY34" fmla="*/ 201499 h 493047"/>
                    <a:gd name="connsiteX35" fmla="*/ 674242 w 1204329"/>
                    <a:gd name="connsiteY35" fmla="*/ 188247 h 493047"/>
                    <a:gd name="connsiteX36" fmla="*/ 581477 w 1204329"/>
                    <a:gd name="connsiteY36" fmla="*/ 201499 h 493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1204329" h="493047">
                      <a:moveTo>
                        <a:pt x="700746" y="188247"/>
                      </a:moveTo>
                      <a:cubicBezTo>
                        <a:pt x="643320" y="192664"/>
                        <a:pt x="585359" y="192516"/>
                        <a:pt x="528468" y="201499"/>
                      </a:cubicBezTo>
                      <a:cubicBezTo>
                        <a:pt x="500872" y="205856"/>
                        <a:pt x="448955" y="228003"/>
                        <a:pt x="448955" y="228003"/>
                      </a:cubicBezTo>
                      <a:cubicBezTo>
                        <a:pt x="422451" y="245673"/>
                        <a:pt x="391967" y="258488"/>
                        <a:pt x="369442" y="281012"/>
                      </a:cubicBezTo>
                      <a:cubicBezTo>
                        <a:pt x="331675" y="318778"/>
                        <a:pt x="353333" y="300585"/>
                        <a:pt x="303181" y="334021"/>
                      </a:cubicBezTo>
                      <a:cubicBezTo>
                        <a:pt x="257744" y="402177"/>
                        <a:pt x="300028" y="349795"/>
                        <a:pt x="236920" y="400281"/>
                      </a:cubicBezTo>
                      <a:cubicBezTo>
                        <a:pt x="184944" y="441862"/>
                        <a:pt x="239704" y="417023"/>
                        <a:pt x="170659" y="440038"/>
                      </a:cubicBezTo>
                      <a:cubicBezTo>
                        <a:pt x="157407" y="448873"/>
                        <a:pt x="145457" y="460073"/>
                        <a:pt x="130903" y="466542"/>
                      </a:cubicBezTo>
                      <a:cubicBezTo>
                        <a:pt x="105373" y="477889"/>
                        <a:pt x="51390" y="493047"/>
                        <a:pt x="51390" y="493047"/>
                      </a:cubicBezTo>
                      <a:cubicBezTo>
                        <a:pt x="-28123" y="466541"/>
                        <a:pt x="2744" y="491194"/>
                        <a:pt x="24885" y="347273"/>
                      </a:cubicBezTo>
                      <a:cubicBezTo>
                        <a:pt x="32557" y="297406"/>
                        <a:pt x="36784" y="315834"/>
                        <a:pt x="64642" y="281012"/>
                      </a:cubicBezTo>
                      <a:cubicBezTo>
                        <a:pt x="74592" y="268575"/>
                        <a:pt x="79884" y="252517"/>
                        <a:pt x="91146" y="241255"/>
                      </a:cubicBezTo>
                      <a:cubicBezTo>
                        <a:pt x="116835" y="215566"/>
                        <a:pt x="138325" y="212277"/>
                        <a:pt x="170659" y="201499"/>
                      </a:cubicBezTo>
                      <a:cubicBezTo>
                        <a:pt x="253702" y="90775"/>
                        <a:pt x="167387" y="184908"/>
                        <a:pt x="250172" y="135238"/>
                      </a:cubicBezTo>
                      <a:cubicBezTo>
                        <a:pt x="260886" y="128810"/>
                        <a:pt x="266281" y="115665"/>
                        <a:pt x="276677" y="108734"/>
                      </a:cubicBezTo>
                      <a:cubicBezTo>
                        <a:pt x="293114" y="97776"/>
                        <a:pt x="312533" y="92030"/>
                        <a:pt x="329685" y="82229"/>
                      </a:cubicBezTo>
                      <a:cubicBezTo>
                        <a:pt x="401612" y="41128"/>
                        <a:pt x="336312" y="66768"/>
                        <a:pt x="409198" y="42473"/>
                      </a:cubicBezTo>
                      <a:cubicBezTo>
                        <a:pt x="422450" y="33638"/>
                        <a:pt x="434042" y="21561"/>
                        <a:pt x="448955" y="15968"/>
                      </a:cubicBezTo>
                      <a:cubicBezTo>
                        <a:pt x="543325" y="-19421"/>
                        <a:pt x="783320" y="14902"/>
                        <a:pt x="806764" y="15968"/>
                      </a:cubicBezTo>
                      <a:cubicBezTo>
                        <a:pt x="844585" y="23533"/>
                        <a:pt x="888610" y="31246"/>
                        <a:pt x="926033" y="42473"/>
                      </a:cubicBezTo>
                      <a:cubicBezTo>
                        <a:pt x="952793" y="50501"/>
                        <a:pt x="982300" y="53480"/>
                        <a:pt x="1005546" y="68977"/>
                      </a:cubicBezTo>
                      <a:cubicBezTo>
                        <a:pt x="1018798" y="77812"/>
                        <a:pt x="1032866" y="85531"/>
                        <a:pt x="1045303" y="95481"/>
                      </a:cubicBezTo>
                      <a:cubicBezTo>
                        <a:pt x="1055059" y="103286"/>
                        <a:pt x="1061093" y="115558"/>
                        <a:pt x="1071807" y="121986"/>
                      </a:cubicBezTo>
                      <a:cubicBezTo>
                        <a:pt x="1083785" y="129173"/>
                        <a:pt x="1098312" y="130821"/>
                        <a:pt x="1111564" y="135238"/>
                      </a:cubicBezTo>
                      <a:cubicBezTo>
                        <a:pt x="1124816" y="144073"/>
                        <a:pt x="1138883" y="151792"/>
                        <a:pt x="1151320" y="161742"/>
                      </a:cubicBezTo>
                      <a:cubicBezTo>
                        <a:pt x="1178293" y="183321"/>
                        <a:pt x="1184651" y="198487"/>
                        <a:pt x="1204329" y="228003"/>
                      </a:cubicBezTo>
                      <a:cubicBezTo>
                        <a:pt x="1199912" y="258925"/>
                        <a:pt x="1200955" y="291135"/>
                        <a:pt x="1191077" y="320768"/>
                      </a:cubicBezTo>
                      <a:cubicBezTo>
                        <a:pt x="1187126" y="332621"/>
                        <a:pt x="1176941" y="345506"/>
                        <a:pt x="1164572" y="347273"/>
                      </a:cubicBezTo>
                      <a:cubicBezTo>
                        <a:pt x="1142274" y="350459"/>
                        <a:pt x="1120042" y="339948"/>
                        <a:pt x="1098311" y="334021"/>
                      </a:cubicBezTo>
                      <a:cubicBezTo>
                        <a:pt x="1071357" y="326670"/>
                        <a:pt x="1018798" y="307516"/>
                        <a:pt x="1018798" y="307516"/>
                      </a:cubicBezTo>
                      <a:cubicBezTo>
                        <a:pt x="1005546" y="298681"/>
                        <a:pt x="993288" y="288135"/>
                        <a:pt x="979042" y="281012"/>
                      </a:cubicBezTo>
                      <a:cubicBezTo>
                        <a:pt x="966548" y="274765"/>
                        <a:pt x="951263" y="274947"/>
                        <a:pt x="939285" y="267760"/>
                      </a:cubicBezTo>
                      <a:cubicBezTo>
                        <a:pt x="928571" y="261332"/>
                        <a:pt x="923495" y="247683"/>
                        <a:pt x="912781" y="241255"/>
                      </a:cubicBezTo>
                      <a:cubicBezTo>
                        <a:pt x="900803" y="234068"/>
                        <a:pt x="886456" y="231841"/>
                        <a:pt x="873024" y="228003"/>
                      </a:cubicBezTo>
                      <a:cubicBezTo>
                        <a:pt x="794122" y="205460"/>
                        <a:pt x="830484" y="220269"/>
                        <a:pt x="727250" y="201499"/>
                      </a:cubicBezTo>
                      <a:cubicBezTo>
                        <a:pt x="709331" y="198241"/>
                        <a:pt x="691911" y="192664"/>
                        <a:pt x="674242" y="188247"/>
                      </a:cubicBezTo>
                      <a:cubicBezTo>
                        <a:pt x="590372" y="202225"/>
                        <a:pt x="621599" y="201499"/>
                        <a:pt x="581477" y="201499"/>
                      </a:cubicBezTo>
                    </a:path>
                  </a:pathLst>
                </a:custGeom>
                <a:solidFill>
                  <a:srgbClr val="FF66F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178" name="フリーフォーム 177"/>
                <p:cNvSpPr/>
                <p:nvPr/>
              </p:nvSpPr>
              <p:spPr>
                <a:xfrm>
                  <a:off x="4122235" y="3844323"/>
                  <a:ext cx="1204329" cy="493047"/>
                </a:xfrm>
                <a:custGeom>
                  <a:avLst/>
                  <a:gdLst>
                    <a:gd name="connsiteX0" fmla="*/ 700746 w 1204329"/>
                    <a:gd name="connsiteY0" fmla="*/ 188247 h 493047"/>
                    <a:gd name="connsiteX1" fmla="*/ 528468 w 1204329"/>
                    <a:gd name="connsiteY1" fmla="*/ 201499 h 493047"/>
                    <a:gd name="connsiteX2" fmla="*/ 448955 w 1204329"/>
                    <a:gd name="connsiteY2" fmla="*/ 228003 h 493047"/>
                    <a:gd name="connsiteX3" fmla="*/ 369442 w 1204329"/>
                    <a:gd name="connsiteY3" fmla="*/ 281012 h 493047"/>
                    <a:gd name="connsiteX4" fmla="*/ 303181 w 1204329"/>
                    <a:gd name="connsiteY4" fmla="*/ 334021 h 493047"/>
                    <a:gd name="connsiteX5" fmla="*/ 236920 w 1204329"/>
                    <a:gd name="connsiteY5" fmla="*/ 400281 h 493047"/>
                    <a:gd name="connsiteX6" fmla="*/ 170659 w 1204329"/>
                    <a:gd name="connsiteY6" fmla="*/ 440038 h 493047"/>
                    <a:gd name="connsiteX7" fmla="*/ 130903 w 1204329"/>
                    <a:gd name="connsiteY7" fmla="*/ 466542 h 493047"/>
                    <a:gd name="connsiteX8" fmla="*/ 51390 w 1204329"/>
                    <a:gd name="connsiteY8" fmla="*/ 493047 h 493047"/>
                    <a:gd name="connsiteX9" fmla="*/ 24885 w 1204329"/>
                    <a:gd name="connsiteY9" fmla="*/ 347273 h 493047"/>
                    <a:gd name="connsiteX10" fmla="*/ 64642 w 1204329"/>
                    <a:gd name="connsiteY10" fmla="*/ 281012 h 493047"/>
                    <a:gd name="connsiteX11" fmla="*/ 91146 w 1204329"/>
                    <a:gd name="connsiteY11" fmla="*/ 241255 h 493047"/>
                    <a:gd name="connsiteX12" fmla="*/ 170659 w 1204329"/>
                    <a:gd name="connsiteY12" fmla="*/ 201499 h 493047"/>
                    <a:gd name="connsiteX13" fmla="*/ 250172 w 1204329"/>
                    <a:gd name="connsiteY13" fmla="*/ 135238 h 493047"/>
                    <a:gd name="connsiteX14" fmla="*/ 276677 w 1204329"/>
                    <a:gd name="connsiteY14" fmla="*/ 108734 h 493047"/>
                    <a:gd name="connsiteX15" fmla="*/ 329685 w 1204329"/>
                    <a:gd name="connsiteY15" fmla="*/ 82229 h 493047"/>
                    <a:gd name="connsiteX16" fmla="*/ 409198 w 1204329"/>
                    <a:gd name="connsiteY16" fmla="*/ 42473 h 493047"/>
                    <a:gd name="connsiteX17" fmla="*/ 448955 w 1204329"/>
                    <a:gd name="connsiteY17" fmla="*/ 15968 h 493047"/>
                    <a:gd name="connsiteX18" fmla="*/ 806764 w 1204329"/>
                    <a:gd name="connsiteY18" fmla="*/ 15968 h 493047"/>
                    <a:gd name="connsiteX19" fmla="*/ 926033 w 1204329"/>
                    <a:gd name="connsiteY19" fmla="*/ 42473 h 493047"/>
                    <a:gd name="connsiteX20" fmla="*/ 1005546 w 1204329"/>
                    <a:gd name="connsiteY20" fmla="*/ 68977 h 493047"/>
                    <a:gd name="connsiteX21" fmla="*/ 1045303 w 1204329"/>
                    <a:gd name="connsiteY21" fmla="*/ 95481 h 493047"/>
                    <a:gd name="connsiteX22" fmla="*/ 1071807 w 1204329"/>
                    <a:gd name="connsiteY22" fmla="*/ 121986 h 493047"/>
                    <a:gd name="connsiteX23" fmla="*/ 1111564 w 1204329"/>
                    <a:gd name="connsiteY23" fmla="*/ 135238 h 493047"/>
                    <a:gd name="connsiteX24" fmla="*/ 1151320 w 1204329"/>
                    <a:gd name="connsiteY24" fmla="*/ 161742 h 493047"/>
                    <a:gd name="connsiteX25" fmla="*/ 1204329 w 1204329"/>
                    <a:gd name="connsiteY25" fmla="*/ 228003 h 493047"/>
                    <a:gd name="connsiteX26" fmla="*/ 1191077 w 1204329"/>
                    <a:gd name="connsiteY26" fmla="*/ 320768 h 493047"/>
                    <a:gd name="connsiteX27" fmla="*/ 1164572 w 1204329"/>
                    <a:gd name="connsiteY27" fmla="*/ 347273 h 493047"/>
                    <a:gd name="connsiteX28" fmla="*/ 1098311 w 1204329"/>
                    <a:gd name="connsiteY28" fmla="*/ 334021 h 493047"/>
                    <a:gd name="connsiteX29" fmla="*/ 1018798 w 1204329"/>
                    <a:gd name="connsiteY29" fmla="*/ 307516 h 493047"/>
                    <a:gd name="connsiteX30" fmla="*/ 979042 w 1204329"/>
                    <a:gd name="connsiteY30" fmla="*/ 281012 h 493047"/>
                    <a:gd name="connsiteX31" fmla="*/ 939285 w 1204329"/>
                    <a:gd name="connsiteY31" fmla="*/ 267760 h 493047"/>
                    <a:gd name="connsiteX32" fmla="*/ 912781 w 1204329"/>
                    <a:gd name="connsiteY32" fmla="*/ 241255 h 493047"/>
                    <a:gd name="connsiteX33" fmla="*/ 873024 w 1204329"/>
                    <a:gd name="connsiteY33" fmla="*/ 228003 h 493047"/>
                    <a:gd name="connsiteX34" fmla="*/ 727250 w 1204329"/>
                    <a:gd name="connsiteY34" fmla="*/ 201499 h 493047"/>
                    <a:gd name="connsiteX35" fmla="*/ 674242 w 1204329"/>
                    <a:gd name="connsiteY35" fmla="*/ 188247 h 493047"/>
                    <a:gd name="connsiteX36" fmla="*/ 581477 w 1204329"/>
                    <a:gd name="connsiteY36" fmla="*/ 201499 h 493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1204329" h="493047">
                      <a:moveTo>
                        <a:pt x="700746" y="188247"/>
                      </a:moveTo>
                      <a:cubicBezTo>
                        <a:pt x="643320" y="192664"/>
                        <a:pt x="585359" y="192516"/>
                        <a:pt x="528468" y="201499"/>
                      </a:cubicBezTo>
                      <a:cubicBezTo>
                        <a:pt x="500872" y="205856"/>
                        <a:pt x="448955" y="228003"/>
                        <a:pt x="448955" y="228003"/>
                      </a:cubicBezTo>
                      <a:cubicBezTo>
                        <a:pt x="422451" y="245673"/>
                        <a:pt x="391967" y="258488"/>
                        <a:pt x="369442" y="281012"/>
                      </a:cubicBezTo>
                      <a:cubicBezTo>
                        <a:pt x="331675" y="318778"/>
                        <a:pt x="353333" y="300585"/>
                        <a:pt x="303181" y="334021"/>
                      </a:cubicBezTo>
                      <a:cubicBezTo>
                        <a:pt x="257744" y="402177"/>
                        <a:pt x="300028" y="349795"/>
                        <a:pt x="236920" y="400281"/>
                      </a:cubicBezTo>
                      <a:cubicBezTo>
                        <a:pt x="184944" y="441862"/>
                        <a:pt x="239704" y="417023"/>
                        <a:pt x="170659" y="440038"/>
                      </a:cubicBezTo>
                      <a:cubicBezTo>
                        <a:pt x="157407" y="448873"/>
                        <a:pt x="145457" y="460073"/>
                        <a:pt x="130903" y="466542"/>
                      </a:cubicBezTo>
                      <a:cubicBezTo>
                        <a:pt x="105373" y="477889"/>
                        <a:pt x="51390" y="493047"/>
                        <a:pt x="51390" y="493047"/>
                      </a:cubicBezTo>
                      <a:cubicBezTo>
                        <a:pt x="-28123" y="466541"/>
                        <a:pt x="2744" y="491194"/>
                        <a:pt x="24885" y="347273"/>
                      </a:cubicBezTo>
                      <a:cubicBezTo>
                        <a:pt x="32557" y="297406"/>
                        <a:pt x="36784" y="315834"/>
                        <a:pt x="64642" y="281012"/>
                      </a:cubicBezTo>
                      <a:cubicBezTo>
                        <a:pt x="74592" y="268575"/>
                        <a:pt x="79884" y="252517"/>
                        <a:pt x="91146" y="241255"/>
                      </a:cubicBezTo>
                      <a:cubicBezTo>
                        <a:pt x="116835" y="215566"/>
                        <a:pt x="138325" y="212277"/>
                        <a:pt x="170659" y="201499"/>
                      </a:cubicBezTo>
                      <a:cubicBezTo>
                        <a:pt x="253702" y="90775"/>
                        <a:pt x="167387" y="184908"/>
                        <a:pt x="250172" y="135238"/>
                      </a:cubicBezTo>
                      <a:cubicBezTo>
                        <a:pt x="260886" y="128810"/>
                        <a:pt x="266281" y="115665"/>
                        <a:pt x="276677" y="108734"/>
                      </a:cubicBezTo>
                      <a:cubicBezTo>
                        <a:pt x="293114" y="97776"/>
                        <a:pt x="312533" y="92030"/>
                        <a:pt x="329685" y="82229"/>
                      </a:cubicBezTo>
                      <a:cubicBezTo>
                        <a:pt x="401612" y="41128"/>
                        <a:pt x="336312" y="66768"/>
                        <a:pt x="409198" y="42473"/>
                      </a:cubicBezTo>
                      <a:cubicBezTo>
                        <a:pt x="422450" y="33638"/>
                        <a:pt x="434042" y="21561"/>
                        <a:pt x="448955" y="15968"/>
                      </a:cubicBezTo>
                      <a:cubicBezTo>
                        <a:pt x="543325" y="-19421"/>
                        <a:pt x="783320" y="14902"/>
                        <a:pt x="806764" y="15968"/>
                      </a:cubicBezTo>
                      <a:cubicBezTo>
                        <a:pt x="844585" y="23533"/>
                        <a:pt x="888610" y="31246"/>
                        <a:pt x="926033" y="42473"/>
                      </a:cubicBezTo>
                      <a:cubicBezTo>
                        <a:pt x="952793" y="50501"/>
                        <a:pt x="982300" y="53480"/>
                        <a:pt x="1005546" y="68977"/>
                      </a:cubicBezTo>
                      <a:cubicBezTo>
                        <a:pt x="1018798" y="77812"/>
                        <a:pt x="1032866" y="85531"/>
                        <a:pt x="1045303" y="95481"/>
                      </a:cubicBezTo>
                      <a:cubicBezTo>
                        <a:pt x="1055059" y="103286"/>
                        <a:pt x="1061093" y="115558"/>
                        <a:pt x="1071807" y="121986"/>
                      </a:cubicBezTo>
                      <a:cubicBezTo>
                        <a:pt x="1083785" y="129173"/>
                        <a:pt x="1098312" y="130821"/>
                        <a:pt x="1111564" y="135238"/>
                      </a:cubicBezTo>
                      <a:cubicBezTo>
                        <a:pt x="1124816" y="144073"/>
                        <a:pt x="1138883" y="151792"/>
                        <a:pt x="1151320" y="161742"/>
                      </a:cubicBezTo>
                      <a:cubicBezTo>
                        <a:pt x="1178293" y="183321"/>
                        <a:pt x="1184651" y="198487"/>
                        <a:pt x="1204329" y="228003"/>
                      </a:cubicBezTo>
                      <a:cubicBezTo>
                        <a:pt x="1199912" y="258925"/>
                        <a:pt x="1200955" y="291135"/>
                        <a:pt x="1191077" y="320768"/>
                      </a:cubicBezTo>
                      <a:cubicBezTo>
                        <a:pt x="1187126" y="332621"/>
                        <a:pt x="1176941" y="345506"/>
                        <a:pt x="1164572" y="347273"/>
                      </a:cubicBezTo>
                      <a:cubicBezTo>
                        <a:pt x="1142274" y="350459"/>
                        <a:pt x="1120042" y="339948"/>
                        <a:pt x="1098311" y="334021"/>
                      </a:cubicBezTo>
                      <a:cubicBezTo>
                        <a:pt x="1071357" y="326670"/>
                        <a:pt x="1018798" y="307516"/>
                        <a:pt x="1018798" y="307516"/>
                      </a:cubicBezTo>
                      <a:cubicBezTo>
                        <a:pt x="1005546" y="298681"/>
                        <a:pt x="993288" y="288135"/>
                        <a:pt x="979042" y="281012"/>
                      </a:cubicBezTo>
                      <a:cubicBezTo>
                        <a:pt x="966548" y="274765"/>
                        <a:pt x="951263" y="274947"/>
                        <a:pt x="939285" y="267760"/>
                      </a:cubicBezTo>
                      <a:cubicBezTo>
                        <a:pt x="928571" y="261332"/>
                        <a:pt x="923495" y="247683"/>
                        <a:pt x="912781" y="241255"/>
                      </a:cubicBezTo>
                      <a:cubicBezTo>
                        <a:pt x="900803" y="234068"/>
                        <a:pt x="886456" y="231841"/>
                        <a:pt x="873024" y="228003"/>
                      </a:cubicBezTo>
                      <a:cubicBezTo>
                        <a:pt x="794122" y="205460"/>
                        <a:pt x="830484" y="220269"/>
                        <a:pt x="727250" y="201499"/>
                      </a:cubicBezTo>
                      <a:cubicBezTo>
                        <a:pt x="709331" y="198241"/>
                        <a:pt x="691911" y="192664"/>
                        <a:pt x="674242" y="188247"/>
                      </a:cubicBezTo>
                      <a:cubicBezTo>
                        <a:pt x="590372" y="202225"/>
                        <a:pt x="621599" y="201499"/>
                        <a:pt x="581477" y="201499"/>
                      </a:cubicBezTo>
                    </a:path>
                  </a:pathLst>
                </a:custGeom>
                <a:solidFill>
                  <a:srgbClr val="FF66F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</p:grpSp>
          <p:sp>
            <p:nvSpPr>
              <p:cNvPr id="176" name="正方形/長方形 175"/>
              <p:cNvSpPr/>
              <p:nvPr/>
            </p:nvSpPr>
            <p:spPr>
              <a:xfrm>
                <a:off x="3211081" y="1525873"/>
                <a:ext cx="3110384" cy="1353091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ja-JP" altLang="en-US" sz="2000" b="0" cap="none" spc="0" dirty="0" smtClean="0">
                    <a:ln w="18415" cmpd="sng">
                      <a:solidFill>
                        <a:sysClr val="windowText" lastClr="000000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</a:rPr>
                  <a:t>もんだい</a:t>
                </a:r>
                <a:endParaRPr lang="ja-JP" altLang="en-US" sz="2000" b="0" cap="none" spc="0" dirty="0">
                  <a:ln w="18415" cmpd="sng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186" name="グループ化 185"/>
            <p:cNvGrpSpPr/>
            <p:nvPr/>
          </p:nvGrpSpPr>
          <p:grpSpPr>
            <a:xfrm>
              <a:off x="7234199" y="3389040"/>
              <a:ext cx="1455374" cy="1384722"/>
              <a:chOff x="2744777" y="1484784"/>
              <a:chExt cx="4050390" cy="4682851"/>
            </a:xfrm>
          </p:grpSpPr>
          <p:grpSp>
            <p:nvGrpSpPr>
              <p:cNvPr id="187" name="グループ化 186"/>
              <p:cNvGrpSpPr/>
              <p:nvPr/>
            </p:nvGrpSpPr>
            <p:grpSpPr>
              <a:xfrm>
                <a:off x="2744777" y="1484784"/>
                <a:ext cx="4050390" cy="4682851"/>
                <a:chOff x="2668961" y="1844824"/>
                <a:chExt cx="4050390" cy="4682851"/>
              </a:xfrm>
            </p:grpSpPr>
            <p:sp>
              <p:nvSpPr>
                <p:cNvPr id="192" name="フリーフォーム 191"/>
                <p:cNvSpPr/>
                <p:nvPr/>
              </p:nvSpPr>
              <p:spPr>
                <a:xfrm>
                  <a:off x="2668961" y="1844824"/>
                  <a:ext cx="4050390" cy="4682851"/>
                </a:xfrm>
                <a:custGeom>
                  <a:avLst/>
                  <a:gdLst>
                    <a:gd name="connsiteX0" fmla="*/ 1277497 w 4050390"/>
                    <a:gd name="connsiteY0" fmla="*/ 35515 h 4334120"/>
                    <a:gd name="connsiteX1" fmla="*/ 747410 w 4050390"/>
                    <a:gd name="connsiteY1" fmla="*/ 287306 h 4334120"/>
                    <a:gd name="connsiteX2" fmla="*/ 349845 w 4050390"/>
                    <a:gd name="connsiteY2" fmla="*/ 936663 h 4334120"/>
                    <a:gd name="connsiteX3" fmla="*/ 190819 w 4050390"/>
                    <a:gd name="connsiteY3" fmla="*/ 2672698 h 4334120"/>
                    <a:gd name="connsiteX4" fmla="*/ 204071 w 4050390"/>
                    <a:gd name="connsiteY4" fmla="*/ 4209950 h 4334120"/>
                    <a:gd name="connsiteX5" fmla="*/ 270332 w 4050390"/>
                    <a:gd name="connsiteY5" fmla="*/ 4249706 h 4334120"/>
                    <a:gd name="connsiteX6" fmla="*/ 3649637 w 4050390"/>
                    <a:gd name="connsiteY6" fmla="*/ 4302715 h 4334120"/>
                    <a:gd name="connsiteX7" fmla="*/ 4020697 w 4050390"/>
                    <a:gd name="connsiteY7" fmla="*/ 4249706 h 4334120"/>
                    <a:gd name="connsiteX8" fmla="*/ 3967689 w 4050390"/>
                    <a:gd name="connsiteY8" fmla="*/ 4156941 h 4334120"/>
                    <a:gd name="connsiteX9" fmla="*/ 3914680 w 4050390"/>
                    <a:gd name="connsiteY9" fmla="*/ 2526924 h 4334120"/>
                    <a:gd name="connsiteX10" fmla="*/ 3768906 w 4050390"/>
                    <a:gd name="connsiteY10" fmla="*/ 578854 h 4334120"/>
                    <a:gd name="connsiteX11" fmla="*/ 2152141 w 4050390"/>
                    <a:gd name="connsiteY11" fmla="*/ 22263 h 4334120"/>
                    <a:gd name="connsiteX12" fmla="*/ 1065463 w 4050390"/>
                    <a:gd name="connsiteY12" fmla="*/ 101776 h 4334120"/>
                    <a:gd name="connsiteX13" fmla="*/ 1065463 w 4050390"/>
                    <a:gd name="connsiteY13" fmla="*/ 101776 h 43341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4050390" h="4334120">
                      <a:moveTo>
                        <a:pt x="1277497" y="35515"/>
                      </a:moveTo>
                      <a:cubicBezTo>
                        <a:pt x="1089758" y="86315"/>
                        <a:pt x="902019" y="137115"/>
                        <a:pt x="747410" y="287306"/>
                      </a:cubicBezTo>
                      <a:cubicBezTo>
                        <a:pt x="592801" y="437497"/>
                        <a:pt x="442610" y="539098"/>
                        <a:pt x="349845" y="936663"/>
                      </a:cubicBezTo>
                      <a:cubicBezTo>
                        <a:pt x="257080" y="1334228"/>
                        <a:pt x="215115" y="2127150"/>
                        <a:pt x="190819" y="2672698"/>
                      </a:cubicBezTo>
                      <a:cubicBezTo>
                        <a:pt x="166523" y="3218246"/>
                        <a:pt x="190819" y="3947115"/>
                        <a:pt x="204071" y="4209950"/>
                      </a:cubicBezTo>
                      <a:cubicBezTo>
                        <a:pt x="217323" y="4472785"/>
                        <a:pt x="-303929" y="4234245"/>
                        <a:pt x="270332" y="4249706"/>
                      </a:cubicBezTo>
                      <a:cubicBezTo>
                        <a:pt x="844593" y="4265167"/>
                        <a:pt x="3024576" y="4302715"/>
                        <a:pt x="3649637" y="4302715"/>
                      </a:cubicBezTo>
                      <a:cubicBezTo>
                        <a:pt x="4274698" y="4302715"/>
                        <a:pt x="3967688" y="4274002"/>
                        <a:pt x="4020697" y="4249706"/>
                      </a:cubicBezTo>
                      <a:cubicBezTo>
                        <a:pt x="4073706" y="4225410"/>
                        <a:pt x="3985359" y="4444071"/>
                        <a:pt x="3967689" y="4156941"/>
                      </a:cubicBezTo>
                      <a:cubicBezTo>
                        <a:pt x="3950020" y="3869811"/>
                        <a:pt x="3947811" y="3123272"/>
                        <a:pt x="3914680" y="2526924"/>
                      </a:cubicBezTo>
                      <a:cubicBezTo>
                        <a:pt x="3881550" y="1930576"/>
                        <a:pt x="4062663" y="996298"/>
                        <a:pt x="3768906" y="578854"/>
                      </a:cubicBezTo>
                      <a:cubicBezTo>
                        <a:pt x="3475150" y="161411"/>
                        <a:pt x="2602715" y="101776"/>
                        <a:pt x="2152141" y="22263"/>
                      </a:cubicBezTo>
                      <a:cubicBezTo>
                        <a:pt x="1701567" y="-57250"/>
                        <a:pt x="1065463" y="101776"/>
                        <a:pt x="1065463" y="101776"/>
                      </a:cubicBezTo>
                      <a:lnTo>
                        <a:pt x="1065463" y="101776"/>
                      </a:lnTo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193" name="円/楕円 192"/>
                <p:cNvSpPr/>
                <p:nvPr/>
              </p:nvSpPr>
              <p:spPr>
                <a:xfrm>
                  <a:off x="3539968" y="2708920"/>
                  <a:ext cx="864096" cy="864096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194" name="弦 193"/>
                <p:cNvSpPr/>
                <p:nvPr/>
              </p:nvSpPr>
              <p:spPr>
                <a:xfrm rot="17413514">
                  <a:off x="3511875" y="2740803"/>
                  <a:ext cx="863204" cy="848977"/>
                </a:xfrm>
                <a:prstGeom prst="chord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195" name="円/楕円 194"/>
                <p:cNvSpPr/>
                <p:nvPr/>
              </p:nvSpPr>
              <p:spPr>
                <a:xfrm>
                  <a:off x="4913988" y="2708920"/>
                  <a:ext cx="864096" cy="864096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196" name="弦 195"/>
                <p:cNvSpPr/>
                <p:nvPr/>
              </p:nvSpPr>
              <p:spPr>
                <a:xfrm rot="17413514">
                  <a:off x="4885895" y="2740803"/>
                  <a:ext cx="863204" cy="848977"/>
                </a:xfrm>
                <a:prstGeom prst="chord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197" name="円/楕円 196"/>
                <p:cNvSpPr/>
                <p:nvPr/>
              </p:nvSpPr>
              <p:spPr>
                <a:xfrm>
                  <a:off x="3779912" y="2996952"/>
                  <a:ext cx="360040" cy="28803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198" name="円/楕円 197"/>
                <p:cNvSpPr/>
                <p:nvPr/>
              </p:nvSpPr>
              <p:spPr>
                <a:xfrm>
                  <a:off x="5137477" y="3021275"/>
                  <a:ext cx="360040" cy="28803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</p:grpSp>
          <p:grpSp>
            <p:nvGrpSpPr>
              <p:cNvPr id="188" name="グループ化 187"/>
              <p:cNvGrpSpPr/>
              <p:nvPr/>
            </p:nvGrpSpPr>
            <p:grpSpPr>
              <a:xfrm>
                <a:off x="4333282" y="3948385"/>
                <a:ext cx="880011" cy="701173"/>
                <a:chOff x="4109793" y="3844323"/>
                <a:chExt cx="1216771" cy="701173"/>
              </a:xfrm>
            </p:grpSpPr>
            <p:sp>
              <p:nvSpPr>
                <p:cNvPr id="190" name="フリーフォーム 189"/>
                <p:cNvSpPr/>
                <p:nvPr/>
              </p:nvSpPr>
              <p:spPr>
                <a:xfrm>
                  <a:off x="4109793" y="4052449"/>
                  <a:ext cx="1204329" cy="493047"/>
                </a:xfrm>
                <a:custGeom>
                  <a:avLst/>
                  <a:gdLst>
                    <a:gd name="connsiteX0" fmla="*/ 700746 w 1204329"/>
                    <a:gd name="connsiteY0" fmla="*/ 188247 h 493047"/>
                    <a:gd name="connsiteX1" fmla="*/ 528468 w 1204329"/>
                    <a:gd name="connsiteY1" fmla="*/ 201499 h 493047"/>
                    <a:gd name="connsiteX2" fmla="*/ 448955 w 1204329"/>
                    <a:gd name="connsiteY2" fmla="*/ 228003 h 493047"/>
                    <a:gd name="connsiteX3" fmla="*/ 369442 w 1204329"/>
                    <a:gd name="connsiteY3" fmla="*/ 281012 h 493047"/>
                    <a:gd name="connsiteX4" fmla="*/ 303181 w 1204329"/>
                    <a:gd name="connsiteY4" fmla="*/ 334021 h 493047"/>
                    <a:gd name="connsiteX5" fmla="*/ 236920 w 1204329"/>
                    <a:gd name="connsiteY5" fmla="*/ 400281 h 493047"/>
                    <a:gd name="connsiteX6" fmla="*/ 170659 w 1204329"/>
                    <a:gd name="connsiteY6" fmla="*/ 440038 h 493047"/>
                    <a:gd name="connsiteX7" fmla="*/ 130903 w 1204329"/>
                    <a:gd name="connsiteY7" fmla="*/ 466542 h 493047"/>
                    <a:gd name="connsiteX8" fmla="*/ 51390 w 1204329"/>
                    <a:gd name="connsiteY8" fmla="*/ 493047 h 493047"/>
                    <a:gd name="connsiteX9" fmla="*/ 24885 w 1204329"/>
                    <a:gd name="connsiteY9" fmla="*/ 347273 h 493047"/>
                    <a:gd name="connsiteX10" fmla="*/ 64642 w 1204329"/>
                    <a:gd name="connsiteY10" fmla="*/ 281012 h 493047"/>
                    <a:gd name="connsiteX11" fmla="*/ 91146 w 1204329"/>
                    <a:gd name="connsiteY11" fmla="*/ 241255 h 493047"/>
                    <a:gd name="connsiteX12" fmla="*/ 170659 w 1204329"/>
                    <a:gd name="connsiteY12" fmla="*/ 201499 h 493047"/>
                    <a:gd name="connsiteX13" fmla="*/ 250172 w 1204329"/>
                    <a:gd name="connsiteY13" fmla="*/ 135238 h 493047"/>
                    <a:gd name="connsiteX14" fmla="*/ 276677 w 1204329"/>
                    <a:gd name="connsiteY14" fmla="*/ 108734 h 493047"/>
                    <a:gd name="connsiteX15" fmla="*/ 329685 w 1204329"/>
                    <a:gd name="connsiteY15" fmla="*/ 82229 h 493047"/>
                    <a:gd name="connsiteX16" fmla="*/ 409198 w 1204329"/>
                    <a:gd name="connsiteY16" fmla="*/ 42473 h 493047"/>
                    <a:gd name="connsiteX17" fmla="*/ 448955 w 1204329"/>
                    <a:gd name="connsiteY17" fmla="*/ 15968 h 493047"/>
                    <a:gd name="connsiteX18" fmla="*/ 806764 w 1204329"/>
                    <a:gd name="connsiteY18" fmla="*/ 15968 h 493047"/>
                    <a:gd name="connsiteX19" fmla="*/ 926033 w 1204329"/>
                    <a:gd name="connsiteY19" fmla="*/ 42473 h 493047"/>
                    <a:gd name="connsiteX20" fmla="*/ 1005546 w 1204329"/>
                    <a:gd name="connsiteY20" fmla="*/ 68977 h 493047"/>
                    <a:gd name="connsiteX21" fmla="*/ 1045303 w 1204329"/>
                    <a:gd name="connsiteY21" fmla="*/ 95481 h 493047"/>
                    <a:gd name="connsiteX22" fmla="*/ 1071807 w 1204329"/>
                    <a:gd name="connsiteY22" fmla="*/ 121986 h 493047"/>
                    <a:gd name="connsiteX23" fmla="*/ 1111564 w 1204329"/>
                    <a:gd name="connsiteY23" fmla="*/ 135238 h 493047"/>
                    <a:gd name="connsiteX24" fmla="*/ 1151320 w 1204329"/>
                    <a:gd name="connsiteY24" fmla="*/ 161742 h 493047"/>
                    <a:gd name="connsiteX25" fmla="*/ 1204329 w 1204329"/>
                    <a:gd name="connsiteY25" fmla="*/ 228003 h 493047"/>
                    <a:gd name="connsiteX26" fmla="*/ 1191077 w 1204329"/>
                    <a:gd name="connsiteY26" fmla="*/ 320768 h 493047"/>
                    <a:gd name="connsiteX27" fmla="*/ 1164572 w 1204329"/>
                    <a:gd name="connsiteY27" fmla="*/ 347273 h 493047"/>
                    <a:gd name="connsiteX28" fmla="*/ 1098311 w 1204329"/>
                    <a:gd name="connsiteY28" fmla="*/ 334021 h 493047"/>
                    <a:gd name="connsiteX29" fmla="*/ 1018798 w 1204329"/>
                    <a:gd name="connsiteY29" fmla="*/ 307516 h 493047"/>
                    <a:gd name="connsiteX30" fmla="*/ 979042 w 1204329"/>
                    <a:gd name="connsiteY30" fmla="*/ 281012 h 493047"/>
                    <a:gd name="connsiteX31" fmla="*/ 939285 w 1204329"/>
                    <a:gd name="connsiteY31" fmla="*/ 267760 h 493047"/>
                    <a:gd name="connsiteX32" fmla="*/ 912781 w 1204329"/>
                    <a:gd name="connsiteY32" fmla="*/ 241255 h 493047"/>
                    <a:gd name="connsiteX33" fmla="*/ 873024 w 1204329"/>
                    <a:gd name="connsiteY33" fmla="*/ 228003 h 493047"/>
                    <a:gd name="connsiteX34" fmla="*/ 727250 w 1204329"/>
                    <a:gd name="connsiteY34" fmla="*/ 201499 h 493047"/>
                    <a:gd name="connsiteX35" fmla="*/ 674242 w 1204329"/>
                    <a:gd name="connsiteY35" fmla="*/ 188247 h 493047"/>
                    <a:gd name="connsiteX36" fmla="*/ 581477 w 1204329"/>
                    <a:gd name="connsiteY36" fmla="*/ 201499 h 493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1204329" h="493047">
                      <a:moveTo>
                        <a:pt x="700746" y="188247"/>
                      </a:moveTo>
                      <a:cubicBezTo>
                        <a:pt x="643320" y="192664"/>
                        <a:pt x="585359" y="192516"/>
                        <a:pt x="528468" y="201499"/>
                      </a:cubicBezTo>
                      <a:cubicBezTo>
                        <a:pt x="500872" y="205856"/>
                        <a:pt x="448955" y="228003"/>
                        <a:pt x="448955" y="228003"/>
                      </a:cubicBezTo>
                      <a:cubicBezTo>
                        <a:pt x="422451" y="245673"/>
                        <a:pt x="391967" y="258488"/>
                        <a:pt x="369442" y="281012"/>
                      </a:cubicBezTo>
                      <a:cubicBezTo>
                        <a:pt x="331675" y="318778"/>
                        <a:pt x="353333" y="300585"/>
                        <a:pt x="303181" y="334021"/>
                      </a:cubicBezTo>
                      <a:cubicBezTo>
                        <a:pt x="257744" y="402177"/>
                        <a:pt x="300028" y="349795"/>
                        <a:pt x="236920" y="400281"/>
                      </a:cubicBezTo>
                      <a:cubicBezTo>
                        <a:pt x="184944" y="441862"/>
                        <a:pt x="239704" y="417023"/>
                        <a:pt x="170659" y="440038"/>
                      </a:cubicBezTo>
                      <a:cubicBezTo>
                        <a:pt x="157407" y="448873"/>
                        <a:pt x="145457" y="460073"/>
                        <a:pt x="130903" y="466542"/>
                      </a:cubicBezTo>
                      <a:cubicBezTo>
                        <a:pt x="105373" y="477889"/>
                        <a:pt x="51390" y="493047"/>
                        <a:pt x="51390" y="493047"/>
                      </a:cubicBezTo>
                      <a:cubicBezTo>
                        <a:pt x="-28123" y="466541"/>
                        <a:pt x="2744" y="491194"/>
                        <a:pt x="24885" y="347273"/>
                      </a:cubicBezTo>
                      <a:cubicBezTo>
                        <a:pt x="32557" y="297406"/>
                        <a:pt x="36784" y="315834"/>
                        <a:pt x="64642" y="281012"/>
                      </a:cubicBezTo>
                      <a:cubicBezTo>
                        <a:pt x="74592" y="268575"/>
                        <a:pt x="79884" y="252517"/>
                        <a:pt x="91146" y="241255"/>
                      </a:cubicBezTo>
                      <a:cubicBezTo>
                        <a:pt x="116835" y="215566"/>
                        <a:pt x="138325" y="212277"/>
                        <a:pt x="170659" y="201499"/>
                      </a:cubicBezTo>
                      <a:cubicBezTo>
                        <a:pt x="253702" y="90775"/>
                        <a:pt x="167387" y="184908"/>
                        <a:pt x="250172" y="135238"/>
                      </a:cubicBezTo>
                      <a:cubicBezTo>
                        <a:pt x="260886" y="128810"/>
                        <a:pt x="266281" y="115665"/>
                        <a:pt x="276677" y="108734"/>
                      </a:cubicBezTo>
                      <a:cubicBezTo>
                        <a:pt x="293114" y="97776"/>
                        <a:pt x="312533" y="92030"/>
                        <a:pt x="329685" y="82229"/>
                      </a:cubicBezTo>
                      <a:cubicBezTo>
                        <a:pt x="401612" y="41128"/>
                        <a:pt x="336312" y="66768"/>
                        <a:pt x="409198" y="42473"/>
                      </a:cubicBezTo>
                      <a:cubicBezTo>
                        <a:pt x="422450" y="33638"/>
                        <a:pt x="434042" y="21561"/>
                        <a:pt x="448955" y="15968"/>
                      </a:cubicBezTo>
                      <a:cubicBezTo>
                        <a:pt x="543325" y="-19421"/>
                        <a:pt x="783320" y="14902"/>
                        <a:pt x="806764" y="15968"/>
                      </a:cubicBezTo>
                      <a:cubicBezTo>
                        <a:pt x="844585" y="23533"/>
                        <a:pt x="888610" y="31246"/>
                        <a:pt x="926033" y="42473"/>
                      </a:cubicBezTo>
                      <a:cubicBezTo>
                        <a:pt x="952793" y="50501"/>
                        <a:pt x="982300" y="53480"/>
                        <a:pt x="1005546" y="68977"/>
                      </a:cubicBezTo>
                      <a:cubicBezTo>
                        <a:pt x="1018798" y="77812"/>
                        <a:pt x="1032866" y="85531"/>
                        <a:pt x="1045303" y="95481"/>
                      </a:cubicBezTo>
                      <a:cubicBezTo>
                        <a:pt x="1055059" y="103286"/>
                        <a:pt x="1061093" y="115558"/>
                        <a:pt x="1071807" y="121986"/>
                      </a:cubicBezTo>
                      <a:cubicBezTo>
                        <a:pt x="1083785" y="129173"/>
                        <a:pt x="1098312" y="130821"/>
                        <a:pt x="1111564" y="135238"/>
                      </a:cubicBezTo>
                      <a:cubicBezTo>
                        <a:pt x="1124816" y="144073"/>
                        <a:pt x="1138883" y="151792"/>
                        <a:pt x="1151320" y="161742"/>
                      </a:cubicBezTo>
                      <a:cubicBezTo>
                        <a:pt x="1178293" y="183321"/>
                        <a:pt x="1184651" y="198487"/>
                        <a:pt x="1204329" y="228003"/>
                      </a:cubicBezTo>
                      <a:cubicBezTo>
                        <a:pt x="1199912" y="258925"/>
                        <a:pt x="1200955" y="291135"/>
                        <a:pt x="1191077" y="320768"/>
                      </a:cubicBezTo>
                      <a:cubicBezTo>
                        <a:pt x="1187126" y="332621"/>
                        <a:pt x="1176941" y="345506"/>
                        <a:pt x="1164572" y="347273"/>
                      </a:cubicBezTo>
                      <a:cubicBezTo>
                        <a:pt x="1142274" y="350459"/>
                        <a:pt x="1120042" y="339948"/>
                        <a:pt x="1098311" y="334021"/>
                      </a:cubicBezTo>
                      <a:cubicBezTo>
                        <a:pt x="1071357" y="326670"/>
                        <a:pt x="1018798" y="307516"/>
                        <a:pt x="1018798" y="307516"/>
                      </a:cubicBezTo>
                      <a:cubicBezTo>
                        <a:pt x="1005546" y="298681"/>
                        <a:pt x="993288" y="288135"/>
                        <a:pt x="979042" y="281012"/>
                      </a:cubicBezTo>
                      <a:cubicBezTo>
                        <a:pt x="966548" y="274765"/>
                        <a:pt x="951263" y="274947"/>
                        <a:pt x="939285" y="267760"/>
                      </a:cubicBezTo>
                      <a:cubicBezTo>
                        <a:pt x="928571" y="261332"/>
                        <a:pt x="923495" y="247683"/>
                        <a:pt x="912781" y="241255"/>
                      </a:cubicBezTo>
                      <a:cubicBezTo>
                        <a:pt x="900803" y="234068"/>
                        <a:pt x="886456" y="231841"/>
                        <a:pt x="873024" y="228003"/>
                      </a:cubicBezTo>
                      <a:cubicBezTo>
                        <a:pt x="794122" y="205460"/>
                        <a:pt x="830484" y="220269"/>
                        <a:pt x="727250" y="201499"/>
                      </a:cubicBezTo>
                      <a:cubicBezTo>
                        <a:pt x="709331" y="198241"/>
                        <a:pt x="691911" y="192664"/>
                        <a:pt x="674242" y="188247"/>
                      </a:cubicBezTo>
                      <a:cubicBezTo>
                        <a:pt x="590372" y="202225"/>
                        <a:pt x="621599" y="201499"/>
                        <a:pt x="581477" y="201499"/>
                      </a:cubicBezTo>
                    </a:path>
                  </a:pathLst>
                </a:custGeom>
                <a:solidFill>
                  <a:srgbClr val="FF66F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191" name="フリーフォーム 190"/>
                <p:cNvSpPr/>
                <p:nvPr/>
              </p:nvSpPr>
              <p:spPr>
                <a:xfrm>
                  <a:off x="4122235" y="3844323"/>
                  <a:ext cx="1204329" cy="493047"/>
                </a:xfrm>
                <a:custGeom>
                  <a:avLst/>
                  <a:gdLst>
                    <a:gd name="connsiteX0" fmla="*/ 700746 w 1204329"/>
                    <a:gd name="connsiteY0" fmla="*/ 188247 h 493047"/>
                    <a:gd name="connsiteX1" fmla="*/ 528468 w 1204329"/>
                    <a:gd name="connsiteY1" fmla="*/ 201499 h 493047"/>
                    <a:gd name="connsiteX2" fmla="*/ 448955 w 1204329"/>
                    <a:gd name="connsiteY2" fmla="*/ 228003 h 493047"/>
                    <a:gd name="connsiteX3" fmla="*/ 369442 w 1204329"/>
                    <a:gd name="connsiteY3" fmla="*/ 281012 h 493047"/>
                    <a:gd name="connsiteX4" fmla="*/ 303181 w 1204329"/>
                    <a:gd name="connsiteY4" fmla="*/ 334021 h 493047"/>
                    <a:gd name="connsiteX5" fmla="*/ 236920 w 1204329"/>
                    <a:gd name="connsiteY5" fmla="*/ 400281 h 493047"/>
                    <a:gd name="connsiteX6" fmla="*/ 170659 w 1204329"/>
                    <a:gd name="connsiteY6" fmla="*/ 440038 h 493047"/>
                    <a:gd name="connsiteX7" fmla="*/ 130903 w 1204329"/>
                    <a:gd name="connsiteY7" fmla="*/ 466542 h 493047"/>
                    <a:gd name="connsiteX8" fmla="*/ 51390 w 1204329"/>
                    <a:gd name="connsiteY8" fmla="*/ 493047 h 493047"/>
                    <a:gd name="connsiteX9" fmla="*/ 24885 w 1204329"/>
                    <a:gd name="connsiteY9" fmla="*/ 347273 h 493047"/>
                    <a:gd name="connsiteX10" fmla="*/ 64642 w 1204329"/>
                    <a:gd name="connsiteY10" fmla="*/ 281012 h 493047"/>
                    <a:gd name="connsiteX11" fmla="*/ 91146 w 1204329"/>
                    <a:gd name="connsiteY11" fmla="*/ 241255 h 493047"/>
                    <a:gd name="connsiteX12" fmla="*/ 170659 w 1204329"/>
                    <a:gd name="connsiteY12" fmla="*/ 201499 h 493047"/>
                    <a:gd name="connsiteX13" fmla="*/ 250172 w 1204329"/>
                    <a:gd name="connsiteY13" fmla="*/ 135238 h 493047"/>
                    <a:gd name="connsiteX14" fmla="*/ 276677 w 1204329"/>
                    <a:gd name="connsiteY14" fmla="*/ 108734 h 493047"/>
                    <a:gd name="connsiteX15" fmla="*/ 329685 w 1204329"/>
                    <a:gd name="connsiteY15" fmla="*/ 82229 h 493047"/>
                    <a:gd name="connsiteX16" fmla="*/ 409198 w 1204329"/>
                    <a:gd name="connsiteY16" fmla="*/ 42473 h 493047"/>
                    <a:gd name="connsiteX17" fmla="*/ 448955 w 1204329"/>
                    <a:gd name="connsiteY17" fmla="*/ 15968 h 493047"/>
                    <a:gd name="connsiteX18" fmla="*/ 806764 w 1204329"/>
                    <a:gd name="connsiteY18" fmla="*/ 15968 h 493047"/>
                    <a:gd name="connsiteX19" fmla="*/ 926033 w 1204329"/>
                    <a:gd name="connsiteY19" fmla="*/ 42473 h 493047"/>
                    <a:gd name="connsiteX20" fmla="*/ 1005546 w 1204329"/>
                    <a:gd name="connsiteY20" fmla="*/ 68977 h 493047"/>
                    <a:gd name="connsiteX21" fmla="*/ 1045303 w 1204329"/>
                    <a:gd name="connsiteY21" fmla="*/ 95481 h 493047"/>
                    <a:gd name="connsiteX22" fmla="*/ 1071807 w 1204329"/>
                    <a:gd name="connsiteY22" fmla="*/ 121986 h 493047"/>
                    <a:gd name="connsiteX23" fmla="*/ 1111564 w 1204329"/>
                    <a:gd name="connsiteY23" fmla="*/ 135238 h 493047"/>
                    <a:gd name="connsiteX24" fmla="*/ 1151320 w 1204329"/>
                    <a:gd name="connsiteY24" fmla="*/ 161742 h 493047"/>
                    <a:gd name="connsiteX25" fmla="*/ 1204329 w 1204329"/>
                    <a:gd name="connsiteY25" fmla="*/ 228003 h 493047"/>
                    <a:gd name="connsiteX26" fmla="*/ 1191077 w 1204329"/>
                    <a:gd name="connsiteY26" fmla="*/ 320768 h 493047"/>
                    <a:gd name="connsiteX27" fmla="*/ 1164572 w 1204329"/>
                    <a:gd name="connsiteY27" fmla="*/ 347273 h 493047"/>
                    <a:gd name="connsiteX28" fmla="*/ 1098311 w 1204329"/>
                    <a:gd name="connsiteY28" fmla="*/ 334021 h 493047"/>
                    <a:gd name="connsiteX29" fmla="*/ 1018798 w 1204329"/>
                    <a:gd name="connsiteY29" fmla="*/ 307516 h 493047"/>
                    <a:gd name="connsiteX30" fmla="*/ 979042 w 1204329"/>
                    <a:gd name="connsiteY30" fmla="*/ 281012 h 493047"/>
                    <a:gd name="connsiteX31" fmla="*/ 939285 w 1204329"/>
                    <a:gd name="connsiteY31" fmla="*/ 267760 h 493047"/>
                    <a:gd name="connsiteX32" fmla="*/ 912781 w 1204329"/>
                    <a:gd name="connsiteY32" fmla="*/ 241255 h 493047"/>
                    <a:gd name="connsiteX33" fmla="*/ 873024 w 1204329"/>
                    <a:gd name="connsiteY33" fmla="*/ 228003 h 493047"/>
                    <a:gd name="connsiteX34" fmla="*/ 727250 w 1204329"/>
                    <a:gd name="connsiteY34" fmla="*/ 201499 h 493047"/>
                    <a:gd name="connsiteX35" fmla="*/ 674242 w 1204329"/>
                    <a:gd name="connsiteY35" fmla="*/ 188247 h 493047"/>
                    <a:gd name="connsiteX36" fmla="*/ 581477 w 1204329"/>
                    <a:gd name="connsiteY36" fmla="*/ 201499 h 493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1204329" h="493047">
                      <a:moveTo>
                        <a:pt x="700746" y="188247"/>
                      </a:moveTo>
                      <a:cubicBezTo>
                        <a:pt x="643320" y="192664"/>
                        <a:pt x="585359" y="192516"/>
                        <a:pt x="528468" y="201499"/>
                      </a:cubicBezTo>
                      <a:cubicBezTo>
                        <a:pt x="500872" y="205856"/>
                        <a:pt x="448955" y="228003"/>
                        <a:pt x="448955" y="228003"/>
                      </a:cubicBezTo>
                      <a:cubicBezTo>
                        <a:pt x="422451" y="245673"/>
                        <a:pt x="391967" y="258488"/>
                        <a:pt x="369442" y="281012"/>
                      </a:cubicBezTo>
                      <a:cubicBezTo>
                        <a:pt x="331675" y="318778"/>
                        <a:pt x="353333" y="300585"/>
                        <a:pt x="303181" y="334021"/>
                      </a:cubicBezTo>
                      <a:cubicBezTo>
                        <a:pt x="257744" y="402177"/>
                        <a:pt x="300028" y="349795"/>
                        <a:pt x="236920" y="400281"/>
                      </a:cubicBezTo>
                      <a:cubicBezTo>
                        <a:pt x="184944" y="441862"/>
                        <a:pt x="239704" y="417023"/>
                        <a:pt x="170659" y="440038"/>
                      </a:cubicBezTo>
                      <a:cubicBezTo>
                        <a:pt x="157407" y="448873"/>
                        <a:pt x="145457" y="460073"/>
                        <a:pt x="130903" y="466542"/>
                      </a:cubicBezTo>
                      <a:cubicBezTo>
                        <a:pt x="105373" y="477889"/>
                        <a:pt x="51390" y="493047"/>
                        <a:pt x="51390" y="493047"/>
                      </a:cubicBezTo>
                      <a:cubicBezTo>
                        <a:pt x="-28123" y="466541"/>
                        <a:pt x="2744" y="491194"/>
                        <a:pt x="24885" y="347273"/>
                      </a:cubicBezTo>
                      <a:cubicBezTo>
                        <a:pt x="32557" y="297406"/>
                        <a:pt x="36784" y="315834"/>
                        <a:pt x="64642" y="281012"/>
                      </a:cubicBezTo>
                      <a:cubicBezTo>
                        <a:pt x="74592" y="268575"/>
                        <a:pt x="79884" y="252517"/>
                        <a:pt x="91146" y="241255"/>
                      </a:cubicBezTo>
                      <a:cubicBezTo>
                        <a:pt x="116835" y="215566"/>
                        <a:pt x="138325" y="212277"/>
                        <a:pt x="170659" y="201499"/>
                      </a:cubicBezTo>
                      <a:cubicBezTo>
                        <a:pt x="253702" y="90775"/>
                        <a:pt x="167387" y="184908"/>
                        <a:pt x="250172" y="135238"/>
                      </a:cubicBezTo>
                      <a:cubicBezTo>
                        <a:pt x="260886" y="128810"/>
                        <a:pt x="266281" y="115665"/>
                        <a:pt x="276677" y="108734"/>
                      </a:cubicBezTo>
                      <a:cubicBezTo>
                        <a:pt x="293114" y="97776"/>
                        <a:pt x="312533" y="92030"/>
                        <a:pt x="329685" y="82229"/>
                      </a:cubicBezTo>
                      <a:cubicBezTo>
                        <a:pt x="401612" y="41128"/>
                        <a:pt x="336312" y="66768"/>
                        <a:pt x="409198" y="42473"/>
                      </a:cubicBezTo>
                      <a:cubicBezTo>
                        <a:pt x="422450" y="33638"/>
                        <a:pt x="434042" y="21561"/>
                        <a:pt x="448955" y="15968"/>
                      </a:cubicBezTo>
                      <a:cubicBezTo>
                        <a:pt x="543325" y="-19421"/>
                        <a:pt x="783320" y="14902"/>
                        <a:pt x="806764" y="15968"/>
                      </a:cubicBezTo>
                      <a:cubicBezTo>
                        <a:pt x="844585" y="23533"/>
                        <a:pt x="888610" y="31246"/>
                        <a:pt x="926033" y="42473"/>
                      </a:cubicBezTo>
                      <a:cubicBezTo>
                        <a:pt x="952793" y="50501"/>
                        <a:pt x="982300" y="53480"/>
                        <a:pt x="1005546" y="68977"/>
                      </a:cubicBezTo>
                      <a:cubicBezTo>
                        <a:pt x="1018798" y="77812"/>
                        <a:pt x="1032866" y="85531"/>
                        <a:pt x="1045303" y="95481"/>
                      </a:cubicBezTo>
                      <a:cubicBezTo>
                        <a:pt x="1055059" y="103286"/>
                        <a:pt x="1061093" y="115558"/>
                        <a:pt x="1071807" y="121986"/>
                      </a:cubicBezTo>
                      <a:cubicBezTo>
                        <a:pt x="1083785" y="129173"/>
                        <a:pt x="1098312" y="130821"/>
                        <a:pt x="1111564" y="135238"/>
                      </a:cubicBezTo>
                      <a:cubicBezTo>
                        <a:pt x="1124816" y="144073"/>
                        <a:pt x="1138883" y="151792"/>
                        <a:pt x="1151320" y="161742"/>
                      </a:cubicBezTo>
                      <a:cubicBezTo>
                        <a:pt x="1178293" y="183321"/>
                        <a:pt x="1184651" y="198487"/>
                        <a:pt x="1204329" y="228003"/>
                      </a:cubicBezTo>
                      <a:cubicBezTo>
                        <a:pt x="1199912" y="258925"/>
                        <a:pt x="1200955" y="291135"/>
                        <a:pt x="1191077" y="320768"/>
                      </a:cubicBezTo>
                      <a:cubicBezTo>
                        <a:pt x="1187126" y="332621"/>
                        <a:pt x="1176941" y="345506"/>
                        <a:pt x="1164572" y="347273"/>
                      </a:cubicBezTo>
                      <a:cubicBezTo>
                        <a:pt x="1142274" y="350459"/>
                        <a:pt x="1120042" y="339948"/>
                        <a:pt x="1098311" y="334021"/>
                      </a:cubicBezTo>
                      <a:cubicBezTo>
                        <a:pt x="1071357" y="326670"/>
                        <a:pt x="1018798" y="307516"/>
                        <a:pt x="1018798" y="307516"/>
                      </a:cubicBezTo>
                      <a:cubicBezTo>
                        <a:pt x="1005546" y="298681"/>
                        <a:pt x="993288" y="288135"/>
                        <a:pt x="979042" y="281012"/>
                      </a:cubicBezTo>
                      <a:cubicBezTo>
                        <a:pt x="966548" y="274765"/>
                        <a:pt x="951263" y="274947"/>
                        <a:pt x="939285" y="267760"/>
                      </a:cubicBezTo>
                      <a:cubicBezTo>
                        <a:pt x="928571" y="261332"/>
                        <a:pt x="923495" y="247683"/>
                        <a:pt x="912781" y="241255"/>
                      </a:cubicBezTo>
                      <a:cubicBezTo>
                        <a:pt x="900803" y="234068"/>
                        <a:pt x="886456" y="231841"/>
                        <a:pt x="873024" y="228003"/>
                      </a:cubicBezTo>
                      <a:cubicBezTo>
                        <a:pt x="794122" y="205460"/>
                        <a:pt x="830484" y="220269"/>
                        <a:pt x="727250" y="201499"/>
                      </a:cubicBezTo>
                      <a:cubicBezTo>
                        <a:pt x="709331" y="198241"/>
                        <a:pt x="691911" y="192664"/>
                        <a:pt x="674242" y="188247"/>
                      </a:cubicBezTo>
                      <a:cubicBezTo>
                        <a:pt x="590372" y="202225"/>
                        <a:pt x="621599" y="201499"/>
                        <a:pt x="581477" y="201499"/>
                      </a:cubicBezTo>
                    </a:path>
                  </a:pathLst>
                </a:custGeom>
                <a:solidFill>
                  <a:srgbClr val="FF66F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</p:grpSp>
          <p:sp>
            <p:nvSpPr>
              <p:cNvPr id="189" name="正方形/長方形 188"/>
              <p:cNvSpPr/>
              <p:nvPr/>
            </p:nvSpPr>
            <p:spPr>
              <a:xfrm>
                <a:off x="3211081" y="1525873"/>
                <a:ext cx="3110384" cy="1353091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ja-JP" altLang="en-US" sz="2000" b="0" cap="none" spc="0" dirty="0" smtClean="0">
                    <a:ln w="18415" cmpd="sng">
                      <a:solidFill>
                        <a:sysClr val="windowText" lastClr="000000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</a:rPr>
                  <a:t>もんだい</a:t>
                </a:r>
                <a:endParaRPr lang="ja-JP" altLang="en-US" sz="2000" b="0" cap="none" spc="0" dirty="0">
                  <a:ln w="18415" cmpd="sng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199" name="グループ化 198"/>
            <p:cNvGrpSpPr/>
            <p:nvPr/>
          </p:nvGrpSpPr>
          <p:grpSpPr>
            <a:xfrm>
              <a:off x="403920" y="5082200"/>
              <a:ext cx="1455374" cy="1384722"/>
              <a:chOff x="2744777" y="1484784"/>
              <a:chExt cx="4050390" cy="4682851"/>
            </a:xfrm>
          </p:grpSpPr>
          <p:grpSp>
            <p:nvGrpSpPr>
              <p:cNvPr id="200" name="グループ化 199"/>
              <p:cNvGrpSpPr/>
              <p:nvPr/>
            </p:nvGrpSpPr>
            <p:grpSpPr>
              <a:xfrm>
                <a:off x="2744777" y="1484784"/>
                <a:ext cx="4050390" cy="4682851"/>
                <a:chOff x="2668961" y="1844824"/>
                <a:chExt cx="4050390" cy="4682851"/>
              </a:xfrm>
            </p:grpSpPr>
            <p:sp>
              <p:nvSpPr>
                <p:cNvPr id="205" name="フリーフォーム 204"/>
                <p:cNvSpPr/>
                <p:nvPr/>
              </p:nvSpPr>
              <p:spPr>
                <a:xfrm>
                  <a:off x="2668961" y="1844824"/>
                  <a:ext cx="4050390" cy="4682851"/>
                </a:xfrm>
                <a:custGeom>
                  <a:avLst/>
                  <a:gdLst>
                    <a:gd name="connsiteX0" fmla="*/ 1277497 w 4050390"/>
                    <a:gd name="connsiteY0" fmla="*/ 35515 h 4334120"/>
                    <a:gd name="connsiteX1" fmla="*/ 747410 w 4050390"/>
                    <a:gd name="connsiteY1" fmla="*/ 287306 h 4334120"/>
                    <a:gd name="connsiteX2" fmla="*/ 349845 w 4050390"/>
                    <a:gd name="connsiteY2" fmla="*/ 936663 h 4334120"/>
                    <a:gd name="connsiteX3" fmla="*/ 190819 w 4050390"/>
                    <a:gd name="connsiteY3" fmla="*/ 2672698 h 4334120"/>
                    <a:gd name="connsiteX4" fmla="*/ 204071 w 4050390"/>
                    <a:gd name="connsiteY4" fmla="*/ 4209950 h 4334120"/>
                    <a:gd name="connsiteX5" fmla="*/ 270332 w 4050390"/>
                    <a:gd name="connsiteY5" fmla="*/ 4249706 h 4334120"/>
                    <a:gd name="connsiteX6" fmla="*/ 3649637 w 4050390"/>
                    <a:gd name="connsiteY6" fmla="*/ 4302715 h 4334120"/>
                    <a:gd name="connsiteX7" fmla="*/ 4020697 w 4050390"/>
                    <a:gd name="connsiteY7" fmla="*/ 4249706 h 4334120"/>
                    <a:gd name="connsiteX8" fmla="*/ 3967689 w 4050390"/>
                    <a:gd name="connsiteY8" fmla="*/ 4156941 h 4334120"/>
                    <a:gd name="connsiteX9" fmla="*/ 3914680 w 4050390"/>
                    <a:gd name="connsiteY9" fmla="*/ 2526924 h 4334120"/>
                    <a:gd name="connsiteX10" fmla="*/ 3768906 w 4050390"/>
                    <a:gd name="connsiteY10" fmla="*/ 578854 h 4334120"/>
                    <a:gd name="connsiteX11" fmla="*/ 2152141 w 4050390"/>
                    <a:gd name="connsiteY11" fmla="*/ 22263 h 4334120"/>
                    <a:gd name="connsiteX12" fmla="*/ 1065463 w 4050390"/>
                    <a:gd name="connsiteY12" fmla="*/ 101776 h 4334120"/>
                    <a:gd name="connsiteX13" fmla="*/ 1065463 w 4050390"/>
                    <a:gd name="connsiteY13" fmla="*/ 101776 h 43341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4050390" h="4334120">
                      <a:moveTo>
                        <a:pt x="1277497" y="35515"/>
                      </a:moveTo>
                      <a:cubicBezTo>
                        <a:pt x="1089758" y="86315"/>
                        <a:pt x="902019" y="137115"/>
                        <a:pt x="747410" y="287306"/>
                      </a:cubicBezTo>
                      <a:cubicBezTo>
                        <a:pt x="592801" y="437497"/>
                        <a:pt x="442610" y="539098"/>
                        <a:pt x="349845" y="936663"/>
                      </a:cubicBezTo>
                      <a:cubicBezTo>
                        <a:pt x="257080" y="1334228"/>
                        <a:pt x="215115" y="2127150"/>
                        <a:pt x="190819" y="2672698"/>
                      </a:cubicBezTo>
                      <a:cubicBezTo>
                        <a:pt x="166523" y="3218246"/>
                        <a:pt x="190819" y="3947115"/>
                        <a:pt x="204071" y="4209950"/>
                      </a:cubicBezTo>
                      <a:cubicBezTo>
                        <a:pt x="217323" y="4472785"/>
                        <a:pt x="-303929" y="4234245"/>
                        <a:pt x="270332" y="4249706"/>
                      </a:cubicBezTo>
                      <a:cubicBezTo>
                        <a:pt x="844593" y="4265167"/>
                        <a:pt x="3024576" y="4302715"/>
                        <a:pt x="3649637" y="4302715"/>
                      </a:cubicBezTo>
                      <a:cubicBezTo>
                        <a:pt x="4274698" y="4302715"/>
                        <a:pt x="3967688" y="4274002"/>
                        <a:pt x="4020697" y="4249706"/>
                      </a:cubicBezTo>
                      <a:cubicBezTo>
                        <a:pt x="4073706" y="4225410"/>
                        <a:pt x="3985359" y="4444071"/>
                        <a:pt x="3967689" y="4156941"/>
                      </a:cubicBezTo>
                      <a:cubicBezTo>
                        <a:pt x="3950020" y="3869811"/>
                        <a:pt x="3947811" y="3123272"/>
                        <a:pt x="3914680" y="2526924"/>
                      </a:cubicBezTo>
                      <a:cubicBezTo>
                        <a:pt x="3881550" y="1930576"/>
                        <a:pt x="4062663" y="996298"/>
                        <a:pt x="3768906" y="578854"/>
                      </a:cubicBezTo>
                      <a:cubicBezTo>
                        <a:pt x="3475150" y="161411"/>
                        <a:pt x="2602715" y="101776"/>
                        <a:pt x="2152141" y="22263"/>
                      </a:cubicBezTo>
                      <a:cubicBezTo>
                        <a:pt x="1701567" y="-57250"/>
                        <a:pt x="1065463" y="101776"/>
                        <a:pt x="1065463" y="101776"/>
                      </a:cubicBezTo>
                      <a:lnTo>
                        <a:pt x="1065463" y="101776"/>
                      </a:lnTo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206" name="円/楕円 205"/>
                <p:cNvSpPr/>
                <p:nvPr/>
              </p:nvSpPr>
              <p:spPr>
                <a:xfrm>
                  <a:off x="3539968" y="2708920"/>
                  <a:ext cx="864096" cy="864096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207" name="弦 206"/>
                <p:cNvSpPr/>
                <p:nvPr/>
              </p:nvSpPr>
              <p:spPr>
                <a:xfrm rot="17413514">
                  <a:off x="3511875" y="2740803"/>
                  <a:ext cx="863204" cy="848977"/>
                </a:xfrm>
                <a:prstGeom prst="chord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208" name="円/楕円 207"/>
                <p:cNvSpPr/>
                <p:nvPr/>
              </p:nvSpPr>
              <p:spPr>
                <a:xfrm>
                  <a:off x="4913988" y="2708920"/>
                  <a:ext cx="864096" cy="864096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209" name="弦 208"/>
                <p:cNvSpPr/>
                <p:nvPr/>
              </p:nvSpPr>
              <p:spPr>
                <a:xfrm rot="17413514">
                  <a:off x="4885895" y="2740803"/>
                  <a:ext cx="863204" cy="848977"/>
                </a:xfrm>
                <a:prstGeom prst="chord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210" name="円/楕円 209"/>
                <p:cNvSpPr/>
                <p:nvPr/>
              </p:nvSpPr>
              <p:spPr>
                <a:xfrm>
                  <a:off x="3779912" y="2996952"/>
                  <a:ext cx="360040" cy="28803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211" name="円/楕円 210"/>
                <p:cNvSpPr/>
                <p:nvPr/>
              </p:nvSpPr>
              <p:spPr>
                <a:xfrm>
                  <a:off x="5137477" y="3021275"/>
                  <a:ext cx="360040" cy="28803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</p:grpSp>
          <p:grpSp>
            <p:nvGrpSpPr>
              <p:cNvPr id="201" name="グループ化 200"/>
              <p:cNvGrpSpPr/>
              <p:nvPr/>
            </p:nvGrpSpPr>
            <p:grpSpPr>
              <a:xfrm>
                <a:off x="4333282" y="3948385"/>
                <a:ext cx="880011" cy="701173"/>
                <a:chOff x="4109793" y="3844323"/>
                <a:chExt cx="1216771" cy="701173"/>
              </a:xfrm>
            </p:grpSpPr>
            <p:sp>
              <p:nvSpPr>
                <p:cNvPr id="203" name="フリーフォーム 202"/>
                <p:cNvSpPr/>
                <p:nvPr/>
              </p:nvSpPr>
              <p:spPr>
                <a:xfrm>
                  <a:off x="4109793" y="4052449"/>
                  <a:ext cx="1204329" cy="493047"/>
                </a:xfrm>
                <a:custGeom>
                  <a:avLst/>
                  <a:gdLst>
                    <a:gd name="connsiteX0" fmla="*/ 700746 w 1204329"/>
                    <a:gd name="connsiteY0" fmla="*/ 188247 h 493047"/>
                    <a:gd name="connsiteX1" fmla="*/ 528468 w 1204329"/>
                    <a:gd name="connsiteY1" fmla="*/ 201499 h 493047"/>
                    <a:gd name="connsiteX2" fmla="*/ 448955 w 1204329"/>
                    <a:gd name="connsiteY2" fmla="*/ 228003 h 493047"/>
                    <a:gd name="connsiteX3" fmla="*/ 369442 w 1204329"/>
                    <a:gd name="connsiteY3" fmla="*/ 281012 h 493047"/>
                    <a:gd name="connsiteX4" fmla="*/ 303181 w 1204329"/>
                    <a:gd name="connsiteY4" fmla="*/ 334021 h 493047"/>
                    <a:gd name="connsiteX5" fmla="*/ 236920 w 1204329"/>
                    <a:gd name="connsiteY5" fmla="*/ 400281 h 493047"/>
                    <a:gd name="connsiteX6" fmla="*/ 170659 w 1204329"/>
                    <a:gd name="connsiteY6" fmla="*/ 440038 h 493047"/>
                    <a:gd name="connsiteX7" fmla="*/ 130903 w 1204329"/>
                    <a:gd name="connsiteY7" fmla="*/ 466542 h 493047"/>
                    <a:gd name="connsiteX8" fmla="*/ 51390 w 1204329"/>
                    <a:gd name="connsiteY8" fmla="*/ 493047 h 493047"/>
                    <a:gd name="connsiteX9" fmla="*/ 24885 w 1204329"/>
                    <a:gd name="connsiteY9" fmla="*/ 347273 h 493047"/>
                    <a:gd name="connsiteX10" fmla="*/ 64642 w 1204329"/>
                    <a:gd name="connsiteY10" fmla="*/ 281012 h 493047"/>
                    <a:gd name="connsiteX11" fmla="*/ 91146 w 1204329"/>
                    <a:gd name="connsiteY11" fmla="*/ 241255 h 493047"/>
                    <a:gd name="connsiteX12" fmla="*/ 170659 w 1204329"/>
                    <a:gd name="connsiteY12" fmla="*/ 201499 h 493047"/>
                    <a:gd name="connsiteX13" fmla="*/ 250172 w 1204329"/>
                    <a:gd name="connsiteY13" fmla="*/ 135238 h 493047"/>
                    <a:gd name="connsiteX14" fmla="*/ 276677 w 1204329"/>
                    <a:gd name="connsiteY14" fmla="*/ 108734 h 493047"/>
                    <a:gd name="connsiteX15" fmla="*/ 329685 w 1204329"/>
                    <a:gd name="connsiteY15" fmla="*/ 82229 h 493047"/>
                    <a:gd name="connsiteX16" fmla="*/ 409198 w 1204329"/>
                    <a:gd name="connsiteY16" fmla="*/ 42473 h 493047"/>
                    <a:gd name="connsiteX17" fmla="*/ 448955 w 1204329"/>
                    <a:gd name="connsiteY17" fmla="*/ 15968 h 493047"/>
                    <a:gd name="connsiteX18" fmla="*/ 806764 w 1204329"/>
                    <a:gd name="connsiteY18" fmla="*/ 15968 h 493047"/>
                    <a:gd name="connsiteX19" fmla="*/ 926033 w 1204329"/>
                    <a:gd name="connsiteY19" fmla="*/ 42473 h 493047"/>
                    <a:gd name="connsiteX20" fmla="*/ 1005546 w 1204329"/>
                    <a:gd name="connsiteY20" fmla="*/ 68977 h 493047"/>
                    <a:gd name="connsiteX21" fmla="*/ 1045303 w 1204329"/>
                    <a:gd name="connsiteY21" fmla="*/ 95481 h 493047"/>
                    <a:gd name="connsiteX22" fmla="*/ 1071807 w 1204329"/>
                    <a:gd name="connsiteY22" fmla="*/ 121986 h 493047"/>
                    <a:gd name="connsiteX23" fmla="*/ 1111564 w 1204329"/>
                    <a:gd name="connsiteY23" fmla="*/ 135238 h 493047"/>
                    <a:gd name="connsiteX24" fmla="*/ 1151320 w 1204329"/>
                    <a:gd name="connsiteY24" fmla="*/ 161742 h 493047"/>
                    <a:gd name="connsiteX25" fmla="*/ 1204329 w 1204329"/>
                    <a:gd name="connsiteY25" fmla="*/ 228003 h 493047"/>
                    <a:gd name="connsiteX26" fmla="*/ 1191077 w 1204329"/>
                    <a:gd name="connsiteY26" fmla="*/ 320768 h 493047"/>
                    <a:gd name="connsiteX27" fmla="*/ 1164572 w 1204329"/>
                    <a:gd name="connsiteY27" fmla="*/ 347273 h 493047"/>
                    <a:gd name="connsiteX28" fmla="*/ 1098311 w 1204329"/>
                    <a:gd name="connsiteY28" fmla="*/ 334021 h 493047"/>
                    <a:gd name="connsiteX29" fmla="*/ 1018798 w 1204329"/>
                    <a:gd name="connsiteY29" fmla="*/ 307516 h 493047"/>
                    <a:gd name="connsiteX30" fmla="*/ 979042 w 1204329"/>
                    <a:gd name="connsiteY30" fmla="*/ 281012 h 493047"/>
                    <a:gd name="connsiteX31" fmla="*/ 939285 w 1204329"/>
                    <a:gd name="connsiteY31" fmla="*/ 267760 h 493047"/>
                    <a:gd name="connsiteX32" fmla="*/ 912781 w 1204329"/>
                    <a:gd name="connsiteY32" fmla="*/ 241255 h 493047"/>
                    <a:gd name="connsiteX33" fmla="*/ 873024 w 1204329"/>
                    <a:gd name="connsiteY33" fmla="*/ 228003 h 493047"/>
                    <a:gd name="connsiteX34" fmla="*/ 727250 w 1204329"/>
                    <a:gd name="connsiteY34" fmla="*/ 201499 h 493047"/>
                    <a:gd name="connsiteX35" fmla="*/ 674242 w 1204329"/>
                    <a:gd name="connsiteY35" fmla="*/ 188247 h 493047"/>
                    <a:gd name="connsiteX36" fmla="*/ 581477 w 1204329"/>
                    <a:gd name="connsiteY36" fmla="*/ 201499 h 493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1204329" h="493047">
                      <a:moveTo>
                        <a:pt x="700746" y="188247"/>
                      </a:moveTo>
                      <a:cubicBezTo>
                        <a:pt x="643320" y="192664"/>
                        <a:pt x="585359" y="192516"/>
                        <a:pt x="528468" y="201499"/>
                      </a:cubicBezTo>
                      <a:cubicBezTo>
                        <a:pt x="500872" y="205856"/>
                        <a:pt x="448955" y="228003"/>
                        <a:pt x="448955" y="228003"/>
                      </a:cubicBezTo>
                      <a:cubicBezTo>
                        <a:pt x="422451" y="245673"/>
                        <a:pt x="391967" y="258488"/>
                        <a:pt x="369442" y="281012"/>
                      </a:cubicBezTo>
                      <a:cubicBezTo>
                        <a:pt x="331675" y="318778"/>
                        <a:pt x="353333" y="300585"/>
                        <a:pt x="303181" y="334021"/>
                      </a:cubicBezTo>
                      <a:cubicBezTo>
                        <a:pt x="257744" y="402177"/>
                        <a:pt x="300028" y="349795"/>
                        <a:pt x="236920" y="400281"/>
                      </a:cubicBezTo>
                      <a:cubicBezTo>
                        <a:pt x="184944" y="441862"/>
                        <a:pt x="239704" y="417023"/>
                        <a:pt x="170659" y="440038"/>
                      </a:cubicBezTo>
                      <a:cubicBezTo>
                        <a:pt x="157407" y="448873"/>
                        <a:pt x="145457" y="460073"/>
                        <a:pt x="130903" y="466542"/>
                      </a:cubicBezTo>
                      <a:cubicBezTo>
                        <a:pt x="105373" y="477889"/>
                        <a:pt x="51390" y="493047"/>
                        <a:pt x="51390" y="493047"/>
                      </a:cubicBezTo>
                      <a:cubicBezTo>
                        <a:pt x="-28123" y="466541"/>
                        <a:pt x="2744" y="491194"/>
                        <a:pt x="24885" y="347273"/>
                      </a:cubicBezTo>
                      <a:cubicBezTo>
                        <a:pt x="32557" y="297406"/>
                        <a:pt x="36784" y="315834"/>
                        <a:pt x="64642" y="281012"/>
                      </a:cubicBezTo>
                      <a:cubicBezTo>
                        <a:pt x="74592" y="268575"/>
                        <a:pt x="79884" y="252517"/>
                        <a:pt x="91146" y="241255"/>
                      </a:cubicBezTo>
                      <a:cubicBezTo>
                        <a:pt x="116835" y="215566"/>
                        <a:pt x="138325" y="212277"/>
                        <a:pt x="170659" y="201499"/>
                      </a:cubicBezTo>
                      <a:cubicBezTo>
                        <a:pt x="253702" y="90775"/>
                        <a:pt x="167387" y="184908"/>
                        <a:pt x="250172" y="135238"/>
                      </a:cubicBezTo>
                      <a:cubicBezTo>
                        <a:pt x="260886" y="128810"/>
                        <a:pt x="266281" y="115665"/>
                        <a:pt x="276677" y="108734"/>
                      </a:cubicBezTo>
                      <a:cubicBezTo>
                        <a:pt x="293114" y="97776"/>
                        <a:pt x="312533" y="92030"/>
                        <a:pt x="329685" y="82229"/>
                      </a:cubicBezTo>
                      <a:cubicBezTo>
                        <a:pt x="401612" y="41128"/>
                        <a:pt x="336312" y="66768"/>
                        <a:pt x="409198" y="42473"/>
                      </a:cubicBezTo>
                      <a:cubicBezTo>
                        <a:pt x="422450" y="33638"/>
                        <a:pt x="434042" y="21561"/>
                        <a:pt x="448955" y="15968"/>
                      </a:cubicBezTo>
                      <a:cubicBezTo>
                        <a:pt x="543325" y="-19421"/>
                        <a:pt x="783320" y="14902"/>
                        <a:pt x="806764" y="15968"/>
                      </a:cubicBezTo>
                      <a:cubicBezTo>
                        <a:pt x="844585" y="23533"/>
                        <a:pt x="888610" y="31246"/>
                        <a:pt x="926033" y="42473"/>
                      </a:cubicBezTo>
                      <a:cubicBezTo>
                        <a:pt x="952793" y="50501"/>
                        <a:pt x="982300" y="53480"/>
                        <a:pt x="1005546" y="68977"/>
                      </a:cubicBezTo>
                      <a:cubicBezTo>
                        <a:pt x="1018798" y="77812"/>
                        <a:pt x="1032866" y="85531"/>
                        <a:pt x="1045303" y="95481"/>
                      </a:cubicBezTo>
                      <a:cubicBezTo>
                        <a:pt x="1055059" y="103286"/>
                        <a:pt x="1061093" y="115558"/>
                        <a:pt x="1071807" y="121986"/>
                      </a:cubicBezTo>
                      <a:cubicBezTo>
                        <a:pt x="1083785" y="129173"/>
                        <a:pt x="1098312" y="130821"/>
                        <a:pt x="1111564" y="135238"/>
                      </a:cubicBezTo>
                      <a:cubicBezTo>
                        <a:pt x="1124816" y="144073"/>
                        <a:pt x="1138883" y="151792"/>
                        <a:pt x="1151320" y="161742"/>
                      </a:cubicBezTo>
                      <a:cubicBezTo>
                        <a:pt x="1178293" y="183321"/>
                        <a:pt x="1184651" y="198487"/>
                        <a:pt x="1204329" y="228003"/>
                      </a:cubicBezTo>
                      <a:cubicBezTo>
                        <a:pt x="1199912" y="258925"/>
                        <a:pt x="1200955" y="291135"/>
                        <a:pt x="1191077" y="320768"/>
                      </a:cubicBezTo>
                      <a:cubicBezTo>
                        <a:pt x="1187126" y="332621"/>
                        <a:pt x="1176941" y="345506"/>
                        <a:pt x="1164572" y="347273"/>
                      </a:cubicBezTo>
                      <a:cubicBezTo>
                        <a:pt x="1142274" y="350459"/>
                        <a:pt x="1120042" y="339948"/>
                        <a:pt x="1098311" y="334021"/>
                      </a:cubicBezTo>
                      <a:cubicBezTo>
                        <a:pt x="1071357" y="326670"/>
                        <a:pt x="1018798" y="307516"/>
                        <a:pt x="1018798" y="307516"/>
                      </a:cubicBezTo>
                      <a:cubicBezTo>
                        <a:pt x="1005546" y="298681"/>
                        <a:pt x="993288" y="288135"/>
                        <a:pt x="979042" y="281012"/>
                      </a:cubicBezTo>
                      <a:cubicBezTo>
                        <a:pt x="966548" y="274765"/>
                        <a:pt x="951263" y="274947"/>
                        <a:pt x="939285" y="267760"/>
                      </a:cubicBezTo>
                      <a:cubicBezTo>
                        <a:pt x="928571" y="261332"/>
                        <a:pt x="923495" y="247683"/>
                        <a:pt x="912781" y="241255"/>
                      </a:cubicBezTo>
                      <a:cubicBezTo>
                        <a:pt x="900803" y="234068"/>
                        <a:pt x="886456" y="231841"/>
                        <a:pt x="873024" y="228003"/>
                      </a:cubicBezTo>
                      <a:cubicBezTo>
                        <a:pt x="794122" y="205460"/>
                        <a:pt x="830484" y="220269"/>
                        <a:pt x="727250" y="201499"/>
                      </a:cubicBezTo>
                      <a:cubicBezTo>
                        <a:pt x="709331" y="198241"/>
                        <a:pt x="691911" y="192664"/>
                        <a:pt x="674242" y="188247"/>
                      </a:cubicBezTo>
                      <a:cubicBezTo>
                        <a:pt x="590372" y="202225"/>
                        <a:pt x="621599" y="201499"/>
                        <a:pt x="581477" y="201499"/>
                      </a:cubicBezTo>
                    </a:path>
                  </a:pathLst>
                </a:custGeom>
                <a:solidFill>
                  <a:srgbClr val="FF66F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204" name="フリーフォーム 203"/>
                <p:cNvSpPr/>
                <p:nvPr/>
              </p:nvSpPr>
              <p:spPr>
                <a:xfrm>
                  <a:off x="4122235" y="3844323"/>
                  <a:ext cx="1204329" cy="493047"/>
                </a:xfrm>
                <a:custGeom>
                  <a:avLst/>
                  <a:gdLst>
                    <a:gd name="connsiteX0" fmla="*/ 700746 w 1204329"/>
                    <a:gd name="connsiteY0" fmla="*/ 188247 h 493047"/>
                    <a:gd name="connsiteX1" fmla="*/ 528468 w 1204329"/>
                    <a:gd name="connsiteY1" fmla="*/ 201499 h 493047"/>
                    <a:gd name="connsiteX2" fmla="*/ 448955 w 1204329"/>
                    <a:gd name="connsiteY2" fmla="*/ 228003 h 493047"/>
                    <a:gd name="connsiteX3" fmla="*/ 369442 w 1204329"/>
                    <a:gd name="connsiteY3" fmla="*/ 281012 h 493047"/>
                    <a:gd name="connsiteX4" fmla="*/ 303181 w 1204329"/>
                    <a:gd name="connsiteY4" fmla="*/ 334021 h 493047"/>
                    <a:gd name="connsiteX5" fmla="*/ 236920 w 1204329"/>
                    <a:gd name="connsiteY5" fmla="*/ 400281 h 493047"/>
                    <a:gd name="connsiteX6" fmla="*/ 170659 w 1204329"/>
                    <a:gd name="connsiteY6" fmla="*/ 440038 h 493047"/>
                    <a:gd name="connsiteX7" fmla="*/ 130903 w 1204329"/>
                    <a:gd name="connsiteY7" fmla="*/ 466542 h 493047"/>
                    <a:gd name="connsiteX8" fmla="*/ 51390 w 1204329"/>
                    <a:gd name="connsiteY8" fmla="*/ 493047 h 493047"/>
                    <a:gd name="connsiteX9" fmla="*/ 24885 w 1204329"/>
                    <a:gd name="connsiteY9" fmla="*/ 347273 h 493047"/>
                    <a:gd name="connsiteX10" fmla="*/ 64642 w 1204329"/>
                    <a:gd name="connsiteY10" fmla="*/ 281012 h 493047"/>
                    <a:gd name="connsiteX11" fmla="*/ 91146 w 1204329"/>
                    <a:gd name="connsiteY11" fmla="*/ 241255 h 493047"/>
                    <a:gd name="connsiteX12" fmla="*/ 170659 w 1204329"/>
                    <a:gd name="connsiteY12" fmla="*/ 201499 h 493047"/>
                    <a:gd name="connsiteX13" fmla="*/ 250172 w 1204329"/>
                    <a:gd name="connsiteY13" fmla="*/ 135238 h 493047"/>
                    <a:gd name="connsiteX14" fmla="*/ 276677 w 1204329"/>
                    <a:gd name="connsiteY14" fmla="*/ 108734 h 493047"/>
                    <a:gd name="connsiteX15" fmla="*/ 329685 w 1204329"/>
                    <a:gd name="connsiteY15" fmla="*/ 82229 h 493047"/>
                    <a:gd name="connsiteX16" fmla="*/ 409198 w 1204329"/>
                    <a:gd name="connsiteY16" fmla="*/ 42473 h 493047"/>
                    <a:gd name="connsiteX17" fmla="*/ 448955 w 1204329"/>
                    <a:gd name="connsiteY17" fmla="*/ 15968 h 493047"/>
                    <a:gd name="connsiteX18" fmla="*/ 806764 w 1204329"/>
                    <a:gd name="connsiteY18" fmla="*/ 15968 h 493047"/>
                    <a:gd name="connsiteX19" fmla="*/ 926033 w 1204329"/>
                    <a:gd name="connsiteY19" fmla="*/ 42473 h 493047"/>
                    <a:gd name="connsiteX20" fmla="*/ 1005546 w 1204329"/>
                    <a:gd name="connsiteY20" fmla="*/ 68977 h 493047"/>
                    <a:gd name="connsiteX21" fmla="*/ 1045303 w 1204329"/>
                    <a:gd name="connsiteY21" fmla="*/ 95481 h 493047"/>
                    <a:gd name="connsiteX22" fmla="*/ 1071807 w 1204329"/>
                    <a:gd name="connsiteY22" fmla="*/ 121986 h 493047"/>
                    <a:gd name="connsiteX23" fmla="*/ 1111564 w 1204329"/>
                    <a:gd name="connsiteY23" fmla="*/ 135238 h 493047"/>
                    <a:gd name="connsiteX24" fmla="*/ 1151320 w 1204329"/>
                    <a:gd name="connsiteY24" fmla="*/ 161742 h 493047"/>
                    <a:gd name="connsiteX25" fmla="*/ 1204329 w 1204329"/>
                    <a:gd name="connsiteY25" fmla="*/ 228003 h 493047"/>
                    <a:gd name="connsiteX26" fmla="*/ 1191077 w 1204329"/>
                    <a:gd name="connsiteY26" fmla="*/ 320768 h 493047"/>
                    <a:gd name="connsiteX27" fmla="*/ 1164572 w 1204329"/>
                    <a:gd name="connsiteY27" fmla="*/ 347273 h 493047"/>
                    <a:gd name="connsiteX28" fmla="*/ 1098311 w 1204329"/>
                    <a:gd name="connsiteY28" fmla="*/ 334021 h 493047"/>
                    <a:gd name="connsiteX29" fmla="*/ 1018798 w 1204329"/>
                    <a:gd name="connsiteY29" fmla="*/ 307516 h 493047"/>
                    <a:gd name="connsiteX30" fmla="*/ 979042 w 1204329"/>
                    <a:gd name="connsiteY30" fmla="*/ 281012 h 493047"/>
                    <a:gd name="connsiteX31" fmla="*/ 939285 w 1204329"/>
                    <a:gd name="connsiteY31" fmla="*/ 267760 h 493047"/>
                    <a:gd name="connsiteX32" fmla="*/ 912781 w 1204329"/>
                    <a:gd name="connsiteY32" fmla="*/ 241255 h 493047"/>
                    <a:gd name="connsiteX33" fmla="*/ 873024 w 1204329"/>
                    <a:gd name="connsiteY33" fmla="*/ 228003 h 493047"/>
                    <a:gd name="connsiteX34" fmla="*/ 727250 w 1204329"/>
                    <a:gd name="connsiteY34" fmla="*/ 201499 h 493047"/>
                    <a:gd name="connsiteX35" fmla="*/ 674242 w 1204329"/>
                    <a:gd name="connsiteY35" fmla="*/ 188247 h 493047"/>
                    <a:gd name="connsiteX36" fmla="*/ 581477 w 1204329"/>
                    <a:gd name="connsiteY36" fmla="*/ 201499 h 493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1204329" h="493047">
                      <a:moveTo>
                        <a:pt x="700746" y="188247"/>
                      </a:moveTo>
                      <a:cubicBezTo>
                        <a:pt x="643320" y="192664"/>
                        <a:pt x="585359" y="192516"/>
                        <a:pt x="528468" y="201499"/>
                      </a:cubicBezTo>
                      <a:cubicBezTo>
                        <a:pt x="500872" y="205856"/>
                        <a:pt x="448955" y="228003"/>
                        <a:pt x="448955" y="228003"/>
                      </a:cubicBezTo>
                      <a:cubicBezTo>
                        <a:pt x="422451" y="245673"/>
                        <a:pt x="391967" y="258488"/>
                        <a:pt x="369442" y="281012"/>
                      </a:cubicBezTo>
                      <a:cubicBezTo>
                        <a:pt x="331675" y="318778"/>
                        <a:pt x="353333" y="300585"/>
                        <a:pt x="303181" y="334021"/>
                      </a:cubicBezTo>
                      <a:cubicBezTo>
                        <a:pt x="257744" y="402177"/>
                        <a:pt x="300028" y="349795"/>
                        <a:pt x="236920" y="400281"/>
                      </a:cubicBezTo>
                      <a:cubicBezTo>
                        <a:pt x="184944" y="441862"/>
                        <a:pt x="239704" y="417023"/>
                        <a:pt x="170659" y="440038"/>
                      </a:cubicBezTo>
                      <a:cubicBezTo>
                        <a:pt x="157407" y="448873"/>
                        <a:pt x="145457" y="460073"/>
                        <a:pt x="130903" y="466542"/>
                      </a:cubicBezTo>
                      <a:cubicBezTo>
                        <a:pt x="105373" y="477889"/>
                        <a:pt x="51390" y="493047"/>
                        <a:pt x="51390" y="493047"/>
                      </a:cubicBezTo>
                      <a:cubicBezTo>
                        <a:pt x="-28123" y="466541"/>
                        <a:pt x="2744" y="491194"/>
                        <a:pt x="24885" y="347273"/>
                      </a:cubicBezTo>
                      <a:cubicBezTo>
                        <a:pt x="32557" y="297406"/>
                        <a:pt x="36784" y="315834"/>
                        <a:pt x="64642" y="281012"/>
                      </a:cubicBezTo>
                      <a:cubicBezTo>
                        <a:pt x="74592" y="268575"/>
                        <a:pt x="79884" y="252517"/>
                        <a:pt x="91146" y="241255"/>
                      </a:cubicBezTo>
                      <a:cubicBezTo>
                        <a:pt x="116835" y="215566"/>
                        <a:pt x="138325" y="212277"/>
                        <a:pt x="170659" y="201499"/>
                      </a:cubicBezTo>
                      <a:cubicBezTo>
                        <a:pt x="253702" y="90775"/>
                        <a:pt x="167387" y="184908"/>
                        <a:pt x="250172" y="135238"/>
                      </a:cubicBezTo>
                      <a:cubicBezTo>
                        <a:pt x="260886" y="128810"/>
                        <a:pt x="266281" y="115665"/>
                        <a:pt x="276677" y="108734"/>
                      </a:cubicBezTo>
                      <a:cubicBezTo>
                        <a:pt x="293114" y="97776"/>
                        <a:pt x="312533" y="92030"/>
                        <a:pt x="329685" y="82229"/>
                      </a:cubicBezTo>
                      <a:cubicBezTo>
                        <a:pt x="401612" y="41128"/>
                        <a:pt x="336312" y="66768"/>
                        <a:pt x="409198" y="42473"/>
                      </a:cubicBezTo>
                      <a:cubicBezTo>
                        <a:pt x="422450" y="33638"/>
                        <a:pt x="434042" y="21561"/>
                        <a:pt x="448955" y="15968"/>
                      </a:cubicBezTo>
                      <a:cubicBezTo>
                        <a:pt x="543325" y="-19421"/>
                        <a:pt x="783320" y="14902"/>
                        <a:pt x="806764" y="15968"/>
                      </a:cubicBezTo>
                      <a:cubicBezTo>
                        <a:pt x="844585" y="23533"/>
                        <a:pt x="888610" y="31246"/>
                        <a:pt x="926033" y="42473"/>
                      </a:cubicBezTo>
                      <a:cubicBezTo>
                        <a:pt x="952793" y="50501"/>
                        <a:pt x="982300" y="53480"/>
                        <a:pt x="1005546" y="68977"/>
                      </a:cubicBezTo>
                      <a:cubicBezTo>
                        <a:pt x="1018798" y="77812"/>
                        <a:pt x="1032866" y="85531"/>
                        <a:pt x="1045303" y="95481"/>
                      </a:cubicBezTo>
                      <a:cubicBezTo>
                        <a:pt x="1055059" y="103286"/>
                        <a:pt x="1061093" y="115558"/>
                        <a:pt x="1071807" y="121986"/>
                      </a:cubicBezTo>
                      <a:cubicBezTo>
                        <a:pt x="1083785" y="129173"/>
                        <a:pt x="1098312" y="130821"/>
                        <a:pt x="1111564" y="135238"/>
                      </a:cubicBezTo>
                      <a:cubicBezTo>
                        <a:pt x="1124816" y="144073"/>
                        <a:pt x="1138883" y="151792"/>
                        <a:pt x="1151320" y="161742"/>
                      </a:cubicBezTo>
                      <a:cubicBezTo>
                        <a:pt x="1178293" y="183321"/>
                        <a:pt x="1184651" y="198487"/>
                        <a:pt x="1204329" y="228003"/>
                      </a:cubicBezTo>
                      <a:cubicBezTo>
                        <a:pt x="1199912" y="258925"/>
                        <a:pt x="1200955" y="291135"/>
                        <a:pt x="1191077" y="320768"/>
                      </a:cubicBezTo>
                      <a:cubicBezTo>
                        <a:pt x="1187126" y="332621"/>
                        <a:pt x="1176941" y="345506"/>
                        <a:pt x="1164572" y="347273"/>
                      </a:cubicBezTo>
                      <a:cubicBezTo>
                        <a:pt x="1142274" y="350459"/>
                        <a:pt x="1120042" y="339948"/>
                        <a:pt x="1098311" y="334021"/>
                      </a:cubicBezTo>
                      <a:cubicBezTo>
                        <a:pt x="1071357" y="326670"/>
                        <a:pt x="1018798" y="307516"/>
                        <a:pt x="1018798" y="307516"/>
                      </a:cubicBezTo>
                      <a:cubicBezTo>
                        <a:pt x="1005546" y="298681"/>
                        <a:pt x="993288" y="288135"/>
                        <a:pt x="979042" y="281012"/>
                      </a:cubicBezTo>
                      <a:cubicBezTo>
                        <a:pt x="966548" y="274765"/>
                        <a:pt x="951263" y="274947"/>
                        <a:pt x="939285" y="267760"/>
                      </a:cubicBezTo>
                      <a:cubicBezTo>
                        <a:pt x="928571" y="261332"/>
                        <a:pt x="923495" y="247683"/>
                        <a:pt x="912781" y="241255"/>
                      </a:cubicBezTo>
                      <a:cubicBezTo>
                        <a:pt x="900803" y="234068"/>
                        <a:pt x="886456" y="231841"/>
                        <a:pt x="873024" y="228003"/>
                      </a:cubicBezTo>
                      <a:cubicBezTo>
                        <a:pt x="794122" y="205460"/>
                        <a:pt x="830484" y="220269"/>
                        <a:pt x="727250" y="201499"/>
                      </a:cubicBezTo>
                      <a:cubicBezTo>
                        <a:pt x="709331" y="198241"/>
                        <a:pt x="691911" y="192664"/>
                        <a:pt x="674242" y="188247"/>
                      </a:cubicBezTo>
                      <a:cubicBezTo>
                        <a:pt x="590372" y="202225"/>
                        <a:pt x="621599" y="201499"/>
                        <a:pt x="581477" y="201499"/>
                      </a:cubicBezTo>
                    </a:path>
                  </a:pathLst>
                </a:custGeom>
                <a:solidFill>
                  <a:srgbClr val="FF66F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</p:grpSp>
          <p:sp>
            <p:nvSpPr>
              <p:cNvPr id="202" name="正方形/長方形 201"/>
              <p:cNvSpPr/>
              <p:nvPr/>
            </p:nvSpPr>
            <p:spPr>
              <a:xfrm>
                <a:off x="3211081" y="1525873"/>
                <a:ext cx="3110384" cy="1353091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ja-JP" altLang="en-US" sz="2000" b="0" cap="none" spc="0" dirty="0" smtClean="0">
                    <a:ln w="18415" cmpd="sng">
                      <a:solidFill>
                        <a:sysClr val="windowText" lastClr="000000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</a:rPr>
                  <a:t>もんだい</a:t>
                </a:r>
                <a:endParaRPr lang="ja-JP" altLang="en-US" sz="2000" b="0" cap="none" spc="0" dirty="0">
                  <a:ln w="18415" cmpd="sng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212" name="グループ化 211"/>
            <p:cNvGrpSpPr/>
            <p:nvPr/>
          </p:nvGrpSpPr>
          <p:grpSpPr>
            <a:xfrm>
              <a:off x="2088337" y="5085184"/>
              <a:ext cx="1455374" cy="1384722"/>
              <a:chOff x="2744777" y="1484784"/>
              <a:chExt cx="4050390" cy="4682851"/>
            </a:xfrm>
          </p:grpSpPr>
          <p:grpSp>
            <p:nvGrpSpPr>
              <p:cNvPr id="213" name="グループ化 212"/>
              <p:cNvGrpSpPr/>
              <p:nvPr/>
            </p:nvGrpSpPr>
            <p:grpSpPr>
              <a:xfrm>
                <a:off x="2744777" y="1484784"/>
                <a:ext cx="4050390" cy="4682851"/>
                <a:chOff x="2668961" y="1844824"/>
                <a:chExt cx="4050390" cy="4682851"/>
              </a:xfrm>
            </p:grpSpPr>
            <p:sp>
              <p:nvSpPr>
                <p:cNvPr id="218" name="フリーフォーム 217"/>
                <p:cNvSpPr/>
                <p:nvPr/>
              </p:nvSpPr>
              <p:spPr>
                <a:xfrm>
                  <a:off x="2668961" y="1844824"/>
                  <a:ext cx="4050390" cy="4682851"/>
                </a:xfrm>
                <a:custGeom>
                  <a:avLst/>
                  <a:gdLst>
                    <a:gd name="connsiteX0" fmla="*/ 1277497 w 4050390"/>
                    <a:gd name="connsiteY0" fmla="*/ 35515 h 4334120"/>
                    <a:gd name="connsiteX1" fmla="*/ 747410 w 4050390"/>
                    <a:gd name="connsiteY1" fmla="*/ 287306 h 4334120"/>
                    <a:gd name="connsiteX2" fmla="*/ 349845 w 4050390"/>
                    <a:gd name="connsiteY2" fmla="*/ 936663 h 4334120"/>
                    <a:gd name="connsiteX3" fmla="*/ 190819 w 4050390"/>
                    <a:gd name="connsiteY3" fmla="*/ 2672698 h 4334120"/>
                    <a:gd name="connsiteX4" fmla="*/ 204071 w 4050390"/>
                    <a:gd name="connsiteY4" fmla="*/ 4209950 h 4334120"/>
                    <a:gd name="connsiteX5" fmla="*/ 270332 w 4050390"/>
                    <a:gd name="connsiteY5" fmla="*/ 4249706 h 4334120"/>
                    <a:gd name="connsiteX6" fmla="*/ 3649637 w 4050390"/>
                    <a:gd name="connsiteY6" fmla="*/ 4302715 h 4334120"/>
                    <a:gd name="connsiteX7" fmla="*/ 4020697 w 4050390"/>
                    <a:gd name="connsiteY7" fmla="*/ 4249706 h 4334120"/>
                    <a:gd name="connsiteX8" fmla="*/ 3967689 w 4050390"/>
                    <a:gd name="connsiteY8" fmla="*/ 4156941 h 4334120"/>
                    <a:gd name="connsiteX9" fmla="*/ 3914680 w 4050390"/>
                    <a:gd name="connsiteY9" fmla="*/ 2526924 h 4334120"/>
                    <a:gd name="connsiteX10" fmla="*/ 3768906 w 4050390"/>
                    <a:gd name="connsiteY10" fmla="*/ 578854 h 4334120"/>
                    <a:gd name="connsiteX11" fmla="*/ 2152141 w 4050390"/>
                    <a:gd name="connsiteY11" fmla="*/ 22263 h 4334120"/>
                    <a:gd name="connsiteX12" fmla="*/ 1065463 w 4050390"/>
                    <a:gd name="connsiteY12" fmla="*/ 101776 h 4334120"/>
                    <a:gd name="connsiteX13" fmla="*/ 1065463 w 4050390"/>
                    <a:gd name="connsiteY13" fmla="*/ 101776 h 43341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4050390" h="4334120">
                      <a:moveTo>
                        <a:pt x="1277497" y="35515"/>
                      </a:moveTo>
                      <a:cubicBezTo>
                        <a:pt x="1089758" y="86315"/>
                        <a:pt x="902019" y="137115"/>
                        <a:pt x="747410" y="287306"/>
                      </a:cubicBezTo>
                      <a:cubicBezTo>
                        <a:pt x="592801" y="437497"/>
                        <a:pt x="442610" y="539098"/>
                        <a:pt x="349845" y="936663"/>
                      </a:cubicBezTo>
                      <a:cubicBezTo>
                        <a:pt x="257080" y="1334228"/>
                        <a:pt x="215115" y="2127150"/>
                        <a:pt x="190819" y="2672698"/>
                      </a:cubicBezTo>
                      <a:cubicBezTo>
                        <a:pt x="166523" y="3218246"/>
                        <a:pt x="190819" y="3947115"/>
                        <a:pt x="204071" y="4209950"/>
                      </a:cubicBezTo>
                      <a:cubicBezTo>
                        <a:pt x="217323" y="4472785"/>
                        <a:pt x="-303929" y="4234245"/>
                        <a:pt x="270332" y="4249706"/>
                      </a:cubicBezTo>
                      <a:cubicBezTo>
                        <a:pt x="844593" y="4265167"/>
                        <a:pt x="3024576" y="4302715"/>
                        <a:pt x="3649637" y="4302715"/>
                      </a:cubicBezTo>
                      <a:cubicBezTo>
                        <a:pt x="4274698" y="4302715"/>
                        <a:pt x="3967688" y="4274002"/>
                        <a:pt x="4020697" y="4249706"/>
                      </a:cubicBezTo>
                      <a:cubicBezTo>
                        <a:pt x="4073706" y="4225410"/>
                        <a:pt x="3985359" y="4444071"/>
                        <a:pt x="3967689" y="4156941"/>
                      </a:cubicBezTo>
                      <a:cubicBezTo>
                        <a:pt x="3950020" y="3869811"/>
                        <a:pt x="3947811" y="3123272"/>
                        <a:pt x="3914680" y="2526924"/>
                      </a:cubicBezTo>
                      <a:cubicBezTo>
                        <a:pt x="3881550" y="1930576"/>
                        <a:pt x="4062663" y="996298"/>
                        <a:pt x="3768906" y="578854"/>
                      </a:cubicBezTo>
                      <a:cubicBezTo>
                        <a:pt x="3475150" y="161411"/>
                        <a:pt x="2602715" y="101776"/>
                        <a:pt x="2152141" y="22263"/>
                      </a:cubicBezTo>
                      <a:cubicBezTo>
                        <a:pt x="1701567" y="-57250"/>
                        <a:pt x="1065463" y="101776"/>
                        <a:pt x="1065463" y="101776"/>
                      </a:cubicBezTo>
                      <a:lnTo>
                        <a:pt x="1065463" y="101776"/>
                      </a:lnTo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219" name="円/楕円 218"/>
                <p:cNvSpPr/>
                <p:nvPr/>
              </p:nvSpPr>
              <p:spPr>
                <a:xfrm>
                  <a:off x="3539968" y="2708920"/>
                  <a:ext cx="864096" cy="864096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220" name="弦 219"/>
                <p:cNvSpPr/>
                <p:nvPr/>
              </p:nvSpPr>
              <p:spPr>
                <a:xfrm rot="17413514">
                  <a:off x="3511875" y="2740803"/>
                  <a:ext cx="863204" cy="848977"/>
                </a:xfrm>
                <a:prstGeom prst="chord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221" name="円/楕円 220"/>
                <p:cNvSpPr/>
                <p:nvPr/>
              </p:nvSpPr>
              <p:spPr>
                <a:xfrm>
                  <a:off x="4913988" y="2708920"/>
                  <a:ext cx="864096" cy="864096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222" name="弦 221"/>
                <p:cNvSpPr/>
                <p:nvPr/>
              </p:nvSpPr>
              <p:spPr>
                <a:xfrm rot="17413514">
                  <a:off x="4885895" y="2740803"/>
                  <a:ext cx="863204" cy="848977"/>
                </a:xfrm>
                <a:prstGeom prst="chord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223" name="円/楕円 222"/>
                <p:cNvSpPr/>
                <p:nvPr/>
              </p:nvSpPr>
              <p:spPr>
                <a:xfrm>
                  <a:off x="3779912" y="2996952"/>
                  <a:ext cx="360040" cy="28803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224" name="円/楕円 223"/>
                <p:cNvSpPr/>
                <p:nvPr/>
              </p:nvSpPr>
              <p:spPr>
                <a:xfrm>
                  <a:off x="5137477" y="3021275"/>
                  <a:ext cx="360040" cy="28803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</p:grpSp>
          <p:grpSp>
            <p:nvGrpSpPr>
              <p:cNvPr id="214" name="グループ化 213"/>
              <p:cNvGrpSpPr/>
              <p:nvPr/>
            </p:nvGrpSpPr>
            <p:grpSpPr>
              <a:xfrm>
                <a:off x="4333282" y="3948385"/>
                <a:ext cx="880011" cy="701173"/>
                <a:chOff x="4109793" y="3844323"/>
                <a:chExt cx="1216771" cy="701173"/>
              </a:xfrm>
            </p:grpSpPr>
            <p:sp>
              <p:nvSpPr>
                <p:cNvPr id="216" name="フリーフォーム 215"/>
                <p:cNvSpPr/>
                <p:nvPr/>
              </p:nvSpPr>
              <p:spPr>
                <a:xfrm>
                  <a:off x="4109793" y="4052449"/>
                  <a:ext cx="1204329" cy="493047"/>
                </a:xfrm>
                <a:custGeom>
                  <a:avLst/>
                  <a:gdLst>
                    <a:gd name="connsiteX0" fmla="*/ 700746 w 1204329"/>
                    <a:gd name="connsiteY0" fmla="*/ 188247 h 493047"/>
                    <a:gd name="connsiteX1" fmla="*/ 528468 w 1204329"/>
                    <a:gd name="connsiteY1" fmla="*/ 201499 h 493047"/>
                    <a:gd name="connsiteX2" fmla="*/ 448955 w 1204329"/>
                    <a:gd name="connsiteY2" fmla="*/ 228003 h 493047"/>
                    <a:gd name="connsiteX3" fmla="*/ 369442 w 1204329"/>
                    <a:gd name="connsiteY3" fmla="*/ 281012 h 493047"/>
                    <a:gd name="connsiteX4" fmla="*/ 303181 w 1204329"/>
                    <a:gd name="connsiteY4" fmla="*/ 334021 h 493047"/>
                    <a:gd name="connsiteX5" fmla="*/ 236920 w 1204329"/>
                    <a:gd name="connsiteY5" fmla="*/ 400281 h 493047"/>
                    <a:gd name="connsiteX6" fmla="*/ 170659 w 1204329"/>
                    <a:gd name="connsiteY6" fmla="*/ 440038 h 493047"/>
                    <a:gd name="connsiteX7" fmla="*/ 130903 w 1204329"/>
                    <a:gd name="connsiteY7" fmla="*/ 466542 h 493047"/>
                    <a:gd name="connsiteX8" fmla="*/ 51390 w 1204329"/>
                    <a:gd name="connsiteY8" fmla="*/ 493047 h 493047"/>
                    <a:gd name="connsiteX9" fmla="*/ 24885 w 1204329"/>
                    <a:gd name="connsiteY9" fmla="*/ 347273 h 493047"/>
                    <a:gd name="connsiteX10" fmla="*/ 64642 w 1204329"/>
                    <a:gd name="connsiteY10" fmla="*/ 281012 h 493047"/>
                    <a:gd name="connsiteX11" fmla="*/ 91146 w 1204329"/>
                    <a:gd name="connsiteY11" fmla="*/ 241255 h 493047"/>
                    <a:gd name="connsiteX12" fmla="*/ 170659 w 1204329"/>
                    <a:gd name="connsiteY12" fmla="*/ 201499 h 493047"/>
                    <a:gd name="connsiteX13" fmla="*/ 250172 w 1204329"/>
                    <a:gd name="connsiteY13" fmla="*/ 135238 h 493047"/>
                    <a:gd name="connsiteX14" fmla="*/ 276677 w 1204329"/>
                    <a:gd name="connsiteY14" fmla="*/ 108734 h 493047"/>
                    <a:gd name="connsiteX15" fmla="*/ 329685 w 1204329"/>
                    <a:gd name="connsiteY15" fmla="*/ 82229 h 493047"/>
                    <a:gd name="connsiteX16" fmla="*/ 409198 w 1204329"/>
                    <a:gd name="connsiteY16" fmla="*/ 42473 h 493047"/>
                    <a:gd name="connsiteX17" fmla="*/ 448955 w 1204329"/>
                    <a:gd name="connsiteY17" fmla="*/ 15968 h 493047"/>
                    <a:gd name="connsiteX18" fmla="*/ 806764 w 1204329"/>
                    <a:gd name="connsiteY18" fmla="*/ 15968 h 493047"/>
                    <a:gd name="connsiteX19" fmla="*/ 926033 w 1204329"/>
                    <a:gd name="connsiteY19" fmla="*/ 42473 h 493047"/>
                    <a:gd name="connsiteX20" fmla="*/ 1005546 w 1204329"/>
                    <a:gd name="connsiteY20" fmla="*/ 68977 h 493047"/>
                    <a:gd name="connsiteX21" fmla="*/ 1045303 w 1204329"/>
                    <a:gd name="connsiteY21" fmla="*/ 95481 h 493047"/>
                    <a:gd name="connsiteX22" fmla="*/ 1071807 w 1204329"/>
                    <a:gd name="connsiteY22" fmla="*/ 121986 h 493047"/>
                    <a:gd name="connsiteX23" fmla="*/ 1111564 w 1204329"/>
                    <a:gd name="connsiteY23" fmla="*/ 135238 h 493047"/>
                    <a:gd name="connsiteX24" fmla="*/ 1151320 w 1204329"/>
                    <a:gd name="connsiteY24" fmla="*/ 161742 h 493047"/>
                    <a:gd name="connsiteX25" fmla="*/ 1204329 w 1204329"/>
                    <a:gd name="connsiteY25" fmla="*/ 228003 h 493047"/>
                    <a:gd name="connsiteX26" fmla="*/ 1191077 w 1204329"/>
                    <a:gd name="connsiteY26" fmla="*/ 320768 h 493047"/>
                    <a:gd name="connsiteX27" fmla="*/ 1164572 w 1204329"/>
                    <a:gd name="connsiteY27" fmla="*/ 347273 h 493047"/>
                    <a:gd name="connsiteX28" fmla="*/ 1098311 w 1204329"/>
                    <a:gd name="connsiteY28" fmla="*/ 334021 h 493047"/>
                    <a:gd name="connsiteX29" fmla="*/ 1018798 w 1204329"/>
                    <a:gd name="connsiteY29" fmla="*/ 307516 h 493047"/>
                    <a:gd name="connsiteX30" fmla="*/ 979042 w 1204329"/>
                    <a:gd name="connsiteY30" fmla="*/ 281012 h 493047"/>
                    <a:gd name="connsiteX31" fmla="*/ 939285 w 1204329"/>
                    <a:gd name="connsiteY31" fmla="*/ 267760 h 493047"/>
                    <a:gd name="connsiteX32" fmla="*/ 912781 w 1204329"/>
                    <a:gd name="connsiteY32" fmla="*/ 241255 h 493047"/>
                    <a:gd name="connsiteX33" fmla="*/ 873024 w 1204329"/>
                    <a:gd name="connsiteY33" fmla="*/ 228003 h 493047"/>
                    <a:gd name="connsiteX34" fmla="*/ 727250 w 1204329"/>
                    <a:gd name="connsiteY34" fmla="*/ 201499 h 493047"/>
                    <a:gd name="connsiteX35" fmla="*/ 674242 w 1204329"/>
                    <a:gd name="connsiteY35" fmla="*/ 188247 h 493047"/>
                    <a:gd name="connsiteX36" fmla="*/ 581477 w 1204329"/>
                    <a:gd name="connsiteY36" fmla="*/ 201499 h 493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1204329" h="493047">
                      <a:moveTo>
                        <a:pt x="700746" y="188247"/>
                      </a:moveTo>
                      <a:cubicBezTo>
                        <a:pt x="643320" y="192664"/>
                        <a:pt x="585359" y="192516"/>
                        <a:pt x="528468" y="201499"/>
                      </a:cubicBezTo>
                      <a:cubicBezTo>
                        <a:pt x="500872" y="205856"/>
                        <a:pt x="448955" y="228003"/>
                        <a:pt x="448955" y="228003"/>
                      </a:cubicBezTo>
                      <a:cubicBezTo>
                        <a:pt x="422451" y="245673"/>
                        <a:pt x="391967" y="258488"/>
                        <a:pt x="369442" y="281012"/>
                      </a:cubicBezTo>
                      <a:cubicBezTo>
                        <a:pt x="331675" y="318778"/>
                        <a:pt x="353333" y="300585"/>
                        <a:pt x="303181" y="334021"/>
                      </a:cubicBezTo>
                      <a:cubicBezTo>
                        <a:pt x="257744" y="402177"/>
                        <a:pt x="300028" y="349795"/>
                        <a:pt x="236920" y="400281"/>
                      </a:cubicBezTo>
                      <a:cubicBezTo>
                        <a:pt x="184944" y="441862"/>
                        <a:pt x="239704" y="417023"/>
                        <a:pt x="170659" y="440038"/>
                      </a:cubicBezTo>
                      <a:cubicBezTo>
                        <a:pt x="157407" y="448873"/>
                        <a:pt x="145457" y="460073"/>
                        <a:pt x="130903" y="466542"/>
                      </a:cubicBezTo>
                      <a:cubicBezTo>
                        <a:pt x="105373" y="477889"/>
                        <a:pt x="51390" y="493047"/>
                        <a:pt x="51390" y="493047"/>
                      </a:cubicBezTo>
                      <a:cubicBezTo>
                        <a:pt x="-28123" y="466541"/>
                        <a:pt x="2744" y="491194"/>
                        <a:pt x="24885" y="347273"/>
                      </a:cubicBezTo>
                      <a:cubicBezTo>
                        <a:pt x="32557" y="297406"/>
                        <a:pt x="36784" y="315834"/>
                        <a:pt x="64642" y="281012"/>
                      </a:cubicBezTo>
                      <a:cubicBezTo>
                        <a:pt x="74592" y="268575"/>
                        <a:pt x="79884" y="252517"/>
                        <a:pt x="91146" y="241255"/>
                      </a:cubicBezTo>
                      <a:cubicBezTo>
                        <a:pt x="116835" y="215566"/>
                        <a:pt x="138325" y="212277"/>
                        <a:pt x="170659" y="201499"/>
                      </a:cubicBezTo>
                      <a:cubicBezTo>
                        <a:pt x="253702" y="90775"/>
                        <a:pt x="167387" y="184908"/>
                        <a:pt x="250172" y="135238"/>
                      </a:cubicBezTo>
                      <a:cubicBezTo>
                        <a:pt x="260886" y="128810"/>
                        <a:pt x="266281" y="115665"/>
                        <a:pt x="276677" y="108734"/>
                      </a:cubicBezTo>
                      <a:cubicBezTo>
                        <a:pt x="293114" y="97776"/>
                        <a:pt x="312533" y="92030"/>
                        <a:pt x="329685" y="82229"/>
                      </a:cubicBezTo>
                      <a:cubicBezTo>
                        <a:pt x="401612" y="41128"/>
                        <a:pt x="336312" y="66768"/>
                        <a:pt x="409198" y="42473"/>
                      </a:cubicBezTo>
                      <a:cubicBezTo>
                        <a:pt x="422450" y="33638"/>
                        <a:pt x="434042" y="21561"/>
                        <a:pt x="448955" y="15968"/>
                      </a:cubicBezTo>
                      <a:cubicBezTo>
                        <a:pt x="543325" y="-19421"/>
                        <a:pt x="783320" y="14902"/>
                        <a:pt x="806764" y="15968"/>
                      </a:cubicBezTo>
                      <a:cubicBezTo>
                        <a:pt x="844585" y="23533"/>
                        <a:pt x="888610" y="31246"/>
                        <a:pt x="926033" y="42473"/>
                      </a:cubicBezTo>
                      <a:cubicBezTo>
                        <a:pt x="952793" y="50501"/>
                        <a:pt x="982300" y="53480"/>
                        <a:pt x="1005546" y="68977"/>
                      </a:cubicBezTo>
                      <a:cubicBezTo>
                        <a:pt x="1018798" y="77812"/>
                        <a:pt x="1032866" y="85531"/>
                        <a:pt x="1045303" y="95481"/>
                      </a:cubicBezTo>
                      <a:cubicBezTo>
                        <a:pt x="1055059" y="103286"/>
                        <a:pt x="1061093" y="115558"/>
                        <a:pt x="1071807" y="121986"/>
                      </a:cubicBezTo>
                      <a:cubicBezTo>
                        <a:pt x="1083785" y="129173"/>
                        <a:pt x="1098312" y="130821"/>
                        <a:pt x="1111564" y="135238"/>
                      </a:cubicBezTo>
                      <a:cubicBezTo>
                        <a:pt x="1124816" y="144073"/>
                        <a:pt x="1138883" y="151792"/>
                        <a:pt x="1151320" y="161742"/>
                      </a:cubicBezTo>
                      <a:cubicBezTo>
                        <a:pt x="1178293" y="183321"/>
                        <a:pt x="1184651" y="198487"/>
                        <a:pt x="1204329" y="228003"/>
                      </a:cubicBezTo>
                      <a:cubicBezTo>
                        <a:pt x="1199912" y="258925"/>
                        <a:pt x="1200955" y="291135"/>
                        <a:pt x="1191077" y="320768"/>
                      </a:cubicBezTo>
                      <a:cubicBezTo>
                        <a:pt x="1187126" y="332621"/>
                        <a:pt x="1176941" y="345506"/>
                        <a:pt x="1164572" y="347273"/>
                      </a:cubicBezTo>
                      <a:cubicBezTo>
                        <a:pt x="1142274" y="350459"/>
                        <a:pt x="1120042" y="339948"/>
                        <a:pt x="1098311" y="334021"/>
                      </a:cubicBezTo>
                      <a:cubicBezTo>
                        <a:pt x="1071357" y="326670"/>
                        <a:pt x="1018798" y="307516"/>
                        <a:pt x="1018798" y="307516"/>
                      </a:cubicBezTo>
                      <a:cubicBezTo>
                        <a:pt x="1005546" y="298681"/>
                        <a:pt x="993288" y="288135"/>
                        <a:pt x="979042" y="281012"/>
                      </a:cubicBezTo>
                      <a:cubicBezTo>
                        <a:pt x="966548" y="274765"/>
                        <a:pt x="951263" y="274947"/>
                        <a:pt x="939285" y="267760"/>
                      </a:cubicBezTo>
                      <a:cubicBezTo>
                        <a:pt x="928571" y="261332"/>
                        <a:pt x="923495" y="247683"/>
                        <a:pt x="912781" y="241255"/>
                      </a:cubicBezTo>
                      <a:cubicBezTo>
                        <a:pt x="900803" y="234068"/>
                        <a:pt x="886456" y="231841"/>
                        <a:pt x="873024" y="228003"/>
                      </a:cubicBezTo>
                      <a:cubicBezTo>
                        <a:pt x="794122" y="205460"/>
                        <a:pt x="830484" y="220269"/>
                        <a:pt x="727250" y="201499"/>
                      </a:cubicBezTo>
                      <a:cubicBezTo>
                        <a:pt x="709331" y="198241"/>
                        <a:pt x="691911" y="192664"/>
                        <a:pt x="674242" y="188247"/>
                      </a:cubicBezTo>
                      <a:cubicBezTo>
                        <a:pt x="590372" y="202225"/>
                        <a:pt x="621599" y="201499"/>
                        <a:pt x="581477" y="201499"/>
                      </a:cubicBezTo>
                    </a:path>
                  </a:pathLst>
                </a:custGeom>
                <a:solidFill>
                  <a:srgbClr val="FF66F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217" name="フリーフォーム 216"/>
                <p:cNvSpPr/>
                <p:nvPr/>
              </p:nvSpPr>
              <p:spPr>
                <a:xfrm>
                  <a:off x="4122235" y="3844323"/>
                  <a:ext cx="1204329" cy="493047"/>
                </a:xfrm>
                <a:custGeom>
                  <a:avLst/>
                  <a:gdLst>
                    <a:gd name="connsiteX0" fmla="*/ 700746 w 1204329"/>
                    <a:gd name="connsiteY0" fmla="*/ 188247 h 493047"/>
                    <a:gd name="connsiteX1" fmla="*/ 528468 w 1204329"/>
                    <a:gd name="connsiteY1" fmla="*/ 201499 h 493047"/>
                    <a:gd name="connsiteX2" fmla="*/ 448955 w 1204329"/>
                    <a:gd name="connsiteY2" fmla="*/ 228003 h 493047"/>
                    <a:gd name="connsiteX3" fmla="*/ 369442 w 1204329"/>
                    <a:gd name="connsiteY3" fmla="*/ 281012 h 493047"/>
                    <a:gd name="connsiteX4" fmla="*/ 303181 w 1204329"/>
                    <a:gd name="connsiteY4" fmla="*/ 334021 h 493047"/>
                    <a:gd name="connsiteX5" fmla="*/ 236920 w 1204329"/>
                    <a:gd name="connsiteY5" fmla="*/ 400281 h 493047"/>
                    <a:gd name="connsiteX6" fmla="*/ 170659 w 1204329"/>
                    <a:gd name="connsiteY6" fmla="*/ 440038 h 493047"/>
                    <a:gd name="connsiteX7" fmla="*/ 130903 w 1204329"/>
                    <a:gd name="connsiteY7" fmla="*/ 466542 h 493047"/>
                    <a:gd name="connsiteX8" fmla="*/ 51390 w 1204329"/>
                    <a:gd name="connsiteY8" fmla="*/ 493047 h 493047"/>
                    <a:gd name="connsiteX9" fmla="*/ 24885 w 1204329"/>
                    <a:gd name="connsiteY9" fmla="*/ 347273 h 493047"/>
                    <a:gd name="connsiteX10" fmla="*/ 64642 w 1204329"/>
                    <a:gd name="connsiteY10" fmla="*/ 281012 h 493047"/>
                    <a:gd name="connsiteX11" fmla="*/ 91146 w 1204329"/>
                    <a:gd name="connsiteY11" fmla="*/ 241255 h 493047"/>
                    <a:gd name="connsiteX12" fmla="*/ 170659 w 1204329"/>
                    <a:gd name="connsiteY12" fmla="*/ 201499 h 493047"/>
                    <a:gd name="connsiteX13" fmla="*/ 250172 w 1204329"/>
                    <a:gd name="connsiteY13" fmla="*/ 135238 h 493047"/>
                    <a:gd name="connsiteX14" fmla="*/ 276677 w 1204329"/>
                    <a:gd name="connsiteY14" fmla="*/ 108734 h 493047"/>
                    <a:gd name="connsiteX15" fmla="*/ 329685 w 1204329"/>
                    <a:gd name="connsiteY15" fmla="*/ 82229 h 493047"/>
                    <a:gd name="connsiteX16" fmla="*/ 409198 w 1204329"/>
                    <a:gd name="connsiteY16" fmla="*/ 42473 h 493047"/>
                    <a:gd name="connsiteX17" fmla="*/ 448955 w 1204329"/>
                    <a:gd name="connsiteY17" fmla="*/ 15968 h 493047"/>
                    <a:gd name="connsiteX18" fmla="*/ 806764 w 1204329"/>
                    <a:gd name="connsiteY18" fmla="*/ 15968 h 493047"/>
                    <a:gd name="connsiteX19" fmla="*/ 926033 w 1204329"/>
                    <a:gd name="connsiteY19" fmla="*/ 42473 h 493047"/>
                    <a:gd name="connsiteX20" fmla="*/ 1005546 w 1204329"/>
                    <a:gd name="connsiteY20" fmla="*/ 68977 h 493047"/>
                    <a:gd name="connsiteX21" fmla="*/ 1045303 w 1204329"/>
                    <a:gd name="connsiteY21" fmla="*/ 95481 h 493047"/>
                    <a:gd name="connsiteX22" fmla="*/ 1071807 w 1204329"/>
                    <a:gd name="connsiteY22" fmla="*/ 121986 h 493047"/>
                    <a:gd name="connsiteX23" fmla="*/ 1111564 w 1204329"/>
                    <a:gd name="connsiteY23" fmla="*/ 135238 h 493047"/>
                    <a:gd name="connsiteX24" fmla="*/ 1151320 w 1204329"/>
                    <a:gd name="connsiteY24" fmla="*/ 161742 h 493047"/>
                    <a:gd name="connsiteX25" fmla="*/ 1204329 w 1204329"/>
                    <a:gd name="connsiteY25" fmla="*/ 228003 h 493047"/>
                    <a:gd name="connsiteX26" fmla="*/ 1191077 w 1204329"/>
                    <a:gd name="connsiteY26" fmla="*/ 320768 h 493047"/>
                    <a:gd name="connsiteX27" fmla="*/ 1164572 w 1204329"/>
                    <a:gd name="connsiteY27" fmla="*/ 347273 h 493047"/>
                    <a:gd name="connsiteX28" fmla="*/ 1098311 w 1204329"/>
                    <a:gd name="connsiteY28" fmla="*/ 334021 h 493047"/>
                    <a:gd name="connsiteX29" fmla="*/ 1018798 w 1204329"/>
                    <a:gd name="connsiteY29" fmla="*/ 307516 h 493047"/>
                    <a:gd name="connsiteX30" fmla="*/ 979042 w 1204329"/>
                    <a:gd name="connsiteY30" fmla="*/ 281012 h 493047"/>
                    <a:gd name="connsiteX31" fmla="*/ 939285 w 1204329"/>
                    <a:gd name="connsiteY31" fmla="*/ 267760 h 493047"/>
                    <a:gd name="connsiteX32" fmla="*/ 912781 w 1204329"/>
                    <a:gd name="connsiteY32" fmla="*/ 241255 h 493047"/>
                    <a:gd name="connsiteX33" fmla="*/ 873024 w 1204329"/>
                    <a:gd name="connsiteY33" fmla="*/ 228003 h 493047"/>
                    <a:gd name="connsiteX34" fmla="*/ 727250 w 1204329"/>
                    <a:gd name="connsiteY34" fmla="*/ 201499 h 493047"/>
                    <a:gd name="connsiteX35" fmla="*/ 674242 w 1204329"/>
                    <a:gd name="connsiteY35" fmla="*/ 188247 h 493047"/>
                    <a:gd name="connsiteX36" fmla="*/ 581477 w 1204329"/>
                    <a:gd name="connsiteY36" fmla="*/ 201499 h 493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1204329" h="493047">
                      <a:moveTo>
                        <a:pt x="700746" y="188247"/>
                      </a:moveTo>
                      <a:cubicBezTo>
                        <a:pt x="643320" y="192664"/>
                        <a:pt x="585359" y="192516"/>
                        <a:pt x="528468" y="201499"/>
                      </a:cubicBezTo>
                      <a:cubicBezTo>
                        <a:pt x="500872" y="205856"/>
                        <a:pt x="448955" y="228003"/>
                        <a:pt x="448955" y="228003"/>
                      </a:cubicBezTo>
                      <a:cubicBezTo>
                        <a:pt x="422451" y="245673"/>
                        <a:pt x="391967" y="258488"/>
                        <a:pt x="369442" y="281012"/>
                      </a:cubicBezTo>
                      <a:cubicBezTo>
                        <a:pt x="331675" y="318778"/>
                        <a:pt x="353333" y="300585"/>
                        <a:pt x="303181" y="334021"/>
                      </a:cubicBezTo>
                      <a:cubicBezTo>
                        <a:pt x="257744" y="402177"/>
                        <a:pt x="300028" y="349795"/>
                        <a:pt x="236920" y="400281"/>
                      </a:cubicBezTo>
                      <a:cubicBezTo>
                        <a:pt x="184944" y="441862"/>
                        <a:pt x="239704" y="417023"/>
                        <a:pt x="170659" y="440038"/>
                      </a:cubicBezTo>
                      <a:cubicBezTo>
                        <a:pt x="157407" y="448873"/>
                        <a:pt x="145457" y="460073"/>
                        <a:pt x="130903" y="466542"/>
                      </a:cubicBezTo>
                      <a:cubicBezTo>
                        <a:pt x="105373" y="477889"/>
                        <a:pt x="51390" y="493047"/>
                        <a:pt x="51390" y="493047"/>
                      </a:cubicBezTo>
                      <a:cubicBezTo>
                        <a:pt x="-28123" y="466541"/>
                        <a:pt x="2744" y="491194"/>
                        <a:pt x="24885" y="347273"/>
                      </a:cubicBezTo>
                      <a:cubicBezTo>
                        <a:pt x="32557" y="297406"/>
                        <a:pt x="36784" y="315834"/>
                        <a:pt x="64642" y="281012"/>
                      </a:cubicBezTo>
                      <a:cubicBezTo>
                        <a:pt x="74592" y="268575"/>
                        <a:pt x="79884" y="252517"/>
                        <a:pt x="91146" y="241255"/>
                      </a:cubicBezTo>
                      <a:cubicBezTo>
                        <a:pt x="116835" y="215566"/>
                        <a:pt x="138325" y="212277"/>
                        <a:pt x="170659" y="201499"/>
                      </a:cubicBezTo>
                      <a:cubicBezTo>
                        <a:pt x="253702" y="90775"/>
                        <a:pt x="167387" y="184908"/>
                        <a:pt x="250172" y="135238"/>
                      </a:cubicBezTo>
                      <a:cubicBezTo>
                        <a:pt x="260886" y="128810"/>
                        <a:pt x="266281" y="115665"/>
                        <a:pt x="276677" y="108734"/>
                      </a:cubicBezTo>
                      <a:cubicBezTo>
                        <a:pt x="293114" y="97776"/>
                        <a:pt x="312533" y="92030"/>
                        <a:pt x="329685" y="82229"/>
                      </a:cubicBezTo>
                      <a:cubicBezTo>
                        <a:pt x="401612" y="41128"/>
                        <a:pt x="336312" y="66768"/>
                        <a:pt x="409198" y="42473"/>
                      </a:cubicBezTo>
                      <a:cubicBezTo>
                        <a:pt x="422450" y="33638"/>
                        <a:pt x="434042" y="21561"/>
                        <a:pt x="448955" y="15968"/>
                      </a:cubicBezTo>
                      <a:cubicBezTo>
                        <a:pt x="543325" y="-19421"/>
                        <a:pt x="783320" y="14902"/>
                        <a:pt x="806764" y="15968"/>
                      </a:cubicBezTo>
                      <a:cubicBezTo>
                        <a:pt x="844585" y="23533"/>
                        <a:pt x="888610" y="31246"/>
                        <a:pt x="926033" y="42473"/>
                      </a:cubicBezTo>
                      <a:cubicBezTo>
                        <a:pt x="952793" y="50501"/>
                        <a:pt x="982300" y="53480"/>
                        <a:pt x="1005546" y="68977"/>
                      </a:cubicBezTo>
                      <a:cubicBezTo>
                        <a:pt x="1018798" y="77812"/>
                        <a:pt x="1032866" y="85531"/>
                        <a:pt x="1045303" y="95481"/>
                      </a:cubicBezTo>
                      <a:cubicBezTo>
                        <a:pt x="1055059" y="103286"/>
                        <a:pt x="1061093" y="115558"/>
                        <a:pt x="1071807" y="121986"/>
                      </a:cubicBezTo>
                      <a:cubicBezTo>
                        <a:pt x="1083785" y="129173"/>
                        <a:pt x="1098312" y="130821"/>
                        <a:pt x="1111564" y="135238"/>
                      </a:cubicBezTo>
                      <a:cubicBezTo>
                        <a:pt x="1124816" y="144073"/>
                        <a:pt x="1138883" y="151792"/>
                        <a:pt x="1151320" y="161742"/>
                      </a:cubicBezTo>
                      <a:cubicBezTo>
                        <a:pt x="1178293" y="183321"/>
                        <a:pt x="1184651" y="198487"/>
                        <a:pt x="1204329" y="228003"/>
                      </a:cubicBezTo>
                      <a:cubicBezTo>
                        <a:pt x="1199912" y="258925"/>
                        <a:pt x="1200955" y="291135"/>
                        <a:pt x="1191077" y="320768"/>
                      </a:cubicBezTo>
                      <a:cubicBezTo>
                        <a:pt x="1187126" y="332621"/>
                        <a:pt x="1176941" y="345506"/>
                        <a:pt x="1164572" y="347273"/>
                      </a:cubicBezTo>
                      <a:cubicBezTo>
                        <a:pt x="1142274" y="350459"/>
                        <a:pt x="1120042" y="339948"/>
                        <a:pt x="1098311" y="334021"/>
                      </a:cubicBezTo>
                      <a:cubicBezTo>
                        <a:pt x="1071357" y="326670"/>
                        <a:pt x="1018798" y="307516"/>
                        <a:pt x="1018798" y="307516"/>
                      </a:cubicBezTo>
                      <a:cubicBezTo>
                        <a:pt x="1005546" y="298681"/>
                        <a:pt x="993288" y="288135"/>
                        <a:pt x="979042" y="281012"/>
                      </a:cubicBezTo>
                      <a:cubicBezTo>
                        <a:pt x="966548" y="274765"/>
                        <a:pt x="951263" y="274947"/>
                        <a:pt x="939285" y="267760"/>
                      </a:cubicBezTo>
                      <a:cubicBezTo>
                        <a:pt x="928571" y="261332"/>
                        <a:pt x="923495" y="247683"/>
                        <a:pt x="912781" y="241255"/>
                      </a:cubicBezTo>
                      <a:cubicBezTo>
                        <a:pt x="900803" y="234068"/>
                        <a:pt x="886456" y="231841"/>
                        <a:pt x="873024" y="228003"/>
                      </a:cubicBezTo>
                      <a:cubicBezTo>
                        <a:pt x="794122" y="205460"/>
                        <a:pt x="830484" y="220269"/>
                        <a:pt x="727250" y="201499"/>
                      </a:cubicBezTo>
                      <a:cubicBezTo>
                        <a:pt x="709331" y="198241"/>
                        <a:pt x="691911" y="192664"/>
                        <a:pt x="674242" y="188247"/>
                      </a:cubicBezTo>
                      <a:cubicBezTo>
                        <a:pt x="590372" y="202225"/>
                        <a:pt x="621599" y="201499"/>
                        <a:pt x="581477" y="201499"/>
                      </a:cubicBezTo>
                    </a:path>
                  </a:pathLst>
                </a:custGeom>
                <a:solidFill>
                  <a:srgbClr val="FF66F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</p:grpSp>
          <p:sp>
            <p:nvSpPr>
              <p:cNvPr id="215" name="正方形/長方形 214"/>
              <p:cNvSpPr/>
              <p:nvPr/>
            </p:nvSpPr>
            <p:spPr>
              <a:xfrm>
                <a:off x="3211081" y="1525873"/>
                <a:ext cx="3110384" cy="1353091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ja-JP" altLang="en-US" sz="2000" b="0" cap="none" spc="0" dirty="0" smtClean="0">
                    <a:ln w="18415" cmpd="sng">
                      <a:solidFill>
                        <a:sysClr val="windowText" lastClr="000000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</a:rPr>
                  <a:t>もんだい</a:t>
                </a:r>
                <a:endParaRPr lang="ja-JP" altLang="en-US" sz="2000" b="0" cap="none" spc="0" dirty="0">
                  <a:ln w="18415" cmpd="sng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225" name="グループ化 224"/>
            <p:cNvGrpSpPr/>
            <p:nvPr/>
          </p:nvGrpSpPr>
          <p:grpSpPr>
            <a:xfrm>
              <a:off x="3860304" y="5082200"/>
              <a:ext cx="1455374" cy="1384722"/>
              <a:chOff x="2744777" y="1484784"/>
              <a:chExt cx="4050390" cy="4682851"/>
            </a:xfrm>
          </p:grpSpPr>
          <p:grpSp>
            <p:nvGrpSpPr>
              <p:cNvPr id="226" name="グループ化 225"/>
              <p:cNvGrpSpPr/>
              <p:nvPr/>
            </p:nvGrpSpPr>
            <p:grpSpPr>
              <a:xfrm>
                <a:off x="2744777" y="1484784"/>
                <a:ext cx="4050390" cy="4682851"/>
                <a:chOff x="2668961" y="1844824"/>
                <a:chExt cx="4050390" cy="4682851"/>
              </a:xfrm>
            </p:grpSpPr>
            <p:sp>
              <p:nvSpPr>
                <p:cNvPr id="231" name="フリーフォーム 230"/>
                <p:cNvSpPr/>
                <p:nvPr/>
              </p:nvSpPr>
              <p:spPr>
                <a:xfrm>
                  <a:off x="2668961" y="1844824"/>
                  <a:ext cx="4050390" cy="4682851"/>
                </a:xfrm>
                <a:custGeom>
                  <a:avLst/>
                  <a:gdLst>
                    <a:gd name="connsiteX0" fmla="*/ 1277497 w 4050390"/>
                    <a:gd name="connsiteY0" fmla="*/ 35515 h 4334120"/>
                    <a:gd name="connsiteX1" fmla="*/ 747410 w 4050390"/>
                    <a:gd name="connsiteY1" fmla="*/ 287306 h 4334120"/>
                    <a:gd name="connsiteX2" fmla="*/ 349845 w 4050390"/>
                    <a:gd name="connsiteY2" fmla="*/ 936663 h 4334120"/>
                    <a:gd name="connsiteX3" fmla="*/ 190819 w 4050390"/>
                    <a:gd name="connsiteY3" fmla="*/ 2672698 h 4334120"/>
                    <a:gd name="connsiteX4" fmla="*/ 204071 w 4050390"/>
                    <a:gd name="connsiteY4" fmla="*/ 4209950 h 4334120"/>
                    <a:gd name="connsiteX5" fmla="*/ 270332 w 4050390"/>
                    <a:gd name="connsiteY5" fmla="*/ 4249706 h 4334120"/>
                    <a:gd name="connsiteX6" fmla="*/ 3649637 w 4050390"/>
                    <a:gd name="connsiteY6" fmla="*/ 4302715 h 4334120"/>
                    <a:gd name="connsiteX7" fmla="*/ 4020697 w 4050390"/>
                    <a:gd name="connsiteY7" fmla="*/ 4249706 h 4334120"/>
                    <a:gd name="connsiteX8" fmla="*/ 3967689 w 4050390"/>
                    <a:gd name="connsiteY8" fmla="*/ 4156941 h 4334120"/>
                    <a:gd name="connsiteX9" fmla="*/ 3914680 w 4050390"/>
                    <a:gd name="connsiteY9" fmla="*/ 2526924 h 4334120"/>
                    <a:gd name="connsiteX10" fmla="*/ 3768906 w 4050390"/>
                    <a:gd name="connsiteY10" fmla="*/ 578854 h 4334120"/>
                    <a:gd name="connsiteX11" fmla="*/ 2152141 w 4050390"/>
                    <a:gd name="connsiteY11" fmla="*/ 22263 h 4334120"/>
                    <a:gd name="connsiteX12" fmla="*/ 1065463 w 4050390"/>
                    <a:gd name="connsiteY12" fmla="*/ 101776 h 4334120"/>
                    <a:gd name="connsiteX13" fmla="*/ 1065463 w 4050390"/>
                    <a:gd name="connsiteY13" fmla="*/ 101776 h 43341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4050390" h="4334120">
                      <a:moveTo>
                        <a:pt x="1277497" y="35515"/>
                      </a:moveTo>
                      <a:cubicBezTo>
                        <a:pt x="1089758" y="86315"/>
                        <a:pt x="902019" y="137115"/>
                        <a:pt x="747410" y="287306"/>
                      </a:cubicBezTo>
                      <a:cubicBezTo>
                        <a:pt x="592801" y="437497"/>
                        <a:pt x="442610" y="539098"/>
                        <a:pt x="349845" y="936663"/>
                      </a:cubicBezTo>
                      <a:cubicBezTo>
                        <a:pt x="257080" y="1334228"/>
                        <a:pt x="215115" y="2127150"/>
                        <a:pt x="190819" y="2672698"/>
                      </a:cubicBezTo>
                      <a:cubicBezTo>
                        <a:pt x="166523" y="3218246"/>
                        <a:pt x="190819" y="3947115"/>
                        <a:pt x="204071" y="4209950"/>
                      </a:cubicBezTo>
                      <a:cubicBezTo>
                        <a:pt x="217323" y="4472785"/>
                        <a:pt x="-303929" y="4234245"/>
                        <a:pt x="270332" y="4249706"/>
                      </a:cubicBezTo>
                      <a:cubicBezTo>
                        <a:pt x="844593" y="4265167"/>
                        <a:pt x="3024576" y="4302715"/>
                        <a:pt x="3649637" y="4302715"/>
                      </a:cubicBezTo>
                      <a:cubicBezTo>
                        <a:pt x="4274698" y="4302715"/>
                        <a:pt x="3967688" y="4274002"/>
                        <a:pt x="4020697" y="4249706"/>
                      </a:cubicBezTo>
                      <a:cubicBezTo>
                        <a:pt x="4073706" y="4225410"/>
                        <a:pt x="3985359" y="4444071"/>
                        <a:pt x="3967689" y="4156941"/>
                      </a:cubicBezTo>
                      <a:cubicBezTo>
                        <a:pt x="3950020" y="3869811"/>
                        <a:pt x="3947811" y="3123272"/>
                        <a:pt x="3914680" y="2526924"/>
                      </a:cubicBezTo>
                      <a:cubicBezTo>
                        <a:pt x="3881550" y="1930576"/>
                        <a:pt x="4062663" y="996298"/>
                        <a:pt x="3768906" y="578854"/>
                      </a:cubicBezTo>
                      <a:cubicBezTo>
                        <a:pt x="3475150" y="161411"/>
                        <a:pt x="2602715" y="101776"/>
                        <a:pt x="2152141" y="22263"/>
                      </a:cubicBezTo>
                      <a:cubicBezTo>
                        <a:pt x="1701567" y="-57250"/>
                        <a:pt x="1065463" y="101776"/>
                        <a:pt x="1065463" y="101776"/>
                      </a:cubicBezTo>
                      <a:lnTo>
                        <a:pt x="1065463" y="101776"/>
                      </a:lnTo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232" name="円/楕円 231"/>
                <p:cNvSpPr/>
                <p:nvPr/>
              </p:nvSpPr>
              <p:spPr>
                <a:xfrm>
                  <a:off x="3539968" y="2708920"/>
                  <a:ext cx="864096" cy="864096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233" name="弦 232"/>
                <p:cNvSpPr/>
                <p:nvPr/>
              </p:nvSpPr>
              <p:spPr>
                <a:xfrm rot="17413514">
                  <a:off x="3511875" y="2740803"/>
                  <a:ext cx="863204" cy="848977"/>
                </a:xfrm>
                <a:prstGeom prst="chord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234" name="円/楕円 233"/>
                <p:cNvSpPr/>
                <p:nvPr/>
              </p:nvSpPr>
              <p:spPr>
                <a:xfrm>
                  <a:off x="4913988" y="2708920"/>
                  <a:ext cx="864096" cy="864096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235" name="弦 234"/>
                <p:cNvSpPr/>
                <p:nvPr/>
              </p:nvSpPr>
              <p:spPr>
                <a:xfrm rot="17413514">
                  <a:off x="4885895" y="2740803"/>
                  <a:ext cx="863204" cy="848977"/>
                </a:xfrm>
                <a:prstGeom prst="chord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236" name="円/楕円 235"/>
                <p:cNvSpPr/>
                <p:nvPr/>
              </p:nvSpPr>
              <p:spPr>
                <a:xfrm>
                  <a:off x="3779912" y="2996952"/>
                  <a:ext cx="360040" cy="28803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237" name="円/楕円 236"/>
                <p:cNvSpPr/>
                <p:nvPr/>
              </p:nvSpPr>
              <p:spPr>
                <a:xfrm>
                  <a:off x="5137477" y="3021275"/>
                  <a:ext cx="360040" cy="28803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</p:grpSp>
          <p:grpSp>
            <p:nvGrpSpPr>
              <p:cNvPr id="227" name="グループ化 226"/>
              <p:cNvGrpSpPr/>
              <p:nvPr/>
            </p:nvGrpSpPr>
            <p:grpSpPr>
              <a:xfrm>
                <a:off x="4333282" y="3948385"/>
                <a:ext cx="880011" cy="701173"/>
                <a:chOff x="4109793" y="3844323"/>
                <a:chExt cx="1216771" cy="701173"/>
              </a:xfrm>
            </p:grpSpPr>
            <p:sp>
              <p:nvSpPr>
                <p:cNvPr id="229" name="フリーフォーム 228"/>
                <p:cNvSpPr/>
                <p:nvPr/>
              </p:nvSpPr>
              <p:spPr>
                <a:xfrm>
                  <a:off x="4109793" y="4052449"/>
                  <a:ext cx="1204329" cy="493047"/>
                </a:xfrm>
                <a:custGeom>
                  <a:avLst/>
                  <a:gdLst>
                    <a:gd name="connsiteX0" fmla="*/ 700746 w 1204329"/>
                    <a:gd name="connsiteY0" fmla="*/ 188247 h 493047"/>
                    <a:gd name="connsiteX1" fmla="*/ 528468 w 1204329"/>
                    <a:gd name="connsiteY1" fmla="*/ 201499 h 493047"/>
                    <a:gd name="connsiteX2" fmla="*/ 448955 w 1204329"/>
                    <a:gd name="connsiteY2" fmla="*/ 228003 h 493047"/>
                    <a:gd name="connsiteX3" fmla="*/ 369442 w 1204329"/>
                    <a:gd name="connsiteY3" fmla="*/ 281012 h 493047"/>
                    <a:gd name="connsiteX4" fmla="*/ 303181 w 1204329"/>
                    <a:gd name="connsiteY4" fmla="*/ 334021 h 493047"/>
                    <a:gd name="connsiteX5" fmla="*/ 236920 w 1204329"/>
                    <a:gd name="connsiteY5" fmla="*/ 400281 h 493047"/>
                    <a:gd name="connsiteX6" fmla="*/ 170659 w 1204329"/>
                    <a:gd name="connsiteY6" fmla="*/ 440038 h 493047"/>
                    <a:gd name="connsiteX7" fmla="*/ 130903 w 1204329"/>
                    <a:gd name="connsiteY7" fmla="*/ 466542 h 493047"/>
                    <a:gd name="connsiteX8" fmla="*/ 51390 w 1204329"/>
                    <a:gd name="connsiteY8" fmla="*/ 493047 h 493047"/>
                    <a:gd name="connsiteX9" fmla="*/ 24885 w 1204329"/>
                    <a:gd name="connsiteY9" fmla="*/ 347273 h 493047"/>
                    <a:gd name="connsiteX10" fmla="*/ 64642 w 1204329"/>
                    <a:gd name="connsiteY10" fmla="*/ 281012 h 493047"/>
                    <a:gd name="connsiteX11" fmla="*/ 91146 w 1204329"/>
                    <a:gd name="connsiteY11" fmla="*/ 241255 h 493047"/>
                    <a:gd name="connsiteX12" fmla="*/ 170659 w 1204329"/>
                    <a:gd name="connsiteY12" fmla="*/ 201499 h 493047"/>
                    <a:gd name="connsiteX13" fmla="*/ 250172 w 1204329"/>
                    <a:gd name="connsiteY13" fmla="*/ 135238 h 493047"/>
                    <a:gd name="connsiteX14" fmla="*/ 276677 w 1204329"/>
                    <a:gd name="connsiteY14" fmla="*/ 108734 h 493047"/>
                    <a:gd name="connsiteX15" fmla="*/ 329685 w 1204329"/>
                    <a:gd name="connsiteY15" fmla="*/ 82229 h 493047"/>
                    <a:gd name="connsiteX16" fmla="*/ 409198 w 1204329"/>
                    <a:gd name="connsiteY16" fmla="*/ 42473 h 493047"/>
                    <a:gd name="connsiteX17" fmla="*/ 448955 w 1204329"/>
                    <a:gd name="connsiteY17" fmla="*/ 15968 h 493047"/>
                    <a:gd name="connsiteX18" fmla="*/ 806764 w 1204329"/>
                    <a:gd name="connsiteY18" fmla="*/ 15968 h 493047"/>
                    <a:gd name="connsiteX19" fmla="*/ 926033 w 1204329"/>
                    <a:gd name="connsiteY19" fmla="*/ 42473 h 493047"/>
                    <a:gd name="connsiteX20" fmla="*/ 1005546 w 1204329"/>
                    <a:gd name="connsiteY20" fmla="*/ 68977 h 493047"/>
                    <a:gd name="connsiteX21" fmla="*/ 1045303 w 1204329"/>
                    <a:gd name="connsiteY21" fmla="*/ 95481 h 493047"/>
                    <a:gd name="connsiteX22" fmla="*/ 1071807 w 1204329"/>
                    <a:gd name="connsiteY22" fmla="*/ 121986 h 493047"/>
                    <a:gd name="connsiteX23" fmla="*/ 1111564 w 1204329"/>
                    <a:gd name="connsiteY23" fmla="*/ 135238 h 493047"/>
                    <a:gd name="connsiteX24" fmla="*/ 1151320 w 1204329"/>
                    <a:gd name="connsiteY24" fmla="*/ 161742 h 493047"/>
                    <a:gd name="connsiteX25" fmla="*/ 1204329 w 1204329"/>
                    <a:gd name="connsiteY25" fmla="*/ 228003 h 493047"/>
                    <a:gd name="connsiteX26" fmla="*/ 1191077 w 1204329"/>
                    <a:gd name="connsiteY26" fmla="*/ 320768 h 493047"/>
                    <a:gd name="connsiteX27" fmla="*/ 1164572 w 1204329"/>
                    <a:gd name="connsiteY27" fmla="*/ 347273 h 493047"/>
                    <a:gd name="connsiteX28" fmla="*/ 1098311 w 1204329"/>
                    <a:gd name="connsiteY28" fmla="*/ 334021 h 493047"/>
                    <a:gd name="connsiteX29" fmla="*/ 1018798 w 1204329"/>
                    <a:gd name="connsiteY29" fmla="*/ 307516 h 493047"/>
                    <a:gd name="connsiteX30" fmla="*/ 979042 w 1204329"/>
                    <a:gd name="connsiteY30" fmla="*/ 281012 h 493047"/>
                    <a:gd name="connsiteX31" fmla="*/ 939285 w 1204329"/>
                    <a:gd name="connsiteY31" fmla="*/ 267760 h 493047"/>
                    <a:gd name="connsiteX32" fmla="*/ 912781 w 1204329"/>
                    <a:gd name="connsiteY32" fmla="*/ 241255 h 493047"/>
                    <a:gd name="connsiteX33" fmla="*/ 873024 w 1204329"/>
                    <a:gd name="connsiteY33" fmla="*/ 228003 h 493047"/>
                    <a:gd name="connsiteX34" fmla="*/ 727250 w 1204329"/>
                    <a:gd name="connsiteY34" fmla="*/ 201499 h 493047"/>
                    <a:gd name="connsiteX35" fmla="*/ 674242 w 1204329"/>
                    <a:gd name="connsiteY35" fmla="*/ 188247 h 493047"/>
                    <a:gd name="connsiteX36" fmla="*/ 581477 w 1204329"/>
                    <a:gd name="connsiteY36" fmla="*/ 201499 h 493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1204329" h="493047">
                      <a:moveTo>
                        <a:pt x="700746" y="188247"/>
                      </a:moveTo>
                      <a:cubicBezTo>
                        <a:pt x="643320" y="192664"/>
                        <a:pt x="585359" y="192516"/>
                        <a:pt x="528468" y="201499"/>
                      </a:cubicBezTo>
                      <a:cubicBezTo>
                        <a:pt x="500872" y="205856"/>
                        <a:pt x="448955" y="228003"/>
                        <a:pt x="448955" y="228003"/>
                      </a:cubicBezTo>
                      <a:cubicBezTo>
                        <a:pt x="422451" y="245673"/>
                        <a:pt x="391967" y="258488"/>
                        <a:pt x="369442" y="281012"/>
                      </a:cubicBezTo>
                      <a:cubicBezTo>
                        <a:pt x="331675" y="318778"/>
                        <a:pt x="353333" y="300585"/>
                        <a:pt x="303181" y="334021"/>
                      </a:cubicBezTo>
                      <a:cubicBezTo>
                        <a:pt x="257744" y="402177"/>
                        <a:pt x="300028" y="349795"/>
                        <a:pt x="236920" y="400281"/>
                      </a:cubicBezTo>
                      <a:cubicBezTo>
                        <a:pt x="184944" y="441862"/>
                        <a:pt x="239704" y="417023"/>
                        <a:pt x="170659" y="440038"/>
                      </a:cubicBezTo>
                      <a:cubicBezTo>
                        <a:pt x="157407" y="448873"/>
                        <a:pt x="145457" y="460073"/>
                        <a:pt x="130903" y="466542"/>
                      </a:cubicBezTo>
                      <a:cubicBezTo>
                        <a:pt x="105373" y="477889"/>
                        <a:pt x="51390" y="493047"/>
                        <a:pt x="51390" y="493047"/>
                      </a:cubicBezTo>
                      <a:cubicBezTo>
                        <a:pt x="-28123" y="466541"/>
                        <a:pt x="2744" y="491194"/>
                        <a:pt x="24885" y="347273"/>
                      </a:cubicBezTo>
                      <a:cubicBezTo>
                        <a:pt x="32557" y="297406"/>
                        <a:pt x="36784" y="315834"/>
                        <a:pt x="64642" y="281012"/>
                      </a:cubicBezTo>
                      <a:cubicBezTo>
                        <a:pt x="74592" y="268575"/>
                        <a:pt x="79884" y="252517"/>
                        <a:pt x="91146" y="241255"/>
                      </a:cubicBezTo>
                      <a:cubicBezTo>
                        <a:pt x="116835" y="215566"/>
                        <a:pt x="138325" y="212277"/>
                        <a:pt x="170659" y="201499"/>
                      </a:cubicBezTo>
                      <a:cubicBezTo>
                        <a:pt x="253702" y="90775"/>
                        <a:pt x="167387" y="184908"/>
                        <a:pt x="250172" y="135238"/>
                      </a:cubicBezTo>
                      <a:cubicBezTo>
                        <a:pt x="260886" y="128810"/>
                        <a:pt x="266281" y="115665"/>
                        <a:pt x="276677" y="108734"/>
                      </a:cubicBezTo>
                      <a:cubicBezTo>
                        <a:pt x="293114" y="97776"/>
                        <a:pt x="312533" y="92030"/>
                        <a:pt x="329685" y="82229"/>
                      </a:cubicBezTo>
                      <a:cubicBezTo>
                        <a:pt x="401612" y="41128"/>
                        <a:pt x="336312" y="66768"/>
                        <a:pt x="409198" y="42473"/>
                      </a:cubicBezTo>
                      <a:cubicBezTo>
                        <a:pt x="422450" y="33638"/>
                        <a:pt x="434042" y="21561"/>
                        <a:pt x="448955" y="15968"/>
                      </a:cubicBezTo>
                      <a:cubicBezTo>
                        <a:pt x="543325" y="-19421"/>
                        <a:pt x="783320" y="14902"/>
                        <a:pt x="806764" y="15968"/>
                      </a:cubicBezTo>
                      <a:cubicBezTo>
                        <a:pt x="844585" y="23533"/>
                        <a:pt x="888610" y="31246"/>
                        <a:pt x="926033" y="42473"/>
                      </a:cubicBezTo>
                      <a:cubicBezTo>
                        <a:pt x="952793" y="50501"/>
                        <a:pt x="982300" y="53480"/>
                        <a:pt x="1005546" y="68977"/>
                      </a:cubicBezTo>
                      <a:cubicBezTo>
                        <a:pt x="1018798" y="77812"/>
                        <a:pt x="1032866" y="85531"/>
                        <a:pt x="1045303" y="95481"/>
                      </a:cubicBezTo>
                      <a:cubicBezTo>
                        <a:pt x="1055059" y="103286"/>
                        <a:pt x="1061093" y="115558"/>
                        <a:pt x="1071807" y="121986"/>
                      </a:cubicBezTo>
                      <a:cubicBezTo>
                        <a:pt x="1083785" y="129173"/>
                        <a:pt x="1098312" y="130821"/>
                        <a:pt x="1111564" y="135238"/>
                      </a:cubicBezTo>
                      <a:cubicBezTo>
                        <a:pt x="1124816" y="144073"/>
                        <a:pt x="1138883" y="151792"/>
                        <a:pt x="1151320" y="161742"/>
                      </a:cubicBezTo>
                      <a:cubicBezTo>
                        <a:pt x="1178293" y="183321"/>
                        <a:pt x="1184651" y="198487"/>
                        <a:pt x="1204329" y="228003"/>
                      </a:cubicBezTo>
                      <a:cubicBezTo>
                        <a:pt x="1199912" y="258925"/>
                        <a:pt x="1200955" y="291135"/>
                        <a:pt x="1191077" y="320768"/>
                      </a:cubicBezTo>
                      <a:cubicBezTo>
                        <a:pt x="1187126" y="332621"/>
                        <a:pt x="1176941" y="345506"/>
                        <a:pt x="1164572" y="347273"/>
                      </a:cubicBezTo>
                      <a:cubicBezTo>
                        <a:pt x="1142274" y="350459"/>
                        <a:pt x="1120042" y="339948"/>
                        <a:pt x="1098311" y="334021"/>
                      </a:cubicBezTo>
                      <a:cubicBezTo>
                        <a:pt x="1071357" y="326670"/>
                        <a:pt x="1018798" y="307516"/>
                        <a:pt x="1018798" y="307516"/>
                      </a:cubicBezTo>
                      <a:cubicBezTo>
                        <a:pt x="1005546" y="298681"/>
                        <a:pt x="993288" y="288135"/>
                        <a:pt x="979042" y="281012"/>
                      </a:cubicBezTo>
                      <a:cubicBezTo>
                        <a:pt x="966548" y="274765"/>
                        <a:pt x="951263" y="274947"/>
                        <a:pt x="939285" y="267760"/>
                      </a:cubicBezTo>
                      <a:cubicBezTo>
                        <a:pt x="928571" y="261332"/>
                        <a:pt x="923495" y="247683"/>
                        <a:pt x="912781" y="241255"/>
                      </a:cubicBezTo>
                      <a:cubicBezTo>
                        <a:pt x="900803" y="234068"/>
                        <a:pt x="886456" y="231841"/>
                        <a:pt x="873024" y="228003"/>
                      </a:cubicBezTo>
                      <a:cubicBezTo>
                        <a:pt x="794122" y="205460"/>
                        <a:pt x="830484" y="220269"/>
                        <a:pt x="727250" y="201499"/>
                      </a:cubicBezTo>
                      <a:cubicBezTo>
                        <a:pt x="709331" y="198241"/>
                        <a:pt x="691911" y="192664"/>
                        <a:pt x="674242" y="188247"/>
                      </a:cubicBezTo>
                      <a:cubicBezTo>
                        <a:pt x="590372" y="202225"/>
                        <a:pt x="621599" y="201499"/>
                        <a:pt x="581477" y="201499"/>
                      </a:cubicBezTo>
                    </a:path>
                  </a:pathLst>
                </a:custGeom>
                <a:solidFill>
                  <a:srgbClr val="FF66F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230" name="フリーフォーム 229"/>
                <p:cNvSpPr/>
                <p:nvPr/>
              </p:nvSpPr>
              <p:spPr>
                <a:xfrm>
                  <a:off x="4122235" y="3844323"/>
                  <a:ext cx="1204329" cy="493047"/>
                </a:xfrm>
                <a:custGeom>
                  <a:avLst/>
                  <a:gdLst>
                    <a:gd name="connsiteX0" fmla="*/ 700746 w 1204329"/>
                    <a:gd name="connsiteY0" fmla="*/ 188247 h 493047"/>
                    <a:gd name="connsiteX1" fmla="*/ 528468 w 1204329"/>
                    <a:gd name="connsiteY1" fmla="*/ 201499 h 493047"/>
                    <a:gd name="connsiteX2" fmla="*/ 448955 w 1204329"/>
                    <a:gd name="connsiteY2" fmla="*/ 228003 h 493047"/>
                    <a:gd name="connsiteX3" fmla="*/ 369442 w 1204329"/>
                    <a:gd name="connsiteY3" fmla="*/ 281012 h 493047"/>
                    <a:gd name="connsiteX4" fmla="*/ 303181 w 1204329"/>
                    <a:gd name="connsiteY4" fmla="*/ 334021 h 493047"/>
                    <a:gd name="connsiteX5" fmla="*/ 236920 w 1204329"/>
                    <a:gd name="connsiteY5" fmla="*/ 400281 h 493047"/>
                    <a:gd name="connsiteX6" fmla="*/ 170659 w 1204329"/>
                    <a:gd name="connsiteY6" fmla="*/ 440038 h 493047"/>
                    <a:gd name="connsiteX7" fmla="*/ 130903 w 1204329"/>
                    <a:gd name="connsiteY7" fmla="*/ 466542 h 493047"/>
                    <a:gd name="connsiteX8" fmla="*/ 51390 w 1204329"/>
                    <a:gd name="connsiteY8" fmla="*/ 493047 h 493047"/>
                    <a:gd name="connsiteX9" fmla="*/ 24885 w 1204329"/>
                    <a:gd name="connsiteY9" fmla="*/ 347273 h 493047"/>
                    <a:gd name="connsiteX10" fmla="*/ 64642 w 1204329"/>
                    <a:gd name="connsiteY10" fmla="*/ 281012 h 493047"/>
                    <a:gd name="connsiteX11" fmla="*/ 91146 w 1204329"/>
                    <a:gd name="connsiteY11" fmla="*/ 241255 h 493047"/>
                    <a:gd name="connsiteX12" fmla="*/ 170659 w 1204329"/>
                    <a:gd name="connsiteY12" fmla="*/ 201499 h 493047"/>
                    <a:gd name="connsiteX13" fmla="*/ 250172 w 1204329"/>
                    <a:gd name="connsiteY13" fmla="*/ 135238 h 493047"/>
                    <a:gd name="connsiteX14" fmla="*/ 276677 w 1204329"/>
                    <a:gd name="connsiteY14" fmla="*/ 108734 h 493047"/>
                    <a:gd name="connsiteX15" fmla="*/ 329685 w 1204329"/>
                    <a:gd name="connsiteY15" fmla="*/ 82229 h 493047"/>
                    <a:gd name="connsiteX16" fmla="*/ 409198 w 1204329"/>
                    <a:gd name="connsiteY16" fmla="*/ 42473 h 493047"/>
                    <a:gd name="connsiteX17" fmla="*/ 448955 w 1204329"/>
                    <a:gd name="connsiteY17" fmla="*/ 15968 h 493047"/>
                    <a:gd name="connsiteX18" fmla="*/ 806764 w 1204329"/>
                    <a:gd name="connsiteY18" fmla="*/ 15968 h 493047"/>
                    <a:gd name="connsiteX19" fmla="*/ 926033 w 1204329"/>
                    <a:gd name="connsiteY19" fmla="*/ 42473 h 493047"/>
                    <a:gd name="connsiteX20" fmla="*/ 1005546 w 1204329"/>
                    <a:gd name="connsiteY20" fmla="*/ 68977 h 493047"/>
                    <a:gd name="connsiteX21" fmla="*/ 1045303 w 1204329"/>
                    <a:gd name="connsiteY21" fmla="*/ 95481 h 493047"/>
                    <a:gd name="connsiteX22" fmla="*/ 1071807 w 1204329"/>
                    <a:gd name="connsiteY22" fmla="*/ 121986 h 493047"/>
                    <a:gd name="connsiteX23" fmla="*/ 1111564 w 1204329"/>
                    <a:gd name="connsiteY23" fmla="*/ 135238 h 493047"/>
                    <a:gd name="connsiteX24" fmla="*/ 1151320 w 1204329"/>
                    <a:gd name="connsiteY24" fmla="*/ 161742 h 493047"/>
                    <a:gd name="connsiteX25" fmla="*/ 1204329 w 1204329"/>
                    <a:gd name="connsiteY25" fmla="*/ 228003 h 493047"/>
                    <a:gd name="connsiteX26" fmla="*/ 1191077 w 1204329"/>
                    <a:gd name="connsiteY26" fmla="*/ 320768 h 493047"/>
                    <a:gd name="connsiteX27" fmla="*/ 1164572 w 1204329"/>
                    <a:gd name="connsiteY27" fmla="*/ 347273 h 493047"/>
                    <a:gd name="connsiteX28" fmla="*/ 1098311 w 1204329"/>
                    <a:gd name="connsiteY28" fmla="*/ 334021 h 493047"/>
                    <a:gd name="connsiteX29" fmla="*/ 1018798 w 1204329"/>
                    <a:gd name="connsiteY29" fmla="*/ 307516 h 493047"/>
                    <a:gd name="connsiteX30" fmla="*/ 979042 w 1204329"/>
                    <a:gd name="connsiteY30" fmla="*/ 281012 h 493047"/>
                    <a:gd name="connsiteX31" fmla="*/ 939285 w 1204329"/>
                    <a:gd name="connsiteY31" fmla="*/ 267760 h 493047"/>
                    <a:gd name="connsiteX32" fmla="*/ 912781 w 1204329"/>
                    <a:gd name="connsiteY32" fmla="*/ 241255 h 493047"/>
                    <a:gd name="connsiteX33" fmla="*/ 873024 w 1204329"/>
                    <a:gd name="connsiteY33" fmla="*/ 228003 h 493047"/>
                    <a:gd name="connsiteX34" fmla="*/ 727250 w 1204329"/>
                    <a:gd name="connsiteY34" fmla="*/ 201499 h 493047"/>
                    <a:gd name="connsiteX35" fmla="*/ 674242 w 1204329"/>
                    <a:gd name="connsiteY35" fmla="*/ 188247 h 493047"/>
                    <a:gd name="connsiteX36" fmla="*/ 581477 w 1204329"/>
                    <a:gd name="connsiteY36" fmla="*/ 201499 h 493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1204329" h="493047">
                      <a:moveTo>
                        <a:pt x="700746" y="188247"/>
                      </a:moveTo>
                      <a:cubicBezTo>
                        <a:pt x="643320" y="192664"/>
                        <a:pt x="585359" y="192516"/>
                        <a:pt x="528468" y="201499"/>
                      </a:cubicBezTo>
                      <a:cubicBezTo>
                        <a:pt x="500872" y="205856"/>
                        <a:pt x="448955" y="228003"/>
                        <a:pt x="448955" y="228003"/>
                      </a:cubicBezTo>
                      <a:cubicBezTo>
                        <a:pt x="422451" y="245673"/>
                        <a:pt x="391967" y="258488"/>
                        <a:pt x="369442" y="281012"/>
                      </a:cubicBezTo>
                      <a:cubicBezTo>
                        <a:pt x="331675" y="318778"/>
                        <a:pt x="353333" y="300585"/>
                        <a:pt x="303181" y="334021"/>
                      </a:cubicBezTo>
                      <a:cubicBezTo>
                        <a:pt x="257744" y="402177"/>
                        <a:pt x="300028" y="349795"/>
                        <a:pt x="236920" y="400281"/>
                      </a:cubicBezTo>
                      <a:cubicBezTo>
                        <a:pt x="184944" y="441862"/>
                        <a:pt x="239704" y="417023"/>
                        <a:pt x="170659" y="440038"/>
                      </a:cubicBezTo>
                      <a:cubicBezTo>
                        <a:pt x="157407" y="448873"/>
                        <a:pt x="145457" y="460073"/>
                        <a:pt x="130903" y="466542"/>
                      </a:cubicBezTo>
                      <a:cubicBezTo>
                        <a:pt x="105373" y="477889"/>
                        <a:pt x="51390" y="493047"/>
                        <a:pt x="51390" y="493047"/>
                      </a:cubicBezTo>
                      <a:cubicBezTo>
                        <a:pt x="-28123" y="466541"/>
                        <a:pt x="2744" y="491194"/>
                        <a:pt x="24885" y="347273"/>
                      </a:cubicBezTo>
                      <a:cubicBezTo>
                        <a:pt x="32557" y="297406"/>
                        <a:pt x="36784" y="315834"/>
                        <a:pt x="64642" y="281012"/>
                      </a:cubicBezTo>
                      <a:cubicBezTo>
                        <a:pt x="74592" y="268575"/>
                        <a:pt x="79884" y="252517"/>
                        <a:pt x="91146" y="241255"/>
                      </a:cubicBezTo>
                      <a:cubicBezTo>
                        <a:pt x="116835" y="215566"/>
                        <a:pt x="138325" y="212277"/>
                        <a:pt x="170659" y="201499"/>
                      </a:cubicBezTo>
                      <a:cubicBezTo>
                        <a:pt x="253702" y="90775"/>
                        <a:pt x="167387" y="184908"/>
                        <a:pt x="250172" y="135238"/>
                      </a:cubicBezTo>
                      <a:cubicBezTo>
                        <a:pt x="260886" y="128810"/>
                        <a:pt x="266281" y="115665"/>
                        <a:pt x="276677" y="108734"/>
                      </a:cubicBezTo>
                      <a:cubicBezTo>
                        <a:pt x="293114" y="97776"/>
                        <a:pt x="312533" y="92030"/>
                        <a:pt x="329685" y="82229"/>
                      </a:cubicBezTo>
                      <a:cubicBezTo>
                        <a:pt x="401612" y="41128"/>
                        <a:pt x="336312" y="66768"/>
                        <a:pt x="409198" y="42473"/>
                      </a:cubicBezTo>
                      <a:cubicBezTo>
                        <a:pt x="422450" y="33638"/>
                        <a:pt x="434042" y="21561"/>
                        <a:pt x="448955" y="15968"/>
                      </a:cubicBezTo>
                      <a:cubicBezTo>
                        <a:pt x="543325" y="-19421"/>
                        <a:pt x="783320" y="14902"/>
                        <a:pt x="806764" y="15968"/>
                      </a:cubicBezTo>
                      <a:cubicBezTo>
                        <a:pt x="844585" y="23533"/>
                        <a:pt x="888610" y="31246"/>
                        <a:pt x="926033" y="42473"/>
                      </a:cubicBezTo>
                      <a:cubicBezTo>
                        <a:pt x="952793" y="50501"/>
                        <a:pt x="982300" y="53480"/>
                        <a:pt x="1005546" y="68977"/>
                      </a:cubicBezTo>
                      <a:cubicBezTo>
                        <a:pt x="1018798" y="77812"/>
                        <a:pt x="1032866" y="85531"/>
                        <a:pt x="1045303" y="95481"/>
                      </a:cubicBezTo>
                      <a:cubicBezTo>
                        <a:pt x="1055059" y="103286"/>
                        <a:pt x="1061093" y="115558"/>
                        <a:pt x="1071807" y="121986"/>
                      </a:cubicBezTo>
                      <a:cubicBezTo>
                        <a:pt x="1083785" y="129173"/>
                        <a:pt x="1098312" y="130821"/>
                        <a:pt x="1111564" y="135238"/>
                      </a:cubicBezTo>
                      <a:cubicBezTo>
                        <a:pt x="1124816" y="144073"/>
                        <a:pt x="1138883" y="151792"/>
                        <a:pt x="1151320" y="161742"/>
                      </a:cubicBezTo>
                      <a:cubicBezTo>
                        <a:pt x="1178293" y="183321"/>
                        <a:pt x="1184651" y="198487"/>
                        <a:pt x="1204329" y="228003"/>
                      </a:cubicBezTo>
                      <a:cubicBezTo>
                        <a:pt x="1199912" y="258925"/>
                        <a:pt x="1200955" y="291135"/>
                        <a:pt x="1191077" y="320768"/>
                      </a:cubicBezTo>
                      <a:cubicBezTo>
                        <a:pt x="1187126" y="332621"/>
                        <a:pt x="1176941" y="345506"/>
                        <a:pt x="1164572" y="347273"/>
                      </a:cubicBezTo>
                      <a:cubicBezTo>
                        <a:pt x="1142274" y="350459"/>
                        <a:pt x="1120042" y="339948"/>
                        <a:pt x="1098311" y="334021"/>
                      </a:cubicBezTo>
                      <a:cubicBezTo>
                        <a:pt x="1071357" y="326670"/>
                        <a:pt x="1018798" y="307516"/>
                        <a:pt x="1018798" y="307516"/>
                      </a:cubicBezTo>
                      <a:cubicBezTo>
                        <a:pt x="1005546" y="298681"/>
                        <a:pt x="993288" y="288135"/>
                        <a:pt x="979042" y="281012"/>
                      </a:cubicBezTo>
                      <a:cubicBezTo>
                        <a:pt x="966548" y="274765"/>
                        <a:pt x="951263" y="274947"/>
                        <a:pt x="939285" y="267760"/>
                      </a:cubicBezTo>
                      <a:cubicBezTo>
                        <a:pt x="928571" y="261332"/>
                        <a:pt x="923495" y="247683"/>
                        <a:pt x="912781" y="241255"/>
                      </a:cubicBezTo>
                      <a:cubicBezTo>
                        <a:pt x="900803" y="234068"/>
                        <a:pt x="886456" y="231841"/>
                        <a:pt x="873024" y="228003"/>
                      </a:cubicBezTo>
                      <a:cubicBezTo>
                        <a:pt x="794122" y="205460"/>
                        <a:pt x="830484" y="220269"/>
                        <a:pt x="727250" y="201499"/>
                      </a:cubicBezTo>
                      <a:cubicBezTo>
                        <a:pt x="709331" y="198241"/>
                        <a:pt x="691911" y="192664"/>
                        <a:pt x="674242" y="188247"/>
                      </a:cubicBezTo>
                      <a:cubicBezTo>
                        <a:pt x="590372" y="202225"/>
                        <a:pt x="621599" y="201499"/>
                        <a:pt x="581477" y="201499"/>
                      </a:cubicBezTo>
                    </a:path>
                  </a:pathLst>
                </a:custGeom>
                <a:solidFill>
                  <a:srgbClr val="FF66F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</p:grpSp>
          <p:sp>
            <p:nvSpPr>
              <p:cNvPr id="228" name="正方形/長方形 227"/>
              <p:cNvSpPr/>
              <p:nvPr/>
            </p:nvSpPr>
            <p:spPr>
              <a:xfrm>
                <a:off x="3211081" y="1525873"/>
                <a:ext cx="3110384" cy="1353091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ja-JP" altLang="en-US" sz="2000" b="0" cap="none" spc="0" dirty="0" smtClean="0">
                    <a:ln w="18415" cmpd="sng">
                      <a:solidFill>
                        <a:sysClr val="windowText" lastClr="000000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</a:rPr>
                  <a:t>もんだい</a:t>
                </a:r>
                <a:endParaRPr lang="ja-JP" altLang="en-US" sz="2000" b="0" cap="none" spc="0" dirty="0">
                  <a:ln w="18415" cmpd="sng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238" name="グループ化 237"/>
            <p:cNvGrpSpPr/>
            <p:nvPr/>
          </p:nvGrpSpPr>
          <p:grpSpPr>
            <a:xfrm>
              <a:off x="5588496" y="5061760"/>
              <a:ext cx="1455374" cy="1384722"/>
              <a:chOff x="2744777" y="1484784"/>
              <a:chExt cx="4050390" cy="4682851"/>
            </a:xfrm>
          </p:grpSpPr>
          <p:grpSp>
            <p:nvGrpSpPr>
              <p:cNvPr id="239" name="グループ化 238"/>
              <p:cNvGrpSpPr/>
              <p:nvPr/>
            </p:nvGrpSpPr>
            <p:grpSpPr>
              <a:xfrm>
                <a:off x="2744777" y="1484784"/>
                <a:ext cx="4050390" cy="4682851"/>
                <a:chOff x="2668961" y="1844824"/>
                <a:chExt cx="4050390" cy="4682851"/>
              </a:xfrm>
            </p:grpSpPr>
            <p:sp>
              <p:nvSpPr>
                <p:cNvPr id="244" name="フリーフォーム 243"/>
                <p:cNvSpPr/>
                <p:nvPr/>
              </p:nvSpPr>
              <p:spPr>
                <a:xfrm>
                  <a:off x="2668961" y="1844824"/>
                  <a:ext cx="4050390" cy="4682851"/>
                </a:xfrm>
                <a:custGeom>
                  <a:avLst/>
                  <a:gdLst>
                    <a:gd name="connsiteX0" fmla="*/ 1277497 w 4050390"/>
                    <a:gd name="connsiteY0" fmla="*/ 35515 h 4334120"/>
                    <a:gd name="connsiteX1" fmla="*/ 747410 w 4050390"/>
                    <a:gd name="connsiteY1" fmla="*/ 287306 h 4334120"/>
                    <a:gd name="connsiteX2" fmla="*/ 349845 w 4050390"/>
                    <a:gd name="connsiteY2" fmla="*/ 936663 h 4334120"/>
                    <a:gd name="connsiteX3" fmla="*/ 190819 w 4050390"/>
                    <a:gd name="connsiteY3" fmla="*/ 2672698 h 4334120"/>
                    <a:gd name="connsiteX4" fmla="*/ 204071 w 4050390"/>
                    <a:gd name="connsiteY4" fmla="*/ 4209950 h 4334120"/>
                    <a:gd name="connsiteX5" fmla="*/ 270332 w 4050390"/>
                    <a:gd name="connsiteY5" fmla="*/ 4249706 h 4334120"/>
                    <a:gd name="connsiteX6" fmla="*/ 3649637 w 4050390"/>
                    <a:gd name="connsiteY6" fmla="*/ 4302715 h 4334120"/>
                    <a:gd name="connsiteX7" fmla="*/ 4020697 w 4050390"/>
                    <a:gd name="connsiteY7" fmla="*/ 4249706 h 4334120"/>
                    <a:gd name="connsiteX8" fmla="*/ 3967689 w 4050390"/>
                    <a:gd name="connsiteY8" fmla="*/ 4156941 h 4334120"/>
                    <a:gd name="connsiteX9" fmla="*/ 3914680 w 4050390"/>
                    <a:gd name="connsiteY9" fmla="*/ 2526924 h 4334120"/>
                    <a:gd name="connsiteX10" fmla="*/ 3768906 w 4050390"/>
                    <a:gd name="connsiteY10" fmla="*/ 578854 h 4334120"/>
                    <a:gd name="connsiteX11" fmla="*/ 2152141 w 4050390"/>
                    <a:gd name="connsiteY11" fmla="*/ 22263 h 4334120"/>
                    <a:gd name="connsiteX12" fmla="*/ 1065463 w 4050390"/>
                    <a:gd name="connsiteY12" fmla="*/ 101776 h 4334120"/>
                    <a:gd name="connsiteX13" fmla="*/ 1065463 w 4050390"/>
                    <a:gd name="connsiteY13" fmla="*/ 101776 h 43341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4050390" h="4334120">
                      <a:moveTo>
                        <a:pt x="1277497" y="35515"/>
                      </a:moveTo>
                      <a:cubicBezTo>
                        <a:pt x="1089758" y="86315"/>
                        <a:pt x="902019" y="137115"/>
                        <a:pt x="747410" y="287306"/>
                      </a:cubicBezTo>
                      <a:cubicBezTo>
                        <a:pt x="592801" y="437497"/>
                        <a:pt x="442610" y="539098"/>
                        <a:pt x="349845" y="936663"/>
                      </a:cubicBezTo>
                      <a:cubicBezTo>
                        <a:pt x="257080" y="1334228"/>
                        <a:pt x="215115" y="2127150"/>
                        <a:pt x="190819" y="2672698"/>
                      </a:cubicBezTo>
                      <a:cubicBezTo>
                        <a:pt x="166523" y="3218246"/>
                        <a:pt x="190819" y="3947115"/>
                        <a:pt x="204071" y="4209950"/>
                      </a:cubicBezTo>
                      <a:cubicBezTo>
                        <a:pt x="217323" y="4472785"/>
                        <a:pt x="-303929" y="4234245"/>
                        <a:pt x="270332" y="4249706"/>
                      </a:cubicBezTo>
                      <a:cubicBezTo>
                        <a:pt x="844593" y="4265167"/>
                        <a:pt x="3024576" y="4302715"/>
                        <a:pt x="3649637" y="4302715"/>
                      </a:cubicBezTo>
                      <a:cubicBezTo>
                        <a:pt x="4274698" y="4302715"/>
                        <a:pt x="3967688" y="4274002"/>
                        <a:pt x="4020697" y="4249706"/>
                      </a:cubicBezTo>
                      <a:cubicBezTo>
                        <a:pt x="4073706" y="4225410"/>
                        <a:pt x="3985359" y="4444071"/>
                        <a:pt x="3967689" y="4156941"/>
                      </a:cubicBezTo>
                      <a:cubicBezTo>
                        <a:pt x="3950020" y="3869811"/>
                        <a:pt x="3947811" y="3123272"/>
                        <a:pt x="3914680" y="2526924"/>
                      </a:cubicBezTo>
                      <a:cubicBezTo>
                        <a:pt x="3881550" y="1930576"/>
                        <a:pt x="4062663" y="996298"/>
                        <a:pt x="3768906" y="578854"/>
                      </a:cubicBezTo>
                      <a:cubicBezTo>
                        <a:pt x="3475150" y="161411"/>
                        <a:pt x="2602715" y="101776"/>
                        <a:pt x="2152141" y="22263"/>
                      </a:cubicBezTo>
                      <a:cubicBezTo>
                        <a:pt x="1701567" y="-57250"/>
                        <a:pt x="1065463" y="101776"/>
                        <a:pt x="1065463" y="101776"/>
                      </a:cubicBezTo>
                      <a:lnTo>
                        <a:pt x="1065463" y="101776"/>
                      </a:lnTo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245" name="円/楕円 244"/>
                <p:cNvSpPr/>
                <p:nvPr/>
              </p:nvSpPr>
              <p:spPr>
                <a:xfrm>
                  <a:off x="3539968" y="2708920"/>
                  <a:ext cx="864096" cy="864096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246" name="弦 245"/>
                <p:cNvSpPr/>
                <p:nvPr/>
              </p:nvSpPr>
              <p:spPr>
                <a:xfrm rot="17413514">
                  <a:off x="3511875" y="2740803"/>
                  <a:ext cx="863204" cy="848977"/>
                </a:xfrm>
                <a:prstGeom prst="chord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247" name="円/楕円 246"/>
                <p:cNvSpPr/>
                <p:nvPr/>
              </p:nvSpPr>
              <p:spPr>
                <a:xfrm>
                  <a:off x="4913988" y="2708920"/>
                  <a:ext cx="864096" cy="864096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248" name="弦 247"/>
                <p:cNvSpPr/>
                <p:nvPr/>
              </p:nvSpPr>
              <p:spPr>
                <a:xfrm rot="17413514">
                  <a:off x="4885895" y="2740803"/>
                  <a:ext cx="863204" cy="848977"/>
                </a:xfrm>
                <a:prstGeom prst="chord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249" name="円/楕円 248"/>
                <p:cNvSpPr/>
                <p:nvPr/>
              </p:nvSpPr>
              <p:spPr>
                <a:xfrm>
                  <a:off x="3779912" y="2996952"/>
                  <a:ext cx="360040" cy="28803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250" name="円/楕円 249"/>
                <p:cNvSpPr/>
                <p:nvPr/>
              </p:nvSpPr>
              <p:spPr>
                <a:xfrm>
                  <a:off x="5137477" y="3021275"/>
                  <a:ext cx="360040" cy="28803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</p:grpSp>
          <p:grpSp>
            <p:nvGrpSpPr>
              <p:cNvPr id="240" name="グループ化 239"/>
              <p:cNvGrpSpPr/>
              <p:nvPr/>
            </p:nvGrpSpPr>
            <p:grpSpPr>
              <a:xfrm>
                <a:off x="4333282" y="3948385"/>
                <a:ext cx="880011" cy="701173"/>
                <a:chOff x="4109793" y="3844323"/>
                <a:chExt cx="1216771" cy="701173"/>
              </a:xfrm>
            </p:grpSpPr>
            <p:sp>
              <p:nvSpPr>
                <p:cNvPr id="242" name="フリーフォーム 241"/>
                <p:cNvSpPr/>
                <p:nvPr/>
              </p:nvSpPr>
              <p:spPr>
                <a:xfrm>
                  <a:off x="4109793" y="4052449"/>
                  <a:ext cx="1204329" cy="493047"/>
                </a:xfrm>
                <a:custGeom>
                  <a:avLst/>
                  <a:gdLst>
                    <a:gd name="connsiteX0" fmla="*/ 700746 w 1204329"/>
                    <a:gd name="connsiteY0" fmla="*/ 188247 h 493047"/>
                    <a:gd name="connsiteX1" fmla="*/ 528468 w 1204329"/>
                    <a:gd name="connsiteY1" fmla="*/ 201499 h 493047"/>
                    <a:gd name="connsiteX2" fmla="*/ 448955 w 1204329"/>
                    <a:gd name="connsiteY2" fmla="*/ 228003 h 493047"/>
                    <a:gd name="connsiteX3" fmla="*/ 369442 w 1204329"/>
                    <a:gd name="connsiteY3" fmla="*/ 281012 h 493047"/>
                    <a:gd name="connsiteX4" fmla="*/ 303181 w 1204329"/>
                    <a:gd name="connsiteY4" fmla="*/ 334021 h 493047"/>
                    <a:gd name="connsiteX5" fmla="*/ 236920 w 1204329"/>
                    <a:gd name="connsiteY5" fmla="*/ 400281 h 493047"/>
                    <a:gd name="connsiteX6" fmla="*/ 170659 w 1204329"/>
                    <a:gd name="connsiteY6" fmla="*/ 440038 h 493047"/>
                    <a:gd name="connsiteX7" fmla="*/ 130903 w 1204329"/>
                    <a:gd name="connsiteY7" fmla="*/ 466542 h 493047"/>
                    <a:gd name="connsiteX8" fmla="*/ 51390 w 1204329"/>
                    <a:gd name="connsiteY8" fmla="*/ 493047 h 493047"/>
                    <a:gd name="connsiteX9" fmla="*/ 24885 w 1204329"/>
                    <a:gd name="connsiteY9" fmla="*/ 347273 h 493047"/>
                    <a:gd name="connsiteX10" fmla="*/ 64642 w 1204329"/>
                    <a:gd name="connsiteY10" fmla="*/ 281012 h 493047"/>
                    <a:gd name="connsiteX11" fmla="*/ 91146 w 1204329"/>
                    <a:gd name="connsiteY11" fmla="*/ 241255 h 493047"/>
                    <a:gd name="connsiteX12" fmla="*/ 170659 w 1204329"/>
                    <a:gd name="connsiteY12" fmla="*/ 201499 h 493047"/>
                    <a:gd name="connsiteX13" fmla="*/ 250172 w 1204329"/>
                    <a:gd name="connsiteY13" fmla="*/ 135238 h 493047"/>
                    <a:gd name="connsiteX14" fmla="*/ 276677 w 1204329"/>
                    <a:gd name="connsiteY14" fmla="*/ 108734 h 493047"/>
                    <a:gd name="connsiteX15" fmla="*/ 329685 w 1204329"/>
                    <a:gd name="connsiteY15" fmla="*/ 82229 h 493047"/>
                    <a:gd name="connsiteX16" fmla="*/ 409198 w 1204329"/>
                    <a:gd name="connsiteY16" fmla="*/ 42473 h 493047"/>
                    <a:gd name="connsiteX17" fmla="*/ 448955 w 1204329"/>
                    <a:gd name="connsiteY17" fmla="*/ 15968 h 493047"/>
                    <a:gd name="connsiteX18" fmla="*/ 806764 w 1204329"/>
                    <a:gd name="connsiteY18" fmla="*/ 15968 h 493047"/>
                    <a:gd name="connsiteX19" fmla="*/ 926033 w 1204329"/>
                    <a:gd name="connsiteY19" fmla="*/ 42473 h 493047"/>
                    <a:gd name="connsiteX20" fmla="*/ 1005546 w 1204329"/>
                    <a:gd name="connsiteY20" fmla="*/ 68977 h 493047"/>
                    <a:gd name="connsiteX21" fmla="*/ 1045303 w 1204329"/>
                    <a:gd name="connsiteY21" fmla="*/ 95481 h 493047"/>
                    <a:gd name="connsiteX22" fmla="*/ 1071807 w 1204329"/>
                    <a:gd name="connsiteY22" fmla="*/ 121986 h 493047"/>
                    <a:gd name="connsiteX23" fmla="*/ 1111564 w 1204329"/>
                    <a:gd name="connsiteY23" fmla="*/ 135238 h 493047"/>
                    <a:gd name="connsiteX24" fmla="*/ 1151320 w 1204329"/>
                    <a:gd name="connsiteY24" fmla="*/ 161742 h 493047"/>
                    <a:gd name="connsiteX25" fmla="*/ 1204329 w 1204329"/>
                    <a:gd name="connsiteY25" fmla="*/ 228003 h 493047"/>
                    <a:gd name="connsiteX26" fmla="*/ 1191077 w 1204329"/>
                    <a:gd name="connsiteY26" fmla="*/ 320768 h 493047"/>
                    <a:gd name="connsiteX27" fmla="*/ 1164572 w 1204329"/>
                    <a:gd name="connsiteY27" fmla="*/ 347273 h 493047"/>
                    <a:gd name="connsiteX28" fmla="*/ 1098311 w 1204329"/>
                    <a:gd name="connsiteY28" fmla="*/ 334021 h 493047"/>
                    <a:gd name="connsiteX29" fmla="*/ 1018798 w 1204329"/>
                    <a:gd name="connsiteY29" fmla="*/ 307516 h 493047"/>
                    <a:gd name="connsiteX30" fmla="*/ 979042 w 1204329"/>
                    <a:gd name="connsiteY30" fmla="*/ 281012 h 493047"/>
                    <a:gd name="connsiteX31" fmla="*/ 939285 w 1204329"/>
                    <a:gd name="connsiteY31" fmla="*/ 267760 h 493047"/>
                    <a:gd name="connsiteX32" fmla="*/ 912781 w 1204329"/>
                    <a:gd name="connsiteY32" fmla="*/ 241255 h 493047"/>
                    <a:gd name="connsiteX33" fmla="*/ 873024 w 1204329"/>
                    <a:gd name="connsiteY33" fmla="*/ 228003 h 493047"/>
                    <a:gd name="connsiteX34" fmla="*/ 727250 w 1204329"/>
                    <a:gd name="connsiteY34" fmla="*/ 201499 h 493047"/>
                    <a:gd name="connsiteX35" fmla="*/ 674242 w 1204329"/>
                    <a:gd name="connsiteY35" fmla="*/ 188247 h 493047"/>
                    <a:gd name="connsiteX36" fmla="*/ 581477 w 1204329"/>
                    <a:gd name="connsiteY36" fmla="*/ 201499 h 493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1204329" h="493047">
                      <a:moveTo>
                        <a:pt x="700746" y="188247"/>
                      </a:moveTo>
                      <a:cubicBezTo>
                        <a:pt x="643320" y="192664"/>
                        <a:pt x="585359" y="192516"/>
                        <a:pt x="528468" y="201499"/>
                      </a:cubicBezTo>
                      <a:cubicBezTo>
                        <a:pt x="500872" y="205856"/>
                        <a:pt x="448955" y="228003"/>
                        <a:pt x="448955" y="228003"/>
                      </a:cubicBezTo>
                      <a:cubicBezTo>
                        <a:pt x="422451" y="245673"/>
                        <a:pt x="391967" y="258488"/>
                        <a:pt x="369442" y="281012"/>
                      </a:cubicBezTo>
                      <a:cubicBezTo>
                        <a:pt x="331675" y="318778"/>
                        <a:pt x="353333" y="300585"/>
                        <a:pt x="303181" y="334021"/>
                      </a:cubicBezTo>
                      <a:cubicBezTo>
                        <a:pt x="257744" y="402177"/>
                        <a:pt x="300028" y="349795"/>
                        <a:pt x="236920" y="400281"/>
                      </a:cubicBezTo>
                      <a:cubicBezTo>
                        <a:pt x="184944" y="441862"/>
                        <a:pt x="239704" y="417023"/>
                        <a:pt x="170659" y="440038"/>
                      </a:cubicBezTo>
                      <a:cubicBezTo>
                        <a:pt x="157407" y="448873"/>
                        <a:pt x="145457" y="460073"/>
                        <a:pt x="130903" y="466542"/>
                      </a:cubicBezTo>
                      <a:cubicBezTo>
                        <a:pt x="105373" y="477889"/>
                        <a:pt x="51390" y="493047"/>
                        <a:pt x="51390" y="493047"/>
                      </a:cubicBezTo>
                      <a:cubicBezTo>
                        <a:pt x="-28123" y="466541"/>
                        <a:pt x="2744" y="491194"/>
                        <a:pt x="24885" y="347273"/>
                      </a:cubicBezTo>
                      <a:cubicBezTo>
                        <a:pt x="32557" y="297406"/>
                        <a:pt x="36784" y="315834"/>
                        <a:pt x="64642" y="281012"/>
                      </a:cubicBezTo>
                      <a:cubicBezTo>
                        <a:pt x="74592" y="268575"/>
                        <a:pt x="79884" y="252517"/>
                        <a:pt x="91146" y="241255"/>
                      </a:cubicBezTo>
                      <a:cubicBezTo>
                        <a:pt x="116835" y="215566"/>
                        <a:pt x="138325" y="212277"/>
                        <a:pt x="170659" y="201499"/>
                      </a:cubicBezTo>
                      <a:cubicBezTo>
                        <a:pt x="253702" y="90775"/>
                        <a:pt x="167387" y="184908"/>
                        <a:pt x="250172" y="135238"/>
                      </a:cubicBezTo>
                      <a:cubicBezTo>
                        <a:pt x="260886" y="128810"/>
                        <a:pt x="266281" y="115665"/>
                        <a:pt x="276677" y="108734"/>
                      </a:cubicBezTo>
                      <a:cubicBezTo>
                        <a:pt x="293114" y="97776"/>
                        <a:pt x="312533" y="92030"/>
                        <a:pt x="329685" y="82229"/>
                      </a:cubicBezTo>
                      <a:cubicBezTo>
                        <a:pt x="401612" y="41128"/>
                        <a:pt x="336312" y="66768"/>
                        <a:pt x="409198" y="42473"/>
                      </a:cubicBezTo>
                      <a:cubicBezTo>
                        <a:pt x="422450" y="33638"/>
                        <a:pt x="434042" y="21561"/>
                        <a:pt x="448955" y="15968"/>
                      </a:cubicBezTo>
                      <a:cubicBezTo>
                        <a:pt x="543325" y="-19421"/>
                        <a:pt x="783320" y="14902"/>
                        <a:pt x="806764" y="15968"/>
                      </a:cubicBezTo>
                      <a:cubicBezTo>
                        <a:pt x="844585" y="23533"/>
                        <a:pt x="888610" y="31246"/>
                        <a:pt x="926033" y="42473"/>
                      </a:cubicBezTo>
                      <a:cubicBezTo>
                        <a:pt x="952793" y="50501"/>
                        <a:pt x="982300" y="53480"/>
                        <a:pt x="1005546" y="68977"/>
                      </a:cubicBezTo>
                      <a:cubicBezTo>
                        <a:pt x="1018798" y="77812"/>
                        <a:pt x="1032866" y="85531"/>
                        <a:pt x="1045303" y="95481"/>
                      </a:cubicBezTo>
                      <a:cubicBezTo>
                        <a:pt x="1055059" y="103286"/>
                        <a:pt x="1061093" y="115558"/>
                        <a:pt x="1071807" y="121986"/>
                      </a:cubicBezTo>
                      <a:cubicBezTo>
                        <a:pt x="1083785" y="129173"/>
                        <a:pt x="1098312" y="130821"/>
                        <a:pt x="1111564" y="135238"/>
                      </a:cubicBezTo>
                      <a:cubicBezTo>
                        <a:pt x="1124816" y="144073"/>
                        <a:pt x="1138883" y="151792"/>
                        <a:pt x="1151320" y="161742"/>
                      </a:cubicBezTo>
                      <a:cubicBezTo>
                        <a:pt x="1178293" y="183321"/>
                        <a:pt x="1184651" y="198487"/>
                        <a:pt x="1204329" y="228003"/>
                      </a:cubicBezTo>
                      <a:cubicBezTo>
                        <a:pt x="1199912" y="258925"/>
                        <a:pt x="1200955" y="291135"/>
                        <a:pt x="1191077" y="320768"/>
                      </a:cubicBezTo>
                      <a:cubicBezTo>
                        <a:pt x="1187126" y="332621"/>
                        <a:pt x="1176941" y="345506"/>
                        <a:pt x="1164572" y="347273"/>
                      </a:cubicBezTo>
                      <a:cubicBezTo>
                        <a:pt x="1142274" y="350459"/>
                        <a:pt x="1120042" y="339948"/>
                        <a:pt x="1098311" y="334021"/>
                      </a:cubicBezTo>
                      <a:cubicBezTo>
                        <a:pt x="1071357" y="326670"/>
                        <a:pt x="1018798" y="307516"/>
                        <a:pt x="1018798" y="307516"/>
                      </a:cubicBezTo>
                      <a:cubicBezTo>
                        <a:pt x="1005546" y="298681"/>
                        <a:pt x="993288" y="288135"/>
                        <a:pt x="979042" y="281012"/>
                      </a:cubicBezTo>
                      <a:cubicBezTo>
                        <a:pt x="966548" y="274765"/>
                        <a:pt x="951263" y="274947"/>
                        <a:pt x="939285" y="267760"/>
                      </a:cubicBezTo>
                      <a:cubicBezTo>
                        <a:pt x="928571" y="261332"/>
                        <a:pt x="923495" y="247683"/>
                        <a:pt x="912781" y="241255"/>
                      </a:cubicBezTo>
                      <a:cubicBezTo>
                        <a:pt x="900803" y="234068"/>
                        <a:pt x="886456" y="231841"/>
                        <a:pt x="873024" y="228003"/>
                      </a:cubicBezTo>
                      <a:cubicBezTo>
                        <a:pt x="794122" y="205460"/>
                        <a:pt x="830484" y="220269"/>
                        <a:pt x="727250" y="201499"/>
                      </a:cubicBezTo>
                      <a:cubicBezTo>
                        <a:pt x="709331" y="198241"/>
                        <a:pt x="691911" y="192664"/>
                        <a:pt x="674242" y="188247"/>
                      </a:cubicBezTo>
                      <a:cubicBezTo>
                        <a:pt x="590372" y="202225"/>
                        <a:pt x="621599" y="201499"/>
                        <a:pt x="581477" y="201499"/>
                      </a:cubicBezTo>
                    </a:path>
                  </a:pathLst>
                </a:custGeom>
                <a:solidFill>
                  <a:srgbClr val="FF66F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243" name="フリーフォーム 242"/>
                <p:cNvSpPr/>
                <p:nvPr/>
              </p:nvSpPr>
              <p:spPr>
                <a:xfrm>
                  <a:off x="4122235" y="3844323"/>
                  <a:ext cx="1204329" cy="493047"/>
                </a:xfrm>
                <a:custGeom>
                  <a:avLst/>
                  <a:gdLst>
                    <a:gd name="connsiteX0" fmla="*/ 700746 w 1204329"/>
                    <a:gd name="connsiteY0" fmla="*/ 188247 h 493047"/>
                    <a:gd name="connsiteX1" fmla="*/ 528468 w 1204329"/>
                    <a:gd name="connsiteY1" fmla="*/ 201499 h 493047"/>
                    <a:gd name="connsiteX2" fmla="*/ 448955 w 1204329"/>
                    <a:gd name="connsiteY2" fmla="*/ 228003 h 493047"/>
                    <a:gd name="connsiteX3" fmla="*/ 369442 w 1204329"/>
                    <a:gd name="connsiteY3" fmla="*/ 281012 h 493047"/>
                    <a:gd name="connsiteX4" fmla="*/ 303181 w 1204329"/>
                    <a:gd name="connsiteY4" fmla="*/ 334021 h 493047"/>
                    <a:gd name="connsiteX5" fmla="*/ 236920 w 1204329"/>
                    <a:gd name="connsiteY5" fmla="*/ 400281 h 493047"/>
                    <a:gd name="connsiteX6" fmla="*/ 170659 w 1204329"/>
                    <a:gd name="connsiteY6" fmla="*/ 440038 h 493047"/>
                    <a:gd name="connsiteX7" fmla="*/ 130903 w 1204329"/>
                    <a:gd name="connsiteY7" fmla="*/ 466542 h 493047"/>
                    <a:gd name="connsiteX8" fmla="*/ 51390 w 1204329"/>
                    <a:gd name="connsiteY8" fmla="*/ 493047 h 493047"/>
                    <a:gd name="connsiteX9" fmla="*/ 24885 w 1204329"/>
                    <a:gd name="connsiteY9" fmla="*/ 347273 h 493047"/>
                    <a:gd name="connsiteX10" fmla="*/ 64642 w 1204329"/>
                    <a:gd name="connsiteY10" fmla="*/ 281012 h 493047"/>
                    <a:gd name="connsiteX11" fmla="*/ 91146 w 1204329"/>
                    <a:gd name="connsiteY11" fmla="*/ 241255 h 493047"/>
                    <a:gd name="connsiteX12" fmla="*/ 170659 w 1204329"/>
                    <a:gd name="connsiteY12" fmla="*/ 201499 h 493047"/>
                    <a:gd name="connsiteX13" fmla="*/ 250172 w 1204329"/>
                    <a:gd name="connsiteY13" fmla="*/ 135238 h 493047"/>
                    <a:gd name="connsiteX14" fmla="*/ 276677 w 1204329"/>
                    <a:gd name="connsiteY14" fmla="*/ 108734 h 493047"/>
                    <a:gd name="connsiteX15" fmla="*/ 329685 w 1204329"/>
                    <a:gd name="connsiteY15" fmla="*/ 82229 h 493047"/>
                    <a:gd name="connsiteX16" fmla="*/ 409198 w 1204329"/>
                    <a:gd name="connsiteY16" fmla="*/ 42473 h 493047"/>
                    <a:gd name="connsiteX17" fmla="*/ 448955 w 1204329"/>
                    <a:gd name="connsiteY17" fmla="*/ 15968 h 493047"/>
                    <a:gd name="connsiteX18" fmla="*/ 806764 w 1204329"/>
                    <a:gd name="connsiteY18" fmla="*/ 15968 h 493047"/>
                    <a:gd name="connsiteX19" fmla="*/ 926033 w 1204329"/>
                    <a:gd name="connsiteY19" fmla="*/ 42473 h 493047"/>
                    <a:gd name="connsiteX20" fmla="*/ 1005546 w 1204329"/>
                    <a:gd name="connsiteY20" fmla="*/ 68977 h 493047"/>
                    <a:gd name="connsiteX21" fmla="*/ 1045303 w 1204329"/>
                    <a:gd name="connsiteY21" fmla="*/ 95481 h 493047"/>
                    <a:gd name="connsiteX22" fmla="*/ 1071807 w 1204329"/>
                    <a:gd name="connsiteY22" fmla="*/ 121986 h 493047"/>
                    <a:gd name="connsiteX23" fmla="*/ 1111564 w 1204329"/>
                    <a:gd name="connsiteY23" fmla="*/ 135238 h 493047"/>
                    <a:gd name="connsiteX24" fmla="*/ 1151320 w 1204329"/>
                    <a:gd name="connsiteY24" fmla="*/ 161742 h 493047"/>
                    <a:gd name="connsiteX25" fmla="*/ 1204329 w 1204329"/>
                    <a:gd name="connsiteY25" fmla="*/ 228003 h 493047"/>
                    <a:gd name="connsiteX26" fmla="*/ 1191077 w 1204329"/>
                    <a:gd name="connsiteY26" fmla="*/ 320768 h 493047"/>
                    <a:gd name="connsiteX27" fmla="*/ 1164572 w 1204329"/>
                    <a:gd name="connsiteY27" fmla="*/ 347273 h 493047"/>
                    <a:gd name="connsiteX28" fmla="*/ 1098311 w 1204329"/>
                    <a:gd name="connsiteY28" fmla="*/ 334021 h 493047"/>
                    <a:gd name="connsiteX29" fmla="*/ 1018798 w 1204329"/>
                    <a:gd name="connsiteY29" fmla="*/ 307516 h 493047"/>
                    <a:gd name="connsiteX30" fmla="*/ 979042 w 1204329"/>
                    <a:gd name="connsiteY30" fmla="*/ 281012 h 493047"/>
                    <a:gd name="connsiteX31" fmla="*/ 939285 w 1204329"/>
                    <a:gd name="connsiteY31" fmla="*/ 267760 h 493047"/>
                    <a:gd name="connsiteX32" fmla="*/ 912781 w 1204329"/>
                    <a:gd name="connsiteY32" fmla="*/ 241255 h 493047"/>
                    <a:gd name="connsiteX33" fmla="*/ 873024 w 1204329"/>
                    <a:gd name="connsiteY33" fmla="*/ 228003 h 493047"/>
                    <a:gd name="connsiteX34" fmla="*/ 727250 w 1204329"/>
                    <a:gd name="connsiteY34" fmla="*/ 201499 h 493047"/>
                    <a:gd name="connsiteX35" fmla="*/ 674242 w 1204329"/>
                    <a:gd name="connsiteY35" fmla="*/ 188247 h 493047"/>
                    <a:gd name="connsiteX36" fmla="*/ 581477 w 1204329"/>
                    <a:gd name="connsiteY36" fmla="*/ 201499 h 493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1204329" h="493047">
                      <a:moveTo>
                        <a:pt x="700746" y="188247"/>
                      </a:moveTo>
                      <a:cubicBezTo>
                        <a:pt x="643320" y="192664"/>
                        <a:pt x="585359" y="192516"/>
                        <a:pt x="528468" y="201499"/>
                      </a:cubicBezTo>
                      <a:cubicBezTo>
                        <a:pt x="500872" y="205856"/>
                        <a:pt x="448955" y="228003"/>
                        <a:pt x="448955" y="228003"/>
                      </a:cubicBezTo>
                      <a:cubicBezTo>
                        <a:pt x="422451" y="245673"/>
                        <a:pt x="391967" y="258488"/>
                        <a:pt x="369442" y="281012"/>
                      </a:cubicBezTo>
                      <a:cubicBezTo>
                        <a:pt x="331675" y="318778"/>
                        <a:pt x="353333" y="300585"/>
                        <a:pt x="303181" y="334021"/>
                      </a:cubicBezTo>
                      <a:cubicBezTo>
                        <a:pt x="257744" y="402177"/>
                        <a:pt x="300028" y="349795"/>
                        <a:pt x="236920" y="400281"/>
                      </a:cubicBezTo>
                      <a:cubicBezTo>
                        <a:pt x="184944" y="441862"/>
                        <a:pt x="239704" y="417023"/>
                        <a:pt x="170659" y="440038"/>
                      </a:cubicBezTo>
                      <a:cubicBezTo>
                        <a:pt x="157407" y="448873"/>
                        <a:pt x="145457" y="460073"/>
                        <a:pt x="130903" y="466542"/>
                      </a:cubicBezTo>
                      <a:cubicBezTo>
                        <a:pt x="105373" y="477889"/>
                        <a:pt x="51390" y="493047"/>
                        <a:pt x="51390" y="493047"/>
                      </a:cubicBezTo>
                      <a:cubicBezTo>
                        <a:pt x="-28123" y="466541"/>
                        <a:pt x="2744" y="491194"/>
                        <a:pt x="24885" y="347273"/>
                      </a:cubicBezTo>
                      <a:cubicBezTo>
                        <a:pt x="32557" y="297406"/>
                        <a:pt x="36784" y="315834"/>
                        <a:pt x="64642" y="281012"/>
                      </a:cubicBezTo>
                      <a:cubicBezTo>
                        <a:pt x="74592" y="268575"/>
                        <a:pt x="79884" y="252517"/>
                        <a:pt x="91146" y="241255"/>
                      </a:cubicBezTo>
                      <a:cubicBezTo>
                        <a:pt x="116835" y="215566"/>
                        <a:pt x="138325" y="212277"/>
                        <a:pt x="170659" y="201499"/>
                      </a:cubicBezTo>
                      <a:cubicBezTo>
                        <a:pt x="253702" y="90775"/>
                        <a:pt x="167387" y="184908"/>
                        <a:pt x="250172" y="135238"/>
                      </a:cubicBezTo>
                      <a:cubicBezTo>
                        <a:pt x="260886" y="128810"/>
                        <a:pt x="266281" y="115665"/>
                        <a:pt x="276677" y="108734"/>
                      </a:cubicBezTo>
                      <a:cubicBezTo>
                        <a:pt x="293114" y="97776"/>
                        <a:pt x="312533" y="92030"/>
                        <a:pt x="329685" y="82229"/>
                      </a:cubicBezTo>
                      <a:cubicBezTo>
                        <a:pt x="401612" y="41128"/>
                        <a:pt x="336312" y="66768"/>
                        <a:pt x="409198" y="42473"/>
                      </a:cubicBezTo>
                      <a:cubicBezTo>
                        <a:pt x="422450" y="33638"/>
                        <a:pt x="434042" y="21561"/>
                        <a:pt x="448955" y="15968"/>
                      </a:cubicBezTo>
                      <a:cubicBezTo>
                        <a:pt x="543325" y="-19421"/>
                        <a:pt x="783320" y="14902"/>
                        <a:pt x="806764" y="15968"/>
                      </a:cubicBezTo>
                      <a:cubicBezTo>
                        <a:pt x="844585" y="23533"/>
                        <a:pt x="888610" y="31246"/>
                        <a:pt x="926033" y="42473"/>
                      </a:cubicBezTo>
                      <a:cubicBezTo>
                        <a:pt x="952793" y="50501"/>
                        <a:pt x="982300" y="53480"/>
                        <a:pt x="1005546" y="68977"/>
                      </a:cubicBezTo>
                      <a:cubicBezTo>
                        <a:pt x="1018798" y="77812"/>
                        <a:pt x="1032866" y="85531"/>
                        <a:pt x="1045303" y="95481"/>
                      </a:cubicBezTo>
                      <a:cubicBezTo>
                        <a:pt x="1055059" y="103286"/>
                        <a:pt x="1061093" y="115558"/>
                        <a:pt x="1071807" y="121986"/>
                      </a:cubicBezTo>
                      <a:cubicBezTo>
                        <a:pt x="1083785" y="129173"/>
                        <a:pt x="1098312" y="130821"/>
                        <a:pt x="1111564" y="135238"/>
                      </a:cubicBezTo>
                      <a:cubicBezTo>
                        <a:pt x="1124816" y="144073"/>
                        <a:pt x="1138883" y="151792"/>
                        <a:pt x="1151320" y="161742"/>
                      </a:cubicBezTo>
                      <a:cubicBezTo>
                        <a:pt x="1178293" y="183321"/>
                        <a:pt x="1184651" y="198487"/>
                        <a:pt x="1204329" y="228003"/>
                      </a:cubicBezTo>
                      <a:cubicBezTo>
                        <a:pt x="1199912" y="258925"/>
                        <a:pt x="1200955" y="291135"/>
                        <a:pt x="1191077" y="320768"/>
                      </a:cubicBezTo>
                      <a:cubicBezTo>
                        <a:pt x="1187126" y="332621"/>
                        <a:pt x="1176941" y="345506"/>
                        <a:pt x="1164572" y="347273"/>
                      </a:cubicBezTo>
                      <a:cubicBezTo>
                        <a:pt x="1142274" y="350459"/>
                        <a:pt x="1120042" y="339948"/>
                        <a:pt x="1098311" y="334021"/>
                      </a:cubicBezTo>
                      <a:cubicBezTo>
                        <a:pt x="1071357" y="326670"/>
                        <a:pt x="1018798" y="307516"/>
                        <a:pt x="1018798" y="307516"/>
                      </a:cubicBezTo>
                      <a:cubicBezTo>
                        <a:pt x="1005546" y="298681"/>
                        <a:pt x="993288" y="288135"/>
                        <a:pt x="979042" y="281012"/>
                      </a:cubicBezTo>
                      <a:cubicBezTo>
                        <a:pt x="966548" y="274765"/>
                        <a:pt x="951263" y="274947"/>
                        <a:pt x="939285" y="267760"/>
                      </a:cubicBezTo>
                      <a:cubicBezTo>
                        <a:pt x="928571" y="261332"/>
                        <a:pt x="923495" y="247683"/>
                        <a:pt x="912781" y="241255"/>
                      </a:cubicBezTo>
                      <a:cubicBezTo>
                        <a:pt x="900803" y="234068"/>
                        <a:pt x="886456" y="231841"/>
                        <a:pt x="873024" y="228003"/>
                      </a:cubicBezTo>
                      <a:cubicBezTo>
                        <a:pt x="794122" y="205460"/>
                        <a:pt x="830484" y="220269"/>
                        <a:pt x="727250" y="201499"/>
                      </a:cubicBezTo>
                      <a:cubicBezTo>
                        <a:pt x="709331" y="198241"/>
                        <a:pt x="691911" y="192664"/>
                        <a:pt x="674242" y="188247"/>
                      </a:cubicBezTo>
                      <a:cubicBezTo>
                        <a:pt x="590372" y="202225"/>
                        <a:pt x="621599" y="201499"/>
                        <a:pt x="581477" y="201499"/>
                      </a:cubicBezTo>
                    </a:path>
                  </a:pathLst>
                </a:custGeom>
                <a:solidFill>
                  <a:srgbClr val="FF66F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</p:grpSp>
          <p:sp>
            <p:nvSpPr>
              <p:cNvPr id="241" name="正方形/長方形 240"/>
              <p:cNvSpPr/>
              <p:nvPr/>
            </p:nvSpPr>
            <p:spPr>
              <a:xfrm>
                <a:off x="3211081" y="1525873"/>
                <a:ext cx="3110384" cy="1353091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ja-JP" altLang="en-US" sz="2000" b="0" cap="none" spc="0" dirty="0" smtClean="0">
                    <a:ln w="18415" cmpd="sng">
                      <a:solidFill>
                        <a:sysClr val="windowText" lastClr="000000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</a:rPr>
                  <a:t>もんだい</a:t>
                </a:r>
                <a:endParaRPr lang="ja-JP" altLang="en-US" sz="2000" b="0" cap="none" spc="0" dirty="0">
                  <a:ln w="18415" cmpd="sng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251" name="グループ化 250"/>
            <p:cNvGrpSpPr/>
            <p:nvPr/>
          </p:nvGrpSpPr>
          <p:grpSpPr>
            <a:xfrm>
              <a:off x="7316688" y="5045224"/>
              <a:ext cx="1455374" cy="1384722"/>
              <a:chOff x="2744777" y="1484784"/>
              <a:chExt cx="4050390" cy="4682851"/>
            </a:xfrm>
          </p:grpSpPr>
          <p:grpSp>
            <p:nvGrpSpPr>
              <p:cNvPr id="252" name="グループ化 251"/>
              <p:cNvGrpSpPr/>
              <p:nvPr/>
            </p:nvGrpSpPr>
            <p:grpSpPr>
              <a:xfrm>
                <a:off x="2744777" y="1484784"/>
                <a:ext cx="4050390" cy="4682851"/>
                <a:chOff x="2668961" y="1844824"/>
                <a:chExt cx="4050390" cy="4682851"/>
              </a:xfrm>
            </p:grpSpPr>
            <p:sp>
              <p:nvSpPr>
                <p:cNvPr id="257" name="フリーフォーム 256"/>
                <p:cNvSpPr/>
                <p:nvPr/>
              </p:nvSpPr>
              <p:spPr>
                <a:xfrm>
                  <a:off x="2668961" y="1844824"/>
                  <a:ext cx="4050390" cy="4682851"/>
                </a:xfrm>
                <a:custGeom>
                  <a:avLst/>
                  <a:gdLst>
                    <a:gd name="connsiteX0" fmla="*/ 1277497 w 4050390"/>
                    <a:gd name="connsiteY0" fmla="*/ 35515 h 4334120"/>
                    <a:gd name="connsiteX1" fmla="*/ 747410 w 4050390"/>
                    <a:gd name="connsiteY1" fmla="*/ 287306 h 4334120"/>
                    <a:gd name="connsiteX2" fmla="*/ 349845 w 4050390"/>
                    <a:gd name="connsiteY2" fmla="*/ 936663 h 4334120"/>
                    <a:gd name="connsiteX3" fmla="*/ 190819 w 4050390"/>
                    <a:gd name="connsiteY3" fmla="*/ 2672698 h 4334120"/>
                    <a:gd name="connsiteX4" fmla="*/ 204071 w 4050390"/>
                    <a:gd name="connsiteY4" fmla="*/ 4209950 h 4334120"/>
                    <a:gd name="connsiteX5" fmla="*/ 270332 w 4050390"/>
                    <a:gd name="connsiteY5" fmla="*/ 4249706 h 4334120"/>
                    <a:gd name="connsiteX6" fmla="*/ 3649637 w 4050390"/>
                    <a:gd name="connsiteY6" fmla="*/ 4302715 h 4334120"/>
                    <a:gd name="connsiteX7" fmla="*/ 4020697 w 4050390"/>
                    <a:gd name="connsiteY7" fmla="*/ 4249706 h 4334120"/>
                    <a:gd name="connsiteX8" fmla="*/ 3967689 w 4050390"/>
                    <a:gd name="connsiteY8" fmla="*/ 4156941 h 4334120"/>
                    <a:gd name="connsiteX9" fmla="*/ 3914680 w 4050390"/>
                    <a:gd name="connsiteY9" fmla="*/ 2526924 h 4334120"/>
                    <a:gd name="connsiteX10" fmla="*/ 3768906 w 4050390"/>
                    <a:gd name="connsiteY10" fmla="*/ 578854 h 4334120"/>
                    <a:gd name="connsiteX11" fmla="*/ 2152141 w 4050390"/>
                    <a:gd name="connsiteY11" fmla="*/ 22263 h 4334120"/>
                    <a:gd name="connsiteX12" fmla="*/ 1065463 w 4050390"/>
                    <a:gd name="connsiteY12" fmla="*/ 101776 h 4334120"/>
                    <a:gd name="connsiteX13" fmla="*/ 1065463 w 4050390"/>
                    <a:gd name="connsiteY13" fmla="*/ 101776 h 43341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4050390" h="4334120">
                      <a:moveTo>
                        <a:pt x="1277497" y="35515"/>
                      </a:moveTo>
                      <a:cubicBezTo>
                        <a:pt x="1089758" y="86315"/>
                        <a:pt x="902019" y="137115"/>
                        <a:pt x="747410" y="287306"/>
                      </a:cubicBezTo>
                      <a:cubicBezTo>
                        <a:pt x="592801" y="437497"/>
                        <a:pt x="442610" y="539098"/>
                        <a:pt x="349845" y="936663"/>
                      </a:cubicBezTo>
                      <a:cubicBezTo>
                        <a:pt x="257080" y="1334228"/>
                        <a:pt x="215115" y="2127150"/>
                        <a:pt x="190819" y="2672698"/>
                      </a:cubicBezTo>
                      <a:cubicBezTo>
                        <a:pt x="166523" y="3218246"/>
                        <a:pt x="190819" y="3947115"/>
                        <a:pt x="204071" y="4209950"/>
                      </a:cubicBezTo>
                      <a:cubicBezTo>
                        <a:pt x="217323" y="4472785"/>
                        <a:pt x="-303929" y="4234245"/>
                        <a:pt x="270332" y="4249706"/>
                      </a:cubicBezTo>
                      <a:cubicBezTo>
                        <a:pt x="844593" y="4265167"/>
                        <a:pt x="3024576" y="4302715"/>
                        <a:pt x="3649637" y="4302715"/>
                      </a:cubicBezTo>
                      <a:cubicBezTo>
                        <a:pt x="4274698" y="4302715"/>
                        <a:pt x="3967688" y="4274002"/>
                        <a:pt x="4020697" y="4249706"/>
                      </a:cubicBezTo>
                      <a:cubicBezTo>
                        <a:pt x="4073706" y="4225410"/>
                        <a:pt x="3985359" y="4444071"/>
                        <a:pt x="3967689" y="4156941"/>
                      </a:cubicBezTo>
                      <a:cubicBezTo>
                        <a:pt x="3950020" y="3869811"/>
                        <a:pt x="3947811" y="3123272"/>
                        <a:pt x="3914680" y="2526924"/>
                      </a:cubicBezTo>
                      <a:cubicBezTo>
                        <a:pt x="3881550" y="1930576"/>
                        <a:pt x="4062663" y="996298"/>
                        <a:pt x="3768906" y="578854"/>
                      </a:cubicBezTo>
                      <a:cubicBezTo>
                        <a:pt x="3475150" y="161411"/>
                        <a:pt x="2602715" y="101776"/>
                        <a:pt x="2152141" y="22263"/>
                      </a:cubicBezTo>
                      <a:cubicBezTo>
                        <a:pt x="1701567" y="-57250"/>
                        <a:pt x="1065463" y="101776"/>
                        <a:pt x="1065463" y="101776"/>
                      </a:cubicBezTo>
                      <a:lnTo>
                        <a:pt x="1065463" y="101776"/>
                      </a:lnTo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258" name="円/楕円 257"/>
                <p:cNvSpPr/>
                <p:nvPr/>
              </p:nvSpPr>
              <p:spPr>
                <a:xfrm>
                  <a:off x="3539968" y="2708920"/>
                  <a:ext cx="864096" cy="864096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259" name="弦 258"/>
                <p:cNvSpPr/>
                <p:nvPr/>
              </p:nvSpPr>
              <p:spPr>
                <a:xfrm rot="17413514">
                  <a:off x="3511875" y="2740803"/>
                  <a:ext cx="863204" cy="848977"/>
                </a:xfrm>
                <a:prstGeom prst="chord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260" name="円/楕円 259"/>
                <p:cNvSpPr/>
                <p:nvPr/>
              </p:nvSpPr>
              <p:spPr>
                <a:xfrm>
                  <a:off x="4913988" y="2708920"/>
                  <a:ext cx="864096" cy="864096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261" name="弦 260"/>
                <p:cNvSpPr/>
                <p:nvPr/>
              </p:nvSpPr>
              <p:spPr>
                <a:xfrm rot="17413514">
                  <a:off x="4885895" y="2740803"/>
                  <a:ext cx="863204" cy="848977"/>
                </a:xfrm>
                <a:prstGeom prst="chord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262" name="円/楕円 261"/>
                <p:cNvSpPr/>
                <p:nvPr/>
              </p:nvSpPr>
              <p:spPr>
                <a:xfrm>
                  <a:off x="3779912" y="2996952"/>
                  <a:ext cx="360040" cy="28803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263" name="円/楕円 262"/>
                <p:cNvSpPr/>
                <p:nvPr/>
              </p:nvSpPr>
              <p:spPr>
                <a:xfrm>
                  <a:off x="5137477" y="3021275"/>
                  <a:ext cx="360040" cy="28803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</p:grpSp>
          <p:grpSp>
            <p:nvGrpSpPr>
              <p:cNvPr id="253" name="グループ化 252"/>
              <p:cNvGrpSpPr/>
              <p:nvPr/>
            </p:nvGrpSpPr>
            <p:grpSpPr>
              <a:xfrm>
                <a:off x="4333282" y="3948385"/>
                <a:ext cx="880011" cy="701173"/>
                <a:chOff x="4109793" y="3844323"/>
                <a:chExt cx="1216771" cy="701173"/>
              </a:xfrm>
            </p:grpSpPr>
            <p:sp>
              <p:nvSpPr>
                <p:cNvPr id="255" name="フリーフォーム 254"/>
                <p:cNvSpPr/>
                <p:nvPr/>
              </p:nvSpPr>
              <p:spPr>
                <a:xfrm>
                  <a:off x="4109793" y="4052449"/>
                  <a:ext cx="1204329" cy="493047"/>
                </a:xfrm>
                <a:custGeom>
                  <a:avLst/>
                  <a:gdLst>
                    <a:gd name="connsiteX0" fmla="*/ 700746 w 1204329"/>
                    <a:gd name="connsiteY0" fmla="*/ 188247 h 493047"/>
                    <a:gd name="connsiteX1" fmla="*/ 528468 w 1204329"/>
                    <a:gd name="connsiteY1" fmla="*/ 201499 h 493047"/>
                    <a:gd name="connsiteX2" fmla="*/ 448955 w 1204329"/>
                    <a:gd name="connsiteY2" fmla="*/ 228003 h 493047"/>
                    <a:gd name="connsiteX3" fmla="*/ 369442 w 1204329"/>
                    <a:gd name="connsiteY3" fmla="*/ 281012 h 493047"/>
                    <a:gd name="connsiteX4" fmla="*/ 303181 w 1204329"/>
                    <a:gd name="connsiteY4" fmla="*/ 334021 h 493047"/>
                    <a:gd name="connsiteX5" fmla="*/ 236920 w 1204329"/>
                    <a:gd name="connsiteY5" fmla="*/ 400281 h 493047"/>
                    <a:gd name="connsiteX6" fmla="*/ 170659 w 1204329"/>
                    <a:gd name="connsiteY6" fmla="*/ 440038 h 493047"/>
                    <a:gd name="connsiteX7" fmla="*/ 130903 w 1204329"/>
                    <a:gd name="connsiteY7" fmla="*/ 466542 h 493047"/>
                    <a:gd name="connsiteX8" fmla="*/ 51390 w 1204329"/>
                    <a:gd name="connsiteY8" fmla="*/ 493047 h 493047"/>
                    <a:gd name="connsiteX9" fmla="*/ 24885 w 1204329"/>
                    <a:gd name="connsiteY9" fmla="*/ 347273 h 493047"/>
                    <a:gd name="connsiteX10" fmla="*/ 64642 w 1204329"/>
                    <a:gd name="connsiteY10" fmla="*/ 281012 h 493047"/>
                    <a:gd name="connsiteX11" fmla="*/ 91146 w 1204329"/>
                    <a:gd name="connsiteY11" fmla="*/ 241255 h 493047"/>
                    <a:gd name="connsiteX12" fmla="*/ 170659 w 1204329"/>
                    <a:gd name="connsiteY12" fmla="*/ 201499 h 493047"/>
                    <a:gd name="connsiteX13" fmla="*/ 250172 w 1204329"/>
                    <a:gd name="connsiteY13" fmla="*/ 135238 h 493047"/>
                    <a:gd name="connsiteX14" fmla="*/ 276677 w 1204329"/>
                    <a:gd name="connsiteY14" fmla="*/ 108734 h 493047"/>
                    <a:gd name="connsiteX15" fmla="*/ 329685 w 1204329"/>
                    <a:gd name="connsiteY15" fmla="*/ 82229 h 493047"/>
                    <a:gd name="connsiteX16" fmla="*/ 409198 w 1204329"/>
                    <a:gd name="connsiteY16" fmla="*/ 42473 h 493047"/>
                    <a:gd name="connsiteX17" fmla="*/ 448955 w 1204329"/>
                    <a:gd name="connsiteY17" fmla="*/ 15968 h 493047"/>
                    <a:gd name="connsiteX18" fmla="*/ 806764 w 1204329"/>
                    <a:gd name="connsiteY18" fmla="*/ 15968 h 493047"/>
                    <a:gd name="connsiteX19" fmla="*/ 926033 w 1204329"/>
                    <a:gd name="connsiteY19" fmla="*/ 42473 h 493047"/>
                    <a:gd name="connsiteX20" fmla="*/ 1005546 w 1204329"/>
                    <a:gd name="connsiteY20" fmla="*/ 68977 h 493047"/>
                    <a:gd name="connsiteX21" fmla="*/ 1045303 w 1204329"/>
                    <a:gd name="connsiteY21" fmla="*/ 95481 h 493047"/>
                    <a:gd name="connsiteX22" fmla="*/ 1071807 w 1204329"/>
                    <a:gd name="connsiteY22" fmla="*/ 121986 h 493047"/>
                    <a:gd name="connsiteX23" fmla="*/ 1111564 w 1204329"/>
                    <a:gd name="connsiteY23" fmla="*/ 135238 h 493047"/>
                    <a:gd name="connsiteX24" fmla="*/ 1151320 w 1204329"/>
                    <a:gd name="connsiteY24" fmla="*/ 161742 h 493047"/>
                    <a:gd name="connsiteX25" fmla="*/ 1204329 w 1204329"/>
                    <a:gd name="connsiteY25" fmla="*/ 228003 h 493047"/>
                    <a:gd name="connsiteX26" fmla="*/ 1191077 w 1204329"/>
                    <a:gd name="connsiteY26" fmla="*/ 320768 h 493047"/>
                    <a:gd name="connsiteX27" fmla="*/ 1164572 w 1204329"/>
                    <a:gd name="connsiteY27" fmla="*/ 347273 h 493047"/>
                    <a:gd name="connsiteX28" fmla="*/ 1098311 w 1204329"/>
                    <a:gd name="connsiteY28" fmla="*/ 334021 h 493047"/>
                    <a:gd name="connsiteX29" fmla="*/ 1018798 w 1204329"/>
                    <a:gd name="connsiteY29" fmla="*/ 307516 h 493047"/>
                    <a:gd name="connsiteX30" fmla="*/ 979042 w 1204329"/>
                    <a:gd name="connsiteY30" fmla="*/ 281012 h 493047"/>
                    <a:gd name="connsiteX31" fmla="*/ 939285 w 1204329"/>
                    <a:gd name="connsiteY31" fmla="*/ 267760 h 493047"/>
                    <a:gd name="connsiteX32" fmla="*/ 912781 w 1204329"/>
                    <a:gd name="connsiteY32" fmla="*/ 241255 h 493047"/>
                    <a:gd name="connsiteX33" fmla="*/ 873024 w 1204329"/>
                    <a:gd name="connsiteY33" fmla="*/ 228003 h 493047"/>
                    <a:gd name="connsiteX34" fmla="*/ 727250 w 1204329"/>
                    <a:gd name="connsiteY34" fmla="*/ 201499 h 493047"/>
                    <a:gd name="connsiteX35" fmla="*/ 674242 w 1204329"/>
                    <a:gd name="connsiteY35" fmla="*/ 188247 h 493047"/>
                    <a:gd name="connsiteX36" fmla="*/ 581477 w 1204329"/>
                    <a:gd name="connsiteY36" fmla="*/ 201499 h 493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1204329" h="493047">
                      <a:moveTo>
                        <a:pt x="700746" y="188247"/>
                      </a:moveTo>
                      <a:cubicBezTo>
                        <a:pt x="643320" y="192664"/>
                        <a:pt x="585359" y="192516"/>
                        <a:pt x="528468" y="201499"/>
                      </a:cubicBezTo>
                      <a:cubicBezTo>
                        <a:pt x="500872" y="205856"/>
                        <a:pt x="448955" y="228003"/>
                        <a:pt x="448955" y="228003"/>
                      </a:cubicBezTo>
                      <a:cubicBezTo>
                        <a:pt x="422451" y="245673"/>
                        <a:pt x="391967" y="258488"/>
                        <a:pt x="369442" y="281012"/>
                      </a:cubicBezTo>
                      <a:cubicBezTo>
                        <a:pt x="331675" y="318778"/>
                        <a:pt x="353333" y="300585"/>
                        <a:pt x="303181" y="334021"/>
                      </a:cubicBezTo>
                      <a:cubicBezTo>
                        <a:pt x="257744" y="402177"/>
                        <a:pt x="300028" y="349795"/>
                        <a:pt x="236920" y="400281"/>
                      </a:cubicBezTo>
                      <a:cubicBezTo>
                        <a:pt x="184944" y="441862"/>
                        <a:pt x="239704" y="417023"/>
                        <a:pt x="170659" y="440038"/>
                      </a:cubicBezTo>
                      <a:cubicBezTo>
                        <a:pt x="157407" y="448873"/>
                        <a:pt x="145457" y="460073"/>
                        <a:pt x="130903" y="466542"/>
                      </a:cubicBezTo>
                      <a:cubicBezTo>
                        <a:pt x="105373" y="477889"/>
                        <a:pt x="51390" y="493047"/>
                        <a:pt x="51390" y="493047"/>
                      </a:cubicBezTo>
                      <a:cubicBezTo>
                        <a:pt x="-28123" y="466541"/>
                        <a:pt x="2744" y="491194"/>
                        <a:pt x="24885" y="347273"/>
                      </a:cubicBezTo>
                      <a:cubicBezTo>
                        <a:pt x="32557" y="297406"/>
                        <a:pt x="36784" y="315834"/>
                        <a:pt x="64642" y="281012"/>
                      </a:cubicBezTo>
                      <a:cubicBezTo>
                        <a:pt x="74592" y="268575"/>
                        <a:pt x="79884" y="252517"/>
                        <a:pt x="91146" y="241255"/>
                      </a:cubicBezTo>
                      <a:cubicBezTo>
                        <a:pt x="116835" y="215566"/>
                        <a:pt x="138325" y="212277"/>
                        <a:pt x="170659" y="201499"/>
                      </a:cubicBezTo>
                      <a:cubicBezTo>
                        <a:pt x="253702" y="90775"/>
                        <a:pt x="167387" y="184908"/>
                        <a:pt x="250172" y="135238"/>
                      </a:cubicBezTo>
                      <a:cubicBezTo>
                        <a:pt x="260886" y="128810"/>
                        <a:pt x="266281" y="115665"/>
                        <a:pt x="276677" y="108734"/>
                      </a:cubicBezTo>
                      <a:cubicBezTo>
                        <a:pt x="293114" y="97776"/>
                        <a:pt x="312533" y="92030"/>
                        <a:pt x="329685" y="82229"/>
                      </a:cubicBezTo>
                      <a:cubicBezTo>
                        <a:pt x="401612" y="41128"/>
                        <a:pt x="336312" y="66768"/>
                        <a:pt x="409198" y="42473"/>
                      </a:cubicBezTo>
                      <a:cubicBezTo>
                        <a:pt x="422450" y="33638"/>
                        <a:pt x="434042" y="21561"/>
                        <a:pt x="448955" y="15968"/>
                      </a:cubicBezTo>
                      <a:cubicBezTo>
                        <a:pt x="543325" y="-19421"/>
                        <a:pt x="783320" y="14902"/>
                        <a:pt x="806764" y="15968"/>
                      </a:cubicBezTo>
                      <a:cubicBezTo>
                        <a:pt x="844585" y="23533"/>
                        <a:pt x="888610" y="31246"/>
                        <a:pt x="926033" y="42473"/>
                      </a:cubicBezTo>
                      <a:cubicBezTo>
                        <a:pt x="952793" y="50501"/>
                        <a:pt x="982300" y="53480"/>
                        <a:pt x="1005546" y="68977"/>
                      </a:cubicBezTo>
                      <a:cubicBezTo>
                        <a:pt x="1018798" y="77812"/>
                        <a:pt x="1032866" y="85531"/>
                        <a:pt x="1045303" y="95481"/>
                      </a:cubicBezTo>
                      <a:cubicBezTo>
                        <a:pt x="1055059" y="103286"/>
                        <a:pt x="1061093" y="115558"/>
                        <a:pt x="1071807" y="121986"/>
                      </a:cubicBezTo>
                      <a:cubicBezTo>
                        <a:pt x="1083785" y="129173"/>
                        <a:pt x="1098312" y="130821"/>
                        <a:pt x="1111564" y="135238"/>
                      </a:cubicBezTo>
                      <a:cubicBezTo>
                        <a:pt x="1124816" y="144073"/>
                        <a:pt x="1138883" y="151792"/>
                        <a:pt x="1151320" y="161742"/>
                      </a:cubicBezTo>
                      <a:cubicBezTo>
                        <a:pt x="1178293" y="183321"/>
                        <a:pt x="1184651" y="198487"/>
                        <a:pt x="1204329" y="228003"/>
                      </a:cubicBezTo>
                      <a:cubicBezTo>
                        <a:pt x="1199912" y="258925"/>
                        <a:pt x="1200955" y="291135"/>
                        <a:pt x="1191077" y="320768"/>
                      </a:cubicBezTo>
                      <a:cubicBezTo>
                        <a:pt x="1187126" y="332621"/>
                        <a:pt x="1176941" y="345506"/>
                        <a:pt x="1164572" y="347273"/>
                      </a:cubicBezTo>
                      <a:cubicBezTo>
                        <a:pt x="1142274" y="350459"/>
                        <a:pt x="1120042" y="339948"/>
                        <a:pt x="1098311" y="334021"/>
                      </a:cubicBezTo>
                      <a:cubicBezTo>
                        <a:pt x="1071357" y="326670"/>
                        <a:pt x="1018798" y="307516"/>
                        <a:pt x="1018798" y="307516"/>
                      </a:cubicBezTo>
                      <a:cubicBezTo>
                        <a:pt x="1005546" y="298681"/>
                        <a:pt x="993288" y="288135"/>
                        <a:pt x="979042" y="281012"/>
                      </a:cubicBezTo>
                      <a:cubicBezTo>
                        <a:pt x="966548" y="274765"/>
                        <a:pt x="951263" y="274947"/>
                        <a:pt x="939285" y="267760"/>
                      </a:cubicBezTo>
                      <a:cubicBezTo>
                        <a:pt x="928571" y="261332"/>
                        <a:pt x="923495" y="247683"/>
                        <a:pt x="912781" y="241255"/>
                      </a:cubicBezTo>
                      <a:cubicBezTo>
                        <a:pt x="900803" y="234068"/>
                        <a:pt x="886456" y="231841"/>
                        <a:pt x="873024" y="228003"/>
                      </a:cubicBezTo>
                      <a:cubicBezTo>
                        <a:pt x="794122" y="205460"/>
                        <a:pt x="830484" y="220269"/>
                        <a:pt x="727250" y="201499"/>
                      </a:cubicBezTo>
                      <a:cubicBezTo>
                        <a:pt x="709331" y="198241"/>
                        <a:pt x="691911" y="192664"/>
                        <a:pt x="674242" y="188247"/>
                      </a:cubicBezTo>
                      <a:cubicBezTo>
                        <a:pt x="590372" y="202225"/>
                        <a:pt x="621599" y="201499"/>
                        <a:pt x="581477" y="201499"/>
                      </a:cubicBezTo>
                    </a:path>
                  </a:pathLst>
                </a:custGeom>
                <a:solidFill>
                  <a:srgbClr val="FF66F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256" name="フリーフォーム 255"/>
                <p:cNvSpPr/>
                <p:nvPr/>
              </p:nvSpPr>
              <p:spPr>
                <a:xfrm>
                  <a:off x="4122235" y="3844323"/>
                  <a:ext cx="1204329" cy="493047"/>
                </a:xfrm>
                <a:custGeom>
                  <a:avLst/>
                  <a:gdLst>
                    <a:gd name="connsiteX0" fmla="*/ 700746 w 1204329"/>
                    <a:gd name="connsiteY0" fmla="*/ 188247 h 493047"/>
                    <a:gd name="connsiteX1" fmla="*/ 528468 w 1204329"/>
                    <a:gd name="connsiteY1" fmla="*/ 201499 h 493047"/>
                    <a:gd name="connsiteX2" fmla="*/ 448955 w 1204329"/>
                    <a:gd name="connsiteY2" fmla="*/ 228003 h 493047"/>
                    <a:gd name="connsiteX3" fmla="*/ 369442 w 1204329"/>
                    <a:gd name="connsiteY3" fmla="*/ 281012 h 493047"/>
                    <a:gd name="connsiteX4" fmla="*/ 303181 w 1204329"/>
                    <a:gd name="connsiteY4" fmla="*/ 334021 h 493047"/>
                    <a:gd name="connsiteX5" fmla="*/ 236920 w 1204329"/>
                    <a:gd name="connsiteY5" fmla="*/ 400281 h 493047"/>
                    <a:gd name="connsiteX6" fmla="*/ 170659 w 1204329"/>
                    <a:gd name="connsiteY6" fmla="*/ 440038 h 493047"/>
                    <a:gd name="connsiteX7" fmla="*/ 130903 w 1204329"/>
                    <a:gd name="connsiteY7" fmla="*/ 466542 h 493047"/>
                    <a:gd name="connsiteX8" fmla="*/ 51390 w 1204329"/>
                    <a:gd name="connsiteY8" fmla="*/ 493047 h 493047"/>
                    <a:gd name="connsiteX9" fmla="*/ 24885 w 1204329"/>
                    <a:gd name="connsiteY9" fmla="*/ 347273 h 493047"/>
                    <a:gd name="connsiteX10" fmla="*/ 64642 w 1204329"/>
                    <a:gd name="connsiteY10" fmla="*/ 281012 h 493047"/>
                    <a:gd name="connsiteX11" fmla="*/ 91146 w 1204329"/>
                    <a:gd name="connsiteY11" fmla="*/ 241255 h 493047"/>
                    <a:gd name="connsiteX12" fmla="*/ 170659 w 1204329"/>
                    <a:gd name="connsiteY12" fmla="*/ 201499 h 493047"/>
                    <a:gd name="connsiteX13" fmla="*/ 250172 w 1204329"/>
                    <a:gd name="connsiteY13" fmla="*/ 135238 h 493047"/>
                    <a:gd name="connsiteX14" fmla="*/ 276677 w 1204329"/>
                    <a:gd name="connsiteY14" fmla="*/ 108734 h 493047"/>
                    <a:gd name="connsiteX15" fmla="*/ 329685 w 1204329"/>
                    <a:gd name="connsiteY15" fmla="*/ 82229 h 493047"/>
                    <a:gd name="connsiteX16" fmla="*/ 409198 w 1204329"/>
                    <a:gd name="connsiteY16" fmla="*/ 42473 h 493047"/>
                    <a:gd name="connsiteX17" fmla="*/ 448955 w 1204329"/>
                    <a:gd name="connsiteY17" fmla="*/ 15968 h 493047"/>
                    <a:gd name="connsiteX18" fmla="*/ 806764 w 1204329"/>
                    <a:gd name="connsiteY18" fmla="*/ 15968 h 493047"/>
                    <a:gd name="connsiteX19" fmla="*/ 926033 w 1204329"/>
                    <a:gd name="connsiteY19" fmla="*/ 42473 h 493047"/>
                    <a:gd name="connsiteX20" fmla="*/ 1005546 w 1204329"/>
                    <a:gd name="connsiteY20" fmla="*/ 68977 h 493047"/>
                    <a:gd name="connsiteX21" fmla="*/ 1045303 w 1204329"/>
                    <a:gd name="connsiteY21" fmla="*/ 95481 h 493047"/>
                    <a:gd name="connsiteX22" fmla="*/ 1071807 w 1204329"/>
                    <a:gd name="connsiteY22" fmla="*/ 121986 h 493047"/>
                    <a:gd name="connsiteX23" fmla="*/ 1111564 w 1204329"/>
                    <a:gd name="connsiteY23" fmla="*/ 135238 h 493047"/>
                    <a:gd name="connsiteX24" fmla="*/ 1151320 w 1204329"/>
                    <a:gd name="connsiteY24" fmla="*/ 161742 h 493047"/>
                    <a:gd name="connsiteX25" fmla="*/ 1204329 w 1204329"/>
                    <a:gd name="connsiteY25" fmla="*/ 228003 h 493047"/>
                    <a:gd name="connsiteX26" fmla="*/ 1191077 w 1204329"/>
                    <a:gd name="connsiteY26" fmla="*/ 320768 h 493047"/>
                    <a:gd name="connsiteX27" fmla="*/ 1164572 w 1204329"/>
                    <a:gd name="connsiteY27" fmla="*/ 347273 h 493047"/>
                    <a:gd name="connsiteX28" fmla="*/ 1098311 w 1204329"/>
                    <a:gd name="connsiteY28" fmla="*/ 334021 h 493047"/>
                    <a:gd name="connsiteX29" fmla="*/ 1018798 w 1204329"/>
                    <a:gd name="connsiteY29" fmla="*/ 307516 h 493047"/>
                    <a:gd name="connsiteX30" fmla="*/ 979042 w 1204329"/>
                    <a:gd name="connsiteY30" fmla="*/ 281012 h 493047"/>
                    <a:gd name="connsiteX31" fmla="*/ 939285 w 1204329"/>
                    <a:gd name="connsiteY31" fmla="*/ 267760 h 493047"/>
                    <a:gd name="connsiteX32" fmla="*/ 912781 w 1204329"/>
                    <a:gd name="connsiteY32" fmla="*/ 241255 h 493047"/>
                    <a:gd name="connsiteX33" fmla="*/ 873024 w 1204329"/>
                    <a:gd name="connsiteY33" fmla="*/ 228003 h 493047"/>
                    <a:gd name="connsiteX34" fmla="*/ 727250 w 1204329"/>
                    <a:gd name="connsiteY34" fmla="*/ 201499 h 493047"/>
                    <a:gd name="connsiteX35" fmla="*/ 674242 w 1204329"/>
                    <a:gd name="connsiteY35" fmla="*/ 188247 h 493047"/>
                    <a:gd name="connsiteX36" fmla="*/ 581477 w 1204329"/>
                    <a:gd name="connsiteY36" fmla="*/ 201499 h 493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1204329" h="493047">
                      <a:moveTo>
                        <a:pt x="700746" y="188247"/>
                      </a:moveTo>
                      <a:cubicBezTo>
                        <a:pt x="643320" y="192664"/>
                        <a:pt x="585359" y="192516"/>
                        <a:pt x="528468" y="201499"/>
                      </a:cubicBezTo>
                      <a:cubicBezTo>
                        <a:pt x="500872" y="205856"/>
                        <a:pt x="448955" y="228003"/>
                        <a:pt x="448955" y="228003"/>
                      </a:cubicBezTo>
                      <a:cubicBezTo>
                        <a:pt x="422451" y="245673"/>
                        <a:pt x="391967" y="258488"/>
                        <a:pt x="369442" y="281012"/>
                      </a:cubicBezTo>
                      <a:cubicBezTo>
                        <a:pt x="331675" y="318778"/>
                        <a:pt x="353333" y="300585"/>
                        <a:pt x="303181" y="334021"/>
                      </a:cubicBezTo>
                      <a:cubicBezTo>
                        <a:pt x="257744" y="402177"/>
                        <a:pt x="300028" y="349795"/>
                        <a:pt x="236920" y="400281"/>
                      </a:cubicBezTo>
                      <a:cubicBezTo>
                        <a:pt x="184944" y="441862"/>
                        <a:pt x="239704" y="417023"/>
                        <a:pt x="170659" y="440038"/>
                      </a:cubicBezTo>
                      <a:cubicBezTo>
                        <a:pt x="157407" y="448873"/>
                        <a:pt x="145457" y="460073"/>
                        <a:pt x="130903" y="466542"/>
                      </a:cubicBezTo>
                      <a:cubicBezTo>
                        <a:pt x="105373" y="477889"/>
                        <a:pt x="51390" y="493047"/>
                        <a:pt x="51390" y="493047"/>
                      </a:cubicBezTo>
                      <a:cubicBezTo>
                        <a:pt x="-28123" y="466541"/>
                        <a:pt x="2744" y="491194"/>
                        <a:pt x="24885" y="347273"/>
                      </a:cubicBezTo>
                      <a:cubicBezTo>
                        <a:pt x="32557" y="297406"/>
                        <a:pt x="36784" y="315834"/>
                        <a:pt x="64642" y="281012"/>
                      </a:cubicBezTo>
                      <a:cubicBezTo>
                        <a:pt x="74592" y="268575"/>
                        <a:pt x="79884" y="252517"/>
                        <a:pt x="91146" y="241255"/>
                      </a:cubicBezTo>
                      <a:cubicBezTo>
                        <a:pt x="116835" y="215566"/>
                        <a:pt x="138325" y="212277"/>
                        <a:pt x="170659" y="201499"/>
                      </a:cubicBezTo>
                      <a:cubicBezTo>
                        <a:pt x="253702" y="90775"/>
                        <a:pt x="167387" y="184908"/>
                        <a:pt x="250172" y="135238"/>
                      </a:cubicBezTo>
                      <a:cubicBezTo>
                        <a:pt x="260886" y="128810"/>
                        <a:pt x="266281" y="115665"/>
                        <a:pt x="276677" y="108734"/>
                      </a:cubicBezTo>
                      <a:cubicBezTo>
                        <a:pt x="293114" y="97776"/>
                        <a:pt x="312533" y="92030"/>
                        <a:pt x="329685" y="82229"/>
                      </a:cubicBezTo>
                      <a:cubicBezTo>
                        <a:pt x="401612" y="41128"/>
                        <a:pt x="336312" y="66768"/>
                        <a:pt x="409198" y="42473"/>
                      </a:cubicBezTo>
                      <a:cubicBezTo>
                        <a:pt x="422450" y="33638"/>
                        <a:pt x="434042" y="21561"/>
                        <a:pt x="448955" y="15968"/>
                      </a:cubicBezTo>
                      <a:cubicBezTo>
                        <a:pt x="543325" y="-19421"/>
                        <a:pt x="783320" y="14902"/>
                        <a:pt x="806764" y="15968"/>
                      </a:cubicBezTo>
                      <a:cubicBezTo>
                        <a:pt x="844585" y="23533"/>
                        <a:pt x="888610" y="31246"/>
                        <a:pt x="926033" y="42473"/>
                      </a:cubicBezTo>
                      <a:cubicBezTo>
                        <a:pt x="952793" y="50501"/>
                        <a:pt x="982300" y="53480"/>
                        <a:pt x="1005546" y="68977"/>
                      </a:cubicBezTo>
                      <a:cubicBezTo>
                        <a:pt x="1018798" y="77812"/>
                        <a:pt x="1032866" y="85531"/>
                        <a:pt x="1045303" y="95481"/>
                      </a:cubicBezTo>
                      <a:cubicBezTo>
                        <a:pt x="1055059" y="103286"/>
                        <a:pt x="1061093" y="115558"/>
                        <a:pt x="1071807" y="121986"/>
                      </a:cubicBezTo>
                      <a:cubicBezTo>
                        <a:pt x="1083785" y="129173"/>
                        <a:pt x="1098312" y="130821"/>
                        <a:pt x="1111564" y="135238"/>
                      </a:cubicBezTo>
                      <a:cubicBezTo>
                        <a:pt x="1124816" y="144073"/>
                        <a:pt x="1138883" y="151792"/>
                        <a:pt x="1151320" y="161742"/>
                      </a:cubicBezTo>
                      <a:cubicBezTo>
                        <a:pt x="1178293" y="183321"/>
                        <a:pt x="1184651" y="198487"/>
                        <a:pt x="1204329" y="228003"/>
                      </a:cubicBezTo>
                      <a:cubicBezTo>
                        <a:pt x="1199912" y="258925"/>
                        <a:pt x="1200955" y="291135"/>
                        <a:pt x="1191077" y="320768"/>
                      </a:cubicBezTo>
                      <a:cubicBezTo>
                        <a:pt x="1187126" y="332621"/>
                        <a:pt x="1176941" y="345506"/>
                        <a:pt x="1164572" y="347273"/>
                      </a:cubicBezTo>
                      <a:cubicBezTo>
                        <a:pt x="1142274" y="350459"/>
                        <a:pt x="1120042" y="339948"/>
                        <a:pt x="1098311" y="334021"/>
                      </a:cubicBezTo>
                      <a:cubicBezTo>
                        <a:pt x="1071357" y="326670"/>
                        <a:pt x="1018798" y="307516"/>
                        <a:pt x="1018798" y="307516"/>
                      </a:cubicBezTo>
                      <a:cubicBezTo>
                        <a:pt x="1005546" y="298681"/>
                        <a:pt x="993288" y="288135"/>
                        <a:pt x="979042" y="281012"/>
                      </a:cubicBezTo>
                      <a:cubicBezTo>
                        <a:pt x="966548" y="274765"/>
                        <a:pt x="951263" y="274947"/>
                        <a:pt x="939285" y="267760"/>
                      </a:cubicBezTo>
                      <a:cubicBezTo>
                        <a:pt x="928571" y="261332"/>
                        <a:pt x="923495" y="247683"/>
                        <a:pt x="912781" y="241255"/>
                      </a:cubicBezTo>
                      <a:cubicBezTo>
                        <a:pt x="900803" y="234068"/>
                        <a:pt x="886456" y="231841"/>
                        <a:pt x="873024" y="228003"/>
                      </a:cubicBezTo>
                      <a:cubicBezTo>
                        <a:pt x="794122" y="205460"/>
                        <a:pt x="830484" y="220269"/>
                        <a:pt x="727250" y="201499"/>
                      </a:cubicBezTo>
                      <a:cubicBezTo>
                        <a:pt x="709331" y="198241"/>
                        <a:pt x="691911" y="192664"/>
                        <a:pt x="674242" y="188247"/>
                      </a:cubicBezTo>
                      <a:cubicBezTo>
                        <a:pt x="590372" y="202225"/>
                        <a:pt x="621599" y="201499"/>
                        <a:pt x="581477" y="201499"/>
                      </a:cubicBezTo>
                    </a:path>
                  </a:pathLst>
                </a:custGeom>
                <a:solidFill>
                  <a:srgbClr val="FF66F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</p:grpSp>
          <p:sp>
            <p:nvSpPr>
              <p:cNvPr id="254" name="正方形/長方形 253"/>
              <p:cNvSpPr/>
              <p:nvPr/>
            </p:nvSpPr>
            <p:spPr>
              <a:xfrm>
                <a:off x="3211081" y="1525873"/>
                <a:ext cx="3110384" cy="1353091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ja-JP" altLang="en-US" sz="2000" b="0" cap="none" spc="0" dirty="0" smtClean="0">
                    <a:ln w="18415" cmpd="sng">
                      <a:solidFill>
                        <a:sysClr val="windowText" lastClr="000000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</a:rPr>
                  <a:t>もんだい</a:t>
                </a:r>
                <a:endParaRPr lang="ja-JP" altLang="en-US" sz="2000" b="0" cap="none" spc="0" dirty="0">
                  <a:ln w="18415" cmpd="sng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endParaRPr>
              </a:p>
            </p:txBody>
          </p:sp>
        </p:grpSp>
      </p:grpSp>
      <p:grpSp>
        <p:nvGrpSpPr>
          <p:cNvPr id="264" name="グループ化 263"/>
          <p:cNvGrpSpPr/>
          <p:nvPr/>
        </p:nvGrpSpPr>
        <p:grpSpPr>
          <a:xfrm>
            <a:off x="4499992" y="285830"/>
            <a:ext cx="4054847" cy="3284320"/>
            <a:chOff x="251520" y="223672"/>
            <a:chExt cx="8520542" cy="6246234"/>
          </a:xfrm>
        </p:grpSpPr>
        <p:grpSp>
          <p:nvGrpSpPr>
            <p:cNvPr id="265" name="グループ化 264"/>
            <p:cNvGrpSpPr/>
            <p:nvPr/>
          </p:nvGrpSpPr>
          <p:grpSpPr>
            <a:xfrm>
              <a:off x="251520" y="260648"/>
              <a:ext cx="1455374" cy="1384722"/>
              <a:chOff x="2744777" y="1484784"/>
              <a:chExt cx="4050390" cy="4682851"/>
            </a:xfrm>
          </p:grpSpPr>
          <p:grpSp>
            <p:nvGrpSpPr>
              <p:cNvPr id="513" name="グループ化 512"/>
              <p:cNvGrpSpPr/>
              <p:nvPr/>
            </p:nvGrpSpPr>
            <p:grpSpPr>
              <a:xfrm>
                <a:off x="2744777" y="1484784"/>
                <a:ext cx="4050390" cy="4682851"/>
                <a:chOff x="2668961" y="1844824"/>
                <a:chExt cx="4050390" cy="4682851"/>
              </a:xfrm>
            </p:grpSpPr>
            <p:sp>
              <p:nvSpPr>
                <p:cNvPr id="518" name="フリーフォーム 517"/>
                <p:cNvSpPr/>
                <p:nvPr/>
              </p:nvSpPr>
              <p:spPr>
                <a:xfrm>
                  <a:off x="2668961" y="1844824"/>
                  <a:ext cx="4050390" cy="4682851"/>
                </a:xfrm>
                <a:custGeom>
                  <a:avLst/>
                  <a:gdLst>
                    <a:gd name="connsiteX0" fmla="*/ 1277497 w 4050390"/>
                    <a:gd name="connsiteY0" fmla="*/ 35515 h 4334120"/>
                    <a:gd name="connsiteX1" fmla="*/ 747410 w 4050390"/>
                    <a:gd name="connsiteY1" fmla="*/ 287306 h 4334120"/>
                    <a:gd name="connsiteX2" fmla="*/ 349845 w 4050390"/>
                    <a:gd name="connsiteY2" fmla="*/ 936663 h 4334120"/>
                    <a:gd name="connsiteX3" fmla="*/ 190819 w 4050390"/>
                    <a:gd name="connsiteY3" fmla="*/ 2672698 h 4334120"/>
                    <a:gd name="connsiteX4" fmla="*/ 204071 w 4050390"/>
                    <a:gd name="connsiteY4" fmla="*/ 4209950 h 4334120"/>
                    <a:gd name="connsiteX5" fmla="*/ 270332 w 4050390"/>
                    <a:gd name="connsiteY5" fmla="*/ 4249706 h 4334120"/>
                    <a:gd name="connsiteX6" fmla="*/ 3649637 w 4050390"/>
                    <a:gd name="connsiteY6" fmla="*/ 4302715 h 4334120"/>
                    <a:gd name="connsiteX7" fmla="*/ 4020697 w 4050390"/>
                    <a:gd name="connsiteY7" fmla="*/ 4249706 h 4334120"/>
                    <a:gd name="connsiteX8" fmla="*/ 3967689 w 4050390"/>
                    <a:gd name="connsiteY8" fmla="*/ 4156941 h 4334120"/>
                    <a:gd name="connsiteX9" fmla="*/ 3914680 w 4050390"/>
                    <a:gd name="connsiteY9" fmla="*/ 2526924 h 4334120"/>
                    <a:gd name="connsiteX10" fmla="*/ 3768906 w 4050390"/>
                    <a:gd name="connsiteY10" fmla="*/ 578854 h 4334120"/>
                    <a:gd name="connsiteX11" fmla="*/ 2152141 w 4050390"/>
                    <a:gd name="connsiteY11" fmla="*/ 22263 h 4334120"/>
                    <a:gd name="connsiteX12" fmla="*/ 1065463 w 4050390"/>
                    <a:gd name="connsiteY12" fmla="*/ 101776 h 4334120"/>
                    <a:gd name="connsiteX13" fmla="*/ 1065463 w 4050390"/>
                    <a:gd name="connsiteY13" fmla="*/ 101776 h 43341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4050390" h="4334120">
                      <a:moveTo>
                        <a:pt x="1277497" y="35515"/>
                      </a:moveTo>
                      <a:cubicBezTo>
                        <a:pt x="1089758" y="86315"/>
                        <a:pt x="902019" y="137115"/>
                        <a:pt x="747410" y="287306"/>
                      </a:cubicBezTo>
                      <a:cubicBezTo>
                        <a:pt x="592801" y="437497"/>
                        <a:pt x="442610" y="539098"/>
                        <a:pt x="349845" y="936663"/>
                      </a:cubicBezTo>
                      <a:cubicBezTo>
                        <a:pt x="257080" y="1334228"/>
                        <a:pt x="215115" y="2127150"/>
                        <a:pt x="190819" y="2672698"/>
                      </a:cubicBezTo>
                      <a:cubicBezTo>
                        <a:pt x="166523" y="3218246"/>
                        <a:pt x="190819" y="3947115"/>
                        <a:pt x="204071" y="4209950"/>
                      </a:cubicBezTo>
                      <a:cubicBezTo>
                        <a:pt x="217323" y="4472785"/>
                        <a:pt x="-303929" y="4234245"/>
                        <a:pt x="270332" y="4249706"/>
                      </a:cubicBezTo>
                      <a:cubicBezTo>
                        <a:pt x="844593" y="4265167"/>
                        <a:pt x="3024576" y="4302715"/>
                        <a:pt x="3649637" y="4302715"/>
                      </a:cubicBezTo>
                      <a:cubicBezTo>
                        <a:pt x="4274698" y="4302715"/>
                        <a:pt x="3967688" y="4274002"/>
                        <a:pt x="4020697" y="4249706"/>
                      </a:cubicBezTo>
                      <a:cubicBezTo>
                        <a:pt x="4073706" y="4225410"/>
                        <a:pt x="3985359" y="4444071"/>
                        <a:pt x="3967689" y="4156941"/>
                      </a:cubicBezTo>
                      <a:cubicBezTo>
                        <a:pt x="3950020" y="3869811"/>
                        <a:pt x="3947811" y="3123272"/>
                        <a:pt x="3914680" y="2526924"/>
                      </a:cubicBezTo>
                      <a:cubicBezTo>
                        <a:pt x="3881550" y="1930576"/>
                        <a:pt x="4062663" y="996298"/>
                        <a:pt x="3768906" y="578854"/>
                      </a:cubicBezTo>
                      <a:cubicBezTo>
                        <a:pt x="3475150" y="161411"/>
                        <a:pt x="2602715" y="101776"/>
                        <a:pt x="2152141" y="22263"/>
                      </a:cubicBezTo>
                      <a:cubicBezTo>
                        <a:pt x="1701567" y="-57250"/>
                        <a:pt x="1065463" y="101776"/>
                        <a:pt x="1065463" y="101776"/>
                      </a:cubicBezTo>
                      <a:lnTo>
                        <a:pt x="1065463" y="101776"/>
                      </a:lnTo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519" name="円/楕円 518"/>
                <p:cNvSpPr/>
                <p:nvPr/>
              </p:nvSpPr>
              <p:spPr>
                <a:xfrm>
                  <a:off x="3539968" y="2708920"/>
                  <a:ext cx="864096" cy="864096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520" name="弦 519"/>
                <p:cNvSpPr/>
                <p:nvPr/>
              </p:nvSpPr>
              <p:spPr>
                <a:xfrm rot="17413514">
                  <a:off x="3511875" y="2740803"/>
                  <a:ext cx="863204" cy="848977"/>
                </a:xfrm>
                <a:prstGeom prst="chord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521" name="円/楕円 520"/>
                <p:cNvSpPr/>
                <p:nvPr/>
              </p:nvSpPr>
              <p:spPr>
                <a:xfrm>
                  <a:off x="4913988" y="2708920"/>
                  <a:ext cx="864096" cy="864096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522" name="弦 521"/>
                <p:cNvSpPr/>
                <p:nvPr/>
              </p:nvSpPr>
              <p:spPr>
                <a:xfrm rot="17413514">
                  <a:off x="4885895" y="2740803"/>
                  <a:ext cx="863204" cy="848977"/>
                </a:xfrm>
                <a:prstGeom prst="chord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523" name="円/楕円 522"/>
                <p:cNvSpPr/>
                <p:nvPr/>
              </p:nvSpPr>
              <p:spPr>
                <a:xfrm>
                  <a:off x="3779912" y="2996952"/>
                  <a:ext cx="360040" cy="28803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524" name="円/楕円 523"/>
                <p:cNvSpPr/>
                <p:nvPr/>
              </p:nvSpPr>
              <p:spPr>
                <a:xfrm>
                  <a:off x="5137477" y="3021275"/>
                  <a:ext cx="360040" cy="28803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</p:grpSp>
          <p:grpSp>
            <p:nvGrpSpPr>
              <p:cNvPr id="514" name="グループ化 513"/>
              <p:cNvGrpSpPr/>
              <p:nvPr/>
            </p:nvGrpSpPr>
            <p:grpSpPr>
              <a:xfrm>
                <a:off x="4333282" y="3948385"/>
                <a:ext cx="880011" cy="701173"/>
                <a:chOff x="4109793" y="3844323"/>
                <a:chExt cx="1216771" cy="701173"/>
              </a:xfrm>
            </p:grpSpPr>
            <p:sp>
              <p:nvSpPr>
                <p:cNvPr id="516" name="フリーフォーム 515"/>
                <p:cNvSpPr/>
                <p:nvPr/>
              </p:nvSpPr>
              <p:spPr>
                <a:xfrm>
                  <a:off x="4109793" y="4052449"/>
                  <a:ext cx="1204329" cy="493047"/>
                </a:xfrm>
                <a:custGeom>
                  <a:avLst/>
                  <a:gdLst>
                    <a:gd name="connsiteX0" fmla="*/ 700746 w 1204329"/>
                    <a:gd name="connsiteY0" fmla="*/ 188247 h 493047"/>
                    <a:gd name="connsiteX1" fmla="*/ 528468 w 1204329"/>
                    <a:gd name="connsiteY1" fmla="*/ 201499 h 493047"/>
                    <a:gd name="connsiteX2" fmla="*/ 448955 w 1204329"/>
                    <a:gd name="connsiteY2" fmla="*/ 228003 h 493047"/>
                    <a:gd name="connsiteX3" fmla="*/ 369442 w 1204329"/>
                    <a:gd name="connsiteY3" fmla="*/ 281012 h 493047"/>
                    <a:gd name="connsiteX4" fmla="*/ 303181 w 1204329"/>
                    <a:gd name="connsiteY4" fmla="*/ 334021 h 493047"/>
                    <a:gd name="connsiteX5" fmla="*/ 236920 w 1204329"/>
                    <a:gd name="connsiteY5" fmla="*/ 400281 h 493047"/>
                    <a:gd name="connsiteX6" fmla="*/ 170659 w 1204329"/>
                    <a:gd name="connsiteY6" fmla="*/ 440038 h 493047"/>
                    <a:gd name="connsiteX7" fmla="*/ 130903 w 1204329"/>
                    <a:gd name="connsiteY7" fmla="*/ 466542 h 493047"/>
                    <a:gd name="connsiteX8" fmla="*/ 51390 w 1204329"/>
                    <a:gd name="connsiteY8" fmla="*/ 493047 h 493047"/>
                    <a:gd name="connsiteX9" fmla="*/ 24885 w 1204329"/>
                    <a:gd name="connsiteY9" fmla="*/ 347273 h 493047"/>
                    <a:gd name="connsiteX10" fmla="*/ 64642 w 1204329"/>
                    <a:gd name="connsiteY10" fmla="*/ 281012 h 493047"/>
                    <a:gd name="connsiteX11" fmla="*/ 91146 w 1204329"/>
                    <a:gd name="connsiteY11" fmla="*/ 241255 h 493047"/>
                    <a:gd name="connsiteX12" fmla="*/ 170659 w 1204329"/>
                    <a:gd name="connsiteY12" fmla="*/ 201499 h 493047"/>
                    <a:gd name="connsiteX13" fmla="*/ 250172 w 1204329"/>
                    <a:gd name="connsiteY13" fmla="*/ 135238 h 493047"/>
                    <a:gd name="connsiteX14" fmla="*/ 276677 w 1204329"/>
                    <a:gd name="connsiteY14" fmla="*/ 108734 h 493047"/>
                    <a:gd name="connsiteX15" fmla="*/ 329685 w 1204329"/>
                    <a:gd name="connsiteY15" fmla="*/ 82229 h 493047"/>
                    <a:gd name="connsiteX16" fmla="*/ 409198 w 1204329"/>
                    <a:gd name="connsiteY16" fmla="*/ 42473 h 493047"/>
                    <a:gd name="connsiteX17" fmla="*/ 448955 w 1204329"/>
                    <a:gd name="connsiteY17" fmla="*/ 15968 h 493047"/>
                    <a:gd name="connsiteX18" fmla="*/ 806764 w 1204329"/>
                    <a:gd name="connsiteY18" fmla="*/ 15968 h 493047"/>
                    <a:gd name="connsiteX19" fmla="*/ 926033 w 1204329"/>
                    <a:gd name="connsiteY19" fmla="*/ 42473 h 493047"/>
                    <a:gd name="connsiteX20" fmla="*/ 1005546 w 1204329"/>
                    <a:gd name="connsiteY20" fmla="*/ 68977 h 493047"/>
                    <a:gd name="connsiteX21" fmla="*/ 1045303 w 1204329"/>
                    <a:gd name="connsiteY21" fmla="*/ 95481 h 493047"/>
                    <a:gd name="connsiteX22" fmla="*/ 1071807 w 1204329"/>
                    <a:gd name="connsiteY22" fmla="*/ 121986 h 493047"/>
                    <a:gd name="connsiteX23" fmla="*/ 1111564 w 1204329"/>
                    <a:gd name="connsiteY23" fmla="*/ 135238 h 493047"/>
                    <a:gd name="connsiteX24" fmla="*/ 1151320 w 1204329"/>
                    <a:gd name="connsiteY24" fmla="*/ 161742 h 493047"/>
                    <a:gd name="connsiteX25" fmla="*/ 1204329 w 1204329"/>
                    <a:gd name="connsiteY25" fmla="*/ 228003 h 493047"/>
                    <a:gd name="connsiteX26" fmla="*/ 1191077 w 1204329"/>
                    <a:gd name="connsiteY26" fmla="*/ 320768 h 493047"/>
                    <a:gd name="connsiteX27" fmla="*/ 1164572 w 1204329"/>
                    <a:gd name="connsiteY27" fmla="*/ 347273 h 493047"/>
                    <a:gd name="connsiteX28" fmla="*/ 1098311 w 1204329"/>
                    <a:gd name="connsiteY28" fmla="*/ 334021 h 493047"/>
                    <a:gd name="connsiteX29" fmla="*/ 1018798 w 1204329"/>
                    <a:gd name="connsiteY29" fmla="*/ 307516 h 493047"/>
                    <a:gd name="connsiteX30" fmla="*/ 979042 w 1204329"/>
                    <a:gd name="connsiteY30" fmla="*/ 281012 h 493047"/>
                    <a:gd name="connsiteX31" fmla="*/ 939285 w 1204329"/>
                    <a:gd name="connsiteY31" fmla="*/ 267760 h 493047"/>
                    <a:gd name="connsiteX32" fmla="*/ 912781 w 1204329"/>
                    <a:gd name="connsiteY32" fmla="*/ 241255 h 493047"/>
                    <a:gd name="connsiteX33" fmla="*/ 873024 w 1204329"/>
                    <a:gd name="connsiteY33" fmla="*/ 228003 h 493047"/>
                    <a:gd name="connsiteX34" fmla="*/ 727250 w 1204329"/>
                    <a:gd name="connsiteY34" fmla="*/ 201499 h 493047"/>
                    <a:gd name="connsiteX35" fmla="*/ 674242 w 1204329"/>
                    <a:gd name="connsiteY35" fmla="*/ 188247 h 493047"/>
                    <a:gd name="connsiteX36" fmla="*/ 581477 w 1204329"/>
                    <a:gd name="connsiteY36" fmla="*/ 201499 h 493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1204329" h="493047">
                      <a:moveTo>
                        <a:pt x="700746" y="188247"/>
                      </a:moveTo>
                      <a:cubicBezTo>
                        <a:pt x="643320" y="192664"/>
                        <a:pt x="585359" y="192516"/>
                        <a:pt x="528468" y="201499"/>
                      </a:cubicBezTo>
                      <a:cubicBezTo>
                        <a:pt x="500872" y="205856"/>
                        <a:pt x="448955" y="228003"/>
                        <a:pt x="448955" y="228003"/>
                      </a:cubicBezTo>
                      <a:cubicBezTo>
                        <a:pt x="422451" y="245673"/>
                        <a:pt x="391967" y="258488"/>
                        <a:pt x="369442" y="281012"/>
                      </a:cubicBezTo>
                      <a:cubicBezTo>
                        <a:pt x="331675" y="318778"/>
                        <a:pt x="353333" y="300585"/>
                        <a:pt x="303181" y="334021"/>
                      </a:cubicBezTo>
                      <a:cubicBezTo>
                        <a:pt x="257744" y="402177"/>
                        <a:pt x="300028" y="349795"/>
                        <a:pt x="236920" y="400281"/>
                      </a:cubicBezTo>
                      <a:cubicBezTo>
                        <a:pt x="184944" y="441862"/>
                        <a:pt x="239704" y="417023"/>
                        <a:pt x="170659" y="440038"/>
                      </a:cubicBezTo>
                      <a:cubicBezTo>
                        <a:pt x="157407" y="448873"/>
                        <a:pt x="145457" y="460073"/>
                        <a:pt x="130903" y="466542"/>
                      </a:cubicBezTo>
                      <a:cubicBezTo>
                        <a:pt x="105373" y="477889"/>
                        <a:pt x="51390" y="493047"/>
                        <a:pt x="51390" y="493047"/>
                      </a:cubicBezTo>
                      <a:cubicBezTo>
                        <a:pt x="-28123" y="466541"/>
                        <a:pt x="2744" y="491194"/>
                        <a:pt x="24885" y="347273"/>
                      </a:cubicBezTo>
                      <a:cubicBezTo>
                        <a:pt x="32557" y="297406"/>
                        <a:pt x="36784" y="315834"/>
                        <a:pt x="64642" y="281012"/>
                      </a:cubicBezTo>
                      <a:cubicBezTo>
                        <a:pt x="74592" y="268575"/>
                        <a:pt x="79884" y="252517"/>
                        <a:pt x="91146" y="241255"/>
                      </a:cubicBezTo>
                      <a:cubicBezTo>
                        <a:pt x="116835" y="215566"/>
                        <a:pt x="138325" y="212277"/>
                        <a:pt x="170659" y="201499"/>
                      </a:cubicBezTo>
                      <a:cubicBezTo>
                        <a:pt x="253702" y="90775"/>
                        <a:pt x="167387" y="184908"/>
                        <a:pt x="250172" y="135238"/>
                      </a:cubicBezTo>
                      <a:cubicBezTo>
                        <a:pt x="260886" y="128810"/>
                        <a:pt x="266281" y="115665"/>
                        <a:pt x="276677" y="108734"/>
                      </a:cubicBezTo>
                      <a:cubicBezTo>
                        <a:pt x="293114" y="97776"/>
                        <a:pt x="312533" y="92030"/>
                        <a:pt x="329685" y="82229"/>
                      </a:cubicBezTo>
                      <a:cubicBezTo>
                        <a:pt x="401612" y="41128"/>
                        <a:pt x="336312" y="66768"/>
                        <a:pt x="409198" y="42473"/>
                      </a:cubicBezTo>
                      <a:cubicBezTo>
                        <a:pt x="422450" y="33638"/>
                        <a:pt x="434042" y="21561"/>
                        <a:pt x="448955" y="15968"/>
                      </a:cubicBezTo>
                      <a:cubicBezTo>
                        <a:pt x="543325" y="-19421"/>
                        <a:pt x="783320" y="14902"/>
                        <a:pt x="806764" y="15968"/>
                      </a:cubicBezTo>
                      <a:cubicBezTo>
                        <a:pt x="844585" y="23533"/>
                        <a:pt x="888610" y="31246"/>
                        <a:pt x="926033" y="42473"/>
                      </a:cubicBezTo>
                      <a:cubicBezTo>
                        <a:pt x="952793" y="50501"/>
                        <a:pt x="982300" y="53480"/>
                        <a:pt x="1005546" y="68977"/>
                      </a:cubicBezTo>
                      <a:cubicBezTo>
                        <a:pt x="1018798" y="77812"/>
                        <a:pt x="1032866" y="85531"/>
                        <a:pt x="1045303" y="95481"/>
                      </a:cubicBezTo>
                      <a:cubicBezTo>
                        <a:pt x="1055059" y="103286"/>
                        <a:pt x="1061093" y="115558"/>
                        <a:pt x="1071807" y="121986"/>
                      </a:cubicBezTo>
                      <a:cubicBezTo>
                        <a:pt x="1083785" y="129173"/>
                        <a:pt x="1098312" y="130821"/>
                        <a:pt x="1111564" y="135238"/>
                      </a:cubicBezTo>
                      <a:cubicBezTo>
                        <a:pt x="1124816" y="144073"/>
                        <a:pt x="1138883" y="151792"/>
                        <a:pt x="1151320" y="161742"/>
                      </a:cubicBezTo>
                      <a:cubicBezTo>
                        <a:pt x="1178293" y="183321"/>
                        <a:pt x="1184651" y="198487"/>
                        <a:pt x="1204329" y="228003"/>
                      </a:cubicBezTo>
                      <a:cubicBezTo>
                        <a:pt x="1199912" y="258925"/>
                        <a:pt x="1200955" y="291135"/>
                        <a:pt x="1191077" y="320768"/>
                      </a:cubicBezTo>
                      <a:cubicBezTo>
                        <a:pt x="1187126" y="332621"/>
                        <a:pt x="1176941" y="345506"/>
                        <a:pt x="1164572" y="347273"/>
                      </a:cubicBezTo>
                      <a:cubicBezTo>
                        <a:pt x="1142274" y="350459"/>
                        <a:pt x="1120042" y="339948"/>
                        <a:pt x="1098311" y="334021"/>
                      </a:cubicBezTo>
                      <a:cubicBezTo>
                        <a:pt x="1071357" y="326670"/>
                        <a:pt x="1018798" y="307516"/>
                        <a:pt x="1018798" y="307516"/>
                      </a:cubicBezTo>
                      <a:cubicBezTo>
                        <a:pt x="1005546" y="298681"/>
                        <a:pt x="993288" y="288135"/>
                        <a:pt x="979042" y="281012"/>
                      </a:cubicBezTo>
                      <a:cubicBezTo>
                        <a:pt x="966548" y="274765"/>
                        <a:pt x="951263" y="274947"/>
                        <a:pt x="939285" y="267760"/>
                      </a:cubicBezTo>
                      <a:cubicBezTo>
                        <a:pt x="928571" y="261332"/>
                        <a:pt x="923495" y="247683"/>
                        <a:pt x="912781" y="241255"/>
                      </a:cubicBezTo>
                      <a:cubicBezTo>
                        <a:pt x="900803" y="234068"/>
                        <a:pt x="886456" y="231841"/>
                        <a:pt x="873024" y="228003"/>
                      </a:cubicBezTo>
                      <a:cubicBezTo>
                        <a:pt x="794122" y="205460"/>
                        <a:pt x="830484" y="220269"/>
                        <a:pt x="727250" y="201499"/>
                      </a:cubicBezTo>
                      <a:cubicBezTo>
                        <a:pt x="709331" y="198241"/>
                        <a:pt x="691911" y="192664"/>
                        <a:pt x="674242" y="188247"/>
                      </a:cubicBezTo>
                      <a:cubicBezTo>
                        <a:pt x="590372" y="202225"/>
                        <a:pt x="621599" y="201499"/>
                        <a:pt x="581477" y="201499"/>
                      </a:cubicBezTo>
                    </a:path>
                  </a:pathLst>
                </a:custGeom>
                <a:solidFill>
                  <a:srgbClr val="FF66F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517" name="フリーフォーム 516"/>
                <p:cNvSpPr/>
                <p:nvPr/>
              </p:nvSpPr>
              <p:spPr>
                <a:xfrm>
                  <a:off x="4122235" y="3844323"/>
                  <a:ext cx="1204329" cy="493047"/>
                </a:xfrm>
                <a:custGeom>
                  <a:avLst/>
                  <a:gdLst>
                    <a:gd name="connsiteX0" fmla="*/ 700746 w 1204329"/>
                    <a:gd name="connsiteY0" fmla="*/ 188247 h 493047"/>
                    <a:gd name="connsiteX1" fmla="*/ 528468 w 1204329"/>
                    <a:gd name="connsiteY1" fmla="*/ 201499 h 493047"/>
                    <a:gd name="connsiteX2" fmla="*/ 448955 w 1204329"/>
                    <a:gd name="connsiteY2" fmla="*/ 228003 h 493047"/>
                    <a:gd name="connsiteX3" fmla="*/ 369442 w 1204329"/>
                    <a:gd name="connsiteY3" fmla="*/ 281012 h 493047"/>
                    <a:gd name="connsiteX4" fmla="*/ 303181 w 1204329"/>
                    <a:gd name="connsiteY4" fmla="*/ 334021 h 493047"/>
                    <a:gd name="connsiteX5" fmla="*/ 236920 w 1204329"/>
                    <a:gd name="connsiteY5" fmla="*/ 400281 h 493047"/>
                    <a:gd name="connsiteX6" fmla="*/ 170659 w 1204329"/>
                    <a:gd name="connsiteY6" fmla="*/ 440038 h 493047"/>
                    <a:gd name="connsiteX7" fmla="*/ 130903 w 1204329"/>
                    <a:gd name="connsiteY7" fmla="*/ 466542 h 493047"/>
                    <a:gd name="connsiteX8" fmla="*/ 51390 w 1204329"/>
                    <a:gd name="connsiteY8" fmla="*/ 493047 h 493047"/>
                    <a:gd name="connsiteX9" fmla="*/ 24885 w 1204329"/>
                    <a:gd name="connsiteY9" fmla="*/ 347273 h 493047"/>
                    <a:gd name="connsiteX10" fmla="*/ 64642 w 1204329"/>
                    <a:gd name="connsiteY10" fmla="*/ 281012 h 493047"/>
                    <a:gd name="connsiteX11" fmla="*/ 91146 w 1204329"/>
                    <a:gd name="connsiteY11" fmla="*/ 241255 h 493047"/>
                    <a:gd name="connsiteX12" fmla="*/ 170659 w 1204329"/>
                    <a:gd name="connsiteY12" fmla="*/ 201499 h 493047"/>
                    <a:gd name="connsiteX13" fmla="*/ 250172 w 1204329"/>
                    <a:gd name="connsiteY13" fmla="*/ 135238 h 493047"/>
                    <a:gd name="connsiteX14" fmla="*/ 276677 w 1204329"/>
                    <a:gd name="connsiteY14" fmla="*/ 108734 h 493047"/>
                    <a:gd name="connsiteX15" fmla="*/ 329685 w 1204329"/>
                    <a:gd name="connsiteY15" fmla="*/ 82229 h 493047"/>
                    <a:gd name="connsiteX16" fmla="*/ 409198 w 1204329"/>
                    <a:gd name="connsiteY16" fmla="*/ 42473 h 493047"/>
                    <a:gd name="connsiteX17" fmla="*/ 448955 w 1204329"/>
                    <a:gd name="connsiteY17" fmla="*/ 15968 h 493047"/>
                    <a:gd name="connsiteX18" fmla="*/ 806764 w 1204329"/>
                    <a:gd name="connsiteY18" fmla="*/ 15968 h 493047"/>
                    <a:gd name="connsiteX19" fmla="*/ 926033 w 1204329"/>
                    <a:gd name="connsiteY19" fmla="*/ 42473 h 493047"/>
                    <a:gd name="connsiteX20" fmla="*/ 1005546 w 1204329"/>
                    <a:gd name="connsiteY20" fmla="*/ 68977 h 493047"/>
                    <a:gd name="connsiteX21" fmla="*/ 1045303 w 1204329"/>
                    <a:gd name="connsiteY21" fmla="*/ 95481 h 493047"/>
                    <a:gd name="connsiteX22" fmla="*/ 1071807 w 1204329"/>
                    <a:gd name="connsiteY22" fmla="*/ 121986 h 493047"/>
                    <a:gd name="connsiteX23" fmla="*/ 1111564 w 1204329"/>
                    <a:gd name="connsiteY23" fmla="*/ 135238 h 493047"/>
                    <a:gd name="connsiteX24" fmla="*/ 1151320 w 1204329"/>
                    <a:gd name="connsiteY24" fmla="*/ 161742 h 493047"/>
                    <a:gd name="connsiteX25" fmla="*/ 1204329 w 1204329"/>
                    <a:gd name="connsiteY25" fmla="*/ 228003 h 493047"/>
                    <a:gd name="connsiteX26" fmla="*/ 1191077 w 1204329"/>
                    <a:gd name="connsiteY26" fmla="*/ 320768 h 493047"/>
                    <a:gd name="connsiteX27" fmla="*/ 1164572 w 1204329"/>
                    <a:gd name="connsiteY27" fmla="*/ 347273 h 493047"/>
                    <a:gd name="connsiteX28" fmla="*/ 1098311 w 1204329"/>
                    <a:gd name="connsiteY28" fmla="*/ 334021 h 493047"/>
                    <a:gd name="connsiteX29" fmla="*/ 1018798 w 1204329"/>
                    <a:gd name="connsiteY29" fmla="*/ 307516 h 493047"/>
                    <a:gd name="connsiteX30" fmla="*/ 979042 w 1204329"/>
                    <a:gd name="connsiteY30" fmla="*/ 281012 h 493047"/>
                    <a:gd name="connsiteX31" fmla="*/ 939285 w 1204329"/>
                    <a:gd name="connsiteY31" fmla="*/ 267760 h 493047"/>
                    <a:gd name="connsiteX32" fmla="*/ 912781 w 1204329"/>
                    <a:gd name="connsiteY32" fmla="*/ 241255 h 493047"/>
                    <a:gd name="connsiteX33" fmla="*/ 873024 w 1204329"/>
                    <a:gd name="connsiteY33" fmla="*/ 228003 h 493047"/>
                    <a:gd name="connsiteX34" fmla="*/ 727250 w 1204329"/>
                    <a:gd name="connsiteY34" fmla="*/ 201499 h 493047"/>
                    <a:gd name="connsiteX35" fmla="*/ 674242 w 1204329"/>
                    <a:gd name="connsiteY35" fmla="*/ 188247 h 493047"/>
                    <a:gd name="connsiteX36" fmla="*/ 581477 w 1204329"/>
                    <a:gd name="connsiteY36" fmla="*/ 201499 h 493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1204329" h="493047">
                      <a:moveTo>
                        <a:pt x="700746" y="188247"/>
                      </a:moveTo>
                      <a:cubicBezTo>
                        <a:pt x="643320" y="192664"/>
                        <a:pt x="585359" y="192516"/>
                        <a:pt x="528468" y="201499"/>
                      </a:cubicBezTo>
                      <a:cubicBezTo>
                        <a:pt x="500872" y="205856"/>
                        <a:pt x="448955" y="228003"/>
                        <a:pt x="448955" y="228003"/>
                      </a:cubicBezTo>
                      <a:cubicBezTo>
                        <a:pt x="422451" y="245673"/>
                        <a:pt x="391967" y="258488"/>
                        <a:pt x="369442" y="281012"/>
                      </a:cubicBezTo>
                      <a:cubicBezTo>
                        <a:pt x="331675" y="318778"/>
                        <a:pt x="353333" y="300585"/>
                        <a:pt x="303181" y="334021"/>
                      </a:cubicBezTo>
                      <a:cubicBezTo>
                        <a:pt x="257744" y="402177"/>
                        <a:pt x="300028" y="349795"/>
                        <a:pt x="236920" y="400281"/>
                      </a:cubicBezTo>
                      <a:cubicBezTo>
                        <a:pt x="184944" y="441862"/>
                        <a:pt x="239704" y="417023"/>
                        <a:pt x="170659" y="440038"/>
                      </a:cubicBezTo>
                      <a:cubicBezTo>
                        <a:pt x="157407" y="448873"/>
                        <a:pt x="145457" y="460073"/>
                        <a:pt x="130903" y="466542"/>
                      </a:cubicBezTo>
                      <a:cubicBezTo>
                        <a:pt x="105373" y="477889"/>
                        <a:pt x="51390" y="493047"/>
                        <a:pt x="51390" y="493047"/>
                      </a:cubicBezTo>
                      <a:cubicBezTo>
                        <a:pt x="-28123" y="466541"/>
                        <a:pt x="2744" y="491194"/>
                        <a:pt x="24885" y="347273"/>
                      </a:cubicBezTo>
                      <a:cubicBezTo>
                        <a:pt x="32557" y="297406"/>
                        <a:pt x="36784" y="315834"/>
                        <a:pt x="64642" y="281012"/>
                      </a:cubicBezTo>
                      <a:cubicBezTo>
                        <a:pt x="74592" y="268575"/>
                        <a:pt x="79884" y="252517"/>
                        <a:pt x="91146" y="241255"/>
                      </a:cubicBezTo>
                      <a:cubicBezTo>
                        <a:pt x="116835" y="215566"/>
                        <a:pt x="138325" y="212277"/>
                        <a:pt x="170659" y="201499"/>
                      </a:cubicBezTo>
                      <a:cubicBezTo>
                        <a:pt x="253702" y="90775"/>
                        <a:pt x="167387" y="184908"/>
                        <a:pt x="250172" y="135238"/>
                      </a:cubicBezTo>
                      <a:cubicBezTo>
                        <a:pt x="260886" y="128810"/>
                        <a:pt x="266281" y="115665"/>
                        <a:pt x="276677" y="108734"/>
                      </a:cubicBezTo>
                      <a:cubicBezTo>
                        <a:pt x="293114" y="97776"/>
                        <a:pt x="312533" y="92030"/>
                        <a:pt x="329685" y="82229"/>
                      </a:cubicBezTo>
                      <a:cubicBezTo>
                        <a:pt x="401612" y="41128"/>
                        <a:pt x="336312" y="66768"/>
                        <a:pt x="409198" y="42473"/>
                      </a:cubicBezTo>
                      <a:cubicBezTo>
                        <a:pt x="422450" y="33638"/>
                        <a:pt x="434042" y="21561"/>
                        <a:pt x="448955" y="15968"/>
                      </a:cubicBezTo>
                      <a:cubicBezTo>
                        <a:pt x="543325" y="-19421"/>
                        <a:pt x="783320" y="14902"/>
                        <a:pt x="806764" y="15968"/>
                      </a:cubicBezTo>
                      <a:cubicBezTo>
                        <a:pt x="844585" y="23533"/>
                        <a:pt x="888610" y="31246"/>
                        <a:pt x="926033" y="42473"/>
                      </a:cubicBezTo>
                      <a:cubicBezTo>
                        <a:pt x="952793" y="50501"/>
                        <a:pt x="982300" y="53480"/>
                        <a:pt x="1005546" y="68977"/>
                      </a:cubicBezTo>
                      <a:cubicBezTo>
                        <a:pt x="1018798" y="77812"/>
                        <a:pt x="1032866" y="85531"/>
                        <a:pt x="1045303" y="95481"/>
                      </a:cubicBezTo>
                      <a:cubicBezTo>
                        <a:pt x="1055059" y="103286"/>
                        <a:pt x="1061093" y="115558"/>
                        <a:pt x="1071807" y="121986"/>
                      </a:cubicBezTo>
                      <a:cubicBezTo>
                        <a:pt x="1083785" y="129173"/>
                        <a:pt x="1098312" y="130821"/>
                        <a:pt x="1111564" y="135238"/>
                      </a:cubicBezTo>
                      <a:cubicBezTo>
                        <a:pt x="1124816" y="144073"/>
                        <a:pt x="1138883" y="151792"/>
                        <a:pt x="1151320" y="161742"/>
                      </a:cubicBezTo>
                      <a:cubicBezTo>
                        <a:pt x="1178293" y="183321"/>
                        <a:pt x="1184651" y="198487"/>
                        <a:pt x="1204329" y="228003"/>
                      </a:cubicBezTo>
                      <a:cubicBezTo>
                        <a:pt x="1199912" y="258925"/>
                        <a:pt x="1200955" y="291135"/>
                        <a:pt x="1191077" y="320768"/>
                      </a:cubicBezTo>
                      <a:cubicBezTo>
                        <a:pt x="1187126" y="332621"/>
                        <a:pt x="1176941" y="345506"/>
                        <a:pt x="1164572" y="347273"/>
                      </a:cubicBezTo>
                      <a:cubicBezTo>
                        <a:pt x="1142274" y="350459"/>
                        <a:pt x="1120042" y="339948"/>
                        <a:pt x="1098311" y="334021"/>
                      </a:cubicBezTo>
                      <a:cubicBezTo>
                        <a:pt x="1071357" y="326670"/>
                        <a:pt x="1018798" y="307516"/>
                        <a:pt x="1018798" y="307516"/>
                      </a:cubicBezTo>
                      <a:cubicBezTo>
                        <a:pt x="1005546" y="298681"/>
                        <a:pt x="993288" y="288135"/>
                        <a:pt x="979042" y="281012"/>
                      </a:cubicBezTo>
                      <a:cubicBezTo>
                        <a:pt x="966548" y="274765"/>
                        <a:pt x="951263" y="274947"/>
                        <a:pt x="939285" y="267760"/>
                      </a:cubicBezTo>
                      <a:cubicBezTo>
                        <a:pt x="928571" y="261332"/>
                        <a:pt x="923495" y="247683"/>
                        <a:pt x="912781" y="241255"/>
                      </a:cubicBezTo>
                      <a:cubicBezTo>
                        <a:pt x="900803" y="234068"/>
                        <a:pt x="886456" y="231841"/>
                        <a:pt x="873024" y="228003"/>
                      </a:cubicBezTo>
                      <a:cubicBezTo>
                        <a:pt x="794122" y="205460"/>
                        <a:pt x="830484" y="220269"/>
                        <a:pt x="727250" y="201499"/>
                      </a:cubicBezTo>
                      <a:cubicBezTo>
                        <a:pt x="709331" y="198241"/>
                        <a:pt x="691911" y="192664"/>
                        <a:pt x="674242" y="188247"/>
                      </a:cubicBezTo>
                      <a:cubicBezTo>
                        <a:pt x="590372" y="202225"/>
                        <a:pt x="621599" y="201499"/>
                        <a:pt x="581477" y="201499"/>
                      </a:cubicBezTo>
                    </a:path>
                  </a:pathLst>
                </a:custGeom>
                <a:solidFill>
                  <a:srgbClr val="FF66F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</p:grpSp>
          <p:sp>
            <p:nvSpPr>
              <p:cNvPr id="515" name="正方形/長方形 514"/>
              <p:cNvSpPr/>
              <p:nvPr/>
            </p:nvSpPr>
            <p:spPr>
              <a:xfrm>
                <a:off x="3211081" y="1525873"/>
                <a:ext cx="3110384" cy="1353091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ja-JP" altLang="en-US" sz="2000" b="0" cap="none" spc="0" dirty="0" smtClean="0">
                    <a:ln w="18415" cmpd="sng">
                      <a:solidFill>
                        <a:sysClr val="windowText" lastClr="000000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</a:rPr>
                  <a:t>もんだい</a:t>
                </a:r>
                <a:endParaRPr lang="ja-JP" altLang="en-US" sz="2000" b="0" cap="none" spc="0" dirty="0">
                  <a:ln w="18415" cmpd="sng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266" name="グループ化 265"/>
            <p:cNvGrpSpPr/>
            <p:nvPr/>
          </p:nvGrpSpPr>
          <p:grpSpPr>
            <a:xfrm>
              <a:off x="1935937" y="263632"/>
              <a:ext cx="1455374" cy="1384722"/>
              <a:chOff x="2744777" y="1484784"/>
              <a:chExt cx="4050390" cy="4682851"/>
            </a:xfrm>
          </p:grpSpPr>
          <p:grpSp>
            <p:nvGrpSpPr>
              <p:cNvPr id="501" name="グループ化 500"/>
              <p:cNvGrpSpPr/>
              <p:nvPr/>
            </p:nvGrpSpPr>
            <p:grpSpPr>
              <a:xfrm>
                <a:off x="2744777" y="1484784"/>
                <a:ext cx="4050390" cy="4682851"/>
                <a:chOff x="2668961" y="1844824"/>
                <a:chExt cx="4050390" cy="4682851"/>
              </a:xfrm>
            </p:grpSpPr>
            <p:sp>
              <p:nvSpPr>
                <p:cNvPr id="506" name="フリーフォーム 505"/>
                <p:cNvSpPr/>
                <p:nvPr/>
              </p:nvSpPr>
              <p:spPr>
                <a:xfrm>
                  <a:off x="2668961" y="1844824"/>
                  <a:ext cx="4050390" cy="4682851"/>
                </a:xfrm>
                <a:custGeom>
                  <a:avLst/>
                  <a:gdLst>
                    <a:gd name="connsiteX0" fmla="*/ 1277497 w 4050390"/>
                    <a:gd name="connsiteY0" fmla="*/ 35515 h 4334120"/>
                    <a:gd name="connsiteX1" fmla="*/ 747410 w 4050390"/>
                    <a:gd name="connsiteY1" fmla="*/ 287306 h 4334120"/>
                    <a:gd name="connsiteX2" fmla="*/ 349845 w 4050390"/>
                    <a:gd name="connsiteY2" fmla="*/ 936663 h 4334120"/>
                    <a:gd name="connsiteX3" fmla="*/ 190819 w 4050390"/>
                    <a:gd name="connsiteY3" fmla="*/ 2672698 h 4334120"/>
                    <a:gd name="connsiteX4" fmla="*/ 204071 w 4050390"/>
                    <a:gd name="connsiteY4" fmla="*/ 4209950 h 4334120"/>
                    <a:gd name="connsiteX5" fmla="*/ 270332 w 4050390"/>
                    <a:gd name="connsiteY5" fmla="*/ 4249706 h 4334120"/>
                    <a:gd name="connsiteX6" fmla="*/ 3649637 w 4050390"/>
                    <a:gd name="connsiteY6" fmla="*/ 4302715 h 4334120"/>
                    <a:gd name="connsiteX7" fmla="*/ 4020697 w 4050390"/>
                    <a:gd name="connsiteY7" fmla="*/ 4249706 h 4334120"/>
                    <a:gd name="connsiteX8" fmla="*/ 3967689 w 4050390"/>
                    <a:gd name="connsiteY8" fmla="*/ 4156941 h 4334120"/>
                    <a:gd name="connsiteX9" fmla="*/ 3914680 w 4050390"/>
                    <a:gd name="connsiteY9" fmla="*/ 2526924 h 4334120"/>
                    <a:gd name="connsiteX10" fmla="*/ 3768906 w 4050390"/>
                    <a:gd name="connsiteY10" fmla="*/ 578854 h 4334120"/>
                    <a:gd name="connsiteX11" fmla="*/ 2152141 w 4050390"/>
                    <a:gd name="connsiteY11" fmla="*/ 22263 h 4334120"/>
                    <a:gd name="connsiteX12" fmla="*/ 1065463 w 4050390"/>
                    <a:gd name="connsiteY12" fmla="*/ 101776 h 4334120"/>
                    <a:gd name="connsiteX13" fmla="*/ 1065463 w 4050390"/>
                    <a:gd name="connsiteY13" fmla="*/ 101776 h 43341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4050390" h="4334120">
                      <a:moveTo>
                        <a:pt x="1277497" y="35515"/>
                      </a:moveTo>
                      <a:cubicBezTo>
                        <a:pt x="1089758" y="86315"/>
                        <a:pt x="902019" y="137115"/>
                        <a:pt x="747410" y="287306"/>
                      </a:cubicBezTo>
                      <a:cubicBezTo>
                        <a:pt x="592801" y="437497"/>
                        <a:pt x="442610" y="539098"/>
                        <a:pt x="349845" y="936663"/>
                      </a:cubicBezTo>
                      <a:cubicBezTo>
                        <a:pt x="257080" y="1334228"/>
                        <a:pt x="215115" y="2127150"/>
                        <a:pt x="190819" y="2672698"/>
                      </a:cubicBezTo>
                      <a:cubicBezTo>
                        <a:pt x="166523" y="3218246"/>
                        <a:pt x="190819" y="3947115"/>
                        <a:pt x="204071" y="4209950"/>
                      </a:cubicBezTo>
                      <a:cubicBezTo>
                        <a:pt x="217323" y="4472785"/>
                        <a:pt x="-303929" y="4234245"/>
                        <a:pt x="270332" y="4249706"/>
                      </a:cubicBezTo>
                      <a:cubicBezTo>
                        <a:pt x="844593" y="4265167"/>
                        <a:pt x="3024576" y="4302715"/>
                        <a:pt x="3649637" y="4302715"/>
                      </a:cubicBezTo>
                      <a:cubicBezTo>
                        <a:pt x="4274698" y="4302715"/>
                        <a:pt x="3967688" y="4274002"/>
                        <a:pt x="4020697" y="4249706"/>
                      </a:cubicBezTo>
                      <a:cubicBezTo>
                        <a:pt x="4073706" y="4225410"/>
                        <a:pt x="3985359" y="4444071"/>
                        <a:pt x="3967689" y="4156941"/>
                      </a:cubicBezTo>
                      <a:cubicBezTo>
                        <a:pt x="3950020" y="3869811"/>
                        <a:pt x="3947811" y="3123272"/>
                        <a:pt x="3914680" y="2526924"/>
                      </a:cubicBezTo>
                      <a:cubicBezTo>
                        <a:pt x="3881550" y="1930576"/>
                        <a:pt x="4062663" y="996298"/>
                        <a:pt x="3768906" y="578854"/>
                      </a:cubicBezTo>
                      <a:cubicBezTo>
                        <a:pt x="3475150" y="161411"/>
                        <a:pt x="2602715" y="101776"/>
                        <a:pt x="2152141" y="22263"/>
                      </a:cubicBezTo>
                      <a:cubicBezTo>
                        <a:pt x="1701567" y="-57250"/>
                        <a:pt x="1065463" y="101776"/>
                        <a:pt x="1065463" y="101776"/>
                      </a:cubicBezTo>
                      <a:lnTo>
                        <a:pt x="1065463" y="101776"/>
                      </a:lnTo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507" name="円/楕円 506"/>
                <p:cNvSpPr/>
                <p:nvPr/>
              </p:nvSpPr>
              <p:spPr>
                <a:xfrm>
                  <a:off x="3539968" y="2708920"/>
                  <a:ext cx="864096" cy="864096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508" name="弦 507"/>
                <p:cNvSpPr/>
                <p:nvPr/>
              </p:nvSpPr>
              <p:spPr>
                <a:xfrm rot="17413514">
                  <a:off x="3511875" y="2740803"/>
                  <a:ext cx="863204" cy="848977"/>
                </a:xfrm>
                <a:prstGeom prst="chord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509" name="円/楕円 508"/>
                <p:cNvSpPr/>
                <p:nvPr/>
              </p:nvSpPr>
              <p:spPr>
                <a:xfrm>
                  <a:off x="4913988" y="2708920"/>
                  <a:ext cx="864096" cy="864096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510" name="弦 509"/>
                <p:cNvSpPr/>
                <p:nvPr/>
              </p:nvSpPr>
              <p:spPr>
                <a:xfrm rot="17413514">
                  <a:off x="4885895" y="2740803"/>
                  <a:ext cx="863204" cy="848977"/>
                </a:xfrm>
                <a:prstGeom prst="chord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511" name="円/楕円 510"/>
                <p:cNvSpPr/>
                <p:nvPr/>
              </p:nvSpPr>
              <p:spPr>
                <a:xfrm>
                  <a:off x="3779912" y="2996952"/>
                  <a:ext cx="360040" cy="28803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512" name="円/楕円 511"/>
                <p:cNvSpPr/>
                <p:nvPr/>
              </p:nvSpPr>
              <p:spPr>
                <a:xfrm>
                  <a:off x="5137477" y="3021275"/>
                  <a:ext cx="360040" cy="28803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</p:grpSp>
          <p:grpSp>
            <p:nvGrpSpPr>
              <p:cNvPr id="502" name="グループ化 501"/>
              <p:cNvGrpSpPr/>
              <p:nvPr/>
            </p:nvGrpSpPr>
            <p:grpSpPr>
              <a:xfrm>
                <a:off x="4333282" y="3948385"/>
                <a:ext cx="880011" cy="701173"/>
                <a:chOff x="4109793" y="3844323"/>
                <a:chExt cx="1216771" cy="701173"/>
              </a:xfrm>
            </p:grpSpPr>
            <p:sp>
              <p:nvSpPr>
                <p:cNvPr id="504" name="フリーフォーム 503"/>
                <p:cNvSpPr/>
                <p:nvPr/>
              </p:nvSpPr>
              <p:spPr>
                <a:xfrm>
                  <a:off x="4109793" y="4052449"/>
                  <a:ext cx="1204329" cy="493047"/>
                </a:xfrm>
                <a:custGeom>
                  <a:avLst/>
                  <a:gdLst>
                    <a:gd name="connsiteX0" fmla="*/ 700746 w 1204329"/>
                    <a:gd name="connsiteY0" fmla="*/ 188247 h 493047"/>
                    <a:gd name="connsiteX1" fmla="*/ 528468 w 1204329"/>
                    <a:gd name="connsiteY1" fmla="*/ 201499 h 493047"/>
                    <a:gd name="connsiteX2" fmla="*/ 448955 w 1204329"/>
                    <a:gd name="connsiteY2" fmla="*/ 228003 h 493047"/>
                    <a:gd name="connsiteX3" fmla="*/ 369442 w 1204329"/>
                    <a:gd name="connsiteY3" fmla="*/ 281012 h 493047"/>
                    <a:gd name="connsiteX4" fmla="*/ 303181 w 1204329"/>
                    <a:gd name="connsiteY4" fmla="*/ 334021 h 493047"/>
                    <a:gd name="connsiteX5" fmla="*/ 236920 w 1204329"/>
                    <a:gd name="connsiteY5" fmla="*/ 400281 h 493047"/>
                    <a:gd name="connsiteX6" fmla="*/ 170659 w 1204329"/>
                    <a:gd name="connsiteY6" fmla="*/ 440038 h 493047"/>
                    <a:gd name="connsiteX7" fmla="*/ 130903 w 1204329"/>
                    <a:gd name="connsiteY7" fmla="*/ 466542 h 493047"/>
                    <a:gd name="connsiteX8" fmla="*/ 51390 w 1204329"/>
                    <a:gd name="connsiteY8" fmla="*/ 493047 h 493047"/>
                    <a:gd name="connsiteX9" fmla="*/ 24885 w 1204329"/>
                    <a:gd name="connsiteY9" fmla="*/ 347273 h 493047"/>
                    <a:gd name="connsiteX10" fmla="*/ 64642 w 1204329"/>
                    <a:gd name="connsiteY10" fmla="*/ 281012 h 493047"/>
                    <a:gd name="connsiteX11" fmla="*/ 91146 w 1204329"/>
                    <a:gd name="connsiteY11" fmla="*/ 241255 h 493047"/>
                    <a:gd name="connsiteX12" fmla="*/ 170659 w 1204329"/>
                    <a:gd name="connsiteY12" fmla="*/ 201499 h 493047"/>
                    <a:gd name="connsiteX13" fmla="*/ 250172 w 1204329"/>
                    <a:gd name="connsiteY13" fmla="*/ 135238 h 493047"/>
                    <a:gd name="connsiteX14" fmla="*/ 276677 w 1204329"/>
                    <a:gd name="connsiteY14" fmla="*/ 108734 h 493047"/>
                    <a:gd name="connsiteX15" fmla="*/ 329685 w 1204329"/>
                    <a:gd name="connsiteY15" fmla="*/ 82229 h 493047"/>
                    <a:gd name="connsiteX16" fmla="*/ 409198 w 1204329"/>
                    <a:gd name="connsiteY16" fmla="*/ 42473 h 493047"/>
                    <a:gd name="connsiteX17" fmla="*/ 448955 w 1204329"/>
                    <a:gd name="connsiteY17" fmla="*/ 15968 h 493047"/>
                    <a:gd name="connsiteX18" fmla="*/ 806764 w 1204329"/>
                    <a:gd name="connsiteY18" fmla="*/ 15968 h 493047"/>
                    <a:gd name="connsiteX19" fmla="*/ 926033 w 1204329"/>
                    <a:gd name="connsiteY19" fmla="*/ 42473 h 493047"/>
                    <a:gd name="connsiteX20" fmla="*/ 1005546 w 1204329"/>
                    <a:gd name="connsiteY20" fmla="*/ 68977 h 493047"/>
                    <a:gd name="connsiteX21" fmla="*/ 1045303 w 1204329"/>
                    <a:gd name="connsiteY21" fmla="*/ 95481 h 493047"/>
                    <a:gd name="connsiteX22" fmla="*/ 1071807 w 1204329"/>
                    <a:gd name="connsiteY22" fmla="*/ 121986 h 493047"/>
                    <a:gd name="connsiteX23" fmla="*/ 1111564 w 1204329"/>
                    <a:gd name="connsiteY23" fmla="*/ 135238 h 493047"/>
                    <a:gd name="connsiteX24" fmla="*/ 1151320 w 1204329"/>
                    <a:gd name="connsiteY24" fmla="*/ 161742 h 493047"/>
                    <a:gd name="connsiteX25" fmla="*/ 1204329 w 1204329"/>
                    <a:gd name="connsiteY25" fmla="*/ 228003 h 493047"/>
                    <a:gd name="connsiteX26" fmla="*/ 1191077 w 1204329"/>
                    <a:gd name="connsiteY26" fmla="*/ 320768 h 493047"/>
                    <a:gd name="connsiteX27" fmla="*/ 1164572 w 1204329"/>
                    <a:gd name="connsiteY27" fmla="*/ 347273 h 493047"/>
                    <a:gd name="connsiteX28" fmla="*/ 1098311 w 1204329"/>
                    <a:gd name="connsiteY28" fmla="*/ 334021 h 493047"/>
                    <a:gd name="connsiteX29" fmla="*/ 1018798 w 1204329"/>
                    <a:gd name="connsiteY29" fmla="*/ 307516 h 493047"/>
                    <a:gd name="connsiteX30" fmla="*/ 979042 w 1204329"/>
                    <a:gd name="connsiteY30" fmla="*/ 281012 h 493047"/>
                    <a:gd name="connsiteX31" fmla="*/ 939285 w 1204329"/>
                    <a:gd name="connsiteY31" fmla="*/ 267760 h 493047"/>
                    <a:gd name="connsiteX32" fmla="*/ 912781 w 1204329"/>
                    <a:gd name="connsiteY32" fmla="*/ 241255 h 493047"/>
                    <a:gd name="connsiteX33" fmla="*/ 873024 w 1204329"/>
                    <a:gd name="connsiteY33" fmla="*/ 228003 h 493047"/>
                    <a:gd name="connsiteX34" fmla="*/ 727250 w 1204329"/>
                    <a:gd name="connsiteY34" fmla="*/ 201499 h 493047"/>
                    <a:gd name="connsiteX35" fmla="*/ 674242 w 1204329"/>
                    <a:gd name="connsiteY35" fmla="*/ 188247 h 493047"/>
                    <a:gd name="connsiteX36" fmla="*/ 581477 w 1204329"/>
                    <a:gd name="connsiteY36" fmla="*/ 201499 h 493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1204329" h="493047">
                      <a:moveTo>
                        <a:pt x="700746" y="188247"/>
                      </a:moveTo>
                      <a:cubicBezTo>
                        <a:pt x="643320" y="192664"/>
                        <a:pt x="585359" y="192516"/>
                        <a:pt x="528468" y="201499"/>
                      </a:cubicBezTo>
                      <a:cubicBezTo>
                        <a:pt x="500872" y="205856"/>
                        <a:pt x="448955" y="228003"/>
                        <a:pt x="448955" y="228003"/>
                      </a:cubicBezTo>
                      <a:cubicBezTo>
                        <a:pt x="422451" y="245673"/>
                        <a:pt x="391967" y="258488"/>
                        <a:pt x="369442" y="281012"/>
                      </a:cubicBezTo>
                      <a:cubicBezTo>
                        <a:pt x="331675" y="318778"/>
                        <a:pt x="353333" y="300585"/>
                        <a:pt x="303181" y="334021"/>
                      </a:cubicBezTo>
                      <a:cubicBezTo>
                        <a:pt x="257744" y="402177"/>
                        <a:pt x="300028" y="349795"/>
                        <a:pt x="236920" y="400281"/>
                      </a:cubicBezTo>
                      <a:cubicBezTo>
                        <a:pt x="184944" y="441862"/>
                        <a:pt x="239704" y="417023"/>
                        <a:pt x="170659" y="440038"/>
                      </a:cubicBezTo>
                      <a:cubicBezTo>
                        <a:pt x="157407" y="448873"/>
                        <a:pt x="145457" y="460073"/>
                        <a:pt x="130903" y="466542"/>
                      </a:cubicBezTo>
                      <a:cubicBezTo>
                        <a:pt x="105373" y="477889"/>
                        <a:pt x="51390" y="493047"/>
                        <a:pt x="51390" y="493047"/>
                      </a:cubicBezTo>
                      <a:cubicBezTo>
                        <a:pt x="-28123" y="466541"/>
                        <a:pt x="2744" y="491194"/>
                        <a:pt x="24885" y="347273"/>
                      </a:cubicBezTo>
                      <a:cubicBezTo>
                        <a:pt x="32557" y="297406"/>
                        <a:pt x="36784" y="315834"/>
                        <a:pt x="64642" y="281012"/>
                      </a:cubicBezTo>
                      <a:cubicBezTo>
                        <a:pt x="74592" y="268575"/>
                        <a:pt x="79884" y="252517"/>
                        <a:pt x="91146" y="241255"/>
                      </a:cubicBezTo>
                      <a:cubicBezTo>
                        <a:pt x="116835" y="215566"/>
                        <a:pt x="138325" y="212277"/>
                        <a:pt x="170659" y="201499"/>
                      </a:cubicBezTo>
                      <a:cubicBezTo>
                        <a:pt x="253702" y="90775"/>
                        <a:pt x="167387" y="184908"/>
                        <a:pt x="250172" y="135238"/>
                      </a:cubicBezTo>
                      <a:cubicBezTo>
                        <a:pt x="260886" y="128810"/>
                        <a:pt x="266281" y="115665"/>
                        <a:pt x="276677" y="108734"/>
                      </a:cubicBezTo>
                      <a:cubicBezTo>
                        <a:pt x="293114" y="97776"/>
                        <a:pt x="312533" y="92030"/>
                        <a:pt x="329685" y="82229"/>
                      </a:cubicBezTo>
                      <a:cubicBezTo>
                        <a:pt x="401612" y="41128"/>
                        <a:pt x="336312" y="66768"/>
                        <a:pt x="409198" y="42473"/>
                      </a:cubicBezTo>
                      <a:cubicBezTo>
                        <a:pt x="422450" y="33638"/>
                        <a:pt x="434042" y="21561"/>
                        <a:pt x="448955" y="15968"/>
                      </a:cubicBezTo>
                      <a:cubicBezTo>
                        <a:pt x="543325" y="-19421"/>
                        <a:pt x="783320" y="14902"/>
                        <a:pt x="806764" y="15968"/>
                      </a:cubicBezTo>
                      <a:cubicBezTo>
                        <a:pt x="844585" y="23533"/>
                        <a:pt x="888610" y="31246"/>
                        <a:pt x="926033" y="42473"/>
                      </a:cubicBezTo>
                      <a:cubicBezTo>
                        <a:pt x="952793" y="50501"/>
                        <a:pt x="982300" y="53480"/>
                        <a:pt x="1005546" y="68977"/>
                      </a:cubicBezTo>
                      <a:cubicBezTo>
                        <a:pt x="1018798" y="77812"/>
                        <a:pt x="1032866" y="85531"/>
                        <a:pt x="1045303" y="95481"/>
                      </a:cubicBezTo>
                      <a:cubicBezTo>
                        <a:pt x="1055059" y="103286"/>
                        <a:pt x="1061093" y="115558"/>
                        <a:pt x="1071807" y="121986"/>
                      </a:cubicBezTo>
                      <a:cubicBezTo>
                        <a:pt x="1083785" y="129173"/>
                        <a:pt x="1098312" y="130821"/>
                        <a:pt x="1111564" y="135238"/>
                      </a:cubicBezTo>
                      <a:cubicBezTo>
                        <a:pt x="1124816" y="144073"/>
                        <a:pt x="1138883" y="151792"/>
                        <a:pt x="1151320" y="161742"/>
                      </a:cubicBezTo>
                      <a:cubicBezTo>
                        <a:pt x="1178293" y="183321"/>
                        <a:pt x="1184651" y="198487"/>
                        <a:pt x="1204329" y="228003"/>
                      </a:cubicBezTo>
                      <a:cubicBezTo>
                        <a:pt x="1199912" y="258925"/>
                        <a:pt x="1200955" y="291135"/>
                        <a:pt x="1191077" y="320768"/>
                      </a:cubicBezTo>
                      <a:cubicBezTo>
                        <a:pt x="1187126" y="332621"/>
                        <a:pt x="1176941" y="345506"/>
                        <a:pt x="1164572" y="347273"/>
                      </a:cubicBezTo>
                      <a:cubicBezTo>
                        <a:pt x="1142274" y="350459"/>
                        <a:pt x="1120042" y="339948"/>
                        <a:pt x="1098311" y="334021"/>
                      </a:cubicBezTo>
                      <a:cubicBezTo>
                        <a:pt x="1071357" y="326670"/>
                        <a:pt x="1018798" y="307516"/>
                        <a:pt x="1018798" y="307516"/>
                      </a:cubicBezTo>
                      <a:cubicBezTo>
                        <a:pt x="1005546" y="298681"/>
                        <a:pt x="993288" y="288135"/>
                        <a:pt x="979042" y="281012"/>
                      </a:cubicBezTo>
                      <a:cubicBezTo>
                        <a:pt x="966548" y="274765"/>
                        <a:pt x="951263" y="274947"/>
                        <a:pt x="939285" y="267760"/>
                      </a:cubicBezTo>
                      <a:cubicBezTo>
                        <a:pt x="928571" y="261332"/>
                        <a:pt x="923495" y="247683"/>
                        <a:pt x="912781" y="241255"/>
                      </a:cubicBezTo>
                      <a:cubicBezTo>
                        <a:pt x="900803" y="234068"/>
                        <a:pt x="886456" y="231841"/>
                        <a:pt x="873024" y="228003"/>
                      </a:cubicBezTo>
                      <a:cubicBezTo>
                        <a:pt x="794122" y="205460"/>
                        <a:pt x="830484" y="220269"/>
                        <a:pt x="727250" y="201499"/>
                      </a:cubicBezTo>
                      <a:cubicBezTo>
                        <a:pt x="709331" y="198241"/>
                        <a:pt x="691911" y="192664"/>
                        <a:pt x="674242" y="188247"/>
                      </a:cubicBezTo>
                      <a:cubicBezTo>
                        <a:pt x="590372" y="202225"/>
                        <a:pt x="621599" y="201499"/>
                        <a:pt x="581477" y="201499"/>
                      </a:cubicBezTo>
                    </a:path>
                  </a:pathLst>
                </a:custGeom>
                <a:solidFill>
                  <a:srgbClr val="FF66F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505" name="フリーフォーム 504"/>
                <p:cNvSpPr/>
                <p:nvPr/>
              </p:nvSpPr>
              <p:spPr>
                <a:xfrm>
                  <a:off x="4122235" y="3844323"/>
                  <a:ext cx="1204329" cy="493047"/>
                </a:xfrm>
                <a:custGeom>
                  <a:avLst/>
                  <a:gdLst>
                    <a:gd name="connsiteX0" fmla="*/ 700746 w 1204329"/>
                    <a:gd name="connsiteY0" fmla="*/ 188247 h 493047"/>
                    <a:gd name="connsiteX1" fmla="*/ 528468 w 1204329"/>
                    <a:gd name="connsiteY1" fmla="*/ 201499 h 493047"/>
                    <a:gd name="connsiteX2" fmla="*/ 448955 w 1204329"/>
                    <a:gd name="connsiteY2" fmla="*/ 228003 h 493047"/>
                    <a:gd name="connsiteX3" fmla="*/ 369442 w 1204329"/>
                    <a:gd name="connsiteY3" fmla="*/ 281012 h 493047"/>
                    <a:gd name="connsiteX4" fmla="*/ 303181 w 1204329"/>
                    <a:gd name="connsiteY4" fmla="*/ 334021 h 493047"/>
                    <a:gd name="connsiteX5" fmla="*/ 236920 w 1204329"/>
                    <a:gd name="connsiteY5" fmla="*/ 400281 h 493047"/>
                    <a:gd name="connsiteX6" fmla="*/ 170659 w 1204329"/>
                    <a:gd name="connsiteY6" fmla="*/ 440038 h 493047"/>
                    <a:gd name="connsiteX7" fmla="*/ 130903 w 1204329"/>
                    <a:gd name="connsiteY7" fmla="*/ 466542 h 493047"/>
                    <a:gd name="connsiteX8" fmla="*/ 51390 w 1204329"/>
                    <a:gd name="connsiteY8" fmla="*/ 493047 h 493047"/>
                    <a:gd name="connsiteX9" fmla="*/ 24885 w 1204329"/>
                    <a:gd name="connsiteY9" fmla="*/ 347273 h 493047"/>
                    <a:gd name="connsiteX10" fmla="*/ 64642 w 1204329"/>
                    <a:gd name="connsiteY10" fmla="*/ 281012 h 493047"/>
                    <a:gd name="connsiteX11" fmla="*/ 91146 w 1204329"/>
                    <a:gd name="connsiteY11" fmla="*/ 241255 h 493047"/>
                    <a:gd name="connsiteX12" fmla="*/ 170659 w 1204329"/>
                    <a:gd name="connsiteY12" fmla="*/ 201499 h 493047"/>
                    <a:gd name="connsiteX13" fmla="*/ 250172 w 1204329"/>
                    <a:gd name="connsiteY13" fmla="*/ 135238 h 493047"/>
                    <a:gd name="connsiteX14" fmla="*/ 276677 w 1204329"/>
                    <a:gd name="connsiteY14" fmla="*/ 108734 h 493047"/>
                    <a:gd name="connsiteX15" fmla="*/ 329685 w 1204329"/>
                    <a:gd name="connsiteY15" fmla="*/ 82229 h 493047"/>
                    <a:gd name="connsiteX16" fmla="*/ 409198 w 1204329"/>
                    <a:gd name="connsiteY16" fmla="*/ 42473 h 493047"/>
                    <a:gd name="connsiteX17" fmla="*/ 448955 w 1204329"/>
                    <a:gd name="connsiteY17" fmla="*/ 15968 h 493047"/>
                    <a:gd name="connsiteX18" fmla="*/ 806764 w 1204329"/>
                    <a:gd name="connsiteY18" fmla="*/ 15968 h 493047"/>
                    <a:gd name="connsiteX19" fmla="*/ 926033 w 1204329"/>
                    <a:gd name="connsiteY19" fmla="*/ 42473 h 493047"/>
                    <a:gd name="connsiteX20" fmla="*/ 1005546 w 1204329"/>
                    <a:gd name="connsiteY20" fmla="*/ 68977 h 493047"/>
                    <a:gd name="connsiteX21" fmla="*/ 1045303 w 1204329"/>
                    <a:gd name="connsiteY21" fmla="*/ 95481 h 493047"/>
                    <a:gd name="connsiteX22" fmla="*/ 1071807 w 1204329"/>
                    <a:gd name="connsiteY22" fmla="*/ 121986 h 493047"/>
                    <a:gd name="connsiteX23" fmla="*/ 1111564 w 1204329"/>
                    <a:gd name="connsiteY23" fmla="*/ 135238 h 493047"/>
                    <a:gd name="connsiteX24" fmla="*/ 1151320 w 1204329"/>
                    <a:gd name="connsiteY24" fmla="*/ 161742 h 493047"/>
                    <a:gd name="connsiteX25" fmla="*/ 1204329 w 1204329"/>
                    <a:gd name="connsiteY25" fmla="*/ 228003 h 493047"/>
                    <a:gd name="connsiteX26" fmla="*/ 1191077 w 1204329"/>
                    <a:gd name="connsiteY26" fmla="*/ 320768 h 493047"/>
                    <a:gd name="connsiteX27" fmla="*/ 1164572 w 1204329"/>
                    <a:gd name="connsiteY27" fmla="*/ 347273 h 493047"/>
                    <a:gd name="connsiteX28" fmla="*/ 1098311 w 1204329"/>
                    <a:gd name="connsiteY28" fmla="*/ 334021 h 493047"/>
                    <a:gd name="connsiteX29" fmla="*/ 1018798 w 1204329"/>
                    <a:gd name="connsiteY29" fmla="*/ 307516 h 493047"/>
                    <a:gd name="connsiteX30" fmla="*/ 979042 w 1204329"/>
                    <a:gd name="connsiteY30" fmla="*/ 281012 h 493047"/>
                    <a:gd name="connsiteX31" fmla="*/ 939285 w 1204329"/>
                    <a:gd name="connsiteY31" fmla="*/ 267760 h 493047"/>
                    <a:gd name="connsiteX32" fmla="*/ 912781 w 1204329"/>
                    <a:gd name="connsiteY32" fmla="*/ 241255 h 493047"/>
                    <a:gd name="connsiteX33" fmla="*/ 873024 w 1204329"/>
                    <a:gd name="connsiteY33" fmla="*/ 228003 h 493047"/>
                    <a:gd name="connsiteX34" fmla="*/ 727250 w 1204329"/>
                    <a:gd name="connsiteY34" fmla="*/ 201499 h 493047"/>
                    <a:gd name="connsiteX35" fmla="*/ 674242 w 1204329"/>
                    <a:gd name="connsiteY35" fmla="*/ 188247 h 493047"/>
                    <a:gd name="connsiteX36" fmla="*/ 581477 w 1204329"/>
                    <a:gd name="connsiteY36" fmla="*/ 201499 h 493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1204329" h="493047">
                      <a:moveTo>
                        <a:pt x="700746" y="188247"/>
                      </a:moveTo>
                      <a:cubicBezTo>
                        <a:pt x="643320" y="192664"/>
                        <a:pt x="585359" y="192516"/>
                        <a:pt x="528468" y="201499"/>
                      </a:cubicBezTo>
                      <a:cubicBezTo>
                        <a:pt x="500872" y="205856"/>
                        <a:pt x="448955" y="228003"/>
                        <a:pt x="448955" y="228003"/>
                      </a:cubicBezTo>
                      <a:cubicBezTo>
                        <a:pt x="422451" y="245673"/>
                        <a:pt x="391967" y="258488"/>
                        <a:pt x="369442" y="281012"/>
                      </a:cubicBezTo>
                      <a:cubicBezTo>
                        <a:pt x="331675" y="318778"/>
                        <a:pt x="353333" y="300585"/>
                        <a:pt x="303181" y="334021"/>
                      </a:cubicBezTo>
                      <a:cubicBezTo>
                        <a:pt x="257744" y="402177"/>
                        <a:pt x="300028" y="349795"/>
                        <a:pt x="236920" y="400281"/>
                      </a:cubicBezTo>
                      <a:cubicBezTo>
                        <a:pt x="184944" y="441862"/>
                        <a:pt x="239704" y="417023"/>
                        <a:pt x="170659" y="440038"/>
                      </a:cubicBezTo>
                      <a:cubicBezTo>
                        <a:pt x="157407" y="448873"/>
                        <a:pt x="145457" y="460073"/>
                        <a:pt x="130903" y="466542"/>
                      </a:cubicBezTo>
                      <a:cubicBezTo>
                        <a:pt x="105373" y="477889"/>
                        <a:pt x="51390" y="493047"/>
                        <a:pt x="51390" y="493047"/>
                      </a:cubicBezTo>
                      <a:cubicBezTo>
                        <a:pt x="-28123" y="466541"/>
                        <a:pt x="2744" y="491194"/>
                        <a:pt x="24885" y="347273"/>
                      </a:cubicBezTo>
                      <a:cubicBezTo>
                        <a:pt x="32557" y="297406"/>
                        <a:pt x="36784" y="315834"/>
                        <a:pt x="64642" y="281012"/>
                      </a:cubicBezTo>
                      <a:cubicBezTo>
                        <a:pt x="74592" y="268575"/>
                        <a:pt x="79884" y="252517"/>
                        <a:pt x="91146" y="241255"/>
                      </a:cubicBezTo>
                      <a:cubicBezTo>
                        <a:pt x="116835" y="215566"/>
                        <a:pt x="138325" y="212277"/>
                        <a:pt x="170659" y="201499"/>
                      </a:cubicBezTo>
                      <a:cubicBezTo>
                        <a:pt x="253702" y="90775"/>
                        <a:pt x="167387" y="184908"/>
                        <a:pt x="250172" y="135238"/>
                      </a:cubicBezTo>
                      <a:cubicBezTo>
                        <a:pt x="260886" y="128810"/>
                        <a:pt x="266281" y="115665"/>
                        <a:pt x="276677" y="108734"/>
                      </a:cubicBezTo>
                      <a:cubicBezTo>
                        <a:pt x="293114" y="97776"/>
                        <a:pt x="312533" y="92030"/>
                        <a:pt x="329685" y="82229"/>
                      </a:cubicBezTo>
                      <a:cubicBezTo>
                        <a:pt x="401612" y="41128"/>
                        <a:pt x="336312" y="66768"/>
                        <a:pt x="409198" y="42473"/>
                      </a:cubicBezTo>
                      <a:cubicBezTo>
                        <a:pt x="422450" y="33638"/>
                        <a:pt x="434042" y="21561"/>
                        <a:pt x="448955" y="15968"/>
                      </a:cubicBezTo>
                      <a:cubicBezTo>
                        <a:pt x="543325" y="-19421"/>
                        <a:pt x="783320" y="14902"/>
                        <a:pt x="806764" y="15968"/>
                      </a:cubicBezTo>
                      <a:cubicBezTo>
                        <a:pt x="844585" y="23533"/>
                        <a:pt x="888610" y="31246"/>
                        <a:pt x="926033" y="42473"/>
                      </a:cubicBezTo>
                      <a:cubicBezTo>
                        <a:pt x="952793" y="50501"/>
                        <a:pt x="982300" y="53480"/>
                        <a:pt x="1005546" y="68977"/>
                      </a:cubicBezTo>
                      <a:cubicBezTo>
                        <a:pt x="1018798" y="77812"/>
                        <a:pt x="1032866" y="85531"/>
                        <a:pt x="1045303" y="95481"/>
                      </a:cubicBezTo>
                      <a:cubicBezTo>
                        <a:pt x="1055059" y="103286"/>
                        <a:pt x="1061093" y="115558"/>
                        <a:pt x="1071807" y="121986"/>
                      </a:cubicBezTo>
                      <a:cubicBezTo>
                        <a:pt x="1083785" y="129173"/>
                        <a:pt x="1098312" y="130821"/>
                        <a:pt x="1111564" y="135238"/>
                      </a:cubicBezTo>
                      <a:cubicBezTo>
                        <a:pt x="1124816" y="144073"/>
                        <a:pt x="1138883" y="151792"/>
                        <a:pt x="1151320" y="161742"/>
                      </a:cubicBezTo>
                      <a:cubicBezTo>
                        <a:pt x="1178293" y="183321"/>
                        <a:pt x="1184651" y="198487"/>
                        <a:pt x="1204329" y="228003"/>
                      </a:cubicBezTo>
                      <a:cubicBezTo>
                        <a:pt x="1199912" y="258925"/>
                        <a:pt x="1200955" y="291135"/>
                        <a:pt x="1191077" y="320768"/>
                      </a:cubicBezTo>
                      <a:cubicBezTo>
                        <a:pt x="1187126" y="332621"/>
                        <a:pt x="1176941" y="345506"/>
                        <a:pt x="1164572" y="347273"/>
                      </a:cubicBezTo>
                      <a:cubicBezTo>
                        <a:pt x="1142274" y="350459"/>
                        <a:pt x="1120042" y="339948"/>
                        <a:pt x="1098311" y="334021"/>
                      </a:cubicBezTo>
                      <a:cubicBezTo>
                        <a:pt x="1071357" y="326670"/>
                        <a:pt x="1018798" y="307516"/>
                        <a:pt x="1018798" y="307516"/>
                      </a:cubicBezTo>
                      <a:cubicBezTo>
                        <a:pt x="1005546" y="298681"/>
                        <a:pt x="993288" y="288135"/>
                        <a:pt x="979042" y="281012"/>
                      </a:cubicBezTo>
                      <a:cubicBezTo>
                        <a:pt x="966548" y="274765"/>
                        <a:pt x="951263" y="274947"/>
                        <a:pt x="939285" y="267760"/>
                      </a:cubicBezTo>
                      <a:cubicBezTo>
                        <a:pt x="928571" y="261332"/>
                        <a:pt x="923495" y="247683"/>
                        <a:pt x="912781" y="241255"/>
                      </a:cubicBezTo>
                      <a:cubicBezTo>
                        <a:pt x="900803" y="234068"/>
                        <a:pt x="886456" y="231841"/>
                        <a:pt x="873024" y="228003"/>
                      </a:cubicBezTo>
                      <a:cubicBezTo>
                        <a:pt x="794122" y="205460"/>
                        <a:pt x="830484" y="220269"/>
                        <a:pt x="727250" y="201499"/>
                      </a:cubicBezTo>
                      <a:cubicBezTo>
                        <a:pt x="709331" y="198241"/>
                        <a:pt x="691911" y="192664"/>
                        <a:pt x="674242" y="188247"/>
                      </a:cubicBezTo>
                      <a:cubicBezTo>
                        <a:pt x="590372" y="202225"/>
                        <a:pt x="621599" y="201499"/>
                        <a:pt x="581477" y="201499"/>
                      </a:cubicBezTo>
                    </a:path>
                  </a:pathLst>
                </a:custGeom>
                <a:solidFill>
                  <a:srgbClr val="FF66F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</p:grpSp>
          <p:sp>
            <p:nvSpPr>
              <p:cNvPr id="503" name="正方形/長方形 502"/>
              <p:cNvSpPr/>
              <p:nvPr/>
            </p:nvSpPr>
            <p:spPr>
              <a:xfrm>
                <a:off x="3211081" y="1525873"/>
                <a:ext cx="3110384" cy="1353091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ja-JP" altLang="en-US" sz="2000" b="0" cap="none" spc="0" dirty="0" smtClean="0">
                    <a:ln w="18415" cmpd="sng">
                      <a:solidFill>
                        <a:sysClr val="windowText" lastClr="000000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</a:rPr>
                  <a:t>もんだい</a:t>
                </a:r>
                <a:endParaRPr lang="ja-JP" altLang="en-US" sz="2000" b="0" cap="none" spc="0" dirty="0">
                  <a:ln w="18415" cmpd="sng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267" name="グループ化 266"/>
            <p:cNvGrpSpPr/>
            <p:nvPr/>
          </p:nvGrpSpPr>
          <p:grpSpPr>
            <a:xfrm>
              <a:off x="3707904" y="260648"/>
              <a:ext cx="1455374" cy="1384722"/>
              <a:chOff x="2744777" y="1484784"/>
              <a:chExt cx="4050390" cy="4682851"/>
            </a:xfrm>
          </p:grpSpPr>
          <p:grpSp>
            <p:nvGrpSpPr>
              <p:cNvPr id="489" name="グループ化 488"/>
              <p:cNvGrpSpPr/>
              <p:nvPr/>
            </p:nvGrpSpPr>
            <p:grpSpPr>
              <a:xfrm>
                <a:off x="2744777" y="1484784"/>
                <a:ext cx="4050390" cy="4682851"/>
                <a:chOff x="2668961" y="1844824"/>
                <a:chExt cx="4050390" cy="4682851"/>
              </a:xfrm>
            </p:grpSpPr>
            <p:sp>
              <p:nvSpPr>
                <p:cNvPr id="494" name="フリーフォーム 493"/>
                <p:cNvSpPr/>
                <p:nvPr/>
              </p:nvSpPr>
              <p:spPr>
                <a:xfrm>
                  <a:off x="2668961" y="1844824"/>
                  <a:ext cx="4050390" cy="4682851"/>
                </a:xfrm>
                <a:custGeom>
                  <a:avLst/>
                  <a:gdLst>
                    <a:gd name="connsiteX0" fmla="*/ 1277497 w 4050390"/>
                    <a:gd name="connsiteY0" fmla="*/ 35515 h 4334120"/>
                    <a:gd name="connsiteX1" fmla="*/ 747410 w 4050390"/>
                    <a:gd name="connsiteY1" fmla="*/ 287306 h 4334120"/>
                    <a:gd name="connsiteX2" fmla="*/ 349845 w 4050390"/>
                    <a:gd name="connsiteY2" fmla="*/ 936663 h 4334120"/>
                    <a:gd name="connsiteX3" fmla="*/ 190819 w 4050390"/>
                    <a:gd name="connsiteY3" fmla="*/ 2672698 h 4334120"/>
                    <a:gd name="connsiteX4" fmla="*/ 204071 w 4050390"/>
                    <a:gd name="connsiteY4" fmla="*/ 4209950 h 4334120"/>
                    <a:gd name="connsiteX5" fmla="*/ 270332 w 4050390"/>
                    <a:gd name="connsiteY5" fmla="*/ 4249706 h 4334120"/>
                    <a:gd name="connsiteX6" fmla="*/ 3649637 w 4050390"/>
                    <a:gd name="connsiteY6" fmla="*/ 4302715 h 4334120"/>
                    <a:gd name="connsiteX7" fmla="*/ 4020697 w 4050390"/>
                    <a:gd name="connsiteY7" fmla="*/ 4249706 h 4334120"/>
                    <a:gd name="connsiteX8" fmla="*/ 3967689 w 4050390"/>
                    <a:gd name="connsiteY8" fmla="*/ 4156941 h 4334120"/>
                    <a:gd name="connsiteX9" fmla="*/ 3914680 w 4050390"/>
                    <a:gd name="connsiteY9" fmla="*/ 2526924 h 4334120"/>
                    <a:gd name="connsiteX10" fmla="*/ 3768906 w 4050390"/>
                    <a:gd name="connsiteY10" fmla="*/ 578854 h 4334120"/>
                    <a:gd name="connsiteX11" fmla="*/ 2152141 w 4050390"/>
                    <a:gd name="connsiteY11" fmla="*/ 22263 h 4334120"/>
                    <a:gd name="connsiteX12" fmla="*/ 1065463 w 4050390"/>
                    <a:gd name="connsiteY12" fmla="*/ 101776 h 4334120"/>
                    <a:gd name="connsiteX13" fmla="*/ 1065463 w 4050390"/>
                    <a:gd name="connsiteY13" fmla="*/ 101776 h 43341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4050390" h="4334120">
                      <a:moveTo>
                        <a:pt x="1277497" y="35515"/>
                      </a:moveTo>
                      <a:cubicBezTo>
                        <a:pt x="1089758" y="86315"/>
                        <a:pt x="902019" y="137115"/>
                        <a:pt x="747410" y="287306"/>
                      </a:cubicBezTo>
                      <a:cubicBezTo>
                        <a:pt x="592801" y="437497"/>
                        <a:pt x="442610" y="539098"/>
                        <a:pt x="349845" y="936663"/>
                      </a:cubicBezTo>
                      <a:cubicBezTo>
                        <a:pt x="257080" y="1334228"/>
                        <a:pt x="215115" y="2127150"/>
                        <a:pt x="190819" y="2672698"/>
                      </a:cubicBezTo>
                      <a:cubicBezTo>
                        <a:pt x="166523" y="3218246"/>
                        <a:pt x="190819" y="3947115"/>
                        <a:pt x="204071" y="4209950"/>
                      </a:cubicBezTo>
                      <a:cubicBezTo>
                        <a:pt x="217323" y="4472785"/>
                        <a:pt x="-303929" y="4234245"/>
                        <a:pt x="270332" y="4249706"/>
                      </a:cubicBezTo>
                      <a:cubicBezTo>
                        <a:pt x="844593" y="4265167"/>
                        <a:pt x="3024576" y="4302715"/>
                        <a:pt x="3649637" y="4302715"/>
                      </a:cubicBezTo>
                      <a:cubicBezTo>
                        <a:pt x="4274698" y="4302715"/>
                        <a:pt x="3967688" y="4274002"/>
                        <a:pt x="4020697" y="4249706"/>
                      </a:cubicBezTo>
                      <a:cubicBezTo>
                        <a:pt x="4073706" y="4225410"/>
                        <a:pt x="3985359" y="4444071"/>
                        <a:pt x="3967689" y="4156941"/>
                      </a:cubicBezTo>
                      <a:cubicBezTo>
                        <a:pt x="3950020" y="3869811"/>
                        <a:pt x="3947811" y="3123272"/>
                        <a:pt x="3914680" y="2526924"/>
                      </a:cubicBezTo>
                      <a:cubicBezTo>
                        <a:pt x="3881550" y="1930576"/>
                        <a:pt x="4062663" y="996298"/>
                        <a:pt x="3768906" y="578854"/>
                      </a:cubicBezTo>
                      <a:cubicBezTo>
                        <a:pt x="3475150" y="161411"/>
                        <a:pt x="2602715" y="101776"/>
                        <a:pt x="2152141" y="22263"/>
                      </a:cubicBezTo>
                      <a:cubicBezTo>
                        <a:pt x="1701567" y="-57250"/>
                        <a:pt x="1065463" y="101776"/>
                        <a:pt x="1065463" y="101776"/>
                      </a:cubicBezTo>
                      <a:lnTo>
                        <a:pt x="1065463" y="101776"/>
                      </a:lnTo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495" name="円/楕円 494"/>
                <p:cNvSpPr/>
                <p:nvPr/>
              </p:nvSpPr>
              <p:spPr>
                <a:xfrm>
                  <a:off x="3539968" y="2708920"/>
                  <a:ext cx="864096" cy="864096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496" name="弦 495"/>
                <p:cNvSpPr/>
                <p:nvPr/>
              </p:nvSpPr>
              <p:spPr>
                <a:xfrm rot="17413514">
                  <a:off x="3511875" y="2740803"/>
                  <a:ext cx="863204" cy="848977"/>
                </a:xfrm>
                <a:prstGeom prst="chord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497" name="円/楕円 496"/>
                <p:cNvSpPr/>
                <p:nvPr/>
              </p:nvSpPr>
              <p:spPr>
                <a:xfrm>
                  <a:off x="4913988" y="2708920"/>
                  <a:ext cx="864096" cy="864096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498" name="弦 497"/>
                <p:cNvSpPr/>
                <p:nvPr/>
              </p:nvSpPr>
              <p:spPr>
                <a:xfrm rot="17413514">
                  <a:off x="4885895" y="2740803"/>
                  <a:ext cx="863204" cy="848977"/>
                </a:xfrm>
                <a:prstGeom prst="chord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499" name="円/楕円 498"/>
                <p:cNvSpPr/>
                <p:nvPr/>
              </p:nvSpPr>
              <p:spPr>
                <a:xfrm>
                  <a:off x="3779912" y="2996952"/>
                  <a:ext cx="360040" cy="28803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500" name="円/楕円 499"/>
                <p:cNvSpPr/>
                <p:nvPr/>
              </p:nvSpPr>
              <p:spPr>
                <a:xfrm>
                  <a:off x="5137477" y="3021275"/>
                  <a:ext cx="360040" cy="28803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</p:grpSp>
          <p:grpSp>
            <p:nvGrpSpPr>
              <p:cNvPr id="490" name="グループ化 489"/>
              <p:cNvGrpSpPr/>
              <p:nvPr/>
            </p:nvGrpSpPr>
            <p:grpSpPr>
              <a:xfrm>
                <a:off x="4333282" y="3948385"/>
                <a:ext cx="880011" cy="701173"/>
                <a:chOff x="4109793" y="3844323"/>
                <a:chExt cx="1216771" cy="701173"/>
              </a:xfrm>
            </p:grpSpPr>
            <p:sp>
              <p:nvSpPr>
                <p:cNvPr id="492" name="フリーフォーム 491"/>
                <p:cNvSpPr/>
                <p:nvPr/>
              </p:nvSpPr>
              <p:spPr>
                <a:xfrm>
                  <a:off x="4109793" y="4052449"/>
                  <a:ext cx="1204329" cy="493047"/>
                </a:xfrm>
                <a:custGeom>
                  <a:avLst/>
                  <a:gdLst>
                    <a:gd name="connsiteX0" fmla="*/ 700746 w 1204329"/>
                    <a:gd name="connsiteY0" fmla="*/ 188247 h 493047"/>
                    <a:gd name="connsiteX1" fmla="*/ 528468 w 1204329"/>
                    <a:gd name="connsiteY1" fmla="*/ 201499 h 493047"/>
                    <a:gd name="connsiteX2" fmla="*/ 448955 w 1204329"/>
                    <a:gd name="connsiteY2" fmla="*/ 228003 h 493047"/>
                    <a:gd name="connsiteX3" fmla="*/ 369442 w 1204329"/>
                    <a:gd name="connsiteY3" fmla="*/ 281012 h 493047"/>
                    <a:gd name="connsiteX4" fmla="*/ 303181 w 1204329"/>
                    <a:gd name="connsiteY4" fmla="*/ 334021 h 493047"/>
                    <a:gd name="connsiteX5" fmla="*/ 236920 w 1204329"/>
                    <a:gd name="connsiteY5" fmla="*/ 400281 h 493047"/>
                    <a:gd name="connsiteX6" fmla="*/ 170659 w 1204329"/>
                    <a:gd name="connsiteY6" fmla="*/ 440038 h 493047"/>
                    <a:gd name="connsiteX7" fmla="*/ 130903 w 1204329"/>
                    <a:gd name="connsiteY7" fmla="*/ 466542 h 493047"/>
                    <a:gd name="connsiteX8" fmla="*/ 51390 w 1204329"/>
                    <a:gd name="connsiteY8" fmla="*/ 493047 h 493047"/>
                    <a:gd name="connsiteX9" fmla="*/ 24885 w 1204329"/>
                    <a:gd name="connsiteY9" fmla="*/ 347273 h 493047"/>
                    <a:gd name="connsiteX10" fmla="*/ 64642 w 1204329"/>
                    <a:gd name="connsiteY10" fmla="*/ 281012 h 493047"/>
                    <a:gd name="connsiteX11" fmla="*/ 91146 w 1204329"/>
                    <a:gd name="connsiteY11" fmla="*/ 241255 h 493047"/>
                    <a:gd name="connsiteX12" fmla="*/ 170659 w 1204329"/>
                    <a:gd name="connsiteY12" fmla="*/ 201499 h 493047"/>
                    <a:gd name="connsiteX13" fmla="*/ 250172 w 1204329"/>
                    <a:gd name="connsiteY13" fmla="*/ 135238 h 493047"/>
                    <a:gd name="connsiteX14" fmla="*/ 276677 w 1204329"/>
                    <a:gd name="connsiteY14" fmla="*/ 108734 h 493047"/>
                    <a:gd name="connsiteX15" fmla="*/ 329685 w 1204329"/>
                    <a:gd name="connsiteY15" fmla="*/ 82229 h 493047"/>
                    <a:gd name="connsiteX16" fmla="*/ 409198 w 1204329"/>
                    <a:gd name="connsiteY16" fmla="*/ 42473 h 493047"/>
                    <a:gd name="connsiteX17" fmla="*/ 448955 w 1204329"/>
                    <a:gd name="connsiteY17" fmla="*/ 15968 h 493047"/>
                    <a:gd name="connsiteX18" fmla="*/ 806764 w 1204329"/>
                    <a:gd name="connsiteY18" fmla="*/ 15968 h 493047"/>
                    <a:gd name="connsiteX19" fmla="*/ 926033 w 1204329"/>
                    <a:gd name="connsiteY19" fmla="*/ 42473 h 493047"/>
                    <a:gd name="connsiteX20" fmla="*/ 1005546 w 1204329"/>
                    <a:gd name="connsiteY20" fmla="*/ 68977 h 493047"/>
                    <a:gd name="connsiteX21" fmla="*/ 1045303 w 1204329"/>
                    <a:gd name="connsiteY21" fmla="*/ 95481 h 493047"/>
                    <a:gd name="connsiteX22" fmla="*/ 1071807 w 1204329"/>
                    <a:gd name="connsiteY22" fmla="*/ 121986 h 493047"/>
                    <a:gd name="connsiteX23" fmla="*/ 1111564 w 1204329"/>
                    <a:gd name="connsiteY23" fmla="*/ 135238 h 493047"/>
                    <a:gd name="connsiteX24" fmla="*/ 1151320 w 1204329"/>
                    <a:gd name="connsiteY24" fmla="*/ 161742 h 493047"/>
                    <a:gd name="connsiteX25" fmla="*/ 1204329 w 1204329"/>
                    <a:gd name="connsiteY25" fmla="*/ 228003 h 493047"/>
                    <a:gd name="connsiteX26" fmla="*/ 1191077 w 1204329"/>
                    <a:gd name="connsiteY26" fmla="*/ 320768 h 493047"/>
                    <a:gd name="connsiteX27" fmla="*/ 1164572 w 1204329"/>
                    <a:gd name="connsiteY27" fmla="*/ 347273 h 493047"/>
                    <a:gd name="connsiteX28" fmla="*/ 1098311 w 1204329"/>
                    <a:gd name="connsiteY28" fmla="*/ 334021 h 493047"/>
                    <a:gd name="connsiteX29" fmla="*/ 1018798 w 1204329"/>
                    <a:gd name="connsiteY29" fmla="*/ 307516 h 493047"/>
                    <a:gd name="connsiteX30" fmla="*/ 979042 w 1204329"/>
                    <a:gd name="connsiteY30" fmla="*/ 281012 h 493047"/>
                    <a:gd name="connsiteX31" fmla="*/ 939285 w 1204329"/>
                    <a:gd name="connsiteY31" fmla="*/ 267760 h 493047"/>
                    <a:gd name="connsiteX32" fmla="*/ 912781 w 1204329"/>
                    <a:gd name="connsiteY32" fmla="*/ 241255 h 493047"/>
                    <a:gd name="connsiteX33" fmla="*/ 873024 w 1204329"/>
                    <a:gd name="connsiteY33" fmla="*/ 228003 h 493047"/>
                    <a:gd name="connsiteX34" fmla="*/ 727250 w 1204329"/>
                    <a:gd name="connsiteY34" fmla="*/ 201499 h 493047"/>
                    <a:gd name="connsiteX35" fmla="*/ 674242 w 1204329"/>
                    <a:gd name="connsiteY35" fmla="*/ 188247 h 493047"/>
                    <a:gd name="connsiteX36" fmla="*/ 581477 w 1204329"/>
                    <a:gd name="connsiteY36" fmla="*/ 201499 h 493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1204329" h="493047">
                      <a:moveTo>
                        <a:pt x="700746" y="188247"/>
                      </a:moveTo>
                      <a:cubicBezTo>
                        <a:pt x="643320" y="192664"/>
                        <a:pt x="585359" y="192516"/>
                        <a:pt x="528468" y="201499"/>
                      </a:cubicBezTo>
                      <a:cubicBezTo>
                        <a:pt x="500872" y="205856"/>
                        <a:pt x="448955" y="228003"/>
                        <a:pt x="448955" y="228003"/>
                      </a:cubicBezTo>
                      <a:cubicBezTo>
                        <a:pt x="422451" y="245673"/>
                        <a:pt x="391967" y="258488"/>
                        <a:pt x="369442" y="281012"/>
                      </a:cubicBezTo>
                      <a:cubicBezTo>
                        <a:pt x="331675" y="318778"/>
                        <a:pt x="353333" y="300585"/>
                        <a:pt x="303181" y="334021"/>
                      </a:cubicBezTo>
                      <a:cubicBezTo>
                        <a:pt x="257744" y="402177"/>
                        <a:pt x="300028" y="349795"/>
                        <a:pt x="236920" y="400281"/>
                      </a:cubicBezTo>
                      <a:cubicBezTo>
                        <a:pt x="184944" y="441862"/>
                        <a:pt x="239704" y="417023"/>
                        <a:pt x="170659" y="440038"/>
                      </a:cubicBezTo>
                      <a:cubicBezTo>
                        <a:pt x="157407" y="448873"/>
                        <a:pt x="145457" y="460073"/>
                        <a:pt x="130903" y="466542"/>
                      </a:cubicBezTo>
                      <a:cubicBezTo>
                        <a:pt x="105373" y="477889"/>
                        <a:pt x="51390" y="493047"/>
                        <a:pt x="51390" y="493047"/>
                      </a:cubicBezTo>
                      <a:cubicBezTo>
                        <a:pt x="-28123" y="466541"/>
                        <a:pt x="2744" y="491194"/>
                        <a:pt x="24885" y="347273"/>
                      </a:cubicBezTo>
                      <a:cubicBezTo>
                        <a:pt x="32557" y="297406"/>
                        <a:pt x="36784" y="315834"/>
                        <a:pt x="64642" y="281012"/>
                      </a:cubicBezTo>
                      <a:cubicBezTo>
                        <a:pt x="74592" y="268575"/>
                        <a:pt x="79884" y="252517"/>
                        <a:pt x="91146" y="241255"/>
                      </a:cubicBezTo>
                      <a:cubicBezTo>
                        <a:pt x="116835" y="215566"/>
                        <a:pt x="138325" y="212277"/>
                        <a:pt x="170659" y="201499"/>
                      </a:cubicBezTo>
                      <a:cubicBezTo>
                        <a:pt x="253702" y="90775"/>
                        <a:pt x="167387" y="184908"/>
                        <a:pt x="250172" y="135238"/>
                      </a:cubicBezTo>
                      <a:cubicBezTo>
                        <a:pt x="260886" y="128810"/>
                        <a:pt x="266281" y="115665"/>
                        <a:pt x="276677" y="108734"/>
                      </a:cubicBezTo>
                      <a:cubicBezTo>
                        <a:pt x="293114" y="97776"/>
                        <a:pt x="312533" y="92030"/>
                        <a:pt x="329685" y="82229"/>
                      </a:cubicBezTo>
                      <a:cubicBezTo>
                        <a:pt x="401612" y="41128"/>
                        <a:pt x="336312" y="66768"/>
                        <a:pt x="409198" y="42473"/>
                      </a:cubicBezTo>
                      <a:cubicBezTo>
                        <a:pt x="422450" y="33638"/>
                        <a:pt x="434042" y="21561"/>
                        <a:pt x="448955" y="15968"/>
                      </a:cubicBezTo>
                      <a:cubicBezTo>
                        <a:pt x="543325" y="-19421"/>
                        <a:pt x="783320" y="14902"/>
                        <a:pt x="806764" y="15968"/>
                      </a:cubicBezTo>
                      <a:cubicBezTo>
                        <a:pt x="844585" y="23533"/>
                        <a:pt x="888610" y="31246"/>
                        <a:pt x="926033" y="42473"/>
                      </a:cubicBezTo>
                      <a:cubicBezTo>
                        <a:pt x="952793" y="50501"/>
                        <a:pt x="982300" y="53480"/>
                        <a:pt x="1005546" y="68977"/>
                      </a:cubicBezTo>
                      <a:cubicBezTo>
                        <a:pt x="1018798" y="77812"/>
                        <a:pt x="1032866" y="85531"/>
                        <a:pt x="1045303" y="95481"/>
                      </a:cubicBezTo>
                      <a:cubicBezTo>
                        <a:pt x="1055059" y="103286"/>
                        <a:pt x="1061093" y="115558"/>
                        <a:pt x="1071807" y="121986"/>
                      </a:cubicBezTo>
                      <a:cubicBezTo>
                        <a:pt x="1083785" y="129173"/>
                        <a:pt x="1098312" y="130821"/>
                        <a:pt x="1111564" y="135238"/>
                      </a:cubicBezTo>
                      <a:cubicBezTo>
                        <a:pt x="1124816" y="144073"/>
                        <a:pt x="1138883" y="151792"/>
                        <a:pt x="1151320" y="161742"/>
                      </a:cubicBezTo>
                      <a:cubicBezTo>
                        <a:pt x="1178293" y="183321"/>
                        <a:pt x="1184651" y="198487"/>
                        <a:pt x="1204329" y="228003"/>
                      </a:cubicBezTo>
                      <a:cubicBezTo>
                        <a:pt x="1199912" y="258925"/>
                        <a:pt x="1200955" y="291135"/>
                        <a:pt x="1191077" y="320768"/>
                      </a:cubicBezTo>
                      <a:cubicBezTo>
                        <a:pt x="1187126" y="332621"/>
                        <a:pt x="1176941" y="345506"/>
                        <a:pt x="1164572" y="347273"/>
                      </a:cubicBezTo>
                      <a:cubicBezTo>
                        <a:pt x="1142274" y="350459"/>
                        <a:pt x="1120042" y="339948"/>
                        <a:pt x="1098311" y="334021"/>
                      </a:cubicBezTo>
                      <a:cubicBezTo>
                        <a:pt x="1071357" y="326670"/>
                        <a:pt x="1018798" y="307516"/>
                        <a:pt x="1018798" y="307516"/>
                      </a:cubicBezTo>
                      <a:cubicBezTo>
                        <a:pt x="1005546" y="298681"/>
                        <a:pt x="993288" y="288135"/>
                        <a:pt x="979042" y="281012"/>
                      </a:cubicBezTo>
                      <a:cubicBezTo>
                        <a:pt x="966548" y="274765"/>
                        <a:pt x="951263" y="274947"/>
                        <a:pt x="939285" y="267760"/>
                      </a:cubicBezTo>
                      <a:cubicBezTo>
                        <a:pt x="928571" y="261332"/>
                        <a:pt x="923495" y="247683"/>
                        <a:pt x="912781" y="241255"/>
                      </a:cubicBezTo>
                      <a:cubicBezTo>
                        <a:pt x="900803" y="234068"/>
                        <a:pt x="886456" y="231841"/>
                        <a:pt x="873024" y="228003"/>
                      </a:cubicBezTo>
                      <a:cubicBezTo>
                        <a:pt x="794122" y="205460"/>
                        <a:pt x="830484" y="220269"/>
                        <a:pt x="727250" y="201499"/>
                      </a:cubicBezTo>
                      <a:cubicBezTo>
                        <a:pt x="709331" y="198241"/>
                        <a:pt x="691911" y="192664"/>
                        <a:pt x="674242" y="188247"/>
                      </a:cubicBezTo>
                      <a:cubicBezTo>
                        <a:pt x="590372" y="202225"/>
                        <a:pt x="621599" y="201499"/>
                        <a:pt x="581477" y="201499"/>
                      </a:cubicBezTo>
                    </a:path>
                  </a:pathLst>
                </a:custGeom>
                <a:solidFill>
                  <a:srgbClr val="FF66F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493" name="フリーフォーム 492"/>
                <p:cNvSpPr/>
                <p:nvPr/>
              </p:nvSpPr>
              <p:spPr>
                <a:xfrm>
                  <a:off x="4122235" y="3844323"/>
                  <a:ext cx="1204329" cy="493047"/>
                </a:xfrm>
                <a:custGeom>
                  <a:avLst/>
                  <a:gdLst>
                    <a:gd name="connsiteX0" fmla="*/ 700746 w 1204329"/>
                    <a:gd name="connsiteY0" fmla="*/ 188247 h 493047"/>
                    <a:gd name="connsiteX1" fmla="*/ 528468 w 1204329"/>
                    <a:gd name="connsiteY1" fmla="*/ 201499 h 493047"/>
                    <a:gd name="connsiteX2" fmla="*/ 448955 w 1204329"/>
                    <a:gd name="connsiteY2" fmla="*/ 228003 h 493047"/>
                    <a:gd name="connsiteX3" fmla="*/ 369442 w 1204329"/>
                    <a:gd name="connsiteY3" fmla="*/ 281012 h 493047"/>
                    <a:gd name="connsiteX4" fmla="*/ 303181 w 1204329"/>
                    <a:gd name="connsiteY4" fmla="*/ 334021 h 493047"/>
                    <a:gd name="connsiteX5" fmla="*/ 236920 w 1204329"/>
                    <a:gd name="connsiteY5" fmla="*/ 400281 h 493047"/>
                    <a:gd name="connsiteX6" fmla="*/ 170659 w 1204329"/>
                    <a:gd name="connsiteY6" fmla="*/ 440038 h 493047"/>
                    <a:gd name="connsiteX7" fmla="*/ 130903 w 1204329"/>
                    <a:gd name="connsiteY7" fmla="*/ 466542 h 493047"/>
                    <a:gd name="connsiteX8" fmla="*/ 51390 w 1204329"/>
                    <a:gd name="connsiteY8" fmla="*/ 493047 h 493047"/>
                    <a:gd name="connsiteX9" fmla="*/ 24885 w 1204329"/>
                    <a:gd name="connsiteY9" fmla="*/ 347273 h 493047"/>
                    <a:gd name="connsiteX10" fmla="*/ 64642 w 1204329"/>
                    <a:gd name="connsiteY10" fmla="*/ 281012 h 493047"/>
                    <a:gd name="connsiteX11" fmla="*/ 91146 w 1204329"/>
                    <a:gd name="connsiteY11" fmla="*/ 241255 h 493047"/>
                    <a:gd name="connsiteX12" fmla="*/ 170659 w 1204329"/>
                    <a:gd name="connsiteY12" fmla="*/ 201499 h 493047"/>
                    <a:gd name="connsiteX13" fmla="*/ 250172 w 1204329"/>
                    <a:gd name="connsiteY13" fmla="*/ 135238 h 493047"/>
                    <a:gd name="connsiteX14" fmla="*/ 276677 w 1204329"/>
                    <a:gd name="connsiteY14" fmla="*/ 108734 h 493047"/>
                    <a:gd name="connsiteX15" fmla="*/ 329685 w 1204329"/>
                    <a:gd name="connsiteY15" fmla="*/ 82229 h 493047"/>
                    <a:gd name="connsiteX16" fmla="*/ 409198 w 1204329"/>
                    <a:gd name="connsiteY16" fmla="*/ 42473 h 493047"/>
                    <a:gd name="connsiteX17" fmla="*/ 448955 w 1204329"/>
                    <a:gd name="connsiteY17" fmla="*/ 15968 h 493047"/>
                    <a:gd name="connsiteX18" fmla="*/ 806764 w 1204329"/>
                    <a:gd name="connsiteY18" fmla="*/ 15968 h 493047"/>
                    <a:gd name="connsiteX19" fmla="*/ 926033 w 1204329"/>
                    <a:gd name="connsiteY19" fmla="*/ 42473 h 493047"/>
                    <a:gd name="connsiteX20" fmla="*/ 1005546 w 1204329"/>
                    <a:gd name="connsiteY20" fmla="*/ 68977 h 493047"/>
                    <a:gd name="connsiteX21" fmla="*/ 1045303 w 1204329"/>
                    <a:gd name="connsiteY21" fmla="*/ 95481 h 493047"/>
                    <a:gd name="connsiteX22" fmla="*/ 1071807 w 1204329"/>
                    <a:gd name="connsiteY22" fmla="*/ 121986 h 493047"/>
                    <a:gd name="connsiteX23" fmla="*/ 1111564 w 1204329"/>
                    <a:gd name="connsiteY23" fmla="*/ 135238 h 493047"/>
                    <a:gd name="connsiteX24" fmla="*/ 1151320 w 1204329"/>
                    <a:gd name="connsiteY24" fmla="*/ 161742 h 493047"/>
                    <a:gd name="connsiteX25" fmla="*/ 1204329 w 1204329"/>
                    <a:gd name="connsiteY25" fmla="*/ 228003 h 493047"/>
                    <a:gd name="connsiteX26" fmla="*/ 1191077 w 1204329"/>
                    <a:gd name="connsiteY26" fmla="*/ 320768 h 493047"/>
                    <a:gd name="connsiteX27" fmla="*/ 1164572 w 1204329"/>
                    <a:gd name="connsiteY27" fmla="*/ 347273 h 493047"/>
                    <a:gd name="connsiteX28" fmla="*/ 1098311 w 1204329"/>
                    <a:gd name="connsiteY28" fmla="*/ 334021 h 493047"/>
                    <a:gd name="connsiteX29" fmla="*/ 1018798 w 1204329"/>
                    <a:gd name="connsiteY29" fmla="*/ 307516 h 493047"/>
                    <a:gd name="connsiteX30" fmla="*/ 979042 w 1204329"/>
                    <a:gd name="connsiteY30" fmla="*/ 281012 h 493047"/>
                    <a:gd name="connsiteX31" fmla="*/ 939285 w 1204329"/>
                    <a:gd name="connsiteY31" fmla="*/ 267760 h 493047"/>
                    <a:gd name="connsiteX32" fmla="*/ 912781 w 1204329"/>
                    <a:gd name="connsiteY32" fmla="*/ 241255 h 493047"/>
                    <a:gd name="connsiteX33" fmla="*/ 873024 w 1204329"/>
                    <a:gd name="connsiteY33" fmla="*/ 228003 h 493047"/>
                    <a:gd name="connsiteX34" fmla="*/ 727250 w 1204329"/>
                    <a:gd name="connsiteY34" fmla="*/ 201499 h 493047"/>
                    <a:gd name="connsiteX35" fmla="*/ 674242 w 1204329"/>
                    <a:gd name="connsiteY35" fmla="*/ 188247 h 493047"/>
                    <a:gd name="connsiteX36" fmla="*/ 581477 w 1204329"/>
                    <a:gd name="connsiteY36" fmla="*/ 201499 h 493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1204329" h="493047">
                      <a:moveTo>
                        <a:pt x="700746" y="188247"/>
                      </a:moveTo>
                      <a:cubicBezTo>
                        <a:pt x="643320" y="192664"/>
                        <a:pt x="585359" y="192516"/>
                        <a:pt x="528468" y="201499"/>
                      </a:cubicBezTo>
                      <a:cubicBezTo>
                        <a:pt x="500872" y="205856"/>
                        <a:pt x="448955" y="228003"/>
                        <a:pt x="448955" y="228003"/>
                      </a:cubicBezTo>
                      <a:cubicBezTo>
                        <a:pt x="422451" y="245673"/>
                        <a:pt x="391967" y="258488"/>
                        <a:pt x="369442" y="281012"/>
                      </a:cubicBezTo>
                      <a:cubicBezTo>
                        <a:pt x="331675" y="318778"/>
                        <a:pt x="353333" y="300585"/>
                        <a:pt x="303181" y="334021"/>
                      </a:cubicBezTo>
                      <a:cubicBezTo>
                        <a:pt x="257744" y="402177"/>
                        <a:pt x="300028" y="349795"/>
                        <a:pt x="236920" y="400281"/>
                      </a:cubicBezTo>
                      <a:cubicBezTo>
                        <a:pt x="184944" y="441862"/>
                        <a:pt x="239704" y="417023"/>
                        <a:pt x="170659" y="440038"/>
                      </a:cubicBezTo>
                      <a:cubicBezTo>
                        <a:pt x="157407" y="448873"/>
                        <a:pt x="145457" y="460073"/>
                        <a:pt x="130903" y="466542"/>
                      </a:cubicBezTo>
                      <a:cubicBezTo>
                        <a:pt x="105373" y="477889"/>
                        <a:pt x="51390" y="493047"/>
                        <a:pt x="51390" y="493047"/>
                      </a:cubicBezTo>
                      <a:cubicBezTo>
                        <a:pt x="-28123" y="466541"/>
                        <a:pt x="2744" y="491194"/>
                        <a:pt x="24885" y="347273"/>
                      </a:cubicBezTo>
                      <a:cubicBezTo>
                        <a:pt x="32557" y="297406"/>
                        <a:pt x="36784" y="315834"/>
                        <a:pt x="64642" y="281012"/>
                      </a:cubicBezTo>
                      <a:cubicBezTo>
                        <a:pt x="74592" y="268575"/>
                        <a:pt x="79884" y="252517"/>
                        <a:pt x="91146" y="241255"/>
                      </a:cubicBezTo>
                      <a:cubicBezTo>
                        <a:pt x="116835" y="215566"/>
                        <a:pt x="138325" y="212277"/>
                        <a:pt x="170659" y="201499"/>
                      </a:cubicBezTo>
                      <a:cubicBezTo>
                        <a:pt x="253702" y="90775"/>
                        <a:pt x="167387" y="184908"/>
                        <a:pt x="250172" y="135238"/>
                      </a:cubicBezTo>
                      <a:cubicBezTo>
                        <a:pt x="260886" y="128810"/>
                        <a:pt x="266281" y="115665"/>
                        <a:pt x="276677" y="108734"/>
                      </a:cubicBezTo>
                      <a:cubicBezTo>
                        <a:pt x="293114" y="97776"/>
                        <a:pt x="312533" y="92030"/>
                        <a:pt x="329685" y="82229"/>
                      </a:cubicBezTo>
                      <a:cubicBezTo>
                        <a:pt x="401612" y="41128"/>
                        <a:pt x="336312" y="66768"/>
                        <a:pt x="409198" y="42473"/>
                      </a:cubicBezTo>
                      <a:cubicBezTo>
                        <a:pt x="422450" y="33638"/>
                        <a:pt x="434042" y="21561"/>
                        <a:pt x="448955" y="15968"/>
                      </a:cubicBezTo>
                      <a:cubicBezTo>
                        <a:pt x="543325" y="-19421"/>
                        <a:pt x="783320" y="14902"/>
                        <a:pt x="806764" y="15968"/>
                      </a:cubicBezTo>
                      <a:cubicBezTo>
                        <a:pt x="844585" y="23533"/>
                        <a:pt x="888610" y="31246"/>
                        <a:pt x="926033" y="42473"/>
                      </a:cubicBezTo>
                      <a:cubicBezTo>
                        <a:pt x="952793" y="50501"/>
                        <a:pt x="982300" y="53480"/>
                        <a:pt x="1005546" y="68977"/>
                      </a:cubicBezTo>
                      <a:cubicBezTo>
                        <a:pt x="1018798" y="77812"/>
                        <a:pt x="1032866" y="85531"/>
                        <a:pt x="1045303" y="95481"/>
                      </a:cubicBezTo>
                      <a:cubicBezTo>
                        <a:pt x="1055059" y="103286"/>
                        <a:pt x="1061093" y="115558"/>
                        <a:pt x="1071807" y="121986"/>
                      </a:cubicBezTo>
                      <a:cubicBezTo>
                        <a:pt x="1083785" y="129173"/>
                        <a:pt x="1098312" y="130821"/>
                        <a:pt x="1111564" y="135238"/>
                      </a:cubicBezTo>
                      <a:cubicBezTo>
                        <a:pt x="1124816" y="144073"/>
                        <a:pt x="1138883" y="151792"/>
                        <a:pt x="1151320" y="161742"/>
                      </a:cubicBezTo>
                      <a:cubicBezTo>
                        <a:pt x="1178293" y="183321"/>
                        <a:pt x="1184651" y="198487"/>
                        <a:pt x="1204329" y="228003"/>
                      </a:cubicBezTo>
                      <a:cubicBezTo>
                        <a:pt x="1199912" y="258925"/>
                        <a:pt x="1200955" y="291135"/>
                        <a:pt x="1191077" y="320768"/>
                      </a:cubicBezTo>
                      <a:cubicBezTo>
                        <a:pt x="1187126" y="332621"/>
                        <a:pt x="1176941" y="345506"/>
                        <a:pt x="1164572" y="347273"/>
                      </a:cubicBezTo>
                      <a:cubicBezTo>
                        <a:pt x="1142274" y="350459"/>
                        <a:pt x="1120042" y="339948"/>
                        <a:pt x="1098311" y="334021"/>
                      </a:cubicBezTo>
                      <a:cubicBezTo>
                        <a:pt x="1071357" y="326670"/>
                        <a:pt x="1018798" y="307516"/>
                        <a:pt x="1018798" y="307516"/>
                      </a:cubicBezTo>
                      <a:cubicBezTo>
                        <a:pt x="1005546" y="298681"/>
                        <a:pt x="993288" y="288135"/>
                        <a:pt x="979042" y="281012"/>
                      </a:cubicBezTo>
                      <a:cubicBezTo>
                        <a:pt x="966548" y="274765"/>
                        <a:pt x="951263" y="274947"/>
                        <a:pt x="939285" y="267760"/>
                      </a:cubicBezTo>
                      <a:cubicBezTo>
                        <a:pt x="928571" y="261332"/>
                        <a:pt x="923495" y="247683"/>
                        <a:pt x="912781" y="241255"/>
                      </a:cubicBezTo>
                      <a:cubicBezTo>
                        <a:pt x="900803" y="234068"/>
                        <a:pt x="886456" y="231841"/>
                        <a:pt x="873024" y="228003"/>
                      </a:cubicBezTo>
                      <a:cubicBezTo>
                        <a:pt x="794122" y="205460"/>
                        <a:pt x="830484" y="220269"/>
                        <a:pt x="727250" y="201499"/>
                      </a:cubicBezTo>
                      <a:cubicBezTo>
                        <a:pt x="709331" y="198241"/>
                        <a:pt x="691911" y="192664"/>
                        <a:pt x="674242" y="188247"/>
                      </a:cubicBezTo>
                      <a:cubicBezTo>
                        <a:pt x="590372" y="202225"/>
                        <a:pt x="621599" y="201499"/>
                        <a:pt x="581477" y="201499"/>
                      </a:cubicBezTo>
                    </a:path>
                  </a:pathLst>
                </a:custGeom>
                <a:solidFill>
                  <a:srgbClr val="FF66F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</p:grpSp>
          <p:sp>
            <p:nvSpPr>
              <p:cNvPr id="491" name="正方形/長方形 490"/>
              <p:cNvSpPr/>
              <p:nvPr/>
            </p:nvSpPr>
            <p:spPr>
              <a:xfrm>
                <a:off x="3211081" y="1525873"/>
                <a:ext cx="3110384" cy="1353091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ja-JP" altLang="en-US" sz="2000" b="0" cap="none" spc="0" dirty="0" smtClean="0">
                    <a:ln w="18415" cmpd="sng">
                      <a:solidFill>
                        <a:sysClr val="windowText" lastClr="000000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</a:rPr>
                  <a:t>もんだい</a:t>
                </a:r>
                <a:endParaRPr lang="ja-JP" altLang="en-US" sz="2000" b="0" cap="none" spc="0" dirty="0">
                  <a:ln w="18415" cmpd="sng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268" name="グループ化 267"/>
            <p:cNvGrpSpPr/>
            <p:nvPr/>
          </p:nvGrpSpPr>
          <p:grpSpPr>
            <a:xfrm>
              <a:off x="5436096" y="240208"/>
              <a:ext cx="1455374" cy="1384722"/>
              <a:chOff x="2744777" y="1484784"/>
              <a:chExt cx="4050390" cy="4682851"/>
            </a:xfrm>
          </p:grpSpPr>
          <p:grpSp>
            <p:nvGrpSpPr>
              <p:cNvPr id="477" name="グループ化 476"/>
              <p:cNvGrpSpPr/>
              <p:nvPr/>
            </p:nvGrpSpPr>
            <p:grpSpPr>
              <a:xfrm>
                <a:off x="2744777" y="1484784"/>
                <a:ext cx="4050390" cy="4682851"/>
                <a:chOff x="2668961" y="1844824"/>
                <a:chExt cx="4050390" cy="4682851"/>
              </a:xfrm>
            </p:grpSpPr>
            <p:sp>
              <p:nvSpPr>
                <p:cNvPr id="482" name="フリーフォーム 481"/>
                <p:cNvSpPr/>
                <p:nvPr/>
              </p:nvSpPr>
              <p:spPr>
                <a:xfrm>
                  <a:off x="2668961" y="1844824"/>
                  <a:ext cx="4050390" cy="4682851"/>
                </a:xfrm>
                <a:custGeom>
                  <a:avLst/>
                  <a:gdLst>
                    <a:gd name="connsiteX0" fmla="*/ 1277497 w 4050390"/>
                    <a:gd name="connsiteY0" fmla="*/ 35515 h 4334120"/>
                    <a:gd name="connsiteX1" fmla="*/ 747410 w 4050390"/>
                    <a:gd name="connsiteY1" fmla="*/ 287306 h 4334120"/>
                    <a:gd name="connsiteX2" fmla="*/ 349845 w 4050390"/>
                    <a:gd name="connsiteY2" fmla="*/ 936663 h 4334120"/>
                    <a:gd name="connsiteX3" fmla="*/ 190819 w 4050390"/>
                    <a:gd name="connsiteY3" fmla="*/ 2672698 h 4334120"/>
                    <a:gd name="connsiteX4" fmla="*/ 204071 w 4050390"/>
                    <a:gd name="connsiteY4" fmla="*/ 4209950 h 4334120"/>
                    <a:gd name="connsiteX5" fmla="*/ 270332 w 4050390"/>
                    <a:gd name="connsiteY5" fmla="*/ 4249706 h 4334120"/>
                    <a:gd name="connsiteX6" fmla="*/ 3649637 w 4050390"/>
                    <a:gd name="connsiteY6" fmla="*/ 4302715 h 4334120"/>
                    <a:gd name="connsiteX7" fmla="*/ 4020697 w 4050390"/>
                    <a:gd name="connsiteY7" fmla="*/ 4249706 h 4334120"/>
                    <a:gd name="connsiteX8" fmla="*/ 3967689 w 4050390"/>
                    <a:gd name="connsiteY8" fmla="*/ 4156941 h 4334120"/>
                    <a:gd name="connsiteX9" fmla="*/ 3914680 w 4050390"/>
                    <a:gd name="connsiteY9" fmla="*/ 2526924 h 4334120"/>
                    <a:gd name="connsiteX10" fmla="*/ 3768906 w 4050390"/>
                    <a:gd name="connsiteY10" fmla="*/ 578854 h 4334120"/>
                    <a:gd name="connsiteX11" fmla="*/ 2152141 w 4050390"/>
                    <a:gd name="connsiteY11" fmla="*/ 22263 h 4334120"/>
                    <a:gd name="connsiteX12" fmla="*/ 1065463 w 4050390"/>
                    <a:gd name="connsiteY12" fmla="*/ 101776 h 4334120"/>
                    <a:gd name="connsiteX13" fmla="*/ 1065463 w 4050390"/>
                    <a:gd name="connsiteY13" fmla="*/ 101776 h 43341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4050390" h="4334120">
                      <a:moveTo>
                        <a:pt x="1277497" y="35515"/>
                      </a:moveTo>
                      <a:cubicBezTo>
                        <a:pt x="1089758" y="86315"/>
                        <a:pt x="902019" y="137115"/>
                        <a:pt x="747410" y="287306"/>
                      </a:cubicBezTo>
                      <a:cubicBezTo>
                        <a:pt x="592801" y="437497"/>
                        <a:pt x="442610" y="539098"/>
                        <a:pt x="349845" y="936663"/>
                      </a:cubicBezTo>
                      <a:cubicBezTo>
                        <a:pt x="257080" y="1334228"/>
                        <a:pt x="215115" y="2127150"/>
                        <a:pt x="190819" y="2672698"/>
                      </a:cubicBezTo>
                      <a:cubicBezTo>
                        <a:pt x="166523" y="3218246"/>
                        <a:pt x="190819" y="3947115"/>
                        <a:pt x="204071" y="4209950"/>
                      </a:cubicBezTo>
                      <a:cubicBezTo>
                        <a:pt x="217323" y="4472785"/>
                        <a:pt x="-303929" y="4234245"/>
                        <a:pt x="270332" y="4249706"/>
                      </a:cubicBezTo>
                      <a:cubicBezTo>
                        <a:pt x="844593" y="4265167"/>
                        <a:pt x="3024576" y="4302715"/>
                        <a:pt x="3649637" y="4302715"/>
                      </a:cubicBezTo>
                      <a:cubicBezTo>
                        <a:pt x="4274698" y="4302715"/>
                        <a:pt x="3967688" y="4274002"/>
                        <a:pt x="4020697" y="4249706"/>
                      </a:cubicBezTo>
                      <a:cubicBezTo>
                        <a:pt x="4073706" y="4225410"/>
                        <a:pt x="3985359" y="4444071"/>
                        <a:pt x="3967689" y="4156941"/>
                      </a:cubicBezTo>
                      <a:cubicBezTo>
                        <a:pt x="3950020" y="3869811"/>
                        <a:pt x="3947811" y="3123272"/>
                        <a:pt x="3914680" y="2526924"/>
                      </a:cubicBezTo>
                      <a:cubicBezTo>
                        <a:pt x="3881550" y="1930576"/>
                        <a:pt x="4062663" y="996298"/>
                        <a:pt x="3768906" y="578854"/>
                      </a:cubicBezTo>
                      <a:cubicBezTo>
                        <a:pt x="3475150" y="161411"/>
                        <a:pt x="2602715" y="101776"/>
                        <a:pt x="2152141" y="22263"/>
                      </a:cubicBezTo>
                      <a:cubicBezTo>
                        <a:pt x="1701567" y="-57250"/>
                        <a:pt x="1065463" y="101776"/>
                        <a:pt x="1065463" y="101776"/>
                      </a:cubicBezTo>
                      <a:lnTo>
                        <a:pt x="1065463" y="101776"/>
                      </a:lnTo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483" name="円/楕円 482"/>
                <p:cNvSpPr/>
                <p:nvPr/>
              </p:nvSpPr>
              <p:spPr>
                <a:xfrm>
                  <a:off x="3539968" y="2708920"/>
                  <a:ext cx="864096" cy="864096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484" name="弦 483"/>
                <p:cNvSpPr/>
                <p:nvPr/>
              </p:nvSpPr>
              <p:spPr>
                <a:xfrm rot="17413514">
                  <a:off x="3511875" y="2740803"/>
                  <a:ext cx="863204" cy="848977"/>
                </a:xfrm>
                <a:prstGeom prst="chord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485" name="円/楕円 484"/>
                <p:cNvSpPr/>
                <p:nvPr/>
              </p:nvSpPr>
              <p:spPr>
                <a:xfrm>
                  <a:off x="4913988" y="2708920"/>
                  <a:ext cx="864096" cy="864096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486" name="弦 485"/>
                <p:cNvSpPr/>
                <p:nvPr/>
              </p:nvSpPr>
              <p:spPr>
                <a:xfrm rot="17413514">
                  <a:off x="4885895" y="2740803"/>
                  <a:ext cx="863204" cy="848977"/>
                </a:xfrm>
                <a:prstGeom prst="chord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487" name="円/楕円 486"/>
                <p:cNvSpPr/>
                <p:nvPr/>
              </p:nvSpPr>
              <p:spPr>
                <a:xfrm>
                  <a:off x="3779912" y="2996952"/>
                  <a:ext cx="360040" cy="28803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488" name="円/楕円 487"/>
                <p:cNvSpPr/>
                <p:nvPr/>
              </p:nvSpPr>
              <p:spPr>
                <a:xfrm>
                  <a:off x="5137477" y="3021275"/>
                  <a:ext cx="360040" cy="28803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</p:grpSp>
          <p:grpSp>
            <p:nvGrpSpPr>
              <p:cNvPr id="478" name="グループ化 477"/>
              <p:cNvGrpSpPr/>
              <p:nvPr/>
            </p:nvGrpSpPr>
            <p:grpSpPr>
              <a:xfrm>
                <a:off x="4333282" y="3948385"/>
                <a:ext cx="880011" cy="701173"/>
                <a:chOff x="4109793" y="3844323"/>
                <a:chExt cx="1216771" cy="701173"/>
              </a:xfrm>
            </p:grpSpPr>
            <p:sp>
              <p:nvSpPr>
                <p:cNvPr id="480" name="フリーフォーム 479"/>
                <p:cNvSpPr/>
                <p:nvPr/>
              </p:nvSpPr>
              <p:spPr>
                <a:xfrm>
                  <a:off x="4109793" y="4052449"/>
                  <a:ext cx="1204329" cy="493047"/>
                </a:xfrm>
                <a:custGeom>
                  <a:avLst/>
                  <a:gdLst>
                    <a:gd name="connsiteX0" fmla="*/ 700746 w 1204329"/>
                    <a:gd name="connsiteY0" fmla="*/ 188247 h 493047"/>
                    <a:gd name="connsiteX1" fmla="*/ 528468 w 1204329"/>
                    <a:gd name="connsiteY1" fmla="*/ 201499 h 493047"/>
                    <a:gd name="connsiteX2" fmla="*/ 448955 w 1204329"/>
                    <a:gd name="connsiteY2" fmla="*/ 228003 h 493047"/>
                    <a:gd name="connsiteX3" fmla="*/ 369442 w 1204329"/>
                    <a:gd name="connsiteY3" fmla="*/ 281012 h 493047"/>
                    <a:gd name="connsiteX4" fmla="*/ 303181 w 1204329"/>
                    <a:gd name="connsiteY4" fmla="*/ 334021 h 493047"/>
                    <a:gd name="connsiteX5" fmla="*/ 236920 w 1204329"/>
                    <a:gd name="connsiteY5" fmla="*/ 400281 h 493047"/>
                    <a:gd name="connsiteX6" fmla="*/ 170659 w 1204329"/>
                    <a:gd name="connsiteY6" fmla="*/ 440038 h 493047"/>
                    <a:gd name="connsiteX7" fmla="*/ 130903 w 1204329"/>
                    <a:gd name="connsiteY7" fmla="*/ 466542 h 493047"/>
                    <a:gd name="connsiteX8" fmla="*/ 51390 w 1204329"/>
                    <a:gd name="connsiteY8" fmla="*/ 493047 h 493047"/>
                    <a:gd name="connsiteX9" fmla="*/ 24885 w 1204329"/>
                    <a:gd name="connsiteY9" fmla="*/ 347273 h 493047"/>
                    <a:gd name="connsiteX10" fmla="*/ 64642 w 1204329"/>
                    <a:gd name="connsiteY10" fmla="*/ 281012 h 493047"/>
                    <a:gd name="connsiteX11" fmla="*/ 91146 w 1204329"/>
                    <a:gd name="connsiteY11" fmla="*/ 241255 h 493047"/>
                    <a:gd name="connsiteX12" fmla="*/ 170659 w 1204329"/>
                    <a:gd name="connsiteY12" fmla="*/ 201499 h 493047"/>
                    <a:gd name="connsiteX13" fmla="*/ 250172 w 1204329"/>
                    <a:gd name="connsiteY13" fmla="*/ 135238 h 493047"/>
                    <a:gd name="connsiteX14" fmla="*/ 276677 w 1204329"/>
                    <a:gd name="connsiteY14" fmla="*/ 108734 h 493047"/>
                    <a:gd name="connsiteX15" fmla="*/ 329685 w 1204329"/>
                    <a:gd name="connsiteY15" fmla="*/ 82229 h 493047"/>
                    <a:gd name="connsiteX16" fmla="*/ 409198 w 1204329"/>
                    <a:gd name="connsiteY16" fmla="*/ 42473 h 493047"/>
                    <a:gd name="connsiteX17" fmla="*/ 448955 w 1204329"/>
                    <a:gd name="connsiteY17" fmla="*/ 15968 h 493047"/>
                    <a:gd name="connsiteX18" fmla="*/ 806764 w 1204329"/>
                    <a:gd name="connsiteY18" fmla="*/ 15968 h 493047"/>
                    <a:gd name="connsiteX19" fmla="*/ 926033 w 1204329"/>
                    <a:gd name="connsiteY19" fmla="*/ 42473 h 493047"/>
                    <a:gd name="connsiteX20" fmla="*/ 1005546 w 1204329"/>
                    <a:gd name="connsiteY20" fmla="*/ 68977 h 493047"/>
                    <a:gd name="connsiteX21" fmla="*/ 1045303 w 1204329"/>
                    <a:gd name="connsiteY21" fmla="*/ 95481 h 493047"/>
                    <a:gd name="connsiteX22" fmla="*/ 1071807 w 1204329"/>
                    <a:gd name="connsiteY22" fmla="*/ 121986 h 493047"/>
                    <a:gd name="connsiteX23" fmla="*/ 1111564 w 1204329"/>
                    <a:gd name="connsiteY23" fmla="*/ 135238 h 493047"/>
                    <a:gd name="connsiteX24" fmla="*/ 1151320 w 1204329"/>
                    <a:gd name="connsiteY24" fmla="*/ 161742 h 493047"/>
                    <a:gd name="connsiteX25" fmla="*/ 1204329 w 1204329"/>
                    <a:gd name="connsiteY25" fmla="*/ 228003 h 493047"/>
                    <a:gd name="connsiteX26" fmla="*/ 1191077 w 1204329"/>
                    <a:gd name="connsiteY26" fmla="*/ 320768 h 493047"/>
                    <a:gd name="connsiteX27" fmla="*/ 1164572 w 1204329"/>
                    <a:gd name="connsiteY27" fmla="*/ 347273 h 493047"/>
                    <a:gd name="connsiteX28" fmla="*/ 1098311 w 1204329"/>
                    <a:gd name="connsiteY28" fmla="*/ 334021 h 493047"/>
                    <a:gd name="connsiteX29" fmla="*/ 1018798 w 1204329"/>
                    <a:gd name="connsiteY29" fmla="*/ 307516 h 493047"/>
                    <a:gd name="connsiteX30" fmla="*/ 979042 w 1204329"/>
                    <a:gd name="connsiteY30" fmla="*/ 281012 h 493047"/>
                    <a:gd name="connsiteX31" fmla="*/ 939285 w 1204329"/>
                    <a:gd name="connsiteY31" fmla="*/ 267760 h 493047"/>
                    <a:gd name="connsiteX32" fmla="*/ 912781 w 1204329"/>
                    <a:gd name="connsiteY32" fmla="*/ 241255 h 493047"/>
                    <a:gd name="connsiteX33" fmla="*/ 873024 w 1204329"/>
                    <a:gd name="connsiteY33" fmla="*/ 228003 h 493047"/>
                    <a:gd name="connsiteX34" fmla="*/ 727250 w 1204329"/>
                    <a:gd name="connsiteY34" fmla="*/ 201499 h 493047"/>
                    <a:gd name="connsiteX35" fmla="*/ 674242 w 1204329"/>
                    <a:gd name="connsiteY35" fmla="*/ 188247 h 493047"/>
                    <a:gd name="connsiteX36" fmla="*/ 581477 w 1204329"/>
                    <a:gd name="connsiteY36" fmla="*/ 201499 h 493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1204329" h="493047">
                      <a:moveTo>
                        <a:pt x="700746" y="188247"/>
                      </a:moveTo>
                      <a:cubicBezTo>
                        <a:pt x="643320" y="192664"/>
                        <a:pt x="585359" y="192516"/>
                        <a:pt x="528468" y="201499"/>
                      </a:cubicBezTo>
                      <a:cubicBezTo>
                        <a:pt x="500872" y="205856"/>
                        <a:pt x="448955" y="228003"/>
                        <a:pt x="448955" y="228003"/>
                      </a:cubicBezTo>
                      <a:cubicBezTo>
                        <a:pt x="422451" y="245673"/>
                        <a:pt x="391967" y="258488"/>
                        <a:pt x="369442" y="281012"/>
                      </a:cubicBezTo>
                      <a:cubicBezTo>
                        <a:pt x="331675" y="318778"/>
                        <a:pt x="353333" y="300585"/>
                        <a:pt x="303181" y="334021"/>
                      </a:cubicBezTo>
                      <a:cubicBezTo>
                        <a:pt x="257744" y="402177"/>
                        <a:pt x="300028" y="349795"/>
                        <a:pt x="236920" y="400281"/>
                      </a:cubicBezTo>
                      <a:cubicBezTo>
                        <a:pt x="184944" y="441862"/>
                        <a:pt x="239704" y="417023"/>
                        <a:pt x="170659" y="440038"/>
                      </a:cubicBezTo>
                      <a:cubicBezTo>
                        <a:pt x="157407" y="448873"/>
                        <a:pt x="145457" y="460073"/>
                        <a:pt x="130903" y="466542"/>
                      </a:cubicBezTo>
                      <a:cubicBezTo>
                        <a:pt x="105373" y="477889"/>
                        <a:pt x="51390" y="493047"/>
                        <a:pt x="51390" y="493047"/>
                      </a:cubicBezTo>
                      <a:cubicBezTo>
                        <a:pt x="-28123" y="466541"/>
                        <a:pt x="2744" y="491194"/>
                        <a:pt x="24885" y="347273"/>
                      </a:cubicBezTo>
                      <a:cubicBezTo>
                        <a:pt x="32557" y="297406"/>
                        <a:pt x="36784" y="315834"/>
                        <a:pt x="64642" y="281012"/>
                      </a:cubicBezTo>
                      <a:cubicBezTo>
                        <a:pt x="74592" y="268575"/>
                        <a:pt x="79884" y="252517"/>
                        <a:pt x="91146" y="241255"/>
                      </a:cubicBezTo>
                      <a:cubicBezTo>
                        <a:pt x="116835" y="215566"/>
                        <a:pt x="138325" y="212277"/>
                        <a:pt x="170659" y="201499"/>
                      </a:cubicBezTo>
                      <a:cubicBezTo>
                        <a:pt x="253702" y="90775"/>
                        <a:pt x="167387" y="184908"/>
                        <a:pt x="250172" y="135238"/>
                      </a:cubicBezTo>
                      <a:cubicBezTo>
                        <a:pt x="260886" y="128810"/>
                        <a:pt x="266281" y="115665"/>
                        <a:pt x="276677" y="108734"/>
                      </a:cubicBezTo>
                      <a:cubicBezTo>
                        <a:pt x="293114" y="97776"/>
                        <a:pt x="312533" y="92030"/>
                        <a:pt x="329685" y="82229"/>
                      </a:cubicBezTo>
                      <a:cubicBezTo>
                        <a:pt x="401612" y="41128"/>
                        <a:pt x="336312" y="66768"/>
                        <a:pt x="409198" y="42473"/>
                      </a:cubicBezTo>
                      <a:cubicBezTo>
                        <a:pt x="422450" y="33638"/>
                        <a:pt x="434042" y="21561"/>
                        <a:pt x="448955" y="15968"/>
                      </a:cubicBezTo>
                      <a:cubicBezTo>
                        <a:pt x="543325" y="-19421"/>
                        <a:pt x="783320" y="14902"/>
                        <a:pt x="806764" y="15968"/>
                      </a:cubicBezTo>
                      <a:cubicBezTo>
                        <a:pt x="844585" y="23533"/>
                        <a:pt x="888610" y="31246"/>
                        <a:pt x="926033" y="42473"/>
                      </a:cubicBezTo>
                      <a:cubicBezTo>
                        <a:pt x="952793" y="50501"/>
                        <a:pt x="982300" y="53480"/>
                        <a:pt x="1005546" y="68977"/>
                      </a:cubicBezTo>
                      <a:cubicBezTo>
                        <a:pt x="1018798" y="77812"/>
                        <a:pt x="1032866" y="85531"/>
                        <a:pt x="1045303" y="95481"/>
                      </a:cubicBezTo>
                      <a:cubicBezTo>
                        <a:pt x="1055059" y="103286"/>
                        <a:pt x="1061093" y="115558"/>
                        <a:pt x="1071807" y="121986"/>
                      </a:cubicBezTo>
                      <a:cubicBezTo>
                        <a:pt x="1083785" y="129173"/>
                        <a:pt x="1098312" y="130821"/>
                        <a:pt x="1111564" y="135238"/>
                      </a:cubicBezTo>
                      <a:cubicBezTo>
                        <a:pt x="1124816" y="144073"/>
                        <a:pt x="1138883" y="151792"/>
                        <a:pt x="1151320" y="161742"/>
                      </a:cubicBezTo>
                      <a:cubicBezTo>
                        <a:pt x="1178293" y="183321"/>
                        <a:pt x="1184651" y="198487"/>
                        <a:pt x="1204329" y="228003"/>
                      </a:cubicBezTo>
                      <a:cubicBezTo>
                        <a:pt x="1199912" y="258925"/>
                        <a:pt x="1200955" y="291135"/>
                        <a:pt x="1191077" y="320768"/>
                      </a:cubicBezTo>
                      <a:cubicBezTo>
                        <a:pt x="1187126" y="332621"/>
                        <a:pt x="1176941" y="345506"/>
                        <a:pt x="1164572" y="347273"/>
                      </a:cubicBezTo>
                      <a:cubicBezTo>
                        <a:pt x="1142274" y="350459"/>
                        <a:pt x="1120042" y="339948"/>
                        <a:pt x="1098311" y="334021"/>
                      </a:cubicBezTo>
                      <a:cubicBezTo>
                        <a:pt x="1071357" y="326670"/>
                        <a:pt x="1018798" y="307516"/>
                        <a:pt x="1018798" y="307516"/>
                      </a:cubicBezTo>
                      <a:cubicBezTo>
                        <a:pt x="1005546" y="298681"/>
                        <a:pt x="993288" y="288135"/>
                        <a:pt x="979042" y="281012"/>
                      </a:cubicBezTo>
                      <a:cubicBezTo>
                        <a:pt x="966548" y="274765"/>
                        <a:pt x="951263" y="274947"/>
                        <a:pt x="939285" y="267760"/>
                      </a:cubicBezTo>
                      <a:cubicBezTo>
                        <a:pt x="928571" y="261332"/>
                        <a:pt x="923495" y="247683"/>
                        <a:pt x="912781" y="241255"/>
                      </a:cubicBezTo>
                      <a:cubicBezTo>
                        <a:pt x="900803" y="234068"/>
                        <a:pt x="886456" y="231841"/>
                        <a:pt x="873024" y="228003"/>
                      </a:cubicBezTo>
                      <a:cubicBezTo>
                        <a:pt x="794122" y="205460"/>
                        <a:pt x="830484" y="220269"/>
                        <a:pt x="727250" y="201499"/>
                      </a:cubicBezTo>
                      <a:cubicBezTo>
                        <a:pt x="709331" y="198241"/>
                        <a:pt x="691911" y="192664"/>
                        <a:pt x="674242" y="188247"/>
                      </a:cubicBezTo>
                      <a:cubicBezTo>
                        <a:pt x="590372" y="202225"/>
                        <a:pt x="621599" y="201499"/>
                        <a:pt x="581477" y="201499"/>
                      </a:cubicBezTo>
                    </a:path>
                  </a:pathLst>
                </a:custGeom>
                <a:solidFill>
                  <a:srgbClr val="FF66F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481" name="フリーフォーム 480"/>
                <p:cNvSpPr/>
                <p:nvPr/>
              </p:nvSpPr>
              <p:spPr>
                <a:xfrm>
                  <a:off x="4122235" y="3844323"/>
                  <a:ext cx="1204329" cy="493047"/>
                </a:xfrm>
                <a:custGeom>
                  <a:avLst/>
                  <a:gdLst>
                    <a:gd name="connsiteX0" fmla="*/ 700746 w 1204329"/>
                    <a:gd name="connsiteY0" fmla="*/ 188247 h 493047"/>
                    <a:gd name="connsiteX1" fmla="*/ 528468 w 1204329"/>
                    <a:gd name="connsiteY1" fmla="*/ 201499 h 493047"/>
                    <a:gd name="connsiteX2" fmla="*/ 448955 w 1204329"/>
                    <a:gd name="connsiteY2" fmla="*/ 228003 h 493047"/>
                    <a:gd name="connsiteX3" fmla="*/ 369442 w 1204329"/>
                    <a:gd name="connsiteY3" fmla="*/ 281012 h 493047"/>
                    <a:gd name="connsiteX4" fmla="*/ 303181 w 1204329"/>
                    <a:gd name="connsiteY4" fmla="*/ 334021 h 493047"/>
                    <a:gd name="connsiteX5" fmla="*/ 236920 w 1204329"/>
                    <a:gd name="connsiteY5" fmla="*/ 400281 h 493047"/>
                    <a:gd name="connsiteX6" fmla="*/ 170659 w 1204329"/>
                    <a:gd name="connsiteY6" fmla="*/ 440038 h 493047"/>
                    <a:gd name="connsiteX7" fmla="*/ 130903 w 1204329"/>
                    <a:gd name="connsiteY7" fmla="*/ 466542 h 493047"/>
                    <a:gd name="connsiteX8" fmla="*/ 51390 w 1204329"/>
                    <a:gd name="connsiteY8" fmla="*/ 493047 h 493047"/>
                    <a:gd name="connsiteX9" fmla="*/ 24885 w 1204329"/>
                    <a:gd name="connsiteY9" fmla="*/ 347273 h 493047"/>
                    <a:gd name="connsiteX10" fmla="*/ 64642 w 1204329"/>
                    <a:gd name="connsiteY10" fmla="*/ 281012 h 493047"/>
                    <a:gd name="connsiteX11" fmla="*/ 91146 w 1204329"/>
                    <a:gd name="connsiteY11" fmla="*/ 241255 h 493047"/>
                    <a:gd name="connsiteX12" fmla="*/ 170659 w 1204329"/>
                    <a:gd name="connsiteY12" fmla="*/ 201499 h 493047"/>
                    <a:gd name="connsiteX13" fmla="*/ 250172 w 1204329"/>
                    <a:gd name="connsiteY13" fmla="*/ 135238 h 493047"/>
                    <a:gd name="connsiteX14" fmla="*/ 276677 w 1204329"/>
                    <a:gd name="connsiteY14" fmla="*/ 108734 h 493047"/>
                    <a:gd name="connsiteX15" fmla="*/ 329685 w 1204329"/>
                    <a:gd name="connsiteY15" fmla="*/ 82229 h 493047"/>
                    <a:gd name="connsiteX16" fmla="*/ 409198 w 1204329"/>
                    <a:gd name="connsiteY16" fmla="*/ 42473 h 493047"/>
                    <a:gd name="connsiteX17" fmla="*/ 448955 w 1204329"/>
                    <a:gd name="connsiteY17" fmla="*/ 15968 h 493047"/>
                    <a:gd name="connsiteX18" fmla="*/ 806764 w 1204329"/>
                    <a:gd name="connsiteY18" fmla="*/ 15968 h 493047"/>
                    <a:gd name="connsiteX19" fmla="*/ 926033 w 1204329"/>
                    <a:gd name="connsiteY19" fmla="*/ 42473 h 493047"/>
                    <a:gd name="connsiteX20" fmla="*/ 1005546 w 1204329"/>
                    <a:gd name="connsiteY20" fmla="*/ 68977 h 493047"/>
                    <a:gd name="connsiteX21" fmla="*/ 1045303 w 1204329"/>
                    <a:gd name="connsiteY21" fmla="*/ 95481 h 493047"/>
                    <a:gd name="connsiteX22" fmla="*/ 1071807 w 1204329"/>
                    <a:gd name="connsiteY22" fmla="*/ 121986 h 493047"/>
                    <a:gd name="connsiteX23" fmla="*/ 1111564 w 1204329"/>
                    <a:gd name="connsiteY23" fmla="*/ 135238 h 493047"/>
                    <a:gd name="connsiteX24" fmla="*/ 1151320 w 1204329"/>
                    <a:gd name="connsiteY24" fmla="*/ 161742 h 493047"/>
                    <a:gd name="connsiteX25" fmla="*/ 1204329 w 1204329"/>
                    <a:gd name="connsiteY25" fmla="*/ 228003 h 493047"/>
                    <a:gd name="connsiteX26" fmla="*/ 1191077 w 1204329"/>
                    <a:gd name="connsiteY26" fmla="*/ 320768 h 493047"/>
                    <a:gd name="connsiteX27" fmla="*/ 1164572 w 1204329"/>
                    <a:gd name="connsiteY27" fmla="*/ 347273 h 493047"/>
                    <a:gd name="connsiteX28" fmla="*/ 1098311 w 1204329"/>
                    <a:gd name="connsiteY28" fmla="*/ 334021 h 493047"/>
                    <a:gd name="connsiteX29" fmla="*/ 1018798 w 1204329"/>
                    <a:gd name="connsiteY29" fmla="*/ 307516 h 493047"/>
                    <a:gd name="connsiteX30" fmla="*/ 979042 w 1204329"/>
                    <a:gd name="connsiteY30" fmla="*/ 281012 h 493047"/>
                    <a:gd name="connsiteX31" fmla="*/ 939285 w 1204329"/>
                    <a:gd name="connsiteY31" fmla="*/ 267760 h 493047"/>
                    <a:gd name="connsiteX32" fmla="*/ 912781 w 1204329"/>
                    <a:gd name="connsiteY32" fmla="*/ 241255 h 493047"/>
                    <a:gd name="connsiteX33" fmla="*/ 873024 w 1204329"/>
                    <a:gd name="connsiteY33" fmla="*/ 228003 h 493047"/>
                    <a:gd name="connsiteX34" fmla="*/ 727250 w 1204329"/>
                    <a:gd name="connsiteY34" fmla="*/ 201499 h 493047"/>
                    <a:gd name="connsiteX35" fmla="*/ 674242 w 1204329"/>
                    <a:gd name="connsiteY35" fmla="*/ 188247 h 493047"/>
                    <a:gd name="connsiteX36" fmla="*/ 581477 w 1204329"/>
                    <a:gd name="connsiteY36" fmla="*/ 201499 h 493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1204329" h="493047">
                      <a:moveTo>
                        <a:pt x="700746" y="188247"/>
                      </a:moveTo>
                      <a:cubicBezTo>
                        <a:pt x="643320" y="192664"/>
                        <a:pt x="585359" y="192516"/>
                        <a:pt x="528468" y="201499"/>
                      </a:cubicBezTo>
                      <a:cubicBezTo>
                        <a:pt x="500872" y="205856"/>
                        <a:pt x="448955" y="228003"/>
                        <a:pt x="448955" y="228003"/>
                      </a:cubicBezTo>
                      <a:cubicBezTo>
                        <a:pt x="422451" y="245673"/>
                        <a:pt x="391967" y="258488"/>
                        <a:pt x="369442" y="281012"/>
                      </a:cubicBezTo>
                      <a:cubicBezTo>
                        <a:pt x="331675" y="318778"/>
                        <a:pt x="353333" y="300585"/>
                        <a:pt x="303181" y="334021"/>
                      </a:cubicBezTo>
                      <a:cubicBezTo>
                        <a:pt x="257744" y="402177"/>
                        <a:pt x="300028" y="349795"/>
                        <a:pt x="236920" y="400281"/>
                      </a:cubicBezTo>
                      <a:cubicBezTo>
                        <a:pt x="184944" y="441862"/>
                        <a:pt x="239704" y="417023"/>
                        <a:pt x="170659" y="440038"/>
                      </a:cubicBezTo>
                      <a:cubicBezTo>
                        <a:pt x="157407" y="448873"/>
                        <a:pt x="145457" y="460073"/>
                        <a:pt x="130903" y="466542"/>
                      </a:cubicBezTo>
                      <a:cubicBezTo>
                        <a:pt x="105373" y="477889"/>
                        <a:pt x="51390" y="493047"/>
                        <a:pt x="51390" y="493047"/>
                      </a:cubicBezTo>
                      <a:cubicBezTo>
                        <a:pt x="-28123" y="466541"/>
                        <a:pt x="2744" y="491194"/>
                        <a:pt x="24885" y="347273"/>
                      </a:cubicBezTo>
                      <a:cubicBezTo>
                        <a:pt x="32557" y="297406"/>
                        <a:pt x="36784" y="315834"/>
                        <a:pt x="64642" y="281012"/>
                      </a:cubicBezTo>
                      <a:cubicBezTo>
                        <a:pt x="74592" y="268575"/>
                        <a:pt x="79884" y="252517"/>
                        <a:pt x="91146" y="241255"/>
                      </a:cubicBezTo>
                      <a:cubicBezTo>
                        <a:pt x="116835" y="215566"/>
                        <a:pt x="138325" y="212277"/>
                        <a:pt x="170659" y="201499"/>
                      </a:cubicBezTo>
                      <a:cubicBezTo>
                        <a:pt x="253702" y="90775"/>
                        <a:pt x="167387" y="184908"/>
                        <a:pt x="250172" y="135238"/>
                      </a:cubicBezTo>
                      <a:cubicBezTo>
                        <a:pt x="260886" y="128810"/>
                        <a:pt x="266281" y="115665"/>
                        <a:pt x="276677" y="108734"/>
                      </a:cubicBezTo>
                      <a:cubicBezTo>
                        <a:pt x="293114" y="97776"/>
                        <a:pt x="312533" y="92030"/>
                        <a:pt x="329685" y="82229"/>
                      </a:cubicBezTo>
                      <a:cubicBezTo>
                        <a:pt x="401612" y="41128"/>
                        <a:pt x="336312" y="66768"/>
                        <a:pt x="409198" y="42473"/>
                      </a:cubicBezTo>
                      <a:cubicBezTo>
                        <a:pt x="422450" y="33638"/>
                        <a:pt x="434042" y="21561"/>
                        <a:pt x="448955" y="15968"/>
                      </a:cubicBezTo>
                      <a:cubicBezTo>
                        <a:pt x="543325" y="-19421"/>
                        <a:pt x="783320" y="14902"/>
                        <a:pt x="806764" y="15968"/>
                      </a:cubicBezTo>
                      <a:cubicBezTo>
                        <a:pt x="844585" y="23533"/>
                        <a:pt x="888610" y="31246"/>
                        <a:pt x="926033" y="42473"/>
                      </a:cubicBezTo>
                      <a:cubicBezTo>
                        <a:pt x="952793" y="50501"/>
                        <a:pt x="982300" y="53480"/>
                        <a:pt x="1005546" y="68977"/>
                      </a:cubicBezTo>
                      <a:cubicBezTo>
                        <a:pt x="1018798" y="77812"/>
                        <a:pt x="1032866" y="85531"/>
                        <a:pt x="1045303" y="95481"/>
                      </a:cubicBezTo>
                      <a:cubicBezTo>
                        <a:pt x="1055059" y="103286"/>
                        <a:pt x="1061093" y="115558"/>
                        <a:pt x="1071807" y="121986"/>
                      </a:cubicBezTo>
                      <a:cubicBezTo>
                        <a:pt x="1083785" y="129173"/>
                        <a:pt x="1098312" y="130821"/>
                        <a:pt x="1111564" y="135238"/>
                      </a:cubicBezTo>
                      <a:cubicBezTo>
                        <a:pt x="1124816" y="144073"/>
                        <a:pt x="1138883" y="151792"/>
                        <a:pt x="1151320" y="161742"/>
                      </a:cubicBezTo>
                      <a:cubicBezTo>
                        <a:pt x="1178293" y="183321"/>
                        <a:pt x="1184651" y="198487"/>
                        <a:pt x="1204329" y="228003"/>
                      </a:cubicBezTo>
                      <a:cubicBezTo>
                        <a:pt x="1199912" y="258925"/>
                        <a:pt x="1200955" y="291135"/>
                        <a:pt x="1191077" y="320768"/>
                      </a:cubicBezTo>
                      <a:cubicBezTo>
                        <a:pt x="1187126" y="332621"/>
                        <a:pt x="1176941" y="345506"/>
                        <a:pt x="1164572" y="347273"/>
                      </a:cubicBezTo>
                      <a:cubicBezTo>
                        <a:pt x="1142274" y="350459"/>
                        <a:pt x="1120042" y="339948"/>
                        <a:pt x="1098311" y="334021"/>
                      </a:cubicBezTo>
                      <a:cubicBezTo>
                        <a:pt x="1071357" y="326670"/>
                        <a:pt x="1018798" y="307516"/>
                        <a:pt x="1018798" y="307516"/>
                      </a:cubicBezTo>
                      <a:cubicBezTo>
                        <a:pt x="1005546" y="298681"/>
                        <a:pt x="993288" y="288135"/>
                        <a:pt x="979042" y="281012"/>
                      </a:cubicBezTo>
                      <a:cubicBezTo>
                        <a:pt x="966548" y="274765"/>
                        <a:pt x="951263" y="274947"/>
                        <a:pt x="939285" y="267760"/>
                      </a:cubicBezTo>
                      <a:cubicBezTo>
                        <a:pt x="928571" y="261332"/>
                        <a:pt x="923495" y="247683"/>
                        <a:pt x="912781" y="241255"/>
                      </a:cubicBezTo>
                      <a:cubicBezTo>
                        <a:pt x="900803" y="234068"/>
                        <a:pt x="886456" y="231841"/>
                        <a:pt x="873024" y="228003"/>
                      </a:cubicBezTo>
                      <a:cubicBezTo>
                        <a:pt x="794122" y="205460"/>
                        <a:pt x="830484" y="220269"/>
                        <a:pt x="727250" y="201499"/>
                      </a:cubicBezTo>
                      <a:cubicBezTo>
                        <a:pt x="709331" y="198241"/>
                        <a:pt x="691911" y="192664"/>
                        <a:pt x="674242" y="188247"/>
                      </a:cubicBezTo>
                      <a:cubicBezTo>
                        <a:pt x="590372" y="202225"/>
                        <a:pt x="621599" y="201499"/>
                        <a:pt x="581477" y="201499"/>
                      </a:cubicBezTo>
                    </a:path>
                  </a:pathLst>
                </a:custGeom>
                <a:solidFill>
                  <a:srgbClr val="FF66F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</p:grpSp>
          <p:sp>
            <p:nvSpPr>
              <p:cNvPr id="479" name="正方形/長方形 478"/>
              <p:cNvSpPr/>
              <p:nvPr/>
            </p:nvSpPr>
            <p:spPr>
              <a:xfrm>
                <a:off x="3211081" y="1525873"/>
                <a:ext cx="3110384" cy="1353091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ja-JP" altLang="en-US" sz="2000" b="0" cap="none" spc="0" dirty="0" smtClean="0">
                    <a:ln w="18415" cmpd="sng">
                      <a:solidFill>
                        <a:sysClr val="windowText" lastClr="000000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</a:rPr>
                  <a:t>もんだい</a:t>
                </a:r>
                <a:endParaRPr lang="ja-JP" altLang="en-US" sz="2000" b="0" cap="none" spc="0" dirty="0">
                  <a:ln w="18415" cmpd="sng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269" name="グループ化 268"/>
            <p:cNvGrpSpPr/>
            <p:nvPr/>
          </p:nvGrpSpPr>
          <p:grpSpPr>
            <a:xfrm>
              <a:off x="7164288" y="223672"/>
              <a:ext cx="1455374" cy="1384722"/>
              <a:chOff x="2744777" y="1484784"/>
              <a:chExt cx="4050390" cy="4682851"/>
            </a:xfrm>
          </p:grpSpPr>
          <p:grpSp>
            <p:nvGrpSpPr>
              <p:cNvPr id="465" name="グループ化 464"/>
              <p:cNvGrpSpPr/>
              <p:nvPr/>
            </p:nvGrpSpPr>
            <p:grpSpPr>
              <a:xfrm>
                <a:off x="2744777" y="1484784"/>
                <a:ext cx="4050390" cy="4682851"/>
                <a:chOff x="2668961" y="1844824"/>
                <a:chExt cx="4050390" cy="4682851"/>
              </a:xfrm>
            </p:grpSpPr>
            <p:sp>
              <p:nvSpPr>
                <p:cNvPr id="470" name="フリーフォーム 469"/>
                <p:cNvSpPr/>
                <p:nvPr/>
              </p:nvSpPr>
              <p:spPr>
                <a:xfrm>
                  <a:off x="2668961" y="1844824"/>
                  <a:ext cx="4050390" cy="4682851"/>
                </a:xfrm>
                <a:custGeom>
                  <a:avLst/>
                  <a:gdLst>
                    <a:gd name="connsiteX0" fmla="*/ 1277497 w 4050390"/>
                    <a:gd name="connsiteY0" fmla="*/ 35515 h 4334120"/>
                    <a:gd name="connsiteX1" fmla="*/ 747410 w 4050390"/>
                    <a:gd name="connsiteY1" fmla="*/ 287306 h 4334120"/>
                    <a:gd name="connsiteX2" fmla="*/ 349845 w 4050390"/>
                    <a:gd name="connsiteY2" fmla="*/ 936663 h 4334120"/>
                    <a:gd name="connsiteX3" fmla="*/ 190819 w 4050390"/>
                    <a:gd name="connsiteY3" fmla="*/ 2672698 h 4334120"/>
                    <a:gd name="connsiteX4" fmla="*/ 204071 w 4050390"/>
                    <a:gd name="connsiteY4" fmla="*/ 4209950 h 4334120"/>
                    <a:gd name="connsiteX5" fmla="*/ 270332 w 4050390"/>
                    <a:gd name="connsiteY5" fmla="*/ 4249706 h 4334120"/>
                    <a:gd name="connsiteX6" fmla="*/ 3649637 w 4050390"/>
                    <a:gd name="connsiteY6" fmla="*/ 4302715 h 4334120"/>
                    <a:gd name="connsiteX7" fmla="*/ 4020697 w 4050390"/>
                    <a:gd name="connsiteY7" fmla="*/ 4249706 h 4334120"/>
                    <a:gd name="connsiteX8" fmla="*/ 3967689 w 4050390"/>
                    <a:gd name="connsiteY8" fmla="*/ 4156941 h 4334120"/>
                    <a:gd name="connsiteX9" fmla="*/ 3914680 w 4050390"/>
                    <a:gd name="connsiteY9" fmla="*/ 2526924 h 4334120"/>
                    <a:gd name="connsiteX10" fmla="*/ 3768906 w 4050390"/>
                    <a:gd name="connsiteY10" fmla="*/ 578854 h 4334120"/>
                    <a:gd name="connsiteX11" fmla="*/ 2152141 w 4050390"/>
                    <a:gd name="connsiteY11" fmla="*/ 22263 h 4334120"/>
                    <a:gd name="connsiteX12" fmla="*/ 1065463 w 4050390"/>
                    <a:gd name="connsiteY12" fmla="*/ 101776 h 4334120"/>
                    <a:gd name="connsiteX13" fmla="*/ 1065463 w 4050390"/>
                    <a:gd name="connsiteY13" fmla="*/ 101776 h 43341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4050390" h="4334120">
                      <a:moveTo>
                        <a:pt x="1277497" y="35515"/>
                      </a:moveTo>
                      <a:cubicBezTo>
                        <a:pt x="1089758" y="86315"/>
                        <a:pt x="902019" y="137115"/>
                        <a:pt x="747410" y="287306"/>
                      </a:cubicBezTo>
                      <a:cubicBezTo>
                        <a:pt x="592801" y="437497"/>
                        <a:pt x="442610" y="539098"/>
                        <a:pt x="349845" y="936663"/>
                      </a:cubicBezTo>
                      <a:cubicBezTo>
                        <a:pt x="257080" y="1334228"/>
                        <a:pt x="215115" y="2127150"/>
                        <a:pt x="190819" y="2672698"/>
                      </a:cubicBezTo>
                      <a:cubicBezTo>
                        <a:pt x="166523" y="3218246"/>
                        <a:pt x="190819" y="3947115"/>
                        <a:pt x="204071" y="4209950"/>
                      </a:cubicBezTo>
                      <a:cubicBezTo>
                        <a:pt x="217323" y="4472785"/>
                        <a:pt x="-303929" y="4234245"/>
                        <a:pt x="270332" y="4249706"/>
                      </a:cubicBezTo>
                      <a:cubicBezTo>
                        <a:pt x="844593" y="4265167"/>
                        <a:pt x="3024576" y="4302715"/>
                        <a:pt x="3649637" y="4302715"/>
                      </a:cubicBezTo>
                      <a:cubicBezTo>
                        <a:pt x="4274698" y="4302715"/>
                        <a:pt x="3967688" y="4274002"/>
                        <a:pt x="4020697" y="4249706"/>
                      </a:cubicBezTo>
                      <a:cubicBezTo>
                        <a:pt x="4073706" y="4225410"/>
                        <a:pt x="3985359" y="4444071"/>
                        <a:pt x="3967689" y="4156941"/>
                      </a:cubicBezTo>
                      <a:cubicBezTo>
                        <a:pt x="3950020" y="3869811"/>
                        <a:pt x="3947811" y="3123272"/>
                        <a:pt x="3914680" y="2526924"/>
                      </a:cubicBezTo>
                      <a:cubicBezTo>
                        <a:pt x="3881550" y="1930576"/>
                        <a:pt x="4062663" y="996298"/>
                        <a:pt x="3768906" y="578854"/>
                      </a:cubicBezTo>
                      <a:cubicBezTo>
                        <a:pt x="3475150" y="161411"/>
                        <a:pt x="2602715" y="101776"/>
                        <a:pt x="2152141" y="22263"/>
                      </a:cubicBezTo>
                      <a:cubicBezTo>
                        <a:pt x="1701567" y="-57250"/>
                        <a:pt x="1065463" y="101776"/>
                        <a:pt x="1065463" y="101776"/>
                      </a:cubicBezTo>
                      <a:lnTo>
                        <a:pt x="1065463" y="101776"/>
                      </a:lnTo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471" name="円/楕円 470"/>
                <p:cNvSpPr/>
                <p:nvPr/>
              </p:nvSpPr>
              <p:spPr>
                <a:xfrm>
                  <a:off x="3539968" y="2708920"/>
                  <a:ext cx="864096" cy="864096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472" name="弦 471"/>
                <p:cNvSpPr/>
                <p:nvPr/>
              </p:nvSpPr>
              <p:spPr>
                <a:xfrm rot="17413514">
                  <a:off x="3511875" y="2740803"/>
                  <a:ext cx="863204" cy="848977"/>
                </a:xfrm>
                <a:prstGeom prst="chord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473" name="円/楕円 472"/>
                <p:cNvSpPr/>
                <p:nvPr/>
              </p:nvSpPr>
              <p:spPr>
                <a:xfrm>
                  <a:off x="4913988" y="2708920"/>
                  <a:ext cx="864096" cy="864096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474" name="弦 473"/>
                <p:cNvSpPr/>
                <p:nvPr/>
              </p:nvSpPr>
              <p:spPr>
                <a:xfrm rot="17413514">
                  <a:off x="4885895" y="2740803"/>
                  <a:ext cx="863204" cy="848977"/>
                </a:xfrm>
                <a:prstGeom prst="chord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475" name="円/楕円 474"/>
                <p:cNvSpPr/>
                <p:nvPr/>
              </p:nvSpPr>
              <p:spPr>
                <a:xfrm>
                  <a:off x="3779912" y="2996952"/>
                  <a:ext cx="360040" cy="28803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476" name="円/楕円 475"/>
                <p:cNvSpPr/>
                <p:nvPr/>
              </p:nvSpPr>
              <p:spPr>
                <a:xfrm>
                  <a:off x="5137477" y="3021275"/>
                  <a:ext cx="360040" cy="28803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</p:grpSp>
          <p:grpSp>
            <p:nvGrpSpPr>
              <p:cNvPr id="466" name="グループ化 465"/>
              <p:cNvGrpSpPr/>
              <p:nvPr/>
            </p:nvGrpSpPr>
            <p:grpSpPr>
              <a:xfrm>
                <a:off x="4333282" y="3948385"/>
                <a:ext cx="880011" cy="701173"/>
                <a:chOff x="4109793" y="3844323"/>
                <a:chExt cx="1216771" cy="701173"/>
              </a:xfrm>
            </p:grpSpPr>
            <p:sp>
              <p:nvSpPr>
                <p:cNvPr id="468" name="フリーフォーム 467"/>
                <p:cNvSpPr/>
                <p:nvPr/>
              </p:nvSpPr>
              <p:spPr>
                <a:xfrm>
                  <a:off x="4109793" y="4052449"/>
                  <a:ext cx="1204329" cy="493047"/>
                </a:xfrm>
                <a:custGeom>
                  <a:avLst/>
                  <a:gdLst>
                    <a:gd name="connsiteX0" fmla="*/ 700746 w 1204329"/>
                    <a:gd name="connsiteY0" fmla="*/ 188247 h 493047"/>
                    <a:gd name="connsiteX1" fmla="*/ 528468 w 1204329"/>
                    <a:gd name="connsiteY1" fmla="*/ 201499 h 493047"/>
                    <a:gd name="connsiteX2" fmla="*/ 448955 w 1204329"/>
                    <a:gd name="connsiteY2" fmla="*/ 228003 h 493047"/>
                    <a:gd name="connsiteX3" fmla="*/ 369442 w 1204329"/>
                    <a:gd name="connsiteY3" fmla="*/ 281012 h 493047"/>
                    <a:gd name="connsiteX4" fmla="*/ 303181 w 1204329"/>
                    <a:gd name="connsiteY4" fmla="*/ 334021 h 493047"/>
                    <a:gd name="connsiteX5" fmla="*/ 236920 w 1204329"/>
                    <a:gd name="connsiteY5" fmla="*/ 400281 h 493047"/>
                    <a:gd name="connsiteX6" fmla="*/ 170659 w 1204329"/>
                    <a:gd name="connsiteY6" fmla="*/ 440038 h 493047"/>
                    <a:gd name="connsiteX7" fmla="*/ 130903 w 1204329"/>
                    <a:gd name="connsiteY7" fmla="*/ 466542 h 493047"/>
                    <a:gd name="connsiteX8" fmla="*/ 51390 w 1204329"/>
                    <a:gd name="connsiteY8" fmla="*/ 493047 h 493047"/>
                    <a:gd name="connsiteX9" fmla="*/ 24885 w 1204329"/>
                    <a:gd name="connsiteY9" fmla="*/ 347273 h 493047"/>
                    <a:gd name="connsiteX10" fmla="*/ 64642 w 1204329"/>
                    <a:gd name="connsiteY10" fmla="*/ 281012 h 493047"/>
                    <a:gd name="connsiteX11" fmla="*/ 91146 w 1204329"/>
                    <a:gd name="connsiteY11" fmla="*/ 241255 h 493047"/>
                    <a:gd name="connsiteX12" fmla="*/ 170659 w 1204329"/>
                    <a:gd name="connsiteY12" fmla="*/ 201499 h 493047"/>
                    <a:gd name="connsiteX13" fmla="*/ 250172 w 1204329"/>
                    <a:gd name="connsiteY13" fmla="*/ 135238 h 493047"/>
                    <a:gd name="connsiteX14" fmla="*/ 276677 w 1204329"/>
                    <a:gd name="connsiteY14" fmla="*/ 108734 h 493047"/>
                    <a:gd name="connsiteX15" fmla="*/ 329685 w 1204329"/>
                    <a:gd name="connsiteY15" fmla="*/ 82229 h 493047"/>
                    <a:gd name="connsiteX16" fmla="*/ 409198 w 1204329"/>
                    <a:gd name="connsiteY16" fmla="*/ 42473 h 493047"/>
                    <a:gd name="connsiteX17" fmla="*/ 448955 w 1204329"/>
                    <a:gd name="connsiteY17" fmla="*/ 15968 h 493047"/>
                    <a:gd name="connsiteX18" fmla="*/ 806764 w 1204329"/>
                    <a:gd name="connsiteY18" fmla="*/ 15968 h 493047"/>
                    <a:gd name="connsiteX19" fmla="*/ 926033 w 1204329"/>
                    <a:gd name="connsiteY19" fmla="*/ 42473 h 493047"/>
                    <a:gd name="connsiteX20" fmla="*/ 1005546 w 1204329"/>
                    <a:gd name="connsiteY20" fmla="*/ 68977 h 493047"/>
                    <a:gd name="connsiteX21" fmla="*/ 1045303 w 1204329"/>
                    <a:gd name="connsiteY21" fmla="*/ 95481 h 493047"/>
                    <a:gd name="connsiteX22" fmla="*/ 1071807 w 1204329"/>
                    <a:gd name="connsiteY22" fmla="*/ 121986 h 493047"/>
                    <a:gd name="connsiteX23" fmla="*/ 1111564 w 1204329"/>
                    <a:gd name="connsiteY23" fmla="*/ 135238 h 493047"/>
                    <a:gd name="connsiteX24" fmla="*/ 1151320 w 1204329"/>
                    <a:gd name="connsiteY24" fmla="*/ 161742 h 493047"/>
                    <a:gd name="connsiteX25" fmla="*/ 1204329 w 1204329"/>
                    <a:gd name="connsiteY25" fmla="*/ 228003 h 493047"/>
                    <a:gd name="connsiteX26" fmla="*/ 1191077 w 1204329"/>
                    <a:gd name="connsiteY26" fmla="*/ 320768 h 493047"/>
                    <a:gd name="connsiteX27" fmla="*/ 1164572 w 1204329"/>
                    <a:gd name="connsiteY27" fmla="*/ 347273 h 493047"/>
                    <a:gd name="connsiteX28" fmla="*/ 1098311 w 1204329"/>
                    <a:gd name="connsiteY28" fmla="*/ 334021 h 493047"/>
                    <a:gd name="connsiteX29" fmla="*/ 1018798 w 1204329"/>
                    <a:gd name="connsiteY29" fmla="*/ 307516 h 493047"/>
                    <a:gd name="connsiteX30" fmla="*/ 979042 w 1204329"/>
                    <a:gd name="connsiteY30" fmla="*/ 281012 h 493047"/>
                    <a:gd name="connsiteX31" fmla="*/ 939285 w 1204329"/>
                    <a:gd name="connsiteY31" fmla="*/ 267760 h 493047"/>
                    <a:gd name="connsiteX32" fmla="*/ 912781 w 1204329"/>
                    <a:gd name="connsiteY32" fmla="*/ 241255 h 493047"/>
                    <a:gd name="connsiteX33" fmla="*/ 873024 w 1204329"/>
                    <a:gd name="connsiteY33" fmla="*/ 228003 h 493047"/>
                    <a:gd name="connsiteX34" fmla="*/ 727250 w 1204329"/>
                    <a:gd name="connsiteY34" fmla="*/ 201499 h 493047"/>
                    <a:gd name="connsiteX35" fmla="*/ 674242 w 1204329"/>
                    <a:gd name="connsiteY35" fmla="*/ 188247 h 493047"/>
                    <a:gd name="connsiteX36" fmla="*/ 581477 w 1204329"/>
                    <a:gd name="connsiteY36" fmla="*/ 201499 h 493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1204329" h="493047">
                      <a:moveTo>
                        <a:pt x="700746" y="188247"/>
                      </a:moveTo>
                      <a:cubicBezTo>
                        <a:pt x="643320" y="192664"/>
                        <a:pt x="585359" y="192516"/>
                        <a:pt x="528468" y="201499"/>
                      </a:cubicBezTo>
                      <a:cubicBezTo>
                        <a:pt x="500872" y="205856"/>
                        <a:pt x="448955" y="228003"/>
                        <a:pt x="448955" y="228003"/>
                      </a:cubicBezTo>
                      <a:cubicBezTo>
                        <a:pt x="422451" y="245673"/>
                        <a:pt x="391967" y="258488"/>
                        <a:pt x="369442" y="281012"/>
                      </a:cubicBezTo>
                      <a:cubicBezTo>
                        <a:pt x="331675" y="318778"/>
                        <a:pt x="353333" y="300585"/>
                        <a:pt x="303181" y="334021"/>
                      </a:cubicBezTo>
                      <a:cubicBezTo>
                        <a:pt x="257744" y="402177"/>
                        <a:pt x="300028" y="349795"/>
                        <a:pt x="236920" y="400281"/>
                      </a:cubicBezTo>
                      <a:cubicBezTo>
                        <a:pt x="184944" y="441862"/>
                        <a:pt x="239704" y="417023"/>
                        <a:pt x="170659" y="440038"/>
                      </a:cubicBezTo>
                      <a:cubicBezTo>
                        <a:pt x="157407" y="448873"/>
                        <a:pt x="145457" y="460073"/>
                        <a:pt x="130903" y="466542"/>
                      </a:cubicBezTo>
                      <a:cubicBezTo>
                        <a:pt x="105373" y="477889"/>
                        <a:pt x="51390" y="493047"/>
                        <a:pt x="51390" y="493047"/>
                      </a:cubicBezTo>
                      <a:cubicBezTo>
                        <a:pt x="-28123" y="466541"/>
                        <a:pt x="2744" y="491194"/>
                        <a:pt x="24885" y="347273"/>
                      </a:cubicBezTo>
                      <a:cubicBezTo>
                        <a:pt x="32557" y="297406"/>
                        <a:pt x="36784" y="315834"/>
                        <a:pt x="64642" y="281012"/>
                      </a:cubicBezTo>
                      <a:cubicBezTo>
                        <a:pt x="74592" y="268575"/>
                        <a:pt x="79884" y="252517"/>
                        <a:pt x="91146" y="241255"/>
                      </a:cubicBezTo>
                      <a:cubicBezTo>
                        <a:pt x="116835" y="215566"/>
                        <a:pt x="138325" y="212277"/>
                        <a:pt x="170659" y="201499"/>
                      </a:cubicBezTo>
                      <a:cubicBezTo>
                        <a:pt x="253702" y="90775"/>
                        <a:pt x="167387" y="184908"/>
                        <a:pt x="250172" y="135238"/>
                      </a:cubicBezTo>
                      <a:cubicBezTo>
                        <a:pt x="260886" y="128810"/>
                        <a:pt x="266281" y="115665"/>
                        <a:pt x="276677" y="108734"/>
                      </a:cubicBezTo>
                      <a:cubicBezTo>
                        <a:pt x="293114" y="97776"/>
                        <a:pt x="312533" y="92030"/>
                        <a:pt x="329685" y="82229"/>
                      </a:cubicBezTo>
                      <a:cubicBezTo>
                        <a:pt x="401612" y="41128"/>
                        <a:pt x="336312" y="66768"/>
                        <a:pt x="409198" y="42473"/>
                      </a:cubicBezTo>
                      <a:cubicBezTo>
                        <a:pt x="422450" y="33638"/>
                        <a:pt x="434042" y="21561"/>
                        <a:pt x="448955" y="15968"/>
                      </a:cubicBezTo>
                      <a:cubicBezTo>
                        <a:pt x="543325" y="-19421"/>
                        <a:pt x="783320" y="14902"/>
                        <a:pt x="806764" y="15968"/>
                      </a:cubicBezTo>
                      <a:cubicBezTo>
                        <a:pt x="844585" y="23533"/>
                        <a:pt x="888610" y="31246"/>
                        <a:pt x="926033" y="42473"/>
                      </a:cubicBezTo>
                      <a:cubicBezTo>
                        <a:pt x="952793" y="50501"/>
                        <a:pt x="982300" y="53480"/>
                        <a:pt x="1005546" y="68977"/>
                      </a:cubicBezTo>
                      <a:cubicBezTo>
                        <a:pt x="1018798" y="77812"/>
                        <a:pt x="1032866" y="85531"/>
                        <a:pt x="1045303" y="95481"/>
                      </a:cubicBezTo>
                      <a:cubicBezTo>
                        <a:pt x="1055059" y="103286"/>
                        <a:pt x="1061093" y="115558"/>
                        <a:pt x="1071807" y="121986"/>
                      </a:cubicBezTo>
                      <a:cubicBezTo>
                        <a:pt x="1083785" y="129173"/>
                        <a:pt x="1098312" y="130821"/>
                        <a:pt x="1111564" y="135238"/>
                      </a:cubicBezTo>
                      <a:cubicBezTo>
                        <a:pt x="1124816" y="144073"/>
                        <a:pt x="1138883" y="151792"/>
                        <a:pt x="1151320" y="161742"/>
                      </a:cubicBezTo>
                      <a:cubicBezTo>
                        <a:pt x="1178293" y="183321"/>
                        <a:pt x="1184651" y="198487"/>
                        <a:pt x="1204329" y="228003"/>
                      </a:cubicBezTo>
                      <a:cubicBezTo>
                        <a:pt x="1199912" y="258925"/>
                        <a:pt x="1200955" y="291135"/>
                        <a:pt x="1191077" y="320768"/>
                      </a:cubicBezTo>
                      <a:cubicBezTo>
                        <a:pt x="1187126" y="332621"/>
                        <a:pt x="1176941" y="345506"/>
                        <a:pt x="1164572" y="347273"/>
                      </a:cubicBezTo>
                      <a:cubicBezTo>
                        <a:pt x="1142274" y="350459"/>
                        <a:pt x="1120042" y="339948"/>
                        <a:pt x="1098311" y="334021"/>
                      </a:cubicBezTo>
                      <a:cubicBezTo>
                        <a:pt x="1071357" y="326670"/>
                        <a:pt x="1018798" y="307516"/>
                        <a:pt x="1018798" y="307516"/>
                      </a:cubicBezTo>
                      <a:cubicBezTo>
                        <a:pt x="1005546" y="298681"/>
                        <a:pt x="993288" y="288135"/>
                        <a:pt x="979042" y="281012"/>
                      </a:cubicBezTo>
                      <a:cubicBezTo>
                        <a:pt x="966548" y="274765"/>
                        <a:pt x="951263" y="274947"/>
                        <a:pt x="939285" y="267760"/>
                      </a:cubicBezTo>
                      <a:cubicBezTo>
                        <a:pt x="928571" y="261332"/>
                        <a:pt x="923495" y="247683"/>
                        <a:pt x="912781" y="241255"/>
                      </a:cubicBezTo>
                      <a:cubicBezTo>
                        <a:pt x="900803" y="234068"/>
                        <a:pt x="886456" y="231841"/>
                        <a:pt x="873024" y="228003"/>
                      </a:cubicBezTo>
                      <a:cubicBezTo>
                        <a:pt x="794122" y="205460"/>
                        <a:pt x="830484" y="220269"/>
                        <a:pt x="727250" y="201499"/>
                      </a:cubicBezTo>
                      <a:cubicBezTo>
                        <a:pt x="709331" y="198241"/>
                        <a:pt x="691911" y="192664"/>
                        <a:pt x="674242" y="188247"/>
                      </a:cubicBezTo>
                      <a:cubicBezTo>
                        <a:pt x="590372" y="202225"/>
                        <a:pt x="621599" y="201499"/>
                        <a:pt x="581477" y="201499"/>
                      </a:cubicBezTo>
                    </a:path>
                  </a:pathLst>
                </a:custGeom>
                <a:solidFill>
                  <a:srgbClr val="FF66F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469" name="フリーフォーム 468"/>
                <p:cNvSpPr/>
                <p:nvPr/>
              </p:nvSpPr>
              <p:spPr>
                <a:xfrm>
                  <a:off x="4122235" y="3844323"/>
                  <a:ext cx="1204329" cy="493047"/>
                </a:xfrm>
                <a:custGeom>
                  <a:avLst/>
                  <a:gdLst>
                    <a:gd name="connsiteX0" fmla="*/ 700746 w 1204329"/>
                    <a:gd name="connsiteY0" fmla="*/ 188247 h 493047"/>
                    <a:gd name="connsiteX1" fmla="*/ 528468 w 1204329"/>
                    <a:gd name="connsiteY1" fmla="*/ 201499 h 493047"/>
                    <a:gd name="connsiteX2" fmla="*/ 448955 w 1204329"/>
                    <a:gd name="connsiteY2" fmla="*/ 228003 h 493047"/>
                    <a:gd name="connsiteX3" fmla="*/ 369442 w 1204329"/>
                    <a:gd name="connsiteY3" fmla="*/ 281012 h 493047"/>
                    <a:gd name="connsiteX4" fmla="*/ 303181 w 1204329"/>
                    <a:gd name="connsiteY4" fmla="*/ 334021 h 493047"/>
                    <a:gd name="connsiteX5" fmla="*/ 236920 w 1204329"/>
                    <a:gd name="connsiteY5" fmla="*/ 400281 h 493047"/>
                    <a:gd name="connsiteX6" fmla="*/ 170659 w 1204329"/>
                    <a:gd name="connsiteY6" fmla="*/ 440038 h 493047"/>
                    <a:gd name="connsiteX7" fmla="*/ 130903 w 1204329"/>
                    <a:gd name="connsiteY7" fmla="*/ 466542 h 493047"/>
                    <a:gd name="connsiteX8" fmla="*/ 51390 w 1204329"/>
                    <a:gd name="connsiteY8" fmla="*/ 493047 h 493047"/>
                    <a:gd name="connsiteX9" fmla="*/ 24885 w 1204329"/>
                    <a:gd name="connsiteY9" fmla="*/ 347273 h 493047"/>
                    <a:gd name="connsiteX10" fmla="*/ 64642 w 1204329"/>
                    <a:gd name="connsiteY10" fmla="*/ 281012 h 493047"/>
                    <a:gd name="connsiteX11" fmla="*/ 91146 w 1204329"/>
                    <a:gd name="connsiteY11" fmla="*/ 241255 h 493047"/>
                    <a:gd name="connsiteX12" fmla="*/ 170659 w 1204329"/>
                    <a:gd name="connsiteY12" fmla="*/ 201499 h 493047"/>
                    <a:gd name="connsiteX13" fmla="*/ 250172 w 1204329"/>
                    <a:gd name="connsiteY13" fmla="*/ 135238 h 493047"/>
                    <a:gd name="connsiteX14" fmla="*/ 276677 w 1204329"/>
                    <a:gd name="connsiteY14" fmla="*/ 108734 h 493047"/>
                    <a:gd name="connsiteX15" fmla="*/ 329685 w 1204329"/>
                    <a:gd name="connsiteY15" fmla="*/ 82229 h 493047"/>
                    <a:gd name="connsiteX16" fmla="*/ 409198 w 1204329"/>
                    <a:gd name="connsiteY16" fmla="*/ 42473 h 493047"/>
                    <a:gd name="connsiteX17" fmla="*/ 448955 w 1204329"/>
                    <a:gd name="connsiteY17" fmla="*/ 15968 h 493047"/>
                    <a:gd name="connsiteX18" fmla="*/ 806764 w 1204329"/>
                    <a:gd name="connsiteY18" fmla="*/ 15968 h 493047"/>
                    <a:gd name="connsiteX19" fmla="*/ 926033 w 1204329"/>
                    <a:gd name="connsiteY19" fmla="*/ 42473 h 493047"/>
                    <a:gd name="connsiteX20" fmla="*/ 1005546 w 1204329"/>
                    <a:gd name="connsiteY20" fmla="*/ 68977 h 493047"/>
                    <a:gd name="connsiteX21" fmla="*/ 1045303 w 1204329"/>
                    <a:gd name="connsiteY21" fmla="*/ 95481 h 493047"/>
                    <a:gd name="connsiteX22" fmla="*/ 1071807 w 1204329"/>
                    <a:gd name="connsiteY22" fmla="*/ 121986 h 493047"/>
                    <a:gd name="connsiteX23" fmla="*/ 1111564 w 1204329"/>
                    <a:gd name="connsiteY23" fmla="*/ 135238 h 493047"/>
                    <a:gd name="connsiteX24" fmla="*/ 1151320 w 1204329"/>
                    <a:gd name="connsiteY24" fmla="*/ 161742 h 493047"/>
                    <a:gd name="connsiteX25" fmla="*/ 1204329 w 1204329"/>
                    <a:gd name="connsiteY25" fmla="*/ 228003 h 493047"/>
                    <a:gd name="connsiteX26" fmla="*/ 1191077 w 1204329"/>
                    <a:gd name="connsiteY26" fmla="*/ 320768 h 493047"/>
                    <a:gd name="connsiteX27" fmla="*/ 1164572 w 1204329"/>
                    <a:gd name="connsiteY27" fmla="*/ 347273 h 493047"/>
                    <a:gd name="connsiteX28" fmla="*/ 1098311 w 1204329"/>
                    <a:gd name="connsiteY28" fmla="*/ 334021 h 493047"/>
                    <a:gd name="connsiteX29" fmla="*/ 1018798 w 1204329"/>
                    <a:gd name="connsiteY29" fmla="*/ 307516 h 493047"/>
                    <a:gd name="connsiteX30" fmla="*/ 979042 w 1204329"/>
                    <a:gd name="connsiteY30" fmla="*/ 281012 h 493047"/>
                    <a:gd name="connsiteX31" fmla="*/ 939285 w 1204329"/>
                    <a:gd name="connsiteY31" fmla="*/ 267760 h 493047"/>
                    <a:gd name="connsiteX32" fmla="*/ 912781 w 1204329"/>
                    <a:gd name="connsiteY32" fmla="*/ 241255 h 493047"/>
                    <a:gd name="connsiteX33" fmla="*/ 873024 w 1204329"/>
                    <a:gd name="connsiteY33" fmla="*/ 228003 h 493047"/>
                    <a:gd name="connsiteX34" fmla="*/ 727250 w 1204329"/>
                    <a:gd name="connsiteY34" fmla="*/ 201499 h 493047"/>
                    <a:gd name="connsiteX35" fmla="*/ 674242 w 1204329"/>
                    <a:gd name="connsiteY35" fmla="*/ 188247 h 493047"/>
                    <a:gd name="connsiteX36" fmla="*/ 581477 w 1204329"/>
                    <a:gd name="connsiteY36" fmla="*/ 201499 h 493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1204329" h="493047">
                      <a:moveTo>
                        <a:pt x="700746" y="188247"/>
                      </a:moveTo>
                      <a:cubicBezTo>
                        <a:pt x="643320" y="192664"/>
                        <a:pt x="585359" y="192516"/>
                        <a:pt x="528468" y="201499"/>
                      </a:cubicBezTo>
                      <a:cubicBezTo>
                        <a:pt x="500872" y="205856"/>
                        <a:pt x="448955" y="228003"/>
                        <a:pt x="448955" y="228003"/>
                      </a:cubicBezTo>
                      <a:cubicBezTo>
                        <a:pt x="422451" y="245673"/>
                        <a:pt x="391967" y="258488"/>
                        <a:pt x="369442" y="281012"/>
                      </a:cubicBezTo>
                      <a:cubicBezTo>
                        <a:pt x="331675" y="318778"/>
                        <a:pt x="353333" y="300585"/>
                        <a:pt x="303181" y="334021"/>
                      </a:cubicBezTo>
                      <a:cubicBezTo>
                        <a:pt x="257744" y="402177"/>
                        <a:pt x="300028" y="349795"/>
                        <a:pt x="236920" y="400281"/>
                      </a:cubicBezTo>
                      <a:cubicBezTo>
                        <a:pt x="184944" y="441862"/>
                        <a:pt x="239704" y="417023"/>
                        <a:pt x="170659" y="440038"/>
                      </a:cubicBezTo>
                      <a:cubicBezTo>
                        <a:pt x="157407" y="448873"/>
                        <a:pt x="145457" y="460073"/>
                        <a:pt x="130903" y="466542"/>
                      </a:cubicBezTo>
                      <a:cubicBezTo>
                        <a:pt x="105373" y="477889"/>
                        <a:pt x="51390" y="493047"/>
                        <a:pt x="51390" y="493047"/>
                      </a:cubicBezTo>
                      <a:cubicBezTo>
                        <a:pt x="-28123" y="466541"/>
                        <a:pt x="2744" y="491194"/>
                        <a:pt x="24885" y="347273"/>
                      </a:cubicBezTo>
                      <a:cubicBezTo>
                        <a:pt x="32557" y="297406"/>
                        <a:pt x="36784" y="315834"/>
                        <a:pt x="64642" y="281012"/>
                      </a:cubicBezTo>
                      <a:cubicBezTo>
                        <a:pt x="74592" y="268575"/>
                        <a:pt x="79884" y="252517"/>
                        <a:pt x="91146" y="241255"/>
                      </a:cubicBezTo>
                      <a:cubicBezTo>
                        <a:pt x="116835" y="215566"/>
                        <a:pt x="138325" y="212277"/>
                        <a:pt x="170659" y="201499"/>
                      </a:cubicBezTo>
                      <a:cubicBezTo>
                        <a:pt x="253702" y="90775"/>
                        <a:pt x="167387" y="184908"/>
                        <a:pt x="250172" y="135238"/>
                      </a:cubicBezTo>
                      <a:cubicBezTo>
                        <a:pt x="260886" y="128810"/>
                        <a:pt x="266281" y="115665"/>
                        <a:pt x="276677" y="108734"/>
                      </a:cubicBezTo>
                      <a:cubicBezTo>
                        <a:pt x="293114" y="97776"/>
                        <a:pt x="312533" y="92030"/>
                        <a:pt x="329685" y="82229"/>
                      </a:cubicBezTo>
                      <a:cubicBezTo>
                        <a:pt x="401612" y="41128"/>
                        <a:pt x="336312" y="66768"/>
                        <a:pt x="409198" y="42473"/>
                      </a:cubicBezTo>
                      <a:cubicBezTo>
                        <a:pt x="422450" y="33638"/>
                        <a:pt x="434042" y="21561"/>
                        <a:pt x="448955" y="15968"/>
                      </a:cubicBezTo>
                      <a:cubicBezTo>
                        <a:pt x="543325" y="-19421"/>
                        <a:pt x="783320" y="14902"/>
                        <a:pt x="806764" y="15968"/>
                      </a:cubicBezTo>
                      <a:cubicBezTo>
                        <a:pt x="844585" y="23533"/>
                        <a:pt x="888610" y="31246"/>
                        <a:pt x="926033" y="42473"/>
                      </a:cubicBezTo>
                      <a:cubicBezTo>
                        <a:pt x="952793" y="50501"/>
                        <a:pt x="982300" y="53480"/>
                        <a:pt x="1005546" y="68977"/>
                      </a:cubicBezTo>
                      <a:cubicBezTo>
                        <a:pt x="1018798" y="77812"/>
                        <a:pt x="1032866" y="85531"/>
                        <a:pt x="1045303" y="95481"/>
                      </a:cubicBezTo>
                      <a:cubicBezTo>
                        <a:pt x="1055059" y="103286"/>
                        <a:pt x="1061093" y="115558"/>
                        <a:pt x="1071807" y="121986"/>
                      </a:cubicBezTo>
                      <a:cubicBezTo>
                        <a:pt x="1083785" y="129173"/>
                        <a:pt x="1098312" y="130821"/>
                        <a:pt x="1111564" y="135238"/>
                      </a:cubicBezTo>
                      <a:cubicBezTo>
                        <a:pt x="1124816" y="144073"/>
                        <a:pt x="1138883" y="151792"/>
                        <a:pt x="1151320" y="161742"/>
                      </a:cubicBezTo>
                      <a:cubicBezTo>
                        <a:pt x="1178293" y="183321"/>
                        <a:pt x="1184651" y="198487"/>
                        <a:pt x="1204329" y="228003"/>
                      </a:cubicBezTo>
                      <a:cubicBezTo>
                        <a:pt x="1199912" y="258925"/>
                        <a:pt x="1200955" y="291135"/>
                        <a:pt x="1191077" y="320768"/>
                      </a:cubicBezTo>
                      <a:cubicBezTo>
                        <a:pt x="1187126" y="332621"/>
                        <a:pt x="1176941" y="345506"/>
                        <a:pt x="1164572" y="347273"/>
                      </a:cubicBezTo>
                      <a:cubicBezTo>
                        <a:pt x="1142274" y="350459"/>
                        <a:pt x="1120042" y="339948"/>
                        <a:pt x="1098311" y="334021"/>
                      </a:cubicBezTo>
                      <a:cubicBezTo>
                        <a:pt x="1071357" y="326670"/>
                        <a:pt x="1018798" y="307516"/>
                        <a:pt x="1018798" y="307516"/>
                      </a:cubicBezTo>
                      <a:cubicBezTo>
                        <a:pt x="1005546" y="298681"/>
                        <a:pt x="993288" y="288135"/>
                        <a:pt x="979042" y="281012"/>
                      </a:cubicBezTo>
                      <a:cubicBezTo>
                        <a:pt x="966548" y="274765"/>
                        <a:pt x="951263" y="274947"/>
                        <a:pt x="939285" y="267760"/>
                      </a:cubicBezTo>
                      <a:cubicBezTo>
                        <a:pt x="928571" y="261332"/>
                        <a:pt x="923495" y="247683"/>
                        <a:pt x="912781" y="241255"/>
                      </a:cubicBezTo>
                      <a:cubicBezTo>
                        <a:pt x="900803" y="234068"/>
                        <a:pt x="886456" y="231841"/>
                        <a:pt x="873024" y="228003"/>
                      </a:cubicBezTo>
                      <a:cubicBezTo>
                        <a:pt x="794122" y="205460"/>
                        <a:pt x="830484" y="220269"/>
                        <a:pt x="727250" y="201499"/>
                      </a:cubicBezTo>
                      <a:cubicBezTo>
                        <a:pt x="709331" y="198241"/>
                        <a:pt x="691911" y="192664"/>
                        <a:pt x="674242" y="188247"/>
                      </a:cubicBezTo>
                      <a:cubicBezTo>
                        <a:pt x="590372" y="202225"/>
                        <a:pt x="621599" y="201499"/>
                        <a:pt x="581477" y="201499"/>
                      </a:cubicBezTo>
                    </a:path>
                  </a:pathLst>
                </a:custGeom>
                <a:solidFill>
                  <a:srgbClr val="FF66F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</p:grpSp>
          <p:sp>
            <p:nvSpPr>
              <p:cNvPr id="467" name="正方形/長方形 466"/>
              <p:cNvSpPr/>
              <p:nvPr/>
            </p:nvSpPr>
            <p:spPr>
              <a:xfrm>
                <a:off x="3211081" y="1525873"/>
                <a:ext cx="3110384" cy="1353091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ja-JP" altLang="en-US" sz="2000" b="0" cap="none" spc="0" dirty="0" smtClean="0">
                    <a:ln w="18415" cmpd="sng">
                      <a:solidFill>
                        <a:sysClr val="windowText" lastClr="000000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</a:rPr>
                  <a:t>もんだい</a:t>
                </a:r>
                <a:endParaRPr lang="ja-JP" altLang="en-US" sz="2000" b="0" cap="none" spc="0" dirty="0">
                  <a:ln w="18415" cmpd="sng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270" name="グループ化 269"/>
            <p:cNvGrpSpPr/>
            <p:nvPr/>
          </p:nvGrpSpPr>
          <p:grpSpPr>
            <a:xfrm>
              <a:off x="269460" y="1837840"/>
              <a:ext cx="1455374" cy="1384722"/>
              <a:chOff x="2744777" y="1484784"/>
              <a:chExt cx="4050390" cy="4682851"/>
            </a:xfrm>
          </p:grpSpPr>
          <p:grpSp>
            <p:nvGrpSpPr>
              <p:cNvPr id="453" name="グループ化 452"/>
              <p:cNvGrpSpPr/>
              <p:nvPr/>
            </p:nvGrpSpPr>
            <p:grpSpPr>
              <a:xfrm>
                <a:off x="2744777" y="1484784"/>
                <a:ext cx="4050390" cy="4682851"/>
                <a:chOff x="2668961" y="1844824"/>
                <a:chExt cx="4050390" cy="4682851"/>
              </a:xfrm>
            </p:grpSpPr>
            <p:sp>
              <p:nvSpPr>
                <p:cNvPr id="458" name="フリーフォーム 457"/>
                <p:cNvSpPr/>
                <p:nvPr/>
              </p:nvSpPr>
              <p:spPr>
                <a:xfrm>
                  <a:off x="2668961" y="1844824"/>
                  <a:ext cx="4050390" cy="4682851"/>
                </a:xfrm>
                <a:custGeom>
                  <a:avLst/>
                  <a:gdLst>
                    <a:gd name="connsiteX0" fmla="*/ 1277497 w 4050390"/>
                    <a:gd name="connsiteY0" fmla="*/ 35515 h 4334120"/>
                    <a:gd name="connsiteX1" fmla="*/ 747410 w 4050390"/>
                    <a:gd name="connsiteY1" fmla="*/ 287306 h 4334120"/>
                    <a:gd name="connsiteX2" fmla="*/ 349845 w 4050390"/>
                    <a:gd name="connsiteY2" fmla="*/ 936663 h 4334120"/>
                    <a:gd name="connsiteX3" fmla="*/ 190819 w 4050390"/>
                    <a:gd name="connsiteY3" fmla="*/ 2672698 h 4334120"/>
                    <a:gd name="connsiteX4" fmla="*/ 204071 w 4050390"/>
                    <a:gd name="connsiteY4" fmla="*/ 4209950 h 4334120"/>
                    <a:gd name="connsiteX5" fmla="*/ 270332 w 4050390"/>
                    <a:gd name="connsiteY5" fmla="*/ 4249706 h 4334120"/>
                    <a:gd name="connsiteX6" fmla="*/ 3649637 w 4050390"/>
                    <a:gd name="connsiteY6" fmla="*/ 4302715 h 4334120"/>
                    <a:gd name="connsiteX7" fmla="*/ 4020697 w 4050390"/>
                    <a:gd name="connsiteY7" fmla="*/ 4249706 h 4334120"/>
                    <a:gd name="connsiteX8" fmla="*/ 3967689 w 4050390"/>
                    <a:gd name="connsiteY8" fmla="*/ 4156941 h 4334120"/>
                    <a:gd name="connsiteX9" fmla="*/ 3914680 w 4050390"/>
                    <a:gd name="connsiteY9" fmla="*/ 2526924 h 4334120"/>
                    <a:gd name="connsiteX10" fmla="*/ 3768906 w 4050390"/>
                    <a:gd name="connsiteY10" fmla="*/ 578854 h 4334120"/>
                    <a:gd name="connsiteX11" fmla="*/ 2152141 w 4050390"/>
                    <a:gd name="connsiteY11" fmla="*/ 22263 h 4334120"/>
                    <a:gd name="connsiteX12" fmla="*/ 1065463 w 4050390"/>
                    <a:gd name="connsiteY12" fmla="*/ 101776 h 4334120"/>
                    <a:gd name="connsiteX13" fmla="*/ 1065463 w 4050390"/>
                    <a:gd name="connsiteY13" fmla="*/ 101776 h 43341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4050390" h="4334120">
                      <a:moveTo>
                        <a:pt x="1277497" y="35515"/>
                      </a:moveTo>
                      <a:cubicBezTo>
                        <a:pt x="1089758" y="86315"/>
                        <a:pt x="902019" y="137115"/>
                        <a:pt x="747410" y="287306"/>
                      </a:cubicBezTo>
                      <a:cubicBezTo>
                        <a:pt x="592801" y="437497"/>
                        <a:pt x="442610" y="539098"/>
                        <a:pt x="349845" y="936663"/>
                      </a:cubicBezTo>
                      <a:cubicBezTo>
                        <a:pt x="257080" y="1334228"/>
                        <a:pt x="215115" y="2127150"/>
                        <a:pt x="190819" y="2672698"/>
                      </a:cubicBezTo>
                      <a:cubicBezTo>
                        <a:pt x="166523" y="3218246"/>
                        <a:pt x="190819" y="3947115"/>
                        <a:pt x="204071" y="4209950"/>
                      </a:cubicBezTo>
                      <a:cubicBezTo>
                        <a:pt x="217323" y="4472785"/>
                        <a:pt x="-303929" y="4234245"/>
                        <a:pt x="270332" y="4249706"/>
                      </a:cubicBezTo>
                      <a:cubicBezTo>
                        <a:pt x="844593" y="4265167"/>
                        <a:pt x="3024576" y="4302715"/>
                        <a:pt x="3649637" y="4302715"/>
                      </a:cubicBezTo>
                      <a:cubicBezTo>
                        <a:pt x="4274698" y="4302715"/>
                        <a:pt x="3967688" y="4274002"/>
                        <a:pt x="4020697" y="4249706"/>
                      </a:cubicBezTo>
                      <a:cubicBezTo>
                        <a:pt x="4073706" y="4225410"/>
                        <a:pt x="3985359" y="4444071"/>
                        <a:pt x="3967689" y="4156941"/>
                      </a:cubicBezTo>
                      <a:cubicBezTo>
                        <a:pt x="3950020" y="3869811"/>
                        <a:pt x="3947811" y="3123272"/>
                        <a:pt x="3914680" y="2526924"/>
                      </a:cubicBezTo>
                      <a:cubicBezTo>
                        <a:pt x="3881550" y="1930576"/>
                        <a:pt x="4062663" y="996298"/>
                        <a:pt x="3768906" y="578854"/>
                      </a:cubicBezTo>
                      <a:cubicBezTo>
                        <a:pt x="3475150" y="161411"/>
                        <a:pt x="2602715" y="101776"/>
                        <a:pt x="2152141" y="22263"/>
                      </a:cubicBezTo>
                      <a:cubicBezTo>
                        <a:pt x="1701567" y="-57250"/>
                        <a:pt x="1065463" y="101776"/>
                        <a:pt x="1065463" y="101776"/>
                      </a:cubicBezTo>
                      <a:lnTo>
                        <a:pt x="1065463" y="101776"/>
                      </a:lnTo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459" name="円/楕円 458"/>
                <p:cNvSpPr/>
                <p:nvPr/>
              </p:nvSpPr>
              <p:spPr>
                <a:xfrm>
                  <a:off x="3539968" y="2708920"/>
                  <a:ext cx="864096" cy="864096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460" name="弦 459"/>
                <p:cNvSpPr/>
                <p:nvPr/>
              </p:nvSpPr>
              <p:spPr>
                <a:xfrm rot="17413514">
                  <a:off x="3511875" y="2740803"/>
                  <a:ext cx="863204" cy="848977"/>
                </a:xfrm>
                <a:prstGeom prst="chord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461" name="円/楕円 460"/>
                <p:cNvSpPr/>
                <p:nvPr/>
              </p:nvSpPr>
              <p:spPr>
                <a:xfrm>
                  <a:off x="4913988" y="2708920"/>
                  <a:ext cx="864096" cy="864096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462" name="弦 461"/>
                <p:cNvSpPr/>
                <p:nvPr/>
              </p:nvSpPr>
              <p:spPr>
                <a:xfrm rot="17413514">
                  <a:off x="4885895" y="2740803"/>
                  <a:ext cx="863204" cy="848977"/>
                </a:xfrm>
                <a:prstGeom prst="chord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463" name="円/楕円 462"/>
                <p:cNvSpPr/>
                <p:nvPr/>
              </p:nvSpPr>
              <p:spPr>
                <a:xfrm>
                  <a:off x="3779912" y="2996952"/>
                  <a:ext cx="360040" cy="28803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464" name="円/楕円 463"/>
                <p:cNvSpPr/>
                <p:nvPr/>
              </p:nvSpPr>
              <p:spPr>
                <a:xfrm>
                  <a:off x="5137477" y="3021275"/>
                  <a:ext cx="360040" cy="28803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</p:grpSp>
          <p:grpSp>
            <p:nvGrpSpPr>
              <p:cNvPr id="454" name="グループ化 453"/>
              <p:cNvGrpSpPr/>
              <p:nvPr/>
            </p:nvGrpSpPr>
            <p:grpSpPr>
              <a:xfrm>
                <a:off x="4333282" y="3948385"/>
                <a:ext cx="880011" cy="701173"/>
                <a:chOff x="4109793" y="3844323"/>
                <a:chExt cx="1216771" cy="701173"/>
              </a:xfrm>
            </p:grpSpPr>
            <p:sp>
              <p:nvSpPr>
                <p:cNvPr id="456" name="フリーフォーム 455"/>
                <p:cNvSpPr/>
                <p:nvPr/>
              </p:nvSpPr>
              <p:spPr>
                <a:xfrm>
                  <a:off x="4109793" y="4052449"/>
                  <a:ext cx="1204329" cy="493047"/>
                </a:xfrm>
                <a:custGeom>
                  <a:avLst/>
                  <a:gdLst>
                    <a:gd name="connsiteX0" fmla="*/ 700746 w 1204329"/>
                    <a:gd name="connsiteY0" fmla="*/ 188247 h 493047"/>
                    <a:gd name="connsiteX1" fmla="*/ 528468 w 1204329"/>
                    <a:gd name="connsiteY1" fmla="*/ 201499 h 493047"/>
                    <a:gd name="connsiteX2" fmla="*/ 448955 w 1204329"/>
                    <a:gd name="connsiteY2" fmla="*/ 228003 h 493047"/>
                    <a:gd name="connsiteX3" fmla="*/ 369442 w 1204329"/>
                    <a:gd name="connsiteY3" fmla="*/ 281012 h 493047"/>
                    <a:gd name="connsiteX4" fmla="*/ 303181 w 1204329"/>
                    <a:gd name="connsiteY4" fmla="*/ 334021 h 493047"/>
                    <a:gd name="connsiteX5" fmla="*/ 236920 w 1204329"/>
                    <a:gd name="connsiteY5" fmla="*/ 400281 h 493047"/>
                    <a:gd name="connsiteX6" fmla="*/ 170659 w 1204329"/>
                    <a:gd name="connsiteY6" fmla="*/ 440038 h 493047"/>
                    <a:gd name="connsiteX7" fmla="*/ 130903 w 1204329"/>
                    <a:gd name="connsiteY7" fmla="*/ 466542 h 493047"/>
                    <a:gd name="connsiteX8" fmla="*/ 51390 w 1204329"/>
                    <a:gd name="connsiteY8" fmla="*/ 493047 h 493047"/>
                    <a:gd name="connsiteX9" fmla="*/ 24885 w 1204329"/>
                    <a:gd name="connsiteY9" fmla="*/ 347273 h 493047"/>
                    <a:gd name="connsiteX10" fmla="*/ 64642 w 1204329"/>
                    <a:gd name="connsiteY10" fmla="*/ 281012 h 493047"/>
                    <a:gd name="connsiteX11" fmla="*/ 91146 w 1204329"/>
                    <a:gd name="connsiteY11" fmla="*/ 241255 h 493047"/>
                    <a:gd name="connsiteX12" fmla="*/ 170659 w 1204329"/>
                    <a:gd name="connsiteY12" fmla="*/ 201499 h 493047"/>
                    <a:gd name="connsiteX13" fmla="*/ 250172 w 1204329"/>
                    <a:gd name="connsiteY13" fmla="*/ 135238 h 493047"/>
                    <a:gd name="connsiteX14" fmla="*/ 276677 w 1204329"/>
                    <a:gd name="connsiteY14" fmla="*/ 108734 h 493047"/>
                    <a:gd name="connsiteX15" fmla="*/ 329685 w 1204329"/>
                    <a:gd name="connsiteY15" fmla="*/ 82229 h 493047"/>
                    <a:gd name="connsiteX16" fmla="*/ 409198 w 1204329"/>
                    <a:gd name="connsiteY16" fmla="*/ 42473 h 493047"/>
                    <a:gd name="connsiteX17" fmla="*/ 448955 w 1204329"/>
                    <a:gd name="connsiteY17" fmla="*/ 15968 h 493047"/>
                    <a:gd name="connsiteX18" fmla="*/ 806764 w 1204329"/>
                    <a:gd name="connsiteY18" fmla="*/ 15968 h 493047"/>
                    <a:gd name="connsiteX19" fmla="*/ 926033 w 1204329"/>
                    <a:gd name="connsiteY19" fmla="*/ 42473 h 493047"/>
                    <a:gd name="connsiteX20" fmla="*/ 1005546 w 1204329"/>
                    <a:gd name="connsiteY20" fmla="*/ 68977 h 493047"/>
                    <a:gd name="connsiteX21" fmla="*/ 1045303 w 1204329"/>
                    <a:gd name="connsiteY21" fmla="*/ 95481 h 493047"/>
                    <a:gd name="connsiteX22" fmla="*/ 1071807 w 1204329"/>
                    <a:gd name="connsiteY22" fmla="*/ 121986 h 493047"/>
                    <a:gd name="connsiteX23" fmla="*/ 1111564 w 1204329"/>
                    <a:gd name="connsiteY23" fmla="*/ 135238 h 493047"/>
                    <a:gd name="connsiteX24" fmla="*/ 1151320 w 1204329"/>
                    <a:gd name="connsiteY24" fmla="*/ 161742 h 493047"/>
                    <a:gd name="connsiteX25" fmla="*/ 1204329 w 1204329"/>
                    <a:gd name="connsiteY25" fmla="*/ 228003 h 493047"/>
                    <a:gd name="connsiteX26" fmla="*/ 1191077 w 1204329"/>
                    <a:gd name="connsiteY26" fmla="*/ 320768 h 493047"/>
                    <a:gd name="connsiteX27" fmla="*/ 1164572 w 1204329"/>
                    <a:gd name="connsiteY27" fmla="*/ 347273 h 493047"/>
                    <a:gd name="connsiteX28" fmla="*/ 1098311 w 1204329"/>
                    <a:gd name="connsiteY28" fmla="*/ 334021 h 493047"/>
                    <a:gd name="connsiteX29" fmla="*/ 1018798 w 1204329"/>
                    <a:gd name="connsiteY29" fmla="*/ 307516 h 493047"/>
                    <a:gd name="connsiteX30" fmla="*/ 979042 w 1204329"/>
                    <a:gd name="connsiteY30" fmla="*/ 281012 h 493047"/>
                    <a:gd name="connsiteX31" fmla="*/ 939285 w 1204329"/>
                    <a:gd name="connsiteY31" fmla="*/ 267760 h 493047"/>
                    <a:gd name="connsiteX32" fmla="*/ 912781 w 1204329"/>
                    <a:gd name="connsiteY32" fmla="*/ 241255 h 493047"/>
                    <a:gd name="connsiteX33" fmla="*/ 873024 w 1204329"/>
                    <a:gd name="connsiteY33" fmla="*/ 228003 h 493047"/>
                    <a:gd name="connsiteX34" fmla="*/ 727250 w 1204329"/>
                    <a:gd name="connsiteY34" fmla="*/ 201499 h 493047"/>
                    <a:gd name="connsiteX35" fmla="*/ 674242 w 1204329"/>
                    <a:gd name="connsiteY35" fmla="*/ 188247 h 493047"/>
                    <a:gd name="connsiteX36" fmla="*/ 581477 w 1204329"/>
                    <a:gd name="connsiteY36" fmla="*/ 201499 h 493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1204329" h="493047">
                      <a:moveTo>
                        <a:pt x="700746" y="188247"/>
                      </a:moveTo>
                      <a:cubicBezTo>
                        <a:pt x="643320" y="192664"/>
                        <a:pt x="585359" y="192516"/>
                        <a:pt x="528468" y="201499"/>
                      </a:cubicBezTo>
                      <a:cubicBezTo>
                        <a:pt x="500872" y="205856"/>
                        <a:pt x="448955" y="228003"/>
                        <a:pt x="448955" y="228003"/>
                      </a:cubicBezTo>
                      <a:cubicBezTo>
                        <a:pt x="422451" y="245673"/>
                        <a:pt x="391967" y="258488"/>
                        <a:pt x="369442" y="281012"/>
                      </a:cubicBezTo>
                      <a:cubicBezTo>
                        <a:pt x="331675" y="318778"/>
                        <a:pt x="353333" y="300585"/>
                        <a:pt x="303181" y="334021"/>
                      </a:cubicBezTo>
                      <a:cubicBezTo>
                        <a:pt x="257744" y="402177"/>
                        <a:pt x="300028" y="349795"/>
                        <a:pt x="236920" y="400281"/>
                      </a:cubicBezTo>
                      <a:cubicBezTo>
                        <a:pt x="184944" y="441862"/>
                        <a:pt x="239704" y="417023"/>
                        <a:pt x="170659" y="440038"/>
                      </a:cubicBezTo>
                      <a:cubicBezTo>
                        <a:pt x="157407" y="448873"/>
                        <a:pt x="145457" y="460073"/>
                        <a:pt x="130903" y="466542"/>
                      </a:cubicBezTo>
                      <a:cubicBezTo>
                        <a:pt x="105373" y="477889"/>
                        <a:pt x="51390" y="493047"/>
                        <a:pt x="51390" y="493047"/>
                      </a:cubicBezTo>
                      <a:cubicBezTo>
                        <a:pt x="-28123" y="466541"/>
                        <a:pt x="2744" y="491194"/>
                        <a:pt x="24885" y="347273"/>
                      </a:cubicBezTo>
                      <a:cubicBezTo>
                        <a:pt x="32557" y="297406"/>
                        <a:pt x="36784" y="315834"/>
                        <a:pt x="64642" y="281012"/>
                      </a:cubicBezTo>
                      <a:cubicBezTo>
                        <a:pt x="74592" y="268575"/>
                        <a:pt x="79884" y="252517"/>
                        <a:pt x="91146" y="241255"/>
                      </a:cubicBezTo>
                      <a:cubicBezTo>
                        <a:pt x="116835" y="215566"/>
                        <a:pt x="138325" y="212277"/>
                        <a:pt x="170659" y="201499"/>
                      </a:cubicBezTo>
                      <a:cubicBezTo>
                        <a:pt x="253702" y="90775"/>
                        <a:pt x="167387" y="184908"/>
                        <a:pt x="250172" y="135238"/>
                      </a:cubicBezTo>
                      <a:cubicBezTo>
                        <a:pt x="260886" y="128810"/>
                        <a:pt x="266281" y="115665"/>
                        <a:pt x="276677" y="108734"/>
                      </a:cubicBezTo>
                      <a:cubicBezTo>
                        <a:pt x="293114" y="97776"/>
                        <a:pt x="312533" y="92030"/>
                        <a:pt x="329685" y="82229"/>
                      </a:cubicBezTo>
                      <a:cubicBezTo>
                        <a:pt x="401612" y="41128"/>
                        <a:pt x="336312" y="66768"/>
                        <a:pt x="409198" y="42473"/>
                      </a:cubicBezTo>
                      <a:cubicBezTo>
                        <a:pt x="422450" y="33638"/>
                        <a:pt x="434042" y="21561"/>
                        <a:pt x="448955" y="15968"/>
                      </a:cubicBezTo>
                      <a:cubicBezTo>
                        <a:pt x="543325" y="-19421"/>
                        <a:pt x="783320" y="14902"/>
                        <a:pt x="806764" y="15968"/>
                      </a:cubicBezTo>
                      <a:cubicBezTo>
                        <a:pt x="844585" y="23533"/>
                        <a:pt x="888610" y="31246"/>
                        <a:pt x="926033" y="42473"/>
                      </a:cubicBezTo>
                      <a:cubicBezTo>
                        <a:pt x="952793" y="50501"/>
                        <a:pt x="982300" y="53480"/>
                        <a:pt x="1005546" y="68977"/>
                      </a:cubicBezTo>
                      <a:cubicBezTo>
                        <a:pt x="1018798" y="77812"/>
                        <a:pt x="1032866" y="85531"/>
                        <a:pt x="1045303" y="95481"/>
                      </a:cubicBezTo>
                      <a:cubicBezTo>
                        <a:pt x="1055059" y="103286"/>
                        <a:pt x="1061093" y="115558"/>
                        <a:pt x="1071807" y="121986"/>
                      </a:cubicBezTo>
                      <a:cubicBezTo>
                        <a:pt x="1083785" y="129173"/>
                        <a:pt x="1098312" y="130821"/>
                        <a:pt x="1111564" y="135238"/>
                      </a:cubicBezTo>
                      <a:cubicBezTo>
                        <a:pt x="1124816" y="144073"/>
                        <a:pt x="1138883" y="151792"/>
                        <a:pt x="1151320" y="161742"/>
                      </a:cubicBezTo>
                      <a:cubicBezTo>
                        <a:pt x="1178293" y="183321"/>
                        <a:pt x="1184651" y="198487"/>
                        <a:pt x="1204329" y="228003"/>
                      </a:cubicBezTo>
                      <a:cubicBezTo>
                        <a:pt x="1199912" y="258925"/>
                        <a:pt x="1200955" y="291135"/>
                        <a:pt x="1191077" y="320768"/>
                      </a:cubicBezTo>
                      <a:cubicBezTo>
                        <a:pt x="1187126" y="332621"/>
                        <a:pt x="1176941" y="345506"/>
                        <a:pt x="1164572" y="347273"/>
                      </a:cubicBezTo>
                      <a:cubicBezTo>
                        <a:pt x="1142274" y="350459"/>
                        <a:pt x="1120042" y="339948"/>
                        <a:pt x="1098311" y="334021"/>
                      </a:cubicBezTo>
                      <a:cubicBezTo>
                        <a:pt x="1071357" y="326670"/>
                        <a:pt x="1018798" y="307516"/>
                        <a:pt x="1018798" y="307516"/>
                      </a:cubicBezTo>
                      <a:cubicBezTo>
                        <a:pt x="1005546" y="298681"/>
                        <a:pt x="993288" y="288135"/>
                        <a:pt x="979042" y="281012"/>
                      </a:cubicBezTo>
                      <a:cubicBezTo>
                        <a:pt x="966548" y="274765"/>
                        <a:pt x="951263" y="274947"/>
                        <a:pt x="939285" y="267760"/>
                      </a:cubicBezTo>
                      <a:cubicBezTo>
                        <a:pt x="928571" y="261332"/>
                        <a:pt x="923495" y="247683"/>
                        <a:pt x="912781" y="241255"/>
                      </a:cubicBezTo>
                      <a:cubicBezTo>
                        <a:pt x="900803" y="234068"/>
                        <a:pt x="886456" y="231841"/>
                        <a:pt x="873024" y="228003"/>
                      </a:cubicBezTo>
                      <a:cubicBezTo>
                        <a:pt x="794122" y="205460"/>
                        <a:pt x="830484" y="220269"/>
                        <a:pt x="727250" y="201499"/>
                      </a:cubicBezTo>
                      <a:cubicBezTo>
                        <a:pt x="709331" y="198241"/>
                        <a:pt x="691911" y="192664"/>
                        <a:pt x="674242" y="188247"/>
                      </a:cubicBezTo>
                      <a:cubicBezTo>
                        <a:pt x="590372" y="202225"/>
                        <a:pt x="621599" y="201499"/>
                        <a:pt x="581477" y="201499"/>
                      </a:cubicBezTo>
                    </a:path>
                  </a:pathLst>
                </a:custGeom>
                <a:solidFill>
                  <a:srgbClr val="FF66F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457" name="フリーフォーム 456"/>
                <p:cNvSpPr/>
                <p:nvPr/>
              </p:nvSpPr>
              <p:spPr>
                <a:xfrm>
                  <a:off x="4122235" y="3844323"/>
                  <a:ext cx="1204329" cy="493047"/>
                </a:xfrm>
                <a:custGeom>
                  <a:avLst/>
                  <a:gdLst>
                    <a:gd name="connsiteX0" fmla="*/ 700746 w 1204329"/>
                    <a:gd name="connsiteY0" fmla="*/ 188247 h 493047"/>
                    <a:gd name="connsiteX1" fmla="*/ 528468 w 1204329"/>
                    <a:gd name="connsiteY1" fmla="*/ 201499 h 493047"/>
                    <a:gd name="connsiteX2" fmla="*/ 448955 w 1204329"/>
                    <a:gd name="connsiteY2" fmla="*/ 228003 h 493047"/>
                    <a:gd name="connsiteX3" fmla="*/ 369442 w 1204329"/>
                    <a:gd name="connsiteY3" fmla="*/ 281012 h 493047"/>
                    <a:gd name="connsiteX4" fmla="*/ 303181 w 1204329"/>
                    <a:gd name="connsiteY4" fmla="*/ 334021 h 493047"/>
                    <a:gd name="connsiteX5" fmla="*/ 236920 w 1204329"/>
                    <a:gd name="connsiteY5" fmla="*/ 400281 h 493047"/>
                    <a:gd name="connsiteX6" fmla="*/ 170659 w 1204329"/>
                    <a:gd name="connsiteY6" fmla="*/ 440038 h 493047"/>
                    <a:gd name="connsiteX7" fmla="*/ 130903 w 1204329"/>
                    <a:gd name="connsiteY7" fmla="*/ 466542 h 493047"/>
                    <a:gd name="connsiteX8" fmla="*/ 51390 w 1204329"/>
                    <a:gd name="connsiteY8" fmla="*/ 493047 h 493047"/>
                    <a:gd name="connsiteX9" fmla="*/ 24885 w 1204329"/>
                    <a:gd name="connsiteY9" fmla="*/ 347273 h 493047"/>
                    <a:gd name="connsiteX10" fmla="*/ 64642 w 1204329"/>
                    <a:gd name="connsiteY10" fmla="*/ 281012 h 493047"/>
                    <a:gd name="connsiteX11" fmla="*/ 91146 w 1204329"/>
                    <a:gd name="connsiteY11" fmla="*/ 241255 h 493047"/>
                    <a:gd name="connsiteX12" fmla="*/ 170659 w 1204329"/>
                    <a:gd name="connsiteY12" fmla="*/ 201499 h 493047"/>
                    <a:gd name="connsiteX13" fmla="*/ 250172 w 1204329"/>
                    <a:gd name="connsiteY13" fmla="*/ 135238 h 493047"/>
                    <a:gd name="connsiteX14" fmla="*/ 276677 w 1204329"/>
                    <a:gd name="connsiteY14" fmla="*/ 108734 h 493047"/>
                    <a:gd name="connsiteX15" fmla="*/ 329685 w 1204329"/>
                    <a:gd name="connsiteY15" fmla="*/ 82229 h 493047"/>
                    <a:gd name="connsiteX16" fmla="*/ 409198 w 1204329"/>
                    <a:gd name="connsiteY16" fmla="*/ 42473 h 493047"/>
                    <a:gd name="connsiteX17" fmla="*/ 448955 w 1204329"/>
                    <a:gd name="connsiteY17" fmla="*/ 15968 h 493047"/>
                    <a:gd name="connsiteX18" fmla="*/ 806764 w 1204329"/>
                    <a:gd name="connsiteY18" fmla="*/ 15968 h 493047"/>
                    <a:gd name="connsiteX19" fmla="*/ 926033 w 1204329"/>
                    <a:gd name="connsiteY19" fmla="*/ 42473 h 493047"/>
                    <a:gd name="connsiteX20" fmla="*/ 1005546 w 1204329"/>
                    <a:gd name="connsiteY20" fmla="*/ 68977 h 493047"/>
                    <a:gd name="connsiteX21" fmla="*/ 1045303 w 1204329"/>
                    <a:gd name="connsiteY21" fmla="*/ 95481 h 493047"/>
                    <a:gd name="connsiteX22" fmla="*/ 1071807 w 1204329"/>
                    <a:gd name="connsiteY22" fmla="*/ 121986 h 493047"/>
                    <a:gd name="connsiteX23" fmla="*/ 1111564 w 1204329"/>
                    <a:gd name="connsiteY23" fmla="*/ 135238 h 493047"/>
                    <a:gd name="connsiteX24" fmla="*/ 1151320 w 1204329"/>
                    <a:gd name="connsiteY24" fmla="*/ 161742 h 493047"/>
                    <a:gd name="connsiteX25" fmla="*/ 1204329 w 1204329"/>
                    <a:gd name="connsiteY25" fmla="*/ 228003 h 493047"/>
                    <a:gd name="connsiteX26" fmla="*/ 1191077 w 1204329"/>
                    <a:gd name="connsiteY26" fmla="*/ 320768 h 493047"/>
                    <a:gd name="connsiteX27" fmla="*/ 1164572 w 1204329"/>
                    <a:gd name="connsiteY27" fmla="*/ 347273 h 493047"/>
                    <a:gd name="connsiteX28" fmla="*/ 1098311 w 1204329"/>
                    <a:gd name="connsiteY28" fmla="*/ 334021 h 493047"/>
                    <a:gd name="connsiteX29" fmla="*/ 1018798 w 1204329"/>
                    <a:gd name="connsiteY29" fmla="*/ 307516 h 493047"/>
                    <a:gd name="connsiteX30" fmla="*/ 979042 w 1204329"/>
                    <a:gd name="connsiteY30" fmla="*/ 281012 h 493047"/>
                    <a:gd name="connsiteX31" fmla="*/ 939285 w 1204329"/>
                    <a:gd name="connsiteY31" fmla="*/ 267760 h 493047"/>
                    <a:gd name="connsiteX32" fmla="*/ 912781 w 1204329"/>
                    <a:gd name="connsiteY32" fmla="*/ 241255 h 493047"/>
                    <a:gd name="connsiteX33" fmla="*/ 873024 w 1204329"/>
                    <a:gd name="connsiteY33" fmla="*/ 228003 h 493047"/>
                    <a:gd name="connsiteX34" fmla="*/ 727250 w 1204329"/>
                    <a:gd name="connsiteY34" fmla="*/ 201499 h 493047"/>
                    <a:gd name="connsiteX35" fmla="*/ 674242 w 1204329"/>
                    <a:gd name="connsiteY35" fmla="*/ 188247 h 493047"/>
                    <a:gd name="connsiteX36" fmla="*/ 581477 w 1204329"/>
                    <a:gd name="connsiteY36" fmla="*/ 201499 h 493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1204329" h="493047">
                      <a:moveTo>
                        <a:pt x="700746" y="188247"/>
                      </a:moveTo>
                      <a:cubicBezTo>
                        <a:pt x="643320" y="192664"/>
                        <a:pt x="585359" y="192516"/>
                        <a:pt x="528468" y="201499"/>
                      </a:cubicBezTo>
                      <a:cubicBezTo>
                        <a:pt x="500872" y="205856"/>
                        <a:pt x="448955" y="228003"/>
                        <a:pt x="448955" y="228003"/>
                      </a:cubicBezTo>
                      <a:cubicBezTo>
                        <a:pt x="422451" y="245673"/>
                        <a:pt x="391967" y="258488"/>
                        <a:pt x="369442" y="281012"/>
                      </a:cubicBezTo>
                      <a:cubicBezTo>
                        <a:pt x="331675" y="318778"/>
                        <a:pt x="353333" y="300585"/>
                        <a:pt x="303181" y="334021"/>
                      </a:cubicBezTo>
                      <a:cubicBezTo>
                        <a:pt x="257744" y="402177"/>
                        <a:pt x="300028" y="349795"/>
                        <a:pt x="236920" y="400281"/>
                      </a:cubicBezTo>
                      <a:cubicBezTo>
                        <a:pt x="184944" y="441862"/>
                        <a:pt x="239704" y="417023"/>
                        <a:pt x="170659" y="440038"/>
                      </a:cubicBezTo>
                      <a:cubicBezTo>
                        <a:pt x="157407" y="448873"/>
                        <a:pt x="145457" y="460073"/>
                        <a:pt x="130903" y="466542"/>
                      </a:cubicBezTo>
                      <a:cubicBezTo>
                        <a:pt x="105373" y="477889"/>
                        <a:pt x="51390" y="493047"/>
                        <a:pt x="51390" y="493047"/>
                      </a:cubicBezTo>
                      <a:cubicBezTo>
                        <a:pt x="-28123" y="466541"/>
                        <a:pt x="2744" y="491194"/>
                        <a:pt x="24885" y="347273"/>
                      </a:cubicBezTo>
                      <a:cubicBezTo>
                        <a:pt x="32557" y="297406"/>
                        <a:pt x="36784" y="315834"/>
                        <a:pt x="64642" y="281012"/>
                      </a:cubicBezTo>
                      <a:cubicBezTo>
                        <a:pt x="74592" y="268575"/>
                        <a:pt x="79884" y="252517"/>
                        <a:pt x="91146" y="241255"/>
                      </a:cubicBezTo>
                      <a:cubicBezTo>
                        <a:pt x="116835" y="215566"/>
                        <a:pt x="138325" y="212277"/>
                        <a:pt x="170659" y="201499"/>
                      </a:cubicBezTo>
                      <a:cubicBezTo>
                        <a:pt x="253702" y="90775"/>
                        <a:pt x="167387" y="184908"/>
                        <a:pt x="250172" y="135238"/>
                      </a:cubicBezTo>
                      <a:cubicBezTo>
                        <a:pt x="260886" y="128810"/>
                        <a:pt x="266281" y="115665"/>
                        <a:pt x="276677" y="108734"/>
                      </a:cubicBezTo>
                      <a:cubicBezTo>
                        <a:pt x="293114" y="97776"/>
                        <a:pt x="312533" y="92030"/>
                        <a:pt x="329685" y="82229"/>
                      </a:cubicBezTo>
                      <a:cubicBezTo>
                        <a:pt x="401612" y="41128"/>
                        <a:pt x="336312" y="66768"/>
                        <a:pt x="409198" y="42473"/>
                      </a:cubicBezTo>
                      <a:cubicBezTo>
                        <a:pt x="422450" y="33638"/>
                        <a:pt x="434042" y="21561"/>
                        <a:pt x="448955" y="15968"/>
                      </a:cubicBezTo>
                      <a:cubicBezTo>
                        <a:pt x="543325" y="-19421"/>
                        <a:pt x="783320" y="14902"/>
                        <a:pt x="806764" y="15968"/>
                      </a:cubicBezTo>
                      <a:cubicBezTo>
                        <a:pt x="844585" y="23533"/>
                        <a:pt x="888610" y="31246"/>
                        <a:pt x="926033" y="42473"/>
                      </a:cubicBezTo>
                      <a:cubicBezTo>
                        <a:pt x="952793" y="50501"/>
                        <a:pt x="982300" y="53480"/>
                        <a:pt x="1005546" y="68977"/>
                      </a:cubicBezTo>
                      <a:cubicBezTo>
                        <a:pt x="1018798" y="77812"/>
                        <a:pt x="1032866" y="85531"/>
                        <a:pt x="1045303" y="95481"/>
                      </a:cubicBezTo>
                      <a:cubicBezTo>
                        <a:pt x="1055059" y="103286"/>
                        <a:pt x="1061093" y="115558"/>
                        <a:pt x="1071807" y="121986"/>
                      </a:cubicBezTo>
                      <a:cubicBezTo>
                        <a:pt x="1083785" y="129173"/>
                        <a:pt x="1098312" y="130821"/>
                        <a:pt x="1111564" y="135238"/>
                      </a:cubicBezTo>
                      <a:cubicBezTo>
                        <a:pt x="1124816" y="144073"/>
                        <a:pt x="1138883" y="151792"/>
                        <a:pt x="1151320" y="161742"/>
                      </a:cubicBezTo>
                      <a:cubicBezTo>
                        <a:pt x="1178293" y="183321"/>
                        <a:pt x="1184651" y="198487"/>
                        <a:pt x="1204329" y="228003"/>
                      </a:cubicBezTo>
                      <a:cubicBezTo>
                        <a:pt x="1199912" y="258925"/>
                        <a:pt x="1200955" y="291135"/>
                        <a:pt x="1191077" y="320768"/>
                      </a:cubicBezTo>
                      <a:cubicBezTo>
                        <a:pt x="1187126" y="332621"/>
                        <a:pt x="1176941" y="345506"/>
                        <a:pt x="1164572" y="347273"/>
                      </a:cubicBezTo>
                      <a:cubicBezTo>
                        <a:pt x="1142274" y="350459"/>
                        <a:pt x="1120042" y="339948"/>
                        <a:pt x="1098311" y="334021"/>
                      </a:cubicBezTo>
                      <a:cubicBezTo>
                        <a:pt x="1071357" y="326670"/>
                        <a:pt x="1018798" y="307516"/>
                        <a:pt x="1018798" y="307516"/>
                      </a:cubicBezTo>
                      <a:cubicBezTo>
                        <a:pt x="1005546" y="298681"/>
                        <a:pt x="993288" y="288135"/>
                        <a:pt x="979042" y="281012"/>
                      </a:cubicBezTo>
                      <a:cubicBezTo>
                        <a:pt x="966548" y="274765"/>
                        <a:pt x="951263" y="274947"/>
                        <a:pt x="939285" y="267760"/>
                      </a:cubicBezTo>
                      <a:cubicBezTo>
                        <a:pt x="928571" y="261332"/>
                        <a:pt x="923495" y="247683"/>
                        <a:pt x="912781" y="241255"/>
                      </a:cubicBezTo>
                      <a:cubicBezTo>
                        <a:pt x="900803" y="234068"/>
                        <a:pt x="886456" y="231841"/>
                        <a:pt x="873024" y="228003"/>
                      </a:cubicBezTo>
                      <a:cubicBezTo>
                        <a:pt x="794122" y="205460"/>
                        <a:pt x="830484" y="220269"/>
                        <a:pt x="727250" y="201499"/>
                      </a:cubicBezTo>
                      <a:cubicBezTo>
                        <a:pt x="709331" y="198241"/>
                        <a:pt x="691911" y="192664"/>
                        <a:pt x="674242" y="188247"/>
                      </a:cubicBezTo>
                      <a:cubicBezTo>
                        <a:pt x="590372" y="202225"/>
                        <a:pt x="621599" y="201499"/>
                        <a:pt x="581477" y="201499"/>
                      </a:cubicBezTo>
                    </a:path>
                  </a:pathLst>
                </a:custGeom>
                <a:solidFill>
                  <a:srgbClr val="FF66F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</p:grpSp>
          <p:sp>
            <p:nvSpPr>
              <p:cNvPr id="455" name="正方形/長方形 454"/>
              <p:cNvSpPr/>
              <p:nvPr/>
            </p:nvSpPr>
            <p:spPr>
              <a:xfrm>
                <a:off x="3211081" y="1525873"/>
                <a:ext cx="3110384" cy="1353091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ja-JP" altLang="en-US" sz="2000" b="0" cap="none" spc="0" dirty="0" smtClean="0">
                    <a:ln w="18415" cmpd="sng">
                      <a:solidFill>
                        <a:sysClr val="windowText" lastClr="000000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</a:rPr>
                  <a:t>もんだい</a:t>
                </a:r>
                <a:endParaRPr lang="ja-JP" altLang="en-US" sz="2000" b="0" cap="none" spc="0" dirty="0">
                  <a:ln w="18415" cmpd="sng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271" name="グループ化 270"/>
            <p:cNvGrpSpPr/>
            <p:nvPr/>
          </p:nvGrpSpPr>
          <p:grpSpPr>
            <a:xfrm>
              <a:off x="1953877" y="1840824"/>
              <a:ext cx="1455374" cy="1384722"/>
              <a:chOff x="2744777" y="1484784"/>
              <a:chExt cx="4050390" cy="4682851"/>
            </a:xfrm>
          </p:grpSpPr>
          <p:grpSp>
            <p:nvGrpSpPr>
              <p:cNvPr id="441" name="グループ化 440"/>
              <p:cNvGrpSpPr/>
              <p:nvPr/>
            </p:nvGrpSpPr>
            <p:grpSpPr>
              <a:xfrm>
                <a:off x="2744777" y="1484784"/>
                <a:ext cx="4050390" cy="4682851"/>
                <a:chOff x="2668961" y="1844824"/>
                <a:chExt cx="4050390" cy="4682851"/>
              </a:xfrm>
            </p:grpSpPr>
            <p:sp>
              <p:nvSpPr>
                <p:cNvPr id="446" name="フリーフォーム 445"/>
                <p:cNvSpPr/>
                <p:nvPr/>
              </p:nvSpPr>
              <p:spPr>
                <a:xfrm>
                  <a:off x="2668961" y="1844824"/>
                  <a:ext cx="4050390" cy="4682851"/>
                </a:xfrm>
                <a:custGeom>
                  <a:avLst/>
                  <a:gdLst>
                    <a:gd name="connsiteX0" fmla="*/ 1277497 w 4050390"/>
                    <a:gd name="connsiteY0" fmla="*/ 35515 h 4334120"/>
                    <a:gd name="connsiteX1" fmla="*/ 747410 w 4050390"/>
                    <a:gd name="connsiteY1" fmla="*/ 287306 h 4334120"/>
                    <a:gd name="connsiteX2" fmla="*/ 349845 w 4050390"/>
                    <a:gd name="connsiteY2" fmla="*/ 936663 h 4334120"/>
                    <a:gd name="connsiteX3" fmla="*/ 190819 w 4050390"/>
                    <a:gd name="connsiteY3" fmla="*/ 2672698 h 4334120"/>
                    <a:gd name="connsiteX4" fmla="*/ 204071 w 4050390"/>
                    <a:gd name="connsiteY4" fmla="*/ 4209950 h 4334120"/>
                    <a:gd name="connsiteX5" fmla="*/ 270332 w 4050390"/>
                    <a:gd name="connsiteY5" fmla="*/ 4249706 h 4334120"/>
                    <a:gd name="connsiteX6" fmla="*/ 3649637 w 4050390"/>
                    <a:gd name="connsiteY6" fmla="*/ 4302715 h 4334120"/>
                    <a:gd name="connsiteX7" fmla="*/ 4020697 w 4050390"/>
                    <a:gd name="connsiteY7" fmla="*/ 4249706 h 4334120"/>
                    <a:gd name="connsiteX8" fmla="*/ 3967689 w 4050390"/>
                    <a:gd name="connsiteY8" fmla="*/ 4156941 h 4334120"/>
                    <a:gd name="connsiteX9" fmla="*/ 3914680 w 4050390"/>
                    <a:gd name="connsiteY9" fmla="*/ 2526924 h 4334120"/>
                    <a:gd name="connsiteX10" fmla="*/ 3768906 w 4050390"/>
                    <a:gd name="connsiteY10" fmla="*/ 578854 h 4334120"/>
                    <a:gd name="connsiteX11" fmla="*/ 2152141 w 4050390"/>
                    <a:gd name="connsiteY11" fmla="*/ 22263 h 4334120"/>
                    <a:gd name="connsiteX12" fmla="*/ 1065463 w 4050390"/>
                    <a:gd name="connsiteY12" fmla="*/ 101776 h 4334120"/>
                    <a:gd name="connsiteX13" fmla="*/ 1065463 w 4050390"/>
                    <a:gd name="connsiteY13" fmla="*/ 101776 h 43341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4050390" h="4334120">
                      <a:moveTo>
                        <a:pt x="1277497" y="35515"/>
                      </a:moveTo>
                      <a:cubicBezTo>
                        <a:pt x="1089758" y="86315"/>
                        <a:pt x="902019" y="137115"/>
                        <a:pt x="747410" y="287306"/>
                      </a:cubicBezTo>
                      <a:cubicBezTo>
                        <a:pt x="592801" y="437497"/>
                        <a:pt x="442610" y="539098"/>
                        <a:pt x="349845" y="936663"/>
                      </a:cubicBezTo>
                      <a:cubicBezTo>
                        <a:pt x="257080" y="1334228"/>
                        <a:pt x="215115" y="2127150"/>
                        <a:pt x="190819" y="2672698"/>
                      </a:cubicBezTo>
                      <a:cubicBezTo>
                        <a:pt x="166523" y="3218246"/>
                        <a:pt x="190819" y="3947115"/>
                        <a:pt x="204071" y="4209950"/>
                      </a:cubicBezTo>
                      <a:cubicBezTo>
                        <a:pt x="217323" y="4472785"/>
                        <a:pt x="-303929" y="4234245"/>
                        <a:pt x="270332" y="4249706"/>
                      </a:cubicBezTo>
                      <a:cubicBezTo>
                        <a:pt x="844593" y="4265167"/>
                        <a:pt x="3024576" y="4302715"/>
                        <a:pt x="3649637" y="4302715"/>
                      </a:cubicBezTo>
                      <a:cubicBezTo>
                        <a:pt x="4274698" y="4302715"/>
                        <a:pt x="3967688" y="4274002"/>
                        <a:pt x="4020697" y="4249706"/>
                      </a:cubicBezTo>
                      <a:cubicBezTo>
                        <a:pt x="4073706" y="4225410"/>
                        <a:pt x="3985359" y="4444071"/>
                        <a:pt x="3967689" y="4156941"/>
                      </a:cubicBezTo>
                      <a:cubicBezTo>
                        <a:pt x="3950020" y="3869811"/>
                        <a:pt x="3947811" y="3123272"/>
                        <a:pt x="3914680" y="2526924"/>
                      </a:cubicBezTo>
                      <a:cubicBezTo>
                        <a:pt x="3881550" y="1930576"/>
                        <a:pt x="4062663" y="996298"/>
                        <a:pt x="3768906" y="578854"/>
                      </a:cubicBezTo>
                      <a:cubicBezTo>
                        <a:pt x="3475150" y="161411"/>
                        <a:pt x="2602715" y="101776"/>
                        <a:pt x="2152141" y="22263"/>
                      </a:cubicBezTo>
                      <a:cubicBezTo>
                        <a:pt x="1701567" y="-57250"/>
                        <a:pt x="1065463" y="101776"/>
                        <a:pt x="1065463" y="101776"/>
                      </a:cubicBezTo>
                      <a:lnTo>
                        <a:pt x="1065463" y="101776"/>
                      </a:lnTo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447" name="円/楕円 446"/>
                <p:cNvSpPr/>
                <p:nvPr/>
              </p:nvSpPr>
              <p:spPr>
                <a:xfrm>
                  <a:off x="3539968" y="2708920"/>
                  <a:ext cx="864096" cy="864096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448" name="弦 447"/>
                <p:cNvSpPr/>
                <p:nvPr/>
              </p:nvSpPr>
              <p:spPr>
                <a:xfrm rot="17413514">
                  <a:off x="3511875" y="2740803"/>
                  <a:ext cx="863204" cy="848977"/>
                </a:xfrm>
                <a:prstGeom prst="chord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449" name="円/楕円 448"/>
                <p:cNvSpPr/>
                <p:nvPr/>
              </p:nvSpPr>
              <p:spPr>
                <a:xfrm>
                  <a:off x="4913988" y="2708920"/>
                  <a:ext cx="864096" cy="864096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450" name="弦 449"/>
                <p:cNvSpPr/>
                <p:nvPr/>
              </p:nvSpPr>
              <p:spPr>
                <a:xfrm rot="17413514">
                  <a:off x="4885895" y="2740803"/>
                  <a:ext cx="863204" cy="848977"/>
                </a:xfrm>
                <a:prstGeom prst="chord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451" name="円/楕円 450"/>
                <p:cNvSpPr/>
                <p:nvPr/>
              </p:nvSpPr>
              <p:spPr>
                <a:xfrm>
                  <a:off x="3779912" y="2996952"/>
                  <a:ext cx="360040" cy="28803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452" name="円/楕円 451"/>
                <p:cNvSpPr/>
                <p:nvPr/>
              </p:nvSpPr>
              <p:spPr>
                <a:xfrm>
                  <a:off x="5137477" y="3021275"/>
                  <a:ext cx="360040" cy="28803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</p:grpSp>
          <p:grpSp>
            <p:nvGrpSpPr>
              <p:cNvPr id="442" name="グループ化 441"/>
              <p:cNvGrpSpPr/>
              <p:nvPr/>
            </p:nvGrpSpPr>
            <p:grpSpPr>
              <a:xfrm>
                <a:off x="4333282" y="3948385"/>
                <a:ext cx="880011" cy="701173"/>
                <a:chOff x="4109793" y="3844323"/>
                <a:chExt cx="1216771" cy="701173"/>
              </a:xfrm>
            </p:grpSpPr>
            <p:sp>
              <p:nvSpPr>
                <p:cNvPr id="444" name="フリーフォーム 443"/>
                <p:cNvSpPr/>
                <p:nvPr/>
              </p:nvSpPr>
              <p:spPr>
                <a:xfrm>
                  <a:off x="4109793" y="4052449"/>
                  <a:ext cx="1204329" cy="493047"/>
                </a:xfrm>
                <a:custGeom>
                  <a:avLst/>
                  <a:gdLst>
                    <a:gd name="connsiteX0" fmla="*/ 700746 w 1204329"/>
                    <a:gd name="connsiteY0" fmla="*/ 188247 h 493047"/>
                    <a:gd name="connsiteX1" fmla="*/ 528468 w 1204329"/>
                    <a:gd name="connsiteY1" fmla="*/ 201499 h 493047"/>
                    <a:gd name="connsiteX2" fmla="*/ 448955 w 1204329"/>
                    <a:gd name="connsiteY2" fmla="*/ 228003 h 493047"/>
                    <a:gd name="connsiteX3" fmla="*/ 369442 w 1204329"/>
                    <a:gd name="connsiteY3" fmla="*/ 281012 h 493047"/>
                    <a:gd name="connsiteX4" fmla="*/ 303181 w 1204329"/>
                    <a:gd name="connsiteY4" fmla="*/ 334021 h 493047"/>
                    <a:gd name="connsiteX5" fmla="*/ 236920 w 1204329"/>
                    <a:gd name="connsiteY5" fmla="*/ 400281 h 493047"/>
                    <a:gd name="connsiteX6" fmla="*/ 170659 w 1204329"/>
                    <a:gd name="connsiteY6" fmla="*/ 440038 h 493047"/>
                    <a:gd name="connsiteX7" fmla="*/ 130903 w 1204329"/>
                    <a:gd name="connsiteY7" fmla="*/ 466542 h 493047"/>
                    <a:gd name="connsiteX8" fmla="*/ 51390 w 1204329"/>
                    <a:gd name="connsiteY8" fmla="*/ 493047 h 493047"/>
                    <a:gd name="connsiteX9" fmla="*/ 24885 w 1204329"/>
                    <a:gd name="connsiteY9" fmla="*/ 347273 h 493047"/>
                    <a:gd name="connsiteX10" fmla="*/ 64642 w 1204329"/>
                    <a:gd name="connsiteY10" fmla="*/ 281012 h 493047"/>
                    <a:gd name="connsiteX11" fmla="*/ 91146 w 1204329"/>
                    <a:gd name="connsiteY11" fmla="*/ 241255 h 493047"/>
                    <a:gd name="connsiteX12" fmla="*/ 170659 w 1204329"/>
                    <a:gd name="connsiteY12" fmla="*/ 201499 h 493047"/>
                    <a:gd name="connsiteX13" fmla="*/ 250172 w 1204329"/>
                    <a:gd name="connsiteY13" fmla="*/ 135238 h 493047"/>
                    <a:gd name="connsiteX14" fmla="*/ 276677 w 1204329"/>
                    <a:gd name="connsiteY14" fmla="*/ 108734 h 493047"/>
                    <a:gd name="connsiteX15" fmla="*/ 329685 w 1204329"/>
                    <a:gd name="connsiteY15" fmla="*/ 82229 h 493047"/>
                    <a:gd name="connsiteX16" fmla="*/ 409198 w 1204329"/>
                    <a:gd name="connsiteY16" fmla="*/ 42473 h 493047"/>
                    <a:gd name="connsiteX17" fmla="*/ 448955 w 1204329"/>
                    <a:gd name="connsiteY17" fmla="*/ 15968 h 493047"/>
                    <a:gd name="connsiteX18" fmla="*/ 806764 w 1204329"/>
                    <a:gd name="connsiteY18" fmla="*/ 15968 h 493047"/>
                    <a:gd name="connsiteX19" fmla="*/ 926033 w 1204329"/>
                    <a:gd name="connsiteY19" fmla="*/ 42473 h 493047"/>
                    <a:gd name="connsiteX20" fmla="*/ 1005546 w 1204329"/>
                    <a:gd name="connsiteY20" fmla="*/ 68977 h 493047"/>
                    <a:gd name="connsiteX21" fmla="*/ 1045303 w 1204329"/>
                    <a:gd name="connsiteY21" fmla="*/ 95481 h 493047"/>
                    <a:gd name="connsiteX22" fmla="*/ 1071807 w 1204329"/>
                    <a:gd name="connsiteY22" fmla="*/ 121986 h 493047"/>
                    <a:gd name="connsiteX23" fmla="*/ 1111564 w 1204329"/>
                    <a:gd name="connsiteY23" fmla="*/ 135238 h 493047"/>
                    <a:gd name="connsiteX24" fmla="*/ 1151320 w 1204329"/>
                    <a:gd name="connsiteY24" fmla="*/ 161742 h 493047"/>
                    <a:gd name="connsiteX25" fmla="*/ 1204329 w 1204329"/>
                    <a:gd name="connsiteY25" fmla="*/ 228003 h 493047"/>
                    <a:gd name="connsiteX26" fmla="*/ 1191077 w 1204329"/>
                    <a:gd name="connsiteY26" fmla="*/ 320768 h 493047"/>
                    <a:gd name="connsiteX27" fmla="*/ 1164572 w 1204329"/>
                    <a:gd name="connsiteY27" fmla="*/ 347273 h 493047"/>
                    <a:gd name="connsiteX28" fmla="*/ 1098311 w 1204329"/>
                    <a:gd name="connsiteY28" fmla="*/ 334021 h 493047"/>
                    <a:gd name="connsiteX29" fmla="*/ 1018798 w 1204329"/>
                    <a:gd name="connsiteY29" fmla="*/ 307516 h 493047"/>
                    <a:gd name="connsiteX30" fmla="*/ 979042 w 1204329"/>
                    <a:gd name="connsiteY30" fmla="*/ 281012 h 493047"/>
                    <a:gd name="connsiteX31" fmla="*/ 939285 w 1204329"/>
                    <a:gd name="connsiteY31" fmla="*/ 267760 h 493047"/>
                    <a:gd name="connsiteX32" fmla="*/ 912781 w 1204329"/>
                    <a:gd name="connsiteY32" fmla="*/ 241255 h 493047"/>
                    <a:gd name="connsiteX33" fmla="*/ 873024 w 1204329"/>
                    <a:gd name="connsiteY33" fmla="*/ 228003 h 493047"/>
                    <a:gd name="connsiteX34" fmla="*/ 727250 w 1204329"/>
                    <a:gd name="connsiteY34" fmla="*/ 201499 h 493047"/>
                    <a:gd name="connsiteX35" fmla="*/ 674242 w 1204329"/>
                    <a:gd name="connsiteY35" fmla="*/ 188247 h 493047"/>
                    <a:gd name="connsiteX36" fmla="*/ 581477 w 1204329"/>
                    <a:gd name="connsiteY36" fmla="*/ 201499 h 493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1204329" h="493047">
                      <a:moveTo>
                        <a:pt x="700746" y="188247"/>
                      </a:moveTo>
                      <a:cubicBezTo>
                        <a:pt x="643320" y="192664"/>
                        <a:pt x="585359" y="192516"/>
                        <a:pt x="528468" y="201499"/>
                      </a:cubicBezTo>
                      <a:cubicBezTo>
                        <a:pt x="500872" y="205856"/>
                        <a:pt x="448955" y="228003"/>
                        <a:pt x="448955" y="228003"/>
                      </a:cubicBezTo>
                      <a:cubicBezTo>
                        <a:pt x="422451" y="245673"/>
                        <a:pt x="391967" y="258488"/>
                        <a:pt x="369442" y="281012"/>
                      </a:cubicBezTo>
                      <a:cubicBezTo>
                        <a:pt x="331675" y="318778"/>
                        <a:pt x="353333" y="300585"/>
                        <a:pt x="303181" y="334021"/>
                      </a:cubicBezTo>
                      <a:cubicBezTo>
                        <a:pt x="257744" y="402177"/>
                        <a:pt x="300028" y="349795"/>
                        <a:pt x="236920" y="400281"/>
                      </a:cubicBezTo>
                      <a:cubicBezTo>
                        <a:pt x="184944" y="441862"/>
                        <a:pt x="239704" y="417023"/>
                        <a:pt x="170659" y="440038"/>
                      </a:cubicBezTo>
                      <a:cubicBezTo>
                        <a:pt x="157407" y="448873"/>
                        <a:pt x="145457" y="460073"/>
                        <a:pt x="130903" y="466542"/>
                      </a:cubicBezTo>
                      <a:cubicBezTo>
                        <a:pt x="105373" y="477889"/>
                        <a:pt x="51390" y="493047"/>
                        <a:pt x="51390" y="493047"/>
                      </a:cubicBezTo>
                      <a:cubicBezTo>
                        <a:pt x="-28123" y="466541"/>
                        <a:pt x="2744" y="491194"/>
                        <a:pt x="24885" y="347273"/>
                      </a:cubicBezTo>
                      <a:cubicBezTo>
                        <a:pt x="32557" y="297406"/>
                        <a:pt x="36784" y="315834"/>
                        <a:pt x="64642" y="281012"/>
                      </a:cubicBezTo>
                      <a:cubicBezTo>
                        <a:pt x="74592" y="268575"/>
                        <a:pt x="79884" y="252517"/>
                        <a:pt x="91146" y="241255"/>
                      </a:cubicBezTo>
                      <a:cubicBezTo>
                        <a:pt x="116835" y="215566"/>
                        <a:pt x="138325" y="212277"/>
                        <a:pt x="170659" y="201499"/>
                      </a:cubicBezTo>
                      <a:cubicBezTo>
                        <a:pt x="253702" y="90775"/>
                        <a:pt x="167387" y="184908"/>
                        <a:pt x="250172" y="135238"/>
                      </a:cubicBezTo>
                      <a:cubicBezTo>
                        <a:pt x="260886" y="128810"/>
                        <a:pt x="266281" y="115665"/>
                        <a:pt x="276677" y="108734"/>
                      </a:cubicBezTo>
                      <a:cubicBezTo>
                        <a:pt x="293114" y="97776"/>
                        <a:pt x="312533" y="92030"/>
                        <a:pt x="329685" y="82229"/>
                      </a:cubicBezTo>
                      <a:cubicBezTo>
                        <a:pt x="401612" y="41128"/>
                        <a:pt x="336312" y="66768"/>
                        <a:pt x="409198" y="42473"/>
                      </a:cubicBezTo>
                      <a:cubicBezTo>
                        <a:pt x="422450" y="33638"/>
                        <a:pt x="434042" y="21561"/>
                        <a:pt x="448955" y="15968"/>
                      </a:cubicBezTo>
                      <a:cubicBezTo>
                        <a:pt x="543325" y="-19421"/>
                        <a:pt x="783320" y="14902"/>
                        <a:pt x="806764" y="15968"/>
                      </a:cubicBezTo>
                      <a:cubicBezTo>
                        <a:pt x="844585" y="23533"/>
                        <a:pt x="888610" y="31246"/>
                        <a:pt x="926033" y="42473"/>
                      </a:cubicBezTo>
                      <a:cubicBezTo>
                        <a:pt x="952793" y="50501"/>
                        <a:pt x="982300" y="53480"/>
                        <a:pt x="1005546" y="68977"/>
                      </a:cubicBezTo>
                      <a:cubicBezTo>
                        <a:pt x="1018798" y="77812"/>
                        <a:pt x="1032866" y="85531"/>
                        <a:pt x="1045303" y="95481"/>
                      </a:cubicBezTo>
                      <a:cubicBezTo>
                        <a:pt x="1055059" y="103286"/>
                        <a:pt x="1061093" y="115558"/>
                        <a:pt x="1071807" y="121986"/>
                      </a:cubicBezTo>
                      <a:cubicBezTo>
                        <a:pt x="1083785" y="129173"/>
                        <a:pt x="1098312" y="130821"/>
                        <a:pt x="1111564" y="135238"/>
                      </a:cubicBezTo>
                      <a:cubicBezTo>
                        <a:pt x="1124816" y="144073"/>
                        <a:pt x="1138883" y="151792"/>
                        <a:pt x="1151320" y="161742"/>
                      </a:cubicBezTo>
                      <a:cubicBezTo>
                        <a:pt x="1178293" y="183321"/>
                        <a:pt x="1184651" y="198487"/>
                        <a:pt x="1204329" y="228003"/>
                      </a:cubicBezTo>
                      <a:cubicBezTo>
                        <a:pt x="1199912" y="258925"/>
                        <a:pt x="1200955" y="291135"/>
                        <a:pt x="1191077" y="320768"/>
                      </a:cubicBezTo>
                      <a:cubicBezTo>
                        <a:pt x="1187126" y="332621"/>
                        <a:pt x="1176941" y="345506"/>
                        <a:pt x="1164572" y="347273"/>
                      </a:cubicBezTo>
                      <a:cubicBezTo>
                        <a:pt x="1142274" y="350459"/>
                        <a:pt x="1120042" y="339948"/>
                        <a:pt x="1098311" y="334021"/>
                      </a:cubicBezTo>
                      <a:cubicBezTo>
                        <a:pt x="1071357" y="326670"/>
                        <a:pt x="1018798" y="307516"/>
                        <a:pt x="1018798" y="307516"/>
                      </a:cubicBezTo>
                      <a:cubicBezTo>
                        <a:pt x="1005546" y="298681"/>
                        <a:pt x="993288" y="288135"/>
                        <a:pt x="979042" y="281012"/>
                      </a:cubicBezTo>
                      <a:cubicBezTo>
                        <a:pt x="966548" y="274765"/>
                        <a:pt x="951263" y="274947"/>
                        <a:pt x="939285" y="267760"/>
                      </a:cubicBezTo>
                      <a:cubicBezTo>
                        <a:pt x="928571" y="261332"/>
                        <a:pt x="923495" y="247683"/>
                        <a:pt x="912781" y="241255"/>
                      </a:cubicBezTo>
                      <a:cubicBezTo>
                        <a:pt x="900803" y="234068"/>
                        <a:pt x="886456" y="231841"/>
                        <a:pt x="873024" y="228003"/>
                      </a:cubicBezTo>
                      <a:cubicBezTo>
                        <a:pt x="794122" y="205460"/>
                        <a:pt x="830484" y="220269"/>
                        <a:pt x="727250" y="201499"/>
                      </a:cubicBezTo>
                      <a:cubicBezTo>
                        <a:pt x="709331" y="198241"/>
                        <a:pt x="691911" y="192664"/>
                        <a:pt x="674242" y="188247"/>
                      </a:cubicBezTo>
                      <a:cubicBezTo>
                        <a:pt x="590372" y="202225"/>
                        <a:pt x="621599" y="201499"/>
                        <a:pt x="581477" y="201499"/>
                      </a:cubicBezTo>
                    </a:path>
                  </a:pathLst>
                </a:custGeom>
                <a:solidFill>
                  <a:srgbClr val="FF66F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445" name="フリーフォーム 444"/>
                <p:cNvSpPr/>
                <p:nvPr/>
              </p:nvSpPr>
              <p:spPr>
                <a:xfrm>
                  <a:off x="4122235" y="3844323"/>
                  <a:ext cx="1204329" cy="493047"/>
                </a:xfrm>
                <a:custGeom>
                  <a:avLst/>
                  <a:gdLst>
                    <a:gd name="connsiteX0" fmla="*/ 700746 w 1204329"/>
                    <a:gd name="connsiteY0" fmla="*/ 188247 h 493047"/>
                    <a:gd name="connsiteX1" fmla="*/ 528468 w 1204329"/>
                    <a:gd name="connsiteY1" fmla="*/ 201499 h 493047"/>
                    <a:gd name="connsiteX2" fmla="*/ 448955 w 1204329"/>
                    <a:gd name="connsiteY2" fmla="*/ 228003 h 493047"/>
                    <a:gd name="connsiteX3" fmla="*/ 369442 w 1204329"/>
                    <a:gd name="connsiteY3" fmla="*/ 281012 h 493047"/>
                    <a:gd name="connsiteX4" fmla="*/ 303181 w 1204329"/>
                    <a:gd name="connsiteY4" fmla="*/ 334021 h 493047"/>
                    <a:gd name="connsiteX5" fmla="*/ 236920 w 1204329"/>
                    <a:gd name="connsiteY5" fmla="*/ 400281 h 493047"/>
                    <a:gd name="connsiteX6" fmla="*/ 170659 w 1204329"/>
                    <a:gd name="connsiteY6" fmla="*/ 440038 h 493047"/>
                    <a:gd name="connsiteX7" fmla="*/ 130903 w 1204329"/>
                    <a:gd name="connsiteY7" fmla="*/ 466542 h 493047"/>
                    <a:gd name="connsiteX8" fmla="*/ 51390 w 1204329"/>
                    <a:gd name="connsiteY8" fmla="*/ 493047 h 493047"/>
                    <a:gd name="connsiteX9" fmla="*/ 24885 w 1204329"/>
                    <a:gd name="connsiteY9" fmla="*/ 347273 h 493047"/>
                    <a:gd name="connsiteX10" fmla="*/ 64642 w 1204329"/>
                    <a:gd name="connsiteY10" fmla="*/ 281012 h 493047"/>
                    <a:gd name="connsiteX11" fmla="*/ 91146 w 1204329"/>
                    <a:gd name="connsiteY11" fmla="*/ 241255 h 493047"/>
                    <a:gd name="connsiteX12" fmla="*/ 170659 w 1204329"/>
                    <a:gd name="connsiteY12" fmla="*/ 201499 h 493047"/>
                    <a:gd name="connsiteX13" fmla="*/ 250172 w 1204329"/>
                    <a:gd name="connsiteY13" fmla="*/ 135238 h 493047"/>
                    <a:gd name="connsiteX14" fmla="*/ 276677 w 1204329"/>
                    <a:gd name="connsiteY14" fmla="*/ 108734 h 493047"/>
                    <a:gd name="connsiteX15" fmla="*/ 329685 w 1204329"/>
                    <a:gd name="connsiteY15" fmla="*/ 82229 h 493047"/>
                    <a:gd name="connsiteX16" fmla="*/ 409198 w 1204329"/>
                    <a:gd name="connsiteY16" fmla="*/ 42473 h 493047"/>
                    <a:gd name="connsiteX17" fmla="*/ 448955 w 1204329"/>
                    <a:gd name="connsiteY17" fmla="*/ 15968 h 493047"/>
                    <a:gd name="connsiteX18" fmla="*/ 806764 w 1204329"/>
                    <a:gd name="connsiteY18" fmla="*/ 15968 h 493047"/>
                    <a:gd name="connsiteX19" fmla="*/ 926033 w 1204329"/>
                    <a:gd name="connsiteY19" fmla="*/ 42473 h 493047"/>
                    <a:gd name="connsiteX20" fmla="*/ 1005546 w 1204329"/>
                    <a:gd name="connsiteY20" fmla="*/ 68977 h 493047"/>
                    <a:gd name="connsiteX21" fmla="*/ 1045303 w 1204329"/>
                    <a:gd name="connsiteY21" fmla="*/ 95481 h 493047"/>
                    <a:gd name="connsiteX22" fmla="*/ 1071807 w 1204329"/>
                    <a:gd name="connsiteY22" fmla="*/ 121986 h 493047"/>
                    <a:gd name="connsiteX23" fmla="*/ 1111564 w 1204329"/>
                    <a:gd name="connsiteY23" fmla="*/ 135238 h 493047"/>
                    <a:gd name="connsiteX24" fmla="*/ 1151320 w 1204329"/>
                    <a:gd name="connsiteY24" fmla="*/ 161742 h 493047"/>
                    <a:gd name="connsiteX25" fmla="*/ 1204329 w 1204329"/>
                    <a:gd name="connsiteY25" fmla="*/ 228003 h 493047"/>
                    <a:gd name="connsiteX26" fmla="*/ 1191077 w 1204329"/>
                    <a:gd name="connsiteY26" fmla="*/ 320768 h 493047"/>
                    <a:gd name="connsiteX27" fmla="*/ 1164572 w 1204329"/>
                    <a:gd name="connsiteY27" fmla="*/ 347273 h 493047"/>
                    <a:gd name="connsiteX28" fmla="*/ 1098311 w 1204329"/>
                    <a:gd name="connsiteY28" fmla="*/ 334021 h 493047"/>
                    <a:gd name="connsiteX29" fmla="*/ 1018798 w 1204329"/>
                    <a:gd name="connsiteY29" fmla="*/ 307516 h 493047"/>
                    <a:gd name="connsiteX30" fmla="*/ 979042 w 1204329"/>
                    <a:gd name="connsiteY30" fmla="*/ 281012 h 493047"/>
                    <a:gd name="connsiteX31" fmla="*/ 939285 w 1204329"/>
                    <a:gd name="connsiteY31" fmla="*/ 267760 h 493047"/>
                    <a:gd name="connsiteX32" fmla="*/ 912781 w 1204329"/>
                    <a:gd name="connsiteY32" fmla="*/ 241255 h 493047"/>
                    <a:gd name="connsiteX33" fmla="*/ 873024 w 1204329"/>
                    <a:gd name="connsiteY33" fmla="*/ 228003 h 493047"/>
                    <a:gd name="connsiteX34" fmla="*/ 727250 w 1204329"/>
                    <a:gd name="connsiteY34" fmla="*/ 201499 h 493047"/>
                    <a:gd name="connsiteX35" fmla="*/ 674242 w 1204329"/>
                    <a:gd name="connsiteY35" fmla="*/ 188247 h 493047"/>
                    <a:gd name="connsiteX36" fmla="*/ 581477 w 1204329"/>
                    <a:gd name="connsiteY36" fmla="*/ 201499 h 493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1204329" h="493047">
                      <a:moveTo>
                        <a:pt x="700746" y="188247"/>
                      </a:moveTo>
                      <a:cubicBezTo>
                        <a:pt x="643320" y="192664"/>
                        <a:pt x="585359" y="192516"/>
                        <a:pt x="528468" y="201499"/>
                      </a:cubicBezTo>
                      <a:cubicBezTo>
                        <a:pt x="500872" y="205856"/>
                        <a:pt x="448955" y="228003"/>
                        <a:pt x="448955" y="228003"/>
                      </a:cubicBezTo>
                      <a:cubicBezTo>
                        <a:pt x="422451" y="245673"/>
                        <a:pt x="391967" y="258488"/>
                        <a:pt x="369442" y="281012"/>
                      </a:cubicBezTo>
                      <a:cubicBezTo>
                        <a:pt x="331675" y="318778"/>
                        <a:pt x="353333" y="300585"/>
                        <a:pt x="303181" y="334021"/>
                      </a:cubicBezTo>
                      <a:cubicBezTo>
                        <a:pt x="257744" y="402177"/>
                        <a:pt x="300028" y="349795"/>
                        <a:pt x="236920" y="400281"/>
                      </a:cubicBezTo>
                      <a:cubicBezTo>
                        <a:pt x="184944" y="441862"/>
                        <a:pt x="239704" y="417023"/>
                        <a:pt x="170659" y="440038"/>
                      </a:cubicBezTo>
                      <a:cubicBezTo>
                        <a:pt x="157407" y="448873"/>
                        <a:pt x="145457" y="460073"/>
                        <a:pt x="130903" y="466542"/>
                      </a:cubicBezTo>
                      <a:cubicBezTo>
                        <a:pt x="105373" y="477889"/>
                        <a:pt x="51390" y="493047"/>
                        <a:pt x="51390" y="493047"/>
                      </a:cubicBezTo>
                      <a:cubicBezTo>
                        <a:pt x="-28123" y="466541"/>
                        <a:pt x="2744" y="491194"/>
                        <a:pt x="24885" y="347273"/>
                      </a:cubicBezTo>
                      <a:cubicBezTo>
                        <a:pt x="32557" y="297406"/>
                        <a:pt x="36784" y="315834"/>
                        <a:pt x="64642" y="281012"/>
                      </a:cubicBezTo>
                      <a:cubicBezTo>
                        <a:pt x="74592" y="268575"/>
                        <a:pt x="79884" y="252517"/>
                        <a:pt x="91146" y="241255"/>
                      </a:cubicBezTo>
                      <a:cubicBezTo>
                        <a:pt x="116835" y="215566"/>
                        <a:pt x="138325" y="212277"/>
                        <a:pt x="170659" y="201499"/>
                      </a:cubicBezTo>
                      <a:cubicBezTo>
                        <a:pt x="253702" y="90775"/>
                        <a:pt x="167387" y="184908"/>
                        <a:pt x="250172" y="135238"/>
                      </a:cubicBezTo>
                      <a:cubicBezTo>
                        <a:pt x="260886" y="128810"/>
                        <a:pt x="266281" y="115665"/>
                        <a:pt x="276677" y="108734"/>
                      </a:cubicBezTo>
                      <a:cubicBezTo>
                        <a:pt x="293114" y="97776"/>
                        <a:pt x="312533" y="92030"/>
                        <a:pt x="329685" y="82229"/>
                      </a:cubicBezTo>
                      <a:cubicBezTo>
                        <a:pt x="401612" y="41128"/>
                        <a:pt x="336312" y="66768"/>
                        <a:pt x="409198" y="42473"/>
                      </a:cubicBezTo>
                      <a:cubicBezTo>
                        <a:pt x="422450" y="33638"/>
                        <a:pt x="434042" y="21561"/>
                        <a:pt x="448955" y="15968"/>
                      </a:cubicBezTo>
                      <a:cubicBezTo>
                        <a:pt x="543325" y="-19421"/>
                        <a:pt x="783320" y="14902"/>
                        <a:pt x="806764" y="15968"/>
                      </a:cubicBezTo>
                      <a:cubicBezTo>
                        <a:pt x="844585" y="23533"/>
                        <a:pt x="888610" y="31246"/>
                        <a:pt x="926033" y="42473"/>
                      </a:cubicBezTo>
                      <a:cubicBezTo>
                        <a:pt x="952793" y="50501"/>
                        <a:pt x="982300" y="53480"/>
                        <a:pt x="1005546" y="68977"/>
                      </a:cubicBezTo>
                      <a:cubicBezTo>
                        <a:pt x="1018798" y="77812"/>
                        <a:pt x="1032866" y="85531"/>
                        <a:pt x="1045303" y="95481"/>
                      </a:cubicBezTo>
                      <a:cubicBezTo>
                        <a:pt x="1055059" y="103286"/>
                        <a:pt x="1061093" y="115558"/>
                        <a:pt x="1071807" y="121986"/>
                      </a:cubicBezTo>
                      <a:cubicBezTo>
                        <a:pt x="1083785" y="129173"/>
                        <a:pt x="1098312" y="130821"/>
                        <a:pt x="1111564" y="135238"/>
                      </a:cubicBezTo>
                      <a:cubicBezTo>
                        <a:pt x="1124816" y="144073"/>
                        <a:pt x="1138883" y="151792"/>
                        <a:pt x="1151320" y="161742"/>
                      </a:cubicBezTo>
                      <a:cubicBezTo>
                        <a:pt x="1178293" y="183321"/>
                        <a:pt x="1184651" y="198487"/>
                        <a:pt x="1204329" y="228003"/>
                      </a:cubicBezTo>
                      <a:cubicBezTo>
                        <a:pt x="1199912" y="258925"/>
                        <a:pt x="1200955" y="291135"/>
                        <a:pt x="1191077" y="320768"/>
                      </a:cubicBezTo>
                      <a:cubicBezTo>
                        <a:pt x="1187126" y="332621"/>
                        <a:pt x="1176941" y="345506"/>
                        <a:pt x="1164572" y="347273"/>
                      </a:cubicBezTo>
                      <a:cubicBezTo>
                        <a:pt x="1142274" y="350459"/>
                        <a:pt x="1120042" y="339948"/>
                        <a:pt x="1098311" y="334021"/>
                      </a:cubicBezTo>
                      <a:cubicBezTo>
                        <a:pt x="1071357" y="326670"/>
                        <a:pt x="1018798" y="307516"/>
                        <a:pt x="1018798" y="307516"/>
                      </a:cubicBezTo>
                      <a:cubicBezTo>
                        <a:pt x="1005546" y="298681"/>
                        <a:pt x="993288" y="288135"/>
                        <a:pt x="979042" y="281012"/>
                      </a:cubicBezTo>
                      <a:cubicBezTo>
                        <a:pt x="966548" y="274765"/>
                        <a:pt x="951263" y="274947"/>
                        <a:pt x="939285" y="267760"/>
                      </a:cubicBezTo>
                      <a:cubicBezTo>
                        <a:pt x="928571" y="261332"/>
                        <a:pt x="923495" y="247683"/>
                        <a:pt x="912781" y="241255"/>
                      </a:cubicBezTo>
                      <a:cubicBezTo>
                        <a:pt x="900803" y="234068"/>
                        <a:pt x="886456" y="231841"/>
                        <a:pt x="873024" y="228003"/>
                      </a:cubicBezTo>
                      <a:cubicBezTo>
                        <a:pt x="794122" y="205460"/>
                        <a:pt x="830484" y="220269"/>
                        <a:pt x="727250" y="201499"/>
                      </a:cubicBezTo>
                      <a:cubicBezTo>
                        <a:pt x="709331" y="198241"/>
                        <a:pt x="691911" y="192664"/>
                        <a:pt x="674242" y="188247"/>
                      </a:cubicBezTo>
                      <a:cubicBezTo>
                        <a:pt x="590372" y="202225"/>
                        <a:pt x="621599" y="201499"/>
                        <a:pt x="581477" y="201499"/>
                      </a:cubicBezTo>
                    </a:path>
                  </a:pathLst>
                </a:custGeom>
                <a:solidFill>
                  <a:srgbClr val="FF66F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</p:grpSp>
          <p:sp>
            <p:nvSpPr>
              <p:cNvPr id="443" name="正方形/長方形 442"/>
              <p:cNvSpPr/>
              <p:nvPr/>
            </p:nvSpPr>
            <p:spPr>
              <a:xfrm>
                <a:off x="3211081" y="1525873"/>
                <a:ext cx="3110384" cy="1353091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ja-JP" altLang="en-US" sz="2000" b="0" cap="none" spc="0" dirty="0" smtClean="0">
                    <a:ln w="18415" cmpd="sng">
                      <a:solidFill>
                        <a:sysClr val="windowText" lastClr="000000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</a:rPr>
                  <a:t>もんだい</a:t>
                </a:r>
                <a:endParaRPr lang="ja-JP" altLang="en-US" sz="2000" b="0" cap="none" spc="0" dirty="0">
                  <a:ln w="18415" cmpd="sng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272" name="グループ化 271"/>
            <p:cNvGrpSpPr/>
            <p:nvPr/>
          </p:nvGrpSpPr>
          <p:grpSpPr>
            <a:xfrm>
              <a:off x="3725844" y="1837840"/>
              <a:ext cx="1455374" cy="1384722"/>
              <a:chOff x="2744777" y="1484784"/>
              <a:chExt cx="4050390" cy="4682851"/>
            </a:xfrm>
          </p:grpSpPr>
          <p:grpSp>
            <p:nvGrpSpPr>
              <p:cNvPr id="429" name="グループ化 428"/>
              <p:cNvGrpSpPr/>
              <p:nvPr/>
            </p:nvGrpSpPr>
            <p:grpSpPr>
              <a:xfrm>
                <a:off x="2744777" y="1484784"/>
                <a:ext cx="4050390" cy="4682851"/>
                <a:chOff x="2668961" y="1844824"/>
                <a:chExt cx="4050390" cy="4682851"/>
              </a:xfrm>
            </p:grpSpPr>
            <p:sp>
              <p:nvSpPr>
                <p:cNvPr id="434" name="フリーフォーム 433"/>
                <p:cNvSpPr/>
                <p:nvPr/>
              </p:nvSpPr>
              <p:spPr>
                <a:xfrm>
                  <a:off x="2668961" y="1844824"/>
                  <a:ext cx="4050390" cy="4682851"/>
                </a:xfrm>
                <a:custGeom>
                  <a:avLst/>
                  <a:gdLst>
                    <a:gd name="connsiteX0" fmla="*/ 1277497 w 4050390"/>
                    <a:gd name="connsiteY0" fmla="*/ 35515 h 4334120"/>
                    <a:gd name="connsiteX1" fmla="*/ 747410 w 4050390"/>
                    <a:gd name="connsiteY1" fmla="*/ 287306 h 4334120"/>
                    <a:gd name="connsiteX2" fmla="*/ 349845 w 4050390"/>
                    <a:gd name="connsiteY2" fmla="*/ 936663 h 4334120"/>
                    <a:gd name="connsiteX3" fmla="*/ 190819 w 4050390"/>
                    <a:gd name="connsiteY3" fmla="*/ 2672698 h 4334120"/>
                    <a:gd name="connsiteX4" fmla="*/ 204071 w 4050390"/>
                    <a:gd name="connsiteY4" fmla="*/ 4209950 h 4334120"/>
                    <a:gd name="connsiteX5" fmla="*/ 270332 w 4050390"/>
                    <a:gd name="connsiteY5" fmla="*/ 4249706 h 4334120"/>
                    <a:gd name="connsiteX6" fmla="*/ 3649637 w 4050390"/>
                    <a:gd name="connsiteY6" fmla="*/ 4302715 h 4334120"/>
                    <a:gd name="connsiteX7" fmla="*/ 4020697 w 4050390"/>
                    <a:gd name="connsiteY7" fmla="*/ 4249706 h 4334120"/>
                    <a:gd name="connsiteX8" fmla="*/ 3967689 w 4050390"/>
                    <a:gd name="connsiteY8" fmla="*/ 4156941 h 4334120"/>
                    <a:gd name="connsiteX9" fmla="*/ 3914680 w 4050390"/>
                    <a:gd name="connsiteY9" fmla="*/ 2526924 h 4334120"/>
                    <a:gd name="connsiteX10" fmla="*/ 3768906 w 4050390"/>
                    <a:gd name="connsiteY10" fmla="*/ 578854 h 4334120"/>
                    <a:gd name="connsiteX11" fmla="*/ 2152141 w 4050390"/>
                    <a:gd name="connsiteY11" fmla="*/ 22263 h 4334120"/>
                    <a:gd name="connsiteX12" fmla="*/ 1065463 w 4050390"/>
                    <a:gd name="connsiteY12" fmla="*/ 101776 h 4334120"/>
                    <a:gd name="connsiteX13" fmla="*/ 1065463 w 4050390"/>
                    <a:gd name="connsiteY13" fmla="*/ 101776 h 43341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4050390" h="4334120">
                      <a:moveTo>
                        <a:pt x="1277497" y="35515"/>
                      </a:moveTo>
                      <a:cubicBezTo>
                        <a:pt x="1089758" y="86315"/>
                        <a:pt x="902019" y="137115"/>
                        <a:pt x="747410" y="287306"/>
                      </a:cubicBezTo>
                      <a:cubicBezTo>
                        <a:pt x="592801" y="437497"/>
                        <a:pt x="442610" y="539098"/>
                        <a:pt x="349845" y="936663"/>
                      </a:cubicBezTo>
                      <a:cubicBezTo>
                        <a:pt x="257080" y="1334228"/>
                        <a:pt x="215115" y="2127150"/>
                        <a:pt x="190819" y="2672698"/>
                      </a:cubicBezTo>
                      <a:cubicBezTo>
                        <a:pt x="166523" y="3218246"/>
                        <a:pt x="190819" y="3947115"/>
                        <a:pt x="204071" y="4209950"/>
                      </a:cubicBezTo>
                      <a:cubicBezTo>
                        <a:pt x="217323" y="4472785"/>
                        <a:pt x="-303929" y="4234245"/>
                        <a:pt x="270332" y="4249706"/>
                      </a:cubicBezTo>
                      <a:cubicBezTo>
                        <a:pt x="844593" y="4265167"/>
                        <a:pt x="3024576" y="4302715"/>
                        <a:pt x="3649637" y="4302715"/>
                      </a:cubicBezTo>
                      <a:cubicBezTo>
                        <a:pt x="4274698" y="4302715"/>
                        <a:pt x="3967688" y="4274002"/>
                        <a:pt x="4020697" y="4249706"/>
                      </a:cubicBezTo>
                      <a:cubicBezTo>
                        <a:pt x="4073706" y="4225410"/>
                        <a:pt x="3985359" y="4444071"/>
                        <a:pt x="3967689" y="4156941"/>
                      </a:cubicBezTo>
                      <a:cubicBezTo>
                        <a:pt x="3950020" y="3869811"/>
                        <a:pt x="3947811" y="3123272"/>
                        <a:pt x="3914680" y="2526924"/>
                      </a:cubicBezTo>
                      <a:cubicBezTo>
                        <a:pt x="3881550" y="1930576"/>
                        <a:pt x="4062663" y="996298"/>
                        <a:pt x="3768906" y="578854"/>
                      </a:cubicBezTo>
                      <a:cubicBezTo>
                        <a:pt x="3475150" y="161411"/>
                        <a:pt x="2602715" y="101776"/>
                        <a:pt x="2152141" y="22263"/>
                      </a:cubicBezTo>
                      <a:cubicBezTo>
                        <a:pt x="1701567" y="-57250"/>
                        <a:pt x="1065463" y="101776"/>
                        <a:pt x="1065463" y="101776"/>
                      </a:cubicBezTo>
                      <a:lnTo>
                        <a:pt x="1065463" y="101776"/>
                      </a:lnTo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435" name="円/楕円 434"/>
                <p:cNvSpPr/>
                <p:nvPr/>
              </p:nvSpPr>
              <p:spPr>
                <a:xfrm>
                  <a:off x="3539968" y="2708920"/>
                  <a:ext cx="864096" cy="864096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436" name="弦 435"/>
                <p:cNvSpPr/>
                <p:nvPr/>
              </p:nvSpPr>
              <p:spPr>
                <a:xfrm rot="17413514">
                  <a:off x="3511875" y="2740803"/>
                  <a:ext cx="863204" cy="848977"/>
                </a:xfrm>
                <a:prstGeom prst="chord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437" name="円/楕円 436"/>
                <p:cNvSpPr/>
                <p:nvPr/>
              </p:nvSpPr>
              <p:spPr>
                <a:xfrm>
                  <a:off x="4913988" y="2708920"/>
                  <a:ext cx="864096" cy="864096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438" name="弦 437"/>
                <p:cNvSpPr/>
                <p:nvPr/>
              </p:nvSpPr>
              <p:spPr>
                <a:xfrm rot="17413514">
                  <a:off x="4885895" y="2740803"/>
                  <a:ext cx="863204" cy="848977"/>
                </a:xfrm>
                <a:prstGeom prst="chord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439" name="円/楕円 438"/>
                <p:cNvSpPr/>
                <p:nvPr/>
              </p:nvSpPr>
              <p:spPr>
                <a:xfrm>
                  <a:off x="3779912" y="2996952"/>
                  <a:ext cx="360040" cy="28803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440" name="円/楕円 439"/>
                <p:cNvSpPr/>
                <p:nvPr/>
              </p:nvSpPr>
              <p:spPr>
                <a:xfrm>
                  <a:off x="5137477" y="3021275"/>
                  <a:ext cx="360040" cy="28803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</p:grpSp>
          <p:grpSp>
            <p:nvGrpSpPr>
              <p:cNvPr id="430" name="グループ化 429"/>
              <p:cNvGrpSpPr/>
              <p:nvPr/>
            </p:nvGrpSpPr>
            <p:grpSpPr>
              <a:xfrm>
                <a:off x="4333282" y="3948385"/>
                <a:ext cx="880011" cy="701173"/>
                <a:chOff x="4109793" y="3844323"/>
                <a:chExt cx="1216771" cy="701173"/>
              </a:xfrm>
            </p:grpSpPr>
            <p:sp>
              <p:nvSpPr>
                <p:cNvPr id="432" name="フリーフォーム 431"/>
                <p:cNvSpPr/>
                <p:nvPr/>
              </p:nvSpPr>
              <p:spPr>
                <a:xfrm>
                  <a:off x="4109793" y="4052449"/>
                  <a:ext cx="1204329" cy="493047"/>
                </a:xfrm>
                <a:custGeom>
                  <a:avLst/>
                  <a:gdLst>
                    <a:gd name="connsiteX0" fmla="*/ 700746 w 1204329"/>
                    <a:gd name="connsiteY0" fmla="*/ 188247 h 493047"/>
                    <a:gd name="connsiteX1" fmla="*/ 528468 w 1204329"/>
                    <a:gd name="connsiteY1" fmla="*/ 201499 h 493047"/>
                    <a:gd name="connsiteX2" fmla="*/ 448955 w 1204329"/>
                    <a:gd name="connsiteY2" fmla="*/ 228003 h 493047"/>
                    <a:gd name="connsiteX3" fmla="*/ 369442 w 1204329"/>
                    <a:gd name="connsiteY3" fmla="*/ 281012 h 493047"/>
                    <a:gd name="connsiteX4" fmla="*/ 303181 w 1204329"/>
                    <a:gd name="connsiteY4" fmla="*/ 334021 h 493047"/>
                    <a:gd name="connsiteX5" fmla="*/ 236920 w 1204329"/>
                    <a:gd name="connsiteY5" fmla="*/ 400281 h 493047"/>
                    <a:gd name="connsiteX6" fmla="*/ 170659 w 1204329"/>
                    <a:gd name="connsiteY6" fmla="*/ 440038 h 493047"/>
                    <a:gd name="connsiteX7" fmla="*/ 130903 w 1204329"/>
                    <a:gd name="connsiteY7" fmla="*/ 466542 h 493047"/>
                    <a:gd name="connsiteX8" fmla="*/ 51390 w 1204329"/>
                    <a:gd name="connsiteY8" fmla="*/ 493047 h 493047"/>
                    <a:gd name="connsiteX9" fmla="*/ 24885 w 1204329"/>
                    <a:gd name="connsiteY9" fmla="*/ 347273 h 493047"/>
                    <a:gd name="connsiteX10" fmla="*/ 64642 w 1204329"/>
                    <a:gd name="connsiteY10" fmla="*/ 281012 h 493047"/>
                    <a:gd name="connsiteX11" fmla="*/ 91146 w 1204329"/>
                    <a:gd name="connsiteY11" fmla="*/ 241255 h 493047"/>
                    <a:gd name="connsiteX12" fmla="*/ 170659 w 1204329"/>
                    <a:gd name="connsiteY12" fmla="*/ 201499 h 493047"/>
                    <a:gd name="connsiteX13" fmla="*/ 250172 w 1204329"/>
                    <a:gd name="connsiteY13" fmla="*/ 135238 h 493047"/>
                    <a:gd name="connsiteX14" fmla="*/ 276677 w 1204329"/>
                    <a:gd name="connsiteY14" fmla="*/ 108734 h 493047"/>
                    <a:gd name="connsiteX15" fmla="*/ 329685 w 1204329"/>
                    <a:gd name="connsiteY15" fmla="*/ 82229 h 493047"/>
                    <a:gd name="connsiteX16" fmla="*/ 409198 w 1204329"/>
                    <a:gd name="connsiteY16" fmla="*/ 42473 h 493047"/>
                    <a:gd name="connsiteX17" fmla="*/ 448955 w 1204329"/>
                    <a:gd name="connsiteY17" fmla="*/ 15968 h 493047"/>
                    <a:gd name="connsiteX18" fmla="*/ 806764 w 1204329"/>
                    <a:gd name="connsiteY18" fmla="*/ 15968 h 493047"/>
                    <a:gd name="connsiteX19" fmla="*/ 926033 w 1204329"/>
                    <a:gd name="connsiteY19" fmla="*/ 42473 h 493047"/>
                    <a:gd name="connsiteX20" fmla="*/ 1005546 w 1204329"/>
                    <a:gd name="connsiteY20" fmla="*/ 68977 h 493047"/>
                    <a:gd name="connsiteX21" fmla="*/ 1045303 w 1204329"/>
                    <a:gd name="connsiteY21" fmla="*/ 95481 h 493047"/>
                    <a:gd name="connsiteX22" fmla="*/ 1071807 w 1204329"/>
                    <a:gd name="connsiteY22" fmla="*/ 121986 h 493047"/>
                    <a:gd name="connsiteX23" fmla="*/ 1111564 w 1204329"/>
                    <a:gd name="connsiteY23" fmla="*/ 135238 h 493047"/>
                    <a:gd name="connsiteX24" fmla="*/ 1151320 w 1204329"/>
                    <a:gd name="connsiteY24" fmla="*/ 161742 h 493047"/>
                    <a:gd name="connsiteX25" fmla="*/ 1204329 w 1204329"/>
                    <a:gd name="connsiteY25" fmla="*/ 228003 h 493047"/>
                    <a:gd name="connsiteX26" fmla="*/ 1191077 w 1204329"/>
                    <a:gd name="connsiteY26" fmla="*/ 320768 h 493047"/>
                    <a:gd name="connsiteX27" fmla="*/ 1164572 w 1204329"/>
                    <a:gd name="connsiteY27" fmla="*/ 347273 h 493047"/>
                    <a:gd name="connsiteX28" fmla="*/ 1098311 w 1204329"/>
                    <a:gd name="connsiteY28" fmla="*/ 334021 h 493047"/>
                    <a:gd name="connsiteX29" fmla="*/ 1018798 w 1204329"/>
                    <a:gd name="connsiteY29" fmla="*/ 307516 h 493047"/>
                    <a:gd name="connsiteX30" fmla="*/ 979042 w 1204329"/>
                    <a:gd name="connsiteY30" fmla="*/ 281012 h 493047"/>
                    <a:gd name="connsiteX31" fmla="*/ 939285 w 1204329"/>
                    <a:gd name="connsiteY31" fmla="*/ 267760 h 493047"/>
                    <a:gd name="connsiteX32" fmla="*/ 912781 w 1204329"/>
                    <a:gd name="connsiteY32" fmla="*/ 241255 h 493047"/>
                    <a:gd name="connsiteX33" fmla="*/ 873024 w 1204329"/>
                    <a:gd name="connsiteY33" fmla="*/ 228003 h 493047"/>
                    <a:gd name="connsiteX34" fmla="*/ 727250 w 1204329"/>
                    <a:gd name="connsiteY34" fmla="*/ 201499 h 493047"/>
                    <a:gd name="connsiteX35" fmla="*/ 674242 w 1204329"/>
                    <a:gd name="connsiteY35" fmla="*/ 188247 h 493047"/>
                    <a:gd name="connsiteX36" fmla="*/ 581477 w 1204329"/>
                    <a:gd name="connsiteY36" fmla="*/ 201499 h 493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1204329" h="493047">
                      <a:moveTo>
                        <a:pt x="700746" y="188247"/>
                      </a:moveTo>
                      <a:cubicBezTo>
                        <a:pt x="643320" y="192664"/>
                        <a:pt x="585359" y="192516"/>
                        <a:pt x="528468" y="201499"/>
                      </a:cubicBezTo>
                      <a:cubicBezTo>
                        <a:pt x="500872" y="205856"/>
                        <a:pt x="448955" y="228003"/>
                        <a:pt x="448955" y="228003"/>
                      </a:cubicBezTo>
                      <a:cubicBezTo>
                        <a:pt x="422451" y="245673"/>
                        <a:pt x="391967" y="258488"/>
                        <a:pt x="369442" y="281012"/>
                      </a:cubicBezTo>
                      <a:cubicBezTo>
                        <a:pt x="331675" y="318778"/>
                        <a:pt x="353333" y="300585"/>
                        <a:pt x="303181" y="334021"/>
                      </a:cubicBezTo>
                      <a:cubicBezTo>
                        <a:pt x="257744" y="402177"/>
                        <a:pt x="300028" y="349795"/>
                        <a:pt x="236920" y="400281"/>
                      </a:cubicBezTo>
                      <a:cubicBezTo>
                        <a:pt x="184944" y="441862"/>
                        <a:pt x="239704" y="417023"/>
                        <a:pt x="170659" y="440038"/>
                      </a:cubicBezTo>
                      <a:cubicBezTo>
                        <a:pt x="157407" y="448873"/>
                        <a:pt x="145457" y="460073"/>
                        <a:pt x="130903" y="466542"/>
                      </a:cubicBezTo>
                      <a:cubicBezTo>
                        <a:pt x="105373" y="477889"/>
                        <a:pt x="51390" y="493047"/>
                        <a:pt x="51390" y="493047"/>
                      </a:cubicBezTo>
                      <a:cubicBezTo>
                        <a:pt x="-28123" y="466541"/>
                        <a:pt x="2744" y="491194"/>
                        <a:pt x="24885" y="347273"/>
                      </a:cubicBezTo>
                      <a:cubicBezTo>
                        <a:pt x="32557" y="297406"/>
                        <a:pt x="36784" y="315834"/>
                        <a:pt x="64642" y="281012"/>
                      </a:cubicBezTo>
                      <a:cubicBezTo>
                        <a:pt x="74592" y="268575"/>
                        <a:pt x="79884" y="252517"/>
                        <a:pt x="91146" y="241255"/>
                      </a:cubicBezTo>
                      <a:cubicBezTo>
                        <a:pt x="116835" y="215566"/>
                        <a:pt x="138325" y="212277"/>
                        <a:pt x="170659" y="201499"/>
                      </a:cubicBezTo>
                      <a:cubicBezTo>
                        <a:pt x="253702" y="90775"/>
                        <a:pt x="167387" y="184908"/>
                        <a:pt x="250172" y="135238"/>
                      </a:cubicBezTo>
                      <a:cubicBezTo>
                        <a:pt x="260886" y="128810"/>
                        <a:pt x="266281" y="115665"/>
                        <a:pt x="276677" y="108734"/>
                      </a:cubicBezTo>
                      <a:cubicBezTo>
                        <a:pt x="293114" y="97776"/>
                        <a:pt x="312533" y="92030"/>
                        <a:pt x="329685" y="82229"/>
                      </a:cubicBezTo>
                      <a:cubicBezTo>
                        <a:pt x="401612" y="41128"/>
                        <a:pt x="336312" y="66768"/>
                        <a:pt x="409198" y="42473"/>
                      </a:cubicBezTo>
                      <a:cubicBezTo>
                        <a:pt x="422450" y="33638"/>
                        <a:pt x="434042" y="21561"/>
                        <a:pt x="448955" y="15968"/>
                      </a:cubicBezTo>
                      <a:cubicBezTo>
                        <a:pt x="543325" y="-19421"/>
                        <a:pt x="783320" y="14902"/>
                        <a:pt x="806764" y="15968"/>
                      </a:cubicBezTo>
                      <a:cubicBezTo>
                        <a:pt x="844585" y="23533"/>
                        <a:pt x="888610" y="31246"/>
                        <a:pt x="926033" y="42473"/>
                      </a:cubicBezTo>
                      <a:cubicBezTo>
                        <a:pt x="952793" y="50501"/>
                        <a:pt x="982300" y="53480"/>
                        <a:pt x="1005546" y="68977"/>
                      </a:cubicBezTo>
                      <a:cubicBezTo>
                        <a:pt x="1018798" y="77812"/>
                        <a:pt x="1032866" y="85531"/>
                        <a:pt x="1045303" y="95481"/>
                      </a:cubicBezTo>
                      <a:cubicBezTo>
                        <a:pt x="1055059" y="103286"/>
                        <a:pt x="1061093" y="115558"/>
                        <a:pt x="1071807" y="121986"/>
                      </a:cubicBezTo>
                      <a:cubicBezTo>
                        <a:pt x="1083785" y="129173"/>
                        <a:pt x="1098312" y="130821"/>
                        <a:pt x="1111564" y="135238"/>
                      </a:cubicBezTo>
                      <a:cubicBezTo>
                        <a:pt x="1124816" y="144073"/>
                        <a:pt x="1138883" y="151792"/>
                        <a:pt x="1151320" y="161742"/>
                      </a:cubicBezTo>
                      <a:cubicBezTo>
                        <a:pt x="1178293" y="183321"/>
                        <a:pt x="1184651" y="198487"/>
                        <a:pt x="1204329" y="228003"/>
                      </a:cubicBezTo>
                      <a:cubicBezTo>
                        <a:pt x="1199912" y="258925"/>
                        <a:pt x="1200955" y="291135"/>
                        <a:pt x="1191077" y="320768"/>
                      </a:cubicBezTo>
                      <a:cubicBezTo>
                        <a:pt x="1187126" y="332621"/>
                        <a:pt x="1176941" y="345506"/>
                        <a:pt x="1164572" y="347273"/>
                      </a:cubicBezTo>
                      <a:cubicBezTo>
                        <a:pt x="1142274" y="350459"/>
                        <a:pt x="1120042" y="339948"/>
                        <a:pt x="1098311" y="334021"/>
                      </a:cubicBezTo>
                      <a:cubicBezTo>
                        <a:pt x="1071357" y="326670"/>
                        <a:pt x="1018798" y="307516"/>
                        <a:pt x="1018798" y="307516"/>
                      </a:cubicBezTo>
                      <a:cubicBezTo>
                        <a:pt x="1005546" y="298681"/>
                        <a:pt x="993288" y="288135"/>
                        <a:pt x="979042" y="281012"/>
                      </a:cubicBezTo>
                      <a:cubicBezTo>
                        <a:pt x="966548" y="274765"/>
                        <a:pt x="951263" y="274947"/>
                        <a:pt x="939285" y="267760"/>
                      </a:cubicBezTo>
                      <a:cubicBezTo>
                        <a:pt x="928571" y="261332"/>
                        <a:pt x="923495" y="247683"/>
                        <a:pt x="912781" y="241255"/>
                      </a:cubicBezTo>
                      <a:cubicBezTo>
                        <a:pt x="900803" y="234068"/>
                        <a:pt x="886456" y="231841"/>
                        <a:pt x="873024" y="228003"/>
                      </a:cubicBezTo>
                      <a:cubicBezTo>
                        <a:pt x="794122" y="205460"/>
                        <a:pt x="830484" y="220269"/>
                        <a:pt x="727250" y="201499"/>
                      </a:cubicBezTo>
                      <a:cubicBezTo>
                        <a:pt x="709331" y="198241"/>
                        <a:pt x="691911" y="192664"/>
                        <a:pt x="674242" y="188247"/>
                      </a:cubicBezTo>
                      <a:cubicBezTo>
                        <a:pt x="590372" y="202225"/>
                        <a:pt x="621599" y="201499"/>
                        <a:pt x="581477" y="201499"/>
                      </a:cubicBezTo>
                    </a:path>
                  </a:pathLst>
                </a:custGeom>
                <a:solidFill>
                  <a:srgbClr val="FF66F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433" name="フリーフォーム 432"/>
                <p:cNvSpPr/>
                <p:nvPr/>
              </p:nvSpPr>
              <p:spPr>
                <a:xfrm>
                  <a:off x="4122235" y="3844323"/>
                  <a:ext cx="1204329" cy="493047"/>
                </a:xfrm>
                <a:custGeom>
                  <a:avLst/>
                  <a:gdLst>
                    <a:gd name="connsiteX0" fmla="*/ 700746 w 1204329"/>
                    <a:gd name="connsiteY0" fmla="*/ 188247 h 493047"/>
                    <a:gd name="connsiteX1" fmla="*/ 528468 w 1204329"/>
                    <a:gd name="connsiteY1" fmla="*/ 201499 h 493047"/>
                    <a:gd name="connsiteX2" fmla="*/ 448955 w 1204329"/>
                    <a:gd name="connsiteY2" fmla="*/ 228003 h 493047"/>
                    <a:gd name="connsiteX3" fmla="*/ 369442 w 1204329"/>
                    <a:gd name="connsiteY3" fmla="*/ 281012 h 493047"/>
                    <a:gd name="connsiteX4" fmla="*/ 303181 w 1204329"/>
                    <a:gd name="connsiteY4" fmla="*/ 334021 h 493047"/>
                    <a:gd name="connsiteX5" fmla="*/ 236920 w 1204329"/>
                    <a:gd name="connsiteY5" fmla="*/ 400281 h 493047"/>
                    <a:gd name="connsiteX6" fmla="*/ 170659 w 1204329"/>
                    <a:gd name="connsiteY6" fmla="*/ 440038 h 493047"/>
                    <a:gd name="connsiteX7" fmla="*/ 130903 w 1204329"/>
                    <a:gd name="connsiteY7" fmla="*/ 466542 h 493047"/>
                    <a:gd name="connsiteX8" fmla="*/ 51390 w 1204329"/>
                    <a:gd name="connsiteY8" fmla="*/ 493047 h 493047"/>
                    <a:gd name="connsiteX9" fmla="*/ 24885 w 1204329"/>
                    <a:gd name="connsiteY9" fmla="*/ 347273 h 493047"/>
                    <a:gd name="connsiteX10" fmla="*/ 64642 w 1204329"/>
                    <a:gd name="connsiteY10" fmla="*/ 281012 h 493047"/>
                    <a:gd name="connsiteX11" fmla="*/ 91146 w 1204329"/>
                    <a:gd name="connsiteY11" fmla="*/ 241255 h 493047"/>
                    <a:gd name="connsiteX12" fmla="*/ 170659 w 1204329"/>
                    <a:gd name="connsiteY12" fmla="*/ 201499 h 493047"/>
                    <a:gd name="connsiteX13" fmla="*/ 250172 w 1204329"/>
                    <a:gd name="connsiteY13" fmla="*/ 135238 h 493047"/>
                    <a:gd name="connsiteX14" fmla="*/ 276677 w 1204329"/>
                    <a:gd name="connsiteY14" fmla="*/ 108734 h 493047"/>
                    <a:gd name="connsiteX15" fmla="*/ 329685 w 1204329"/>
                    <a:gd name="connsiteY15" fmla="*/ 82229 h 493047"/>
                    <a:gd name="connsiteX16" fmla="*/ 409198 w 1204329"/>
                    <a:gd name="connsiteY16" fmla="*/ 42473 h 493047"/>
                    <a:gd name="connsiteX17" fmla="*/ 448955 w 1204329"/>
                    <a:gd name="connsiteY17" fmla="*/ 15968 h 493047"/>
                    <a:gd name="connsiteX18" fmla="*/ 806764 w 1204329"/>
                    <a:gd name="connsiteY18" fmla="*/ 15968 h 493047"/>
                    <a:gd name="connsiteX19" fmla="*/ 926033 w 1204329"/>
                    <a:gd name="connsiteY19" fmla="*/ 42473 h 493047"/>
                    <a:gd name="connsiteX20" fmla="*/ 1005546 w 1204329"/>
                    <a:gd name="connsiteY20" fmla="*/ 68977 h 493047"/>
                    <a:gd name="connsiteX21" fmla="*/ 1045303 w 1204329"/>
                    <a:gd name="connsiteY21" fmla="*/ 95481 h 493047"/>
                    <a:gd name="connsiteX22" fmla="*/ 1071807 w 1204329"/>
                    <a:gd name="connsiteY22" fmla="*/ 121986 h 493047"/>
                    <a:gd name="connsiteX23" fmla="*/ 1111564 w 1204329"/>
                    <a:gd name="connsiteY23" fmla="*/ 135238 h 493047"/>
                    <a:gd name="connsiteX24" fmla="*/ 1151320 w 1204329"/>
                    <a:gd name="connsiteY24" fmla="*/ 161742 h 493047"/>
                    <a:gd name="connsiteX25" fmla="*/ 1204329 w 1204329"/>
                    <a:gd name="connsiteY25" fmla="*/ 228003 h 493047"/>
                    <a:gd name="connsiteX26" fmla="*/ 1191077 w 1204329"/>
                    <a:gd name="connsiteY26" fmla="*/ 320768 h 493047"/>
                    <a:gd name="connsiteX27" fmla="*/ 1164572 w 1204329"/>
                    <a:gd name="connsiteY27" fmla="*/ 347273 h 493047"/>
                    <a:gd name="connsiteX28" fmla="*/ 1098311 w 1204329"/>
                    <a:gd name="connsiteY28" fmla="*/ 334021 h 493047"/>
                    <a:gd name="connsiteX29" fmla="*/ 1018798 w 1204329"/>
                    <a:gd name="connsiteY29" fmla="*/ 307516 h 493047"/>
                    <a:gd name="connsiteX30" fmla="*/ 979042 w 1204329"/>
                    <a:gd name="connsiteY30" fmla="*/ 281012 h 493047"/>
                    <a:gd name="connsiteX31" fmla="*/ 939285 w 1204329"/>
                    <a:gd name="connsiteY31" fmla="*/ 267760 h 493047"/>
                    <a:gd name="connsiteX32" fmla="*/ 912781 w 1204329"/>
                    <a:gd name="connsiteY32" fmla="*/ 241255 h 493047"/>
                    <a:gd name="connsiteX33" fmla="*/ 873024 w 1204329"/>
                    <a:gd name="connsiteY33" fmla="*/ 228003 h 493047"/>
                    <a:gd name="connsiteX34" fmla="*/ 727250 w 1204329"/>
                    <a:gd name="connsiteY34" fmla="*/ 201499 h 493047"/>
                    <a:gd name="connsiteX35" fmla="*/ 674242 w 1204329"/>
                    <a:gd name="connsiteY35" fmla="*/ 188247 h 493047"/>
                    <a:gd name="connsiteX36" fmla="*/ 581477 w 1204329"/>
                    <a:gd name="connsiteY36" fmla="*/ 201499 h 493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1204329" h="493047">
                      <a:moveTo>
                        <a:pt x="700746" y="188247"/>
                      </a:moveTo>
                      <a:cubicBezTo>
                        <a:pt x="643320" y="192664"/>
                        <a:pt x="585359" y="192516"/>
                        <a:pt x="528468" y="201499"/>
                      </a:cubicBezTo>
                      <a:cubicBezTo>
                        <a:pt x="500872" y="205856"/>
                        <a:pt x="448955" y="228003"/>
                        <a:pt x="448955" y="228003"/>
                      </a:cubicBezTo>
                      <a:cubicBezTo>
                        <a:pt x="422451" y="245673"/>
                        <a:pt x="391967" y="258488"/>
                        <a:pt x="369442" y="281012"/>
                      </a:cubicBezTo>
                      <a:cubicBezTo>
                        <a:pt x="331675" y="318778"/>
                        <a:pt x="353333" y="300585"/>
                        <a:pt x="303181" y="334021"/>
                      </a:cubicBezTo>
                      <a:cubicBezTo>
                        <a:pt x="257744" y="402177"/>
                        <a:pt x="300028" y="349795"/>
                        <a:pt x="236920" y="400281"/>
                      </a:cubicBezTo>
                      <a:cubicBezTo>
                        <a:pt x="184944" y="441862"/>
                        <a:pt x="239704" y="417023"/>
                        <a:pt x="170659" y="440038"/>
                      </a:cubicBezTo>
                      <a:cubicBezTo>
                        <a:pt x="157407" y="448873"/>
                        <a:pt x="145457" y="460073"/>
                        <a:pt x="130903" y="466542"/>
                      </a:cubicBezTo>
                      <a:cubicBezTo>
                        <a:pt x="105373" y="477889"/>
                        <a:pt x="51390" y="493047"/>
                        <a:pt x="51390" y="493047"/>
                      </a:cubicBezTo>
                      <a:cubicBezTo>
                        <a:pt x="-28123" y="466541"/>
                        <a:pt x="2744" y="491194"/>
                        <a:pt x="24885" y="347273"/>
                      </a:cubicBezTo>
                      <a:cubicBezTo>
                        <a:pt x="32557" y="297406"/>
                        <a:pt x="36784" y="315834"/>
                        <a:pt x="64642" y="281012"/>
                      </a:cubicBezTo>
                      <a:cubicBezTo>
                        <a:pt x="74592" y="268575"/>
                        <a:pt x="79884" y="252517"/>
                        <a:pt x="91146" y="241255"/>
                      </a:cubicBezTo>
                      <a:cubicBezTo>
                        <a:pt x="116835" y="215566"/>
                        <a:pt x="138325" y="212277"/>
                        <a:pt x="170659" y="201499"/>
                      </a:cubicBezTo>
                      <a:cubicBezTo>
                        <a:pt x="253702" y="90775"/>
                        <a:pt x="167387" y="184908"/>
                        <a:pt x="250172" y="135238"/>
                      </a:cubicBezTo>
                      <a:cubicBezTo>
                        <a:pt x="260886" y="128810"/>
                        <a:pt x="266281" y="115665"/>
                        <a:pt x="276677" y="108734"/>
                      </a:cubicBezTo>
                      <a:cubicBezTo>
                        <a:pt x="293114" y="97776"/>
                        <a:pt x="312533" y="92030"/>
                        <a:pt x="329685" y="82229"/>
                      </a:cubicBezTo>
                      <a:cubicBezTo>
                        <a:pt x="401612" y="41128"/>
                        <a:pt x="336312" y="66768"/>
                        <a:pt x="409198" y="42473"/>
                      </a:cubicBezTo>
                      <a:cubicBezTo>
                        <a:pt x="422450" y="33638"/>
                        <a:pt x="434042" y="21561"/>
                        <a:pt x="448955" y="15968"/>
                      </a:cubicBezTo>
                      <a:cubicBezTo>
                        <a:pt x="543325" y="-19421"/>
                        <a:pt x="783320" y="14902"/>
                        <a:pt x="806764" y="15968"/>
                      </a:cubicBezTo>
                      <a:cubicBezTo>
                        <a:pt x="844585" y="23533"/>
                        <a:pt x="888610" y="31246"/>
                        <a:pt x="926033" y="42473"/>
                      </a:cubicBezTo>
                      <a:cubicBezTo>
                        <a:pt x="952793" y="50501"/>
                        <a:pt x="982300" y="53480"/>
                        <a:pt x="1005546" y="68977"/>
                      </a:cubicBezTo>
                      <a:cubicBezTo>
                        <a:pt x="1018798" y="77812"/>
                        <a:pt x="1032866" y="85531"/>
                        <a:pt x="1045303" y="95481"/>
                      </a:cubicBezTo>
                      <a:cubicBezTo>
                        <a:pt x="1055059" y="103286"/>
                        <a:pt x="1061093" y="115558"/>
                        <a:pt x="1071807" y="121986"/>
                      </a:cubicBezTo>
                      <a:cubicBezTo>
                        <a:pt x="1083785" y="129173"/>
                        <a:pt x="1098312" y="130821"/>
                        <a:pt x="1111564" y="135238"/>
                      </a:cubicBezTo>
                      <a:cubicBezTo>
                        <a:pt x="1124816" y="144073"/>
                        <a:pt x="1138883" y="151792"/>
                        <a:pt x="1151320" y="161742"/>
                      </a:cubicBezTo>
                      <a:cubicBezTo>
                        <a:pt x="1178293" y="183321"/>
                        <a:pt x="1184651" y="198487"/>
                        <a:pt x="1204329" y="228003"/>
                      </a:cubicBezTo>
                      <a:cubicBezTo>
                        <a:pt x="1199912" y="258925"/>
                        <a:pt x="1200955" y="291135"/>
                        <a:pt x="1191077" y="320768"/>
                      </a:cubicBezTo>
                      <a:cubicBezTo>
                        <a:pt x="1187126" y="332621"/>
                        <a:pt x="1176941" y="345506"/>
                        <a:pt x="1164572" y="347273"/>
                      </a:cubicBezTo>
                      <a:cubicBezTo>
                        <a:pt x="1142274" y="350459"/>
                        <a:pt x="1120042" y="339948"/>
                        <a:pt x="1098311" y="334021"/>
                      </a:cubicBezTo>
                      <a:cubicBezTo>
                        <a:pt x="1071357" y="326670"/>
                        <a:pt x="1018798" y="307516"/>
                        <a:pt x="1018798" y="307516"/>
                      </a:cubicBezTo>
                      <a:cubicBezTo>
                        <a:pt x="1005546" y="298681"/>
                        <a:pt x="993288" y="288135"/>
                        <a:pt x="979042" y="281012"/>
                      </a:cubicBezTo>
                      <a:cubicBezTo>
                        <a:pt x="966548" y="274765"/>
                        <a:pt x="951263" y="274947"/>
                        <a:pt x="939285" y="267760"/>
                      </a:cubicBezTo>
                      <a:cubicBezTo>
                        <a:pt x="928571" y="261332"/>
                        <a:pt x="923495" y="247683"/>
                        <a:pt x="912781" y="241255"/>
                      </a:cubicBezTo>
                      <a:cubicBezTo>
                        <a:pt x="900803" y="234068"/>
                        <a:pt x="886456" y="231841"/>
                        <a:pt x="873024" y="228003"/>
                      </a:cubicBezTo>
                      <a:cubicBezTo>
                        <a:pt x="794122" y="205460"/>
                        <a:pt x="830484" y="220269"/>
                        <a:pt x="727250" y="201499"/>
                      </a:cubicBezTo>
                      <a:cubicBezTo>
                        <a:pt x="709331" y="198241"/>
                        <a:pt x="691911" y="192664"/>
                        <a:pt x="674242" y="188247"/>
                      </a:cubicBezTo>
                      <a:cubicBezTo>
                        <a:pt x="590372" y="202225"/>
                        <a:pt x="621599" y="201499"/>
                        <a:pt x="581477" y="201499"/>
                      </a:cubicBezTo>
                    </a:path>
                  </a:pathLst>
                </a:custGeom>
                <a:solidFill>
                  <a:srgbClr val="FF66F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</p:grpSp>
          <p:sp>
            <p:nvSpPr>
              <p:cNvPr id="431" name="正方形/長方形 430"/>
              <p:cNvSpPr/>
              <p:nvPr/>
            </p:nvSpPr>
            <p:spPr>
              <a:xfrm>
                <a:off x="3211081" y="1525873"/>
                <a:ext cx="3110384" cy="1353091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ja-JP" altLang="en-US" sz="2000" b="0" cap="none" spc="0" dirty="0" smtClean="0">
                    <a:ln w="18415" cmpd="sng">
                      <a:solidFill>
                        <a:sysClr val="windowText" lastClr="000000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</a:rPr>
                  <a:t>もんだい</a:t>
                </a:r>
                <a:endParaRPr lang="ja-JP" altLang="en-US" sz="2000" b="0" cap="none" spc="0" dirty="0">
                  <a:ln w="18415" cmpd="sng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273" name="グループ化 272"/>
            <p:cNvGrpSpPr/>
            <p:nvPr/>
          </p:nvGrpSpPr>
          <p:grpSpPr>
            <a:xfrm>
              <a:off x="5454036" y="1817400"/>
              <a:ext cx="1455374" cy="1384722"/>
              <a:chOff x="2744777" y="1484784"/>
              <a:chExt cx="4050390" cy="4682851"/>
            </a:xfrm>
          </p:grpSpPr>
          <p:grpSp>
            <p:nvGrpSpPr>
              <p:cNvPr id="417" name="グループ化 416"/>
              <p:cNvGrpSpPr/>
              <p:nvPr/>
            </p:nvGrpSpPr>
            <p:grpSpPr>
              <a:xfrm>
                <a:off x="2744777" y="1484784"/>
                <a:ext cx="4050390" cy="4682851"/>
                <a:chOff x="2668961" y="1844824"/>
                <a:chExt cx="4050390" cy="4682851"/>
              </a:xfrm>
            </p:grpSpPr>
            <p:sp>
              <p:nvSpPr>
                <p:cNvPr id="422" name="フリーフォーム 421"/>
                <p:cNvSpPr/>
                <p:nvPr/>
              </p:nvSpPr>
              <p:spPr>
                <a:xfrm>
                  <a:off x="2668961" y="1844824"/>
                  <a:ext cx="4050390" cy="4682851"/>
                </a:xfrm>
                <a:custGeom>
                  <a:avLst/>
                  <a:gdLst>
                    <a:gd name="connsiteX0" fmla="*/ 1277497 w 4050390"/>
                    <a:gd name="connsiteY0" fmla="*/ 35515 h 4334120"/>
                    <a:gd name="connsiteX1" fmla="*/ 747410 w 4050390"/>
                    <a:gd name="connsiteY1" fmla="*/ 287306 h 4334120"/>
                    <a:gd name="connsiteX2" fmla="*/ 349845 w 4050390"/>
                    <a:gd name="connsiteY2" fmla="*/ 936663 h 4334120"/>
                    <a:gd name="connsiteX3" fmla="*/ 190819 w 4050390"/>
                    <a:gd name="connsiteY3" fmla="*/ 2672698 h 4334120"/>
                    <a:gd name="connsiteX4" fmla="*/ 204071 w 4050390"/>
                    <a:gd name="connsiteY4" fmla="*/ 4209950 h 4334120"/>
                    <a:gd name="connsiteX5" fmla="*/ 270332 w 4050390"/>
                    <a:gd name="connsiteY5" fmla="*/ 4249706 h 4334120"/>
                    <a:gd name="connsiteX6" fmla="*/ 3649637 w 4050390"/>
                    <a:gd name="connsiteY6" fmla="*/ 4302715 h 4334120"/>
                    <a:gd name="connsiteX7" fmla="*/ 4020697 w 4050390"/>
                    <a:gd name="connsiteY7" fmla="*/ 4249706 h 4334120"/>
                    <a:gd name="connsiteX8" fmla="*/ 3967689 w 4050390"/>
                    <a:gd name="connsiteY8" fmla="*/ 4156941 h 4334120"/>
                    <a:gd name="connsiteX9" fmla="*/ 3914680 w 4050390"/>
                    <a:gd name="connsiteY9" fmla="*/ 2526924 h 4334120"/>
                    <a:gd name="connsiteX10" fmla="*/ 3768906 w 4050390"/>
                    <a:gd name="connsiteY10" fmla="*/ 578854 h 4334120"/>
                    <a:gd name="connsiteX11" fmla="*/ 2152141 w 4050390"/>
                    <a:gd name="connsiteY11" fmla="*/ 22263 h 4334120"/>
                    <a:gd name="connsiteX12" fmla="*/ 1065463 w 4050390"/>
                    <a:gd name="connsiteY12" fmla="*/ 101776 h 4334120"/>
                    <a:gd name="connsiteX13" fmla="*/ 1065463 w 4050390"/>
                    <a:gd name="connsiteY13" fmla="*/ 101776 h 43341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4050390" h="4334120">
                      <a:moveTo>
                        <a:pt x="1277497" y="35515"/>
                      </a:moveTo>
                      <a:cubicBezTo>
                        <a:pt x="1089758" y="86315"/>
                        <a:pt x="902019" y="137115"/>
                        <a:pt x="747410" y="287306"/>
                      </a:cubicBezTo>
                      <a:cubicBezTo>
                        <a:pt x="592801" y="437497"/>
                        <a:pt x="442610" y="539098"/>
                        <a:pt x="349845" y="936663"/>
                      </a:cubicBezTo>
                      <a:cubicBezTo>
                        <a:pt x="257080" y="1334228"/>
                        <a:pt x="215115" y="2127150"/>
                        <a:pt x="190819" y="2672698"/>
                      </a:cubicBezTo>
                      <a:cubicBezTo>
                        <a:pt x="166523" y="3218246"/>
                        <a:pt x="190819" y="3947115"/>
                        <a:pt x="204071" y="4209950"/>
                      </a:cubicBezTo>
                      <a:cubicBezTo>
                        <a:pt x="217323" y="4472785"/>
                        <a:pt x="-303929" y="4234245"/>
                        <a:pt x="270332" y="4249706"/>
                      </a:cubicBezTo>
                      <a:cubicBezTo>
                        <a:pt x="844593" y="4265167"/>
                        <a:pt x="3024576" y="4302715"/>
                        <a:pt x="3649637" y="4302715"/>
                      </a:cubicBezTo>
                      <a:cubicBezTo>
                        <a:pt x="4274698" y="4302715"/>
                        <a:pt x="3967688" y="4274002"/>
                        <a:pt x="4020697" y="4249706"/>
                      </a:cubicBezTo>
                      <a:cubicBezTo>
                        <a:pt x="4073706" y="4225410"/>
                        <a:pt x="3985359" y="4444071"/>
                        <a:pt x="3967689" y="4156941"/>
                      </a:cubicBezTo>
                      <a:cubicBezTo>
                        <a:pt x="3950020" y="3869811"/>
                        <a:pt x="3947811" y="3123272"/>
                        <a:pt x="3914680" y="2526924"/>
                      </a:cubicBezTo>
                      <a:cubicBezTo>
                        <a:pt x="3881550" y="1930576"/>
                        <a:pt x="4062663" y="996298"/>
                        <a:pt x="3768906" y="578854"/>
                      </a:cubicBezTo>
                      <a:cubicBezTo>
                        <a:pt x="3475150" y="161411"/>
                        <a:pt x="2602715" y="101776"/>
                        <a:pt x="2152141" y="22263"/>
                      </a:cubicBezTo>
                      <a:cubicBezTo>
                        <a:pt x="1701567" y="-57250"/>
                        <a:pt x="1065463" y="101776"/>
                        <a:pt x="1065463" y="101776"/>
                      </a:cubicBezTo>
                      <a:lnTo>
                        <a:pt x="1065463" y="101776"/>
                      </a:lnTo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423" name="円/楕円 422"/>
                <p:cNvSpPr/>
                <p:nvPr/>
              </p:nvSpPr>
              <p:spPr>
                <a:xfrm>
                  <a:off x="3539968" y="2708920"/>
                  <a:ext cx="864096" cy="864096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424" name="弦 423"/>
                <p:cNvSpPr/>
                <p:nvPr/>
              </p:nvSpPr>
              <p:spPr>
                <a:xfrm rot="17413514">
                  <a:off x="3511875" y="2740803"/>
                  <a:ext cx="863204" cy="848977"/>
                </a:xfrm>
                <a:prstGeom prst="chord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425" name="円/楕円 424"/>
                <p:cNvSpPr/>
                <p:nvPr/>
              </p:nvSpPr>
              <p:spPr>
                <a:xfrm>
                  <a:off x="4913988" y="2708920"/>
                  <a:ext cx="864096" cy="864096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426" name="弦 425"/>
                <p:cNvSpPr/>
                <p:nvPr/>
              </p:nvSpPr>
              <p:spPr>
                <a:xfrm rot="17413514">
                  <a:off x="4885895" y="2740803"/>
                  <a:ext cx="863204" cy="848977"/>
                </a:xfrm>
                <a:prstGeom prst="chord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427" name="円/楕円 426"/>
                <p:cNvSpPr/>
                <p:nvPr/>
              </p:nvSpPr>
              <p:spPr>
                <a:xfrm>
                  <a:off x="3779912" y="2996952"/>
                  <a:ext cx="360040" cy="28803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428" name="円/楕円 427"/>
                <p:cNvSpPr/>
                <p:nvPr/>
              </p:nvSpPr>
              <p:spPr>
                <a:xfrm>
                  <a:off x="5137477" y="3021275"/>
                  <a:ext cx="360040" cy="28803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</p:grpSp>
          <p:grpSp>
            <p:nvGrpSpPr>
              <p:cNvPr id="418" name="グループ化 417"/>
              <p:cNvGrpSpPr/>
              <p:nvPr/>
            </p:nvGrpSpPr>
            <p:grpSpPr>
              <a:xfrm>
                <a:off x="4333282" y="3948385"/>
                <a:ext cx="880011" cy="701173"/>
                <a:chOff x="4109793" y="3844323"/>
                <a:chExt cx="1216771" cy="701173"/>
              </a:xfrm>
            </p:grpSpPr>
            <p:sp>
              <p:nvSpPr>
                <p:cNvPr id="420" name="フリーフォーム 419"/>
                <p:cNvSpPr/>
                <p:nvPr/>
              </p:nvSpPr>
              <p:spPr>
                <a:xfrm>
                  <a:off x="4109793" y="4052449"/>
                  <a:ext cx="1204329" cy="493047"/>
                </a:xfrm>
                <a:custGeom>
                  <a:avLst/>
                  <a:gdLst>
                    <a:gd name="connsiteX0" fmla="*/ 700746 w 1204329"/>
                    <a:gd name="connsiteY0" fmla="*/ 188247 h 493047"/>
                    <a:gd name="connsiteX1" fmla="*/ 528468 w 1204329"/>
                    <a:gd name="connsiteY1" fmla="*/ 201499 h 493047"/>
                    <a:gd name="connsiteX2" fmla="*/ 448955 w 1204329"/>
                    <a:gd name="connsiteY2" fmla="*/ 228003 h 493047"/>
                    <a:gd name="connsiteX3" fmla="*/ 369442 w 1204329"/>
                    <a:gd name="connsiteY3" fmla="*/ 281012 h 493047"/>
                    <a:gd name="connsiteX4" fmla="*/ 303181 w 1204329"/>
                    <a:gd name="connsiteY4" fmla="*/ 334021 h 493047"/>
                    <a:gd name="connsiteX5" fmla="*/ 236920 w 1204329"/>
                    <a:gd name="connsiteY5" fmla="*/ 400281 h 493047"/>
                    <a:gd name="connsiteX6" fmla="*/ 170659 w 1204329"/>
                    <a:gd name="connsiteY6" fmla="*/ 440038 h 493047"/>
                    <a:gd name="connsiteX7" fmla="*/ 130903 w 1204329"/>
                    <a:gd name="connsiteY7" fmla="*/ 466542 h 493047"/>
                    <a:gd name="connsiteX8" fmla="*/ 51390 w 1204329"/>
                    <a:gd name="connsiteY8" fmla="*/ 493047 h 493047"/>
                    <a:gd name="connsiteX9" fmla="*/ 24885 w 1204329"/>
                    <a:gd name="connsiteY9" fmla="*/ 347273 h 493047"/>
                    <a:gd name="connsiteX10" fmla="*/ 64642 w 1204329"/>
                    <a:gd name="connsiteY10" fmla="*/ 281012 h 493047"/>
                    <a:gd name="connsiteX11" fmla="*/ 91146 w 1204329"/>
                    <a:gd name="connsiteY11" fmla="*/ 241255 h 493047"/>
                    <a:gd name="connsiteX12" fmla="*/ 170659 w 1204329"/>
                    <a:gd name="connsiteY12" fmla="*/ 201499 h 493047"/>
                    <a:gd name="connsiteX13" fmla="*/ 250172 w 1204329"/>
                    <a:gd name="connsiteY13" fmla="*/ 135238 h 493047"/>
                    <a:gd name="connsiteX14" fmla="*/ 276677 w 1204329"/>
                    <a:gd name="connsiteY14" fmla="*/ 108734 h 493047"/>
                    <a:gd name="connsiteX15" fmla="*/ 329685 w 1204329"/>
                    <a:gd name="connsiteY15" fmla="*/ 82229 h 493047"/>
                    <a:gd name="connsiteX16" fmla="*/ 409198 w 1204329"/>
                    <a:gd name="connsiteY16" fmla="*/ 42473 h 493047"/>
                    <a:gd name="connsiteX17" fmla="*/ 448955 w 1204329"/>
                    <a:gd name="connsiteY17" fmla="*/ 15968 h 493047"/>
                    <a:gd name="connsiteX18" fmla="*/ 806764 w 1204329"/>
                    <a:gd name="connsiteY18" fmla="*/ 15968 h 493047"/>
                    <a:gd name="connsiteX19" fmla="*/ 926033 w 1204329"/>
                    <a:gd name="connsiteY19" fmla="*/ 42473 h 493047"/>
                    <a:gd name="connsiteX20" fmla="*/ 1005546 w 1204329"/>
                    <a:gd name="connsiteY20" fmla="*/ 68977 h 493047"/>
                    <a:gd name="connsiteX21" fmla="*/ 1045303 w 1204329"/>
                    <a:gd name="connsiteY21" fmla="*/ 95481 h 493047"/>
                    <a:gd name="connsiteX22" fmla="*/ 1071807 w 1204329"/>
                    <a:gd name="connsiteY22" fmla="*/ 121986 h 493047"/>
                    <a:gd name="connsiteX23" fmla="*/ 1111564 w 1204329"/>
                    <a:gd name="connsiteY23" fmla="*/ 135238 h 493047"/>
                    <a:gd name="connsiteX24" fmla="*/ 1151320 w 1204329"/>
                    <a:gd name="connsiteY24" fmla="*/ 161742 h 493047"/>
                    <a:gd name="connsiteX25" fmla="*/ 1204329 w 1204329"/>
                    <a:gd name="connsiteY25" fmla="*/ 228003 h 493047"/>
                    <a:gd name="connsiteX26" fmla="*/ 1191077 w 1204329"/>
                    <a:gd name="connsiteY26" fmla="*/ 320768 h 493047"/>
                    <a:gd name="connsiteX27" fmla="*/ 1164572 w 1204329"/>
                    <a:gd name="connsiteY27" fmla="*/ 347273 h 493047"/>
                    <a:gd name="connsiteX28" fmla="*/ 1098311 w 1204329"/>
                    <a:gd name="connsiteY28" fmla="*/ 334021 h 493047"/>
                    <a:gd name="connsiteX29" fmla="*/ 1018798 w 1204329"/>
                    <a:gd name="connsiteY29" fmla="*/ 307516 h 493047"/>
                    <a:gd name="connsiteX30" fmla="*/ 979042 w 1204329"/>
                    <a:gd name="connsiteY30" fmla="*/ 281012 h 493047"/>
                    <a:gd name="connsiteX31" fmla="*/ 939285 w 1204329"/>
                    <a:gd name="connsiteY31" fmla="*/ 267760 h 493047"/>
                    <a:gd name="connsiteX32" fmla="*/ 912781 w 1204329"/>
                    <a:gd name="connsiteY32" fmla="*/ 241255 h 493047"/>
                    <a:gd name="connsiteX33" fmla="*/ 873024 w 1204329"/>
                    <a:gd name="connsiteY33" fmla="*/ 228003 h 493047"/>
                    <a:gd name="connsiteX34" fmla="*/ 727250 w 1204329"/>
                    <a:gd name="connsiteY34" fmla="*/ 201499 h 493047"/>
                    <a:gd name="connsiteX35" fmla="*/ 674242 w 1204329"/>
                    <a:gd name="connsiteY35" fmla="*/ 188247 h 493047"/>
                    <a:gd name="connsiteX36" fmla="*/ 581477 w 1204329"/>
                    <a:gd name="connsiteY36" fmla="*/ 201499 h 493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1204329" h="493047">
                      <a:moveTo>
                        <a:pt x="700746" y="188247"/>
                      </a:moveTo>
                      <a:cubicBezTo>
                        <a:pt x="643320" y="192664"/>
                        <a:pt x="585359" y="192516"/>
                        <a:pt x="528468" y="201499"/>
                      </a:cubicBezTo>
                      <a:cubicBezTo>
                        <a:pt x="500872" y="205856"/>
                        <a:pt x="448955" y="228003"/>
                        <a:pt x="448955" y="228003"/>
                      </a:cubicBezTo>
                      <a:cubicBezTo>
                        <a:pt x="422451" y="245673"/>
                        <a:pt x="391967" y="258488"/>
                        <a:pt x="369442" y="281012"/>
                      </a:cubicBezTo>
                      <a:cubicBezTo>
                        <a:pt x="331675" y="318778"/>
                        <a:pt x="353333" y="300585"/>
                        <a:pt x="303181" y="334021"/>
                      </a:cubicBezTo>
                      <a:cubicBezTo>
                        <a:pt x="257744" y="402177"/>
                        <a:pt x="300028" y="349795"/>
                        <a:pt x="236920" y="400281"/>
                      </a:cubicBezTo>
                      <a:cubicBezTo>
                        <a:pt x="184944" y="441862"/>
                        <a:pt x="239704" y="417023"/>
                        <a:pt x="170659" y="440038"/>
                      </a:cubicBezTo>
                      <a:cubicBezTo>
                        <a:pt x="157407" y="448873"/>
                        <a:pt x="145457" y="460073"/>
                        <a:pt x="130903" y="466542"/>
                      </a:cubicBezTo>
                      <a:cubicBezTo>
                        <a:pt x="105373" y="477889"/>
                        <a:pt x="51390" y="493047"/>
                        <a:pt x="51390" y="493047"/>
                      </a:cubicBezTo>
                      <a:cubicBezTo>
                        <a:pt x="-28123" y="466541"/>
                        <a:pt x="2744" y="491194"/>
                        <a:pt x="24885" y="347273"/>
                      </a:cubicBezTo>
                      <a:cubicBezTo>
                        <a:pt x="32557" y="297406"/>
                        <a:pt x="36784" y="315834"/>
                        <a:pt x="64642" y="281012"/>
                      </a:cubicBezTo>
                      <a:cubicBezTo>
                        <a:pt x="74592" y="268575"/>
                        <a:pt x="79884" y="252517"/>
                        <a:pt x="91146" y="241255"/>
                      </a:cubicBezTo>
                      <a:cubicBezTo>
                        <a:pt x="116835" y="215566"/>
                        <a:pt x="138325" y="212277"/>
                        <a:pt x="170659" y="201499"/>
                      </a:cubicBezTo>
                      <a:cubicBezTo>
                        <a:pt x="253702" y="90775"/>
                        <a:pt x="167387" y="184908"/>
                        <a:pt x="250172" y="135238"/>
                      </a:cubicBezTo>
                      <a:cubicBezTo>
                        <a:pt x="260886" y="128810"/>
                        <a:pt x="266281" y="115665"/>
                        <a:pt x="276677" y="108734"/>
                      </a:cubicBezTo>
                      <a:cubicBezTo>
                        <a:pt x="293114" y="97776"/>
                        <a:pt x="312533" y="92030"/>
                        <a:pt x="329685" y="82229"/>
                      </a:cubicBezTo>
                      <a:cubicBezTo>
                        <a:pt x="401612" y="41128"/>
                        <a:pt x="336312" y="66768"/>
                        <a:pt x="409198" y="42473"/>
                      </a:cubicBezTo>
                      <a:cubicBezTo>
                        <a:pt x="422450" y="33638"/>
                        <a:pt x="434042" y="21561"/>
                        <a:pt x="448955" y="15968"/>
                      </a:cubicBezTo>
                      <a:cubicBezTo>
                        <a:pt x="543325" y="-19421"/>
                        <a:pt x="783320" y="14902"/>
                        <a:pt x="806764" y="15968"/>
                      </a:cubicBezTo>
                      <a:cubicBezTo>
                        <a:pt x="844585" y="23533"/>
                        <a:pt x="888610" y="31246"/>
                        <a:pt x="926033" y="42473"/>
                      </a:cubicBezTo>
                      <a:cubicBezTo>
                        <a:pt x="952793" y="50501"/>
                        <a:pt x="982300" y="53480"/>
                        <a:pt x="1005546" y="68977"/>
                      </a:cubicBezTo>
                      <a:cubicBezTo>
                        <a:pt x="1018798" y="77812"/>
                        <a:pt x="1032866" y="85531"/>
                        <a:pt x="1045303" y="95481"/>
                      </a:cubicBezTo>
                      <a:cubicBezTo>
                        <a:pt x="1055059" y="103286"/>
                        <a:pt x="1061093" y="115558"/>
                        <a:pt x="1071807" y="121986"/>
                      </a:cubicBezTo>
                      <a:cubicBezTo>
                        <a:pt x="1083785" y="129173"/>
                        <a:pt x="1098312" y="130821"/>
                        <a:pt x="1111564" y="135238"/>
                      </a:cubicBezTo>
                      <a:cubicBezTo>
                        <a:pt x="1124816" y="144073"/>
                        <a:pt x="1138883" y="151792"/>
                        <a:pt x="1151320" y="161742"/>
                      </a:cubicBezTo>
                      <a:cubicBezTo>
                        <a:pt x="1178293" y="183321"/>
                        <a:pt x="1184651" y="198487"/>
                        <a:pt x="1204329" y="228003"/>
                      </a:cubicBezTo>
                      <a:cubicBezTo>
                        <a:pt x="1199912" y="258925"/>
                        <a:pt x="1200955" y="291135"/>
                        <a:pt x="1191077" y="320768"/>
                      </a:cubicBezTo>
                      <a:cubicBezTo>
                        <a:pt x="1187126" y="332621"/>
                        <a:pt x="1176941" y="345506"/>
                        <a:pt x="1164572" y="347273"/>
                      </a:cubicBezTo>
                      <a:cubicBezTo>
                        <a:pt x="1142274" y="350459"/>
                        <a:pt x="1120042" y="339948"/>
                        <a:pt x="1098311" y="334021"/>
                      </a:cubicBezTo>
                      <a:cubicBezTo>
                        <a:pt x="1071357" y="326670"/>
                        <a:pt x="1018798" y="307516"/>
                        <a:pt x="1018798" y="307516"/>
                      </a:cubicBezTo>
                      <a:cubicBezTo>
                        <a:pt x="1005546" y="298681"/>
                        <a:pt x="993288" y="288135"/>
                        <a:pt x="979042" y="281012"/>
                      </a:cubicBezTo>
                      <a:cubicBezTo>
                        <a:pt x="966548" y="274765"/>
                        <a:pt x="951263" y="274947"/>
                        <a:pt x="939285" y="267760"/>
                      </a:cubicBezTo>
                      <a:cubicBezTo>
                        <a:pt x="928571" y="261332"/>
                        <a:pt x="923495" y="247683"/>
                        <a:pt x="912781" y="241255"/>
                      </a:cubicBezTo>
                      <a:cubicBezTo>
                        <a:pt x="900803" y="234068"/>
                        <a:pt x="886456" y="231841"/>
                        <a:pt x="873024" y="228003"/>
                      </a:cubicBezTo>
                      <a:cubicBezTo>
                        <a:pt x="794122" y="205460"/>
                        <a:pt x="830484" y="220269"/>
                        <a:pt x="727250" y="201499"/>
                      </a:cubicBezTo>
                      <a:cubicBezTo>
                        <a:pt x="709331" y="198241"/>
                        <a:pt x="691911" y="192664"/>
                        <a:pt x="674242" y="188247"/>
                      </a:cubicBezTo>
                      <a:cubicBezTo>
                        <a:pt x="590372" y="202225"/>
                        <a:pt x="621599" y="201499"/>
                        <a:pt x="581477" y="201499"/>
                      </a:cubicBezTo>
                    </a:path>
                  </a:pathLst>
                </a:custGeom>
                <a:solidFill>
                  <a:srgbClr val="FF66F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421" name="フリーフォーム 420"/>
                <p:cNvSpPr/>
                <p:nvPr/>
              </p:nvSpPr>
              <p:spPr>
                <a:xfrm>
                  <a:off x="4122235" y="3844323"/>
                  <a:ext cx="1204329" cy="493047"/>
                </a:xfrm>
                <a:custGeom>
                  <a:avLst/>
                  <a:gdLst>
                    <a:gd name="connsiteX0" fmla="*/ 700746 w 1204329"/>
                    <a:gd name="connsiteY0" fmla="*/ 188247 h 493047"/>
                    <a:gd name="connsiteX1" fmla="*/ 528468 w 1204329"/>
                    <a:gd name="connsiteY1" fmla="*/ 201499 h 493047"/>
                    <a:gd name="connsiteX2" fmla="*/ 448955 w 1204329"/>
                    <a:gd name="connsiteY2" fmla="*/ 228003 h 493047"/>
                    <a:gd name="connsiteX3" fmla="*/ 369442 w 1204329"/>
                    <a:gd name="connsiteY3" fmla="*/ 281012 h 493047"/>
                    <a:gd name="connsiteX4" fmla="*/ 303181 w 1204329"/>
                    <a:gd name="connsiteY4" fmla="*/ 334021 h 493047"/>
                    <a:gd name="connsiteX5" fmla="*/ 236920 w 1204329"/>
                    <a:gd name="connsiteY5" fmla="*/ 400281 h 493047"/>
                    <a:gd name="connsiteX6" fmla="*/ 170659 w 1204329"/>
                    <a:gd name="connsiteY6" fmla="*/ 440038 h 493047"/>
                    <a:gd name="connsiteX7" fmla="*/ 130903 w 1204329"/>
                    <a:gd name="connsiteY7" fmla="*/ 466542 h 493047"/>
                    <a:gd name="connsiteX8" fmla="*/ 51390 w 1204329"/>
                    <a:gd name="connsiteY8" fmla="*/ 493047 h 493047"/>
                    <a:gd name="connsiteX9" fmla="*/ 24885 w 1204329"/>
                    <a:gd name="connsiteY9" fmla="*/ 347273 h 493047"/>
                    <a:gd name="connsiteX10" fmla="*/ 64642 w 1204329"/>
                    <a:gd name="connsiteY10" fmla="*/ 281012 h 493047"/>
                    <a:gd name="connsiteX11" fmla="*/ 91146 w 1204329"/>
                    <a:gd name="connsiteY11" fmla="*/ 241255 h 493047"/>
                    <a:gd name="connsiteX12" fmla="*/ 170659 w 1204329"/>
                    <a:gd name="connsiteY12" fmla="*/ 201499 h 493047"/>
                    <a:gd name="connsiteX13" fmla="*/ 250172 w 1204329"/>
                    <a:gd name="connsiteY13" fmla="*/ 135238 h 493047"/>
                    <a:gd name="connsiteX14" fmla="*/ 276677 w 1204329"/>
                    <a:gd name="connsiteY14" fmla="*/ 108734 h 493047"/>
                    <a:gd name="connsiteX15" fmla="*/ 329685 w 1204329"/>
                    <a:gd name="connsiteY15" fmla="*/ 82229 h 493047"/>
                    <a:gd name="connsiteX16" fmla="*/ 409198 w 1204329"/>
                    <a:gd name="connsiteY16" fmla="*/ 42473 h 493047"/>
                    <a:gd name="connsiteX17" fmla="*/ 448955 w 1204329"/>
                    <a:gd name="connsiteY17" fmla="*/ 15968 h 493047"/>
                    <a:gd name="connsiteX18" fmla="*/ 806764 w 1204329"/>
                    <a:gd name="connsiteY18" fmla="*/ 15968 h 493047"/>
                    <a:gd name="connsiteX19" fmla="*/ 926033 w 1204329"/>
                    <a:gd name="connsiteY19" fmla="*/ 42473 h 493047"/>
                    <a:gd name="connsiteX20" fmla="*/ 1005546 w 1204329"/>
                    <a:gd name="connsiteY20" fmla="*/ 68977 h 493047"/>
                    <a:gd name="connsiteX21" fmla="*/ 1045303 w 1204329"/>
                    <a:gd name="connsiteY21" fmla="*/ 95481 h 493047"/>
                    <a:gd name="connsiteX22" fmla="*/ 1071807 w 1204329"/>
                    <a:gd name="connsiteY22" fmla="*/ 121986 h 493047"/>
                    <a:gd name="connsiteX23" fmla="*/ 1111564 w 1204329"/>
                    <a:gd name="connsiteY23" fmla="*/ 135238 h 493047"/>
                    <a:gd name="connsiteX24" fmla="*/ 1151320 w 1204329"/>
                    <a:gd name="connsiteY24" fmla="*/ 161742 h 493047"/>
                    <a:gd name="connsiteX25" fmla="*/ 1204329 w 1204329"/>
                    <a:gd name="connsiteY25" fmla="*/ 228003 h 493047"/>
                    <a:gd name="connsiteX26" fmla="*/ 1191077 w 1204329"/>
                    <a:gd name="connsiteY26" fmla="*/ 320768 h 493047"/>
                    <a:gd name="connsiteX27" fmla="*/ 1164572 w 1204329"/>
                    <a:gd name="connsiteY27" fmla="*/ 347273 h 493047"/>
                    <a:gd name="connsiteX28" fmla="*/ 1098311 w 1204329"/>
                    <a:gd name="connsiteY28" fmla="*/ 334021 h 493047"/>
                    <a:gd name="connsiteX29" fmla="*/ 1018798 w 1204329"/>
                    <a:gd name="connsiteY29" fmla="*/ 307516 h 493047"/>
                    <a:gd name="connsiteX30" fmla="*/ 979042 w 1204329"/>
                    <a:gd name="connsiteY30" fmla="*/ 281012 h 493047"/>
                    <a:gd name="connsiteX31" fmla="*/ 939285 w 1204329"/>
                    <a:gd name="connsiteY31" fmla="*/ 267760 h 493047"/>
                    <a:gd name="connsiteX32" fmla="*/ 912781 w 1204329"/>
                    <a:gd name="connsiteY32" fmla="*/ 241255 h 493047"/>
                    <a:gd name="connsiteX33" fmla="*/ 873024 w 1204329"/>
                    <a:gd name="connsiteY33" fmla="*/ 228003 h 493047"/>
                    <a:gd name="connsiteX34" fmla="*/ 727250 w 1204329"/>
                    <a:gd name="connsiteY34" fmla="*/ 201499 h 493047"/>
                    <a:gd name="connsiteX35" fmla="*/ 674242 w 1204329"/>
                    <a:gd name="connsiteY35" fmla="*/ 188247 h 493047"/>
                    <a:gd name="connsiteX36" fmla="*/ 581477 w 1204329"/>
                    <a:gd name="connsiteY36" fmla="*/ 201499 h 493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1204329" h="493047">
                      <a:moveTo>
                        <a:pt x="700746" y="188247"/>
                      </a:moveTo>
                      <a:cubicBezTo>
                        <a:pt x="643320" y="192664"/>
                        <a:pt x="585359" y="192516"/>
                        <a:pt x="528468" y="201499"/>
                      </a:cubicBezTo>
                      <a:cubicBezTo>
                        <a:pt x="500872" y="205856"/>
                        <a:pt x="448955" y="228003"/>
                        <a:pt x="448955" y="228003"/>
                      </a:cubicBezTo>
                      <a:cubicBezTo>
                        <a:pt x="422451" y="245673"/>
                        <a:pt x="391967" y="258488"/>
                        <a:pt x="369442" y="281012"/>
                      </a:cubicBezTo>
                      <a:cubicBezTo>
                        <a:pt x="331675" y="318778"/>
                        <a:pt x="353333" y="300585"/>
                        <a:pt x="303181" y="334021"/>
                      </a:cubicBezTo>
                      <a:cubicBezTo>
                        <a:pt x="257744" y="402177"/>
                        <a:pt x="300028" y="349795"/>
                        <a:pt x="236920" y="400281"/>
                      </a:cubicBezTo>
                      <a:cubicBezTo>
                        <a:pt x="184944" y="441862"/>
                        <a:pt x="239704" y="417023"/>
                        <a:pt x="170659" y="440038"/>
                      </a:cubicBezTo>
                      <a:cubicBezTo>
                        <a:pt x="157407" y="448873"/>
                        <a:pt x="145457" y="460073"/>
                        <a:pt x="130903" y="466542"/>
                      </a:cubicBezTo>
                      <a:cubicBezTo>
                        <a:pt x="105373" y="477889"/>
                        <a:pt x="51390" y="493047"/>
                        <a:pt x="51390" y="493047"/>
                      </a:cubicBezTo>
                      <a:cubicBezTo>
                        <a:pt x="-28123" y="466541"/>
                        <a:pt x="2744" y="491194"/>
                        <a:pt x="24885" y="347273"/>
                      </a:cubicBezTo>
                      <a:cubicBezTo>
                        <a:pt x="32557" y="297406"/>
                        <a:pt x="36784" y="315834"/>
                        <a:pt x="64642" y="281012"/>
                      </a:cubicBezTo>
                      <a:cubicBezTo>
                        <a:pt x="74592" y="268575"/>
                        <a:pt x="79884" y="252517"/>
                        <a:pt x="91146" y="241255"/>
                      </a:cubicBezTo>
                      <a:cubicBezTo>
                        <a:pt x="116835" y="215566"/>
                        <a:pt x="138325" y="212277"/>
                        <a:pt x="170659" y="201499"/>
                      </a:cubicBezTo>
                      <a:cubicBezTo>
                        <a:pt x="253702" y="90775"/>
                        <a:pt x="167387" y="184908"/>
                        <a:pt x="250172" y="135238"/>
                      </a:cubicBezTo>
                      <a:cubicBezTo>
                        <a:pt x="260886" y="128810"/>
                        <a:pt x="266281" y="115665"/>
                        <a:pt x="276677" y="108734"/>
                      </a:cubicBezTo>
                      <a:cubicBezTo>
                        <a:pt x="293114" y="97776"/>
                        <a:pt x="312533" y="92030"/>
                        <a:pt x="329685" y="82229"/>
                      </a:cubicBezTo>
                      <a:cubicBezTo>
                        <a:pt x="401612" y="41128"/>
                        <a:pt x="336312" y="66768"/>
                        <a:pt x="409198" y="42473"/>
                      </a:cubicBezTo>
                      <a:cubicBezTo>
                        <a:pt x="422450" y="33638"/>
                        <a:pt x="434042" y="21561"/>
                        <a:pt x="448955" y="15968"/>
                      </a:cubicBezTo>
                      <a:cubicBezTo>
                        <a:pt x="543325" y="-19421"/>
                        <a:pt x="783320" y="14902"/>
                        <a:pt x="806764" y="15968"/>
                      </a:cubicBezTo>
                      <a:cubicBezTo>
                        <a:pt x="844585" y="23533"/>
                        <a:pt x="888610" y="31246"/>
                        <a:pt x="926033" y="42473"/>
                      </a:cubicBezTo>
                      <a:cubicBezTo>
                        <a:pt x="952793" y="50501"/>
                        <a:pt x="982300" y="53480"/>
                        <a:pt x="1005546" y="68977"/>
                      </a:cubicBezTo>
                      <a:cubicBezTo>
                        <a:pt x="1018798" y="77812"/>
                        <a:pt x="1032866" y="85531"/>
                        <a:pt x="1045303" y="95481"/>
                      </a:cubicBezTo>
                      <a:cubicBezTo>
                        <a:pt x="1055059" y="103286"/>
                        <a:pt x="1061093" y="115558"/>
                        <a:pt x="1071807" y="121986"/>
                      </a:cubicBezTo>
                      <a:cubicBezTo>
                        <a:pt x="1083785" y="129173"/>
                        <a:pt x="1098312" y="130821"/>
                        <a:pt x="1111564" y="135238"/>
                      </a:cubicBezTo>
                      <a:cubicBezTo>
                        <a:pt x="1124816" y="144073"/>
                        <a:pt x="1138883" y="151792"/>
                        <a:pt x="1151320" y="161742"/>
                      </a:cubicBezTo>
                      <a:cubicBezTo>
                        <a:pt x="1178293" y="183321"/>
                        <a:pt x="1184651" y="198487"/>
                        <a:pt x="1204329" y="228003"/>
                      </a:cubicBezTo>
                      <a:cubicBezTo>
                        <a:pt x="1199912" y="258925"/>
                        <a:pt x="1200955" y="291135"/>
                        <a:pt x="1191077" y="320768"/>
                      </a:cubicBezTo>
                      <a:cubicBezTo>
                        <a:pt x="1187126" y="332621"/>
                        <a:pt x="1176941" y="345506"/>
                        <a:pt x="1164572" y="347273"/>
                      </a:cubicBezTo>
                      <a:cubicBezTo>
                        <a:pt x="1142274" y="350459"/>
                        <a:pt x="1120042" y="339948"/>
                        <a:pt x="1098311" y="334021"/>
                      </a:cubicBezTo>
                      <a:cubicBezTo>
                        <a:pt x="1071357" y="326670"/>
                        <a:pt x="1018798" y="307516"/>
                        <a:pt x="1018798" y="307516"/>
                      </a:cubicBezTo>
                      <a:cubicBezTo>
                        <a:pt x="1005546" y="298681"/>
                        <a:pt x="993288" y="288135"/>
                        <a:pt x="979042" y="281012"/>
                      </a:cubicBezTo>
                      <a:cubicBezTo>
                        <a:pt x="966548" y="274765"/>
                        <a:pt x="951263" y="274947"/>
                        <a:pt x="939285" y="267760"/>
                      </a:cubicBezTo>
                      <a:cubicBezTo>
                        <a:pt x="928571" y="261332"/>
                        <a:pt x="923495" y="247683"/>
                        <a:pt x="912781" y="241255"/>
                      </a:cubicBezTo>
                      <a:cubicBezTo>
                        <a:pt x="900803" y="234068"/>
                        <a:pt x="886456" y="231841"/>
                        <a:pt x="873024" y="228003"/>
                      </a:cubicBezTo>
                      <a:cubicBezTo>
                        <a:pt x="794122" y="205460"/>
                        <a:pt x="830484" y="220269"/>
                        <a:pt x="727250" y="201499"/>
                      </a:cubicBezTo>
                      <a:cubicBezTo>
                        <a:pt x="709331" y="198241"/>
                        <a:pt x="691911" y="192664"/>
                        <a:pt x="674242" y="188247"/>
                      </a:cubicBezTo>
                      <a:cubicBezTo>
                        <a:pt x="590372" y="202225"/>
                        <a:pt x="621599" y="201499"/>
                        <a:pt x="581477" y="201499"/>
                      </a:cubicBezTo>
                    </a:path>
                  </a:pathLst>
                </a:custGeom>
                <a:solidFill>
                  <a:srgbClr val="FF66F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</p:grpSp>
          <p:sp>
            <p:nvSpPr>
              <p:cNvPr id="419" name="正方形/長方形 418"/>
              <p:cNvSpPr/>
              <p:nvPr/>
            </p:nvSpPr>
            <p:spPr>
              <a:xfrm>
                <a:off x="3211081" y="1525873"/>
                <a:ext cx="3110384" cy="1353091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ja-JP" altLang="en-US" sz="2000" b="0" cap="none" spc="0" dirty="0" smtClean="0">
                    <a:ln w="18415" cmpd="sng">
                      <a:solidFill>
                        <a:sysClr val="windowText" lastClr="000000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</a:rPr>
                  <a:t>もんだい</a:t>
                </a:r>
                <a:endParaRPr lang="ja-JP" altLang="en-US" sz="2000" b="0" cap="none" spc="0" dirty="0">
                  <a:ln w="18415" cmpd="sng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274" name="グループ化 273"/>
            <p:cNvGrpSpPr/>
            <p:nvPr/>
          </p:nvGrpSpPr>
          <p:grpSpPr>
            <a:xfrm>
              <a:off x="7182228" y="1800864"/>
              <a:ext cx="1455374" cy="1384722"/>
              <a:chOff x="2744777" y="1484784"/>
              <a:chExt cx="4050390" cy="4682851"/>
            </a:xfrm>
          </p:grpSpPr>
          <p:grpSp>
            <p:nvGrpSpPr>
              <p:cNvPr id="405" name="グループ化 404"/>
              <p:cNvGrpSpPr/>
              <p:nvPr/>
            </p:nvGrpSpPr>
            <p:grpSpPr>
              <a:xfrm>
                <a:off x="2744777" y="1484784"/>
                <a:ext cx="4050390" cy="4682851"/>
                <a:chOff x="2668961" y="1844824"/>
                <a:chExt cx="4050390" cy="4682851"/>
              </a:xfrm>
            </p:grpSpPr>
            <p:sp>
              <p:nvSpPr>
                <p:cNvPr id="410" name="フリーフォーム 409"/>
                <p:cNvSpPr/>
                <p:nvPr/>
              </p:nvSpPr>
              <p:spPr>
                <a:xfrm>
                  <a:off x="2668961" y="1844824"/>
                  <a:ext cx="4050390" cy="4682851"/>
                </a:xfrm>
                <a:custGeom>
                  <a:avLst/>
                  <a:gdLst>
                    <a:gd name="connsiteX0" fmla="*/ 1277497 w 4050390"/>
                    <a:gd name="connsiteY0" fmla="*/ 35515 h 4334120"/>
                    <a:gd name="connsiteX1" fmla="*/ 747410 w 4050390"/>
                    <a:gd name="connsiteY1" fmla="*/ 287306 h 4334120"/>
                    <a:gd name="connsiteX2" fmla="*/ 349845 w 4050390"/>
                    <a:gd name="connsiteY2" fmla="*/ 936663 h 4334120"/>
                    <a:gd name="connsiteX3" fmla="*/ 190819 w 4050390"/>
                    <a:gd name="connsiteY3" fmla="*/ 2672698 h 4334120"/>
                    <a:gd name="connsiteX4" fmla="*/ 204071 w 4050390"/>
                    <a:gd name="connsiteY4" fmla="*/ 4209950 h 4334120"/>
                    <a:gd name="connsiteX5" fmla="*/ 270332 w 4050390"/>
                    <a:gd name="connsiteY5" fmla="*/ 4249706 h 4334120"/>
                    <a:gd name="connsiteX6" fmla="*/ 3649637 w 4050390"/>
                    <a:gd name="connsiteY6" fmla="*/ 4302715 h 4334120"/>
                    <a:gd name="connsiteX7" fmla="*/ 4020697 w 4050390"/>
                    <a:gd name="connsiteY7" fmla="*/ 4249706 h 4334120"/>
                    <a:gd name="connsiteX8" fmla="*/ 3967689 w 4050390"/>
                    <a:gd name="connsiteY8" fmla="*/ 4156941 h 4334120"/>
                    <a:gd name="connsiteX9" fmla="*/ 3914680 w 4050390"/>
                    <a:gd name="connsiteY9" fmla="*/ 2526924 h 4334120"/>
                    <a:gd name="connsiteX10" fmla="*/ 3768906 w 4050390"/>
                    <a:gd name="connsiteY10" fmla="*/ 578854 h 4334120"/>
                    <a:gd name="connsiteX11" fmla="*/ 2152141 w 4050390"/>
                    <a:gd name="connsiteY11" fmla="*/ 22263 h 4334120"/>
                    <a:gd name="connsiteX12" fmla="*/ 1065463 w 4050390"/>
                    <a:gd name="connsiteY12" fmla="*/ 101776 h 4334120"/>
                    <a:gd name="connsiteX13" fmla="*/ 1065463 w 4050390"/>
                    <a:gd name="connsiteY13" fmla="*/ 101776 h 43341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4050390" h="4334120">
                      <a:moveTo>
                        <a:pt x="1277497" y="35515"/>
                      </a:moveTo>
                      <a:cubicBezTo>
                        <a:pt x="1089758" y="86315"/>
                        <a:pt x="902019" y="137115"/>
                        <a:pt x="747410" y="287306"/>
                      </a:cubicBezTo>
                      <a:cubicBezTo>
                        <a:pt x="592801" y="437497"/>
                        <a:pt x="442610" y="539098"/>
                        <a:pt x="349845" y="936663"/>
                      </a:cubicBezTo>
                      <a:cubicBezTo>
                        <a:pt x="257080" y="1334228"/>
                        <a:pt x="215115" y="2127150"/>
                        <a:pt x="190819" y="2672698"/>
                      </a:cubicBezTo>
                      <a:cubicBezTo>
                        <a:pt x="166523" y="3218246"/>
                        <a:pt x="190819" y="3947115"/>
                        <a:pt x="204071" y="4209950"/>
                      </a:cubicBezTo>
                      <a:cubicBezTo>
                        <a:pt x="217323" y="4472785"/>
                        <a:pt x="-303929" y="4234245"/>
                        <a:pt x="270332" y="4249706"/>
                      </a:cubicBezTo>
                      <a:cubicBezTo>
                        <a:pt x="844593" y="4265167"/>
                        <a:pt x="3024576" y="4302715"/>
                        <a:pt x="3649637" y="4302715"/>
                      </a:cubicBezTo>
                      <a:cubicBezTo>
                        <a:pt x="4274698" y="4302715"/>
                        <a:pt x="3967688" y="4274002"/>
                        <a:pt x="4020697" y="4249706"/>
                      </a:cubicBezTo>
                      <a:cubicBezTo>
                        <a:pt x="4073706" y="4225410"/>
                        <a:pt x="3985359" y="4444071"/>
                        <a:pt x="3967689" y="4156941"/>
                      </a:cubicBezTo>
                      <a:cubicBezTo>
                        <a:pt x="3950020" y="3869811"/>
                        <a:pt x="3947811" y="3123272"/>
                        <a:pt x="3914680" y="2526924"/>
                      </a:cubicBezTo>
                      <a:cubicBezTo>
                        <a:pt x="3881550" y="1930576"/>
                        <a:pt x="4062663" y="996298"/>
                        <a:pt x="3768906" y="578854"/>
                      </a:cubicBezTo>
                      <a:cubicBezTo>
                        <a:pt x="3475150" y="161411"/>
                        <a:pt x="2602715" y="101776"/>
                        <a:pt x="2152141" y="22263"/>
                      </a:cubicBezTo>
                      <a:cubicBezTo>
                        <a:pt x="1701567" y="-57250"/>
                        <a:pt x="1065463" y="101776"/>
                        <a:pt x="1065463" y="101776"/>
                      </a:cubicBezTo>
                      <a:lnTo>
                        <a:pt x="1065463" y="101776"/>
                      </a:lnTo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411" name="円/楕円 410"/>
                <p:cNvSpPr/>
                <p:nvPr/>
              </p:nvSpPr>
              <p:spPr>
                <a:xfrm>
                  <a:off x="3539968" y="2708920"/>
                  <a:ext cx="864096" cy="864096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412" name="弦 411"/>
                <p:cNvSpPr/>
                <p:nvPr/>
              </p:nvSpPr>
              <p:spPr>
                <a:xfrm rot="17413514">
                  <a:off x="3511875" y="2740803"/>
                  <a:ext cx="863204" cy="848977"/>
                </a:xfrm>
                <a:prstGeom prst="chord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413" name="円/楕円 412"/>
                <p:cNvSpPr/>
                <p:nvPr/>
              </p:nvSpPr>
              <p:spPr>
                <a:xfrm>
                  <a:off x="4913988" y="2708920"/>
                  <a:ext cx="864096" cy="864096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414" name="弦 413"/>
                <p:cNvSpPr/>
                <p:nvPr/>
              </p:nvSpPr>
              <p:spPr>
                <a:xfrm rot="17413514">
                  <a:off x="4885895" y="2740803"/>
                  <a:ext cx="863204" cy="848977"/>
                </a:xfrm>
                <a:prstGeom prst="chord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415" name="円/楕円 414"/>
                <p:cNvSpPr/>
                <p:nvPr/>
              </p:nvSpPr>
              <p:spPr>
                <a:xfrm>
                  <a:off x="3779912" y="2996952"/>
                  <a:ext cx="360040" cy="28803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416" name="円/楕円 415"/>
                <p:cNvSpPr/>
                <p:nvPr/>
              </p:nvSpPr>
              <p:spPr>
                <a:xfrm>
                  <a:off x="5137477" y="3021275"/>
                  <a:ext cx="360040" cy="28803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</p:grpSp>
          <p:grpSp>
            <p:nvGrpSpPr>
              <p:cNvPr id="406" name="グループ化 405"/>
              <p:cNvGrpSpPr/>
              <p:nvPr/>
            </p:nvGrpSpPr>
            <p:grpSpPr>
              <a:xfrm>
                <a:off x="4333282" y="3948385"/>
                <a:ext cx="880011" cy="701173"/>
                <a:chOff x="4109793" y="3844323"/>
                <a:chExt cx="1216771" cy="701173"/>
              </a:xfrm>
            </p:grpSpPr>
            <p:sp>
              <p:nvSpPr>
                <p:cNvPr id="408" name="フリーフォーム 407"/>
                <p:cNvSpPr/>
                <p:nvPr/>
              </p:nvSpPr>
              <p:spPr>
                <a:xfrm>
                  <a:off x="4109793" y="4052449"/>
                  <a:ext cx="1204329" cy="493047"/>
                </a:xfrm>
                <a:custGeom>
                  <a:avLst/>
                  <a:gdLst>
                    <a:gd name="connsiteX0" fmla="*/ 700746 w 1204329"/>
                    <a:gd name="connsiteY0" fmla="*/ 188247 h 493047"/>
                    <a:gd name="connsiteX1" fmla="*/ 528468 w 1204329"/>
                    <a:gd name="connsiteY1" fmla="*/ 201499 h 493047"/>
                    <a:gd name="connsiteX2" fmla="*/ 448955 w 1204329"/>
                    <a:gd name="connsiteY2" fmla="*/ 228003 h 493047"/>
                    <a:gd name="connsiteX3" fmla="*/ 369442 w 1204329"/>
                    <a:gd name="connsiteY3" fmla="*/ 281012 h 493047"/>
                    <a:gd name="connsiteX4" fmla="*/ 303181 w 1204329"/>
                    <a:gd name="connsiteY4" fmla="*/ 334021 h 493047"/>
                    <a:gd name="connsiteX5" fmla="*/ 236920 w 1204329"/>
                    <a:gd name="connsiteY5" fmla="*/ 400281 h 493047"/>
                    <a:gd name="connsiteX6" fmla="*/ 170659 w 1204329"/>
                    <a:gd name="connsiteY6" fmla="*/ 440038 h 493047"/>
                    <a:gd name="connsiteX7" fmla="*/ 130903 w 1204329"/>
                    <a:gd name="connsiteY7" fmla="*/ 466542 h 493047"/>
                    <a:gd name="connsiteX8" fmla="*/ 51390 w 1204329"/>
                    <a:gd name="connsiteY8" fmla="*/ 493047 h 493047"/>
                    <a:gd name="connsiteX9" fmla="*/ 24885 w 1204329"/>
                    <a:gd name="connsiteY9" fmla="*/ 347273 h 493047"/>
                    <a:gd name="connsiteX10" fmla="*/ 64642 w 1204329"/>
                    <a:gd name="connsiteY10" fmla="*/ 281012 h 493047"/>
                    <a:gd name="connsiteX11" fmla="*/ 91146 w 1204329"/>
                    <a:gd name="connsiteY11" fmla="*/ 241255 h 493047"/>
                    <a:gd name="connsiteX12" fmla="*/ 170659 w 1204329"/>
                    <a:gd name="connsiteY12" fmla="*/ 201499 h 493047"/>
                    <a:gd name="connsiteX13" fmla="*/ 250172 w 1204329"/>
                    <a:gd name="connsiteY13" fmla="*/ 135238 h 493047"/>
                    <a:gd name="connsiteX14" fmla="*/ 276677 w 1204329"/>
                    <a:gd name="connsiteY14" fmla="*/ 108734 h 493047"/>
                    <a:gd name="connsiteX15" fmla="*/ 329685 w 1204329"/>
                    <a:gd name="connsiteY15" fmla="*/ 82229 h 493047"/>
                    <a:gd name="connsiteX16" fmla="*/ 409198 w 1204329"/>
                    <a:gd name="connsiteY16" fmla="*/ 42473 h 493047"/>
                    <a:gd name="connsiteX17" fmla="*/ 448955 w 1204329"/>
                    <a:gd name="connsiteY17" fmla="*/ 15968 h 493047"/>
                    <a:gd name="connsiteX18" fmla="*/ 806764 w 1204329"/>
                    <a:gd name="connsiteY18" fmla="*/ 15968 h 493047"/>
                    <a:gd name="connsiteX19" fmla="*/ 926033 w 1204329"/>
                    <a:gd name="connsiteY19" fmla="*/ 42473 h 493047"/>
                    <a:gd name="connsiteX20" fmla="*/ 1005546 w 1204329"/>
                    <a:gd name="connsiteY20" fmla="*/ 68977 h 493047"/>
                    <a:gd name="connsiteX21" fmla="*/ 1045303 w 1204329"/>
                    <a:gd name="connsiteY21" fmla="*/ 95481 h 493047"/>
                    <a:gd name="connsiteX22" fmla="*/ 1071807 w 1204329"/>
                    <a:gd name="connsiteY22" fmla="*/ 121986 h 493047"/>
                    <a:gd name="connsiteX23" fmla="*/ 1111564 w 1204329"/>
                    <a:gd name="connsiteY23" fmla="*/ 135238 h 493047"/>
                    <a:gd name="connsiteX24" fmla="*/ 1151320 w 1204329"/>
                    <a:gd name="connsiteY24" fmla="*/ 161742 h 493047"/>
                    <a:gd name="connsiteX25" fmla="*/ 1204329 w 1204329"/>
                    <a:gd name="connsiteY25" fmla="*/ 228003 h 493047"/>
                    <a:gd name="connsiteX26" fmla="*/ 1191077 w 1204329"/>
                    <a:gd name="connsiteY26" fmla="*/ 320768 h 493047"/>
                    <a:gd name="connsiteX27" fmla="*/ 1164572 w 1204329"/>
                    <a:gd name="connsiteY27" fmla="*/ 347273 h 493047"/>
                    <a:gd name="connsiteX28" fmla="*/ 1098311 w 1204329"/>
                    <a:gd name="connsiteY28" fmla="*/ 334021 h 493047"/>
                    <a:gd name="connsiteX29" fmla="*/ 1018798 w 1204329"/>
                    <a:gd name="connsiteY29" fmla="*/ 307516 h 493047"/>
                    <a:gd name="connsiteX30" fmla="*/ 979042 w 1204329"/>
                    <a:gd name="connsiteY30" fmla="*/ 281012 h 493047"/>
                    <a:gd name="connsiteX31" fmla="*/ 939285 w 1204329"/>
                    <a:gd name="connsiteY31" fmla="*/ 267760 h 493047"/>
                    <a:gd name="connsiteX32" fmla="*/ 912781 w 1204329"/>
                    <a:gd name="connsiteY32" fmla="*/ 241255 h 493047"/>
                    <a:gd name="connsiteX33" fmla="*/ 873024 w 1204329"/>
                    <a:gd name="connsiteY33" fmla="*/ 228003 h 493047"/>
                    <a:gd name="connsiteX34" fmla="*/ 727250 w 1204329"/>
                    <a:gd name="connsiteY34" fmla="*/ 201499 h 493047"/>
                    <a:gd name="connsiteX35" fmla="*/ 674242 w 1204329"/>
                    <a:gd name="connsiteY35" fmla="*/ 188247 h 493047"/>
                    <a:gd name="connsiteX36" fmla="*/ 581477 w 1204329"/>
                    <a:gd name="connsiteY36" fmla="*/ 201499 h 493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1204329" h="493047">
                      <a:moveTo>
                        <a:pt x="700746" y="188247"/>
                      </a:moveTo>
                      <a:cubicBezTo>
                        <a:pt x="643320" y="192664"/>
                        <a:pt x="585359" y="192516"/>
                        <a:pt x="528468" y="201499"/>
                      </a:cubicBezTo>
                      <a:cubicBezTo>
                        <a:pt x="500872" y="205856"/>
                        <a:pt x="448955" y="228003"/>
                        <a:pt x="448955" y="228003"/>
                      </a:cubicBezTo>
                      <a:cubicBezTo>
                        <a:pt x="422451" y="245673"/>
                        <a:pt x="391967" y="258488"/>
                        <a:pt x="369442" y="281012"/>
                      </a:cubicBezTo>
                      <a:cubicBezTo>
                        <a:pt x="331675" y="318778"/>
                        <a:pt x="353333" y="300585"/>
                        <a:pt x="303181" y="334021"/>
                      </a:cubicBezTo>
                      <a:cubicBezTo>
                        <a:pt x="257744" y="402177"/>
                        <a:pt x="300028" y="349795"/>
                        <a:pt x="236920" y="400281"/>
                      </a:cubicBezTo>
                      <a:cubicBezTo>
                        <a:pt x="184944" y="441862"/>
                        <a:pt x="239704" y="417023"/>
                        <a:pt x="170659" y="440038"/>
                      </a:cubicBezTo>
                      <a:cubicBezTo>
                        <a:pt x="157407" y="448873"/>
                        <a:pt x="145457" y="460073"/>
                        <a:pt x="130903" y="466542"/>
                      </a:cubicBezTo>
                      <a:cubicBezTo>
                        <a:pt x="105373" y="477889"/>
                        <a:pt x="51390" y="493047"/>
                        <a:pt x="51390" y="493047"/>
                      </a:cubicBezTo>
                      <a:cubicBezTo>
                        <a:pt x="-28123" y="466541"/>
                        <a:pt x="2744" y="491194"/>
                        <a:pt x="24885" y="347273"/>
                      </a:cubicBezTo>
                      <a:cubicBezTo>
                        <a:pt x="32557" y="297406"/>
                        <a:pt x="36784" y="315834"/>
                        <a:pt x="64642" y="281012"/>
                      </a:cubicBezTo>
                      <a:cubicBezTo>
                        <a:pt x="74592" y="268575"/>
                        <a:pt x="79884" y="252517"/>
                        <a:pt x="91146" y="241255"/>
                      </a:cubicBezTo>
                      <a:cubicBezTo>
                        <a:pt x="116835" y="215566"/>
                        <a:pt x="138325" y="212277"/>
                        <a:pt x="170659" y="201499"/>
                      </a:cubicBezTo>
                      <a:cubicBezTo>
                        <a:pt x="253702" y="90775"/>
                        <a:pt x="167387" y="184908"/>
                        <a:pt x="250172" y="135238"/>
                      </a:cubicBezTo>
                      <a:cubicBezTo>
                        <a:pt x="260886" y="128810"/>
                        <a:pt x="266281" y="115665"/>
                        <a:pt x="276677" y="108734"/>
                      </a:cubicBezTo>
                      <a:cubicBezTo>
                        <a:pt x="293114" y="97776"/>
                        <a:pt x="312533" y="92030"/>
                        <a:pt x="329685" y="82229"/>
                      </a:cubicBezTo>
                      <a:cubicBezTo>
                        <a:pt x="401612" y="41128"/>
                        <a:pt x="336312" y="66768"/>
                        <a:pt x="409198" y="42473"/>
                      </a:cubicBezTo>
                      <a:cubicBezTo>
                        <a:pt x="422450" y="33638"/>
                        <a:pt x="434042" y="21561"/>
                        <a:pt x="448955" y="15968"/>
                      </a:cubicBezTo>
                      <a:cubicBezTo>
                        <a:pt x="543325" y="-19421"/>
                        <a:pt x="783320" y="14902"/>
                        <a:pt x="806764" y="15968"/>
                      </a:cubicBezTo>
                      <a:cubicBezTo>
                        <a:pt x="844585" y="23533"/>
                        <a:pt x="888610" y="31246"/>
                        <a:pt x="926033" y="42473"/>
                      </a:cubicBezTo>
                      <a:cubicBezTo>
                        <a:pt x="952793" y="50501"/>
                        <a:pt x="982300" y="53480"/>
                        <a:pt x="1005546" y="68977"/>
                      </a:cubicBezTo>
                      <a:cubicBezTo>
                        <a:pt x="1018798" y="77812"/>
                        <a:pt x="1032866" y="85531"/>
                        <a:pt x="1045303" y="95481"/>
                      </a:cubicBezTo>
                      <a:cubicBezTo>
                        <a:pt x="1055059" y="103286"/>
                        <a:pt x="1061093" y="115558"/>
                        <a:pt x="1071807" y="121986"/>
                      </a:cubicBezTo>
                      <a:cubicBezTo>
                        <a:pt x="1083785" y="129173"/>
                        <a:pt x="1098312" y="130821"/>
                        <a:pt x="1111564" y="135238"/>
                      </a:cubicBezTo>
                      <a:cubicBezTo>
                        <a:pt x="1124816" y="144073"/>
                        <a:pt x="1138883" y="151792"/>
                        <a:pt x="1151320" y="161742"/>
                      </a:cubicBezTo>
                      <a:cubicBezTo>
                        <a:pt x="1178293" y="183321"/>
                        <a:pt x="1184651" y="198487"/>
                        <a:pt x="1204329" y="228003"/>
                      </a:cubicBezTo>
                      <a:cubicBezTo>
                        <a:pt x="1199912" y="258925"/>
                        <a:pt x="1200955" y="291135"/>
                        <a:pt x="1191077" y="320768"/>
                      </a:cubicBezTo>
                      <a:cubicBezTo>
                        <a:pt x="1187126" y="332621"/>
                        <a:pt x="1176941" y="345506"/>
                        <a:pt x="1164572" y="347273"/>
                      </a:cubicBezTo>
                      <a:cubicBezTo>
                        <a:pt x="1142274" y="350459"/>
                        <a:pt x="1120042" y="339948"/>
                        <a:pt x="1098311" y="334021"/>
                      </a:cubicBezTo>
                      <a:cubicBezTo>
                        <a:pt x="1071357" y="326670"/>
                        <a:pt x="1018798" y="307516"/>
                        <a:pt x="1018798" y="307516"/>
                      </a:cubicBezTo>
                      <a:cubicBezTo>
                        <a:pt x="1005546" y="298681"/>
                        <a:pt x="993288" y="288135"/>
                        <a:pt x="979042" y="281012"/>
                      </a:cubicBezTo>
                      <a:cubicBezTo>
                        <a:pt x="966548" y="274765"/>
                        <a:pt x="951263" y="274947"/>
                        <a:pt x="939285" y="267760"/>
                      </a:cubicBezTo>
                      <a:cubicBezTo>
                        <a:pt x="928571" y="261332"/>
                        <a:pt x="923495" y="247683"/>
                        <a:pt x="912781" y="241255"/>
                      </a:cubicBezTo>
                      <a:cubicBezTo>
                        <a:pt x="900803" y="234068"/>
                        <a:pt x="886456" y="231841"/>
                        <a:pt x="873024" y="228003"/>
                      </a:cubicBezTo>
                      <a:cubicBezTo>
                        <a:pt x="794122" y="205460"/>
                        <a:pt x="830484" y="220269"/>
                        <a:pt x="727250" y="201499"/>
                      </a:cubicBezTo>
                      <a:cubicBezTo>
                        <a:pt x="709331" y="198241"/>
                        <a:pt x="691911" y="192664"/>
                        <a:pt x="674242" y="188247"/>
                      </a:cubicBezTo>
                      <a:cubicBezTo>
                        <a:pt x="590372" y="202225"/>
                        <a:pt x="621599" y="201499"/>
                        <a:pt x="581477" y="201499"/>
                      </a:cubicBezTo>
                    </a:path>
                  </a:pathLst>
                </a:custGeom>
                <a:solidFill>
                  <a:srgbClr val="FF66F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409" name="フリーフォーム 408"/>
                <p:cNvSpPr/>
                <p:nvPr/>
              </p:nvSpPr>
              <p:spPr>
                <a:xfrm>
                  <a:off x="4122235" y="3844323"/>
                  <a:ext cx="1204329" cy="493047"/>
                </a:xfrm>
                <a:custGeom>
                  <a:avLst/>
                  <a:gdLst>
                    <a:gd name="connsiteX0" fmla="*/ 700746 w 1204329"/>
                    <a:gd name="connsiteY0" fmla="*/ 188247 h 493047"/>
                    <a:gd name="connsiteX1" fmla="*/ 528468 w 1204329"/>
                    <a:gd name="connsiteY1" fmla="*/ 201499 h 493047"/>
                    <a:gd name="connsiteX2" fmla="*/ 448955 w 1204329"/>
                    <a:gd name="connsiteY2" fmla="*/ 228003 h 493047"/>
                    <a:gd name="connsiteX3" fmla="*/ 369442 w 1204329"/>
                    <a:gd name="connsiteY3" fmla="*/ 281012 h 493047"/>
                    <a:gd name="connsiteX4" fmla="*/ 303181 w 1204329"/>
                    <a:gd name="connsiteY4" fmla="*/ 334021 h 493047"/>
                    <a:gd name="connsiteX5" fmla="*/ 236920 w 1204329"/>
                    <a:gd name="connsiteY5" fmla="*/ 400281 h 493047"/>
                    <a:gd name="connsiteX6" fmla="*/ 170659 w 1204329"/>
                    <a:gd name="connsiteY6" fmla="*/ 440038 h 493047"/>
                    <a:gd name="connsiteX7" fmla="*/ 130903 w 1204329"/>
                    <a:gd name="connsiteY7" fmla="*/ 466542 h 493047"/>
                    <a:gd name="connsiteX8" fmla="*/ 51390 w 1204329"/>
                    <a:gd name="connsiteY8" fmla="*/ 493047 h 493047"/>
                    <a:gd name="connsiteX9" fmla="*/ 24885 w 1204329"/>
                    <a:gd name="connsiteY9" fmla="*/ 347273 h 493047"/>
                    <a:gd name="connsiteX10" fmla="*/ 64642 w 1204329"/>
                    <a:gd name="connsiteY10" fmla="*/ 281012 h 493047"/>
                    <a:gd name="connsiteX11" fmla="*/ 91146 w 1204329"/>
                    <a:gd name="connsiteY11" fmla="*/ 241255 h 493047"/>
                    <a:gd name="connsiteX12" fmla="*/ 170659 w 1204329"/>
                    <a:gd name="connsiteY12" fmla="*/ 201499 h 493047"/>
                    <a:gd name="connsiteX13" fmla="*/ 250172 w 1204329"/>
                    <a:gd name="connsiteY13" fmla="*/ 135238 h 493047"/>
                    <a:gd name="connsiteX14" fmla="*/ 276677 w 1204329"/>
                    <a:gd name="connsiteY14" fmla="*/ 108734 h 493047"/>
                    <a:gd name="connsiteX15" fmla="*/ 329685 w 1204329"/>
                    <a:gd name="connsiteY15" fmla="*/ 82229 h 493047"/>
                    <a:gd name="connsiteX16" fmla="*/ 409198 w 1204329"/>
                    <a:gd name="connsiteY16" fmla="*/ 42473 h 493047"/>
                    <a:gd name="connsiteX17" fmla="*/ 448955 w 1204329"/>
                    <a:gd name="connsiteY17" fmla="*/ 15968 h 493047"/>
                    <a:gd name="connsiteX18" fmla="*/ 806764 w 1204329"/>
                    <a:gd name="connsiteY18" fmla="*/ 15968 h 493047"/>
                    <a:gd name="connsiteX19" fmla="*/ 926033 w 1204329"/>
                    <a:gd name="connsiteY19" fmla="*/ 42473 h 493047"/>
                    <a:gd name="connsiteX20" fmla="*/ 1005546 w 1204329"/>
                    <a:gd name="connsiteY20" fmla="*/ 68977 h 493047"/>
                    <a:gd name="connsiteX21" fmla="*/ 1045303 w 1204329"/>
                    <a:gd name="connsiteY21" fmla="*/ 95481 h 493047"/>
                    <a:gd name="connsiteX22" fmla="*/ 1071807 w 1204329"/>
                    <a:gd name="connsiteY22" fmla="*/ 121986 h 493047"/>
                    <a:gd name="connsiteX23" fmla="*/ 1111564 w 1204329"/>
                    <a:gd name="connsiteY23" fmla="*/ 135238 h 493047"/>
                    <a:gd name="connsiteX24" fmla="*/ 1151320 w 1204329"/>
                    <a:gd name="connsiteY24" fmla="*/ 161742 h 493047"/>
                    <a:gd name="connsiteX25" fmla="*/ 1204329 w 1204329"/>
                    <a:gd name="connsiteY25" fmla="*/ 228003 h 493047"/>
                    <a:gd name="connsiteX26" fmla="*/ 1191077 w 1204329"/>
                    <a:gd name="connsiteY26" fmla="*/ 320768 h 493047"/>
                    <a:gd name="connsiteX27" fmla="*/ 1164572 w 1204329"/>
                    <a:gd name="connsiteY27" fmla="*/ 347273 h 493047"/>
                    <a:gd name="connsiteX28" fmla="*/ 1098311 w 1204329"/>
                    <a:gd name="connsiteY28" fmla="*/ 334021 h 493047"/>
                    <a:gd name="connsiteX29" fmla="*/ 1018798 w 1204329"/>
                    <a:gd name="connsiteY29" fmla="*/ 307516 h 493047"/>
                    <a:gd name="connsiteX30" fmla="*/ 979042 w 1204329"/>
                    <a:gd name="connsiteY30" fmla="*/ 281012 h 493047"/>
                    <a:gd name="connsiteX31" fmla="*/ 939285 w 1204329"/>
                    <a:gd name="connsiteY31" fmla="*/ 267760 h 493047"/>
                    <a:gd name="connsiteX32" fmla="*/ 912781 w 1204329"/>
                    <a:gd name="connsiteY32" fmla="*/ 241255 h 493047"/>
                    <a:gd name="connsiteX33" fmla="*/ 873024 w 1204329"/>
                    <a:gd name="connsiteY33" fmla="*/ 228003 h 493047"/>
                    <a:gd name="connsiteX34" fmla="*/ 727250 w 1204329"/>
                    <a:gd name="connsiteY34" fmla="*/ 201499 h 493047"/>
                    <a:gd name="connsiteX35" fmla="*/ 674242 w 1204329"/>
                    <a:gd name="connsiteY35" fmla="*/ 188247 h 493047"/>
                    <a:gd name="connsiteX36" fmla="*/ 581477 w 1204329"/>
                    <a:gd name="connsiteY36" fmla="*/ 201499 h 493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1204329" h="493047">
                      <a:moveTo>
                        <a:pt x="700746" y="188247"/>
                      </a:moveTo>
                      <a:cubicBezTo>
                        <a:pt x="643320" y="192664"/>
                        <a:pt x="585359" y="192516"/>
                        <a:pt x="528468" y="201499"/>
                      </a:cubicBezTo>
                      <a:cubicBezTo>
                        <a:pt x="500872" y="205856"/>
                        <a:pt x="448955" y="228003"/>
                        <a:pt x="448955" y="228003"/>
                      </a:cubicBezTo>
                      <a:cubicBezTo>
                        <a:pt x="422451" y="245673"/>
                        <a:pt x="391967" y="258488"/>
                        <a:pt x="369442" y="281012"/>
                      </a:cubicBezTo>
                      <a:cubicBezTo>
                        <a:pt x="331675" y="318778"/>
                        <a:pt x="353333" y="300585"/>
                        <a:pt x="303181" y="334021"/>
                      </a:cubicBezTo>
                      <a:cubicBezTo>
                        <a:pt x="257744" y="402177"/>
                        <a:pt x="300028" y="349795"/>
                        <a:pt x="236920" y="400281"/>
                      </a:cubicBezTo>
                      <a:cubicBezTo>
                        <a:pt x="184944" y="441862"/>
                        <a:pt x="239704" y="417023"/>
                        <a:pt x="170659" y="440038"/>
                      </a:cubicBezTo>
                      <a:cubicBezTo>
                        <a:pt x="157407" y="448873"/>
                        <a:pt x="145457" y="460073"/>
                        <a:pt x="130903" y="466542"/>
                      </a:cubicBezTo>
                      <a:cubicBezTo>
                        <a:pt x="105373" y="477889"/>
                        <a:pt x="51390" y="493047"/>
                        <a:pt x="51390" y="493047"/>
                      </a:cubicBezTo>
                      <a:cubicBezTo>
                        <a:pt x="-28123" y="466541"/>
                        <a:pt x="2744" y="491194"/>
                        <a:pt x="24885" y="347273"/>
                      </a:cubicBezTo>
                      <a:cubicBezTo>
                        <a:pt x="32557" y="297406"/>
                        <a:pt x="36784" y="315834"/>
                        <a:pt x="64642" y="281012"/>
                      </a:cubicBezTo>
                      <a:cubicBezTo>
                        <a:pt x="74592" y="268575"/>
                        <a:pt x="79884" y="252517"/>
                        <a:pt x="91146" y="241255"/>
                      </a:cubicBezTo>
                      <a:cubicBezTo>
                        <a:pt x="116835" y="215566"/>
                        <a:pt x="138325" y="212277"/>
                        <a:pt x="170659" y="201499"/>
                      </a:cubicBezTo>
                      <a:cubicBezTo>
                        <a:pt x="253702" y="90775"/>
                        <a:pt x="167387" y="184908"/>
                        <a:pt x="250172" y="135238"/>
                      </a:cubicBezTo>
                      <a:cubicBezTo>
                        <a:pt x="260886" y="128810"/>
                        <a:pt x="266281" y="115665"/>
                        <a:pt x="276677" y="108734"/>
                      </a:cubicBezTo>
                      <a:cubicBezTo>
                        <a:pt x="293114" y="97776"/>
                        <a:pt x="312533" y="92030"/>
                        <a:pt x="329685" y="82229"/>
                      </a:cubicBezTo>
                      <a:cubicBezTo>
                        <a:pt x="401612" y="41128"/>
                        <a:pt x="336312" y="66768"/>
                        <a:pt x="409198" y="42473"/>
                      </a:cubicBezTo>
                      <a:cubicBezTo>
                        <a:pt x="422450" y="33638"/>
                        <a:pt x="434042" y="21561"/>
                        <a:pt x="448955" y="15968"/>
                      </a:cubicBezTo>
                      <a:cubicBezTo>
                        <a:pt x="543325" y="-19421"/>
                        <a:pt x="783320" y="14902"/>
                        <a:pt x="806764" y="15968"/>
                      </a:cubicBezTo>
                      <a:cubicBezTo>
                        <a:pt x="844585" y="23533"/>
                        <a:pt x="888610" y="31246"/>
                        <a:pt x="926033" y="42473"/>
                      </a:cubicBezTo>
                      <a:cubicBezTo>
                        <a:pt x="952793" y="50501"/>
                        <a:pt x="982300" y="53480"/>
                        <a:pt x="1005546" y="68977"/>
                      </a:cubicBezTo>
                      <a:cubicBezTo>
                        <a:pt x="1018798" y="77812"/>
                        <a:pt x="1032866" y="85531"/>
                        <a:pt x="1045303" y="95481"/>
                      </a:cubicBezTo>
                      <a:cubicBezTo>
                        <a:pt x="1055059" y="103286"/>
                        <a:pt x="1061093" y="115558"/>
                        <a:pt x="1071807" y="121986"/>
                      </a:cubicBezTo>
                      <a:cubicBezTo>
                        <a:pt x="1083785" y="129173"/>
                        <a:pt x="1098312" y="130821"/>
                        <a:pt x="1111564" y="135238"/>
                      </a:cubicBezTo>
                      <a:cubicBezTo>
                        <a:pt x="1124816" y="144073"/>
                        <a:pt x="1138883" y="151792"/>
                        <a:pt x="1151320" y="161742"/>
                      </a:cubicBezTo>
                      <a:cubicBezTo>
                        <a:pt x="1178293" y="183321"/>
                        <a:pt x="1184651" y="198487"/>
                        <a:pt x="1204329" y="228003"/>
                      </a:cubicBezTo>
                      <a:cubicBezTo>
                        <a:pt x="1199912" y="258925"/>
                        <a:pt x="1200955" y="291135"/>
                        <a:pt x="1191077" y="320768"/>
                      </a:cubicBezTo>
                      <a:cubicBezTo>
                        <a:pt x="1187126" y="332621"/>
                        <a:pt x="1176941" y="345506"/>
                        <a:pt x="1164572" y="347273"/>
                      </a:cubicBezTo>
                      <a:cubicBezTo>
                        <a:pt x="1142274" y="350459"/>
                        <a:pt x="1120042" y="339948"/>
                        <a:pt x="1098311" y="334021"/>
                      </a:cubicBezTo>
                      <a:cubicBezTo>
                        <a:pt x="1071357" y="326670"/>
                        <a:pt x="1018798" y="307516"/>
                        <a:pt x="1018798" y="307516"/>
                      </a:cubicBezTo>
                      <a:cubicBezTo>
                        <a:pt x="1005546" y="298681"/>
                        <a:pt x="993288" y="288135"/>
                        <a:pt x="979042" y="281012"/>
                      </a:cubicBezTo>
                      <a:cubicBezTo>
                        <a:pt x="966548" y="274765"/>
                        <a:pt x="951263" y="274947"/>
                        <a:pt x="939285" y="267760"/>
                      </a:cubicBezTo>
                      <a:cubicBezTo>
                        <a:pt x="928571" y="261332"/>
                        <a:pt x="923495" y="247683"/>
                        <a:pt x="912781" y="241255"/>
                      </a:cubicBezTo>
                      <a:cubicBezTo>
                        <a:pt x="900803" y="234068"/>
                        <a:pt x="886456" y="231841"/>
                        <a:pt x="873024" y="228003"/>
                      </a:cubicBezTo>
                      <a:cubicBezTo>
                        <a:pt x="794122" y="205460"/>
                        <a:pt x="830484" y="220269"/>
                        <a:pt x="727250" y="201499"/>
                      </a:cubicBezTo>
                      <a:cubicBezTo>
                        <a:pt x="709331" y="198241"/>
                        <a:pt x="691911" y="192664"/>
                        <a:pt x="674242" y="188247"/>
                      </a:cubicBezTo>
                      <a:cubicBezTo>
                        <a:pt x="590372" y="202225"/>
                        <a:pt x="621599" y="201499"/>
                        <a:pt x="581477" y="201499"/>
                      </a:cubicBezTo>
                    </a:path>
                  </a:pathLst>
                </a:custGeom>
                <a:solidFill>
                  <a:srgbClr val="FF66F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</p:grpSp>
          <p:sp>
            <p:nvSpPr>
              <p:cNvPr id="407" name="正方形/長方形 406"/>
              <p:cNvSpPr/>
              <p:nvPr/>
            </p:nvSpPr>
            <p:spPr>
              <a:xfrm>
                <a:off x="3211081" y="1525873"/>
                <a:ext cx="3110384" cy="1353091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ja-JP" altLang="en-US" sz="2000" b="0" cap="none" spc="0" dirty="0" smtClean="0">
                    <a:ln w="18415" cmpd="sng">
                      <a:solidFill>
                        <a:sysClr val="windowText" lastClr="000000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</a:rPr>
                  <a:t>もんだい</a:t>
                </a:r>
                <a:endParaRPr lang="ja-JP" altLang="en-US" sz="2000" b="0" cap="none" spc="0" dirty="0">
                  <a:ln w="18415" cmpd="sng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275" name="グループ化 274"/>
            <p:cNvGrpSpPr/>
            <p:nvPr/>
          </p:nvGrpSpPr>
          <p:grpSpPr>
            <a:xfrm>
              <a:off x="321431" y="3426016"/>
              <a:ext cx="1455374" cy="1384722"/>
              <a:chOff x="2744777" y="1484784"/>
              <a:chExt cx="4050390" cy="4682851"/>
            </a:xfrm>
          </p:grpSpPr>
          <p:grpSp>
            <p:nvGrpSpPr>
              <p:cNvPr id="393" name="グループ化 392"/>
              <p:cNvGrpSpPr/>
              <p:nvPr/>
            </p:nvGrpSpPr>
            <p:grpSpPr>
              <a:xfrm>
                <a:off x="2744777" y="1484784"/>
                <a:ext cx="4050390" cy="4682851"/>
                <a:chOff x="2668961" y="1844824"/>
                <a:chExt cx="4050390" cy="4682851"/>
              </a:xfrm>
            </p:grpSpPr>
            <p:sp>
              <p:nvSpPr>
                <p:cNvPr id="398" name="フリーフォーム 397"/>
                <p:cNvSpPr/>
                <p:nvPr/>
              </p:nvSpPr>
              <p:spPr>
                <a:xfrm>
                  <a:off x="2668961" y="1844824"/>
                  <a:ext cx="4050390" cy="4682851"/>
                </a:xfrm>
                <a:custGeom>
                  <a:avLst/>
                  <a:gdLst>
                    <a:gd name="connsiteX0" fmla="*/ 1277497 w 4050390"/>
                    <a:gd name="connsiteY0" fmla="*/ 35515 h 4334120"/>
                    <a:gd name="connsiteX1" fmla="*/ 747410 w 4050390"/>
                    <a:gd name="connsiteY1" fmla="*/ 287306 h 4334120"/>
                    <a:gd name="connsiteX2" fmla="*/ 349845 w 4050390"/>
                    <a:gd name="connsiteY2" fmla="*/ 936663 h 4334120"/>
                    <a:gd name="connsiteX3" fmla="*/ 190819 w 4050390"/>
                    <a:gd name="connsiteY3" fmla="*/ 2672698 h 4334120"/>
                    <a:gd name="connsiteX4" fmla="*/ 204071 w 4050390"/>
                    <a:gd name="connsiteY4" fmla="*/ 4209950 h 4334120"/>
                    <a:gd name="connsiteX5" fmla="*/ 270332 w 4050390"/>
                    <a:gd name="connsiteY5" fmla="*/ 4249706 h 4334120"/>
                    <a:gd name="connsiteX6" fmla="*/ 3649637 w 4050390"/>
                    <a:gd name="connsiteY6" fmla="*/ 4302715 h 4334120"/>
                    <a:gd name="connsiteX7" fmla="*/ 4020697 w 4050390"/>
                    <a:gd name="connsiteY7" fmla="*/ 4249706 h 4334120"/>
                    <a:gd name="connsiteX8" fmla="*/ 3967689 w 4050390"/>
                    <a:gd name="connsiteY8" fmla="*/ 4156941 h 4334120"/>
                    <a:gd name="connsiteX9" fmla="*/ 3914680 w 4050390"/>
                    <a:gd name="connsiteY9" fmla="*/ 2526924 h 4334120"/>
                    <a:gd name="connsiteX10" fmla="*/ 3768906 w 4050390"/>
                    <a:gd name="connsiteY10" fmla="*/ 578854 h 4334120"/>
                    <a:gd name="connsiteX11" fmla="*/ 2152141 w 4050390"/>
                    <a:gd name="connsiteY11" fmla="*/ 22263 h 4334120"/>
                    <a:gd name="connsiteX12" fmla="*/ 1065463 w 4050390"/>
                    <a:gd name="connsiteY12" fmla="*/ 101776 h 4334120"/>
                    <a:gd name="connsiteX13" fmla="*/ 1065463 w 4050390"/>
                    <a:gd name="connsiteY13" fmla="*/ 101776 h 43341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4050390" h="4334120">
                      <a:moveTo>
                        <a:pt x="1277497" y="35515"/>
                      </a:moveTo>
                      <a:cubicBezTo>
                        <a:pt x="1089758" y="86315"/>
                        <a:pt x="902019" y="137115"/>
                        <a:pt x="747410" y="287306"/>
                      </a:cubicBezTo>
                      <a:cubicBezTo>
                        <a:pt x="592801" y="437497"/>
                        <a:pt x="442610" y="539098"/>
                        <a:pt x="349845" y="936663"/>
                      </a:cubicBezTo>
                      <a:cubicBezTo>
                        <a:pt x="257080" y="1334228"/>
                        <a:pt x="215115" y="2127150"/>
                        <a:pt x="190819" y="2672698"/>
                      </a:cubicBezTo>
                      <a:cubicBezTo>
                        <a:pt x="166523" y="3218246"/>
                        <a:pt x="190819" y="3947115"/>
                        <a:pt x="204071" y="4209950"/>
                      </a:cubicBezTo>
                      <a:cubicBezTo>
                        <a:pt x="217323" y="4472785"/>
                        <a:pt x="-303929" y="4234245"/>
                        <a:pt x="270332" y="4249706"/>
                      </a:cubicBezTo>
                      <a:cubicBezTo>
                        <a:pt x="844593" y="4265167"/>
                        <a:pt x="3024576" y="4302715"/>
                        <a:pt x="3649637" y="4302715"/>
                      </a:cubicBezTo>
                      <a:cubicBezTo>
                        <a:pt x="4274698" y="4302715"/>
                        <a:pt x="3967688" y="4274002"/>
                        <a:pt x="4020697" y="4249706"/>
                      </a:cubicBezTo>
                      <a:cubicBezTo>
                        <a:pt x="4073706" y="4225410"/>
                        <a:pt x="3985359" y="4444071"/>
                        <a:pt x="3967689" y="4156941"/>
                      </a:cubicBezTo>
                      <a:cubicBezTo>
                        <a:pt x="3950020" y="3869811"/>
                        <a:pt x="3947811" y="3123272"/>
                        <a:pt x="3914680" y="2526924"/>
                      </a:cubicBezTo>
                      <a:cubicBezTo>
                        <a:pt x="3881550" y="1930576"/>
                        <a:pt x="4062663" y="996298"/>
                        <a:pt x="3768906" y="578854"/>
                      </a:cubicBezTo>
                      <a:cubicBezTo>
                        <a:pt x="3475150" y="161411"/>
                        <a:pt x="2602715" y="101776"/>
                        <a:pt x="2152141" y="22263"/>
                      </a:cubicBezTo>
                      <a:cubicBezTo>
                        <a:pt x="1701567" y="-57250"/>
                        <a:pt x="1065463" y="101776"/>
                        <a:pt x="1065463" y="101776"/>
                      </a:cubicBezTo>
                      <a:lnTo>
                        <a:pt x="1065463" y="101776"/>
                      </a:lnTo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399" name="円/楕円 398"/>
                <p:cNvSpPr/>
                <p:nvPr/>
              </p:nvSpPr>
              <p:spPr>
                <a:xfrm>
                  <a:off x="3539968" y="2708920"/>
                  <a:ext cx="864096" cy="864096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400" name="弦 399"/>
                <p:cNvSpPr/>
                <p:nvPr/>
              </p:nvSpPr>
              <p:spPr>
                <a:xfrm rot="17413514">
                  <a:off x="3511875" y="2740803"/>
                  <a:ext cx="863204" cy="848977"/>
                </a:xfrm>
                <a:prstGeom prst="chord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401" name="円/楕円 400"/>
                <p:cNvSpPr/>
                <p:nvPr/>
              </p:nvSpPr>
              <p:spPr>
                <a:xfrm>
                  <a:off x="4913988" y="2708920"/>
                  <a:ext cx="864096" cy="864096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402" name="弦 401"/>
                <p:cNvSpPr/>
                <p:nvPr/>
              </p:nvSpPr>
              <p:spPr>
                <a:xfrm rot="17413514">
                  <a:off x="4885895" y="2740803"/>
                  <a:ext cx="863204" cy="848977"/>
                </a:xfrm>
                <a:prstGeom prst="chord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403" name="円/楕円 402"/>
                <p:cNvSpPr/>
                <p:nvPr/>
              </p:nvSpPr>
              <p:spPr>
                <a:xfrm>
                  <a:off x="3779912" y="2996952"/>
                  <a:ext cx="360040" cy="28803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404" name="円/楕円 403"/>
                <p:cNvSpPr/>
                <p:nvPr/>
              </p:nvSpPr>
              <p:spPr>
                <a:xfrm>
                  <a:off x="5137477" y="3021275"/>
                  <a:ext cx="360040" cy="28803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</p:grpSp>
          <p:grpSp>
            <p:nvGrpSpPr>
              <p:cNvPr id="394" name="グループ化 393"/>
              <p:cNvGrpSpPr/>
              <p:nvPr/>
            </p:nvGrpSpPr>
            <p:grpSpPr>
              <a:xfrm>
                <a:off x="4333282" y="3948385"/>
                <a:ext cx="880011" cy="701173"/>
                <a:chOff x="4109793" y="3844323"/>
                <a:chExt cx="1216771" cy="701173"/>
              </a:xfrm>
            </p:grpSpPr>
            <p:sp>
              <p:nvSpPr>
                <p:cNvPr id="396" name="フリーフォーム 395"/>
                <p:cNvSpPr/>
                <p:nvPr/>
              </p:nvSpPr>
              <p:spPr>
                <a:xfrm>
                  <a:off x="4109793" y="4052449"/>
                  <a:ext cx="1204329" cy="493047"/>
                </a:xfrm>
                <a:custGeom>
                  <a:avLst/>
                  <a:gdLst>
                    <a:gd name="connsiteX0" fmla="*/ 700746 w 1204329"/>
                    <a:gd name="connsiteY0" fmla="*/ 188247 h 493047"/>
                    <a:gd name="connsiteX1" fmla="*/ 528468 w 1204329"/>
                    <a:gd name="connsiteY1" fmla="*/ 201499 h 493047"/>
                    <a:gd name="connsiteX2" fmla="*/ 448955 w 1204329"/>
                    <a:gd name="connsiteY2" fmla="*/ 228003 h 493047"/>
                    <a:gd name="connsiteX3" fmla="*/ 369442 w 1204329"/>
                    <a:gd name="connsiteY3" fmla="*/ 281012 h 493047"/>
                    <a:gd name="connsiteX4" fmla="*/ 303181 w 1204329"/>
                    <a:gd name="connsiteY4" fmla="*/ 334021 h 493047"/>
                    <a:gd name="connsiteX5" fmla="*/ 236920 w 1204329"/>
                    <a:gd name="connsiteY5" fmla="*/ 400281 h 493047"/>
                    <a:gd name="connsiteX6" fmla="*/ 170659 w 1204329"/>
                    <a:gd name="connsiteY6" fmla="*/ 440038 h 493047"/>
                    <a:gd name="connsiteX7" fmla="*/ 130903 w 1204329"/>
                    <a:gd name="connsiteY7" fmla="*/ 466542 h 493047"/>
                    <a:gd name="connsiteX8" fmla="*/ 51390 w 1204329"/>
                    <a:gd name="connsiteY8" fmla="*/ 493047 h 493047"/>
                    <a:gd name="connsiteX9" fmla="*/ 24885 w 1204329"/>
                    <a:gd name="connsiteY9" fmla="*/ 347273 h 493047"/>
                    <a:gd name="connsiteX10" fmla="*/ 64642 w 1204329"/>
                    <a:gd name="connsiteY10" fmla="*/ 281012 h 493047"/>
                    <a:gd name="connsiteX11" fmla="*/ 91146 w 1204329"/>
                    <a:gd name="connsiteY11" fmla="*/ 241255 h 493047"/>
                    <a:gd name="connsiteX12" fmla="*/ 170659 w 1204329"/>
                    <a:gd name="connsiteY12" fmla="*/ 201499 h 493047"/>
                    <a:gd name="connsiteX13" fmla="*/ 250172 w 1204329"/>
                    <a:gd name="connsiteY13" fmla="*/ 135238 h 493047"/>
                    <a:gd name="connsiteX14" fmla="*/ 276677 w 1204329"/>
                    <a:gd name="connsiteY14" fmla="*/ 108734 h 493047"/>
                    <a:gd name="connsiteX15" fmla="*/ 329685 w 1204329"/>
                    <a:gd name="connsiteY15" fmla="*/ 82229 h 493047"/>
                    <a:gd name="connsiteX16" fmla="*/ 409198 w 1204329"/>
                    <a:gd name="connsiteY16" fmla="*/ 42473 h 493047"/>
                    <a:gd name="connsiteX17" fmla="*/ 448955 w 1204329"/>
                    <a:gd name="connsiteY17" fmla="*/ 15968 h 493047"/>
                    <a:gd name="connsiteX18" fmla="*/ 806764 w 1204329"/>
                    <a:gd name="connsiteY18" fmla="*/ 15968 h 493047"/>
                    <a:gd name="connsiteX19" fmla="*/ 926033 w 1204329"/>
                    <a:gd name="connsiteY19" fmla="*/ 42473 h 493047"/>
                    <a:gd name="connsiteX20" fmla="*/ 1005546 w 1204329"/>
                    <a:gd name="connsiteY20" fmla="*/ 68977 h 493047"/>
                    <a:gd name="connsiteX21" fmla="*/ 1045303 w 1204329"/>
                    <a:gd name="connsiteY21" fmla="*/ 95481 h 493047"/>
                    <a:gd name="connsiteX22" fmla="*/ 1071807 w 1204329"/>
                    <a:gd name="connsiteY22" fmla="*/ 121986 h 493047"/>
                    <a:gd name="connsiteX23" fmla="*/ 1111564 w 1204329"/>
                    <a:gd name="connsiteY23" fmla="*/ 135238 h 493047"/>
                    <a:gd name="connsiteX24" fmla="*/ 1151320 w 1204329"/>
                    <a:gd name="connsiteY24" fmla="*/ 161742 h 493047"/>
                    <a:gd name="connsiteX25" fmla="*/ 1204329 w 1204329"/>
                    <a:gd name="connsiteY25" fmla="*/ 228003 h 493047"/>
                    <a:gd name="connsiteX26" fmla="*/ 1191077 w 1204329"/>
                    <a:gd name="connsiteY26" fmla="*/ 320768 h 493047"/>
                    <a:gd name="connsiteX27" fmla="*/ 1164572 w 1204329"/>
                    <a:gd name="connsiteY27" fmla="*/ 347273 h 493047"/>
                    <a:gd name="connsiteX28" fmla="*/ 1098311 w 1204329"/>
                    <a:gd name="connsiteY28" fmla="*/ 334021 h 493047"/>
                    <a:gd name="connsiteX29" fmla="*/ 1018798 w 1204329"/>
                    <a:gd name="connsiteY29" fmla="*/ 307516 h 493047"/>
                    <a:gd name="connsiteX30" fmla="*/ 979042 w 1204329"/>
                    <a:gd name="connsiteY30" fmla="*/ 281012 h 493047"/>
                    <a:gd name="connsiteX31" fmla="*/ 939285 w 1204329"/>
                    <a:gd name="connsiteY31" fmla="*/ 267760 h 493047"/>
                    <a:gd name="connsiteX32" fmla="*/ 912781 w 1204329"/>
                    <a:gd name="connsiteY32" fmla="*/ 241255 h 493047"/>
                    <a:gd name="connsiteX33" fmla="*/ 873024 w 1204329"/>
                    <a:gd name="connsiteY33" fmla="*/ 228003 h 493047"/>
                    <a:gd name="connsiteX34" fmla="*/ 727250 w 1204329"/>
                    <a:gd name="connsiteY34" fmla="*/ 201499 h 493047"/>
                    <a:gd name="connsiteX35" fmla="*/ 674242 w 1204329"/>
                    <a:gd name="connsiteY35" fmla="*/ 188247 h 493047"/>
                    <a:gd name="connsiteX36" fmla="*/ 581477 w 1204329"/>
                    <a:gd name="connsiteY36" fmla="*/ 201499 h 493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1204329" h="493047">
                      <a:moveTo>
                        <a:pt x="700746" y="188247"/>
                      </a:moveTo>
                      <a:cubicBezTo>
                        <a:pt x="643320" y="192664"/>
                        <a:pt x="585359" y="192516"/>
                        <a:pt x="528468" y="201499"/>
                      </a:cubicBezTo>
                      <a:cubicBezTo>
                        <a:pt x="500872" y="205856"/>
                        <a:pt x="448955" y="228003"/>
                        <a:pt x="448955" y="228003"/>
                      </a:cubicBezTo>
                      <a:cubicBezTo>
                        <a:pt x="422451" y="245673"/>
                        <a:pt x="391967" y="258488"/>
                        <a:pt x="369442" y="281012"/>
                      </a:cubicBezTo>
                      <a:cubicBezTo>
                        <a:pt x="331675" y="318778"/>
                        <a:pt x="353333" y="300585"/>
                        <a:pt x="303181" y="334021"/>
                      </a:cubicBezTo>
                      <a:cubicBezTo>
                        <a:pt x="257744" y="402177"/>
                        <a:pt x="300028" y="349795"/>
                        <a:pt x="236920" y="400281"/>
                      </a:cubicBezTo>
                      <a:cubicBezTo>
                        <a:pt x="184944" y="441862"/>
                        <a:pt x="239704" y="417023"/>
                        <a:pt x="170659" y="440038"/>
                      </a:cubicBezTo>
                      <a:cubicBezTo>
                        <a:pt x="157407" y="448873"/>
                        <a:pt x="145457" y="460073"/>
                        <a:pt x="130903" y="466542"/>
                      </a:cubicBezTo>
                      <a:cubicBezTo>
                        <a:pt x="105373" y="477889"/>
                        <a:pt x="51390" y="493047"/>
                        <a:pt x="51390" y="493047"/>
                      </a:cubicBezTo>
                      <a:cubicBezTo>
                        <a:pt x="-28123" y="466541"/>
                        <a:pt x="2744" y="491194"/>
                        <a:pt x="24885" y="347273"/>
                      </a:cubicBezTo>
                      <a:cubicBezTo>
                        <a:pt x="32557" y="297406"/>
                        <a:pt x="36784" y="315834"/>
                        <a:pt x="64642" y="281012"/>
                      </a:cubicBezTo>
                      <a:cubicBezTo>
                        <a:pt x="74592" y="268575"/>
                        <a:pt x="79884" y="252517"/>
                        <a:pt x="91146" y="241255"/>
                      </a:cubicBezTo>
                      <a:cubicBezTo>
                        <a:pt x="116835" y="215566"/>
                        <a:pt x="138325" y="212277"/>
                        <a:pt x="170659" y="201499"/>
                      </a:cubicBezTo>
                      <a:cubicBezTo>
                        <a:pt x="253702" y="90775"/>
                        <a:pt x="167387" y="184908"/>
                        <a:pt x="250172" y="135238"/>
                      </a:cubicBezTo>
                      <a:cubicBezTo>
                        <a:pt x="260886" y="128810"/>
                        <a:pt x="266281" y="115665"/>
                        <a:pt x="276677" y="108734"/>
                      </a:cubicBezTo>
                      <a:cubicBezTo>
                        <a:pt x="293114" y="97776"/>
                        <a:pt x="312533" y="92030"/>
                        <a:pt x="329685" y="82229"/>
                      </a:cubicBezTo>
                      <a:cubicBezTo>
                        <a:pt x="401612" y="41128"/>
                        <a:pt x="336312" y="66768"/>
                        <a:pt x="409198" y="42473"/>
                      </a:cubicBezTo>
                      <a:cubicBezTo>
                        <a:pt x="422450" y="33638"/>
                        <a:pt x="434042" y="21561"/>
                        <a:pt x="448955" y="15968"/>
                      </a:cubicBezTo>
                      <a:cubicBezTo>
                        <a:pt x="543325" y="-19421"/>
                        <a:pt x="783320" y="14902"/>
                        <a:pt x="806764" y="15968"/>
                      </a:cubicBezTo>
                      <a:cubicBezTo>
                        <a:pt x="844585" y="23533"/>
                        <a:pt x="888610" y="31246"/>
                        <a:pt x="926033" y="42473"/>
                      </a:cubicBezTo>
                      <a:cubicBezTo>
                        <a:pt x="952793" y="50501"/>
                        <a:pt x="982300" y="53480"/>
                        <a:pt x="1005546" y="68977"/>
                      </a:cubicBezTo>
                      <a:cubicBezTo>
                        <a:pt x="1018798" y="77812"/>
                        <a:pt x="1032866" y="85531"/>
                        <a:pt x="1045303" y="95481"/>
                      </a:cubicBezTo>
                      <a:cubicBezTo>
                        <a:pt x="1055059" y="103286"/>
                        <a:pt x="1061093" y="115558"/>
                        <a:pt x="1071807" y="121986"/>
                      </a:cubicBezTo>
                      <a:cubicBezTo>
                        <a:pt x="1083785" y="129173"/>
                        <a:pt x="1098312" y="130821"/>
                        <a:pt x="1111564" y="135238"/>
                      </a:cubicBezTo>
                      <a:cubicBezTo>
                        <a:pt x="1124816" y="144073"/>
                        <a:pt x="1138883" y="151792"/>
                        <a:pt x="1151320" y="161742"/>
                      </a:cubicBezTo>
                      <a:cubicBezTo>
                        <a:pt x="1178293" y="183321"/>
                        <a:pt x="1184651" y="198487"/>
                        <a:pt x="1204329" y="228003"/>
                      </a:cubicBezTo>
                      <a:cubicBezTo>
                        <a:pt x="1199912" y="258925"/>
                        <a:pt x="1200955" y="291135"/>
                        <a:pt x="1191077" y="320768"/>
                      </a:cubicBezTo>
                      <a:cubicBezTo>
                        <a:pt x="1187126" y="332621"/>
                        <a:pt x="1176941" y="345506"/>
                        <a:pt x="1164572" y="347273"/>
                      </a:cubicBezTo>
                      <a:cubicBezTo>
                        <a:pt x="1142274" y="350459"/>
                        <a:pt x="1120042" y="339948"/>
                        <a:pt x="1098311" y="334021"/>
                      </a:cubicBezTo>
                      <a:cubicBezTo>
                        <a:pt x="1071357" y="326670"/>
                        <a:pt x="1018798" y="307516"/>
                        <a:pt x="1018798" y="307516"/>
                      </a:cubicBezTo>
                      <a:cubicBezTo>
                        <a:pt x="1005546" y="298681"/>
                        <a:pt x="993288" y="288135"/>
                        <a:pt x="979042" y="281012"/>
                      </a:cubicBezTo>
                      <a:cubicBezTo>
                        <a:pt x="966548" y="274765"/>
                        <a:pt x="951263" y="274947"/>
                        <a:pt x="939285" y="267760"/>
                      </a:cubicBezTo>
                      <a:cubicBezTo>
                        <a:pt x="928571" y="261332"/>
                        <a:pt x="923495" y="247683"/>
                        <a:pt x="912781" y="241255"/>
                      </a:cubicBezTo>
                      <a:cubicBezTo>
                        <a:pt x="900803" y="234068"/>
                        <a:pt x="886456" y="231841"/>
                        <a:pt x="873024" y="228003"/>
                      </a:cubicBezTo>
                      <a:cubicBezTo>
                        <a:pt x="794122" y="205460"/>
                        <a:pt x="830484" y="220269"/>
                        <a:pt x="727250" y="201499"/>
                      </a:cubicBezTo>
                      <a:cubicBezTo>
                        <a:pt x="709331" y="198241"/>
                        <a:pt x="691911" y="192664"/>
                        <a:pt x="674242" y="188247"/>
                      </a:cubicBezTo>
                      <a:cubicBezTo>
                        <a:pt x="590372" y="202225"/>
                        <a:pt x="621599" y="201499"/>
                        <a:pt x="581477" y="201499"/>
                      </a:cubicBezTo>
                    </a:path>
                  </a:pathLst>
                </a:custGeom>
                <a:solidFill>
                  <a:srgbClr val="FF66F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397" name="フリーフォーム 396"/>
                <p:cNvSpPr/>
                <p:nvPr/>
              </p:nvSpPr>
              <p:spPr>
                <a:xfrm>
                  <a:off x="4122235" y="3844323"/>
                  <a:ext cx="1204329" cy="493047"/>
                </a:xfrm>
                <a:custGeom>
                  <a:avLst/>
                  <a:gdLst>
                    <a:gd name="connsiteX0" fmla="*/ 700746 w 1204329"/>
                    <a:gd name="connsiteY0" fmla="*/ 188247 h 493047"/>
                    <a:gd name="connsiteX1" fmla="*/ 528468 w 1204329"/>
                    <a:gd name="connsiteY1" fmla="*/ 201499 h 493047"/>
                    <a:gd name="connsiteX2" fmla="*/ 448955 w 1204329"/>
                    <a:gd name="connsiteY2" fmla="*/ 228003 h 493047"/>
                    <a:gd name="connsiteX3" fmla="*/ 369442 w 1204329"/>
                    <a:gd name="connsiteY3" fmla="*/ 281012 h 493047"/>
                    <a:gd name="connsiteX4" fmla="*/ 303181 w 1204329"/>
                    <a:gd name="connsiteY4" fmla="*/ 334021 h 493047"/>
                    <a:gd name="connsiteX5" fmla="*/ 236920 w 1204329"/>
                    <a:gd name="connsiteY5" fmla="*/ 400281 h 493047"/>
                    <a:gd name="connsiteX6" fmla="*/ 170659 w 1204329"/>
                    <a:gd name="connsiteY6" fmla="*/ 440038 h 493047"/>
                    <a:gd name="connsiteX7" fmla="*/ 130903 w 1204329"/>
                    <a:gd name="connsiteY7" fmla="*/ 466542 h 493047"/>
                    <a:gd name="connsiteX8" fmla="*/ 51390 w 1204329"/>
                    <a:gd name="connsiteY8" fmla="*/ 493047 h 493047"/>
                    <a:gd name="connsiteX9" fmla="*/ 24885 w 1204329"/>
                    <a:gd name="connsiteY9" fmla="*/ 347273 h 493047"/>
                    <a:gd name="connsiteX10" fmla="*/ 64642 w 1204329"/>
                    <a:gd name="connsiteY10" fmla="*/ 281012 h 493047"/>
                    <a:gd name="connsiteX11" fmla="*/ 91146 w 1204329"/>
                    <a:gd name="connsiteY11" fmla="*/ 241255 h 493047"/>
                    <a:gd name="connsiteX12" fmla="*/ 170659 w 1204329"/>
                    <a:gd name="connsiteY12" fmla="*/ 201499 h 493047"/>
                    <a:gd name="connsiteX13" fmla="*/ 250172 w 1204329"/>
                    <a:gd name="connsiteY13" fmla="*/ 135238 h 493047"/>
                    <a:gd name="connsiteX14" fmla="*/ 276677 w 1204329"/>
                    <a:gd name="connsiteY14" fmla="*/ 108734 h 493047"/>
                    <a:gd name="connsiteX15" fmla="*/ 329685 w 1204329"/>
                    <a:gd name="connsiteY15" fmla="*/ 82229 h 493047"/>
                    <a:gd name="connsiteX16" fmla="*/ 409198 w 1204329"/>
                    <a:gd name="connsiteY16" fmla="*/ 42473 h 493047"/>
                    <a:gd name="connsiteX17" fmla="*/ 448955 w 1204329"/>
                    <a:gd name="connsiteY17" fmla="*/ 15968 h 493047"/>
                    <a:gd name="connsiteX18" fmla="*/ 806764 w 1204329"/>
                    <a:gd name="connsiteY18" fmla="*/ 15968 h 493047"/>
                    <a:gd name="connsiteX19" fmla="*/ 926033 w 1204329"/>
                    <a:gd name="connsiteY19" fmla="*/ 42473 h 493047"/>
                    <a:gd name="connsiteX20" fmla="*/ 1005546 w 1204329"/>
                    <a:gd name="connsiteY20" fmla="*/ 68977 h 493047"/>
                    <a:gd name="connsiteX21" fmla="*/ 1045303 w 1204329"/>
                    <a:gd name="connsiteY21" fmla="*/ 95481 h 493047"/>
                    <a:gd name="connsiteX22" fmla="*/ 1071807 w 1204329"/>
                    <a:gd name="connsiteY22" fmla="*/ 121986 h 493047"/>
                    <a:gd name="connsiteX23" fmla="*/ 1111564 w 1204329"/>
                    <a:gd name="connsiteY23" fmla="*/ 135238 h 493047"/>
                    <a:gd name="connsiteX24" fmla="*/ 1151320 w 1204329"/>
                    <a:gd name="connsiteY24" fmla="*/ 161742 h 493047"/>
                    <a:gd name="connsiteX25" fmla="*/ 1204329 w 1204329"/>
                    <a:gd name="connsiteY25" fmla="*/ 228003 h 493047"/>
                    <a:gd name="connsiteX26" fmla="*/ 1191077 w 1204329"/>
                    <a:gd name="connsiteY26" fmla="*/ 320768 h 493047"/>
                    <a:gd name="connsiteX27" fmla="*/ 1164572 w 1204329"/>
                    <a:gd name="connsiteY27" fmla="*/ 347273 h 493047"/>
                    <a:gd name="connsiteX28" fmla="*/ 1098311 w 1204329"/>
                    <a:gd name="connsiteY28" fmla="*/ 334021 h 493047"/>
                    <a:gd name="connsiteX29" fmla="*/ 1018798 w 1204329"/>
                    <a:gd name="connsiteY29" fmla="*/ 307516 h 493047"/>
                    <a:gd name="connsiteX30" fmla="*/ 979042 w 1204329"/>
                    <a:gd name="connsiteY30" fmla="*/ 281012 h 493047"/>
                    <a:gd name="connsiteX31" fmla="*/ 939285 w 1204329"/>
                    <a:gd name="connsiteY31" fmla="*/ 267760 h 493047"/>
                    <a:gd name="connsiteX32" fmla="*/ 912781 w 1204329"/>
                    <a:gd name="connsiteY32" fmla="*/ 241255 h 493047"/>
                    <a:gd name="connsiteX33" fmla="*/ 873024 w 1204329"/>
                    <a:gd name="connsiteY33" fmla="*/ 228003 h 493047"/>
                    <a:gd name="connsiteX34" fmla="*/ 727250 w 1204329"/>
                    <a:gd name="connsiteY34" fmla="*/ 201499 h 493047"/>
                    <a:gd name="connsiteX35" fmla="*/ 674242 w 1204329"/>
                    <a:gd name="connsiteY35" fmla="*/ 188247 h 493047"/>
                    <a:gd name="connsiteX36" fmla="*/ 581477 w 1204329"/>
                    <a:gd name="connsiteY36" fmla="*/ 201499 h 493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1204329" h="493047">
                      <a:moveTo>
                        <a:pt x="700746" y="188247"/>
                      </a:moveTo>
                      <a:cubicBezTo>
                        <a:pt x="643320" y="192664"/>
                        <a:pt x="585359" y="192516"/>
                        <a:pt x="528468" y="201499"/>
                      </a:cubicBezTo>
                      <a:cubicBezTo>
                        <a:pt x="500872" y="205856"/>
                        <a:pt x="448955" y="228003"/>
                        <a:pt x="448955" y="228003"/>
                      </a:cubicBezTo>
                      <a:cubicBezTo>
                        <a:pt x="422451" y="245673"/>
                        <a:pt x="391967" y="258488"/>
                        <a:pt x="369442" y="281012"/>
                      </a:cubicBezTo>
                      <a:cubicBezTo>
                        <a:pt x="331675" y="318778"/>
                        <a:pt x="353333" y="300585"/>
                        <a:pt x="303181" y="334021"/>
                      </a:cubicBezTo>
                      <a:cubicBezTo>
                        <a:pt x="257744" y="402177"/>
                        <a:pt x="300028" y="349795"/>
                        <a:pt x="236920" y="400281"/>
                      </a:cubicBezTo>
                      <a:cubicBezTo>
                        <a:pt x="184944" y="441862"/>
                        <a:pt x="239704" y="417023"/>
                        <a:pt x="170659" y="440038"/>
                      </a:cubicBezTo>
                      <a:cubicBezTo>
                        <a:pt x="157407" y="448873"/>
                        <a:pt x="145457" y="460073"/>
                        <a:pt x="130903" y="466542"/>
                      </a:cubicBezTo>
                      <a:cubicBezTo>
                        <a:pt x="105373" y="477889"/>
                        <a:pt x="51390" y="493047"/>
                        <a:pt x="51390" y="493047"/>
                      </a:cubicBezTo>
                      <a:cubicBezTo>
                        <a:pt x="-28123" y="466541"/>
                        <a:pt x="2744" y="491194"/>
                        <a:pt x="24885" y="347273"/>
                      </a:cubicBezTo>
                      <a:cubicBezTo>
                        <a:pt x="32557" y="297406"/>
                        <a:pt x="36784" y="315834"/>
                        <a:pt x="64642" y="281012"/>
                      </a:cubicBezTo>
                      <a:cubicBezTo>
                        <a:pt x="74592" y="268575"/>
                        <a:pt x="79884" y="252517"/>
                        <a:pt x="91146" y="241255"/>
                      </a:cubicBezTo>
                      <a:cubicBezTo>
                        <a:pt x="116835" y="215566"/>
                        <a:pt x="138325" y="212277"/>
                        <a:pt x="170659" y="201499"/>
                      </a:cubicBezTo>
                      <a:cubicBezTo>
                        <a:pt x="253702" y="90775"/>
                        <a:pt x="167387" y="184908"/>
                        <a:pt x="250172" y="135238"/>
                      </a:cubicBezTo>
                      <a:cubicBezTo>
                        <a:pt x="260886" y="128810"/>
                        <a:pt x="266281" y="115665"/>
                        <a:pt x="276677" y="108734"/>
                      </a:cubicBezTo>
                      <a:cubicBezTo>
                        <a:pt x="293114" y="97776"/>
                        <a:pt x="312533" y="92030"/>
                        <a:pt x="329685" y="82229"/>
                      </a:cubicBezTo>
                      <a:cubicBezTo>
                        <a:pt x="401612" y="41128"/>
                        <a:pt x="336312" y="66768"/>
                        <a:pt x="409198" y="42473"/>
                      </a:cubicBezTo>
                      <a:cubicBezTo>
                        <a:pt x="422450" y="33638"/>
                        <a:pt x="434042" y="21561"/>
                        <a:pt x="448955" y="15968"/>
                      </a:cubicBezTo>
                      <a:cubicBezTo>
                        <a:pt x="543325" y="-19421"/>
                        <a:pt x="783320" y="14902"/>
                        <a:pt x="806764" y="15968"/>
                      </a:cubicBezTo>
                      <a:cubicBezTo>
                        <a:pt x="844585" y="23533"/>
                        <a:pt x="888610" y="31246"/>
                        <a:pt x="926033" y="42473"/>
                      </a:cubicBezTo>
                      <a:cubicBezTo>
                        <a:pt x="952793" y="50501"/>
                        <a:pt x="982300" y="53480"/>
                        <a:pt x="1005546" y="68977"/>
                      </a:cubicBezTo>
                      <a:cubicBezTo>
                        <a:pt x="1018798" y="77812"/>
                        <a:pt x="1032866" y="85531"/>
                        <a:pt x="1045303" y="95481"/>
                      </a:cubicBezTo>
                      <a:cubicBezTo>
                        <a:pt x="1055059" y="103286"/>
                        <a:pt x="1061093" y="115558"/>
                        <a:pt x="1071807" y="121986"/>
                      </a:cubicBezTo>
                      <a:cubicBezTo>
                        <a:pt x="1083785" y="129173"/>
                        <a:pt x="1098312" y="130821"/>
                        <a:pt x="1111564" y="135238"/>
                      </a:cubicBezTo>
                      <a:cubicBezTo>
                        <a:pt x="1124816" y="144073"/>
                        <a:pt x="1138883" y="151792"/>
                        <a:pt x="1151320" y="161742"/>
                      </a:cubicBezTo>
                      <a:cubicBezTo>
                        <a:pt x="1178293" y="183321"/>
                        <a:pt x="1184651" y="198487"/>
                        <a:pt x="1204329" y="228003"/>
                      </a:cubicBezTo>
                      <a:cubicBezTo>
                        <a:pt x="1199912" y="258925"/>
                        <a:pt x="1200955" y="291135"/>
                        <a:pt x="1191077" y="320768"/>
                      </a:cubicBezTo>
                      <a:cubicBezTo>
                        <a:pt x="1187126" y="332621"/>
                        <a:pt x="1176941" y="345506"/>
                        <a:pt x="1164572" y="347273"/>
                      </a:cubicBezTo>
                      <a:cubicBezTo>
                        <a:pt x="1142274" y="350459"/>
                        <a:pt x="1120042" y="339948"/>
                        <a:pt x="1098311" y="334021"/>
                      </a:cubicBezTo>
                      <a:cubicBezTo>
                        <a:pt x="1071357" y="326670"/>
                        <a:pt x="1018798" y="307516"/>
                        <a:pt x="1018798" y="307516"/>
                      </a:cubicBezTo>
                      <a:cubicBezTo>
                        <a:pt x="1005546" y="298681"/>
                        <a:pt x="993288" y="288135"/>
                        <a:pt x="979042" y="281012"/>
                      </a:cubicBezTo>
                      <a:cubicBezTo>
                        <a:pt x="966548" y="274765"/>
                        <a:pt x="951263" y="274947"/>
                        <a:pt x="939285" y="267760"/>
                      </a:cubicBezTo>
                      <a:cubicBezTo>
                        <a:pt x="928571" y="261332"/>
                        <a:pt x="923495" y="247683"/>
                        <a:pt x="912781" y="241255"/>
                      </a:cubicBezTo>
                      <a:cubicBezTo>
                        <a:pt x="900803" y="234068"/>
                        <a:pt x="886456" y="231841"/>
                        <a:pt x="873024" y="228003"/>
                      </a:cubicBezTo>
                      <a:cubicBezTo>
                        <a:pt x="794122" y="205460"/>
                        <a:pt x="830484" y="220269"/>
                        <a:pt x="727250" y="201499"/>
                      </a:cubicBezTo>
                      <a:cubicBezTo>
                        <a:pt x="709331" y="198241"/>
                        <a:pt x="691911" y="192664"/>
                        <a:pt x="674242" y="188247"/>
                      </a:cubicBezTo>
                      <a:cubicBezTo>
                        <a:pt x="590372" y="202225"/>
                        <a:pt x="621599" y="201499"/>
                        <a:pt x="581477" y="201499"/>
                      </a:cubicBezTo>
                    </a:path>
                  </a:pathLst>
                </a:custGeom>
                <a:solidFill>
                  <a:srgbClr val="FF66F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</p:grpSp>
          <p:sp>
            <p:nvSpPr>
              <p:cNvPr id="395" name="正方形/長方形 394"/>
              <p:cNvSpPr/>
              <p:nvPr/>
            </p:nvSpPr>
            <p:spPr>
              <a:xfrm>
                <a:off x="3211081" y="1525873"/>
                <a:ext cx="3110384" cy="1353091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ja-JP" altLang="en-US" sz="2000" b="0" cap="none" spc="0" dirty="0" smtClean="0">
                    <a:ln w="18415" cmpd="sng">
                      <a:solidFill>
                        <a:sysClr val="windowText" lastClr="000000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</a:rPr>
                  <a:t>もんだい</a:t>
                </a:r>
                <a:endParaRPr lang="ja-JP" altLang="en-US" sz="2000" b="0" cap="none" spc="0" dirty="0">
                  <a:ln w="18415" cmpd="sng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276" name="グループ化 275"/>
            <p:cNvGrpSpPr/>
            <p:nvPr/>
          </p:nvGrpSpPr>
          <p:grpSpPr>
            <a:xfrm>
              <a:off x="2005848" y="3429000"/>
              <a:ext cx="1455374" cy="1384722"/>
              <a:chOff x="2744777" y="1484784"/>
              <a:chExt cx="4050390" cy="4682851"/>
            </a:xfrm>
          </p:grpSpPr>
          <p:grpSp>
            <p:nvGrpSpPr>
              <p:cNvPr id="381" name="グループ化 380"/>
              <p:cNvGrpSpPr/>
              <p:nvPr/>
            </p:nvGrpSpPr>
            <p:grpSpPr>
              <a:xfrm>
                <a:off x="2744777" y="1484784"/>
                <a:ext cx="4050390" cy="4682851"/>
                <a:chOff x="2668961" y="1844824"/>
                <a:chExt cx="4050390" cy="4682851"/>
              </a:xfrm>
            </p:grpSpPr>
            <p:sp>
              <p:nvSpPr>
                <p:cNvPr id="386" name="フリーフォーム 385"/>
                <p:cNvSpPr/>
                <p:nvPr/>
              </p:nvSpPr>
              <p:spPr>
                <a:xfrm>
                  <a:off x="2668961" y="1844824"/>
                  <a:ext cx="4050390" cy="4682851"/>
                </a:xfrm>
                <a:custGeom>
                  <a:avLst/>
                  <a:gdLst>
                    <a:gd name="connsiteX0" fmla="*/ 1277497 w 4050390"/>
                    <a:gd name="connsiteY0" fmla="*/ 35515 h 4334120"/>
                    <a:gd name="connsiteX1" fmla="*/ 747410 w 4050390"/>
                    <a:gd name="connsiteY1" fmla="*/ 287306 h 4334120"/>
                    <a:gd name="connsiteX2" fmla="*/ 349845 w 4050390"/>
                    <a:gd name="connsiteY2" fmla="*/ 936663 h 4334120"/>
                    <a:gd name="connsiteX3" fmla="*/ 190819 w 4050390"/>
                    <a:gd name="connsiteY3" fmla="*/ 2672698 h 4334120"/>
                    <a:gd name="connsiteX4" fmla="*/ 204071 w 4050390"/>
                    <a:gd name="connsiteY4" fmla="*/ 4209950 h 4334120"/>
                    <a:gd name="connsiteX5" fmla="*/ 270332 w 4050390"/>
                    <a:gd name="connsiteY5" fmla="*/ 4249706 h 4334120"/>
                    <a:gd name="connsiteX6" fmla="*/ 3649637 w 4050390"/>
                    <a:gd name="connsiteY6" fmla="*/ 4302715 h 4334120"/>
                    <a:gd name="connsiteX7" fmla="*/ 4020697 w 4050390"/>
                    <a:gd name="connsiteY7" fmla="*/ 4249706 h 4334120"/>
                    <a:gd name="connsiteX8" fmla="*/ 3967689 w 4050390"/>
                    <a:gd name="connsiteY8" fmla="*/ 4156941 h 4334120"/>
                    <a:gd name="connsiteX9" fmla="*/ 3914680 w 4050390"/>
                    <a:gd name="connsiteY9" fmla="*/ 2526924 h 4334120"/>
                    <a:gd name="connsiteX10" fmla="*/ 3768906 w 4050390"/>
                    <a:gd name="connsiteY10" fmla="*/ 578854 h 4334120"/>
                    <a:gd name="connsiteX11" fmla="*/ 2152141 w 4050390"/>
                    <a:gd name="connsiteY11" fmla="*/ 22263 h 4334120"/>
                    <a:gd name="connsiteX12" fmla="*/ 1065463 w 4050390"/>
                    <a:gd name="connsiteY12" fmla="*/ 101776 h 4334120"/>
                    <a:gd name="connsiteX13" fmla="*/ 1065463 w 4050390"/>
                    <a:gd name="connsiteY13" fmla="*/ 101776 h 43341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4050390" h="4334120">
                      <a:moveTo>
                        <a:pt x="1277497" y="35515"/>
                      </a:moveTo>
                      <a:cubicBezTo>
                        <a:pt x="1089758" y="86315"/>
                        <a:pt x="902019" y="137115"/>
                        <a:pt x="747410" y="287306"/>
                      </a:cubicBezTo>
                      <a:cubicBezTo>
                        <a:pt x="592801" y="437497"/>
                        <a:pt x="442610" y="539098"/>
                        <a:pt x="349845" y="936663"/>
                      </a:cubicBezTo>
                      <a:cubicBezTo>
                        <a:pt x="257080" y="1334228"/>
                        <a:pt x="215115" y="2127150"/>
                        <a:pt x="190819" y="2672698"/>
                      </a:cubicBezTo>
                      <a:cubicBezTo>
                        <a:pt x="166523" y="3218246"/>
                        <a:pt x="190819" y="3947115"/>
                        <a:pt x="204071" y="4209950"/>
                      </a:cubicBezTo>
                      <a:cubicBezTo>
                        <a:pt x="217323" y="4472785"/>
                        <a:pt x="-303929" y="4234245"/>
                        <a:pt x="270332" y="4249706"/>
                      </a:cubicBezTo>
                      <a:cubicBezTo>
                        <a:pt x="844593" y="4265167"/>
                        <a:pt x="3024576" y="4302715"/>
                        <a:pt x="3649637" y="4302715"/>
                      </a:cubicBezTo>
                      <a:cubicBezTo>
                        <a:pt x="4274698" y="4302715"/>
                        <a:pt x="3967688" y="4274002"/>
                        <a:pt x="4020697" y="4249706"/>
                      </a:cubicBezTo>
                      <a:cubicBezTo>
                        <a:pt x="4073706" y="4225410"/>
                        <a:pt x="3985359" y="4444071"/>
                        <a:pt x="3967689" y="4156941"/>
                      </a:cubicBezTo>
                      <a:cubicBezTo>
                        <a:pt x="3950020" y="3869811"/>
                        <a:pt x="3947811" y="3123272"/>
                        <a:pt x="3914680" y="2526924"/>
                      </a:cubicBezTo>
                      <a:cubicBezTo>
                        <a:pt x="3881550" y="1930576"/>
                        <a:pt x="4062663" y="996298"/>
                        <a:pt x="3768906" y="578854"/>
                      </a:cubicBezTo>
                      <a:cubicBezTo>
                        <a:pt x="3475150" y="161411"/>
                        <a:pt x="2602715" y="101776"/>
                        <a:pt x="2152141" y="22263"/>
                      </a:cubicBezTo>
                      <a:cubicBezTo>
                        <a:pt x="1701567" y="-57250"/>
                        <a:pt x="1065463" y="101776"/>
                        <a:pt x="1065463" y="101776"/>
                      </a:cubicBezTo>
                      <a:lnTo>
                        <a:pt x="1065463" y="101776"/>
                      </a:lnTo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387" name="円/楕円 386"/>
                <p:cNvSpPr/>
                <p:nvPr/>
              </p:nvSpPr>
              <p:spPr>
                <a:xfrm>
                  <a:off x="3539968" y="2708920"/>
                  <a:ext cx="864096" cy="864096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388" name="弦 387"/>
                <p:cNvSpPr/>
                <p:nvPr/>
              </p:nvSpPr>
              <p:spPr>
                <a:xfrm rot="17413514">
                  <a:off x="3511875" y="2740803"/>
                  <a:ext cx="863204" cy="848977"/>
                </a:xfrm>
                <a:prstGeom prst="chord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389" name="円/楕円 388"/>
                <p:cNvSpPr/>
                <p:nvPr/>
              </p:nvSpPr>
              <p:spPr>
                <a:xfrm>
                  <a:off x="4913988" y="2708920"/>
                  <a:ext cx="864096" cy="864096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390" name="弦 389"/>
                <p:cNvSpPr/>
                <p:nvPr/>
              </p:nvSpPr>
              <p:spPr>
                <a:xfrm rot="17413514">
                  <a:off x="4885895" y="2740803"/>
                  <a:ext cx="863204" cy="848977"/>
                </a:xfrm>
                <a:prstGeom prst="chord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391" name="円/楕円 390"/>
                <p:cNvSpPr/>
                <p:nvPr/>
              </p:nvSpPr>
              <p:spPr>
                <a:xfrm>
                  <a:off x="3779912" y="2996952"/>
                  <a:ext cx="360040" cy="28803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392" name="円/楕円 391"/>
                <p:cNvSpPr/>
                <p:nvPr/>
              </p:nvSpPr>
              <p:spPr>
                <a:xfrm>
                  <a:off x="5137477" y="3021275"/>
                  <a:ext cx="360040" cy="28803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</p:grpSp>
          <p:grpSp>
            <p:nvGrpSpPr>
              <p:cNvPr id="382" name="グループ化 381"/>
              <p:cNvGrpSpPr/>
              <p:nvPr/>
            </p:nvGrpSpPr>
            <p:grpSpPr>
              <a:xfrm>
                <a:off x="4333282" y="3948385"/>
                <a:ext cx="880011" cy="701173"/>
                <a:chOff x="4109793" y="3844323"/>
                <a:chExt cx="1216771" cy="701173"/>
              </a:xfrm>
            </p:grpSpPr>
            <p:sp>
              <p:nvSpPr>
                <p:cNvPr id="384" name="フリーフォーム 383"/>
                <p:cNvSpPr/>
                <p:nvPr/>
              </p:nvSpPr>
              <p:spPr>
                <a:xfrm>
                  <a:off x="4109793" y="4052449"/>
                  <a:ext cx="1204329" cy="493047"/>
                </a:xfrm>
                <a:custGeom>
                  <a:avLst/>
                  <a:gdLst>
                    <a:gd name="connsiteX0" fmla="*/ 700746 w 1204329"/>
                    <a:gd name="connsiteY0" fmla="*/ 188247 h 493047"/>
                    <a:gd name="connsiteX1" fmla="*/ 528468 w 1204329"/>
                    <a:gd name="connsiteY1" fmla="*/ 201499 h 493047"/>
                    <a:gd name="connsiteX2" fmla="*/ 448955 w 1204329"/>
                    <a:gd name="connsiteY2" fmla="*/ 228003 h 493047"/>
                    <a:gd name="connsiteX3" fmla="*/ 369442 w 1204329"/>
                    <a:gd name="connsiteY3" fmla="*/ 281012 h 493047"/>
                    <a:gd name="connsiteX4" fmla="*/ 303181 w 1204329"/>
                    <a:gd name="connsiteY4" fmla="*/ 334021 h 493047"/>
                    <a:gd name="connsiteX5" fmla="*/ 236920 w 1204329"/>
                    <a:gd name="connsiteY5" fmla="*/ 400281 h 493047"/>
                    <a:gd name="connsiteX6" fmla="*/ 170659 w 1204329"/>
                    <a:gd name="connsiteY6" fmla="*/ 440038 h 493047"/>
                    <a:gd name="connsiteX7" fmla="*/ 130903 w 1204329"/>
                    <a:gd name="connsiteY7" fmla="*/ 466542 h 493047"/>
                    <a:gd name="connsiteX8" fmla="*/ 51390 w 1204329"/>
                    <a:gd name="connsiteY8" fmla="*/ 493047 h 493047"/>
                    <a:gd name="connsiteX9" fmla="*/ 24885 w 1204329"/>
                    <a:gd name="connsiteY9" fmla="*/ 347273 h 493047"/>
                    <a:gd name="connsiteX10" fmla="*/ 64642 w 1204329"/>
                    <a:gd name="connsiteY10" fmla="*/ 281012 h 493047"/>
                    <a:gd name="connsiteX11" fmla="*/ 91146 w 1204329"/>
                    <a:gd name="connsiteY11" fmla="*/ 241255 h 493047"/>
                    <a:gd name="connsiteX12" fmla="*/ 170659 w 1204329"/>
                    <a:gd name="connsiteY12" fmla="*/ 201499 h 493047"/>
                    <a:gd name="connsiteX13" fmla="*/ 250172 w 1204329"/>
                    <a:gd name="connsiteY13" fmla="*/ 135238 h 493047"/>
                    <a:gd name="connsiteX14" fmla="*/ 276677 w 1204329"/>
                    <a:gd name="connsiteY14" fmla="*/ 108734 h 493047"/>
                    <a:gd name="connsiteX15" fmla="*/ 329685 w 1204329"/>
                    <a:gd name="connsiteY15" fmla="*/ 82229 h 493047"/>
                    <a:gd name="connsiteX16" fmla="*/ 409198 w 1204329"/>
                    <a:gd name="connsiteY16" fmla="*/ 42473 h 493047"/>
                    <a:gd name="connsiteX17" fmla="*/ 448955 w 1204329"/>
                    <a:gd name="connsiteY17" fmla="*/ 15968 h 493047"/>
                    <a:gd name="connsiteX18" fmla="*/ 806764 w 1204329"/>
                    <a:gd name="connsiteY18" fmla="*/ 15968 h 493047"/>
                    <a:gd name="connsiteX19" fmla="*/ 926033 w 1204329"/>
                    <a:gd name="connsiteY19" fmla="*/ 42473 h 493047"/>
                    <a:gd name="connsiteX20" fmla="*/ 1005546 w 1204329"/>
                    <a:gd name="connsiteY20" fmla="*/ 68977 h 493047"/>
                    <a:gd name="connsiteX21" fmla="*/ 1045303 w 1204329"/>
                    <a:gd name="connsiteY21" fmla="*/ 95481 h 493047"/>
                    <a:gd name="connsiteX22" fmla="*/ 1071807 w 1204329"/>
                    <a:gd name="connsiteY22" fmla="*/ 121986 h 493047"/>
                    <a:gd name="connsiteX23" fmla="*/ 1111564 w 1204329"/>
                    <a:gd name="connsiteY23" fmla="*/ 135238 h 493047"/>
                    <a:gd name="connsiteX24" fmla="*/ 1151320 w 1204329"/>
                    <a:gd name="connsiteY24" fmla="*/ 161742 h 493047"/>
                    <a:gd name="connsiteX25" fmla="*/ 1204329 w 1204329"/>
                    <a:gd name="connsiteY25" fmla="*/ 228003 h 493047"/>
                    <a:gd name="connsiteX26" fmla="*/ 1191077 w 1204329"/>
                    <a:gd name="connsiteY26" fmla="*/ 320768 h 493047"/>
                    <a:gd name="connsiteX27" fmla="*/ 1164572 w 1204329"/>
                    <a:gd name="connsiteY27" fmla="*/ 347273 h 493047"/>
                    <a:gd name="connsiteX28" fmla="*/ 1098311 w 1204329"/>
                    <a:gd name="connsiteY28" fmla="*/ 334021 h 493047"/>
                    <a:gd name="connsiteX29" fmla="*/ 1018798 w 1204329"/>
                    <a:gd name="connsiteY29" fmla="*/ 307516 h 493047"/>
                    <a:gd name="connsiteX30" fmla="*/ 979042 w 1204329"/>
                    <a:gd name="connsiteY30" fmla="*/ 281012 h 493047"/>
                    <a:gd name="connsiteX31" fmla="*/ 939285 w 1204329"/>
                    <a:gd name="connsiteY31" fmla="*/ 267760 h 493047"/>
                    <a:gd name="connsiteX32" fmla="*/ 912781 w 1204329"/>
                    <a:gd name="connsiteY32" fmla="*/ 241255 h 493047"/>
                    <a:gd name="connsiteX33" fmla="*/ 873024 w 1204329"/>
                    <a:gd name="connsiteY33" fmla="*/ 228003 h 493047"/>
                    <a:gd name="connsiteX34" fmla="*/ 727250 w 1204329"/>
                    <a:gd name="connsiteY34" fmla="*/ 201499 h 493047"/>
                    <a:gd name="connsiteX35" fmla="*/ 674242 w 1204329"/>
                    <a:gd name="connsiteY35" fmla="*/ 188247 h 493047"/>
                    <a:gd name="connsiteX36" fmla="*/ 581477 w 1204329"/>
                    <a:gd name="connsiteY36" fmla="*/ 201499 h 493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1204329" h="493047">
                      <a:moveTo>
                        <a:pt x="700746" y="188247"/>
                      </a:moveTo>
                      <a:cubicBezTo>
                        <a:pt x="643320" y="192664"/>
                        <a:pt x="585359" y="192516"/>
                        <a:pt x="528468" y="201499"/>
                      </a:cubicBezTo>
                      <a:cubicBezTo>
                        <a:pt x="500872" y="205856"/>
                        <a:pt x="448955" y="228003"/>
                        <a:pt x="448955" y="228003"/>
                      </a:cubicBezTo>
                      <a:cubicBezTo>
                        <a:pt x="422451" y="245673"/>
                        <a:pt x="391967" y="258488"/>
                        <a:pt x="369442" y="281012"/>
                      </a:cubicBezTo>
                      <a:cubicBezTo>
                        <a:pt x="331675" y="318778"/>
                        <a:pt x="353333" y="300585"/>
                        <a:pt x="303181" y="334021"/>
                      </a:cubicBezTo>
                      <a:cubicBezTo>
                        <a:pt x="257744" y="402177"/>
                        <a:pt x="300028" y="349795"/>
                        <a:pt x="236920" y="400281"/>
                      </a:cubicBezTo>
                      <a:cubicBezTo>
                        <a:pt x="184944" y="441862"/>
                        <a:pt x="239704" y="417023"/>
                        <a:pt x="170659" y="440038"/>
                      </a:cubicBezTo>
                      <a:cubicBezTo>
                        <a:pt x="157407" y="448873"/>
                        <a:pt x="145457" y="460073"/>
                        <a:pt x="130903" y="466542"/>
                      </a:cubicBezTo>
                      <a:cubicBezTo>
                        <a:pt x="105373" y="477889"/>
                        <a:pt x="51390" y="493047"/>
                        <a:pt x="51390" y="493047"/>
                      </a:cubicBezTo>
                      <a:cubicBezTo>
                        <a:pt x="-28123" y="466541"/>
                        <a:pt x="2744" y="491194"/>
                        <a:pt x="24885" y="347273"/>
                      </a:cubicBezTo>
                      <a:cubicBezTo>
                        <a:pt x="32557" y="297406"/>
                        <a:pt x="36784" y="315834"/>
                        <a:pt x="64642" y="281012"/>
                      </a:cubicBezTo>
                      <a:cubicBezTo>
                        <a:pt x="74592" y="268575"/>
                        <a:pt x="79884" y="252517"/>
                        <a:pt x="91146" y="241255"/>
                      </a:cubicBezTo>
                      <a:cubicBezTo>
                        <a:pt x="116835" y="215566"/>
                        <a:pt x="138325" y="212277"/>
                        <a:pt x="170659" y="201499"/>
                      </a:cubicBezTo>
                      <a:cubicBezTo>
                        <a:pt x="253702" y="90775"/>
                        <a:pt x="167387" y="184908"/>
                        <a:pt x="250172" y="135238"/>
                      </a:cubicBezTo>
                      <a:cubicBezTo>
                        <a:pt x="260886" y="128810"/>
                        <a:pt x="266281" y="115665"/>
                        <a:pt x="276677" y="108734"/>
                      </a:cubicBezTo>
                      <a:cubicBezTo>
                        <a:pt x="293114" y="97776"/>
                        <a:pt x="312533" y="92030"/>
                        <a:pt x="329685" y="82229"/>
                      </a:cubicBezTo>
                      <a:cubicBezTo>
                        <a:pt x="401612" y="41128"/>
                        <a:pt x="336312" y="66768"/>
                        <a:pt x="409198" y="42473"/>
                      </a:cubicBezTo>
                      <a:cubicBezTo>
                        <a:pt x="422450" y="33638"/>
                        <a:pt x="434042" y="21561"/>
                        <a:pt x="448955" y="15968"/>
                      </a:cubicBezTo>
                      <a:cubicBezTo>
                        <a:pt x="543325" y="-19421"/>
                        <a:pt x="783320" y="14902"/>
                        <a:pt x="806764" y="15968"/>
                      </a:cubicBezTo>
                      <a:cubicBezTo>
                        <a:pt x="844585" y="23533"/>
                        <a:pt x="888610" y="31246"/>
                        <a:pt x="926033" y="42473"/>
                      </a:cubicBezTo>
                      <a:cubicBezTo>
                        <a:pt x="952793" y="50501"/>
                        <a:pt x="982300" y="53480"/>
                        <a:pt x="1005546" y="68977"/>
                      </a:cubicBezTo>
                      <a:cubicBezTo>
                        <a:pt x="1018798" y="77812"/>
                        <a:pt x="1032866" y="85531"/>
                        <a:pt x="1045303" y="95481"/>
                      </a:cubicBezTo>
                      <a:cubicBezTo>
                        <a:pt x="1055059" y="103286"/>
                        <a:pt x="1061093" y="115558"/>
                        <a:pt x="1071807" y="121986"/>
                      </a:cubicBezTo>
                      <a:cubicBezTo>
                        <a:pt x="1083785" y="129173"/>
                        <a:pt x="1098312" y="130821"/>
                        <a:pt x="1111564" y="135238"/>
                      </a:cubicBezTo>
                      <a:cubicBezTo>
                        <a:pt x="1124816" y="144073"/>
                        <a:pt x="1138883" y="151792"/>
                        <a:pt x="1151320" y="161742"/>
                      </a:cubicBezTo>
                      <a:cubicBezTo>
                        <a:pt x="1178293" y="183321"/>
                        <a:pt x="1184651" y="198487"/>
                        <a:pt x="1204329" y="228003"/>
                      </a:cubicBezTo>
                      <a:cubicBezTo>
                        <a:pt x="1199912" y="258925"/>
                        <a:pt x="1200955" y="291135"/>
                        <a:pt x="1191077" y="320768"/>
                      </a:cubicBezTo>
                      <a:cubicBezTo>
                        <a:pt x="1187126" y="332621"/>
                        <a:pt x="1176941" y="345506"/>
                        <a:pt x="1164572" y="347273"/>
                      </a:cubicBezTo>
                      <a:cubicBezTo>
                        <a:pt x="1142274" y="350459"/>
                        <a:pt x="1120042" y="339948"/>
                        <a:pt x="1098311" y="334021"/>
                      </a:cubicBezTo>
                      <a:cubicBezTo>
                        <a:pt x="1071357" y="326670"/>
                        <a:pt x="1018798" y="307516"/>
                        <a:pt x="1018798" y="307516"/>
                      </a:cubicBezTo>
                      <a:cubicBezTo>
                        <a:pt x="1005546" y="298681"/>
                        <a:pt x="993288" y="288135"/>
                        <a:pt x="979042" y="281012"/>
                      </a:cubicBezTo>
                      <a:cubicBezTo>
                        <a:pt x="966548" y="274765"/>
                        <a:pt x="951263" y="274947"/>
                        <a:pt x="939285" y="267760"/>
                      </a:cubicBezTo>
                      <a:cubicBezTo>
                        <a:pt x="928571" y="261332"/>
                        <a:pt x="923495" y="247683"/>
                        <a:pt x="912781" y="241255"/>
                      </a:cubicBezTo>
                      <a:cubicBezTo>
                        <a:pt x="900803" y="234068"/>
                        <a:pt x="886456" y="231841"/>
                        <a:pt x="873024" y="228003"/>
                      </a:cubicBezTo>
                      <a:cubicBezTo>
                        <a:pt x="794122" y="205460"/>
                        <a:pt x="830484" y="220269"/>
                        <a:pt x="727250" y="201499"/>
                      </a:cubicBezTo>
                      <a:cubicBezTo>
                        <a:pt x="709331" y="198241"/>
                        <a:pt x="691911" y="192664"/>
                        <a:pt x="674242" y="188247"/>
                      </a:cubicBezTo>
                      <a:cubicBezTo>
                        <a:pt x="590372" y="202225"/>
                        <a:pt x="621599" y="201499"/>
                        <a:pt x="581477" y="201499"/>
                      </a:cubicBezTo>
                    </a:path>
                  </a:pathLst>
                </a:custGeom>
                <a:solidFill>
                  <a:srgbClr val="FF66F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385" name="フリーフォーム 384"/>
                <p:cNvSpPr/>
                <p:nvPr/>
              </p:nvSpPr>
              <p:spPr>
                <a:xfrm>
                  <a:off x="4122235" y="3844323"/>
                  <a:ext cx="1204329" cy="493047"/>
                </a:xfrm>
                <a:custGeom>
                  <a:avLst/>
                  <a:gdLst>
                    <a:gd name="connsiteX0" fmla="*/ 700746 w 1204329"/>
                    <a:gd name="connsiteY0" fmla="*/ 188247 h 493047"/>
                    <a:gd name="connsiteX1" fmla="*/ 528468 w 1204329"/>
                    <a:gd name="connsiteY1" fmla="*/ 201499 h 493047"/>
                    <a:gd name="connsiteX2" fmla="*/ 448955 w 1204329"/>
                    <a:gd name="connsiteY2" fmla="*/ 228003 h 493047"/>
                    <a:gd name="connsiteX3" fmla="*/ 369442 w 1204329"/>
                    <a:gd name="connsiteY3" fmla="*/ 281012 h 493047"/>
                    <a:gd name="connsiteX4" fmla="*/ 303181 w 1204329"/>
                    <a:gd name="connsiteY4" fmla="*/ 334021 h 493047"/>
                    <a:gd name="connsiteX5" fmla="*/ 236920 w 1204329"/>
                    <a:gd name="connsiteY5" fmla="*/ 400281 h 493047"/>
                    <a:gd name="connsiteX6" fmla="*/ 170659 w 1204329"/>
                    <a:gd name="connsiteY6" fmla="*/ 440038 h 493047"/>
                    <a:gd name="connsiteX7" fmla="*/ 130903 w 1204329"/>
                    <a:gd name="connsiteY7" fmla="*/ 466542 h 493047"/>
                    <a:gd name="connsiteX8" fmla="*/ 51390 w 1204329"/>
                    <a:gd name="connsiteY8" fmla="*/ 493047 h 493047"/>
                    <a:gd name="connsiteX9" fmla="*/ 24885 w 1204329"/>
                    <a:gd name="connsiteY9" fmla="*/ 347273 h 493047"/>
                    <a:gd name="connsiteX10" fmla="*/ 64642 w 1204329"/>
                    <a:gd name="connsiteY10" fmla="*/ 281012 h 493047"/>
                    <a:gd name="connsiteX11" fmla="*/ 91146 w 1204329"/>
                    <a:gd name="connsiteY11" fmla="*/ 241255 h 493047"/>
                    <a:gd name="connsiteX12" fmla="*/ 170659 w 1204329"/>
                    <a:gd name="connsiteY12" fmla="*/ 201499 h 493047"/>
                    <a:gd name="connsiteX13" fmla="*/ 250172 w 1204329"/>
                    <a:gd name="connsiteY13" fmla="*/ 135238 h 493047"/>
                    <a:gd name="connsiteX14" fmla="*/ 276677 w 1204329"/>
                    <a:gd name="connsiteY14" fmla="*/ 108734 h 493047"/>
                    <a:gd name="connsiteX15" fmla="*/ 329685 w 1204329"/>
                    <a:gd name="connsiteY15" fmla="*/ 82229 h 493047"/>
                    <a:gd name="connsiteX16" fmla="*/ 409198 w 1204329"/>
                    <a:gd name="connsiteY16" fmla="*/ 42473 h 493047"/>
                    <a:gd name="connsiteX17" fmla="*/ 448955 w 1204329"/>
                    <a:gd name="connsiteY17" fmla="*/ 15968 h 493047"/>
                    <a:gd name="connsiteX18" fmla="*/ 806764 w 1204329"/>
                    <a:gd name="connsiteY18" fmla="*/ 15968 h 493047"/>
                    <a:gd name="connsiteX19" fmla="*/ 926033 w 1204329"/>
                    <a:gd name="connsiteY19" fmla="*/ 42473 h 493047"/>
                    <a:gd name="connsiteX20" fmla="*/ 1005546 w 1204329"/>
                    <a:gd name="connsiteY20" fmla="*/ 68977 h 493047"/>
                    <a:gd name="connsiteX21" fmla="*/ 1045303 w 1204329"/>
                    <a:gd name="connsiteY21" fmla="*/ 95481 h 493047"/>
                    <a:gd name="connsiteX22" fmla="*/ 1071807 w 1204329"/>
                    <a:gd name="connsiteY22" fmla="*/ 121986 h 493047"/>
                    <a:gd name="connsiteX23" fmla="*/ 1111564 w 1204329"/>
                    <a:gd name="connsiteY23" fmla="*/ 135238 h 493047"/>
                    <a:gd name="connsiteX24" fmla="*/ 1151320 w 1204329"/>
                    <a:gd name="connsiteY24" fmla="*/ 161742 h 493047"/>
                    <a:gd name="connsiteX25" fmla="*/ 1204329 w 1204329"/>
                    <a:gd name="connsiteY25" fmla="*/ 228003 h 493047"/>
                    <a:gd name="connsiteX26" fmla="*/ 1191077 w 1204329"/>
                    <a:gd name="connsiteY26" fmla="*/ 320768 h 493047"/>
                    <a:gd name="connsiteX27" fmla="*/ 1164572 w 1204329"/>
                    <a:gd name="connsiteY27" fmla="*/ 347273 h 493047"/>
                    <a:gd name="connsiteX28" fmla="*/ 1098311 w 1204329"/>
                    <a:gd name="connsiteY28" fmla="*/ 334021 h 493047"/>
                    <a:gd name="connsiteX29" fmla="*/ 1018798 w 1204329"/>
                    <a:gd name="connsiteY29" fmla="*/ 307516 h 493047"/>
                    <a:gd name="connsiteX30" fmla="*/ 979042 w 1204329"/>
                    <a:gd name="connsiteY30" fmla="*/ 281012 h 493047"/>
                    <a:gd name="connsiteX31" fmla="*/ 939285 w 1204329"/>
                    <a:gd name="connsiteY31" fmla="*/ 267760 h 493047"/>
                    <a:gd name="connsiteX32" fmla="*/ 912781 w 1204329"/>
                    <a:gd name="connsiteY32" fmla="*/ 241255 h 493047"/>
                    <a:gd name="connsiteX33" fmla="*/ 873024 w 1204329"/>
                    <a:gd name="connsiteY33" fmla="*/ 228003 h 493047"/>
                    <a:gd name="connsiteX34" fmla="*/ 727250 w 1204329"/>
                    <a:gd name="connsiteY34" fmla="*/ 201499 h 493047"/>
                    <a:gd name="connsiteX35" fmla="*/ 674242 w 1204329"/>
                    <a:gd name="connsiteY35" fmla="*/ 188247 h 493047"/>
                    <a:gd name="connsiteX36" fmla="*/ 581477 w 1204329"/>
                    <a:gd name="connsiteY36" fmla="*/ 201499 h 493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1204329" h="493047">
                      <a:moveTo>
                        <a:pt x="700746" y="188247"/>
                      </a:moveTo>
                      <a:cubicBezTo>
                        <a:pt x="643320" y="192664"/>
                        <a:pt x="585359" y="192516"/>
                        <a:pt x="528468" y="201499"/>
                      </a:cubicBezTo>
                      <a:cubicBezTo>
                        <a:pt x="500872" y="205856"/>
                        <a:pt x="448955" y="228003"/>
                        <a:pt x="448955" y="228003"/>
                      </a:cubicBezTo>
                      <a:cubicBezTo>
                        <a:pt x="422451" y="245673"/>
                        <a:pt x="391967" y="258488"/>
                        <a:pt x="369442" y="281012"/>
                      </a:cubicBezTo>
                      <a:cubicBezTo>
                        <a:pt x="331675" y="318778"/>
                        <a:pt x="353333" y="300585"/>
                        <a:pt x="303181" y="334021"/>
                      </a:cubicBezTo>
                      <a:cubicBezTo>
                        <a:pt x="257744" y="402177"/>
                        <a:pt x="300028" y="349795"/>
                        <a:pt x="236920" y="400281"/>
                      </a:cubicBezTo>
                      <a:cubicBezTo>
                        <a:pt x="184944" y="441862"/>
                        <a:pt x="239704" y="417023"/>
                        <a:pt x="170659" y="440038"/>
                      </a:cubicBezTo>
                      <a:cubicBezTo>
                        <a:pt x="157407" y="448873"/>
                        <a:pt x="145457" y="460073"/>
                        <a:pt x="130903" y="466542"/>
                      </a:cubicBezTo>
                      <a:cubicBezTo>
                        <a:pt x="105373" y="477889"/>
                        <a:pt x="51390" y="493047"/>
                        <a:pt x="51390" y="493047"/>
                      </a:cubicBezTo>
                      <a:cubicBezTo>
                        <a:pt x="-28123" y="466541"/>
                        <a:pt x="2744" y="491194"/>
                        <a:pt x="24885" y="347273"/>
                      </a:cubicBezTo>
                      <a:cubicBezTo>
                        <a:pt x="32557" y="297406"/>
                        <a:pt x="36784" y="315834"/>
                        <a:pt x="64642" y="281012"/>
                      </a:cubicBezTo>
                      <a:cubicBezTo>
                        <a:pt x="74592" y="268575"/>
                        <a:pt x="79884" y="252517"/>
                        <a:pt x="91146" y="241255"/>
                      </a:cubicBezTo>
                      <a:cubicBezTo>
                        <a:pt x="116835" y="215566"/>
                        <a:pt x="138325" y="212277"/>
                        <a:pt x="170659" y="201499"/>
                      </a:cubicBezTo>
                      <a:cubicBezTo>
                        <a:pt x="253702" y="90775"/>
                        <a:pt x="167387" y="184908"/>
                        <a:pt x="250172" y="135238"/>
                      </a:cubicBezTo>
                      <a:cubicBezTo>
                        <a:pt x="260886" y="128810"/>
                        <a:pt x="266281" y="115665"/>
                        <a:pt x="276677" y="108734"/>
                      </a:cubicBezTo>
                      <a:cubicBezTo>
                        <a:pt x="293114" y="97776"/>
                        <a:pt x="312533" y="92030"/>
                        <a:pt x="329685" y="82229"/>
                      </a:cubicBezTo>
                      <a:cubicBezTo>
                        <a:pt x="401612" y="41128"/>
                        <a:pt x="336312" y="66768"/>
                        <a:pt x="409198" y="42473"/>
                      </a:cubicBezTo>
                      <a:cubicBezTo>
                        <a:pt x="422450" y="33638"/>
                        <a:pt x="434042" y="21561"/>
                        <a:pt x="448955" y="15968"/>
                      </a:cubicBezTo>
                      <a:cubicBezTo>
                        <a:pt x="543325" y="-19421"/>
                        <a:pt x="783320" y="14902"/>
                        <a:pt x="806764" y="15968"/>
                      </a:cubicBezTo>
                      <a:cubicBezTo>
                        <a:pt x="844585" y="23533"/>
                        <a:pt x="888610" y="31246"/>
                        <a:pt x="926033" y="42473"/>
                      </a:cubicBezTo>
                      <a:cubicBezTo>
                        <a:pt x="952793" y="50501"/>
                        <a:pt x="982300" y="53480"/>
                        <a:pt x="1005546" y="68977"/>
                      </a:cubicBezTo>
                      <a:cubicBezTo>
                        <a:pt x="1018798" y="77812"/>
                        <a:pt x="1032866" y="85531"/>
                        <a:pt x="1045303" y="95481"/>
                      </a:cubicBezTo>
                      <a:cubicBezTo>
                        <a:pt x="1055059" y="103286"/>
                        <a:pt x="1061093" y="115558"/>
                        <a:pt x="1071807" y="121986"/>
                      </a:cubicBezTo>
                      <a:cubicBezTo>
                        <a:pt x="1083785" y="129173"/>
                        <a:pt x="1098312" y="130821"/>
                        <a:pt x="1111564" y="135238"/>
                      </a:cubicBezTo>
                      <a:cubicBezTo>
                        <a:pt x="1124816" y="144073"/>
                        <a:pt x="1138883" y="151792"/>
                        <a:pt x="1151320" y="161742"/>
                      </a:cubicBezTo>
                      <a:cubicBezTo>
                        <a:pt x="1178293" y="183321"/>
                        <a:pt x="1184651" y="198487"/>
                        <a:pt x="1204329" y="228003"/>
                      </a:cubicBezTo>
                      <a:cubicBezTo>
                        <a:pt x="1199912" y="258925"/>
                        <a:pt x="1200955" y="291135"/>
                        <a:pt x="1191077" y="320768"/>
                      </a:cubicBezTo>
                      <a:cubicBezTo>
                        <a:pt x="1187126" y="332621"/>
                        <a:pt x="1176941" y="345506"/>
                        <a:pt x="1164572" y="347273"/>
                      </a:cubicBezTo>
                      <a:cubicBezTo>
                        <a:pt x="1142274" y="350459"/>
                        <a:pt x="1120042" y="339948"/>
                        <a:pt x="1098311" y="334021"/>
                      </a:cubicBezTo>
                      <a:cubicBezTo>
                        <a:pt x="1071357" y="326670"/>
                        <a:pt x="1018798" y="307516"/>
                        <a:pt x="1018798" y="307516"/>
                      </a:cubicBezTo>
                      <a:cubicBezTo>
                        <a:pt x="1005546" y="298681"/>
                        <a:pt x="993288" y="288135"/>
                        <a:pt x="979042" y="281012"/>
                      </a:cubicBezTo>
                      <a:cubicBezTo>
                        <a:pt x="966548" y="274765"/>
                        <a:pt x="951263" y="274947"/>
                        <a:pt x="939285" y="267760"/>
                      </a:cubicBezTo>
                      <a:cubicBezTo>
                        <a:pt x="928571" y="261332"/>
                        <a:pt x="923495" y="247683"/>
                        <a:pt x="912781" y="241255"/>
                      </a:cubicBezTo>
                      <a:cubicBezTo>
                        <a:pt x="900803" y="234068"/>
                        <a:pt x="886456" y="231841"/>
                        <a:pt x="873024" y="228003"/>
                      </a:cubicBezTo>
                      <a:cubicBezTo>
                        <a:pt x="794122" y="205460"/>
                        <a:pt x="830484" y="220269"/>
                        <a:pt x="727250" y="201499"/>
                      </a:cubicBezTo>
                      <a:cubicBezTo>
                        <a:pt x="709331" y="198241"/>
                        <a:pt x="691911" y="192664"/>
                        <a:pt x="674242" y="188247"/>
                      </a:cubicBezTo>
                      <a:cubicBezTo>
                        <a:pt x="590372" y="202225"/>
                        <a:pt x="621599" y="201499"/>
                        <a:pt x="581477" y="201499"/>
                      </a:cubicBezTo>
                    </a:path>
                  </a:pathLst>
                </a:custGeom>
                <a:solidFill>
                  <a:srgbClr val="FF66F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</p:grpSp>
          <p:sp>
            <p:nvSpPr>
              <p:cNvPr id="383" name="正方形/長方形 382"/>
              <p:cNvSpPr/>
              <p:nvPr/>
            </p:nvSpPr>
            <p:spPr>
              <a:xfrm>
                <a:off x="3211081" y="1525873"/>
                <a:ext cx="3110384" cy="1353091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ja-JP" altLang="en-US" sz="2000" b="0" cap="none" spc="0" dirty="0" smtClean="0">
                    <a:ln w="18415" cmpd="sng">
                      <a:solidFill>
                        <a:sysClr val="windowText" lastClr="000000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</a:rPr>
                  <a:t>もんだい</a:t>
                </a:r>
                <a:endParaRPr lang="ja-JP" altLang="en-US" sz="2000" b="0" cap="none" spc="0" dirty="0">
                  <a:ln w="18415" cmpd="sng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277" name="グループ化 276"/>
            <p:cNvGrpSpPr/>
            <p:nvPr/>
          </p:nvGrpSpPr>
          <p:grpSpPr>
            <a:xfrm>
              <a:off x="3777815" y="3426016"/>
              <a:ext cx="1455374" cy="1384722"/>
              <a:chOff x="2744777" y="1484784"/>
              <a:chExt cx="4050390" cy="4682851"/>
            </a:xfrm>
          </p:grpSpPr>
          <p:grpSp>
            <p:nvGrpSpPr>
              <p:cNvPr id="369" name="グループ化 368"/>
              <p:cNvGrpSpPr/>
              <p:nvPr/>
            </p:nvGrpSpPr>
            <p:grpSpPr>
              <a:xfrm>
                <a:off x="2744777" y="1484784"/>
                <a:ext cx="4050390" cy="4682851"/>
                <a:chOff x="2668961" y="1844824"/>
                <a:chExt cx="4050390" cy="4682851"/>
              </a:xfrm>
            </p:grpSpPr>
            <p:sp>
              <p:nvSpPr>
                <p:cNvPr id="374" name="フリーフォーム 373"/>
                <p:cNvSpPr/>
                <p:nvPr/>
              </p:nvSpPr>
              <p:spPr>
                <a:xfrm>
                  <a:off x="2668961" y="1844824"/>
                  <a:ext cx="4050390" cy="4682851"/>
                </a:xfrm>
                <a:custGeom>
                  <a:avLst/>
                  <a:gdLst>
                    <a:gd name="connsiteX0" fmla="*/ 1277497 w 4050390"/>
                    <a:gd name="connsiteY0" fmla="*/ 35515 h 4334120"/>
                    <a:gd name="connsiteX1" fmla="*/ 747410 w 4050390"/>
                    <a:gd name="connsiteY1" fmla="*/ 287306 h 4334120"/>
                    <a:gd name="connsiteX2" fmla="*/ 349845 w 4050390"/>
                    <a:gd name="connsiteY2" fmla="*/ 936663 h 4334120"/>
                    <a:gd name="connsiteX3" fmla="*/ 190819 w 4050390"/>
                    <a:gd name="connsiteY3" fmla="*/ 2672698 h 4334120"/>
                    <a:gd name="connsiteX4" fmla="*/ 204071 w 4050390"/>
                    <a:gd name="connsiteY4" fmla="*/ 4209950 h 4334120"/>
                    <a:gd name="connsiteX5" fmla="*/ 270332 w 4050390"/>
                    <a:gd name="connsiteY5" fmla="*/ 4249706 h 4334120"/>
                    <a:gd name="connsiteX6" fmla="*/ 3649637 w 4050390"/>
                    <a:gd name="connsiteY6" fmla="*/ 4302715 h 4334120"/>
                    <a:gd name="connsiteX7" fmla="*/ 4020697 w 4050390"/>
                    <a:gd name="connsiteY7" fmla="*/ 4249706 h 4334120"/>
                    <a:gd name="connsiteX8" fmla="*/ 3967689 w 4050390"/>
                    <a:gd name="connsiteY8" fmla="*/ 4156941 h 4334120"/>
                    <a:gd name="connsiteX9" fmla="*/ 3914680 w 4050390"/>
                    <a:gd name="connsiteY9" fmla="*/ 2526924 h 4334120"/>
                    <a:gd name="connsiteX10" fmla="*/ 3768906 w 4050390"/>
                    <a:gd name="connsiteY10" fmla="*/ 578854 h 4334120"/>
                    <a:gd name="connsiteX11" fmla="*/ 2152141 w 4050390"/>
                    <a:gd name="connsiteY11" fmla="*/ 22263 h 4334120"/>
                    <a:gd name="connsiteX12" fmla="*/ 1065463 w 4050390"/>
                    <a:gd name="connsiteY12" fmla="*/ 101776 h 4334120"/>
                    <a:gd name="connsiteX13" fmla="*/ 1065463 w 4050390"/>
                    <a:gd name="connsiteY13" fmla="*/ 101776 h 43341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4050390" h="4334120">
                      <a:moveTo>
                        <a:pt x="1277497" y="35515"/>
                      </a:moveTo>
                      <a:cubicBezTo>
                        <a:pt x="1089758" y="86315"/>
                        <a:pt x="902019" y="137115"/>
                        <a:pt x="747410" y="287306"/>
                      </a:cubicBezTo>
                      <a:cubicBezTo>
                        <a:pt x="592801" y="437497"/>
                        <a:pt x="442610" y="539098"/>
                        <a:pt x="349845" y="936663"/>
                      </a:cubicBezTo>
                      <a:cubicBezTo>
                        <a:pt x="257080" y="1334228"/>
                        <a:pt x="215115" y="2127150"/>
                        <a:pt x="190819" y="2672698"/>
                      </a:cubicBezTo>
                      <a:cubicBezTo>
                        <a:pt x="166523" y="3218246"/>
                        <a:pt x="190819" y="3947115"/>
                        <a:pt x="204071" y="4209950"/>
                      </a:cubicBezTo>
                      <a:cubicBezTo>
                        <a:pt x="217323" y="4472785"/>
                        <a:pt x="-303929" y="4234245"/>
                        <a:pt x="270332" y="4249706"/>
                      </a:cubicBezTo>
                      <a:cubicBezTo>
                        <a:pt x="844593" y="4265167"/>
                        <a:pt x="3024576" y="4302715"/>
                        <a:pt x="3649637" y="4302715"/>
                      </a:cubicBezTo>
                      <a:cubicBezTo>
                        <a:pt x="4274698" y="4302715"/>
                        <a:pt x="3967688" y="4274002"/>
                        <a:pt x="4020697" y="4249706"/>
                      </a:cubicBezTo>
                      <a:cubicBezTo>
                        <a:pt x="4073706" y="4225410"/>
                        <a:pt x="3985359" y="4444071"/>
                        <a:pt x="3967689" y="4156941"/>
                      </a:cubicBezTo>
                      <a:cubicBezTo>
                        <a:pt x="3950020" y="3869811"/>
                        <a:pt x="3947811" y="3123272"/>
                        <a:pt x="3914680" y="2526924"/>
                      </a:cubicBezTo>
                      <a:cubicBezTo>
                        <a:pt x="3881550" y="1930576"/>
                        <a:pt x="4062663" y="996298"/>
                        <a:pt x="3768906" y="578854"/>
                      </a:cubicBezTo>
                      <a:cubicBezTo>
                        <a:pt x="3475150" y="161411"/>
                        <a:pt x="2602715" y="101776"/>
                        <a:pt x="2152141" y="22263"/>
                      </a:cubicBezTo>
                      <a:cubicBezTo>
                        <a:pt x="1701567" y="-57250"/>
                        <a:pt x="1065463" y="101776"/>
                        <a:pt x="1065463" y="101776"/>
                      </a:cubicBezTo>
                      <a:lnTo>
                        <a:pt x="1065463" y="101776"/>
                      </a:lnTo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375" name="円/楕円 374"/>
                <p:cNvSpPr/>
                <p:nvPr/>
              </p:nvSpPr>
              <p:spPr>
                <a:xfrm>
                  <a:off x="3539968" y="2708920"/>
                  <a:ext cx="864096" cy="864096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376" name="弦 375"/>
                <p:cNvSpPr/>
                <p:nvPr/>
              </p:nvSpPr>
              <p:spPr>
                <a:xfrm rot="17413514">
                  <a:off x="3511875" y="2740803"/>
                  <a:ext cx="863204" cy="848977"/>
                </a:xfrm>
                <a:prstGeom prst="chord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377" name="円/楕円 376"/>
                <p:cNvSpPr/>
                <p:nvPr/>
              </p:nvSpPr>
              <p:spPr>
                <a:xfrm>
                  <a:off x="4913988" y="2708920"/>
                  <a:ext cx="864096" cy="864096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378" name="弦 377"/>
                <p:cNvSpPr/>
                <p:nvPr/>
              </p:nvSpPr>
              <p:spPr>
                <a:xfrm rot="17413514">
                  <a:off x="4885895" y="2740803"/>
                  <a:ext cx="863204" cy="848977"/>
                </a:xfrm>
                <a:prstGeom prst="chord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379" name="円/楕円 378"/>
                <p:cNvSpPr/>
                <p:nvPr/>
              </p:nvSpPr>
              <p:spPr>
                <a:xfrm>
                  <a:off x="3779912" y="2996952"/>
                  <a:ext cx="360040" cy="28803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380" name="円/楕円 379"/>
                <p:cNvSpPr/>
                <p:nvPr/>
              </p:nvSpPr>
              <p:spPr>
                <a:xfrm>
                  <a:off x="5137477" y="3021275"/>
                  <a:ext cx="360040" cy="28803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</p:grpSp>
          <p:grpSp>
            <p:nvGrpSpPr>
              <p:cNvPr id="370" name="グループ化 369"/>
              <p:cNvGrpSpPr/>
              <p:nvPr/>
            </p:nvGrpSpPr>
            <p:grpSpPr>
              <a:xfrm>
                <a:off x="4333282" y="3948385"/>
                <a:ext cx="880011" cy="701173"/>
                <a:chOff x="4109793" y="3844323"/>
                <a:chExt cx="1216771" cy="701173"/>
              </a:xfrm>
            </p:grpSpPr>
            <p:sp>
              <p:nvSpPr>
                <p:cNvPr id="372" name="フリーフォーム 371"/>
                <p:cNvSpPr/>
                <p:nvPr/>
              </p:nvSpPr>
              <p:spPr>
                <a:xfrm>
                  <a:off x="4109793" y="4052449"/>
                  <a:ext cx="1204329" cy="493047"/>
                </a:xfrm>
                <a:custGeom>
                  <a:avLst/>
                  <a:gdLst>
                    <a:gd name="connsiteX0" fmla="*/ 700746 w 1204329"/>
                    <a:gd name="connsiteY0" fmla="*/ 188247 h 493047"/>
                    <a:gd name="connsiteX1" fmla="*/ 528468 w 1204329"/>
                    <a:gd name="connsiteY1" fmla="*/ 201499 h 493047"/>
                    <a:gd name="connsiteX2" fmla="*/ 448955 w 1204329"/>
                    <a:gd name="connsiteY2" fmla="*/ 228003 h 493047"/>
                    <a:gd name="connsiteX3" fmla="*/ 369442 w 1204329"/>
                    <a:gd name="connsiteY3" fmla="*/ 281012 h 493047"/>
                    <a:gd name="connsiteX4" fmla="*/ 303181 w 1204329"/>
                    <a:gd name="connsiteY4" fmla="*/ 334021 h 493047"/>
                    <a:gd name="connsiteX5" fmla="*/ 236920 w 1204329"/>
                    <a:gd name="connsiteY5" fmla="*/ 400281 h 493047"/>
                    <a:gd name="connsiteX6" fmla="*/ 170659 w 1204329"/>
                    <a:gd name="connsiteY6" fmla="*/ 440038 h 493047"/>
                    <a:gd name="connsiteX7" fmla="*/ 130903 w 1204329"/>
                    <a:gd name="connsiteY7" fmla="*/ 466542 h 493047"/>
                    <a:gd name="connsiteX8" fmla="*/ 51390 w 1204329"/>
                    <a:gd name="connsiteY8" fmla="*/ 493047 h 493047"/>
                    <a:gd name="connsiteX9" fmla="*/ 24885 w 1204329"/>
                    <a:gd name="connsiteY9" fmla="*/ 347273 h 493047"/>
                    <a:gd name="connsiteX10" fmla="*/ 64642 w 1204329"/>
                    <a:gd name="connsiteY10" fmla="*/ 281012 h 493047"/>
                    <a:gd name="connsiteX11" fmla="*/ 91146 w 1204329"/>
                    <a:gd name="connsiteY11" fmla="*/ 241255 h 493047"/>
                    <a:gd name="connsiteX12" fmla="*/ 170659 w 1204329"/>
                    <a:gd name="connsiteY12" fmla="*/ 201499 h 493047"/>
                    <a:gd name="connsiteX13" fmla="*/ 250172 w 1204329"/>
                    <a:gd name="connsiteY13" fmla="*/ 135238 h 493047"/>
                    <a:gd name="connsiteX14" fmla="*/ 276677 w 1204329"/>
                    <a:gd name="connsiteY14" fmla="*/ 108734 h 493047"/>
                    <a:gd name="connsiteX15" fmla="*/ 329685 w 1204329"/>
                    <a:gd name="connsiteY15" fmla="*/ 82229 h 493047"/>
                    <a:gd name="connsiteX16" fmla="*/ 409198 w 1204329"/>
                    <a:gd name="connsiteY16" fmla="*/ 42473 h 493047"/>
                    <a:gd name="connsiteX17" fmla="*/ 448955 w 1204329"/>
                    <a:gd name="connsiteY17" fmla="*/ 15968 h 493047"/>
                    <a:gd name="connsiteX18" fmla="*/ 806764 w 1204329"/>
                    <a:gd name="connsiteY18" fmla="*/ 15968 h 493047"/>
                    <a:gd name="connsiteX19" fmla="*/ 926033 w 1204329"/>
                    <a:gd name="connsiteY19" fmla="*/ 42473 h 493047"/>
                    <a:gd name="connsiteX20" fmla="*/ 1005546 w 1204329"/>
                    <a:gd name="connsiteY20" fmla="*/ 68977 h 493047"/>
                    <a:gd name="connsiteX21" fmla="*/ 1045303 w 1204329"/>
                    <a:gd name="connsiteY21" fmla="*/ 95481 h 493047"/>
                    <a:gd name="connsiteX22" fmla="*/ 1071807 w 1204329"/>
                    <a:gd name="connsiteY22" fmla="*/ 121986 h 493047"/>
                    <a:gd name="connsiteX23" fmla="*/ 1111564 w 1204329"/>
                    <a:gd name="connsiteY23" fmla="*/ 135238 h 493047"/>
                    <a:gd name="connsiteX24" fmla="*/ 1151320 w 1204329"/>
                    <a:gd name="connsiteY24" fmla="*/ 161742 h 493047"/>
                    <a:gd name="connsiteX25" fmla="*/ 1204329 w 1204329"/>
                    <a:gd name="connsiteY25" fmla="*/ 228003 h 493047"/>
                    <a:gd name="connsiteX26" fmla="*/ 1191077 w 1204329"/>
                    <a:gd name="connsiteY26" fmla="*/ 320768 h 493047"/>
                    <a:gd name="connsiteX27" fmla="*/ 1164572 w 1204329"/>
                    <a:gd name="connsiteY27" fmla="*/ 347273 h 493047"/>
                    <a:gd name="connsiteX28" fmla="*/ 1098311 w 1204329"/>
                    <a:gd name="connsiteY28" fmla="*/ 334021 h 493047"/>
                    <a:gd name="connsiteX29" fmla="*/ 1018798 w 1204329"/>
                    <a:gd name="connsiteY29" fmla="*/ 307516 h 493047"/>
                    <a:gd name="connsiteX30" fmla="*/ 979042 w 1204329"/>
                    <a:gd name="connsiteY30" fmla="*/ 281012 h 493047"/>
                    <a:gd name="connsiteX31" fmla="*/ 939285 w 1204329"/>
                    <a:gd name="connsiteY31" fmla="*/ 267760 h 493047"/>
                    <a:gd name="connsiteX32" fmla="*/ 912781 w 1204329"/>
                    <a:gd name="connsiteY32" fmla="*/ 241255 h 493047"/>
                    <a:gd name="connsiteX33" fmla="*/ 873024 w 1204329"/>
                    <a:gd name="connsiteY33" fmla="*/ 228003 h 493047"/>
                    <a:gd name="connsiteX34" fmla="*/ 727250 w 1204329"/>
                    <a:gd name="connsiteY34" fmla="*/ 201499 h 493047"/>
                    <a:gd name="connsiteX35" fmla="*/ 674242 w 1204329"/>
                    <a:gd name="connsiteY35" fmla="*/ 188247 h 493047"/>
                    <a:gd name="connsiteX36" fmla="*/ 581477 w 1204329"/>
                    <a:gd name="connsiteY36" fmla="*/ 201499 h 493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1204329" h="493047">
                      <a:moveTo>
                        <a:pt x="700746" y="188247"/>
                      </a:moveTo>
                      <a:cubicBezTo>
                        <a:pt x="643320" y="192664"/>
                        <a:pt x="585359" y="192516"/>
                        <a:pt x="528468" y="201499"/>
                      </a:cubicBezTo>
                      <a:cubicBezTo>
                        <a:pt x="500872" y="205856"/>
                        <a:pt x="448955" y="228003"/>
                        <a:pt x="448955" y="228003"/>
                      </a:cubicBezTo>
                      <a:cubicBezTo>
                        <a:pt x="422451" y="245673"/>
                        <a:pt x="391967" y="258488"/>
                        <a:pt x="369442" y="281012"/>
                      </a:cubicBezTo>
                      <a:cubicBezTo>
                        <a:pt x="331675" y="318778"/>
                        <a:pt x="353333" y="300585"/>
                        <a:pt x="303181" y="334021"/>
                      </a:cubicBezTo>
                      <a:cubicBezTo>
                        <a:pt x="257744" y="402177"/>
                        <a:pt x="300028" y="349795"/>
                        <a:pt x="236920" y="400281"/>
                      </a:cubicBezTo>
                      <a:cubicBezTo>
                        <a:pt x="184944" y="441862"/>
                        <a:pt x="239704" y="417023"/>
                        <a:pt x="170659" y="440038"/>
                      </a:cubicBezTo>
                      <a:cubicBezTo>
                        <a:pt x="157407" y="448873"/>
                        <a:pt x="145457" y="460073"/>
                        <a:pt x="130903" y="466542"/>
                      </a:cubicBezTo>
                      <a:cubicBezTo>
                        <a:pt x="105373" y="477889"/>
                        <a:pt x="51390" y="493047"/>
                        <a:pt x="51390" y="493047"/>
                      </a:cubicBezTo>
                      <a:cubicBezTo>
                        <a:pt x="-28123" y="466541"/>
                        <a:pt x="2744" y="491194"/>
                        <a:pt x="24885" y="347273"/>
                      </a:cubicBezTo>
                      <a:cubicBezTo>
                        <a:pt x="32557" y="297406"/>
                        <a:pt x="36784" y="315834"/>
                        <a:pt x="64642" y="281012"/>
                      </a:cubicBezTo>
                      <a:cubicBezTo>
                        <a:pt x="74592" y="268575"/>
                        <a:pt x="79884" y="252517"/>
                        <a:pt x="91146" y="241255"/>
                      </a:cubicBezTo>
                      <a:cubicBezTo>
                        <a:pt x="116835" y="215566"/>
                        <a:pt x="138325" y="212277"/>
                        <a:pt x="170659" y="201499"/>
                      </a:cubicBezTo>
                      <a:cubicBezTo>
                        <a:pt x="253702" y="90775"/>
                        <a:pt x="167387" y="184908"/>
                        <a:pt x="250172" y="135238"/>
                      </a:cubicBezTo>
                      <a:cubicBezTo>
                        <a:pt x="260886" y="128810"/>
                        <a:pt x="266281" y="115665"/>
                        <a:pt x="276677" y="108734"/>
                      </a:cubicBezTo>
                      <a:cubicBezTo>
                        <a:pt x="293114" y="97776"/>
                        <a:pt x="312533" y="92030"/>
                        <a:pt x="329685" y="82229"/>
                      </a:cubicBezTo>
                      <a:cubicBezTo>
                        <a:pt x="401612" y="41128"/>
                        <a:pt x="336312" y="66768"/>
                        <a:pt x="409198" y="42473"/>
                      </a:cubicBezTo>
                      <a:cubicBezTo>
                        <a:pt x="422450" y="33638"/>
                        <a:pt x="434042" y="21561"/>
                        <a:pt x="448955" y="15968"/>
                      </a:cubicBezTo>
                      <a:cubicBezTo>
                        <a:pt x="543325" y="-19421"/>
                        <a:pt x="783320" y="14902"/>
                        <a:pt x="806764" y="15968"/>
                      </a:cubicBezTo>
                      <a:cubicBezTo>
                        <a:pt x="844585" y="23533"/>
                        <a:pt x="888610" y="31246"/>
                        <a:pt x="926033" y="42473"/>
                      </a:cubicBezTo>
                      <a:cubicBezTo>
                        <a:pt x="952793" y="50501"/>
                        <a:pt x="982300" y="53480"/>
                        <a:pt x="1005546" y="68977"/>
                      </a:cubicBezTo>
                      <a:cubicBezTo>
                        <a:pt x="1018798" y="77812"/>
                        <a:pt x="1032866" y="85531"/>
                        <a:pt x="1045303" y="95481"/>
                      </a:cubicBezTo>
                      <a:cubicBezTo>
                        <a:pt x="1055059" y="103286"/>
                        <a:pt x="1061093" y="115558"/>
                        <a:pt x="1071807" y="121986"/>
                      </a:cubicBezTo>
                      <a:cubicBezTo>
                        <a:pt x="1083785" y="129173"/>
                        <a:pt x="1098312" y="130821"/>
                        <a:pt x="1111564" y="135238"/>
                      </a:cubicBezTo>
                      <a:cubicBezTo>
                        <a:pt x="1124816" y="144073"/>
                        <a:pt x="1138883" y="151792"/>
                        <a:pt x="1151320" y="161742"/>
                      </a:cubicBezTo>
                      <a:cubicBezTo>
                        <a:pt x="1178293" y="183321"/>
                        <a:pt x="1184651" y="198487"/>
                        <a:pt x="1204329" y="228003"/>
                      </a:cubicBezTo>
                      <a:cubicBezTo>
                        <a:pt x="1199912" y="258925"/>
                        <a:pt x="1200955" y="291135"/>
                        <a:pt x="1191077" y="320768"/>
                      </a:cubicBezTo>
                      <a:cubicBezTo>
                        <a:pt x="1187126" y="332621"/>
                        <a:pt x="1176941" y="345506"/>
                        <a:pt x="1164572" y="347273"/>
                      </a:cubicBezTo>
                      <a:cubicBezTo>
                        <a:pt x="1142274" y="350459"/>
                        <a:pt x="1120042" y="339948"/>
                        <a:pt x="1098311" y="334021"/>
                      </a:cubicBezTo>
                      <a:cubicBezTo>
                        <a:pt x="1071357" y="326670"/>
                        <a:pt x="1018798" y="307516"/>
                        <a:pt x="1018798" y="307516"/>
                      </a:cubicBezTo>
                      <a:cubicBezTo>
                        <a:pt x="1005546" y="298681"/>
                        <a:pt x="993288" y="288135"/>
                        <a:pt x="979042" y="281012"/>
                      </a:cubicBezTo>
                      <a:cubicBezTo>
                        <a:pt x="966548" y="274765"/>
                        <a:pt x="951263" y="274947"/>
                        <a:pt x="939285" y="267760"/>
                      </a:cubicBezTo>
                      <a:cubicBezTo>
                        <a:pt x="928571" y="261332"/>
                        <a:pt x="923495" y="247683"/>
                        <a:pt x="912781" y="241255"/>
                      </a:cubicBezTo>
                      <a:cubicBezTo>
                        <a:pt x="900803" y="234068"/>
                        <a:pt x="886456" y="231841"/>
                        <a:pt x="873024" y="228003"/>
                      </a:cubicBezTo>
                      <a:cubicBezTo>
                        <a:pt x="794122" y="205460"/>
                        <a:pt x="830484" y="220269"/>
                        <a:pt x="727250" y="201499"/>
                      </a:cubicBezTo>
                      <a:cubicBezTo>
                        <a:pt x="709331" y="198241"/>
                        <a:pt x="691911" y="192664"/>
                        <a:pt x="674242" y="188247"/>
                      </a:cubicBezTo>
                      <a:cubicBezTo>
                        <a:pt x="590372" y="202225"/>
                        <a:pt x="621599" y="201499"/>
                        <a:pt x="581477" y="201499"/>
                      </a:cubicBezTo>
                    </a:path>
                  </a:pathLst>
                </a:custGeom>
                <a:solidFill>
                  <a:srgbClr val="FF66F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373" name="フリーフォーム 372"/>
                <p:cNvSpPr/>
                <p:nvPr/>
              </p:nvSpPr>
              <p:spPr>
                <a:xfrm>
                  <a:off x="4122235" y="3844323"/>
                  <a:ext cx="1204329" cy="493047"/>
                </a:xfrm>
                <a:custGeom>
                  <a:avLst/>
                  <a:gdLst>
                    <a:gd name="connsiteX0" fmla="*/ 700746 w 1204329"/>
                    <a:gd name="connsiteY0" fmla="*/ 188247 h 493047"/>
                    <a:gd name="connsiteX1" fmla="*/ 528468 w 1204329"/>
                    <a:gd name="connsiteY1" fmla="*/ 201499 h 493047"/>
                    <a:gd name="connsiteX2" fmla="*/ 448955 w 1204329"/>
                    <a:gd name="connsiteY2" fmla="*/ 228003 h 493047"/>
                    <a:gd name="connsiteX3" fmla="*/ 369442 w 1204329"/>
                    <a:gd name="connsiteY3" fmla="*/ 281012 h 493047"/>
                    <a:gd name="connsiteX4" fmla="*/ 303181 w 1204329"/>
                    <a:gd name="connsiteY4" fmla="*/ 334021 h 493047"/>
                    <a:gd name="connsiteX5" fmla="*/ 236920 w 1204329"/>
                    <a:gd name="connsiteY5" fmla="*/ 400281 h 493047"/>
                    <a:gd name="connsiteX6" fmla="*/ 170659 w 1204329"/>
                    <a:gd name="connsiteY6" fmla="*/ 440038 h 493047"/>
                    <a:gd name="connsiteX7" fmla="*/ 130903 w 1204329"/>
                    <a:gd name="connsiteY7" fmla="*/ 466542 h 493047"/>
                    <a:gd name="connsiteX8" fmla="*/ 51390 w 1204329"/>
                    <a:gd name="connsiteY8" fmla="*/ 493047 h 493047"/>
                    <a:gd name="connsiteX9" fmla="*/ 24885 w 1204329"/>
                    <a:gd name="connsiteY9" fmla="*/ 347273 h 493047"/>
                    <a:gd name="connsiteX10" fmla="*/ 64642 w 1204329"/>
                    <a:gd name="connsiteY10" fmla="*/ 281012 h 493047"/>
                    <a:gd name="connsiteX11" fmla="*/ 91146 w 1204329"/>
                    <a:gd name="connsiteY11" fmla="*/ 241255 h 493047"/>
                    <a:gd name="connsiteX12" fmla="*/ 170659 w 1204329"/>
                    <a:gd name="connsiteY12" fmla="*/ 201499 h 493047"/>
                    <a:gd name="connsiteX13" fmla="*/ 250172 w 1204329"/>
                    <a:gd name="connsiteY13" fmla="*/ 135238 h 493047"/>
                    <a:gd name="connsiteX14" fmla="*/ 276677 w 1204329"/>
                    <a:gd name="connsiteY14" fmla="*/ 108734 h 493047"/>
                    <a:gd name="connsiteX15" fmla="*/ 329685 w 1204329"/>
                    <a:gd name="connsiteY15" fmla="*/ 82229 h 493047"/>
                    <a:gd name="connsiteX16" fmla="*/ 409198 w 1204329"/>
                    <a:gd name="connsiteY16" fmla="*/ 42473 h 493047"/>
                    <a:gd name="connsiteX17" fmla="*/ 448955 w 1204329"/>
                    <a:gd name="connsiteY17" fmla="*/ 15968 h 493047"/>
                    <a:gd name="connsiteX18" fmla="*/ 806764 w 1204329"/>
                    <a:gd name="connsiteY18" fmla="*/ 15968 h 493047"/>
                    <a:gd name="connsiteX19" fmla="*/ 926033 w 1204329"/>
                    <a:gd name="connsiteY19" fmla="*/ 42473 h 493047"/>
                    <a:gd name="connsiteX20" fmla="*/ 1005546 w 1204329"/>
                    <a:gd name="connsiteY20" fmla="*/ 68977 h 493047"/>
                    <a:gd name="connsiteX21" fmla="*/ 1045303 w 1204329"/>
                    <a:gd name="connsiteY21" fmla="*/ 95481 h 493047"/>
                    <a:gd name="connsiteX22" fmla="*/ 1071807 w 1204329"/>
                    <a:gd name="connsiteY22" fmla="*/ 121986 h 493047"/>
                    <a:gd name="connsiteX23" fmla="*/ 1111564 w 1204329"/>
                    <a:gd name="connsiteY23" fmla="*/ 135238 h 493047"/>
                    <a:gd name="connsiteX24" fmla="*/ 1151320 w 1204329"/>
                    <a:gd name="connsiteY24" fmla="*/ 161742 h 493047"/>
                    <a:gd name="connsiteX25" fmla="*/ 1204329 w 1204329"/>
                    <a:gd name="connsiteY25" fmla="*/ 228003 h 493047"/>
                    <a:gd name="connsiteX26" fmla="*/ 1191077 w 1204329"/>
                    <a:gd name="connsiteY26" fmla="*/ 320768 h 493047"/>
                    <a:gd name="connsiteX27" fmla="*/ 1164572 w 1204329"/>
                    <a:gd name="connsiteY27" fmla="*/ 347273 h 493047"/>
                    <a:gd name="connsiteX28" fmla="*/ 1098311 w 1204329"/>
                    <a:gd name="connsiteY28" fmla="*/ 334021 h 493047"/>
                    <a:gd name="connsiteX29" fmla="*/ 1018798 w 1204329"/>
                    <a:gd name="connsiteY29" fmla="*/ 307516 h 493047"/>
                    <a:gd name="connsiteX30" fmla="*/ 979042 w 1204329"/>
                    <a:gd name="connsiteY30" fmla="*/ 281012 h 493047"/>
                    <a:gd name="connsiteX31" fmla="*/ 939285 w 1204329"/>
                    <a:gd name="connsiteY31" fmla="*/ 267760 h 493047"/>
                    <a:gd name="connsiteX32" fmla="*/ 912781 w 1204329"/>
                    <a:gd name="connsiteY32" fmla="*/ 241255 h 493047"/>
                    <a:gd name="connsiteX33" fmla="*/ 873024 w 1204329"/>
                    <a:gd name="connsiteY33" fmla="*/ 228003 h 493047"/>
                    <a:gd name="connsiteX34" fmla="*/ 727250 w 1204329"/>
                    <a:gd name="connsiteY34" fmla="*/ 201499 h 493047"/>
                    <a:gd name="connsiteX35" fmla="*/ 674242 w 1204329"/>
                    <a:gd name="connsiteY35" fmla="*/ 188247 h 493047"/>
                    <a:gd name="connsiteX36" fmla="*/ 581477 w 1204329"/>
                    <a:gd name="connsiteY36" fmla="*/ 201499 h 493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1204329" h="493047">
                      <a:moveTo>
                        <a:pt x="700746" y="188247"/>
                      </a:moveTo>
                      <a:cubicBezTo>
                        <a:pt x="643320" y="192664"/>
                        <a:pt x="585359" y="192516"/>
                        <a:pt x="528468" y="201499"/>
                      </a:cubicBezTo>
                      <a:cubicBezTo>
                        <a:pt x="500872" y="205856"/>
                        <a:pt x="448955" y="228003"/>
                        <a:pt x="448955" y="228003"/>
                      </a:cubicBezTo>
                      <a:cubicBezTo>
                        <a:pt x="422451" y="245673"/>
                        <a:pt x="391967" y="258488"/>
                        <a:pt x="369442" y="281012"/>
                      </a:cubicBezTo>
                      <a:cubicBezTo>
                        <a:pt x="331675" y="318778"/>
                        <a:pt x="353333" y="300585"/>
                        <a:pt x="303181" y="334021"/>
                      </a:cubicBezTo>
                      <a:cubicBezTo>
                        <a:pt x="257744" y="402177"/>
                        <a:pt x="300028" y="349795"/>
                        <a:pt x="236920" y="400281"/>
                      </a:cubicBezTo>
                      <a:cubicBezTo>
                        <a:pt x="184944" y="441862"/>
                        <a:pt x="239704" y="417023"/>
                        <a:pt x="170659" y="440038"/>
                      </a:cubicBezTo>
                      <a:cubicBezTo>
                        <a:pt x="157407" y="448873"/>
                        <a:pt x="145457" y="460073"/>
                        <a:pt x="130903" y="466542"/>
                      </a:cubicBezTo>
                      <a:cubicBezTo>
                        <a:pt x="105373" y="477889"/>
                        <a:pt x="51390" y="493047"/>
                        <a:pt x="51390" y="493047"/>
                      </a:cubicBezTo>
                      <a:cubicBezTo>
                        <a:pt x="-28123" y="466541"/>
                        <a:pt x="2744" y="491194"/>
                        <a:pt x="24885" y="347273"/>
                      </a:cubicBezTo>
                      <a:cubicBezTo>
                        <a:pt x="32557" y="297406"/>
                        <a:pt x="36784" y="315834"/>
                        <a:pt x="64642" y="281012"/>
                      </a:cubicBezTo>
                      <a:cubicBezTo>
                        <a:pt x="74592" y="268575"/>
                        <a:pt x="79884" y="252517"/>
                        <a:pt x="91146" y="241255"/>
                      </a:cubicBezTo>
                      <a:cubicBezTo>
                        <a:pt x="116835" y="215566"/>
                        <a:pt x="138325" y="212277"/>
                        <a:pt x="170659" y="201499"/>
                      </a:cubicBezTo>
                      <a:cubicBezTo>
                        <a:pt x="253702" y="90775"/>
                        <a:pt x="167387" y="184908"/>
                        <a:pt x="250172" y="135238"/>
                      </a:cubicBezTo>
                      <a:cubicBezTo>
                        <a:pt x="260886" y="128810"/>
                        <a:pt x="266281" y="115665"/>
                        <a:pt x="276677" y="108734"/>
                      </a:cubicBezTo>
                      <a:cubicBezTo>
                        <a:pt x="293114" y="97776"/>
                        <a:pt x="312533" y="92030"/>
                        <a:pt x="329685" y="82229"/>
                      </a:cubicBezTo>
                      <a:cubicBezTo>
                        <a:pt x="401612" y="41128"/>
                        <a:pt x="336312" y="66768"/>
                        <a:pt x="409198" y="42473"/>
                      </a:cubicBezTo>
                      <a:cubicBezTo>
                        <a:pt x="422450" y="33638"/>
                        <a:pt x="434042" y="21561"/>
                        <a:pt x="448955" y="15968"/>
                      </a:cubicBezTo>
                      <a:cubicBezTo>
                        <a:pt x="543325" y="-19421"/>
                        <a:pt x="783320" y="14902"/>
                        <a:pt x="806764" y="15968"/>
                      </a:cubicBezTo>
                      <a:cubicBezTo>
                        <a:pt x="844585" y="23533"/>
                        <a:pt x="888610" y="31246"/>
                        <a:pt x="926033" y="42473"/>
                      </a:cubicBezTo>
                      <a:cubicBezTo>
                        <a:pt x="952793" y="50501"/>
                        <a:pt x="982300" y="53480"/>
                        <a:pt x="1005546" y="68977"/>
                      </a:cubicBezTo>
                      <a:cubicBezTo>
                        <a:pt x="1018798" y="77812"/>
                        <a:pt x="1032866" y="85531"/>
                        <a:pt x="1045303" y="95481"/>
                      </a:cubicBezTo>
                      <a:cubicBezTo>
                        <a:pt x="1055059" y="103286"/>
                        <a:pt x="1061093" y="115558"/>
                        <a:pt x="1071807" y="121986"/>
                      </a:cubicBezTo>
                      <a:cubicBezTo>
                        <a:pt x="1083785" y="129173"/>
                        <a:pt x="1098312" y="130821"/>
                        <a:pt x="1111564" y="135238"/>
                      </a:cubicBezTo>
                      <a:cubicBezTo>
                        <a:pt x="1124816" y="144073"/>
                        <a:pt x="1138883" y="151792"/>
                        <a:pt x="1151320" y="161742"/>
                      </a:cubicBezTo>
                      <a:cubicBezTo>
                        <a:pt x="1178293" y="183321"/>
                        <a:pt x="1184651" y="198487"/>
                        <a:pt x="1204329" y="228003"/>
                      </a:cubicBezTo>
                      <a:cubicBezTo>
                        <a:pt x="1199912" y="258925"/>
                        <a:pt x="1200955" y="291135"/>
                        <a:pt x="1191077" y="320768"/>
                      </a:cubicBezTo>
                      <a:cubicBezTo>
                        <a:pt x="1187126" y="332621"/>
                        <a:pt x="1176941" y="345506"/>
                        <a:pt x="1164572" y="347273"/>
                      </a:cubicBezTo>
                      <a:cubicBezTo>
                        <a:pt x="1142274" y="350459"/>
                        <a:pt x="1120042" y="339948"/>
                        <a:pt x="1098311" y="334021"/>
                      </a:cubicBezTo>
                      <a:cubicBezTo>
                        <a:pt x="1071357" y="326670"/>
                        <a:pt x="1018798" y="307516"/>
                        <a:pt x="1018798" y="307516"/>
                      </a:cubicBezTo>
                      <a:cubicBezTo>
                        <a:pt x="1005546" y="298681"/>
                        <a:pt x="993288" y="288135"/>
                        <a:pt x="979042" y="281012"/>
                      </a:cubicBezTo>
                      <a:cubicBezTo>
                        <a:pt x="966548" y="274765"/>
                        <a:pt x="951263" y="274947"/>
                        <a:pt x="939285" y="267760"/>
                      </a:cubicBezTo>
                      <a:cubicBezTo>
                        <a:pt x="928571" y="261332"/>
                        <a:pt x="923495" y="247683"/>
                        <a:pt x="912781" y="241255"/>
                      </a:cubicBezTo>
                      <a:cubicBezTo>
                        <a:pt x="900803" y="234068"/>
                        <a:pt x="886456" y="231841"/>
                        <a:pt x="873024" y="228003"/>
                      </a:cubicBezTo>
                      <a:cubicBezTo>
                        <a:pt x="794122" y="205460"/>
                        <a:pt x="830484" y="220269"/>
                        <a:pt x="727250" y="201499"/>
                      </a:cubicBezTo>
                      <a:cubicBezTo>
                        <a:pt x="709331" y="198241"/>
                        <a:pt x="691911" y="192664"/>
                        <a:pt x="674242" y="188247"/>
                      </a:cubicBezTo>
                      <a:cubicBezTo>
                        <a:pt x="590372" y="202225"/>
                        <a:pt x="621599" y="201499"/>
                        <a:pt x="581477" y="201499"/>
                      </a:cubicBezTo>
                    </a:path>
                  </a:pathLst>
                </a:custGeom>
                <a:solidFill>
                  <a:srgbClr val="FF66F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</p:grpSp>
          <p:sp>
            <p:nvSpPr>
              <p:cNvPr id="371" name="正方形/長方形 370"/>
              <p:cNvSpPr/>
              <p:nvPr/>
            </p:nvSpPr>
            <p:spPr>
              <a:xfrm>
                <a:off x="3211081" y="1525873"/>
                <a:ext cx="3110384" cy="1353091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ja-JP" altLang="en-US" sz="2000" b="0" cap="none" spc="0" dirty="0" smtClean="0">
                    <a:ln w="18415" cmpd="sng">
                      <a:solidFill>
                        <a:sysClr val="windowText" lastClr="000000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</a:rPr>
                  <a:t>もんだい</a:t>
                </a:r>
                <a:endParaRPr lang="ja-JP" altLang="en-US" sz="2000" b="0" cap="none" spc="0" dirty="0">
                  <a:ln w="18415" cmpd="sng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278" name="グループ化 277"/>
            <p:cNvGrpSpPr/>
            <p:nvPr/>
          </p:nvGrpSpPr>
          <p:grpSpPr>
            <a:xfrm>
              <a:off x="5506007" y="3405576"/>
              <a:ext cx="1455374" cy="1384722"/>
              <a:chOff x="2744777" y="1484784"/>
              <a:chExt cx="4050390" cy="4682851"/>
            </a:xfrm>
          </p:grpSpPr>
          <p:grpSp>
            <p:nvGrpSpPr>
              <p:cNvPr id="357" name="グループ化 356"/>
              <p:cNvGrpSpPr/>
              <p:nvPr/>
            </p:nvGrpSpPr>
            <p:grpSpPr>
              <a:xfrm>
                <a:off x="2744777" y="1484784"/>
                <a:ext cx="4050390" cy="4682851"/>
                <a:chOff x="2668961" y="1844824"/>
                <a:chExt cx="4050390" cy="4682851"/>
              </a:xfrm>
            </p:grpSpPr>
            <p:sp>
              <p:nvSpPr>
                <p:cNvPr id="362" name="フリーフォーム 361"/>
                <p:cNvSpPr/>
                <p:nvPr/>
              </p:nvSpPr>
              <p:spPr>
                <a:xfrm>
                  <a:off x="2668961" y="1844824"/>
                  <a:ext cx="4050390" cy="4682851"/>
                </a:xfrm>
                <a:custGeom>
                  <a:avLst/>
                  <a:gdLst>
                    <a:gd name="connsiteX0" fmla="*/ 1277497 w 4050390"/>
                    <a:gd name="connsiteY0" fmla="*/ 35515 h 4334120"/>
                    <a:gd name="connsiteX1" fmla="*/ 747410 w 4050390"/>
                    <a:gd name="connsiteY1" fmla="*/ 287306 h 4334120"/>
                    <a:gd name="connsiteX2" fmla="*/ 349845 w 4050390"/>
                    <a:gd name="connsiteY2" fmla="*/ 936663 h 4334120"/>
                    <a:gd name="connsiteX3" fmla="*/ 190819 w 4050390"/>
                    <a:gd name="connsiteY3" fmla="*/ 2672698 h 4334120"/>
                    <a:gd name="connsiteX4" fmla="*/ 204071 w 4050390"/>
                    <a:gd name="connsiteY4" fmla="*/ 4209950 h 4334120"/>
                    <a:gd name="connsiteX5" fmla="*/ 270332 w 4050390"/>
                    <a:gd name="connsiteY5" fmla="*/ 4249706 h 4334120"/>
                    <a:gd name="connsiteX6" fmla="*/ 3649637 w 4050390"/>
                    <a:gd name="connsiteY6" fmla="*/ 4302715 h 4334120"/>
                    <a:gd name="connsiteX7" fmla="*/ 4020697 w 4050390"/>
                    <a:gd name="connsiteY7" fmla="*/ 4249706 h 4334120"/>
                    <a:gd name="connsiteX8" fmla="*/ 3967689 w 4050390"/>
                    <a:gd name="connsiteY8" fmla="*/ 4156941 h 4334120"/>
                    <a:gd name="connsiteX9" fmla="*/ 3914680 w 4050390"/>
                    <a:gd name="connsiteY9" fmla="*/ 2526924 h 4334120"/>
                    <a:gd name="connsiteX10" fmla="*/ 3768906 w 4050390"/>
                    <a:gd name="connsiteY10" fmla="*/ 578854 h 4334120"/>
                    <a:gd name="connsiteX11" fmla="*/ 2152141 w 4050390"/>
                    <a:gd name="connsiteY11" fmla="*/ 22263 h 4334120"/>
                    <a:gd name="connsiteX12" fmla="*/ 1065463 w 4050390"/>
                    <a:gd name="connsiteY12" fmla="*/ 101776 h 4334120"/>
                    <a:gd name="connsiteX13" fmla="*/ 1065463 w 4050390"/>
                    <a:gd name="connsiteY13" fmla="*/ 101776 h 43341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4050390" h="4334120">
                      <a:moveTo>
                        <a:pt x="1277497" y="35515"/>
                      </a:moveTo>
                      <a:cubicBezTo>
                        <a:pt x="1089758" y="86315"/>
                        <a:pt x="902019" y="137115"/>
                        <a:pt x="747410" y="287306"/>
                      </a:cubicBezTo>
                      <a:cubicBezTo>
                        <a:pt x="592801" y="437497"/>
                        <a:pt x="442610" y="539098"/>
                        <a:pt x="349845" y="936663"/>
                      </a:cubicBezTo>
                      <a:cubicBezTo>
                        <a:pt x="257080" y="1334228"/>
                        <a:pt x="215115" y="2127150"/>
                        <a:pt x="190819" y="2672698"/>
                      </a:cubicBezTo>
                      <a:cubicBezTo>
                        <a:pt x="166523" y="3218246"/>
                        <a:pt x="190819" y="3947115"/>
                        <a:pt x="204071" y="4209950"/>
                      </a:cubicBezTo>
                      <a:cubicBezTo>
                        <a:pt x="217323" y="4472785"/>
                        <a:pt x="-303929" y="4234245"/>
                        <a:pt x="270332" y="4249706"/>
                      </a:cubicBezTo>
                      <a:cubicBezTo>
                        <a:pt x="844593" y="4265167"/>
                        <a:pt x="3024576" y="4302715"/>
                        <a:pt x="3649637" y="4302715"/>
                      </a:cubicBezTo>
                      <a:cubicBezTo>
                        <a:pt x="4274698" y="4302715"/>
                        <a:pt x="3967688" y="4274002"/>
                        <a:pt x="4020697" y="4249706"/>
                      </a:cubicBezTo>
                      <a:cubicBezTo>
                        <a:pt x="4073706" y="4225410"/>
                        <a:pt x="3985359" y="4444071"/>
                        <a:pt x="3967689" y="4156941"/>
                      </a:cubicBezTo>
                      <a:cubicBezTo>
                        <a:pt x="3950020" y="3869811"/>
                        <a:pt x="3947811" y="3123272"/>
                        <a:pt x="3914680" y="2526924"/>
                      </a:cubicBezTo>
                      <a:cubicBezTo>
                        <a:pt x="3881550" y="1930576"/>
                        <a:pt x="4062663" y="996298"/>
                        <a:pt x="3768906" y="578854"/>
                      </a:cubicBezTo>
                      <a:cubicBezTo>
                        <a:pt x="3475150" y="161411"/>
                        <a:pt x="2602715" y="101776"/>
                        <a:pt x="2152141" y="22263"/>
                      </a:cubicBezTo>
                      <a:cubicBezTo>
                        <a:pt x="1701567" y="-57250"/>
                        <a:pt x="1065463" y="101776"/>
                        <a:pt x="1065463" y="101776"/>
                      </a:cubicBezTo>
                      <a:lnTo>
                        <a:pt x="1065463" y="101776"/>
                      </a:lnTo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363" name="円/楕円 362"/>
                <p:cNvSpPr/>
                <p:nvPr/>
              </p:nvSpPr>
              <p:spPr>
                <a:xfrm>
                  <a:off x="3539968" y="2708920"/>
                  <a:ext cx="864096" cy="864096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364" name="弦 363"/>
                <p:cNvSpPr/>
                <p:nvPr/>
              </p:nvSpPr>
              <p:spPr>
                <a:xfrm rot="17413514">
                  <a:off x="3511875" y="2740803"/>
                  <a:ext cx="863204" cy="848977"/>
                </a:xfrm>
                <a:prstGeom prst="chord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365" name="円/楕円 364"/>
                <p:cNvSpPr/>
                <p:nvPr/>
              </p:nvSpPr>
              <p:spPr>
                <a:xfrm>
                  <a:off x="4913988" y="2708920"/>
                  <a:ext cx="864096" cy="864096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366" name="弦 365"/>
                <p:cNvSpPr/>
                <p:nvPr/>
              </p:nvSpPr>
              <p:spPr>
                <a:xfrm rot="17413514">
                  <a:off x="4885895" y="2740803"/>
                  <a:ext cx="863204" cy="848977"/>
                </a:xfrm>
                <a:prstGeom prst="chord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367" name="円/楕円 366"/>
                <p:cNvSpPr/>
                <p:nvPr/>
              </p:nvSpPr>
              <p:spPr>
                <a:xfrm>
                  <a:off x="3779912" y="2996952"/>
                  <a:ext cx="360040" cy="28803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368" name="円/楕円 367"/>
                <p:cNvSpPr/>
                <p:nvPr/>
              </p:nvSpPr>
              <p:spPr>
                <a:xfrm>
                  <a:off x="5137477" y="3021275"/>
                  <a:ext cx="360040" cy="28803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</p:grpSp>
          <p:grpSp>
            <p:nvGrpSpPr>
              <p:cNvPr id="358" name="グループ化 357"/>
              <p:cNvGrpSpPr/>
              <p:nvPr/>
            </p:nvGrpSpPr>
            <p:grpSpPr>
              <a:xfrm>
                <a:off x="4333282" y="3948385"/>
                <a:ext cx="880011" cy="701173"/>
                <a:chOff x="4109793" y="3844323"/>
                <a:chExt cx="1216771" cy="701173"/>
              </a:xfrm>
            </p:grpSpPr>
            <p:sp>
              <p:nvSpPr>
                <p:cNvPr id="360" name="フリーフォーム 359"/>
                <p:cNvSpPr/>
                <p:nvPr/>
              </p:nvSpPr>
              <p:spPr>
                <a:xfrm>
                  <a:off x="4109793" y="4052449"/>
                  <a:ext cx="1204329" cy="493047"/>
                </a:xfrm>
                <a:custGeom>
                  <a:avLst/>
                  <a:gdLst>
                    <a:gd name="connsiteX0" fmla="*/ 700746 w 1204329"/>
                    <a:gd name="connsiteY0" fmla="*/ 188247 h 493047"/>
                    <a:gd name="connsiteX1" fmla="*/ 528468 w 1204329"/>
                    <a:gd name="connsiteY1" fmla="*/ 201499 h 493047"/>
                    <a:gd name="connsiteX2" fmla="*/ 448955 w 1204329"/>
                    <a:gd name="connsiteY2" fmla="*/ 228003 h 493047"/>
                    <a:gd name="connsiteX3" fmla="*/ 369442 w 1204329"/>
                    <a:gd name="connsiteY3" fmla="*/ 281012 h 493047"/>
                    <a:gd name="connsiteX4" fmla="*/ 303181 w 1204329"/>
                    <a:gd name="connsiteY4" fmla="*/ 334021 h 493047"/>
                    <a:gd name="connsiteX5" fmla="*/ 236920 w 1204329"/>
                    <a:gd name="connsiteY5" fmla="*/ 400281 h 493047"/>
                    <a:gd name="connsiteX6" fmla="*/ 170659 w 1204329"/>
                    <a:gd name="connsiteY6" fmla="*/ 440038 h 493047"/>
                    <a:gd name="connsiteX7" fmla="*/ 130903 w 1204329"/>
                    <a:gd name="connsiteY7" fmla="*/ 466542 h 493047"/>
                    <a:gd name="connsiteX8" fmla="*/ 51390 w 1204329"/>
                    <a:gd name="connsiteY8" fmla="*/ 493047 h 493047"/>
                    <a:gd name="connsiteX9" fmla="*/ 24885 w 1204329"/>
                    <a:gd name="connsiteY9" fmla="*/ 347273 h 493047"/>
                    <a:gd name="connsiteX10" fmla="*/ 64642 w 1204329"/>
                    <a:gd name="connsiteY10" fmla="*/ 281012 h 493047"/>
                    <a:gd name="connsiteX11" fmla="*/ 91146 w 1204329"/>
                    <a:gd name="connsiteY11" fmla="*/ 241255 h 493047"/>
                    <a:gd name="connsiteX12" fmla="*/ 170659 w 1204329"/>
                    <a:gd name="connsiteY12" fmla="*/ 201499 h 493047"/>
                    <a:gd name="connsiteX13" fmla="*/ 250172 w 1204329"/>
                    <a:gd name="connsiteY13" fmla="*/ 135238 h 493047"/>
                    <a:gd name="connsiteX14" fmla="*/ 276677 w 1204329"/>
                    <a:gd name="connsiteY14" fmla="*/ 108734 h 493047"/>
                    <a:gd name="connsiteX15" fmla="*/ 329685 w 1204329"/>
                    <a:gd name="connsiteY15" fmla="*/ 82229 h 493047"/>
                    <a:gd name="connsiteX16" fmla="*/ 409198 w 1204329"/>
                    <a:gd name="connsiteY16" fmla="*/ 42473 h 493047"/>
                    <a:gd name="connsiteX17" fmla="*/ 448955 w 1204329"/>
                    <a:gd name="connsiteY17" fmla="*/ 15968 h 493047"/>
                    <a:gd name="connsiteX18" fmla="*/ 806764 w 1204329"/>
                    <a:gd name="connsiteY18" fmla="*/ 15968 h 493047"/>
                    <a:gd name="connsiteX19" fmla="*/ 926033 w 1204329"/>
                    <a:gd name="connsiteY19" fmla="*/ 42473 h 493047"/>
                    <a:gd name="connsiteX20" fmla="*/ 1005546 w 1204329"/>
                    <a:gd name="connsiteY20" fmla="*/ 68977 h 493047"/>
                    <a:gd name="connsiteX21" fmla="*/ 1045303 w 1204329"/>
                    <a:gd name="connsiteY21" fmla="*/ 95481 h 493047"/>
                    <a:gd name="connsiteX22" fmla="*/ 1071807 w 1204329"/>
                    <a:gd name="connsiteY22" fmla="*/ 121986 h 493047"/>
                    <a:gd name="connsiteX23" fmla="*/ 1111564 w 1204329"/>
                    <a:gd name="connsiteY23" fmla="*/ 135238 h 493047"/>
                    <a:gd name="connsiteX24" fmla="*/ 1151320 w 1204329"/>
                    <a:gd name="connsiteY24" fmla="*/ 161742 h 493047"/>
                    <a:gd name="connsiteX25" fmla="*/ 1204329 w 1204329"/>
                    <a:gd name="connsiteY25" fmla="*/ 228003 h 493047"/>
                    <a:gd name="connsiteX26" fmla="*/ 1191077 w 1204329"/>
                    <a:gd name="connsiteY26" fmla="*/ 320768 h 493047"/>
                    <a:gd name="connsiteX27" fmla="*/ 1164572 w 1204329"/>
                    <a:gd name="connsiteY27" fmla="*/ 347273 h 493047"/>
                    <a:gd name="connsiteX28" fmla="*/ 1098311 w 1204329"/>
                    <a:gd name="connsiteY28" fmla="*/ 334021 h 493047"/>
                    <a:gd name="connsiteX29" fmla="*/ 1018798 w 1204329"/>
                    <a:gd name="connsiteY29" fmla="*/ 307516 h 493047"/>
                    <a:gd name="connsiteX30" fmla="*/ 979042 w 1204329"/>
                    <a:gd name="connsiteY30" fmla="*/ 281012 h 493047"/>
                    <a:gd name="connsiteX31" fmla="*/ 939285 w 1204329"/>
                    <a:gd name="connsiteY31" fmla="*/ 267760 h 493047"/>
                    <a:gd name="connsiteX32" fmla="*/ 912781 w 1204329"/>
                    <a:gd name="connsiteY32" fmla="*/ 241255 h 493047"/>
                    <a:gd name="connsiteX33" fmla="*/ 873024 w 1204329"/>
                    <a:gd name="connsiteY33" fmla="*/ 228003 h 493047"/>
                    <a:gd name="connsiteX34" fmla="*/ 727250 w 1204329"/>
                    <a:gd name="connsiteY34" fmla="*/ 201499 h 493047"/>
                    <a:gd name="connsiteX35" fmla="*/ 674242 w 1204329"/>
                    <a:gd name="connsiteY35" fmla="*/ 188247 h 493047"/>
                    <a:gd name="connsiteX36" fmla="*/ 581477 w 1204329"/>
                    <a:gd name="connsiteY36" fmla="*/ 201499 h 493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1204329" h="493047">
                      <a:moveTo>
                        <a:pt x="700746" y="188247"/>
                      </a:moveTo>
                      <a:cubicBezTo>
                        <a:pt x="643320" y="192664"/>
                        <a:pt x="585359" y="192516"/>
                        <a:pt x="528468" y="201499"/>
                      </a:cubicBezTo>
                      <a:cubicBezTo>
                        <a:pt x="500872" y="205856"/>
                        <a:pt x="448955" y="228003"/>
                        <a:pt x="448955" y="228003"/>
                      </a:cubicBezTo>
                      <a:cubicBezTo>
                        <a:pt x="422451" y="245673"/>
                        <a:pt x="391967" y="258488"/>
                        <a:pt x="369442" y="281012"/>
                      </a:cubicBezTo>
                      <a:cubicBezTo>
                        <a:pt x="331675" y="318778"/>
                        <a:pt x="353333" y="300585"/>
                        <a:pt x="303181" y="334021"/>
                      </a:cubicBezTo>
                      <a:cubicBezTo>
                        <a:pt x="257744" y="402177"/>
                        <a:pt x="300028" y="349795"/>
                        <a:pt x="236920" y="400281"/>
                      </a:cubicBezTo>
                      <a:cubicBezTo>
                        <a:pt x="184944" y="441862"/>
                        <a:pt x="239704" y="417023"/>
                        <a:pt x="170659" y="440038"/>
                      </a:cubicBezTo>
                      <a:cubicBezTo>
                        <a:pt x="157407" y="448873"/>
                        <a:pt x="145457" y="460073"/>
                        <a:pt x="130903" y="466542"/>
                      </a:cubicBezTo>
                      <a:cubicBezTo>
                        <a:pt x="105373" y="477889"/>
                        <a:pt x="51390" y="493047"/>
                        <a:pt x="51390" y="493047"/>
                      </a:cubicBezTo>
                      <a:cubicBezTo>
                        <a:pt x="-28123" y="466541"/>
                        <a:pt x="2744" y="491194"/>
                        <a:pt x="24885" y="347273"/>
                      </a:cubicBezTo>
                      <a:cubicBezTo>
                        <a:pt x="32557" y="297406"/>
                        <a:pt x="36784" y="315834"/>
                        <a:pt x="64642" y="281012"/>
                      </a:cubicBezTo>
                      <a:cubicBezTo>
                        <a:pt x="74592" y="268575"/>
                        <a:pt x="79884" y="252517"/>
                        <a:pt x="91146" y="241255"/>
                      </a:cubicBezTo>
                      <a:cubicBezTo>
                        <a:pt x="116835" y="215566"/>
                        <a:pt x="138325" y="212277"/>
                        <a:pt x="170659" y="201499"/>
                      </a:cubicBezTo>
                      <a:cubicBezTo>
                        <a:pt x="253702" y="90775"/>
                        <a:pt x="167387" y="184908"/>
                        <a:pt x="250172" y="135238"/>
                      </a:cubicBezTo>
                      <a:cubicBezTo>
                        <a:pt x="260886" y="128810"/>
                        <a:pt x="266281" y="115665"/>
                        <a:pt x="276677" y="108734"/>
                      </a:cubicBezTo>
                      <a:cubicBezTo>
                        <a:pt x="293114" y="97776"/>
                        <a:pt x="312533" y="92030"/>
                        <a:pt x="329685" y="82229"/>
                      </a:cubicBezTo>
                      <a:cubicBezTo>
                        <a:pt x="401612" y="41128"/>
                        <a:pt x="336312" y="66768"/>
                        <a:pt x="409198" y="42473"/>
                      </a:cubicBezTo>
                      <a:cubicBezTo>
                        <a:pt x="422450" y="33638"/>
                        <a:pt x="434042" y="21561"/>
                        <a:pt x="448955" y="15968"/>
                      </a:cubicBezTo>
                      <a:cubicBezTo>
                        <a:pt x="543325" y="-19421"/>
                        <a:pt x="783320" y="14902"/>
                        <a:pt x="806764" y="15968"/>
                      </a:cubicBezTo>
                      <a:cubicBezTo>
                        <a:pt x="844585" y="23533"/>
                        <a:pt x="888610" y="31246"/>
                        <a:pt x="926033" y="42473"/>
                      </a:cubicBezTo>
                      <a:cubicBezTo>
                        <a:pt x="952793" y="50501"/>
                        <a:pt x="982300" y="53480"/>
                        <a:pt x="1005546" y="68977"/>
                      </a:cubicBezTo>
                      <a:cubicBezTo>
                        <a:pt x="1018798" y="77812"/>
                        <a:pt x="1032866" y="85531"/>
                        <a:pt x="1045303" y="95481"/>
                      </a:cubicBezTo>
                      <a:cubicBezTo>
                        <a:pt x="1055059" y="103286"/>
                        <a:pt x="1061093" y="115558"/>
                        <a:pt x="1071807" y="121986"/>
                      </a:cubicBezTo>
                      <a:cubicBezTo>
                        <a:pt x="1083785" y="129173"/>
                        <a:pt x="1098312" y="130821"/>
                        <a:pt x="1111564" y="135238"/>
                      </a:cubicBezTo>
                      <a:cubicBezTo>
                        <a:pt x="1124816" y="144073"/>
                        <a:pt x="1138883" y="151792"/>
                        <a:pt x="1151320" y="161742"/>
                      </a:cubicBezTo>
                      <a:cubicBezTo>
                        <a:pt x="1178293" y="183321"/>
                        <a:pt x="1184651" y="198487"/>
                        <a:pt x="1204329" y="228003"/>
                      </a:cubicBezTo>
                      <a:cubicBezTo>
                        <a:pt x="1199912" y="258925"/>
                        <a:pt x="1200955" y="291135"/>
                        <a:pt x="1191077" y="320768"/>
                      </a:cubicBezTo>
                      <a:cubicBezTo>
                        <a:pt x="1187126" y="332621"/>
                        <a:pt x="1176941" y="345506"/>
                        <a:pt x="1164572" y="347273"/>
                      </a:cubicBezTo>
                      <a:cubicBezTo>
                        <a:pt x="1142274" y="350459"/>
                        <a:pt x="1120042" y="339948"/>
                        <a:pt x="1098311" y="334021"/>
                      </a:cubicBezTo>
                      <a:cubicBezTo>
                        <a:pt x="1071357" y="326670"/>
                        <a:pt x="1018798" y="307516"/>
                        <a:pt x="1018798" y="307516"/>
                      </a:cubicBezTo>
                      <a:cubicBezTo>
                        <a:pt x="1005546" y="298681"/>
                        <a:pt x="993288" y="288135"/>
                        <a:pt x="979042" y="281012"/>
                      </a:cubicBezTo>
                      <a:cubicBezTo>
                        <a:pt x="966548" y="274765"/>
                        <a:pt x="951263" y="274947"/>
                        <a:pt x="939285" y="267760"/>
                      </a:cubicBezTo>
                      <a:cubicBezTo>
                        <a:pt x="928571" y="261332"/>
                        <a:pt x="923495" y="247683"/>
                        <a:pt x="912781" y="241255"/>
                      </a:cubicBezTo>
                      <a:cubicBezTo>
                        <a:pt x="900803" y="234068"/>
                        <a:pt x="886456" y="231841"/>
                        <a:pt x="873024" y="228003"/>
                      </a:cubicBezTo>
                      <a:cubicBezTo>
                        <a:pt x="794122" y="205460"/>
                        <a:pt x="830484" y="220269"/>
                        <a:pt x="727250" y="201499"/>
                      </a:cubicBezTo>
                      <a:cubicBezTo>
                        <a:pt x="709331" y="198241"/>
                        <a:pt x="691911" y="192664"/>
                        <a:pt x="674242" y="188247"/>
                      </a:cubicBezTo>
                      <a:cubicBezTo>
                        <a:pt x="590372" y="202225"/>
                        <a:pt x="621599" y="201499"/>
                        <a:pt x="581477" y="201499"/>
                      </a:cubicBezTo>
                    </a:path>
                  </a:pathLst>
                </a:custGeom>
                <a:solidFill>
                  <a:srgbClr val="FF66F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361" name="フリーフォーム 360"/>
                <p:cNvSpPr/>
                <p:nvPr/>
              </p:nvSpPr>
              <p:spPr>
                <a:xfrm>
                  <a:off x="4122235" y="3844323"/>
                  <a:ext cx="1204329" cy="493047"/>
                </a:xfrm>
                <a:custGeom>
                  <a:avLst/>
                  <a:gdLst>
                    <a:gd name="connsiteX0" fmla="*/ 700746 w 1204329"/>
                    <a:gd name="connsiteY0" fmla="*/ 188247 h 493047"/>
                    <a:gd name="connsiteX1" fmla="*/ 528468 w 1204329"/>
                    <a:gd name="connsiteY1" fmla="*/ 201499 h 493047"/>
                    <a:gd name="connsiteX2" fmla="*/ 448955 w 1204329"/>
                    <a:gd name="connsiteY2" fmla="*/ 228003 h 493047"/>
                    <a:gd name="connsiteX3" fmla="*/ 369442 w 1204329"/>
                    <a:gd name="connsiteY3" fmla="*/ 281012 h 493047"/>
                    <a:gd name="connsiteX4" fmla="*/ 303181 w 1204329"/>
                    <a:gd name="connsiteY4" fmla="*/ 334021 h 493047"/>
                    <a:gd name="connsiteX5" fmla="*/ 236920 w 1204329"/>
                    <a:gd name="connsiteY5" fmla="*/ 400281 h 493047"/>
                    <a:gd name="connsiteX6" fmla="*/ 170659 w 1204329"/>
                    <a:gd name="connsiteY6" fmla="*/ 440038 h 493047"/>
                    <a:gd name="connsiteX7" fmla="*/ 130903 w 1204329"/>
                    <a:gd name="connsiteY7" fmla="*/ 466542 h 493047"/>
                    <a:gd name="connsiteX8" fmla="*/ 51390 w 1204329"/>
                    <a:gd name="connsiteY8" fmla="*/ 493047 h 493047"/>
                    <a:gd name="connsiteX9" fmla="*/ 24885 w 1204329"/>
                    <a:gd name="connsiteY9" fmla="*/ 347273 h 493047"/>
                    <a:gd name="connsiteX10" fmla="*/ 64642 w 1204329"/>
                    <a:gd name="connsiteY10" fmla="*/ 281012 h 493047"/>
                    <a:gd name="connsiteX11" fmla="*/ 91146 w 1204329"/>
                    <a:gd name="connsiteY11" fmla="*/ 241255 h 493047"/>
                    <a:gd name="connsiteX12" fmla="*/ 170659 w 1204329"/>
                    <a:gd name="connsiteY12" fmla="*/ 201499 h 493047"/>
                    <a:gd name="connsiteX13" fmla="*/ 250172 w 1204329"/>
                    <a:gd name="connsiteY13" fmla="*/ 135238 h 493047"/>
                    <a:gd name="connsiteX14" fmla="*/ 276677 w 1204329"/>
                    <a:gd name="connsiteY14" fmla="*/ 108734 h 493047"/>
                    <a:gd name="connsiteX15" fmla="*/ 329685 w 1204329"/>
                    <a:gd name="connsiteY15" fmla="*/ 82229 h 493047"/>
                    <a:gd name="connsiteX16" fmla="*/ 409198 w 1204329"/>
                    <a:gd name="connsiteY16" fmla="*/ 42473 h 493047"/>
                    <a:gd name="connsiteX17" fmla="*/ 448955 w 1204329"/>
                    <a:gd name="connsiteY17" fmla="*/ 15968 h 493047"/>
                    <a:gd name="connsiteX18" fmla="*/ 806764 w 1204329"/>
                    <a:gd name="connsiteY18" fmla="*/ 15968 h 493047"/>
                    <a:gd name="connsiteX19" fmla="*/ 926033 w 1204329"/>
                    <a:gd name="connsiteY19" fmla="*/ 42473 h 493047"/>
                    <a:gd name="connsiteX20" fmla="*/ 1005546 w 1204329"/>
                    <a:gd name="connsiteY20" fmla="*/ 68977 h 493047"/>
                    <a:gd name="connsiteX21" fmla="*/ 1045303 w 1204329"/>
                    <a:gd name="connsiteY21" fmla="*/ 95481 h 493047"/>
                    <a:gd name="connsiteX22" fmla="*/ 1071807 w 1204329"/>
                    <a:gd name="connsiteY22" fmla="*/ 121986 h 493047"/>
                    <a:gd name="connsiteX23" fmla="*/ 1111564 w 1204329"/>
                    <a:gd name="connsiteY23" fmla="*/ 135238 h 493047"/>
                    <a:gd name="connsiteX24" fmla="*/ 1151320 w 1204329"/>
                    <a:gd name="connsiteY24" fmla="*/ 161742 h 493047"/>
                    <a:gd name="connsiteX25" fmla="*/ 1204329 w 1204329"/>
                    <a:gd name="connsiteY25" fmla="*/ 228003 h 493047"/>
                    <a:gd name="connsiteX26" fmla="*/ 1191077 w 1204329"/>
                    <a:gd name="connsiteY26" fmla="*/ 320768 h 493047"/>
                    <a:gd name="connsiteX27" fmla="*/ 1164572 w 1204329"/>
                    <a:gd name="connsiteY27" fmla="*/ 347273 h 493047"/>
                    <a:gd name="connsiteX28" fmla="*/ 1098311 w 1204329"/>
                    <a:gd name="connsiteY28" fmla="*/ 334021 h 493047"/>
                    <a:gd name="connsiteX29" fmla="*/ 1018798 w 1204329"/>
                    <a:gd name="connsiteY29" fmla="*/ 307516 h 493047"/>
                    <a:gd name="connsiteX30" fmla="*/ 979042 w 1204329"/>
                    <a:gd name="connsiteY30" fmla="*/ 281012 h 493047"/>
                    <a:gd name="connsiteX31" fmla="*/ 939285 w 1204329"/>
                    <a:gd name="connsiteY31" fmla="*/ 267760 h 493047"/>
                    <a:gd name="connsiteX32" fmla="*/ 912781 w 1204329"/>
                    <a:gd name="connsiteY32" fmla="*/ 241255 h 493047"/>
                    <a:gd name="connsiteX33" fmla="*/ 873024 w 1204329"/>
                    <a:gd name="connsiteY33" fmla="*/ 228003 h 493047"/>
                    <a:gd name="connsiteX34" fmla="*/ 727250 w 1204329"/>
                    <a:gd name="connsiteY34" fmla="*/ 201499 h 493047"/>
                    <a:gd name="connsiteX35" fmla="*/ 674242 w 1204329"/>
                    <a:gd name="connsiteY35" fmla="*/ 188247 h 493047"/>
                    <a:gd name="connsiteX36" fmla="*/ 581477 w 1204329"/>
                    <a:gd name="connsiteY36" fmla="*/ 201499 h 493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1204329" h="493047">
                      <a:moveTo>
                        <a:pt x="700746" y="188247"/>
                      </a:moveTo>
                      <a:cubicBezTo>
                        <a:pt x="643320" y="192664"/>
                        <a:pt x="585359" y="192516"/>
                        <a:pt x="528468" y="201499"/>
                      </a:cubicBezTo>
                      <a:cubicBezTo>
                        <a:pt x="500872" y="205856"/>
                        <a:pt x="448955" y="228003"/>
                        <a:pt x="448955" y="228003"/>
                      </a:cubicBezTo>
                      <a:cubicBezTo>
                        <a:pt x="422451" y="245673"/>
                        <a:pt x="391967" y="258488"/>
                        <a:pt x="369442" y="281012"/>
                      </a:cubicBezTo>
                      <a:cubicBezTo>
                        <a:pt x="331675" y="318778"/>
                        <a:pt x="353333" y="300585"/>
                        <a:pt x="303181" y="334021"/>
                      </a:cubicBezTo>
                      <a:cubicBezTo>
                        <a:pt x="257744" y="402177"/>
                        <a:pt x="300028" y="349795"/>
                        <a:pt x="236920" y="400281"/>
                      </a:cubicBezTo>
                      <a:cubicBezTo>
                        <a:pt x="184944" y="441862"/>
                        <a:pt x="239704" y="417023"/>
                        <a:pt x="170659" y="440038"/>
                      </a:cubicBezTo>
                      <a:cubicBezTo>
                        <a:pt x="157407" y="448873"/>
                        <a:pt x="145457" y="460073"/>
                        <a:pt x="130903" y="466542"/>
                      </a:cubicBezTo>
                      <a:cubicBezTo>
                        <a:pt x="105373" y="477889"/>
                        <a:pt x="51390" y="493047"/>
                        <a:pt x="51390" y="493047"/>
                      </a:cubicBezTo>
                      <a:cubicBezTo>
                        <a:pt x="-28123" y="466541"/>
                        <a:pt x="2744" y="491194"/>
                        <a:pt x="24885" y="347273"/>
                      </a:cubicBezTo>
                      <a:cubicBezTo>
                        <a:pt x="32557" y="297406"/>
                        <a:pt x="36784" y="315834"/>
                        <a:pt x="64642" y="281012"/>
                      </a:cubicBezTo>
                      <a:cubicBezTo>
                        <a:pt x="74592" y="268575"/>
                        <a:pt x="79884" y="252517"/>
                        <a:pt x="91146" y="241255"/>
                      </a:cubicBezTo>
                      <a:cubicBezTo>
                        <a:pt x="116835" y="215566"/>
                        <a:pt x="138325" y="212277"/>
                        <a:pt x="170659" y="201499"/>
                      </a:cubicBezTo>
                      <a:cubicBezTo>
                        <a:pt x="253702" y="90775"/>
                        <a:pt x="167387" y="184908"/>
                        <a:pt x="250172" y="135238"/>
                      </a:cubicBezTo>
                      <a:cubicBezTo>
                        <a:pt x="260886" y="128810"/>
                        <a:pt x="266281" y="115665"/>
                        <a:pt x="276677" y="108734"/>
                      </a:cubicBezTo>
                      <a:cubicBezTo>
                        <a:pt x="293114" y="97776"/>
                        <a:pt x="312533" y="92030"/>
                        <a:pt x="329685" y="82229"/>
                      </a:cubicBezTo>
                      <a:cubicBezTo>
                        <a:pt x="401612" y="41128"/>
                        <a:pt x="336312" y="66768"/>
                        <a:pt x="409198" y="42473"/>
                      </a:cubicBezTo>
                      <a:cubicBezTo>
                        <a:pt x="422450" y="33638"/>
                        <a:pt x="434042" y="21561"/>
                        <a:pt x="448955" y="15968"/>
                      </a:cubicBezTo>
                      <a:cubicBezTo>
                        <a:pt x="543325" y="-19421"/>
                        <a:pt x="783320" y="14902"/>
                        <a:pt x="806764" y="15968"/>
                      </a:cubicBezTo>
                      <a:cubicBezTo>
                        <a:pt x="844585" y="23533"/>
                        <a:pt x="888610" y="31246"/>
                        <a:pt x="926033" y="42473"/>
                      </a:cubicBezTo>
                      <a:cubicBezTo>
                        <a:pt x="952793" y="50501"/>
                        <a:pt x="982300" y="53480"/>
                        <a:pt x="1005546" y="68977"/>
                      </a:cubicBezTo>
                      <a:cubicBezTo>
                        <a:pt x="1018798" y="77812"/>
                        <a:pt x="1032866" y="85531"/>
                        <a:pt x="1045303" y="95481"/>
                      </a:cubicBezTo>
                      <a:cubicBezTo>
                        <a:pt x="1055059" y="103286"/>
                        <a:pt x="1061093" y="115558"/>
                        <a:pt x="1071807" y="121986"/>
                      </a:cubicBezTo>
                      <a:cubicBezTo>
                        <a:pt x="1083785" y="129173"/>
                        <a:pt x="1098312" y="130821"/>
                        <a:pt x="1111564" y="135238"/>
                      </a:cubicBezTo>
                      <a:cubicBezTo>
                        <a:pt x="1124816" y="144073"/>
                        <a:pt x="1138883" y="151792"/>
                        <a:pt x="1151320" y="161742"/>
                      </a:cubicBezTo>
                      <a:cubicBezTo>
                        <a:pt x="1178293" y="183321"/>
                        <a:pt x="1184651" y="198487"/>
                        <a:pt x="1204329" y="228003"/>
                      </a:cubicBezTo>
                      <a:cubicBezTo>
                        <a:pt x="1199912" y="258925"/>
                        <a:pt x="1200955" y="291135"/>
                        <a:pt x="1191077" y="320768"/>
                      </a:cubicBezTo>
                      <a:cubicBezTo>
                        <a:pt x="1187126" y="332621"/>
                        <a:pt x="1176941" y="345506"/>
                        <a:pt x="1164572" y="347273"/>
                      </a:cubicBezTo>
                      <a:cubicBezTo>
                        <a:pt x="1142274" y="350459"/>
                        <a:pt x="1120042" y="339948"/>
                        <a:pt x="1098311" y="334021"/>
                      </a:cubicBezTo>
                      <a:cubicBezTo>
                        <a:pt x="1071357" y="326670"/>
                        <a:pt x="1018798" y="307516"/>
                        <a:pt x="1018798" y="307516"/>
                      </a:cubicBezTo>
                      <a:cubicBezTo>
                        <a:pt x="1005546" y="298681"/>
                        <a:pt x="993288" y="288135"/>
                        <a:pt x="979042" y="281012"/>
                      </a:cubicBezTo>
                      <a:cubicBezTo>
                        <a:pt x="966548" y="274765"/>
                        <a:pt x="951263" y="274947"/>
                        <a:pt x="939285" y="267760"/>
                      </a:cubicBezTo>
                      <a:cubicBezTo>
                        <a:pt x="928571" y="261332"/>
                        <a:pt x="923495" y="247683"/>
                        <a:pt x="912781" y="241255"/>
                      </a:cubicBezTo>
                      <a:cubicBezTo>
                        <a:pt x="900803" y="234068"/>
                        <a:pt x="886456" y="231841"/>
                        <a:pt x="873024" y="228003"/>
                      </a:cubicBezTo>
                      <a:cubicBezTo>
                        <a:pt x="794122" y="205460"/>
                        <a:pt x="830484" y="220269"/>
                        <a:pt x="727250" y="201499"/>
                      </a:cubicBezTo>
                      <a:cubicBezTo>
                        <a:pt x="709331" y="198241"/>
                        <a:pt x="691911" y="192664"/>
                        <a:pt x="674242" y="188247"/>
                      </a:cubicBezTo>
                      <a:cubicBezTo>
                        <a:pt x="590372" y="202225"/>
                        <a:pt x="621599" y="201499"/>
                        <a:pt x="581477" y="201499"/>
                      </a:cubicBezTo>
                    </a:path>
                  </a:pathLst>
                </a:custGeom>
                <a:solidFill>
                  <a:srgbClr val="FF66F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</p:grpSp>
          <p:sp>
            <p:nvSpPr>
              <p:cNvPr id="359" name="正方形/長方形 358"/>
              <p:cNvSpPr/>
              <p:nvPr/>
            </p:nvSpPr>
            <p:spPr>
              <a:xfrm>
                <a:off x="3211081" y="1525873"/>
                <a:ext cx="3110384" cy="1353091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ja-JP" altLang="en-US" sz="2000" b="0" cap="none" spc="0" dirty="0" smtClean="0">
                    <a:ln w="18415" cmpd="sng">
                      <a:solidFill>
                        <a:sysClr val="windowText" lastClr="000000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</a:rPr>
                  <a:t>もんだい</a:t>
                </a:r>
                <a:endParaRPr lang="ja-JP" altLang="en-US" sz="2000" b="0" cap="none" spc="0" dirty="0">
                  <a:ln w="18415" cmpd="sng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279" name="グループ化 278"/>
            <p:cNvGrpSpPr/>
            <p:nvPr/>
          </p:nvGrpSpPr>
          <p:grpSpPr>
            <a:xfrm>
              <a:off x="7234199" y="3389040"/>
              <a:ext cx="1455374" cy="1384722"/>
              <a:chOff x="2744777" y="1484784"/>
              <a:chExt cx="4050390" cy="4682851"/>
            </a:xfrm>
          </p:grpSpPr>
          <p:grpSp>
            <p:nvGrpSpPr>
              <p:cNvPr id="345" name="グループ化 344"/>
              <p:cNvGrpSpPr/>
              <p:nvPr/>
            </p:nvGrpSpPr>
            <p:grpSpPr>
              <a:xfrm>
                <a:off x="2744777" y="1484784"/>
                <a:ext cx="4050390" cy="4682851"/>
                <a:chOff x="2668961" y="1844824"/>
                <a:chExt cx="4050390" cy="4682851"/>
              </a:xfrm>
            </p:grpSpPr>
            <p:sp>
              <p:nvSpPr>
                <p:cNvPr id="350" name="フリーフォーム 349"/>
                <p:cNvSpPr/>
                <p:nvPr/>
              </p:nvSpPr>
              <p:spPr>
                <a:xfrm>
                  <a:off x="2668961" y="1844824"/>
                  <a:ext cx="4050390" cy="4682851"/>
                </a:xfrm>
                <a:custGeom>
                  <a:avLst/>
                  <a:gdLst>
                    <a:gd name="connsiteX0" fmla="*/ 1277497 w 4050390"/>
                    <a:gd name="connsiteY0" fmla="*/ 35515 h 4334120"/>
                    <a:gd name="connsiteX1" fmla="*/ 747410 w 4050390"/>
                    <a:gd name="connsiteY1" fmla="*/ 287306 h 4334120"/>
                    <a:gd name="connsiteX2" fmla="*/ 349845 w 4050390"/>
                    <a:gd name="connsiteY2" fmla="*/ 936663 h 4334120"/>
                    <a:gd name="connsiteX3" fmla="*/ 190819 w 4050390"/>
                    <a:gd name="connsiteY3" fmla="*/ 2672698 h 4334120"/>
                    <a:gd name="connsiteX4" fmla="*/ 204071 w 4050390"/>
                    <a:gd name="connsiteY4" fmla="*/ 4209950 h 4334120"/>
                    <a:gd name="connsiteX5" fmla="*/ 270332 w 4050390"/>
                    <a:gd name="connsiteY5" fmla="*/ 4249706 h 4334120"/>
                    <a:gd name="connsiteX6" fmla="*/ 3649637 w 4050390"/>
                    <a:gd name="connsiteY6" fmla="*/ 4302715 h 4334120"/>
                    <a:gd name="connsiteX7" fmla="*/ 4020697 w 4050390"/>
                    <a:gd name="connsiteY7" fmla="*/ 4249706 h 4334120"/>
                    <a:gd name="connsiteX8" fmla="*/ 3967689 w 4050390"/>
                    <a:gd name="connsiteY8" fmla="*/ 4156941 h 4334120"/>
                    <a:gd name="connsiteX9" fmla="*/ 3914680 w 4050390"/>
                    <a:gd name="connsiteY9" fmla="*/ 2526924 h 4334120"/>
                    <a:gd name="connsiteX10" fmla="*/ 3768906 w 4050390"/>
                    <a:gd name="connsiteY10" fmla="*/ 578854 h 4334120"/>
                    <a:gd name="connsiteX11" fmla="*/ 2152141 w 4050390"/>
                    <a:gd name="connsiteY11" fmla="*/ 22263 h 4334120"/>
                    <a:gd name="connsiteX12" fmla="*/ 1065463 w 4050390"/>
                    <a:gd name="connsiteY12" fmla="*/ 101776 h 4334120"/>
                    <a:gd name="connsiteX13" fmla="*/ 1065463 w 4050390"/>
                    <a:gd name="connsiteY13" fmla="*/ 101776 h 43341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4050390" h="4334120">
                      <a:moveTo>
                        <a:pt x="1277497" y="35515"/>
                      </a:moveTo>
                      <a:cubicBezTo>
                        <a:pt x="1089758" y="86315"/>
                        <a:pt x="902019" y="137115"/>
                        <a:pt x="747410" y="287306"/>
                      </a:cubicBezTo>
                      <a:cubicBezTo>
                        <a:pt x="592801" y="437497"/>
                        <a:pt x="442610" y="539098"/>
                        <a:pt x="349845" y="936663"/>
                      </a:cubicBezTo>
                      <a:cubicBezTo>
                        <a:pt x="257080" y="1334228"/>
                        <a:pt x="215115" y="2127150"/>
                        <a:pt x="190819" y="2672698"/>
                      </a:cubicBezTo>
                      <a:cubicBezTo>
                        <a:pt x="166523" y="3218246"/>
                        <a:pt x="190819" y="3947115"/>
                        <a:pt x="204071" y="4209950"/>
                      </a:cubicBezTo>
                      <a:cubicBezTo>
                        <a:pt x="217323" y="4472785"/>
                        <a:pt x="-303929" y="4234245"/>
                        <a:pt x="270332" y="4249706"/>
                      </a:cubicBezTo>
                      <a:cubicBezTo>
                        <a:pt x="844593" y="4265167"/>
                        <a:pt x="3024576" y="4302715"/>
                        <a:pt x="3649637" y="4302715"/>
                      </a:cubicBezTo>
                      <a:cubicBezTo>
                        <a:pt x="4274698" y="4302715"/>
                        <a:pt x="3967688" y="4274002"/>
                        <a:pt x="4020697" y="4249706"/>
                      </a:cubicBezTo>
                      <a:cubicBezTo>
                        <a:pt x="4073706" y="4225410"/>
                        <a:pt x="3985359" y="4444071"/>
                        <a:pt x="3967689" y="4156941"/>
                      </a:cubicBezTo>
                      <a:cubicBezTo>
                        <a:pt x="3950020" y="3869811"/>
                        <a:pt x="3947811" y="3123272"/>
                        <a:pt x="3914680" y="2526924"/>
                      </a:cubicBezTo>
                      <a:cubicBezTo>
                        <a:pt x="3881550" y="1930576"/>
                        <a:pt x="4062663" y="996298"/>
                        <a:pt x="3768906" y="578854"/>
                      </a:cubicBezTo>
                      <a:cubicBezTo>
                        <a:pt x="3475150" y="161411"/>
                        <a:pt x="2602715" y="101776"/>
                        <a:pt x="2152141" y="22263"/>
                      </a:cubicBezTo>
                      <a:cubicBezTo>
                        <a:pt x="1701567" y="-57250"/>
                        <a:pt x="1065463" y="101776"/>
                        <a:pt x="1065463" y="101776"/>
                      </a:cubicBezTo>
                      <a:lnTo>
                        <a:pt x="1065463" y="101776"/>
                      </a:lnTo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351" name="円/楕円 350"/>
                <p:cNvSpPr/>
                <p:nvPr/>
              </p:nvSpPr>
              <p:spPr>
                <a:xfrm>
                  <a:off x="3539968" y="2708920"/>
                  <a:ext cx="864096" cy="864096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352" name="弦 351"/>
                <p:cNvSpPr/>
                <p:nvPr/>
              </p:nvSpPr>
              <p:spPr>
                <a:xfrm rot="17413514">
                  <a:off x="3511875" y="2740803"/>
                  <a:ext cx="863204" cy="848977"/>
                </a:xfrm>
                <a:prstGeom prst="chord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353" name="円/楕円 352"/>
                <p:cNvSpPr/>
                <p:nvPr/>
              </p:nvSpPr>
              <p:spPr>
                <a:xfrm>
                  <a:off x="4913988" y="2708920"/>
                  <a:ext cx="864096" cy="864096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354" name="弦 353"/>
                <p:cNvSpPr/>
                <p:nvPr/>
              </p:nvSpPr>
              <p:spPr>
                <a:xfrm rot="17413514">
                  <a:off x="4885895" y="2740803"/>
                  <a:ext cx="863204" cy="848977"/>
                </a:xfrm>
                <a:prstGeom prst="chord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355" name="円/楕円 354"/>
                <p:cNvSpPr/>
                <p:nvPr/>
              </p:nvSpPr>
              <p:spPr>
                <a:xfrm>
                  <a:off x="3779912" y="2996952"/>
                  <a:ext cx="360040" cy="28803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356" name="円/楕円 355"/>
                <p:cNvSpPr/>
                <p:nvPr/>
              </p:nvSpPr>
              <p:spPr>
                <a:xfrm>
                  <a:off x="5137477" y="3021275"/>
                  <a:ext cx="360040" cy="28803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</p:grpSp>
          <p:grpSp>
            <p:nvGrpSpPr>
              <p:cNvPr id="346" name="グループ化 345"/>
              <p:cNvGrpSpPr/>
              <p:nvPr/>
            </p:nvGrpSpPr>
            <p:grpSpPr>
              <a:xfrm>
                <a:off x="4333282" y="3948385"/>
                <a:ext cx="880011" cy="701173"/>
                <a:chOff x="4109793" y="3844323"/>
                <a:chExt cx="1216771" cy="701173"/>
              </a:xfrm>
            </p:grpSpPr>
            <p:sp>
              <p:nvSpPr>
                <p:cNvPr id="348" name="フリーフォーム 347"/>
                <p:cNvSpPr/>
                <p:nvPr/>
              </p:nvSpPr>
              <p:spPr>
                <a:xfrm>
                  <a:off x="4109793" y="4052449"/>
                  <a:ext cx="1204329" cy="493047"/>
                </a:xfrm>
                <a:custGeom>
                  <a:avLst/>
                  <a:gdLst>
                    <a:gd name="connsiteX0" fmla="*/ 700746 w 1204329"/>
                    <a:gd name="connsiteY0" fmla="*/ 188247 h 493047"/>
                    <a:gd name="connsiteX1" fmla="*/ 528468 w 1204329"/>
                    <a:gd name="connsiteY1" fmla="*/ 201499 h 493047"/>
                    <a:gd name="connsiteX2" fmla="*/ 448955 w 1204329"/>
                    <a:gd name="connsiteY2" fmla="*/ 228003 h 493047"/>
                    <a:gd name="connsiteX3" fmla="*/ 369442 w 1204329"/>
                    <a:gd name="connsiteY3" fmla="*/ 281012 h 493047"/>
                    <a:gd name="connsiteX4" fmla="*/ 303181 w 1204329"/>
                    <a:gd name="connsiteY4" fmla="*/ 334021 h 493047"/>
                    <a:gd name="connsiteX5" fmla="*/ 236920 w 1204329"/>
                    <a:gd name="connsiteY5" fmla="*/ 400281 h 493047"/>
                    <a:gd name="connsiteX6" fmla="*/ 170659 w 1204329"/>
                    <a:gd name="connsiteY6" fmla="*/ 440038 h 493047"/>
                    <a:gd name="connsiteX7" fmla="*/ 130903 w 1204329"/>
                    <a:gd name="connsiteY7" fmla="*/ 466542 h 493047"/>
                    <a:gd name="connsiteX8" fmla="*/ 51390 w 1204329"/>
                    <a:gd name="connsiteY8" fmla="*/ 493047 h 493047"/>
                    <a:gd name="connsiteX9" fmla="*/ 24885 w 1204329"/>
                    <a:gd name="connsiteY9" fmla="*/ 347273 h 493047"/>
                    <a:gd name="connsiteX10" fmla="*/ 64642 w 1204329"/>
                    <a:gd name="connsiteY10" fmla="*/ 281012 h 493047"/>
                    <a:gd name="connsiteX11" fmla="*/ 91146 w 1204329"/>
                    <a:gd name="connsiteY11" fmla="*/ 241255 h 493047"/>
                    <a:gd name="connsiteX12" fmla="*/ 170659 w 1204329"/>
                    <a:gd name="connsiteY12" fmla="*/ 201499 h 493047"/>
                    <a:gd name="connsiteX13" fmla="*/ 250172 w 1204329"/>
                    <a:gd name="connsiteY13" fmla="*/ 135238 h 493047"/>
                    <a:gd name="connsiteX14" fmla="*/ 276677 w 1204329"/>
                    <a:gd name="connsiteY14" fmla="*/ 108734 h 493047"/>
                    <a:gd name="connsiteX15" fmla="*/ 329685 w 1204329"/>
                    <a:gd name="connsiteY15" fmla="*/ 82229 h 493047"/>
                    <a:gd name="connsiteX16" fmla="*/ 409198 w 1204329"/>
                    <a:gd name="connsiteY16" fmla="*/ 42473 h 493047"/>
                    <a:gd name="connsiteX17" fmla="*/ 448955 w 1204329"/>
                    <a:gd name="connsiteY17" fmla="*/ 15968 h 493047"/>
                    <a:gd name="connsiteX18" fmla="*/ 806764 w 1204329"/>
                    <a:gd name="connsiteY18" fmla="*/ 15968 h 493047"/>
                    <a:gd name="connsiteX19" fmla="*/ 926033 w 1204329"/>
                    <a:gd name="connsiteY19" fmla="*/ 42473 h 493047"/>
                    <a:gd name="connsiteX20" fmla="*/ 1005546 w 1204329"/>
                    <a:gd name="connsiteY20" fmla="*/ 68977 h 493047"/>
                    <a:gd name="connsiteX21" fmla="*/ 1045303 w 1204329"/>
                    <a:gd name="connsiteY21" fmla="*/ 95481 h 493047"/>
                    <a:gd name="connsiteX22" fmla="*/ 1071807 w 1204329"/>
                    <a:gd name="connsiteY22" fmla="*/ 121986 h 493047"/>
                    <a:gd name="connsiteX23" fmla="*/ 1111564 w 1204329"/>
                    <a:gd name="connsiteY23" fmla="*/ 135238 h 493047"/>
                    <a:gd name="connsiteX24" fmla="*/ 1151320 w 1204329"/>
                    <a:gd name="connsiteY24" fmla="*/ 161742 h 493047"/>
                    <a:gd name="connsiteX25" fmla="*/ 1204329 w 1204329"/>
                    <a:gd name="connsiteY25" fmla="*/ 228003 h 493047"/>
                    <a:gd name="connsiteX26" fmla="*/ 1191077 w 1204329"/>
                    <a:gd name="connsiteY26" fmla="*/ 320768 h 493047"/>
                    <a:gd name="connsiteX27" fmla="*/ 1164572 w 1204329"/>
                    <a:gd name="connsiteY27" fmla="*/ 347273 h 493047"/>
                    <a:gd name="connsiteX28" fmla="*/ 1098311 w 1204329"/>
                    <a:gd name="connsiteY28" fmla="*/ 334021 h 493047"/>
                    <a:gd name="connsiteX29" fmla="*/ 1018798 w 1204329"/>
                    <a:gd name="connsiteY29" fmla="*/ 307516 h 493047"/>
                    <a:gd name="connsiteX30" fmla="*/ 979042 w 1204329"/>
                    <a:gd name="connsiteY30" fmla="*/ 281012 h 493047"/>
                    <a:gd name="connsiteX31" fmla="*/ 939285 w 1204329"/>
                    <a:gd name="connsiteY31" fmla="*/ 267760 h 493047"/>
                    <a:gd name="connsiteX32" fmla="*/ 912781 w 1204329"/>
                    <a:gd name="connsiteY32" fmla="*/ 241255 h 493047"/>
                    <a:gd name="connsiteX33" fmla="*/ 873024 w 1204329"/>
                    <a:gd name="connsiteY33" fmla="*/ 228003 h 493047"/>
                    <a:gd name="connsiteX34" fmla="*/ 727250 w 1204329"/>
                    <a:gd name="connsiteY34" fmla="*/ 201499 h 493047"/>
                    <a:gd name="connsiteX35" fmla="*/ 674242 w 1204329"/>
                    <a:gd name="connsiteY35" fmla="*/ 188247 h 493047"/>
                    <a:gd name="connsiteX36" fmla="*/ 581477 w 1204329"/>
                    <a:gd name="connsiteY36" fmla="*/ 201499 h 493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1204329" h="493047">
                      <a:moveTo>
                        <a:pt x="700746" y="188247"/>
                      </a:moveTo>
                      <a:cubicBezTo>
                        <a:pt x="643320" y="192664"/>
                        <a:pt x="585359" y="192516"/>
                        <a:pt x="528468" y="201499"/>
                      </a:cubicBezTo>
                      <a:cubicBezTo>
                        <a:pt x="500872" y="205856"/>
                        <a:pt x="448955" y="228003"/>
                        <a:pt x="448955" y="228003"/>
                      </a:cubicBezTo>
                      <a:cubicBezTo>
                        <a:pt x="422451" y="245673"/>
                        <a:pt x="391967" y="258488"/>
                        <a:pt x="369442" y="281012"/>
                      </a:cubicBezTo>
                      <a:cubicBezTo>
                        <a:pt x="331675" y="318778"/>
                        <a:pt x="353333" y="300585"/>
                        <a:pt x="303181" y="334021"/>
                      </a:cubicBezTo>
                      <a:cubicBezTo>
                        <a:pt x="257744" y="402177"/>
                        <a:pt x="300028" y="349795"/>
                        <a:pt x="236920" y="400281"/>
                      </a:cubicBezTo>
                      <a:cubicBezTo>
                        <a:pt x="184944" y="441862"/>
                        <a:pt x="239704" y="417023"/>
                        <a:pt x="170659" y="440038"/>
                      </a:cubicBezTo>
                      <a:cubicBezTo>
                        <a:pt x="157407" y="448873"/>
                        <a:pt x="145457" y="460073"/>
                        <a:pt x="130903" y="466542"/>
                      </a:cubicBezTo>
                      <a:cubicBezTo>
                        <a:pt x="105373" y="477889"/>
                        <a:pt x="51390" y="493047"/>
                        <a:pt x="51390" y="493047"/>
                      </a:cubicBezTo>
                      <a:cubicBezTo>
                        <a:pt x="-28123" y="466541"/>
                        <a:pt x="2744" y="491194"/>
                        <a:pt x="24885" y="347273"/>
                      </a:cubicBezTo>
                      <a:cubicBezTo>
                        <a:pt x="32557" y="297406"/>
                        <a:pt x="36784" y="315834"/>
                        <a:pt x="64642" y="281012"/>
                      </a:cubicBezTo>
                      <a:cubicBezTo>
                        <a:pt x="74592" y="268575"/>
                        <a:pt x="79884" y="252517"/>
                        <a:pt x="91146" y="241255"/>
                      </a:cubicBezTo>
                      <a:cubicBezTo>
                        <a:pt x="116835" y="215566"/>
                        <a:pt x="138325" y="212277"/>
                        <a:pt x="170659" y="201499"/>
                      </a:cubicBezTo>
                      <a:cubicBezTo>
                        <a:pt x="253702" y="90775"/>
                        <a:pt x="167387" y="184908"/>
                        <a:pt x="250172" y="135238"/>
                      </a:cubicBezTo>
                      <a:cubicBezTo>
                        <a:pt x="260886" y="128810"/>
                        <a:pt x="266281" y="115665"/>
                        <a:pt x="276677" y="108734"/>
                      </a:cubicBezTo>
                      <a:cubicBezTo>
                        <a:pt x="293114" y="97776"/>
                        <a:pt x="312533" y="92030"/>
                        <a:pt x="329685" y="82229"/>
                      </a:cubicBezTo>
                      <a:cubicBezTo>
                        <a:pt x="401612" y="41128"/>
                        <a:pt x="336312" y="66768"/>
                        <a:pt x="409198" y="42473"/>
                      </a:cubicBezTo>
                      <a:cubicBezTo>
                        <a:pt x="422450" y="33638"/>
                        <a:pt x="434042" y="21561"/>
                        <a:pt x="448955" y="15968"/>
                      </a:cubicBezTo>
                      <a:cubicBezTo>
                        <a:pt x="543325" y="-19421"/>
                        <a:pt x="783320" y="14902"/>
                        <a:pt x="806764" y="15968"/>
                      </a:cubicBezTo>
                      <a:cubicBezTo>
                        <a:pt x="844585" y="23533"/>
                        <a:pt x="888610" y="31246"/>
                        <a:pt x="926033" y="42473"/>
                      </a:cubicBezTo>
                      <a:cubicBezTo>
                        <a:pt x="952793" y="50501"/>
                        <a:pt x="982300" y="53480"/>
                        <a:pt x="1005546" y="68977"/>
                      </a:cubicBezTo>
                      <a:cubicBezTo>
                        <a:pt x="1018798" y="77812"/>
                        <a:pt x="1032866" y="85531"/>
                        <a:pt x="1045303" y="95481"/>
                      </a:cubicBezTo>
                      <a:cubicBezTo>
                        <a:pt x="1055059" y="103286"/>
                        <a:pt x="1061093" y="115558"/>
                        <a:pt x="1071807" y="121986"/>
                      </a:cubicBezTo>
                      <a:cubicBezTo>
                        <a:pt x="1083785" y="129173"/>
                        <a:pt x="1098312" y="130821"/>
                        <a:pt x="1111564" y="135238"/>
                      </a:cubicBezTo>
                      <a:cubicBezTo>
                        <a:pt x="1124816" y="144073"/>
                        <a:pt x="1138883" y="151792"/>
                        <a:pt x="1151320" y="161742"/>
                      </a:cubicBezTo>
                      <a:cubicBezTo>
                        <a:pt x="1178293" y="183321"/>
                        <a:pt x="1184651" y="198487"/>
                        <a:pt x="1204329" y="228003"/>
                      </a:cubicBezTo>
                      <a:cubicBezTo>
                        <a:pt x="1199912" y="258925"/>
                        <a:pt x="1200955" y="291135"/>
                        <a:pt x="1191077" y="320768"/>
                      </a:cubicBezTo>
                      <a:cubicBezTo>
                        <a:pt x="1187126" y="332621"/>
                        <a:pt x="1176941" y="345506"/>
                        <a:pt x="1164572" y="347273"/>
                      </a:cubicBezTo>
                      <a:cubicBezTo>
                        <a:pt x="1142274" y="350459"/>
                        <a:pt x="1120042" y="339948"/>
                        <a:pt x="1098311" y="334021"/>
                      </a:cubicBezTo>
                      <a:cubicBezTo>
                        <a:pt x="1071357" y="326670"/>
                        <a:pt x="1018798" y="307516"/>
                        <a:pt x="1018798" y="307516"/>
                      </a:cubicBezTo>
                      <a:cubicBezTo>
                        <a:pt x="1005546" y="298681"/>
                        <a:pt x="993288" y="288135"/>
                        <a:pt x="979042" y="281012"/>
                      </a:cubicBezTo>
                      <a:cubicBezTo>
                        <a:pt x="966548" y="274765"/>
                        <a:pt x="951263" y="274947"/>
                        <a:pt x="939285" y="267760"/>
                      </a:cubicBezTo>
                      <a:cubicBezTo>
                        <a:pt x="928571" y="261332"/>
                        <a:pt x="923495" y="247683"/>
                        <a:pt x="912781" y="241255"/>
                      </a:cubicBezTo>
                      <a:cubicBezTo>
                        <a:pt x="900803" y="234068"/>
                        <a:pt x="886456" y="231841"/>
                        <a:pt x="873024" y="228003"/>
                      </a:cubicBezTo>
                      <a:cubicBezTo>
                        <a:pt x="794122" y="205460"/>
                        <a:pt x="830484" y="220269"/>
                        <a:pt x="727250" y="201499"/>
                      </a:cubicBezTo>
                      <a:cubicBezTo>
                        <a:pt x="709331" y="198241"/>
                        <a:pt x="691911" y="192664"/>
                        <a:pt x="674242" y="188247"/>
                      </a:cubicBezTo>
                      <a:cubicBezTo>
                        <a:pt x="590372" y="202225"/>
                        <a:pt x="621599" y="201499"/>
                        <a:pt x="581477" y="201499"/>
                      </a:cubicBezTo>
                    </a:path>
                  </a:pathLst>
                </a:custGeom>
                <a:solidFill>
                  <a:srgbClr val="FF66F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349" name="フリーフォーム 348"/>
                <p:cNvSpPr/>
                <p:nvPr/>
              </p:nvSpPr>
              <p:spPr>
                <a:xfrm>
                  <a:off x="4122235" y="3844323"/>
                  <a:ext cx="1204329" cy="493047"/>
                </a:xfrm>
                <a:custGeom>
                  <a:avLst/>
                  <a:gdLst>
                    <a:gd name="connsiteX0" fmla="*/ 700746 w 1204329"/>
                    <a:gd name="connsiteY0" fmla="*/ 188247 h 493047"/>
                    <a:gd name="connsiteX1" fmla="*/ 528468 w 1204329"/>
                    <a:gd name="connsiteY1" fmla="*/ 201499 h 493047"/>
                    <a:gd name="connsiteX2" fmla="*/ 448955 w 1204329"/>
                    <a:gd name="connsiteY2" fmla="*/ 228003 h 493047"/>
                    <a:gd name="connsiteX3" fmla="*/ 369442 w 1204329"/>
                    <a:gd name="connsiteY3" fmla="*/ 281012 h 493047"/>
                    <a:gd name="connsiteX4" fmla="*/ 303181 w 1204329"/>
                    <a:gd name="connsiteY4" fmla="*/ 334021 h 493047"/>
                    <a:gd name="connsiteX5" fmla="*/ 236920 w 1204329"/>
                    <a:gd name="connsiteY5" fmla="*/ 400281 h 493047"/>
                    <a:gd name="connsiteX6" fmla="*/ 170659 w 1204329"/>
                    <a:gd name="connsiteY6" fmla="*/ 440038 h 493047"/>
                    <a:gd name="connsiteX7" fmla="*/ 130903 w 1204329"/>
                    <a:gd name="connsiteY7" fmla="*/ 466542 h 493047"/>
                    <a:gd name="connsiteX8" fmla="*/ 51390 w 1204329"/>
                    <a:gd name="connsiteY8" fmla="*/ 493047 h 493047"/>
                    <a:gd name="connsiteX9" fmla="*/ 24885 w 1204329"/>
                    <a:gd name="connsiteY9" fmla="*/ 347273 h 493047"/>
                    <a:gd name="connsiteX10" fmla="*/ 64642 w 1204329"/>
                    <a:gd name="connsiteY10" fmla="*/ 281012 h 493047"/>
                    <a:gd name="connsiteX11" fmla="*/ 91146 w 1204329"/>
                    <a:gd name="connsiteY11" fmla="*/ 241255 h 493047"/>
                    <a:gd name="connsiteX12" fmla="*/ 170659 w 1204329"/>
                    <a:gd name="connsiteY12" fmla="*/ 201499 h 493047"/>
                    <a:gd name="connsiteX13" fmla="*/ 250172 w 1204329"/>
                    <a:gd name="connsiteY13" fmla="*/ 135238 h 493047"/>
                    <a:gd name="connsiteX14" fmla="*/ 276677 w 1204329"/>
                    <a:gd name="connsiteY14" fmla="*/ 108734 h 493047"/>
                    <a:gd name="connsiteX15" fmla="*/ 329685 w 1204329"/>
                    <a:gd name="connsiteY15" fmla="*/ 82229 h 493047"/>
                    <a:gd name="connsiteX16" fmla="*/ 409198 w 1204329"/>
                    <a:gd name="connsiteY16" fmla="*/ 42473 h 493047"/>
                    <a:gd name="connsiteX17" fmla="*/ 448955 w 1204329"/>
                    <a:gd name="connsiteY17" fmla="*/ 15968 h 493047"/>
                    <a:gd name="connsiteX18" fmla="*/ 806764 w 1204329"/>
                    <a:gd name="connsiteY18" fmla="*/ 15968 h 493047"/>
                    <a:gd name="connsiteX19" fmla="*/ 926033 w 1204329"/>
                    <a:gd name="connsiteY19" fmla="*/ 42473 h 493047"/>
                    <a:gd name="connsiteX20" fmla="*/ 1005546 w 1204329"/>
                    <a:gd name="connsiteY20" fmla="*/ 68977 h 493047"/>
                    <a:gd name="connsiteX21" fmla="*/ 1045303 w 1204329"/>
                    <a:gd name="connsiteY21" fmla="*/ 95481 h 493047"/>
                    <a:gd name="connsiteX22" fmla="*/ 1071807 w 1204329"/>
                    <a:gd name="connsiteY22" fmla="*/ 121986 h 493047"/>
                    <a:gd name="connsiteX23" fmla="*/ 1111564 w 1204329"/>
                    <a:gd name="connsiteY23" fmla="*/ 135238 h 493047"/>
                    <a:gd name="connsiteX24" fmla="*/ 1151320 w 1204329"/>
                    <a:gd name="connsiteY24" fmla="*/ 161742 h 493047"/>
                    <a:gd name="connsiteX25" fmla="*/ 1204329 w 1204329"/>
                    <a:gd name="connsiteY25" fmla="*/ 228003 h 493047"/>
                    <a:gd name="connsiteX26" fmla="*/ 1191077 w 1204329"/>
                    <a:gd name="connsiteY26" fmla="*/ 320768 h 493047"/>
                    <a:gd name="connsiteX27" fmla="*/ 1164572 w 1204329"/>
                    <a:gd name="connsiteY27" fmla="*/ 347273 h 493047"/>
                    <a:gd name="connsiteX28" fmla="*/ 1098311 w 1204329"/>
                    <a:gd name="connsiteY28" fmla="*/ 334021 h 493047"/>
                    <a:gd name="connsiteX29" fmla="*/ 1018798 w 1204329"/>
                    <a:gd name="connsiteY29" fmla="*/ 307516 h 493047"/>
                    <a:gd name="connsiteX30" fmla="*/ 979042 w 1204329"/>
                    <a:gd name="connsiteY30" fmla="*/ 281012 h 493047"/>
                    <a:gd name="connsiteX31" fmla="*/ 939285 w 1204329"/>
                    <a:gd name="connsiteY31" fmla="*/ 267760 h 493047"/>
                    <a:gd name="connsiteX32" fmla="*/ 912781 w 1204329"/>
                    <a:gd name="connsiteY32" fmla="*/ 241255 h 493047"/>
                    <a:gd name="connsiteX33" fmla="*/ 873024 w 1204329"/>
                    <a:gd name="connsiteY33" fmla="*/ 228003 h 493047"/>
                    <a:gd name="connsiteX34" fmla="*/ 727250 w 1204329"/>
                    <a:gd name="connsiteY34" fmla="*/ 201499 h 493047"/>
                    <a:gd name="connsiteX35" fmla="*/ 674242 w 1204329"/>
                    <a:gd name="connsiteY35" fmla="*/ 188247 h 493047"/>
                    <a:gd name="connsiteX36" fmla="*/ 581477 w 1204329"/>
                    <a:gd name="connsiteY36" fmla="*/ 201499 h 493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1204329" h="493047">
                      <a:moveTo>
                        <a:pt x="700746" y="188247"/>
                      </a:moveTo>
                      <a:cubicBezTo>
                        <a:pt x="643320" y="192664"/>
                        <a:pt x="585359" y="192516"/>
                        <a:pt x="528468" y="201499"/>
                      </a:cubicBezTo>
                      <a:cubicBezTo>
                        <a:pt x="500872" y="205856"/>
                        <a:pt x="448955" y="228003"/>
                        <a:pt x="448955" y="228003"/>
                      </a:cubicBezTo>
                      <a:cubicBezTo>
                        <a:pt x="422451" y="245673"/>
                        <a:pt x="391967" y="258488"/>
                        <a:pt x="369442" y="281012"/>
                      </a:cubicBezTo>
                      <a:cubicBezTo>
                        <a:pt x="331675" y="318778"/>
                        <a:pt x="353333" y="300585"/>
                        <a:pt x="303181" y="334021"/>
                      </a:cubicBezTo>
                      <a:cubicBezTo>
                        <a:pt x="257744" y="402177"/>
                        <a:pt x="300028" y="349795"/>
                        <a:pt x="236920" y="400281"/>
                      </a:cubicBezTo>
                      <a:cubicBezTo>
                        <a:pt x="184944" y="441862"/>
                        <a:pt x="239704" y="417023"/>
                        <a:pt x="170659" y="440038"/>
                      </a:cubicBezTo>
                      <a:cubicBezTo>
                        <a:pt x="157407" y="448873"/>
                        <a:pt x="145457" y="460073"/>
                        <a:pt x="130903" y="466542"/>
                      </a:cubicBezTo>
                      <a:cubicBezTo>
                        <a:pt x="105373" y="477889"/>
                        <a:pt x="51390" y="493047"/>
                        <a:pt x="51390" y="493047"/>
                      </a:cubicBezTo>
                      <a:cubicBezTo>
                        <a:pt x="-28123" y="466541"/>
                        <a:pt x="2744" y="491194"/>
                        <a:pt x="24885" y="347273"/>
                      </a:cubicBezTo>
                      <a:cubicBezTo>
                        <a:pt x="32557" y="297406"/>
                        <a:pt x="36784" y="315834"/>
                        <a:pt x="64642" y="281012"/>
                      </a:cubicBezTo>
                      <a:cubicBezTo>
                        <a:pt x="74592" y="268575"/>
                        <a:pt x="79884" y="252517"/>
                        <a:pt x="91146" y="241255"/>
                      </a:cubicBezTo>
                      <a:cubicBezTo>
                        <a:pt x="116835" y="215566"/>
                        <a:pt x="138325" y="212277"/>
                        <a:pt x="170659" y="201499"/>
                      </a:cubicBezTo>
                      <a:cubicBezTo>
                        <a:pt x="253702" y="90775"/>
                        <a:pt x="167387" y="184908"/>
                        <a:pt x="250172" y="135238"/>
                      </a:cubicBezTo>
                      <a:cubicBezTo>
                        <a:pt x="260886" y="128810"/>
                        <a:pt x="266281" y="115665"/>
                        <a:pt x="276677" y="108734"/>
                      </a:cubicBezTo>
                      <a:cubicBezTo>
                        <a:pt x="293114" y="97776"/>
                        <a:pt x="312533" y="92030"/>
                        <a:pt x="329685" y="82229"/>
                      </a:cubicBezTo>
                      <a:cubicBezTo>
                        <a:pt x="401612" y="41128"/>
                        <a:pt x="336312" y="66768"/>
                        <a:pt x="409198" y="42473"/>
                      </a:cubicBezTo>
                      <a:cubicBezTo>
                        <a:pt x="422450" y="33638"/>
                        <a:pt x="434042" y="21561"/>
                        <a:pt x="448955" y="15968"/>
                      </a:cubicBezTo>
                      <a:cubicBezTo>
                        <a:pt x="543325" y="-19421"/>
                        <a:pt x="783320" y="14902"/>
                        <a:pt x="806764" y="15968"/>
                      </a:cubicBezTo>
                      <a:cubicBezTo>
                        <a:pt x="844585" y="23533"/>
                        <a:pt x="888610" y="31246"/>
                        <a:pt x="926033" y="42473"/>
                      </a:cubicBezTo>
                      <a:cubicBezTo>
                        <a:pt x="952793" y="50501"/>
                        <a:pt x="982300" y="53480"/>
                        <a:pt x="1005546" y="68977"/>
                      </a:cubicBezTo>
                      <a:cubicBezTo>
                        <a:pt x="1018798" y="77812"/>
                        <a:pt x="1032866" y="85531"/>
                        <a:pt x="1045303" y="95481"/>
                      </a:cubicBezTo>
                      <a:cubicBezTo>
                        <a:pt x="1055059" y="103286"/>
                        <a:pt x="1061093" y="115558"/>
                        <a:pt x="1071807" y="121986"/>
                      </a:cubicBezTo>
                      <a:cubicBezTo>
                        <a:pt x="1083785" y="129173"/>
                        <a:pt x="1098312" y="130821"/>
                        <a:pt x="1111564" y="135238"/>
                      </a:cubicBezTo>
                      <a:cubicBezTo>
                        <a:pt x="1124816" y="144073"/>
                        <a:pt x="1138883" y="151792"/>
                        <a:pt x="1151320" y="161742"/>
                      </a:cubicBezTo>
                      <a:cubicBezTo>
                        <a:pt x="1178293" y="183321"/>
                        <a:pt x="1184651" y="198487"/>
                        <a:pt x="1204329" y="228003"/>
                      </a:cubicBezTo>
                      <a:cubicBezTo>
                        <a:pt x="1199912" y="258925"/>
                        <a:pt x="1200955" y="291135"/>
                        <a:pt x="1191077" y="320768"/>
                      </a:cubicBezTo>
                      <a:cubicBezTo>
                        <a:pt x="1187126" y="332621"/>
                        <a:pt x="1176941" y="345506"/>
                        <a:pt x="1164572" y="347273"/>
                      </a:cubicBezTo>
                      <a:cubicBezTo>
                        <a:pt x="1142274" y="350459"/>
                        <a:pt x="1120042" y="339948"/>
                        <a:pt x="1098311" y="334021"/>
                      </a:cubicBezTo>
                      <a:cubicBezTo>
                        <a:pt x="1071357" y="326670"/>
                        <a:pt x="1018798" y="307516"/>
                        <a:pt x="1018798" y="307516"/>
                      </a:cubicBezTo>
                      <a:cubicBezTo>
                        <a:pt x="1005546" y="298681"/>
                        <a:pt x="993288" y="288135"/>
                        <a:pt x="979042" y="281012"/>
                      </a:cubicBezTo>
                      <a:cubicBezTo>
                        <a:pt x="966548" y="274765"/>
                        <a:pt x="951263" y="274947"/>
                        <a:pt x="939285" y="267760"/>
                      </a:cubicBezTo>
                      <a:cubicBezTo>
                        <a:pt x="928571" y="261332"/>
                        <a:pt x="923495" y="247683"/>
                        <a:pt x="912781" y="241255"/>
                      </a:cubicBezTo>
                      <a:cubicBezTo>
                        <a:pt x="900803" y="234068"/>
                        <a:pt x="886456" y="231841"/>
                        <a:pt x="873024" y="228003"/>
                      </a:cubicBezTo>
                      <a:cubicBezTo>
                        <a:pt x="794122" y="205460"/>
                        <a:pt x="830484" y="220269"/>
                        <a:pt x="727250" y="201499"/>
                      </a:cubicBezTo>
                      <a:cubicBezTo>
                        <a:pt x="709331" y="198241"/>
                        <a:pt x="691911" y="192664"/>
                        <a:pt x="674242" y="188247"/>
                      </a:cubicBezTo>
                      <a:cubicBezTo>
                        <a:pt x="590372" y="202225"/>
                        <a:pt x="621599" y="201499"/>
                        <a:pt x="581477" y="201499"/>
                      </a:cubicBezTo>
                    </a:path>
                  </a:pathLst>
                </a:custGeom>
                <a:solidFill>
                  <a:srgbClr val="FF66F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</p:grpSp>
          <p:sp>
            <p:nvSpPr>
              <p:cNvPr id="347" name="正方形/長方形 346"/>
              <p:cNvSpPr/>
              <p:nvPr/>
            </p:nvSpPr>
            <p:spPr>
              <a:xfrm>
                <a:off x="3211081" y="1525873"/>
                <a:ext cx="3110384" cy="1353091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ja-JP" altLang="en-US" sz="2000" b="0" cap="none" spc="0" dirty="0" smtClean="0">
                    <a:ln w="18415" cmpd="sng">
                      <a:solidFill>
                        <a:sysClr val="windowText" lastClr="000000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</a:rPr>
                  <a:t>もんだい</a:t>
                </a:r>
                <a:endParaRPr lang="ja-JP" altLang="en-US" sz="2000" b="0" cap="none" spc="0" dirty="0">
                  <a:ln w="18415" cmpd="sng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280" name="グループ化 279"/>
            <p:cNvGrpSpPr/>
            <p:nvPr/>
          </p:nvGrpSpPr>
          <p:grpSpPr>
            <a:xfrm>
              <a:off x="403920" y="5082200"/>
              <a:ext cx="1455374" cy="1384722"/>
              <a:chOff x="2744777" y="1484784"/>
              <a:chExt cx="4050390" cy="4682851"/>
            </a:xfrm>
          </p:grpSpPr>
          <p:grpSp>
            <p:nvGrpSpPr>
              <p:cNvPr id="333" name="グループ化 332"/>
              <p:cNvGrpSpPr/>
              <p:nvPr/>
            </p:nvGrpSpPr>
            <p:grpSpPr>
              <a:xfrm>
                <a:off x="2744777" y="1484784"/>
                <a:ext cx="4050390" cy="4682851"/>
                <a:chOff x="2668961" y="1844824"/>
                <a:chExt cx="4050390" cy="4682851"/>
              </a:xfrm>
            </p:grpSpPr>
            <p:sp>
              <p:nvSpPr>
                <p:cNvPr id="338" name="フリーフォーム 337"/>
                <p:cNvSpPr/>
                <p:nvPr/>
              </p:nvSpPr>
              <p:spPr>
                <a:xfrm>
                  <a:off x="2668961" y="1844824"/>
                  <a:ext cx="4050390" cy="4682851"/>
                </a:xfrm>
                <a:custGeom>
                  <a:avLst/>
                  <a:gdLst>
                    <a:gd name="connsiteX0" fmla="*/ 1277497 w 4050390"/>
                    <a:gd name="connsiteY0" fmla="*/ 35515 h 4334120"/>
                    <a:gd name="connsiteX1" fmla="*/ 747410 w 4050390"/>
                    <a:gd name="connsiteY1" fmla="*/ 287306 h 4334120"/>
                    <a:gd name="connsiteX2" fmla="*/ 349845 w 4050390"/>
                    <a:gd name="connsiteY2" fmla="*/ 936663 h 4334120"/>
                    <a:gd name="connsiteX3" fmla="*/ 190819 w 4050390"/>
                    <a:gd name="connsiteY3" fmla="*/ 2672698 h 4334120"/>
                    <a:gd name="connsiteX4" fmla="*/ 204071 w 4050390"/>
                    <a:gd name="connsiteY4" fmla="*/ 4209950 h 4334120"/>
                    <a:gd name="connsiteX5" fmla="*/ 270332 w 4050390"/>
                    <a:gd name="connsiteY5" fmla="*/ 4249706 h 4334120"/>
                    <a:gd name="connsiteX6" fmla="*/ 3649637 w 4050390"/>
                    <a:gd name="connsiteY6" fmla="*/ 4302715 h 4334120"/>
                    <a:gd name="connsiteX7" fmla="*/ 4020697 w 4050390"/>
                    <a:gd name="connsiteY7" fmla="*/ 4249706 h 4334120"/>
                    <a:gd name="connsiteX8" fmla="*/ 3967689 w 4050390"/>
                    <a:gd name="connsiteY8" fmla="*/ 4156941 h 4334120"/>
                    <a:gd name="connsiteX9" fmla="*/ 3914680 w 4050390"/>
                    <a:gd name="connsiteY9" fmla="*/ 2526924 h 4334120"/>
                    <a:gd name="connsiteX10" fmla="*/ 3768906 w 4050390"/>
                    <a:gd name="connsiteY10" fmla="*/ 578854 h 4334120"/>
                    <a:gd name="connsiteX11" fmla="*/ 2152141 w 4050390"/>
                    <a:gd name="connsiteY11" fmla="*/ 22263 h 4334120"/>
                    <a:gd name="connsiteX12" fmla="*/ 1065463 w 4050390"/>
                    <a:gd name="connsiteY12" fmla="*/ 101776 h 4334120"/>
                    <a:gd name="connsiteX13" fmla="*/ 1065463 w 4050390"/>
                    <a:gd name="connsiteY13" fmla="*/ 101776 h 43341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4050390" h="4334120">
                      <a:moveTo>
                        <a:pt x="1277497" y="35515"/>
                      </a:moveTo>
                      <a:cubicBezTo>
                        <a:pt x="1089758" y="86315"/>
                        <a:pt x="902019" y="137115"/>
                        <a:pt x="747410" y="287306"/>
                      </a:cubicBezTo>
                      <a:cubicBezTo>
                        <a:pt x="592801" y="437497"/>
                        <a:pt x="442610" y="539098"/>
                        <a:pt x="349845" y="936663"/>
                      </a:cubicBezTo>
                      <a:cubicBezTo>
                        <a:pt x="257080" y="1334228"/>
                        <a:pt x="215115" y="2127150"/>
                        <a:pt x="190819" y="2672698"/>
                      </a:cubicBezTo>
                      <a:cubicBezTo>
                        <a:pt x="166523" y="3218246"/>
                        <a:pt x="190819" y="3947115"/>
                        <a:pt x="204071" y="4209950"/>
                      </a:cubicBezTo>
                      <a:cubicBezTo>
                        <a:pt x="217323" y="4472785"/>
                        <a:pt x="-303929" y="4234245"/>
                        <a:pt x="270332" y="4249706"/>
                      </a:cubicBezTo>
                      <a:cubicBezTo>
                        <a:pt x="844593" y="4265167"/>
                        <a:pt x="3024576" y="4302715"/>
                        <a:pt x="3649637" y="4302715"/>
                      </a:cubicBezTo>
                      <a:cubicBezTo>
                        <a:pt x="4274698" y="4302715"/>
                        <a:pt x="3967688" y="4274002"/>
                        <a:pt x="4020697" y="4249706"/>
                      </a:cubicBezTo>
                      <a:cubicBezTo>
                        <a:pt x="4073706" y="4225410"/>
                        <a:pt x="3985359" y="4444071"/>
                        <a:pt x="3967689" y="4156941"/>
                      </a:cubicBezTo>
                      <a:cubicBezTo>
                        <a:pt x="3950020" y="3869811"/>
                        <a:pt x="3947811" y="3123272"/>
                        <a:pt x="3914680" y="2526924"/>
                      </a:cubicBezTo>
                      <a:cubicBezTo>
                        <a:pt x="3881550" y="1930576"/>
                        <a:pt x="4062663" y="996298"/>
                        <a:pt x="3768906" y="578854"/>
                      </a:cubicBezTo>
                      <a:cubicBezTo>
                        <a:pt x="3475150" y="161411"/>
                        <a:pt x="2602715" y="101776"/>
                        <a:pt x="2152141" y="22263"/>
                      </a:cubicBezTo>
                      <a:cubicBezTo>
                        <a:pt x="1701567" y="-57250"/>
                        <a:pt x="1065463" y="101776"/>
                        <a:pt x="1065463" y="101776"/>
                      </a:cubicBezTo>
                      <a:lnTo>
                        <a:pt x="1065463" y="101776"/>
                      </a:lnTo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339" name="円/楕円 338"/>
                <p:cNvSpPr/>
                <p:nvPr/>
              </p:nvSpPr>
              <p:spPr>
                <a:xfrm>
                  <a:off x="3539968" y="2708920"/>
                  <a:ext cx="864096" cy="864096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340" name="弦 339"/>
                <p:cNvSpPr/>
                <p:nvPr/>
              </p:nvSpPr>
              <p:spPr>
                <a:xfrm rot="17413514">
                  <a:off x="3511875" y="2740803"/>
                  <a:ext cx="863204" cy="848977"/>
                </a:xfrm>
                <a:prstGeom prst="chord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341" name="円/楕円 340"/>
                <p:cNvSpPr/>
                <p:nvPr/>
              </p:nvSpPr>
              <p:spPr>
                <a:xfrm>
                  <a:off x="4913988" y="2708920"/>
                  <a:ext cx="864096" cy="864096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342" name="弦 341"/>
                <p:cNvSpPr/>
                <p:nvPr/>
              </p:nvSpPr>
              <p:spPr>
                <a:xfrm rot="17413514">
                  <a:off x="4885895" y="2740803"/>
                  <a:ext cx="863204" cy="848977"/>
                </a:xfrm>
                <a:prstGeom prst="chord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343" name="円/楕円 342"/>
                <p:cNvSpPr/>
                <p:nvPr/>
              </p:nvSpPr>
              <p:spPr>
                <a:xfrm>
                  <a:off x="3779912" y="2996952"/>
                  <a:ext cx="360040" cy="28803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344" name="円/楕円 343"/>
                <p:cNvSpPr/>
                <p:nvPr/>
              </p:nvSpPr>
              <p:spPr>
                <a:xfrm>
                  <a:off x="5137477" y="3021275"/>
                  <a:ext cx="360040" cy="28803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</p:grpSp>
          <p:grpSp>
            <p:nvGrpSpPr>
              <p:cNvPr id="334" name="グループ化 333"/>
              <p:cNvGrpSpPr/>
              <p:nvPr/>
            </p:nvGrpSpPr>
            <p:grpSpPr>
              <a:xfrm>
                <a:off x="4333282" y="3948385"/>
                <a:ext cx="880011" cy="701173"/>
                <a:chOff x="4109793" y="3844323"/>
                <a:chExt cx="1216771" cy="701173"/>
              </a:xfrm>
            </p:grpSpPr>
            <p:sp>
              <p:nvSpPr>
                <p:cNvPr id="336" name="フリーフォーム 335"/>
                <p:cNvSpPr/>
                <p:nvPr/>
              </p:nvSpPr>
              <p:spPr>
                <a:xfrm>
                  <a:off x="4109793" y="4052449"/>
                  <a:ext cx="1204329" cy="493047"/>
                </a:xfrm>
                <a:custGeom>
                  <a:avLst/>
                  <a:gdLst>
                    <a:gd name="connsiteX0" fmla="*/ 700746 w 1204329"/>
                    <a:gd name="connsiteY0" fmla="*/ 188247 h 493047"/>
                    <a:gd name="connsiteX1" fmla="*/ 528468 w 1204329"/>
                    <a:gd name="connsiteY1" fmla="*/ 201499 h 493047"/>
                    <a:gd name="connsiteX2" fmla="*/ 448955 w 1204329"/>
                    <a:gd name="connsiteY2" fmla="*/ 228003 h 493047"/>
                    <a:gd name="connsiteX3" fmla="*/ 369442 w 1204329"/>
                    <a:gd name="connsiteY3" fmla="*/ 281012 h 493047"/>
                    <a:gd name="connsiteX4" fmla="*/ 303181 w 1204329"/>
                    <a:gd name="connsiteY4" fmla="*/ 334021 h 493047"/>
                    <a:gd name="connsiteX5" fmla="*/ 236920 w 1204329"/>
                    <a:gd name="connsiteY5" fmla="*/ 400281 h 493047"/>
                    <a:gd name="connsiteX6" fmla="*/ 170659 w 1204329"/>
                    <a:gd name="connsiteY6" fmla="*/ 440038 h 493047"/>
                    <a:gd name="connsiteX7" fmla="*/ 130903 w 1204329"/>
                    <a:gd name="connsiteY7" fmla="*/ 466542 h 493047"/>
                    <a:gd name="connsiteX8" fmla="*/ 51390 w 1204329"/>
                    <a:gd name="connsiteY8" fmla="*/ 493047 h 493047"/>
                    <a:gd name="connsiteX9" fmla="*/ 24885 w 1204329"/>
                    <a:gd name="connsiteY9" fmla="*/ 347273 h 493047"/>
                    <a:gd name="connsiteX10" fmla="*/ 64642 w 1204329"/>
                    <a:gd name="connsiteY10" fmla="*/ 281012 h 493047"/>
                    <a:gd name="connsiteX11" fmla="*/ 91146 w 1204329"/>
                    <a:gd name="connsiteY11" fmla="*/ 241255 h 493047"/>
                    <a:gd name="connsiteX12" fmla="*/ 170659 w 1204329"/>
                    <a:gd name="connsiteY12" fmla="*/ 201499 h 493047"/>
                    <a:gd name="connsiteX13" fmla="*/ 250172 w 1204329"/>
                    <a:gd name="connsiteY13" fmla="*/ 135238 h 493047"/>
                    <a:gd name="connsiteX14" fmla="*/ 276677 w 1204329"/>
                    <a:gd name="connsiteY14" fmla="*/ 108734 h 493047"/>
                    <a:gd name="connsiteX15" fmla="*/ 329685 w 1204329"/>
                    <a:gd name="connsiteY15" fmla="*/ 82229 h 493047"/>
                    <a:gd name="connsiteX16" fmla="*/ 409198 w 1204329"/>
                    <a:gd name="connsiteY16" fmla="*/ 42473 h 493047"/>
                    <a:gd name="connsiteX17" fmla="*/ 448955 w 1204329"/>
                    <a:gd name="connsiteY17" fmla="*/ 15968 h 493047"/>
                    <a:gd name="connsiteX18" fmla="*/ 806764 w 1204329"/>
                    <a:gd name="connsiteY18" fmla="*/ 15968 h 493047"/>
                    <a:gd name="connsiteX19" fmla="*/ 926033 w 1204329"/>
                    <a:gd name="connsiteY19" fmla="*/ 42473 h 493047"/>
                    <a:gd name="connsiteX20" fmla="*/ 1005546 w 1204329"/>
                    <a:gd name="connsiteY20" fmla="*/ 68977 h 493047"/>
                    <a:gd name="connsiteX21" fmla="*/ 1045303 w 1204329"/>
                    <a:gd name="connsiteY21" fmla="*/ 95481 h 493047"/>
                    <a:gd name="connsiteX22" fmla="*/ 1071807 w 1204329"/>
                    <a:gd name="connsiteY22" fmla="*/ 121986 h 493047"/>
                    <a:gd name="connsiteX23" fmla="*/ 1111564 w 1204329"/>
                    <a:gd name="connsiteY23" fmla="*/ 135238 h 493047"/>
                    <a:gd name="connsiteX24" fmla="*/ 1151320 w 1204329"/>
                    <a:gd name="connsiteY24" fmla="*/ 161742 h 493047"/>
                    <a:gd name="connsiteX25" fmla="*/ 1204329 w 1204329"/>
                    <a:gd name="connsiteY25" fmla="*/ 228003 h 493047"/>
                    <a:gd name="connsiteX26" fmla="*/ 1191077 w 1204329"/>
                    <a:gd name="connsiteY26" fmla="*/ 320768 h 493047"/>
                    <a:gd name="connsiteX27" fmla="*/ 1164572 w 1204329"/>
                    <a:gd name="connsiteY27" fmla="*/ 347273 h 493047"/>
                    <a:gd name="connsiteX28" fmla="*/ 1098311 w 1204329"/>
                    <a:gd name="connsiteY28" fmla="*/ 334021 h 493047"/>
                    <a:gd name="connsiteX29" fmla="*/ 1018798 w 1204329"/>
                    <a:gd name="connsiteY29" fmla="*/ 307516 h 493047"/>
                    <a:gd name="connsiteX30" fmla="*/ 979042 w 1204329"/>
                    <a:gd name="connsiteY30" fmla="*/ 281012 h 493047"/>
                    <a:gd name="connsiteX31" fmla="*/ 939285 w 1204329"/>
                    <a:gd name="connsiteY31" fmla="*/ 267760 h 493047"/>
                    <a:gd name="connsiteX32" fmla="*/ 912781 w 1204329"/>
                    <a:gd name="connsiteY32" fmla="*/ 241255 h 493047"/>
                    <a:gd name="connsiteX33" fmla="*/ 873024 w 1204329"/>
                    <a:gd name="connsiteY33" fmla="*/ 228003 h 493047"/>
                    <a:gd name="connsiteX34" fmla="*/ 727250 w 1204329"/>
                    <a:gd name="connsiteY34" fmla="*/ 201499 h 493047"/>
                    <a:gd name="connsiteX35" fmla="*/ 674242 w 1204329"/>
                    <a:gd name="connsiteY35" fmla="*/ 188247 h 493047"/>
                    <a:gd name="connsiteX36" fmla="*/ 581477 w 1204329"/>
                    <a:gd name="connsiteY36" fmla="*/ 201499 h 493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1204329" h="493047">
                      <a:moveTo>
                        <a:pt x="700746" y="188247"/>
                      </a:moveTo>
                      <a:cubicBezTo>
                        <a:pt x="643320" y="192664"/>
                        <a:pt x="585359" y="192516"/>
                        <a:pt x="528468" y="201499"/>
                      </a:cubicBezTo>
                      <a:cubicBezTo>
                        <a:pt x="500872" y="205856"/>
                        <a:pt x="448955" y="228003"/>
                        <a:pt x="448955" y="228003"/>
                      </a:cubicBezTo>
                      <a:cubicBezTo>
                        <a:pt x="422451" y="245673"/>
                        <a:pt x="391967" y="258488"/>
                        <a:pt x="369442" y="281012"/>
                      </a:cubicBezTo>
                      <a:cubicBezTo>
                        <a:pt x="331675" y="318778"/>
                        <a:pt x="353333" y="300585"/>
                        <a:pt x="303181" y="334021"/>
                      </a:cubicBezTo>
                      <a:cubicBezTo>
                        <a:pt x="257744" y="402177"/>
                        <a:pt x="300028" y="349795"/>
                        <a:pt x="236920" y="400281"/>
                      </a:cubicBezTo>
                      <a:cubicBezTo>
                        <a:pt x="184944" y="441862"/>
                        <a:pt x="239704" y="417023"/>
                        <a:pt x="170659" y="440038"/>
                      </a:cubicBezTo>
                      <a:cubicBezTo>
                        <a:pt x="157407" y="448873"/>
                        <a:pt x="145457" y="460073"/>
                        <a:pt x="130903" y="466542"/>
                      </a:cubicBezTo>
                      <a:cubicBezTo>
                        <a:pt x="105373" y="477889"/>
                        <a:pt x="51390" y="493047"/>
                        <a:pt x="51390" y="493047"/>
                      </a:cubicBezTo>
                      <a:cubicBezTo>
                        <a:pt x="-28123" y="466541"/>
                        <a:pt x="2744" y="491194"/>
                        <a:pt x="24885" y="347273"/>
                      </a:cubicBezTo>
                      <a:cubicBezTo>
                        <a:pt x="32557" y="297406"/>
                        <a:pt x="36784" y="315834"/>
                        <a:pt x="64642" y="281012"/>
                      </a:cubicBezTo>
                      <a:cubicBezTo>
                        <a:pt x="74592" y="268575"/>
                        <a:pt x="79884" y="252517"/>
                        <a:pt x="91146" y="241255"/>
                      </a:cubicBezTo>
                      <a:cubicBezTo>
                        <a:pt x="116835" y="215566"/>
                        <a:pt x="138325" y="212277"/>
                        <a:pt x="170659" y="201499"/>
                      </a:cubicBezTo>
                      <a:cubicBezTo>
                        <a:pt x="253702" y="90775"/>
                        <a:pt x="167387" y="184908"/>
                        <a:pt x="250172" y="135238"/>
                      </a:cubicBezTo>
                      <a:cubicBezTo>
                        <a:pt x="260886" y="128810"/>
                        <a:pt x="266281" y="115665"/>
                        <a:pt x="276677" y="108734"/>
                      </a:cubicBezTo>
                      <a:cubicBezTo>
                        <a:pt x="293114" y="97776"/>
                        <a:pt x="312533" y="92030"/>
                        <a:pt x="329685" y="82229"/>
                      </a:cubicBezTo>
                      <a:cubicBezTo>
                        <a:pt x="401612" y="41128"/>
                        <a:pt x="336312" y="66768"/>
                        <a:pt x="409198" y="42473"/>
                      </a:cubicBezTo>
                      <a:cubicBezTo>
                        <a:pt x="422450" y="33638"/>
                        <a:pt x="434042" y="21561"/>
                        <a:pt x="448955" y="15968"/>
                      </a:cubicBezTo>
                      <a:cubicBezTo>
                        <a:pt x="543325" y="-19421"/>
                        <a:pt x="783320" y="14902"/>
                        <a:pt x="806764" y="15968"/>
                      </a:cubicBezTo>
                      <a:cubicBezTo>
                        <a:pt x="844585" y="23533"/>
                        <a:pt x="888610" y="31246"/>
                        <a:pt x="926033" y="42473"/>
                      </a:cubicBezTo>
                      <a:cubicBezTo>
                        <a:pt x="952793" y="50501"/>
                        <a:pt x="982300" y="53480"/>
                        <a:pt x="1005546" y="68977"/>
                      </a:cubicBezTo>
                      <a:cubicBezTo>
                        <a:pt x="1018798" y="77812"/>
                        <a:pt x="1032866" y="85531"/>
                        <a:pt x="1045303" y="95481"/>
                      </a:cubicBezTo>
                      <a:cubicBezTo>
                        <a:pt x="1055059" y="103286"/>
                        <a:pt x="1061093" y="115558"/>
                        <a:pt x="1071807" y="121986"/>
                      </a:cubicBezTo>
                      <a:cubicBezTo>
                        <a:pt x="1083785" y="129173"/>
                        <a:pt x="1098312" y="130821"/>
                        <a:pt x="1111564" y="135238"/>
                      </a:cubicBezTo>
                      <a:cubicBezTo>
                        <a:pt x="1124816" y="144073"/>
                        <a:pt x="1138883" y="151792"/>
                        <a:pt x="1151320" y="161742"/>
                      </a:cubicBezTo>
                      <a:cubicBezTo>
                        <a:pt x="1178293" y="183321"/>
                        <a:pt x="1184651" y="198487"/>
                        <a:pt x="1204329" y="228003"/>
                      </a:cubicBezTo>
                      <a:cubicBezTo>
                        <a:pt x="1199912" y="258925"/>
                        <a:pt x="1200955" y="291135"/>
                        <a:pt x="1191077" y="320768"/>
                      </a:cubicBezTo>
                      <a:cubicBezTo>
                        <a:pt x="1187126" y="332621"/>
                        <a:pt x="1176941" y="345506"/>
                        <a:pt x="1164572" y="347273"/>
                      </a:cubicBezTo>
                      <a:cubicBezTo>
                        <a:pt x="1142274" y="350459"/>
                        <a:pt x="1120042" y="339948"/>
                        <a:pt x="1098311" y="334021"/>
                      </a:cubicBezTo>
                      <a:cubicBezTo>
                        <a:pt x="1071357" y="326670"/>
                        <a:pt x="1018798" y="307516"/>
                        <a:pt x="1018798" y="307516"/>
                      </a:cubicBezTo>
                      <a:cubicBezTo>
                        <a:pt x="1005546" y="298681"/>
                        <a:pt x="993288" y="288135"/>
                        <a:pt x="979042" y="281012"/>
                      </a:cubicBezTo>
                      <a:cubicBezTo>
                        <a:pt x="966548" y="274765"/>
                        <a:pt x="951263" y="274947"/>
                        <a:pt x="939285" y="267760"/>
                      </a:cubicBezTo>
                      <a:cubicBezTo>
                        <a:pt x="928571" y="261332"/>
                        <a:pt x="923495" y="247683"/>
                        <a:pt x="912781" y="241255"/>
                      </a:cubicBezTo>
                      <a:cubicBezTo>
                        <a:pt x="900803" y="234068"/>
                        <a:pt x="886456" y="231841"/>
                        <a:pt x="873024" y="228003"/>
                      </a:cubicBezTo>
                      <a:cubicBezTo>
                        <a:pt x="794122" y="205460"/>
                        <a:pt x="830484" y="220269"/>
                        <a:pt x="727250" y="201499"/>
                      </a:cubicBezTo>
                      <a:cubicBezTo>
                        <a:pt x="709331" y="198241"/>
                        <a:pt x="691911" y="192664"/>
                        <a:pt x="674242" y="188247"/>
                      </a:cubicBezTo>
                      <a:cubicBezTo>
                        <a:pt x="590372" y="202225"/>
                        <a:pt x="621599" y="201499"/>
                        <a:pt x="581477" y="201499"/>
                      </a:cubicBezTo>
                    </a:path>
                  </a:pathLst>
                </a:custGeom>
                <a:solidFill>
                  <a:srgbClr val="FF66F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337" name="フリーフォーム 336"/>
                <p:cNvSpPr/>
                <p:nvPr/>
              </p:nvSpPr>
              <p:spPr>
                <a:xfrm>
                  <a:off x="4122235" y="3844323"/>
                  <a:ext cx="1204329" cy="493047"/>
                </a:xfrm>
                <a:custGeom>
                  <a:avLst/>
                  <a:gdLst>
                    <a:gd name="connsiteX0" fmla="*/ 700746 w 1204329"/>
                    <a:gd name="connsiteY0" fmla="*/ 188247 h 493047"/>
                    <a:gd name="connsiteX1" fmla="*/ 528468 w 1204329"/>
                    <a:gd name="connsiteY1" fmla="*/ 201499 h 493047"/>
                    <a:gd name="connsiteX2" fmla="*/ 448955 w 1204329"/>
                    <a:gd name="connsiteY2" fmla="*/ 228003 h 493047"/>
                    <a:gd name="connsiteX3" fmla="*/ 369442 w 1204329"/>
                    <a:gd name="connsiteY3" fmla="*/ 281012 h 493047"/>
                    <a:gd name="connsiteX4" fmla="*/ 303181 w 1204329"/>
                    <a:gd name="connsiteY4" fmla="*/ 334021 h 493047"/>
                    <a:gd name="connsiteX5" fmla="*/ 236920 w 1204329"/>
                    <a:gd name="connsiteY5" fmla="*/ 400281 h 493047"/>
                    <a:gd name="connsiteX6" fmla="*/ 170659 w 1204329"/>
                    <a:gd name="connsiteY6" fmla="*/ 440038 h 493047"/>
                    <a:gd name="connsiteX7" fmla="*/ 130903 w 1204329"/>
                    <a:gd name="connsiteY7" fmla="*/ 466542 h 493047"/>
                    <a:gd name="connsiteX8" fmla="*/ 51390 w 1204329"/>
                    <a:gd name="connsiteY8" fmla="*/ 493047 h 493047"/>
                    <a:gd name="connsiteX9" fmla="*/ 24885 w 1204329"/>
                    <a:gd name="connsiteY9" fmla="*/ 347273 h 493047"/>
                    <a:gd name="connsiteX10" fmla="*/ 64642 w 1204329"/>
                    <a:gd name="connsiteY10" fmla="*/ 281012 h 493047"/>
                    <a:gd name="connsiteX11" fmla="*/ 91146 w 1204329"/>
                    <a:gd name="connsiteY11" fmla="*/ 241255 h 493047"/>
                    <a:gd name="connsiteX12" fmla="*/ 170659 w 1204329"/>
                    <a:gd name="connsiteY12" fmla="*/ 201499 h 493047"/>
                    <a:gd name="connsiteX13" fmla="*/ 250172 w 1204329"/>
                    <a:gd name="connsiteY13" fmla="*/ 135238 h 493047"/>
                    <a:gd name="connsiteX14" fmla="*/ 276677 w 1204329"/>
                    <a:gd name="connsiteY14" fmla="*/ 108734 h 493047"/>
                    <a:gd name="connsiteX15" fmla="*/ 329685 w 1204329"/>
                    <a:gd name="connsiteY15" fmla="*/ 82229 h 493047"/>
                    <a:gd name="connsiteX16" fmla="*/ 409198 w 1204329"/>
                    <a:gd name="connsiteY16" fmla="*/ 42473 h 493047"/>
                    <a:gd name="connsiteX17" fmla="*/ 448955 w 1204329"/>
                    <a:gd name="connsiteY17" fmla="*/ 15968 h 493047"/>
                    <a:gd name="connsiteX18" fmla="*/ 806764 w 1204329"/>
                    <a:gd name="connsiteY18" fmla="*/ 15968 h 493047"/>
                    <a:gd name="connsiteX19" fmla="*/ 926033 w 1204329"/>
                    <a:gd name="connsiteY19" fmla="*/ 42473 h 493047"/>
                    <a:gd name="connsiteX20" fmla="*/ 1005546 w 1204329"/>
                    <a:gd name="connsiteY20" fmla="*/ 68977 h 493047"/>
                    <a:gd name="connsiteX21" fmla="*/ 1045303 w 1204329"/>
                    <a:gd name="connsiteY21" fmla="*/ 95481 h 493047"/>
                    <a:gd name="connsiteX22" fmla="*/ 1071807 w 1204329"/>
                    <a:gd name="connsiteY22" fmla="*/ 121986 h 493047"/>
                    <a:gd name="connsiteX23" fmla="*/ 1111564 w 1204329"/>
                    <a:gd name="connsiteY23" fmla="*/ 135238 h 493047"/>
                    <a:gd name="connsiteX24" fmla="*/ 1151320 w 1204329"/>
                    <a:gd name="connsiteY24" fmla="*/ 161742 h 493047"/>
                    <a:gd name="connsiteX25" fmla="*/ 1204329 w 1204329"/>
                    <a:gd name="connsiteY25" fmla="*/ 228003 h 493047"/>
                    <a:gd name="connsiteX26" fmla="*/ 1191077 w 1204329"/>
                    <a:gd name="connsiteY26" fmla="*/ 320768 h 493047"/>
                    <a:gd name="connsiteX27" fmla="*/ 1164572 w 1204329"/>
                    <a:gd name="connsiteY27" fmla="*/ 347273 h 493047"/>
                    <a:gd name="connsiteX28" fmla="*/ 1098311 w 1204329"/>
                    <a:gd name="connsiteY28" fmla="*/ 334021 h 493047"/>
                    <a:gd name="connsiteX29" fmla="*/ 1018798 w 1204329"/>
                    <a:gd name="connsiteY29" fmla="*/ 307516 h 493047"/>
                    <a:gd name="connsiteX30" fmla="*/ 979042 w 1204329"/>
                    <a:gd name="connsiteY30" fmla="*/ 281012 h 493047"/>
                    <a:gd name="connsiteX31" fmla="*/ 939285 w 1204329"/>
                    <a:gd name="connsiteY31" fmla="*/ 267760 h 493047"/>
                    <a:gd name="connsiteX32" fmla="*/ 912781 w 1204329"/>
                    <a:gd name="connsiteY32" fmla="*/ 241255 h 493047"/>
                    <a:gd name="connsiteX33" fmla="*/ 873024 w 1204329"/>
                    <a:gd name="connsiteY33" fmla="*/ 228003 h 493047"/>
                    <a:gd name="connsiteX34" fmla="*/ 727250 w 1204329"/>
                    <a:gd name="connsiteY34" fmla="*/ 201499 h 493047"/>
                    <a:gd name="connsiteX35" fmla="*/ 674242 w 1204329"/>
                    <a:gd name="connsiteY35" fmla="*/ 188247 h 493047"/>
                    <a:gd name="connsiteX36" fmla="*/ 581477 w 1204329"/>
                    <a:gd name="connsiteY36" fmla="*/ 201499 h 493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1204329" h="493047">
                      <a:moveTo>
                        <a:pt x="700746" y="188247"/>
                      </a:moveTo>
                      <a:cubicBezTo>
                        <a:pt x="643320" y="192664"/>
                        <a:pt x="585359" y="192516"/>
                        <a:pt x="528468" y="201499"/>
                      </a:cubicBezTo>
                      <a:cubicBezTo>
                        <a:pt x="500872" y="205856"/>
                        <a:pt x="448955" y="228003"/>
                        <a:pt x="448955" y="228003"/>
                      </a:cubicBezTo>
                      <a:cubicBezTo>
                        <a:pt x="422451" y="245673"/>
                        <a:pt x="391967" y="258488"/>
                        <a:pt x="369442" y="281012"/>
                      </a:cubicBezTo>
                      <a:cubicBezTo>
                        <a:pt x="331675" y="318778"/>
                        <a:pt x="353333" y="300585"/>
                        <a:pt x="303181" y="334021"/>
                      </a:cubicBezTo>
                      <a:cubicBezTo>
                        <a:pt x="257744" y="402177"/>
                        <a:pt x="300028" y="349795"/>
                        <a:pt x="236920" y="400281"/>
                      </a:cubicBezTo>
                      <a:cubicBezTo>
                        <a:pt x="184944" y="441862"/>
                        <a:pt x="239704" y="417023"/>
                        <a:pt x="170659" y="440038"/>
                      </a:cubicBezTo>
                      <a:cubicBezTo>
                        <a:pt x="157407" y="448873"/>
                        <a:pt x="145457" y="460073"/>
                        <a:pt x="130903" y="466542"/>
                      </a:cubicBezTo>
                      <a:cubicBezTo>
                        <a:pt x="105373" y="477889"/>
                        <a:pt x="51390" y="493047"/>
                        <a:pt x="51390" y="493047"/>
                      </a:cubicBezTo>
                      <a:cubicBezTo>
                        <a:pt x="-28123" y="466541"/>
                        <a:pt x="2744" y="491194"/>
                        <a:pt x="24885" y="347273"/>
                      </a:cubicBezTo>
                      <a:cubicBezTo>
                        <a:pt x="32557" y="297406"/>
                        <a:pt x="36784" y="315834"/>
                        <a:pt x="64642" y="281012"/>
                      </a:cubicBezTo>
                      <a:cubicBezTo>
                        <a:pt x="74592" y="268575"/>
                        <a:pt x="79884" y="252517"/>
                        <a:pt x="91146" y="241255"/>
                      </a:cubicBezTo>
                      <a:cubicBezTo>
                        <a:pt x="116835" y="215566"/>
                        <a:pt x="138325" y="212277"/>
                        <a:pt x="170659" y="201499"/>
                      </a:cubicBezTo>
                      <a:cubicBezTo>
                        <a:pt x="253702" y="90775"/>
                        <a:pt x="167387" y="184908"/>
                        <a:pt x="250172" y="135238"/>
                      </a:cubicBezTo>
                      <a:cubicBezTo>
                        <a:pt x="260886" y="128810"/>
                        <a:pt x="266281" y="115665"/>
                        <a:pt x="276677" y="108734"/>
                      </a:cubicBezTo>
                      <a:cubicBezTo>
                        <a:pt x="293114" y="97776"/>
                        <a:pt x="312533" y="92030"/>
                        <a:pt x="329685" y="82229"/>
                      </a:cubicBezTo>
                      <a:cubicBezTo>
                        <a:pt x="401612" y="41128"/>
                        <a:pt x="336312" y="66768"/>
                        <a:pt x="409198" y="42473"/>
                      </a:cubicBezTo>
                      <a:cubicBezTo>
                        <a:pt x="422450" y="33638"/>
                        <a:pt x="434042" y="21561"/>
                        <a:pt x="448955" y="15968"/>
                      </a:cubicBezTo>
                      <a:cubicBezTo>
                        <a:pt x="543325" y="-19421"/>
                        <a:pt x="783320" y="14902"/>
                        <a:pt x="806764" y="15968"/>
                      </a:cubicBezTo>
                      <a:cubicBezTo>
                        <a:pt x="844585" y="23533"/>
                        <a:pt x="888610" y="31246"/>
                        <a:pt x="926033" y="42473"/>
                      </a:cubicBezTo>
                      <a:cubicBezTo>
                        <a:pt x="952793" y="50501"/>
                        <a:pt x="982300" y="53480"/>
                        <a:pt x="1005546" y="68977"/>
                      </a:cubicBezTo>
                      <a:cubicBezTo>
                        <a:pt x="1018798" y="77812"/>
                        <a:pt x="1032866" y="85531"/>
                        <a:pt x="1045303" y="95481"/>
                      </a:cubicBezTo>
                      <a:cubicBezTo>
                        <a:pt x="1055059" y="103286"/>
                        <a:pt x="1061093" y="115558"/>
                        <a:pt x="1071807" y="121986"/>
                      </a:cubicBezTo>
                      <a:cubicBezTo>
                        <a:pt x="1083785" y="129173"/>
                        <a:pt x="1098312" y="130821"/>
                        <a:pt x="1111564" y="135238"/>
                      </a:cubicBezTo>
                      <a:cubicBezTo>
                        <a:pt x="1124816" y="144073"/>
                        <a:pt x="1138883" y="151792"/>
                        <a:pt x="1151320" y="161742"/>
                      </a:cubicBezTo>
                      <a:cubicBezTo>
                        <a:pt x="1178293" y="183321"/>
                        <a:pt x="1184651" y="198487"/>
                        <a:pt x="1204329" y="228003"/>
                      </a:cubicBezTo>
                      <a:cubicBezTo>
                        <a:pt x="1199912" y="258925"/>
                        <a:pt x="1200955" y="291135"/>
                        <a:pt x="1191077" y="320768"/>
                      </a:cubicBezTo>
                      <a:cubicBezTo>
                        <a:pt x="1187126" y="332621"/>
                        <a:pt x="1176941" y="345506"/>
                        <a:pt x="1164572" y="347273"/>
                      </a:cubicBezTo>
                      <a:cubicBezTo>
                        <a:pt x="1142274" y="350459"/>
                        <a:pt x="1120042" y="339948"/>
                        <a:pt x="1098311" y="334021"/>
                      </a:cubicBezTo>
                      <a:cubicBezTo>
                        <a:pt x="1071357" y="326670"/>
                        <a:pt x="1018798" y="307516"/>
                        <a:pt x="1018798" y="307516"/>
                      </a:cubicBezTo>
                      <a:cubicBezTo>
                        <a:pt x="1005546" y="298681"/>
                        <a:pt x="993288" y="288135"/>
                        <a:pt x="979042" y="281012"/>
                      </a:cubicBezTo>
                      <a:cubicBezTo>
                        <a:pt x="966548" y="274765"/>
                        <a:pt x="951263" y="274947"/>
                        <a:pt x="939285" y="267760"/>
                      </a:cubicBezTo>
                      <a:cubicBezTo>
                        <a:pt x="928571" y="261332"/>
                        <a:pt x="923495" y="247683"/>
                        <a:pt x="912781" y="241255"/>
                      </a:cubicBezTo>
                      <a:cubicBezTo>
                        <a:pt x="900803" y="234068"/>
                        <a:pt x="886456" y="231841"/>
                        <a:pt x="873024" y="228003"/>
                      </a:cubicBezTo>
                      <a:cubicBezTo>
                        <a:pt x="794122" y="205460"/>
                        <a:pt x="830484" y="220269"/>
                        <a:pt x="727250" y="201499"/>
                      </a:cubicBezTo>
                      <a:cubicBezTo>
                        <a:pt x="709331" y="198241"/>
                        <a:pt x="691911" y="192664"/>
                        <a:pt x="674242" y="188247"/>
                      </a:cubicBezTo>
                      <a:cubicBezTo>
                        <a:pt x="590372" y="202225"/>
                        <a:pt x="621599" y="201499"/>
                        <a:pt x="581477" y="201499"/>
                      </a:cubicBezTo>
                    </a:path>
                  </a:pathLst>
                </a:custGeom>
                <a:solidFill>
                  <a:srgbClr val="FF66F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</p:grpSp>
          <p:sp>
            <p:nvSpPr>
              <p:cNvPr id="335" name="正方形/長方形 334"/>
              <p:cNvSpPr/>
              <p:nvPr/>
            </p:nvSpPr>
            <p:spPr>
              <a:xfrm>
                <a:off x="3211081" y="1525873"/>
                <a:ext cx="3110384" cy="1353091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ja-JP" altLang="en-US" sz="2000" b="0" cap="none" spc="0" dirty="0" smtClean="0">
                    <a:ln w="18415" cmpd="sng">
                      <a:solidFill>
                        <a:sysClr val="windowText" lastClr="000000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</a:rPr>
                  <a:t>もんだい</a:t>
                </a:r>
                <a:endParaRPr lang="ja-JP" altLang="en-US" sz="2000" b="0" cap="none" spc="0" dirty="0">
                  <a:ln w="18415" cmpd="sng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281" name="グループ化 280"/>
            <p:cNvGrpSpPr/>
            <p:nvPr/>
          </p:nvGrpSpPr>
          <p:grpSpPr>
            <a:xfrm>
              <a:off x="2088337" y="5085184"/>
              <a:ext cx="1455374" cy="1384722"/>
              <a:chOff x="2744777" y="1484784"/>
              <a:chExt cx="4050390" cy="4682851"/>
            </a:xfrm>
          </p:grpSpPr>
          <p:grpSp>
            <p:nvGrpSpPr>
              <p:cNvPr id="321" name="グループ化 320"/>
              <p:cNvGrpSpPr/>
              <p:nvPr/>
            </p:nvGrpSpPr>
            <p:grpSpPr>
              <a:xfrm>
                <a:off x="2744777" y="1484784"/>
                <a:ext cx="4050390" cy="4682851"/>
                <a:chOff x="2668961" y="1844824"/>
                <a:chExt cx="4050390" cy="4682851"/>
              </a:xfrm>
            </p:grpSpPr>
            <p:sp>
              <p:nvSpPr>
                <p:cNvPr id="326" name="フリーフォーム 325"/>
                <p:cNvSpPr/>
                <p:nvPr/>
              </p:nvSpPr>
              <p:spPr>
                <a:xfrm>
                  <a:off x="2668961" y="1844824"/>
                  <a:ext cx="4050390" cy="4682851"/>
                </a:xfrm>
                <a:custGeom>
                  <a:avLst/>
                  <a:gdLst>
                    <a:gd name="connsiteX0" fmla="*/ 1277497 w 4050390"/>
                    <a:gd name="connsiteY0" fmla="*/ 35515 h 4334120"/>
                    <a:gd name="connsiteX1" fmla="*/ 747410 w 4050390"/>
                    <a:gd name="connsiteY1" fmla="*/ 287306 h 4334120"/>
                    <a:gd name="connsiteX2" fmla="*/ 349845 w 4050390"/>
                    <a:gd name="connsiteY2" fmla="*/ 936663 h 4334120"/>
                    <a:gd name="connsiteX3" fmla="*/ 190819 w 4050390"/>
                    <a:gd name="connsiteY3" fmla="*/ 2672698 h 4334120"/>
                    <a:gd name="connsiteX4" fmla="*/ 204071 w 4050390"/>
                    <a:gd name="connsiteY4" fmla="*/ 4209950 h 4334120"/>
                    <a:gd name="connsiteX5" fmla="*/ 270332 w 4050390"/>
                    <a:gd name="connsiteY5" fmla="*/ 4249706 h 4334120"/>
                    <a:gd name="connsiteX6" fmla="*/ 3649637 w 4050390"/>
                    <a:gd name="connsiteY6" fmla="*/ 4302715 h 4334120"/>
                    <a:gd name="connsiteX7" fmla="*/ 4020697 w 4050390"/>
                    <a:gd name="connsiteY7" fmla="*/ 4249706 h 4334120"/>
                    <a:gd name="connsiteX8" fmla="*/ 3967689 w 4050390"/>
                    <a:gd name="connsiteY8" fmla="*/ 4156941 h 4334120"/>
                    <a:gd name="connsiteX9" fmla="*/ 3914680 w 4050390"/>
                    <a:gd name="connsiteY9" fmla="*/ 2526924 h 4334120"/>
                    <a:gd name="connsiteX10" fmla="*/ 3768906 w 4050390"/>
                    <a:gd name="connsiteY10" fmla="*/ 578854 h 4334120"/>
                    <a:gd name="connsiteX11" fmla="*/ 2152141 w 4050390"/>
                    <a:gd name="connsiteY11" fmla="*/ 22263 h 4334120"/>
                    <a:gd name="connsiteX12" fmla="*/ 1065463 w 4050390"/>
                    <a:gd name="connsiteY12" fmla="*/ 101776 h 4334120"/>
                    <a:gd name="connsiteX13" fmla="*/ 1065463 w 4050390"/>
                    <a:gd name="connsiteY13" fmla="*/ 101776 h 43341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4050390" h="4334120">
                      <a:moveTo>
                        <a:pt x="1277497" y="35515"/>
                      </a:moveTo>
                      <a:cubicBezTo>
                        <a:pt x="1089758" y="86315"/>
                        <a:pt x="902019" y="137115"/>
                        <a:pt x="747410" y="287306"/>
                      </a:cubicBezTo>
                      <a:cubicBezTo>
                        <a:pt x="592801" y="437497"/>
                        <a:pt x="442610" y="539098"/>
                        <a:pt x="349845" y="936663"/>
                      </a:cubicBezTo>
                      <a:cubicBezTo>
                        <a:pt x="257080" y="1334228"/>
                        <a:pt x="215115" y="2127150"/>
                        <a:pt x="190819" y="2672698"/>
                      </a:cubicBezTo>
                      <a:cubicBezTo>
                        <a:pt x="166523" y="3218246"/>
                        <a:pt x="190819" y="3947115"/>
                        <a:pt x="204071" y="4209950"/>
                      </a:cubicBezTo>
                      <a:cubicBezTo>
                        <a:pt x="217323" y="4472785"/>
                        <a:pt x="-303929" y="4234245"/>
                        <a:pt x="270332" y="4249706"/>
                      </a:cubicBezTo>
                      <a:cubicBezTo>
                        <a:pt x="844593" y="4265167"/>
                        <a:pt x="3024576" y="4302715"/>
                        <a:pt x="3649637" y="4302715"/>
                      </a:cubicBezTo>
                      <a:cubicBezTo>
                        <a:pt x="4274698" y="4302715"/>
                        <a:pt x="3967688" y="4274002"/>
                        <a:pt x="4020697" y="4249706"/>
                      </a:cubicBezTo>
                      <a:cubicBezTo>
                        <a:pt x="4073706" y="4225410"/>
                        <a:pt x="3985359" y="4444071"/>
                        <a:pt x="3967689" y="4156941"/>
                      </a:cubicBezTo>
                      <a:cubicBezTo>
                        <a:pt x="3950020" y="3869811"/>
                        <a:pt x="3947811" y="3123272"/>
                        <a:pt x="3914680" y="2526924"/>
                      </a:cubicBezTo>
                      <a:cubicBezTo>
                        <a:pt x="3881550" y="1930576"/>
                        <a:pt x="4062663" y="996298"/>
                        <a:pt x="3768906" y="578854"/>
                      </a:cubicBezTo>
                      <a:cubicBezTo>
                        <a:pt x="3475150" y="161411"/>
                        <a:pt x="2602715" y="101776"/>
                        <a:pt x="2152141" y="22263"/>
                      </a:cubicBezTo>
                      <a:cubicBezTo>
                        <a:pt x="1701567" y="-57250"/>
                        <a:pt x="1065463" y="101776"/>
                        <a:pt x="1065463" y="101776"/>
                      </a:cubicBezTo>
                      <a:lnTo>
                        <a:pt x="1065463" y="101776"/>
                      </a:lnTo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327" name="円/楕円 326"/>
                <p:cNvSpPr/>
                <p:nvPr/>
              </p:nvSpPr>
              <p:spPr>
                <a:xfrm>
                  <a:off x="3539968" y="2708920"/>
                  <a:ext cx="864096" cy="864096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328" name="弦 327"/>
                <p:cNvSpPr/>
                <p:nvPr/>
              </p:nvSpPr>
              <p:spPr>
                <a:xfrm rot="17413514">
                  <a:off x="3511875" y="2740803"/>
                  <a:ext cx="863204" cy="848977"/>
                </a:xfrm>
                <a:prstGeom prst="chord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329" name="円/楕円 328"/>
                <p:cNvSpPr/>
                <p:nvPr/>
              </p:nvSpPr>
              <p:spPr>
                <a:xfrm>
                  <a:off x="4913988" y="2708920"/>
                  <a:ext cx="864096" cy="864096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330" name="弦 329"/>
                <p:cNvSpPr/>
                <p:nvPr/>
              </p:nvSpPr>
              <p:spPr>
                <a:xfrm rot="17413514">
                  <a:off x="4885895" y="2740803"/>
                  <a:ext cx="863204" cy="848977"/>
                </a:xfrm>
                <a:prstGeom prst="chord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331" name="円/楕円 330"/>
                <p:cNvSpPr/>
                <p:nvPr/>
              </p:nvSpPr>
              <p:spPr>
                <a:xfrm>
                  <a:off x="3779912" y="2996952"/>
                  <a:ext cx="360040" cy="28803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332" name="円/楕円 331"/>
                <p:cNvSpPr/>
                <p:nvPr/>
              </p:nvSpPr>
              <p:spPr>
                <a:xfrm>
                  <a:off x="5137477" y="3021275"/>
                  <a:ext cx="360040" cy="28803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</p:grpSp>
          <p:grpSp>
            <p:nvGrpSpPr>
              <p:cNvPr id="322" name="グループ化 321"/>
              <p:cNvGrpSpPr/>
              <p:nvPr/>
            </p:nvGrpSpPr>
            <p:grpSpPr>
              <a:xfrm>
                <a:off x="4333282" y="3948385"/>
                <a:ext cx="880011" cy="701173"/>
                <a:chOff x="4109793" y="3844323"/>
                <a:chExt cx="1216771" cy="701173"/>
              </a:xfrm>
            </p:grpSpPr>
            <p:sp>
              <p:nvSpPr>
                <p:cNvPr id="324" name="フリーフォーム 323"/>
                <p:cNvSpPr/>
                <p:nvPr/>
              </p:nvSpPr>
              <p:spPr>
                <a:xfrm>
                  <a:off x="4109793" y="4052449"/>
                  <a:ext cx="1204329" cy="493047"/>
                </a:xfrm>
                <a:custGeom>
                  <a:avLst/>
                  <a:gdLst>
                    <a:gd name="connsiteX0" fmla="*/ 700746 w 1204329"/>
                    <a:gd name="connsiteY0" fmla="*/ 188247 h 493047"/>
                    <a:gd name="connsiteX1" fmla="*/ 528468 w 1204329"/>
                    <a:gd name="connsiteY1" fmla="*/ 201499 h 493047"/>
                    <a:gd name="connsiteX2" fmla="*/ 448955 w 1204329"/>
                    <a:gd name="connsiteY2" fmla="*/ 228003 h 493047"/>
                    <a:gd name="connsiteX3" fmla="*/ 369442 w 1204329"/>
                    <a:gd name="connsiteY3" fmla="*/ 281012 h 493047"/>
                    <a:gd name="connsiteX4" fmla="*/ 303181 w 1204329"/>
                    <a:gd name="connsiteY4" fmla="*/ 334021 h 493047"/>
                    <a:gd name="connsiteX5" fmla="*/ 236920 w 1204329"/>
                    <a:gd name="connsiteY5" fmla="*/ 400281 h 493047"/>
                    <a:gd name="connsiteX6" fmla="*/ 170659 w 1204329"/>
                    <a:gd name="connsiteY6" fmla="*/ 440038 h 493047"/>
                    <a:gd name="connsiteX7" fmla="*/ 130903 w 1204329"/>
                    <a:gd name="connsiteY7" fmla="*/ 466542 h 493047"/>
                    <a:gd name="connsiteX8" fmla="*/ 51390 w 1204329"/>
                    <a:gd name="connsiteY8" fmla="*/ 493047 h 493047"/>
                    <a:gd name="connsiteX9" fmla="*/ 24885 w 1204329"/>
                    <a:gd name="connsiteY9" fmla="*/ 347273 h 493047"/>
                    <a:gd name="connsiteX10" fmla="*/ 64642 w 1204329"/>
                    <a:gd name="connsiteY10" fmla="*/ 281012 h 493047"/>
                    <a:gd name="connsiteX11" fmla="*/ 91146 w 1204329"/>
                    <a:gd name="connsiteY11" fmla="*/ 241255 h 493047"/>
                    <a:gd name="connsiteX12" fmla="*/ 170659 w 1204329"/>
                    <a:gd name="connsiteY12" fmla="*/ 201499 h 493047"/>
                    <a:gd name="connsiteX13" fmla="*/ 250172 w 1204329"/>
                    <a:gd name="connsiteY13" fmla="*/ 135238 h 493047"/>
                    <a:gd name="connsiteX14" fmla="*/ 276677 w 1204329"/>
                    <a:gd name="connsiteY14" fmla="*/ 108734 h 493047"/>
                    <a:gd name="connsiteX15" fmla="*/ 329685 w 1204329"/>
                    <a:gd name="connsiteY15" fmla="*/ 82229 h 493047"/>
                    <a:gd name="connsiteX16" fmla="*/ 409198 w 1204329"/>
                    <a:gd name="connsiteY16" fmla="*/ 42473 h 493047"/>
                    <a:gd name="connsiteX17" fmla="*/ 448955 w 1204329"/>
                    <a:gd name="connsiteY17" fmla="*/ 15968 h 493047"/>
                    <a:gd name="connsiteX18" fmla="*/ 806764 w 1204329"/>
                    <a:gd name="connsiteY18" fmla="*/ 15968 h 493047"/>
                    <a:gd name="connsiteX19" fmla="*/ 926033 w 1204329"/>
                    <a:gd name="connsiteY19" fmla="*/ 42473 h 493047"/>
                    <a:gd name="connsiteX20" fmla="*/ 1005546 w 1204329"/>
                    <a:gd name="connsiteY20" fmla="*/ 68977 h 493047"/>
                    <a:gd name="connsiteX21" fmla="*/ 1045303 w 1204329"/>
                    <a:gd name="connsiteY21" fmla="*/ 95481 h 493047"/>
                    <a:gd name="connsiteX22" fmla="*/ 1071807 w 1204329"/>
                    <a:gd name="connsiteY22" fmla="*/ 121986 h 493047"/>
                    <a:gd name="connsiteX23" fmla="*/ 1111564 w 1204329"/>
                    <a:gd name="connsiteY23" fmla="*/ 135238 h 493047"/>
                    <a:gd name="connsiteX24" fmla="*/ 1151320 w 1204329"/>
                    <a:gd name="connsiteY24" fmla="*/ 161742 h 493047"/>
                    <a:gd name="connsiteX25" fmla="*/ 1204329 w 1204329"/>
                    <a:gd name="connsiteY25" fmla="*/ 228003 h 493047"/>
                    <a:gd name="connsiteX26" fmla="*/ 1191077 w 1204329"/>
                    <a:gd name="connsiteY26" fmla="*/ 320768 h 493047"/>
                    <a:gd name="connsiteX27" fmla="*/ 1164572 w 1204329"/>
                    <a:gd name="connsiteY27" fmla="*/ 347273 h 493047"/>
                    <a:gd name="connsiteX28" fmla="*/ 1098311 w 1204329"/>
                    <a:gd name="connsiteY28" fmla="*/ 334021 h 493047"/>
                    <a:gd name="connsiteX29" fmla="*/ 1018798 w 1204329"/>
                    <a:gd name="connsiteY29" fmla="*/ 307516 h 493047"/>
                    <a:gd name="connsiteX30" fmla="*/ 979042 w 1204329"/>
                    <a:gd name="connsiteY30" fmla="*/ 281012 h 493047"/>
                    <a:gd name="connsiteX31" fmla="*/ 939285 w 1204329"/>
                    <a:gd name="connsiteY31" fmla="*/ 267760 h 493047"/>
                    <a:gd name="connsiteX32" fmla="*/ 912781 w 1204329"/>
                    <a:gd name="connsiteY32" fmla="*/ 241255 h 493047"/>
                    <a:gd name="connsiteX33" fmla="*/ 873024 w 1204329"/>
                    <a:gd name="connsiteY33" fmla="*/ 228003 h 493047"/>
                    <a:gd name="connsiteX34" fmla="*/ 727250 w 1204329"/>
                    <a:gd name="connsiteY34" fmla="*/ 201499 h 493047"/>
                    <a:gd name="connsiteX35" fmla="*/ 674242 w 1204329"/>
                    <a:gd name="connsiteY35" fmla="*/ 188247 h 493047"/>
                    <a:gd name="connsiteX36" fmla="*/ 581477 w 1204329"/>
                    <a:gd name="connsiteY36" fmla="*/ 201499 h 493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1204329" h="493047">
                      <a:moveTo>
                        <a:pt x="700746" y="188247"/>
                      </a:moveTo>
                      <a:cubicBezTo>
                        <a:pt x="643320" y="192664"/>
                        <a:pt x="585359" y="192516"/>
                        <a:pt x="528468" y="201499"/>
                      </a:cubicBezTo>
                      <a:cubicBezTo>
                        <a:pt x="500872" y="205856"/>
                        <a:pt x="448955" y="228003"/>
                        <a:pt x="448955" y="228003"/>
                      </a:cubicBezTo>
                      <a:cubicBezTo>
                        <a:pt x="422451" y="245673"/>
                        <a:pt x="391967" y="258488"/>
                        <a:pt x="369442" y="281012"/>
                      </a:cubicBezTo>
                      <a:cubicBezTo>
                        <a:pt x="331675" y="318778"/>
                        <a:pt x="353333" y="300585"/>
                        <a:pt x="303181" y="334021"/>
                      </a:cubicBezTo>
                      <a:cubicBezTo>
                        <a:pt x="257744" y="402177"/>
                        <a:pt x="300028" y="349795"/>
                        <a:pt x="236920" y="400281"/>
                      </a:cubicBezTo>
                      <a:cubicBezTo>
                        <a:pt x="184944" y="441862"/>
                        <a:pt x="239704" y="417023"/>
                        <a:pt x="170659" y="440038"/>
                      </a:cubicBezTo>
                      <a:cubicBezTo>
                        <a:pt x="157407" y="448873"/>
                        <a:pt x="145457" y="460073"/>
                        <a:pt x="130903" y="466542"/>
                      </a:cubicBezTo>
                      <a:cubicBezTo>
                        <a:pt x="105373" y="477889"/>
                        <a:pt x="51390" y="493047"/>
                        <a:pt x="51390" y="493047"/>
                      </a:cubicBezTo>
                      <a:cubicBezTo>
                        <a:pt x="-28123" y="466541"/>
                        <a:pt x="2744" y="491194"/>
                        <a:pt x="24885" y="347273"/>
                      </a:cubicBezTo>
                      <a:cubicBezTo>
                        <a:pt x="32557" y="297406"/>
                        <a:pt x="36784" y="315834"/>
                        <a:pt x="64642" y="281012"/>
                      </a:cubicBezTo>
                      <a:cubicBezTo>
                        <a:pt x="74592" y="268575"/>
                        <a:pt x="79884" y="252517"/>
                        <a:pt x="91146" y="241255"/>
                      </a:cubicBezTo>
                      <a:cubicBezTo>
                        <a:pt x="116835" y="215566"/>
                        <a:pt x="138325" y="212277"/>
                        <a:pt x="170659" y="201499"/>
                      </a:cubicBezTo>
                      <a:cubicBezTo>
                        <a:pt x="253702" y="90775"/>
                        <a:pt x="167387" y="184908"/>
                        <a:pt x="250172" y="135238"/>
                      </a:cubicBezTo>
                      <a:cubicBezTo>
                        <a:pt x="260886" y="128810"/>
                        <a:pt x="266281" y="115665"/>
                        <a:pt x="276677" y="108734"/>
                      </a:cubicBezTo>
                      <a:cubicBezTo>
                        <a:pt x="293114" y="97776"/>
                        <a:pt x="312533" y="92030"/>
                        <a:pt x="329685" y="82229"/>
                      </a:cubicBezTo>
                      <a:cubicBezTo>
                        <a:pt x="401612" y="41128"/>
                        <a:pt x="336312" y="66768"/>
                        <a:pt x="409198" y="42473"/>
                      </a:cubicBezTo>
                      <a:cubicBezTo>
                        <a:pt x="422450" y="33638"/>
                        <a:pt x="434042" y="21561"/>
                        <a:pt x="448955" y="15968"/>
                      </a:cubicBezTo>
                      <a:cubicBezTo>
                        <a:pt x="543325" y="-19421"/>
                        <a:pt x="783320" y="14902"/>
                        <a:pt x="806764" y="15968"/>
                      </a:cubicBezTo>
                      <a:cubicBezTo>
                        <a:pt x="844585" y="23533"/>
                        <a:pt x="888610" y="31246"/>
                        <a:pt x="926033" y="42473"/>
                      </a:cubicBezTo>
                      <a:cubicBezTo>
                        <a:pt x="952793" y="50501"/>
                        <a:pt x="982300" y="53480"/>
                        <a:pt x="1005546" y="68977"/>
                      </a:cubicBezTo>
                      <a:cubicBezTo>
                        <a:pt x="1018798" y="77812"/>
                        <a:pt x="1032866" y="85531"/>
                        <a:pt x="1045303" y="95481"/>
                      </a:cubicBezTo>
                      <a:cubicBezTo>
                        <a:pt x="1055059" y="103286"/>
                        <a:pt x="1061093" y="115558"/>
                        <a:pt x="1071807" y="121986"/>
                      </a:cubicBezTo>
                      <a:cubicBezTo>
                        <a:pt x="1083785" y="129173"/>
                        <a:pt x="1098312" y="130821"/>
                        <a:pt x="1111564" y="135238"/>
                      </a:cubicBezTo>
                      <a:cubicBezTo>
                        <a:pt x="1124816" y="144073"/>
                        <a:pt x="1138883" y="151792"/>
                        <a:pt x="1151320" y="161742"/>
                      </a:cubicBezTo>
                      <a:cubicBezTo>
                        <a:pt x="1178293" y="183321"/>
                        <a:pt x="1184651" y="198487"/>
                        <a:pt x="1204329" y="228003"/>
                      </a:cubicBezTo>
                      <a:cubicBezTo>
                        <a:pt x="1199912" y="258925"/>
                        <a:pt x="1200955" y="291135"/>
                        <a:pt x="1191077" y="320768"/>
                      </a:cubicBezTo>
                      <a:cubicBezTo>
                        <a:pt x="1187126" y="332621"/>
                        <a:pt x="1176941" y="345506"/>
                        <a:pt x="1164572" y="347273"/>
                      </a:cubicBezTo>
                      <a:cubicBezTo>
                        <a:pt x="1142274" y="350459"/>
                        <a:pt x="1120042" y="339948"/>
                        <a:pt x="1098311" y="334021"/>
                      </a:cubicBezTo>
                      <a:cubicBezTo>
                        <a:pt x="1071357" y="326670"/>
                        <a:pt x="1018798" y="307516"/>
                        <a:pt x="1018798" y="307516"/>
                      </a:cubicBezTo>
                      <a:cubicBezTo>
                        <a:pt x="1005546" y="298681"/>
                        <a:pt x="993288" y="288135"/>
                        <a:pt x="979042" y="281012"/>
                      </a:cubicBezTo>
                      <a:cubicBezTo>
                        <a:pt x="966548" y="274765"/>
                        <a:pt x="951263" y="274947"/>
                        <a:pt x="939285" y="267760"/>
                      </a:cubicBezTo>
                      <a:cubicBezTo>
                        <a:pt x="928571" y="261332"/>
                        <a:pt x="923495" y="247683"/>
                        <a:pt x="912781" y="241255"/>
                      </a:cubicBezTo>
                      <a:cubicBezTo>
                        <a:pt x="900803" y="234068"/>
                        <a:pt x="886456" y="231841"/>
                        <a:pt x="873024" y="228003"/>
                      </a:cubicBezTo>
                      <a:cubicBezTo>
                        <a:pt x="794122" y="205460"/>
                        <a:pt x="830484" y="220269"/>
                        <a:pt x="727250" y="201499"/>
                      </a:cubicBezTo>
                      <a:cubicBezTo>
                        <a:pt x="709331" y="198241"/>
                        <a:pt x="691911" y="192664"/>
                        <a:pt x="674242" y="188247"/>
                      </a:cubicBezTo>
                      <a:cubicBezTo>
                        <a:pt x="590372" y="202225"/>
                        <a:pt x="621599" y="201499"/>
                        <a:pt x="581477" y="201499"/>
                      </a:cubicBezTo>
                    </a:path>
                  </a:pathLst>
                </a:custGeom>
                <a:solidFill>
                  <a:srgbClr val="FF66F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325" name="フリーフォーム 324"/>
                <p:cNvSpPr/>
                <p:nvPr/>
              </p:nvSpPr>
              <p:spPr>
                <a:xfrm>
                  <a:off x="4122235" y="3844323"/>
                  <a:ext cx="1204329" cy="493047"/>
                </a:xfrm>
                <a:custGeom>
                  <a:avLst/>
                  <a:gdLst>
                    <a:gd name="connsiteX0" fmla="*/ 700746 w 1204329"/>
                    <a:gd name="connsiteY0" fmla="*/ 188247 h 493047"/>
                    <a:gd name="connsiteX1" fmla="*/ 528468 w 1204329"/>
                    <a:gd name="connsiteY1" fmla="*/ 201499 h 493047"/>
                    <a:gd name="connsiteX2" fmla="*/ 448955 w 1204329"/>
                    <a:gd name="connsiteY2" fmla="*/ 228003 h 493047"/>
                    <a:gd name="connsiteX3" fmla="*/ 369442 w 1204329"/>
                    <a:gd name="connsiteY3" fmla="*/ 281012 h 493047"/>
                    <a:gd name="connsiteX4" fmla="*/ 303181 w 1204329"/>
                    <a:gd name="connsiteY4" fmla="*/ 334021 h 493047"/>
                    <a:gd name="connsiteX5" fmla="*/ 236920 w 1204329"/>
                    <a:gd name="connsiteY5" fmla="*/ 400281 h 493047"/>
                    <a:gd name="connsiteX6" fmla="*/ 170659 w 1204329"/>
                    <a:gd name="connsiteY6" fmla="*/ 440038 h 493047"/>
                    <a:gd name="connsiteX7" fmla="*/ 130903 w 1204329"/>
                    <a:gd name="connsiteY7" fmla="*/ 466542 h 493047"/>
                    <a:gd name="connsiteX8" fmla="*/ 51390 w 1204329"/>
                    <a:gd name="connsiteY8" fmla="*/ 493047 h 493047"/>
                    <a:gd name="connsiteX9" fmla="*/ 24885 w 1204329"/>
                    <a:gd name="connsiteY9" fmla="*/ 347273 h 493047"/>
                    <a:gd name="connsiteX10" fmla="*/ 64642 w 1204329"/>
                    <a:gd name="connsiteY10" fmla="*/ 281012 h 493047"/>
                    <a:gd name="connsiteX11" fmla="*/ 91146 w 1204329"/>
                    <a:gd name="connsiteY11" fmla="*/ 241255 h 493047"/>
                    <a:gd name="connsiteX12" fmla="*/ 170659 w 1204329"/>
                    <a:gd name="connsiteY12" fmla="*/ 201499 h 493047"/>
                    <a:gd name="connsiteX13" fmla="*/ 250172 w 1204329"/>
                    <a:gd name="connsiteY13" fmla="*/ 135238 h 493047"/>
                    <a:gd name="connsiteX14" fmla="*/ 276677 w 1204329"/>
                    <a:gd name="connsiteY14" fmla="*/ 108734 h 493047"/>
                    <a:gd name="connsiteX15" fmla="*/ 329685 w 1204329"/>
                    <a:gd name="connsiteY15" fmla="*/ 82229 h 493047"/>
                    <a:gd name="connsiteX16" fmla="*/ 409198 w 1204329"/>
                    <a:gd name="connsiteY16" fmla="*/ 42473 h 493047"/>
                    <a:gd name="connsiteX17" fmla="*/ 448955 w 1204329"/>
                    <a:gd name="connsiteY17" fmla="*/ 15968 h 493047"/>
                    <a:gd name="connsiteX18" fmla="*/ 806764 w 1204329"/>
                    <a:gd name="connsiteY18" fmla="*/ 15968 h 493047"/>
                    <a:gd name="connsiteX19" fmla="*/ 926033 w 1204329"/>
                    <a:gd name="connsiteY19" fmla="*/ 42473 h 493047"/>
                    <a:gd name="connsiteX20" fmla="*/ 1005546 w 1204329"/>
                    <a:gd name="connsiteY20" fmla="*/ 68977 h 493047"/>
                    <a:gd name="connsiteX21" fmla="*/ 1045303 w 1204329"/>
                    <a:gd name="connsiteY21" fmla="*/ 95481 h 493047"/>
                    <a:gd name="connsiteX22" fmla="*/ 1071807 w 1204329"/>
                    <a:gd name="connsiteY22" fmla="*/ 121986 h 493047"/>
                    <a:gd name="connsiteX23" fmla="*/ 1111564 w 1204329"/>
                    <a:gd name="connsiteY23" fmla="*/ 135238 h 493047"/>
                    <a:gd name="connsiteX24" fmla="*/ 1151320 w 1204329"/>
                    <a:gd name="connsiteY24" fmla="*/ 161742 h 493047"/>
                    <a:gd name="connsiteX25" fmla="*/ 1204329 w 1204329"/>
                    <a:gd name="connsiteY25" fmla="*/ 228003 h 493047"/>
                    <a:gd name="connsiteX26" fmla="*/ 1191077 w 1204329"/>
                    <a:gd name="connsiteY26" fmla="*/ 320768 h 493047"/>
                    <a:gd name="connsiteX27" fmla="*/ 1164572 w 1204329"/>
                    <a:gd name="connsiteY27" fmla="*/ 347273 h 493047"/>
                    <a:gd name="connsiteX28" fmla="*/ 1098311 w 1204329"/>
                    <a:gd name="connsiteY28" fmla="*/ 334021 h 493047"/>
                    <a:gd name="connsiteX29" fmla="*/ 1018798 w 1204329"/>
                    <a:gd name="connsiteY29" fmla="*/ 307516 h 493047"/>
                    <a:gd name="connsiteX30" fmla="*/ 979042 w 1204329"/>
                    <a:gd name="connsiteY30" fmla="*/ 281012 h 493047"/>
                    <a:gd name="connsiteX31" fmla="*/ 939285 w 1204329"/>
                    <a:gd name="connsiteY31" fmla="*/ 267760 h 493047"/>
                    <a:gd name="connsiteX32" fmla="*/ 912781 w 1204329"/>
                    <a:gd name="connsiteY32" fmla="*/ 241255 h 493047"/>
                    <a:gd name="connsiteX33" fmla="*/ 873024 w 1204329"/>
                    <a:gd name="connsiteY33" fmla="*/ 228003 h 493047"/>
                    <a:gd name="connsiteX34" fmla="*/ 727250 w 1204329"/>
                    <a:gd name="connsiteY34" fmla="*/ 201499 h 493047"/>
                    <a:gd name="connsiteX35" fmla="*/ 674242 w 1204329"/>
                    <a:gd name="connsiteY35" fmla="*/ 188247 h 493047"/>
                    <a:gd name="connsiteX36" fmla="*/ 581477 w 1204329"/>
                    <a:gd name="connsiteY36" fmla="*/ 201499 h 493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1204329" h="493047">
                      <a:moveTo>
                        <a:pt x="700746" y="188247"/>
                      </a:moveTo>
                      <a:cubicBezTo>
                        <a:pt x="643320" y="192664"/>
                        <a:pt x="585359" y="192516"/>
                        <a:pt x="528468" y="201499"/>
                      </a:cubicBezTo>
                      <a:cubicBezTo>
                        <a:pt x="500872" y="205856"/>
                        <a:pt x="448955" y="228003"/>
                        <a:pt x="448955" y="228003"/>
                      </a:cubicBezTo>
                      <a:cubicBezTo>
                        <a:pt x="422451" y="245673"/>
                        <a:pt x="391967" y="258488"/>
                        <a:pt x="369442" y="281012"/>
                      </a:cubicBezTo>
                      <a:cubicBezTo>
                        <a:pt x="331675" y="318778"/>
                        <a:pt x="353333" y="300585"/>
                        <a:pt x="303181" y="334021"/>
                      </a:cubicBezTo>
                      <a:cubicBezTo>
                        <a:pt x="257744" y="402177"/>
                        <a:pt x="300028" y="349795"/>
                        <a:pt x="236920" y="400281"/>
                      </a:cubicBezTo>
                      <a:cubicBezTo>
                        <a:pt x="184944" y="441862"/>
                        <a:pt x="239704" y="417023"/>
                        <a:pt x="170659" y="440038"/>
                      </a:cubicBezTo>
                      <a:cubicBezTo>
                        <a:pt x="157407" y="448873"/>
                        <a:pt x="145457" y="460073"/>
                        <a:pt x="130903" y="466542"/>
                      </a:cubicBezTo>
                      <a:cubicBezTo>
                        <a:pt x="105373" y="477889"/>
                        <a:pt x="51390" y="493047"/>
                        <a:pt x="51390" y="493047"/>
                      </a:cubicBezTo>
                      <a:cubicBezTo>
                        <a:pt x="-28123" y="466541"/>
                        <a:pt x="2744" y="491194"/>
                        <a:pt x="24885" y="347273"/>
                      </a:cubicBezTo>
                      <a:cubicBezTo>
                        <a:pt x="32557" y="297406"/>
                        <a:pt x="36784" y="315834"/>
                        <a:pt x="64642" y="281012"/>
                      </a:cubicBezTo>
                      <a:cubicBezTo>
                        <a:pt x="74592" y="268575"/>
                        <a:pt x="79884" y="252517"/>
                        <a:pt x="91146" y="241255"/>
                      </a:cubicBezTo>
                      <a:cubicBezTo>
                        <a:pt x="116835" y="215566"/>
                        <a:pt x="138325" y="212277"/>
                        <a:pt x="170659" y="201499"/>
                      </a:cubicBezTo>
                      <a:cubicBezTo>
                        <a:pt x="253702" y="90775"/>
                        <a:pt x="167387" y="184908"/>
                        <a:pt x="250172" y="135238"/>
                      </a:cubicBezTo>
                      <a:cubicBezTo>
                        <a:pt x="260886" y="128810"/>
                        <a:pt x="266281" y="115665"/>
                        <a:pt x="276677" y="108734"/>
                      </a:cubicBezTo>
                      <a:cubicBezTo>
                        <a:pt x="293114" y="97776"/>
                        <a:pt x="312533" y="92030"/>
                        <a:pt x="329685" y="82229"/>
                      </a:cubicBezTo>
                      <a:cubicBezTo>
                        <a:pt x="401612" y="41128"/>
                        <a:pt x="336312" y="66768"/>
                        <a:pt x="409198" y="42473"/>
                      </a:cubicBezTo>
                      <a:cubicBezTo>
                        <a:pt x="422450" y="33638"/>
                        <a:pt x="434042" y="21561"/>
                        <a:pt x="448955" y="15968"/>
                      </a:cubicBezTo>
                      <a:cubicBezTo>
                        <a:pt x="543325" y="-19421"/>
                        <a:pt x="783320" y="14902"/>
                        <a:pt x="806764" y="15968"/>
                      </a:cubicBezTo>
                      <a:cubicBezTo>
                        <a:pt x="844585" y="23533"/>
                        <a:pt x="888610" y="31246"/>
                        <a:pt x="926033" y="42473"/>
                      </a:cubicBezTo>
                      <a:cubicBezTo>
                        <a:pt x="952793" y="50501"/>
                        <a:pt x="982300" y="53480"/>
                        <a:pt x="1005546" y="68977"/>
                      </a:cubicBezTo>
                      <a:cubicBezTo>
                        <a:pt x="1018798" y="77812"/>
                        <a:pt x="1032866" y="85531"/>
                        <a:pt x="1045303" y="95481"/>
                      </a:cubicBezTo>
                      <a:cubicBezTo>
                        <a:pt x="1055059" y="103286"/>
                        <a:pt x="1061093" y="115558"/>
                        <a:pt x="1071807" y="121986"/>
                      </a:cubicBezTo>
                      <a:cubicBezTo>
                        <a:pt x="1083785" y="129173"/>
                        <a:pt x="1098312" y="130821"/>
                        <a:pt x="1111564" y="135238"/>
                      </a:cubicBezTo>
                      <a:cubicBezTo>
                        <a:pt x="1124816" y="144073"/>
                        <a:pt x="1138883" y="151792"/>
                        <a:pt x="1151320" y="161742"/>
                      </a:cubicBezTo>
                      <a:cubicBezTo>
                        <a:pt x="1178293" y="183321"/>
                        <a:pt x="1184651" y="198487"/>
                        <a:pt x="1204329" y="228003"/>
                      </a:cubicBezTo>
                      <a:cubicBezTo>
                        <a:pt x="1199912" y="258925"/>
                        <a:pt x="1200955" y="291135"/>
                        <a:pt x="1191077" y="320768"/>
                      </a:cubicBezTo>
                      <a:cubicBezTo>
                        <a:pt x="1187126" y="332621"/>
                        <a:pt x="1176941" y="345506"/>
                        <a:pt x="1164572" y="347273"/>
                      </a:cubicBezTo>
                      <a:cubicBezTo>
                        <a:pt x="1142274" y="350459"/>
                        <a:pt x="1120042" y="339948"/>
                        <a:pt x="1098311" y="334021"/>
                      </a:cubicBezTo>
                      <a:cubicBezTo>
                        <a:pt x="1071357" y="326670"/>
                        <a:pt x="1018798" y="307516"/>
                        <a:pt x="1018798" y="307516"/>
                      </a:cubicBezTo>
                      <a:cubicBezTo>
                        <a:pt x="1005546" y="298681"/>
                        <a:pt x="993288" y="288135"/>
                        <a:pt x="979042" y="281012"/>
                      </a:cubicBezTo>
                      <a:cubicBezTo>
                        <a:pt x="966548" y="274765"/>
                        <a:pt x="951263" y="274947"/>
                        <a:pt x="939285" y="267760"/>
                      </a:cubicBezTo>
                      <a:cubicBezTo>
                        <a:pt x="928571" y="261332"/>
                        <a:pt x="923495" y="247683"/>
                        <a:pt x="912781" y="241255"/>
                      </a:cubicBezTo>
                      <a:cubicBezTo>
                        <a:pt x="900803" y="234068"/>
                        <a:pt x="886456" y="231841"/>
                        <a:pt x="873024" y="228003"/>
                      </a:cubicBezTo>
                      <a:cubicBezTo>
                        <a:pt x="794122" y="205460"/>
                        <a:pt x="830484" y="220269"/>
                        <a:pt x="727250" y="201499"/>
                      </a:cubicBezTo>
                      <a:cubicBezTo>
                        <a:pt x="709331" y="198241"/>
                        <a:pt x="691911" y="192664"/>
                        <a:pt x="674242" y="188247"/>
                      </a:cubicBezTo>
                      <a:cubicBezTo>
                        <a:pt x="590372" y="202225"/>
                        <a:pt x="621599" y="201499"/>
                        <a:pt x="581477" y="201499"/>
                      </a:cubicBezTo>
                    </a:path>
                  </a:pathLst>
                </a:custGeom>
                <a:solidFill>
                  <a:srgbClr val="FF66F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</p:grpSp>
          <p:sp>
            <p:nvSpPr>
              <p:cNvPr id="323" name="正方形/長方形 322"/>
              <p:cNvSpPr/>
              <p:nvPr/>
            </p:nvSpPr>
            <p:spPr>
              <a:xfrm>
                <a:off x="3211081" y="1525873"/>
                <a:ext cx="3110384" cy="1353091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ja-JP" altLang="en-US" sz="2000" b="0" cap="none" spc="0" dirty="0" smtClean="0">
                    <a:ln w="18415" cmpd="sng">
                      <a:solidFill>
                        <a:sysClr val="windowText" lastClr="000000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</a:rPr>
                  <a:t>もんだい</a:t>
                </a:r>
                <a:endParaRPr lang="ja-JP" altLang="en-US" sz="2000" b="0" cap="none" spc="0" dirty="0">
                  <a:ln w="18415" cmpd="sng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282" name="グループ化 281"/>
            <p:cNvGrpSpPr/>
            <p:nvPr/>
          </p:nvGrpSpPr>
          <p:grpSpPr>
            <a:xfrm>
              <a:off x="3860304" y="5082200"/>
              <a:ext cx="1455374" cy="1384722"/>
              <a:chOff x="2744777" y="1484784"/>
              <a:chExt cx="4050390" cy="4682851"/>
            </a:xfrm>
          </p:grpSpPr>
          <p:grpSp>
            <p:nvGrpSpPr>
              <p:cNvPr id="309" name="グループ化 308"/>
              <p:cNvGrpSpPr/>
              <p:nvPr/>
            </p:nvGrpSpPr>
            <p:grpSpPr>
              <a:xfrm>
                <a:off x="2744777" y="1484784"/>
                <a:ext cx="4050390" cy="4682851"/>
                <a:chOff x="2668961" y="1844824"/>
                <a:chExt cx="4050390" cy="4682851"/>
              </a:xfrm>
            </p:grpSpPr>
            <p:sp>
              <p:nvSpPr>
                <p:cNvPr id="314" name="フリーフォーム 313"/>
                <p:cNvSpPr/>
                <p:nvPr/>
              </p:nvSpPr>
              <p:spPr>
                <a:xfrm>
                  <a:off x="2668961" y="1844824"/>
                  <a:ext cx="4050390" cy="4682851"/>
                </a:xfrm>
                <a:custGeom>
                  <a:avLst/>
                  <a:gdLst>
                    <a:gd name="connsiteX0" fmla="*/ 1277497 w 4050390"/>
                    <a:gd name="connsiteY0" fmla="*/ 35515 h 4334120"/>
                    <a:gd name="connsiteX1" fmla="*/ 747410 w 4050390"/>
                    <a:gd name="connsiteY1" fmla="*/ 287306 h 4334120"/>
                    <a:gd name="connsiteX2" fmla="*/ 349845 w 4050390"/>
                    <a:gd name="connsiteY2" fmla="*/ 936663 h 4334120"/>
                    <a:gd name="connsiteX3" fmla="*/ 190819 w 4050390"/>
                    <a:gd name="connsiteY3" fmla="*/ 2672698 h 4334120"/>
                    <a:gd name="connsiteX4" fmla="*/ 204071 w 4050390"/>
                    <a:gd name="connsiteY4" fmla="*/ 4209950 h 4334120"/>
                    <a:gd name="connsiteX5" fmla="*/ 270332 w 4050390"/>
                    <a:gd name="connsiteY5" fmla="*/ 4249706 h 4334120"/>
                    <a:gd name="connsiteX6" fmla="*/ 3649637 w 4050390"/>
                    <a:gd name="connsiteY6" fmla="*/ 4302715 h 4334120"/>
                    <a:gd name="connsiteX7" fmla="*/ 4020697 w 4050390"/>
                    <a:gd name="connsiteY7" fmla="*/ 4249706 h 4334120"/>
                    <a:gd name="connsiteX8" fmla="*/ 3967689 w 4050390"/>
                    <a:gd name="connsiteY8" fmla="*/ 4156941 h 4334120"/>
                    <a:gd name="connsiteX9" fmla="*/ 3914680 w 4050390"/>
                    <a:gd name="connsiteY9" fmla="*/ 2526924 h 4334120"/>
                    <a:gd name="connsiteX10" fmla="*/ 3768906 w 4050390"/>
                    <a:gd name="connsiteY10" fmla="*/ 578854 h 4334120"/>
                    <a:gd name="connsiteX11" fmla="*/ 2152141 w 4050390"/>
                    <a:gd name="connsiteY11" fmla="*/ 22263 h 4334120"/>
                    <a:gd name="connsiteX12" fmla="*/ 1065463 w 4050390"/>
                    <a:gd name="connsiteY12" fmla="*/ 101776 h 4334120"/>
                    <a:gd name="connsiteX13" fmla="*/ 1065463 w 4050390"/>
                    <a:gd name="connsiteY13" fmla="*/ 101776 h 43341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4050390" h="4334120">
                      <a:moveTo>
                        <a:pt x="1277497" y="35515"/>
                      </a:moveTo>
                      <a:cubicBezTo>
                        <a:pt x="1089758" y="86315"/>
                        <a:pt x="902019" y="137115"/>
                        <a:pt x="747410" y="287306"/>
                      </a:cubicBezTo>
                      <a:cubicBezTo>
                        <a:pt x="592801" y="437497"/>
                        <a:pt x="442610" y="539098"/>
                        <a:pt x="349845" y="936663"/>
                      </a:cubicBezTo>
                      <a:cubicBezTo>
                        <a:pt x="257080" y="1334228"/>
                        <a:pt x="215115" y="2127150"/>
                        <a:pt x="190819" y="2672698"/>
                      </a:cubicBezTo>
                      <a:cubicBezTo>
                        <a:pt x="166523" y="3218246"/>
                        <a:pt x="190819" y="3947115"/>
                        <a:pt x="204071" y="4209950"/>
                      </a:cubicBezTo>
                      <a:cubicBezTo>
                        <a:pt x="217323" y="4472785"/>
                        <a:pt x="-303929" y="4234245"/>
                        <a:pt x="270332" y="4249706"/>
                      </a:cubicBezTo>
                      <a:cubicBezTo>
                        <a:pt x="844593" y="4265167"/>
                        <a:pt x="3024576" y="4302715"/>
                        <a:pt x="3649637" y="4302715"/>
                      </a:cubicBezTo>
                      <a:cubicBezTo>
                        <a:pt x="4274698" y="4302715"/>
                        <a:pt x="3967688" y="4274002"/>
                        <a:pt x="4020697" y="4249706"/>
                      </a:cubicBezTo>
                      <a:cubicBezTo>
                        <a:pt x="4073706" y="4225410"/>
                        <a:pt x="3985359" y="4444071"/>
                        <a:pt x="3967689" y="4156941"/>
                      </a:cubicBezTo>
                      <a:cubicBezTo>
                        <a:pt x="3950020" y="3869811"/>
                        <a:pt x="3947811" y="3123272"/>
                        <a:pt x="3914680" y="2526924"/>
                      </a:cubicBezTo>
                      <a:cubicBezTo>
                        <a:pt x="3881550" y="1930576"/>
                        <a:pt x="4062663" y="996298"/>
                        <a:pt x="3768906" y="578854"/>
                      </a:cubicBezTo>
                      <a:cubicBezTo>
                        <a:pt x="3475150" y="161411"/>
                        <a:pt x="2602715" y="101776"/>
                        <a:pt x="2152141" y="22263"/>
                      </a:cubicBezTo>
                      <a:cubicBezTo>
                        <a:pt x="1701567" y="-57250"/>
                        <a:pt x="1065463" y="101776"/>
                        <a:pt x="1065463" y="101776"/>
                      </a:cubicBezTo>
                      <a:lnTo>
                        <a:pt x="1065463" y="101776"/>
                      </a:lnTo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315" name="円/楕円 314"/>
                <p:cNvSpPr/>
                <p:nvPr/>
              </p:nvSpPr>
              <p:spPr>
                <a:xfrm>
                  <a:off x="3539968" y="2708920"/>
                  <a:ext cx="864096" cy="864096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316" name="弦 315"/>
                <p:cNvSpPr/>
                <p:nvPr/>
              </p:nvSpPr>
              <p:spPr>
                <a:xfrm rot="17413514">
                  <a:off x="3511875" y="2740803"/>
                  <a:ext cx="863204" cy="848977"/>
                </a:xfrm>
                <a:prstGeom prst="chord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317" name="円/楕円 316"/>
                <p:cNvSpPr/>
                <p:nvPr/>
              </p:nvSpPr>
              <p:spPr>
                <a:xfrm>
                  <a:off x="4913988" y="2708920"/>
                  <a:ext cx="864096" cy="864096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318" name="弦 317"/>
                <p:cNvSpPr/>
                <p:nvPr/>
              </p:nvSpPr>
              <p:spPr>
                <a:xfrm rot="17413514">
                  <a:off x="4885895" y="2740803"/>
                  <a:ext cx="863204" cy="848977"/>
                </a:xfrm>
                <a:prstGeom prst="chord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319" name="円/楕円 318"/>
                <p:cNvSpPr/>
                <p:nvPr/>
              </p:nvSpPr>
              <p:spPr>
                <a:xfrm>
                  <a:off x="3779912" y="2996952"/>
                  <a:ext cx="360040" cy="28803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320" name="円/楕円 319"/>
                <p:cNvSpPr/>
                <p:nvPr/>
              </p:nvSpPr>
              <p:spPr>
                <a:xfrm>
                  <a:off x="5137477" y="3021275"/>
                  <a:ext cx="360040" cy="28803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</p:grpSp>
          <p:grpSp>
            <p:nvGrpSpPr>
              <p:cNvPr id="310" name="グループ化 309"/>
              <p:cNvGrpSpPr/>
              <p:nvPr/>
            </p:nvGrpSpPr>
            <p:grpSpPr>
              <a:xfrm>
                <a:off x="4333282" y="3948385"/>
                <a:ext cx="880011" cy="701173"/>
                <a:chOff x="4109793" y="3844323"/>
                <a:chExt cx="1216771" cy="701173"/>
              </a:xfrm>
            </p:grpSpPr>
            <p:sp>
              <p:nvSpPr>
                <p:cNvPr id="312" name="フリーフォーム 311"/>
                <p:cNvSpPr/>
                <p:nvPr/>
              </p:nvSpPr>
              <p:spPr>
                <a:xfrm>
                  <a:off x="4109793" y="4052449"/>
                  <a:ext cx="1204329" cy="493047"/>
                </a:xfrm>
                <a:custGeom>
                  <a:avLst/>
                  <a:gdLst>
                    <a:gd name="connsiteX0" fmla="*/ 700746 w 1204329"/>
                    <a:gd name="connsiteY0" fmla="*/ 188247 h 493047"/>
                    <a:gd name="connsiteX1" fmla="*/ 528468 w 1204329"/>
                    <a:gd name="connsiteY1" fmla="*/ 201499 h 493047"/>
                    <a:gd name="connsiteX2" fmla="*/ 448955 w 1204329"/>
                    <a:gd name="connsiteY2" fmla="*/ 228003 h 493047"/>
                    <a:gd name="connsiteX3" fmla="*/ 369442 w 1204329"/>
                    <a:gd name="connsiteY3" fmla="*/ 281012 h 493047"/>
                    <a:gd name="connsiteX4" fmla="*/ 303181 w 1204329"/>
                    <a:gd name="connsiteY4" fmla="*/ 334021 h 493047"/>
                    <a:gd name="connsiteX5" fmla="*/ 236920 w 1204329"/>
                    <a:gd name="connsiteY5" fmla="*/ 400281 h 493047"/>
                    <a:gd name="connsiteX6" fmla="*/ 170659 w 1204329"/>
                    <a:gd name="connsiteY6" fmla="*/ 440038 h 493047"/>
                    <a:gd name="connsiteX7" fmla="*/ 130903 w 1204329"/>
                    <a:gd name="connsiteY7" fmla="*/ 466542 h 493047"/>
                    <a:gd name="connsiteX8" fmla="*/ 51390 w 1204329"/>
                    <a:gd name="connsiteY8" fmla="*/ 493047 h 493047"/>
                    <a:gd name="connsiteX9" fmla="*/ 24885 w 1204329"/>
                    <a:gd name="connsiteY9" fmla="*/ 347273 h 493047"/>
                    <a:gd name="connsiteX10" fmla="*/ 64642 w 1204329"/>
                    <a:gd name="connsiteY10" fmla="*/ 281012 h 493047"/>
                    <a:gd name="connsiteX11" fmla="*/ 91146 w 1204329"/>
                    <a:gd name="connsiteY11" fmla="*/ 241255 h 493047"/>
                    <a:gd name="connsiteX12" fmla="*/ 170659 w 1204329"/>
                    <a:gd name="connsiteY12" fmla="*/ 201499 h 493047"/>
                    <a:gd name="connsiteX13" fmla="*/ 250172 w 1204329"/>
                    <a:gd name="connsiteY13" fmla="*/ 135238 h 493047"/>
                    <a:gd name="connsiteX14" fmla="*/ 276677 w 1204329"/>
                    <a:gd name="connsiteY14" fmla="*/ 108734 h 493047"/>
                    <a:gd name="connsiteX15" fmla="*/ 329685 w 1204329"/>
                    <a:gd name="connsiteY15" fmla="*/ 82229 h 493047"/>
                    <a:gd name="connsiteX16" fmla="*/ 409198 w 1204329"/>
                    <a:gd name="connsiteY16" fmla="*/ 42473 h 493047"/>
                    <a:gd name="connsiteX17" fmla="*/ 448955 w 1204329"/>
                    <a:gd name="connsiteY17" fmla="*/ 15968 h 493047"/>
                    <a:gd name="connsiteX18" fmla="*/ 806764 w 1204329"/>
                    <a:gd name="connsiteY18" fmla="*/ 15968 h 493047"/>
                    <a:gd name="connsiteX19" fmla="*/ 926033 w 1204329"/>
                    <a:gd name="connsiteY19" fmla="*/ 42473 h 493047"/>
                    <a:gd name="connsiteX20" fmla="*/ 1005546 w 1204329"/>
                    <a:gd name="connsiteY20" fmla="*/ 68977 h 493047"/>
                    <a:gd name="connsiteX21" fmla="*/ 1045303 w 1204329"/>
                    <a:gd name="connsiteY21" fmla="*/ 95481 h 493047"/>
                    <a:gd name="connsiteX22" fmla="*/ 1071807 w 1204329"/>
                    <a:gd name="connsiteY22" fmla="*/ 121986 h 493047"/>
                    <a:gd name="connsiteX23" fmla="*/ 1111564 w 1204329"/>
                    <a:gd name="connsiteY23" fmla="*/ 135238 h 493047"/>
                    <a:gd name="connsiteX24" fmla="*/ 1151320 w 1204329"/>
                    <a:gd name="connsiteY24" fmla="*/ 161742 h 493047"/>
                    <a:gd name="connsiteX25" fmla="*/ 1204329 w 1204329"/>
                    <a:gd name="connsiteY25" fmla="*/ 228003 h 493047"/>
                    <a:gd name="connsiteX26" fmla="*/ 1191077 w 1204329"/>
                    <a:gd name="connsiteY26" fmla="*/ 320768 h 493047"/>
                    <a:gd name="connsiteX27" fmla="*/ 1164572 w 1204329"/>
                    <a:gd name="connsiteY27" fmla="*/ 347273 h 493047"/>
                    <a:gd name="connsiteX28" fmla="*/ 1098311 w 1204329"/>
                    <a:gd name="connsiteY28" fmla="*/ 334021 h 493047"/>
                    <a:gd name="connsiteX29" fmla="*/ 1018798 w 1204329"/>
                    <a:gd name="connsiteY29" fmla="*/ 307516 h 493047"/>
                    <a:gd name="connsiteX30" fmla="*/ 979042 w 1204329"/>
                    <a:gd name="connsiteY30" fmla="*/ 281012 h 493047"/>
                    <a:gd name="connsiteX31" fmla="*/ 939285 w 1204329"/>
                    <a:gd name="connsiteY31" fmla="*/ 267760 h 493047"/>
                    <a:gd name="connsiteX32" fmla="*/ 912781 w 1204329"/>
                    <a:gd name="connsiteY32" fmla="*/ 241255 h 493047"/>
                    <a:gd name="connsiteX33" fmla="*/ 873024 w 1204329"/>
                    <a:gd name="connsiteY33" fmla="*/ 228003 h 493047"/>
                    <a:gd name="connsiteX34" fmla="*/ 727250 w 1204329"/>
                    <a:gd name="connsiteY34" fmla="*/ 201499 h 493047"/>
                    <a:gd name="connsiteX35" fmla="*/ 674242 w 1204329"/>
                    <a:gd name="connsiteY35" fmla="*/ 188247 h 493047"/>
                    <a:gd name="connsiteX36" fmla="*/ 581477 w 1204329"/>
                    <a:gd name="connsiteY36" fmla="*/ 201499 h 493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1204329" h="493047">
                      <a:moveTo>
                        <a:pt x="700746" y="188247"/>
                      </a:moveTo>
                      <a:cubicBezTo>
                        <a:pt x="643320" y="192664"/>
                        <a:pt x="585359" y="192516"/>
                        <a:pt x="528468" y="201499"/>
                      </a:cubicBezTo>
                      <a:cubicBezTo>
                        <a:pt x="500872" y="205856"/>
                        <a:pt x="448955" y="228003"/>
                        <a:pt x="448955" y="228003"/>
                      </a:cubicBezTo>
                      <a:cubicBezTo>
                        <a:pt x="422451" y="245673"/>
                        <a:pt x="391967" y="258488"/>
                        <a:pt x="369442" y="281012"/>
                      </a:cubicBezTo>
                      <a:cubicBezTo>
                        <a:pt x="331675" y="318778"/>
                        <a:pt x="353333" y="300585"/>
                        <a:pt x="303181" y="334021"/>
                      </a:cubicBezTo>
                      <a:cubicBezTo>
                        <a:pt x="257744" y="402177"/>
                        <a:pt x="300028" y="349795"/>
                        <a:pt x="236920" y="400281"/>
                      </a:cubicBezTo>
                      <a:cubicBezTo>
                        <a:pt x="184944" y="441862"/>
                        <a:pt x="239704" y="417023"/>
                        <a:pt x="170659" y="440038"/>
                      </a:cubicBezTo>
                      <a:cubicBezTo>
                        <a:pt x="157407" y="448873"/>
                        <a:pt x="145457" y="460073"/>
                        <a:pt x="130903" y="466542"/>
                      </a:cubicBezTo>
                      <a:cubicBezTo>
                        <a:pt x="105373" y="477889"/>
                        <a:pt x="51390" y="493047"/>
                        <a:pt x="51390" y="493047"/>
                      </a:cubicBezTo>
                      <a:cubicBezTo>
                        <a:pt x="-28123" y="466541"/>
                        <a:pt x="2744" y="491194"/>
                        <a:pt x="24885" y="347273"/>
                      </a:cubicBezTo>
                      <a:cubicBezTo>
                        <a:pt x="32557" y="297406"/>
                        <a:pt x="36784" y="315834"/>
                        <a:pt x="64642" y="281012"/>
                      </a:cubicBezTo>
                      <a:cubicBezTo>
                        <a:pt x="74592" y="268575"/>
                        <a:pt x="79884" y="252517"/>
                        <a:pt x="91146" y="241255"/>
                      </a:cubicBezTo>
                      <a:cubicBezTo>
                        <a:pt x="116835" y="215566"/>
                        <a:pt x="138325" y="212277"/>
                        <a:pt x="170659" y="201499"/>
                      </a:cubicBezTo>
                      <a:cubicBezTo>
                        <a:pt x="253702" y="90775"/>
                        <a:pt x="167387" y="184908"/>
                        <a:pt x="250172" y="135238"/>
                      </a:cubicBezTo>
                      <a:cubicBezTo>
                        <a:pt x="260886" y="128810"/>
                        <a:pt x="266281" y="115665"/>
                        <a:pt x="276677" y="108734"/>
                      </a:cubicBezTo>
                      <a:cubicBezTo>
                        <a:pt x="293114" y="97776"/>
                        <a:pt x="312533" y="92030"/>
                        <a:pt x="329685" y="82229"/>
                      </a:cubicBezTo>
                      <a:cubicBezTo>
                        <a:pt x="401612" y="41128"/>
                        <a:pt x="336312" y="66768"/>
                        <a:pt x="409198" y="42473"/>
                      </a:cubicBezTo>
                      <a:cubicBezTo>
                        <a:pt x="422450" y="33638"/>
                        <a:pt x="434042" y="21561"/>
                        <a:pt x="448955" y="15968"/>
                      </a:cubicBezTo>
                      <a:cubicBezTo>
                        <a:pt x="543325" y="-19421"/>
                        <a:pt x="783320" y="14902"/>
                        <a:pt x="806764" y="15968"/>
                      </a:cubicBezTo>
                      <a:cubicBezTo>
                        <a:pt x="844585" y="23533"/>
                        <a:pt x="888610" y="31246"/>
                        <a:pt x="926033" y="42473"/>
                      </a:cubicBezTo>
                      <a:cubicBezTo>
                        <a:pt x="952793" y="50501"/>
                        <a:pt x="982300" y="53480"/>
                        <a:pt x="1005546" y="68977"/>
                      </a:cubicBezTo>
                      <a:cubicBezTo>
                        <a:pt x="1018798" y="77812"/>
                        <a:pt x="1032866" y="85531"/>
                        <a:pt x="1045303" y="95481"/>
                      </a:cubicBezTo>
                      <a:cubicBezTo>
                        <a:pt x="1055059" y="103286"/>
                        <a:pt x="1061093" y="115558"/>
                        <a:pt x="1071807" y="121986"/>
                      </a:cubicBezTo>
                      <a:cubicBezTo>
                        <a:pt x="1083785" y="129173"/>
                        <a:pt x="1098312" y="130821"/>
                        <a:pt x="1111564" y="135238"/>
                      </a:cubicBezTo>
                      <a:cubicBezTo>
                        <a:pt x="1124816" y="144073"/>
                        <a:pt x="1138883" y="151792"/>
                        <a:pt x="1151320" y="161742"/>
                      </a:cubicBezTo>
                      <a:cubicBezTo>
                        <a:pt x="1178293" y="183321"/>
                        <a:pt x="1184651" y="198487"/>
                        <a:pt x="1204329" y="228003"/>
                      </a:cubicBezTo>
                      <a:cubicBezTo>
                        <a:pt x="1199912" y="258925"/>
                        <a:pt x="1200955" y="291135"/>
                        <a:pt x="1191077" y="320768"/>
                      </a:cubicBezTo>
                      <a:cubicBezTo>
                        <a:pt x="1187126" y="332621"/>
                        <a:pt x="1176941" y="345506"/>
                        <a:pt x="1164572" y="347273"/>
                      </a:cubicBezTo>
                      <a:cubicBezTo>
                        <a:pt x="1142274" y="350459"/>
                        <a:pt x="1120042" y="339948"/>
                        <a:pt x="1098311" y="334021"/>
                      </a:cubicBezTo>
                      <a:cubicBezTo>
                        <a:pt x="1071357" y="326670"/>
                        <a:pt x="1018798" y="307516"/>
                        <a:pt x="1018798" y="307516"/>
                      </a:cubicBezTo>
                      <a:cubicBezTo>
                        <a:pt x="1005546" y="298681"/>
                        <a:pt x="993288" y="288135"/>
                        <a:pt x="979042" y="281012"/>
                      </a:cubicBezTo>
                      <a:cubicBezTo>
                        <a:pt x="966548" y="274765"/>
                        <a:pt x="951263" y="274947"/>
                        <a:pt x="939285" y="267760"/>
                      </a:cubicBezTo>
                      <a:cubicBezTo>
                        <a:pt x="928571" y="261332"/>
                        <a:pt x="923495" y="247683"/>
                        <a:pt x="912781" y="241255"/>
                      </a:cubicBezTo>
                      <a:cubicBezTo>
                        <a:pt x="900803" y="234068"/>
                        <a:pt x="886456" y="231841"/>
                        <a:pt x="873024" y="228003"/>
                      </a:cubicBezTo>
                      <a:cubicBezTo>
                        <a:pt x="794122" y="205460"/>
                        <a:pt x="830484" y="220269"/>
                        <a:pt x="727250" y="201499"/>
                      </a:cubicBezTo>
                      <a:cubicBezTo>
                        <a:pt x="709331" y="198241"/>
                        <a:pt x="691911" y="192664"/>
                        <a:pt x="674242" y="188247"/>
                      </a:cubicBezTo>
                      <a:cubicBezTo>
                        <a:pt x="590372" y="202225"/>
                        <a:pt x="621599" y="201499"/>
                        <a:pt x="581477" y="201499"/>
                      </a:cubicBezTo>
                    </a:path>
                  </a:pathLst>
                </a:custGeom>
                <a:solidFill>
                  <a:srgbClr val="FF66F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313" name="フリーフォーム 312"/>
                <p:cNvSpPr/>
                <p:nvPr/>
              </p:nvSpPr>
              <p:spPr>
                <a:xfrm>
                  <a:off x="4122235" y="3844323"/>
                  <a:ext cx="1204329" cy="493047"/>
                </a:xfrm>
                <a:custGeom>
                  <a:avLst/>
                  <a:gdLst>
                    <a:gd name="connsiteX0" fmla="*/ 700746 w 1204329"/>
                    <a:gd name="connsiteY0" fmla="*/ 188247 h 493047"/>
                    <a:gd name="connsiteX1" fmla="*/ 528468 w 1204329"/>
                    <a:gd name="connsiteY1" fmla="*/ 201499 h 493047"/>
                    <a:gd name="connsiteX2" fmla="*/ 448955 w 1204329"/>
                    <a:gd name="connsiteY2" fmla="*/ 228003 h 493047"/>
                    <a:gd name="connsiteX3" fmla="*/ 369442 w 1204329"/>
                    <a:gd name="connsiteY3" fmla="*/ 281012 h 493047"/>
                    <a:gd name="connsiteX4" fmla="*/ 303181 w 1204329"/>
                    <a:gd name="connsiteY4" fmla="*/ 334021 h 493047"/>
                    <a:gd name="connsiteX5" fmla="*/ 236920 w 1204329"/>
                    <a:gd name="connsiteY5" fmla="*/ 400281 h 493047"/>
                    <a:gd name="connsiteX6" fmla="*/ 170659 w 1204329"/>
                    <a:gd name="connsiteY6" fmla="*/ 440038 h 493047"/>
                    <a:gd name="connsiteX7" fmla="*/ 130903 w 1204329"/>
                    <a:gd name="connsiteY7" fmla="*/ 466542 h 493047"/>
                    <a:gd name="connsiteX8" fmla="*/ 51390 w 1204329"/>
                    <a:gd name="connsiteY8" fmla="*/ 493047 h 493047"/>
                    <a:gd name="connsiteX9" fmla="*/ 24885 w 1204329"/>
                    <a:gd name="connsiteY9" fmla="*/ 347273 h 493047"/>
                    <a:gd name="connsiteX10" fmla="*/ 64642 w 1204329"/>
                    <a:gd name="connsiteY10" fmla="*/ 281012 h 493047"/>
                    <a:gd name="connsiteX11" fmla="*/ 91146 w 1204329"/>
                    <a:gd name="connsiteY11" fmla="*/ 241255 h 493047"/>
                    <a:gd name="connsiteX12" fmla="*/ 170659 w 1204329"/>
                    <a:gd name="connsiteY12" fmla="*/ 201499 h 493047"/>
                    <a:gd name="connsiteX13" fmla="*/ 250172 w 1204329"/>
                    <a:gd name="connsiteY13" fmla="*/ 135238 h 493047"/>
                    <a:gd name="connsiteX14" fmla="*/ 276677 w 1204329"/>
                    <a:gd name="connsiteY14" fmla="*/ 108734 h 493047"/>
                    <a:gd name="connsiteX15" fmla="*/ 329685 w 1204329"/>
                    <a:gd name="connsiteY15" fmla="*/ 82229 h 493047"/>
                    <a:gd name="connsiteX16" fmla="*/ 409198 w 1204329"/>
                    <a:gd name="connsiteY16" fmla="*/ 42473 h 493047"/>
                    <a:gd name="connsiteX17" fmla="*/ 448955 w 1204329"/>
                    <a:gd name="connsiteY17" fmla="*/ 15968 h 493047"/>
                    <a:gd name="connsiteX18" fmla="*/ 806764 w 1204329"/>
                    <a:gd name="connsiteY18" fmla="*/ 15968 h 493047"/>
                    <a:gd name="connsiteX19" fmla="*/ 926033 w 1204329"/>
                    <a:gd name="connsiteY19" fmla="*/ 42473 h 493047"/>
                    <a:gd name="connsiteX20" fmla="*/ 1005546 w 1204329"/>
                    <a:gd name="connsiteY20" fmla="*/ 68977 h 493047"/>
                    <a:gd name="connsiteX21" fmla="*/ 1045303 w 1204329"/>
                    <a:gd name="connsiteY21" fmla="*/ 95481 h 493047"/>
                    <a:gd name="connsiteX22" fmla="*/ 1071807 w 1204329"/>
                    <a:gd name="connsiteY22" fmla="*/ 121986 h 493047"/>
                    <a:gd name="connsiteX23" fmla="*/ 1111564 w 1204329"/>
                    <a:gd name="connsiteY23" fmla="*/ 135238 h 493047"/>
                    <a:gd name="connsiteX24" fmla="*/ 1151320 w 1204329"/>
                    <a:gd name="connsiteY24" fmla="*/ 161742 h 493047"/>
                    <a:gd name="connsiteX25" fmla="*/ 1204329 w 1204329"/>
                    <a:gd name="connsiteY25" fmla="*/ 228003 h 493047"/>
                    <a:gd name="connsiteX26" fmla="*/ 1191077 w 1204329"/>
                    <a:gd name="connsiteY26" fmla="*/ 320768 h 493047"/>
                    <a:gd name="connsiteX27" fmla="*/ 1164572 w 1204329"/>
                    <a:gd name="connsiteY27" fmla="*/ 347273 h 493047"/>
                    <a:gd name="connsiteX28" fmla="*/ 1098311 w 1204329"/>
                    <a:gd name="connsiteY28" fmla="*/ 334021 h 493047"/>
                    <a:gd name="connsiteX29" fmla="*/ 1018798 w 1204329"/>
                    <a:gd name="connsiteY29" fmla="*/ 307516 h 493047"/>
                    <a:gd name="connsiteX30" fmla="*/ 979042 w 1204329"/>
                    <a:gd name="connsiteY30" fmla="*/ 281012 h 493047"/>
                    <a:gd name="connsiteX31" fmla="*/ 939285 w 1204329"/>
                    <a:gd name="connsiteY31" fmla="*/ 267760 h 493047"/>
                    <a:gd name="connsiteX32" fmla="*/ 912781 w 1204329"/>
                    <a:gd name="connsiteY32" fmla="*/ 241255 h 493047"/>
                    <a:gd name="connsiteX33" fmla="*/ 873024 w 1204329"/>
                    <a:gd name="connsiteY33" fmla="*/ 228003 h 493047"/>
                    <a:gd name="connsiteX34" fmla="*/ 727250 w 1204329"/>
                    <a:gd name="connsiteY34" fmla="*/ 201499 h 493047"/>
                    <a:gd name="connsiteX35" fmla="*/ 674242 w 1204329"/>
                    <a:gd name="connsiteY35" fmla="*/ 188247 h 493047"/>
                    <a:gd name="connsiteX36" fmla="*/ 581477 w 1204329"/>
                    <a:gd name="connsiteY36" fmla="*/ 201499 h 493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1204329" h="493047">
                      <a:moveTo>
                        <a:pt x="700746" y="188247"/>
                      </a:moveTo>
                      <a:cubicBezTo>
                        <a:pt x="643320" y="192664"/>
                        <a:pt x="585359" y="192516"/>
                        <a:pt x="528468" y="201499"/>
                      </a:cubicBezTo>
                      <a:cubicBezTo>
                        <a:pt x="500872" y="205856"/>
                        <a:pt x="448955" y="228003"/>
                        <a:pt x="448955" y="228003"/>
                      </a:cubicBezTo>
                      <a:cubicBezTo>
                        <a:pt x="422451" y="245673"/>
                        <a:pt x="391967" y="258488"/>
                        <a:pt x="369442" y="281012"/>
                      </a:cubicBezTo>
                      <a:cubicBezTo>
                        <a:pt x="331675" y="318778"/>
                        <a:pt x="353333" y="300585"/>
                        <a:pt x="303181" y="334021"/>
                      </a:cubicBezTo>
                      <a:cubicBezTo>
                        <a:pt x="257744" y="402177"/>
                        <a:pt x="300028" y="349795"/>
                        <a:pt x="236920" y="400281"/>
                      </a:cubicBezTo>
                      <a:cubicBezTo>
                        <a:pt x="184944" y="441862"/>
                        <a:pt x="239704" y="417023"/>
                        <a:pt x="170659" y="440038"/>
                      </a:cubicBezTo>
                      <a:cubicBezTo>
                        <a:pt x="157407" y="448873"/>
                        <a:pt x="145457" y="460073"/>
                        <a:pt x="130903" y="466542"/>
                      </a:cubicBezTo>
                      <a:cubicBezTo>
                        <a:pt x="105373" y="477889"/>
                        <a:pt x="51390" y="493047"/>
                        <a:pt x="51390" y="493047"/>
                      </a:cubicBezTo>
                      <a:cubicBezTo>
                        <a:pt x="-28123" y="466541"/>
                        <a:pt x="2744" y="491194"/>
                        <a:pt x="24885" y="347273"/>
                      </a:cubicBezTo>
                      <a:cubicBezTo>
                        <a:pt x="32557" y="297406"/>
                        <a:pt x="36784" y="315834"/>
                        <a:pt x="64642" y="281012"/>
                      </a:cubicBezTo>
                      <a:cubicBezTo>
                        <a:pt x="74592" y="268575"/>
                        <a:pt x="79884" y="252517"/>
                        <a:pt x="91146" y="241255"/>
                      </a:cubicBezTo>
                      <a:cubicBezTo>
                        <a:pt x="116835" y="215566"/>
                        <a:pt x="138325" y="212277"/>
                        <a:pt x="170659" y="201499"/>
                      </a:cubicBezTo>
                      <a:cubicBezTo>
                        <a:pt x="253702" y="90775"/>
                        <a:pt x="167387" y="184908"/>
                        <a:pt x="250172" y="135238"/>
                      </a:cubicBezTo>
                      <a:cubicBezTo>
                        <a:pt x="260886" y="128810"/>
                        <a:pt x="266281" y="115665"/>
                        <a:pt x="276677" y="108734"/>
                      </a:cubicBezTo>
                      <a:cubicBezTo>
                        <a:pt x="293114" y="97776"/>
                        <a:pt x="312533" y="92030"/>
                        <a:pt x="329685" y="82229"/>
                      </a:cubicBezTo>
                      <a:cubicBezTo>
                        <a:pt x="401612" y="41128"/>
                        <a:pt x="336312" y="66768"/>
                        <a:pt x="409198" y="42473"/>
                      </a:cubicBezTo>
                      <a:cubicBezTo>
                        <a:pt x="422450" y="33638"/>
                        <a:pt x="434042" y="21561"/>
                        <a:pt x="448955" y="15968"/>
                      </a:cubicBezTo>
                      <a:cubicBezTo>
                        <a:pt x="543325" y="-19421"/>
                        <a:pt x="783320" y="14902"/>
                        <a:pt x="806764" y="15968"/>
                      </a:cubicBezTo>
                      <a:cubicBezTo>
                        <a:pt x="844585" y="23533"/>
                        <a:pt x="888610" y="31246"/>
                        <a:pt x="926033" y="42473"/>
                      </a:cubicBezTo>
                      <a:cubicBezTo>
                        <a:pt x="952793" y="50501"/>
                        <a:pt x="982300" y="53480"/>
                        <a:pt x="1005546" y="68977"/>
                      </a:cubicBezTo>
                      <a:cubicBezTo>
                        <a:pt x="1018798" y="77812"/>
                        <a:pt x="1032866" y="85531"/>
                        <a:pt x="1045303" y="95481"/>
                      </a:cubicBezTo>
                      <a:cubicBezTo>
                        <a:pt x="1055059" y="103286"/>
                        <a:pt x="1061093" y="115558"/>
                        <a:pt x="1071807" y="121986"/>
                      </a:cubicBezTo>
                      <a:cubicBezTo>
                        <a:pt x="1083785" y="129173"/>
                        <a:pt x="1098312" y="130821"/>
                        <a:pt x="1111564" y="135238"/>
                      </a:cubicBezTo>
                      <a:cubicBezTo>
                        <a:pt x="1124816" y="144073"/>
                        <a:pt x="1138883" y="151792"/>
                        <a:pt x="1151320" y="161742"/>
                      </a:cubicBezTo>
                      <a:cubicBezTo>
                        <a:pt x="1178293" y="183321"/>
                        <a:pt x="1184651" y="198487"/>
                        <a:pt x="1204329" y="228003"/>
                      </a:cubicBezTo>
                      <a:cubicBezTo>
                        <a:pt x="1199912" y="258925"/>
                        <a:pt x="1200955" y="291135"/>
                        <a:pt x="1191077" y="320768"/>
                      </a:cubicBezTo>
                      <a:cubicBezTo>
                        <a:pt x="1187126" y="332621"/>
                        <a:pt x="1176941" y="345506"/>
                        <a:pt x="1164572" y="347273"/>
                      </a:cubicBezTo>
                      <a:cubicBezTo>
                        <a:pt x="1142274" y="350459"/>
                        <a:pt x="1120042" y="339948"/>
                        <a:pt x="1098311" y="334021"/>
                      </a:cubicBezTo>
                      <a:cubicBezTo>
                        <a:pt x="1071357" y="326670"/>
                        <a:pt x="1018798" y="307516"/>
                        <a:pt x="1018798" y="307516"/>
                      </a:cubicBezTo>
                      <a:cubicBezTo>
                        <a:pt x="1005546" y="298681"/>
                        <a:pt x="993288" y="288135"/>
                        <a:pt x="979042" y="281012"/>
                      </a:cubicBezTo>
                      <a:cubicBezTo>
                        <a:pt x="966548" y="274765"/>
                        <a:pt x="951263" y="274947"/>
                        <a:pt x="939285" y="267760"/>
                      </a:cubicBezTo>
                      <a:cubicBezTo>
                        <a:pt x="928571" y="261332"/>
                        <a:pt x="923495" y="247683"/>
                        <a:pt x="912781" y="241255"/>
                      </a:cubicBezTo>
                      <a:cubicBezTo>
                        <a:pt x="900803" y="234068"/>
                        <a:pt x="886456" y="231841"/>
                        <a:pt x="873024" y="228003"/>
                      </a:cubicBezTo>
                      <a:cubicBezTo>
                        <a:pt x="794122" y="205460"/>
                        <a:pt x="830484" y="220269"/>
                        <a:pt x="727250" y="201499"/>
                      </a:cubicBezTo>
                      <a:cubicBezTo>
                        <a:pt x="709331" y="198241"/>
                        <a:pt x="691911" y="192664"/>
                        <a:pt x="674242" y="188247"/>
                      </a:cubicBezTo>
                      <a:cubicBezTo>
                        <a:pt x="590372" y="202225"/>
                        <a:pt x="621599" y="201499"/>
                        <a:pt x="581477" y="201499"/>
                      </a:cubicBezTo>
                    </a:path>
                  </a:pathLst>
                </a:custGeom>
                <a:solidFill>
                  <a:srgbClr val="FF66F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</p:grpSp>
          <p:sp>
            <p:nvSpPr>
              <p:cNvPr id="311" name="正方形/長方形 310"/>
              <p:cNvSpPr/>
              <p:nvPr/>
            </p:nvSpPr>
            <p:spPr>
              <a:xfrm>
                <a:off x="3211081" y="1525873"/>
                <a:ext cx="3110384" cy="1353091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ja-JP" altLang="en-US" sz="2000" b="0" cap="none" spc="0" dirty="0" smtClean="0">
                    <a:ln w="18415" cmpd="sng">
                      <a:solidFill>
                        <a:sysClr val="windowText" lastClr="000000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</a:rPr>
                  <a:t>もんだい</a:t>
                </a:r>
                <a:endParaRPr lang="ja-JP" altLang="en-US" sz="2000" b="0" cap="none" spc="0" dirty="0">
                  <a:ln w="18415" cmpd="sng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283" name="グループ化 282"/>
            <p:cNvGrpSpPr/>
            <p:nvPr/>
          </p:nvGrpSpPr>
          <p:grpSpPr>
            <a:xfrm>
              <a:off x="5588496" y="5061760"/>
              <a:ext cx="1455374" cy="1384722"/>
              <a:chOff x="2744777" y="1484784"/>
              <a:chExt cx="4050390" cy="4682851"/>
            </a:xfrm>
          </p:grpSpPr>
          <p:grpSp>
            <p:nvGrpSpPr>
              <p:cNvPr id="297" name="グループ化 296"/>
              <p:cNvGrpSpPr/>
              <p:nvPr/>
            </p:nvGrpSpPr>
            <p:grpSpPr>
              <a:xfrm>
                <a:off x="2744777" y="1484784"/>
                <a:ext cx="4050390" cy="4682851"/>
                <a:chOff x="2668961" y="1844824"/>
                <a:chExt cx="4050390" cy="4682851"/>
              </a:xfrm>
            </p:grpSpPr>
            <p:sp>
              <p:nvSpPr>
                <p:cNvPr id="302" name="フリーフォーム 301"/>
                <p:cNvSpPr/>
                <p:nvPr/>
              </p:nvSpPr>
              <p:spPr>
                <a:xfrm>
                  <a:off x="2668961" y="1844824"/>
                  <a:ext cx="4050390" cy="4682851"/>
                </a:xfrm>
                <a:custGeom>
                  <a:avLst/>
                  <a:gdLst>
                    <a:gd name="connsiteX0" fmla="*/ 1277497 w 4050390"/>
                    <a:gd name="connsiteY0" fmla="*/ 35515 h 4334120"/>
                    <a:gd name="connsiteX1" fmla="*/ 747410 w 4050390"/>
                    <a:gd name="connsiteY1" fmla="*/ 287306 h 4334120"/>
                    <a:gd name="connsiteX2" fmla="*/ 349845 w 4050390"/>
                    <a:gd name="connsiteY2" fmla="*/ 936663 h 4334120"/>
                    <a:gd name="connsiteX3" fmla="*/ 190819 w 4050390"/>
                    <a:gd name="connsiteY3" fmla="*/ 2672698 h 4334120"/>
                    <a:gd name="connsiteX4" fmla="*/ 204071 w 4050390"/>
                    <a:gd name="connsiteY4" fmla="*/ 4209950 h 4334120"/>
                    <a:gd name="connsiteX5" fmla="*/ 270332 w 4050390"/>
                    <a:gd name="connsiteY5" fmla="*/ 4249706 h 4334120"/>
                    <a:gd name="connsiteX6" fmla="*/ 3649637 w 4050390"/>
                    <a:gd name="connsiteY6" fmla="*/ 4302715 h 4334120"/>
                    <a:gd name="connsiteX7" fmla="*/ 4020697 w 4050390"/>
                    <a:gd name="connsiteY7" fmla="*/ 4249706 h 4334120"/>
                    <a:gd name="connsiteX8" fmla="*/ 3967689 w 4050390"/>
                    <a:gd name="connsiteY8" fmla="*/ 4156941 h 4334120"/>
                    <a:gd name="connsiteX9" fmla="*/ 3914680 w 4050390"/>
                    <a:gd name="connsiteY9" fmla="*/ 2526924 h 4334120"/>
                    <a:gd name="connsiteX10" fmla="*/ 3768906 w 4050390"/>
                    <a:gd name="connsiteY10" fmla="*/ 578854 h 4334120"/>
                    <a:gd name="connsiteX11" fmla="*/ 2152141 w 4050390"/>
                    <a:gd name="connsiteY11" fmla="*/ 22263 h 4334120"/>
                    <a:gd name="connsiteX12" fmla="*/ 1065463 w 4050390"/>
                    <a:gd name="connsiteY12" fmla="*/ 101776 h 4334120"/>
                    <a:gd name="connsiteX13" fmla="*/ 1065463 w 4050390"/>
                    <a:gd name="connsiteY13" fmla="*/ 101776 h 43341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4050390" h="4334120">
                      <a:moveTo>
                        <a:pt x="1277497" y="35515"/>
                      </a:moveTo>
                      <a:cubicBezTo>
                        <a:pt x="1089758" y="86315"/>
                        <a:pt x="902019" y="137115"/>
                        <a:pt x="747410" y="287306"/>
                      </a:cubicBezTo>
                      <a:cubicBezTo>
                        <a:pt x="592801" y="437497"/>
                        <a:pt x="442610" y="539098"/>
                        <a:pt x="349845" y="936663"/>
                      </a:cubicBezTo>
                      <a:cubicBezTo>
                        <a:pt x="257080" y="1334228"/>
                        <a:pt x="215115" y="2127150"/>
                        <a:pt x="190819" y="2672698"/>
                      </a:cubicBezTo>
                      <a:cubicBezTo>
                        <a:pt x="166523" y="3218246"/>
                        <a:pt x="190819" y="3947115"/>
                        <a:pt x="204071" y="4209950"/>
                      </a:cubicBezTo>
                      <a:cubicBezTo>
                        <a:pt x="217323" y="4472785"/>
                        <a:pt x="-303929" y="4234245"/>
                        <a:pt x="270332" y="4249706"/>
                      </a:cubicBezTo>
                      <a:cubicBezTo>
                        <a:pt x="844593" y="4265167"/>
                        <a:pt x="3024576" y="4302715"/>
                        <a:pt x="3649637" y="4302715"/>
                      </a:cubicBezTo>
                      <a:cubicBezTo>
                        <a:pt x="4274698" y="4302715"/>
                        <a:pt x="3967688" y="4274002"/>
                        <a:pt x="4020697" y="4249706"/>
                      </a:cubicBezTo>
                      <a:cubicBezTo>
                        <a:pt x="4073706" y="4225410"/>
                        <a:pt x="3985359" y="4444071"/>
                        <a:pt x="3967689" y="4156941"/>
                      </a:cubicBezTo>
                      <a:cubicBezTo>
                        <a:pt x="3950020" y="3869811"/>
                        <a:pt x="3947811" y="3123272"/>
                        <a:pt x="3914680" y="2526924"/>
                      </a:cubicBezTo>
                      <a:cubicBezTo>
                        <a:pt x="3881550" y="1930576"/>
                        <a:pt x="4062663" y="996298"/>
                        <a:pt x="3768906" y="578854"/>
                      </a:cubicBezTo>
                      <a:cubicBezTo>
                        <a:pt x="3475150" y="161411"/>
                        <a:pt x="2602715" y="101776"/>
                        <a:pt x="2152141" y="22263"/>
                      </a:cubicBezTo>
                      <a:cubicBezTo>
                        <a:pt x="1701567" y="-57250"/>
                        <a:pt x="1065463" y="101776"/>
                        <a:pt x="1065463" y="101776"/>
                      </a:cubicBezTo>
                      <a:lnTo>
                        <a:pt x="1065463" y="101776"/>
                      </a:lnTo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303" name="円/楕円 302"/>
                <p:cNvSpPr/>
                <p:nvPr/>
              </p:nvSpPr>
              <p:spPr>
                <a:xfrm>
                  <a:off x="3539968" y="2708920"/>
                  <a:ext cx="864096" cy="864096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304" name="弦 303"/>
                <p:cNvSpPr/>
                <p:nvPr/>
              </p:nvSpPr>
              <p:spPr>
                <a:xfrm rot="17413514">
                  <a:off x="3511875" y="2740803"/>
                  <a:ext cx="863204" cy="848977"/>
                </a:xfrm>
                <a:prstGeom prst="chord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305" name="円/楕円 304"/>
                <p:cNvSpPr/>
                <p:nvPr/>
              </p:nvSpPr>
              <p:spPr>
                <a:xfrm>
                  <a:off x="4913988" y="2708920"/>
                  <a:ext cx="864096" cy="864096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306" name="弦 305"/>
                <p:cNvSpPr/>
                <p:nvPr/>
              </p:nvSpPr>
              <p:spPr>
                <a:xfrm rot="17413514">
                  <a:off x="4885895" y="2740803"/>
                  <a:ext cx="863204" cy="848977"/>
                </a:xfrm>
                <a:prstGeom prst="chord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307" name="円/楕円 306"/>
                <p:cNvSpPr/>
                <p:nvPr/>
              </p:nvSpPr>
              <p:spPr>
                <a:xfrm>
                  <a:off x="3779912" y="2996952"/>
                  <a:ext cx="360040" cy="28803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308" name="円/楕円 307"/>
                <p:cNvSpPr/>
                <p:nvPr/>
              </p:nvSpPr>
              <p:spPr>
                <a:xfrm>
                  <a:off x="5137477" y="3021275"/>
                  <a:ext cx="360040" cy="28803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</p:grpSp>
          <p:grpSp>
            <p:nvGrpSpPr>
              <p:cNvPr id="298" name="グループ化 297"/>
              <p:cNvGrpSpPr/>
              <p:nvPr/>
            </p:nvGrpSpPr>
            <p:grpSpPr>
              <a:xfrm>
                <a:off x="4333282" y="3948385"/>
                <a:ext cx="880011" cy="701173"/>
                <a:chOff x="4109793" y="3844323"/>
                <a:chExt cx="1216771" cy="701173"/>
              </a:xfrm>
            </p:grpSpPr>
            <p:sp>
              <p:nvSpPr>
                <p:cNvPr id="300" name="フリーフォーム 299"/>
                <p:cNvSpPr/>
                <p:nvPr/>
              </p:nvSpPr>
              <p:spPr>
                <a:xfrm>
                  <a:off x="4109793" y="4052449"/>
                  <a:ext cx="1204329" cy="493047"/>
                </a:xfrm>
                <a:custGeom>
                  <a:avLst/>
                  <a:gdLst>
                    <a:gd name="connsiteX0" fmla="*/ 700746 w 1204329"/>
                    <a:gd name="connsiteY0" fmla="*/ 188247 h 493047"/>
                    <a:gd name="connsiteX1" fmla="*/ 528468 w 1204329"/>
                    <a:gd name="connsiteY1" fmla="*/ 201499 h 493047"/>
                    <a:gd name="connsiteX2" fmla="*/ 448955 w 1204329"/>
                    <a:gd name="connsiteY2" fmla="*/ 228003 h 493047"/>
                    <a:gd name="connsiteX3" fmla="*/ 369442 w 1204329"/>
                    <a:gd name="connsiteY3" fmla="*/ 281012 h 493047"/>
                    <a:gd name="connsiteX4" fmla="*/ 303181 w 1204329"/>
                    <a:gd name="connsiteY4" fmla="*/ 334021 h 493047"/>
                    <a:gd name="connsiteX5" fmla="*/ 236920 w 1204329"/>
                    <a:gd name="connsiteY5" fmla="*/ 400281 h 493047"/>
                    <a:gd name="connsiteX6" fmla="*/ 170659 w 1204329"/>
                    <a:gd name="connsiteY6" fmla="*/ 440038 h 493047"/>
                    <a:gd name="connsiteX7" fmla="*/ 130903 w 1204329"/>
                    <a:gd name="connsiteY7" fmla="*/ 466542 h 493047"/>
                    <a:gd name="connsiteX8" fmla="*/ 51390 w 1204329"/>
                    <a:gd name="connsiteY8" fmla="*/ 493047 h 493047"/>
                    <a:gd name="connsiteX9" fmla="*/ 24885 w 1204329"/>
                    <a:gd name="connsiteY9" fmla="*/ 347273 h 493047"/>
                    <a:gd name="connsiteX10" fmla="*/ 64642 w 1204329"/>
                    <a:gd name="connsiteY10" fmla="*/ 281012 h 493047"/>
                    <a:gd name="connsiteX11" fmla="*/ 91146 w 1204329"/>
                    <a:gd name="connsiteY11" fmla="*/ 241255 h 493047"/>
                    <a:gd name="connsiteX12" fmla="*/ 170659 w 1204329"/>
                    <a:gd name="connsiteY12" fmla="*/ 201499 h 493047"/>
                    <a:gd name="connsiteX13" fmla="*/ 250172 w 1204329"/>
                    <a:gd name="connsiteY13" fmla="*/ 135238 h 493047"/>
                    <a:gd name="connsiteX14" fmla="*/ 276677 w 1204329"/>
                    <a:gd name="connsiteY14" fmla="*/ 108734 h 493047"/>
                    <a:gd name="connsiteX15" fmla="*/ 329685 w 1204329"/>
                    <a:gd name="connsiteY15" fmla="*/ 82229 h 493047"/>
                    <a:gd name="connsiteX16" fmla="*/ 409198 w 1204329"/>
                    <a:gd name="connsiteY16" fmla="*/ 42473 h 493047"/>
                    <a:gd name="connsiteX17" fmla="*/ 448955 w 1204329"/>
                    <a:gd name="connsiteY17" fmla="*/ 15968 h 493047"/>
                    <a:gd name="connsiteX18" fmla="*/ 806764 w 1204329"/>
                    <a:gd name="connsiteY18" fmla="*/ 15968 h 493047"/>
                    <a:gd name="connsiteX19" fmla="*/ 926033 w 1204329"/>
                    <a:gd name="connsiteY19" fmla="*/ 42473 h 493047"/>
                    <a:gd name="connsiteX20" fmla="*/ 1005546 w 1204329"/>
                    <a:gd name="connsiteY20" fmla="*/ 68977 h 493047"/>
                    <a:gd name="connsiteX21" fmla="*/ 1045303 w 1204329"/>
                    <a:gd name="connsiteY21" fmla="*/ 95481 h 493047"/>
                    <a:gd name="connsiteX22" fmla="*/ 1071807 w 1204329"/>
                    <a:gd name="connsiteY22" fmla="*/ 121986 h 493047"/>
                    <a:gd name="connsiteX23" fmla="*/ 1111564 w 1204329"/>
                    <a:gd name="connsiteY23" fmla="*/ 135238 h 493047"/>
                    <a:gd name="connsiteX24" fmla="*/ 1151320 w 1204329"/>
                    <a:gd name="connsiteY24" fmla="*/ 161742 h 493047"/>
                    <a:gd name="connsiteX25" fmla="*/ 1204329 w 1204329"/>
                    <a:gd name="connsiteY25" fmla="*/ 228003 h 493047"/>
                    <a:gd name="connsiteX26" fmla="*/ 1191077 w 1204329"/>
                    <a:gd name="connsiteY26" fmla="*/ 320768 h 493047"/>
                    <a:gd name="connsiteX27" fmla="*/ 1164572 w 1204329"/>
                    <a:gd name="connsiteY27" fmla="*/ 347273 h 493047"/>
                    <a:gd name="connsiteX28" fmla="*/ 1098311 w 1204329"/>
                    <a:gd name="connsiteY28" fmla="*/ 334021 h 493047"/>
                    <a:gd name="connsiteX29" fmla="*/ 1018798 w 1204329"/>
                    <a:gd name="connsiteY29" fmla="*/ 307516 h 493047"/>
                    <a:gd name="connsiteX30" fmla="*/ 979042 w 1204329"/>
                    <a:gd name="connsiteY30" fmla="*/ 281012 h 493047"/>
                    <a:gd name="connsiteX31" fmla="*/ 939285 w 1204329"/>
                    <a:gd name="connsiteY31" fmla="*/ 267760 h 493047"/>
                    <a:gd name="connsiteX32" fmla="*/ 912781 w 1204329"/>
                    <a:gd name="connsiteY32" fmla="*/ 241255 h 493047"/>
                    <a:gd name="connsiteX33" fmla="*/ 873024 w 1204329"/>
                    <a:gd name="connsiteY33" fmla="*/ 228003 h 493047"/>
                    <a:gd name="connsiteX34" fmla="*/ 727250 w 1204329"/>
                    <a:gd name="connsiteY34" fmla="*/ 201499 h 493047"/>
                    <a:gd name="connsiteX35" fmla="*/ 674242 w 1204329"/>
                    <a:gd name="connsiteY35" fmla="*/ 188247 h 493047"/>
                    <a:gd name="connsiteX36" fmla="*/ 581477 w 1204329"/>
                    <a:gd name="connsiteY36" fmla="*/ 201499 h 493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1204329" h="493047">
                      <a:moveTo>
                        <a:pt x="700746" y="188247"/>
                      </a:moveTo>
                      <a:cubicBezTo>
                        <a:pt x="643320" y="192664"/>
                        <a:pt x="585359" y="192516"/>
                        <a:pt x="528468" y="201499"/>
                      </a:cubicBezTo>
                      <a:cubicBezTo>
                        <a:pt x="500872" y="205856"/>
                        <a:pt x="448955" y="228003"/>
                        <a:pt x="448955" y="228003"/>
                      </a:cubicBezTo>
                      <a:cubicBezTo>
                        <a:pt x="422451" y="245673"/>
                        <a:pt x="391967" y="258488"/>
                        <a:pt x="369442" y="281012"/>
                      </a:cubicBezTo>
                      <a:cubicBezTo>
                        <a:pt x="331675" y="318778"/>
                        <a:pt x="353333" y="300585"/>
                        <a:pt x="303181" y="334021"/>
                      </a:cubicBezTo>
                      <a:cubicBezTo>
                        <a:pt x="257744" y="402177"/>
                        <a:pt x="300028" y="349795"/>
                        <a:pt x="236920" y="400281"/>
                      </a:cubicBezTo>
                      <a:cubicBezTo>
                        <a:pt x="184944" y="441862"/>
                        <a:pt x="239704" y="417023"/>
                        <a:pt x="170659" y="440038"/>
                      </a:cubicBezTo>
                      <a:cubicBezTo>
                        <a:pt x="157407" y="448873"/>
                        <a:pt x="145457" y="460073"/>
                        <a:pt x="130903" y="466542"/>
                      </a:cubicBezTo>
                      <a:cubicBezTo>
                        <a:pt x="105373" y="477889"/>
                        <a:pt x="51390" y="493047"/>
                        <a:pt x="51390" y="493047"/>
                      </a:cubicBezTo>
                      <a:cubicBezTo>
                        <a:pt x="-28123" y="466541"/>
                        <a:pt x="2744" y="491194"/>
                        <a:pt x="24885" y="347273"/>
                      </a:cubicBezTo>
                      <a:cubicBezTo>
                        <a:pt x="32557" y="297406"/>
                        <a:pt x="36784" y="315834"/>
                        <a:pt x="64642" y="281012"/>
                      </a:cubicBezTo>
                      <a:cubicBezTo>
                        <a:pt x="74592" y="268575"/>
                        <a:pt x="79884" y="252517"/>
                        <a:pt x="91146" y="241255"/>
                      </a:cubicBezTo>
                      <a:cubicBezTo>
                        <a:pt x="116835" y="215566"/>
                        <a:pt x="138325" y="212277"/>
                        <a:pt x="170659" y="201499"/>
                      </a:cubicBezTo>
                      <a:cubicBezTo>
                        <a:pt x="253702" y="90775"/>
                        <a:pt x="167387" y="184908"/>
                        <a:pt x="250172" y="135238"/>
                      </a:cubicBezTo>
                      <a:cubicBezTo>
                        <a:pt x="260886" y="128810"/>
                        <a:pt x="266281" y="115665"/>
                        <a:pt x="276677" y="108734"/>
                      </a:cubicBezTo>
                      <a:cubicBezTo>
                        <a:pt x="293114" y="97776"/>
                        <a:pt x="312533" y="92030"/>
                        <a:pt x="329685" y="82229"/>
                      </a:cubicBezTo>
                      <a:cubicBezTo>
                        <a:pt x="401612" y="41128"/>
                        <a:pt x="336312" y="66768"/>
                        <a:pt x="409198" y="42473"/>
                      </a:cubicBezTo>
                      <a:cubicBezTo>
                        <a:pt x="422450" y="33638"/>
                        <a:pt x="434042" y="21561"/>
                        <a:pt x="448955" y="15968"/>
                      </a:cubicBezTo>
                      <a:cubicBezTo>
                        <a:pt x="543325" y="-19421"/>
                        <a:pt x="783320" y="14902"/>
                        <a:pt x="806764" y="15968"/>
                      </a:cubicBezTo>
                      <a:cubicBezTo>
                        <a:pt x="844585" y="23533"/>
                        <a:pt x="888610" y="31246"/>
                        <a:pt x="926033" y="42473"/>
                      </a:cubicBezTo>
                      <a:cubicBezTo>
                        <a:pt x="952793" y="50501"/>
                        <a:pt x="982300" y="53480"/>
                        <a:pt x="1005546" y="68977"/>
                      </a:cubicBezTo>
                      <a:cubicBezTo>
                        <a:pt x="1018798" y="77812"/>
                        <a:pt x="1032866" y="85531"/>
                        <a:pt x="1045303" y="95481"/>
                      </a:cubicBezTo>
                      <a:cubicBezTo>
                        <a:pt x="1055059" y="103286"/>
                        <a:pt x="1061093" y="115558"/>
                        <a:pt x="1071807" y="121986"/>
                      </a:cubicBezTo>
                      <a:cubicBezTo>
                        <a:pt x="1083785" y="129173"/>
                        <a:pt x="1098312" y="130821"/>
                        <a:pt x="1111564" y="135238"/>
                      </a:cubicBezTo>
                      <a:cubicBezTo>
                        <a:pt x="1124816" y="144073"/>
                        <a:pt x="1138883" y="151792"/>
                        <a:pt x="1151320" y="161742"/>
                      </a:cubicBezTo>
                      <a:cubicBezTo>
                        <a:pt x="1178293" y="183321"/>
                        <a:pt x="1184651" y="198487"/>
                        <a:pt x="1204329" y="228003"/>
                      </a:cubicBezTo>
                      <a:cubicBezTo>
                        <a:pt x="1199912" y="258925"/>
                        <a:pt x="1200955" y="291135"/>
                        <a:pt x="1191077" y="320768"/>
                      </a:cubicBezTo>
                      <a:cubicBezTo>
                        <a:pt x="1187126" y="332621"/>
                        <a:pt x="1176941" y="345506"/>
                        <a:pt x="1164572" y="347273"/>
                      </a:cubicBezTo>
                      <a:cubicBezTo>
                        <a:pt x="1142274" y="350459"/>
                        <a:pt x="1120042" y="339948"/>
                        <a:pt x="1098311" y="334021"/>
                      </a:cubicBezTo>
                      <a:cubicBezTo>
                        <a:pt x="1071357" y="326670"/>
                        <a:pt x="1018798" y="307516"/>
                        <a:pt x="1018798" y="307516"/>
                      </a:cubicBezTo>
                      <a:cubicBezTo>
                        <a:pt x="1005546" y="298681"/>
                        <a:pt x="993288" y="288135"/>
                        <a:pt x="979042" y="281012"/>
                      </a:cubicBezTo>
                      <a:cubicBezTo>
                        <a:pt x="966548" y="274765"/>
                        <a:pt x="951263" y="274947"/>
                        <a:pt x="939285" y="267760"/>
                      </a:cubicBezTo>
                      <a:cubicBezTo>
                        <a:pt x="928571" y="261332"/>
                        <a:pt x="923495" y="247683"/>
                        <a:pt x="912781" y="241255"/>
                      </a:cubicBezTo>
                      <a:cubicBezTo>
                        <a:pt x="900803" y="234068"/>
                        <a:pt x="886456" y="231841"/>
                        <a:pt x="873024" y="228003"/>
                      </a:cubicBezTo>
                      <a:cubicBezTo>
                        <a:pt x="794122" y="205460"/>
                        <a:pt x="830484" y="220269"/>
                        <a:pt x="727250" y="201499"/>
                      </a:cubicBezTo>
                      <a:cubicBezTo>
                        <a:pt x="709331" y="198241"/>
                        <a:pt x="691911" y="192664"/>
                        <a:pt x="674242" y="188247"/>
                      </a:cubicBezTo>
                      <a:cubicBezTo>
                        <a:pt x="590372" y="202225"/>
                        <a:pt x="621599" y="201499"/>
                        <a:pt x="581477" y="201499"/>
                      </a:cubicBezTo>
                    </a:path>
                  </a:pathLst>
                </a:custGeom>
                <a:solidFill>
                  <a:srgbClr val="FF66F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301" name="フリーフォーム 300"/>
                <p:cNvSpPr/>
                <p:nvPr/>
              </p:nvSpPr>
              <p:spPr>
                <a:xfrm>
                  <a:off x="4122235" y="3844323"/>
                  <a:ext cx="1204329" cy="493047"/>
                </a:xfrm>
                <a:custGeom>
                  <a:avLst/>
                  <a:gdLst>
                    <a:gd name="connsiteX0" fmla="*/ 700746 w 1204329"/>
                    <a:gd name="connsiteY0" fmla="*/ 188247 h 493047"/>
                    <a:gd name="connsiteX1" fmla="*/ 528468 w 1204329"/>
                    <a:gd name="connsiteY1" fmla="*/ 201499 h 493047"/>
                    <a:gd name="connsiteX2" fmla="*/ 448955 w 1204329"/>
                    <a:gd name="connsiteY2" fmla="*/ 228003 h 493047"/>
                    <a:gd name="connsiteX3" fmla="*/ 369442 w 1204329"/>
                    <a:gd name="connsiteY3" fmla="*/ 281012 h 493047"/>
                    <a:gd name="connsiteX4" fmla="*/ 303181 w 1204329"/>
                    <a:gd name="connsiteY4" fmla="*/ 334021 h 493047"/>
                    <a:gd name="connsiteX5" fmla="*/ 236920 w 1204329"/>
                    <a:gd name="connsiteY5" fmla="*/ 400281 h 493047"/>
                    <a:gd name="connsiteX6" fmla="*/ 170659 w 1204329"/>
                    <a:gd name="connsiteY6" fmla="*/ 440038 h 493047"/>
                    <a:gd name="connsiteX7" fmla="*/ 130903 w 1204329"/>
                    <a:gd name="connsiteY7" fmla="*/ 466542 h 493047"/>
                    <a:gd name="connsiteX8" fmla="*/ 51390 w 1204329"/>
                    <a:gd name="connsiteY8" fmla="*/ 493047 h 493047"/>
                    <a:gd name="connsiteX9" fmla="*/ 24885 w 1204329"/>
                    <a:gd name="connsiteY9" fmla="*/ 347273 h 493047"/>
                    <a:gd name="connsiteX10" fmla="*/ 64642 w 1204329"/>
                    <a:gd name="connsiteY10" fmla="*/ 281012 h 493047"/>
                    <a:gd name="connsiteX11" fmla="*/ 91146 w 1204329"/>
                    <a:gd name="connsiteY11" fmla="*/ 241255 h 493047"/>
                    <a:gd name="connsiteX12" fmla="*/ 170659 w 1204329"/>
                    <a:gd name="connsiteY12" fmla="*/ 201499 h 493047"/>
                    <a:gd name="connsiteX13" fmla="*/ 250172 w 1204329"/>
                    <a:gd name="connsiteY13" fmla="*/ 135238 h 493047"/>
                    <a:gd name="connsiteX14" fmla="*/ 276677 w 1204329"/>
                    <a:gd name="connsiteY14" fmla="*/ 108734 h 493047"/>
                    <a:gd name="connsiteX15" fmla="*/ 329685 w 1204329"/>
                    <a:gd name="connsiteY15" fmla="*/ 82229 h 493047"/>
                    <a:gd name="connsiteX16" fmla="*/ 409198 w 1204329"/>
                    <a:gd name="connsiteY16" fmla="*/ 42473 h 493047"/>
                    <a:gd name="connsiteX17" fmla="*/ 448955 w 1204329"/>
                    <a:gd name="connsiteY17" fmla="*/ 15968 h 493047"/>
                    <a:gd name="connsiteX18" fmla="*/ 806764 w 1204329"/>
                    <a:gd name="connsiteY18" fmla="*/ 15968 h 493047"/>
                    <a:gd name="connsiteX19" fmla="*/ 926033 w 1204329"/>
                    <a:gd name="connsiteY19" fmla="*/ 42473 h 493047"/>
                    <a:gd name="connsiteX20" fmla="*/ 1005546 w 1204329"/>
                    <a:gd name="connsiteY20" fmla="*/ 68977 h 493047"/>
                    <a:gd name="connsiteX21" fmla="*/ 1045303 w 1204329"/>
                    <a:gd name="connsiteY21" fmla="*/ 95481 h 493047"/>
                    <a:gd name="connsiteX22" fmla="*/ 1071807 w 1204329"/>
                    <a:gd name="connsiteY22" fmla="*/ 121986 h 493047"/>
                    <a:gd name="connsiteX23" fmla="*/ 1111564 w 1204329"/>
                    <a:gd name="connsiteY23" fmla="*/ 135238 h 493047"/>
                    <a:gd name="connsiteX24" fmla="*/ 1151320 w 1204329"/>
                    <a:gd name="connsiteY24" fmla="*/ 161742 h 493047"/>
                    <a:gd name="connsiteX25" fmla="*/ 1204329 w 1204329"/>
                    <a:gd name="connsiteY25" fmla="*/ 228003 h 493047"/>
                    <a:gd name="connsiteX26" fmla="*/ 1191077 w 1204329"/>
                    <a:gd name="connsiteY26" fmla="*/ 320768 h 493047"/>
                    <a:gd name="connsiteX27" fmla="*/ 1164572 w 1204329"/>
                    <a:gd name="connsiteY27" fmla="*/ 347273 h 493047"/>
                    <a:gd name="connsiteX28" fmla="*/ 1098311 w 1204329"/>
                    <a:gd name="connsiteY28" fmla="*/ 334021 h 493047"/>
                    <a:gd name="connsiteX29" fmla="*/ 1018798 w 1204329"/>
                    <a:gd name="connsiteY29" fmla="*/ 307516 h 493047"/>
                    <a:gd name="connsiteX30" fmla="*/ 979042 w 1204329"/>
                    <a:gd name="connsiteY30" fmla="*/ 281012 h 493047"/>
                    <a:gd name="connsiteX31" fmla="*/ 939285 w 1204329"/>
                    <a:gd name="connsiteY31" fmla="*/ 267760 h 493047"/>
                    <a:gd name="connsiteX32" fmla="*/ 912781 w 1204329"/>
                    <a:gd name="connsiteY32" fmla="*/ 241255 h 493047"/>
                    <a:gd name="connsiteX33" fmla="*/ 873024 w 1204329"/>
                    <a:gd name="connsiteY33" fmla="*/ 228003 h 493047"/>
                    <a:gd name="connsiteX34" fmla="*/ 727250 w 1204329"/>
                    <a:gd name="connsiteY34" fmla="*/ 201499 h 493047"/>
                    <a:gd name="connsiteX35" fmla="*/ 674242 w 1204329"/>
                    <a:gd name="connsiteY35" fmla="*/ 188247 h 493047"/>
                    <a:gd name="connsiteX36" fmla="*/ 581477 w 1204329"/>
                    <a:gd name="connsiteY36" fmla="*/ 201499 h 493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1204329" h="493047">
                      <a:moveTo>
                        <a:pt x="700746" y="188247"/>
                      </a:moveTo>
                      <a:cubicBezTo>
                        <a:pt x="643320" y="192664"/>
                        <a:pt x="585359" y="192516"/>
                        <a:pt x="528468" y="201499"/>
                      </a:cubicBezTo>
                      <a:cubicBezTo>
                        <a:pt x="500872" y="205856"/>
                        <a:pt x="448955" y="228003"/>
                        <a:pt x="448955" y="228003"/>
                      </a:cubicBezTo>
                      <a:cubicBezTo>
                        <a:pt x="422451" y="245673"/>
                        <a:pt x="391967" y="258488"/>
                        <a:pt x="369442" y="281012"/>
                      </a:cubicBezTo>
                      <a:cubicBezTo>
                        <a:pt x="331675" y="318778"/>
                        <a:pt x="353333" y="300585"/>
                        <a:pt x="303181" y="334021"/>
                      </a:cubicBezTo>
                      <a:cubicBezTo>
                        <a:pt x="257744" y="402177"/>
                        <a:pt x="300028" y="349795"/>
                        <a:pt x="236920" y="400281"/>
                      </a:cubicBezTo>
                      <a:cubicBezTo>
                        <a:pt x="184944" y="441862"/>
                        <a:pt x="239704" y="417023"/>
                        <a:pt x="170659" y="440038"/>
                      </a:cubicBezTo>
                      <a:cubicBezTo>
                        <a:pt x="157407" y="448873"/>
                        <a:pt x="145457" y="460073"/>
                        <a:pt x="130903" y="466542"/>
                      </a:cubicBezTo>
                      <a:cubicBezTo>
                        <a:pt x="105373" y="477889"/>
                        <a:pt x="51390" y="493047"/>
                        <a:pt x="51390" y="493047"/>
                      </a:cubicBezTo>
                      <a:cubicBezTo>
                        <a:pt x="-28123" y="466541"/>
                        <a:pt x="2744" y="491194"/>
                        <a:pt x="24885" y="347273"/>
                      </a:cubicBezTo>
                      <a:cubicBezTo>
                        <a:pt x="32557" y="297406"/>
                        <a:pt x="36784" y="315834"/>
                        <a:pt x="64642" y="281012"/>
                      </a:cubicBezTo>
                      <a:cubicBezTo>
                        <a:pt x="74592" y="268575"/>
                        <a:pt x="79884" y="252517"/>
                        <a:pt x="91146" y="241255"/>
                      </a:cubicBezTo>
                      <a:cubicBezTo>
                        <a:pt x="116835" y="215566"/>
                        <a:pt x="138325" y="212277"/>
                        <a:pt x="170659" y="201499"/>
                      </a:cubicBezTo>
                      <a:cubicBezTo>
                        <a:pt x="253702" y="90775"/>
                        <a:pt x="167387" y="184908"/>
                        <a:pt x="250172" y="135238"/>
                      </a:cubicBezTo>
                      <a:cubicBezTo>
                        <a:pt x="260886" y="128810"/>
                        <a:pt x="266281" y="115665"/>
                        <a:pt x="276677" y="108734"/>
                      </a:cubicBezTo>
                      <a:cubicBezTo>
                        <a:pt x="293114" y="97776"/>
                        <a:pt x="312533" y="92030"/>
                        <a:pt x="329685" y="82229"/>
                      </a:cubicBezTo>
                      <a:cubicBezTo>
                        <a:pt x="401612" y="41128"/>
                        <a:pt x="336312" y="66768"/>
                        <a:pt x="409198" y="42473"/>
                      </a:cubicBezTo>
                      <a:cubicBezTo>
                        <a:pt x="422450" y="33638"/>
                        <a:pt x="434042" y="21561"/>
                        <a:pt x="448955" y="15968"/>
                      </a:cubicBezTo>
                      <a:cubicBezTo>
                        <a:pt x="543325" y="-19421"/>
                        <a:pt x="783320" y="14902"/>
                        <a:pt x="806764" y="15968"/>
                      </a:cubicBezTo>
                      <a:cubicBezTo>
                        <a:pt x="844585" y="23533"/>
                        <a:pt x="888610" y="31246"/>
                        <a:pt x="926033" y="42473"/>
                      </a:cubicBezTo>
                      <a:cubicBezTo>
                        <a:pt x="952793" y="50501"/>
                        <a:pt x="982300" y="53480"/>
                        <a:pt x="1005546" y="68977"/>
                      </a:cubicBezTo>
                      <a:cubicBezTo>
                        <a:pt x="1018798" y="77812"/>
                        <a:pt x="1032866" y="85531"/>
                        <a:pt x="1045303" y="95481"/>
                      </a:cubicBezTo>
                      <a:cubicBezTo>
                        <a:pt x="1055059" y="103286"/>
                        <a:pt x="1061093" y="115558"/>
                        <a:pt x="1071807" y="121986"/>
                      </a:cubicBezTo>
                      <a:cubicBezTo>
                        <a:pt x="1083785" y="129173"/>
                        <a:pt x="1098312" y="130821"/>
                        <a:pt x="1111564" y="135238"/>
                      </a:cubicBezTo>
                      <a:cubicBezTo>
                        <a:pt x="1124816" y="144073"/>
                        <a:pt x="1138883" y="151792"/>
                        <a:pt x="1151320" y="161742"/>
                      </a:cubicBezTo>
                      <a:cubicBezTo>
                        <a:pt x="1178293" y="183321"/>
                        <a:pt x="1184651" y="198487"/>
                        <a:pt x="1204329" y="228003"/>
                      </a:cubicBezTo>
                      <a:cubicBezTo>
                        <a:pt x="1199912" y="258925"/>
                        <a:pt x="1200955" y="291135"/>
                        <a:pt x="1191077" y="320768"/>
                      </a:cubicBezTo>
                      <a:cubicBezTo>
                        <a:pt x="1187126" y="332621"/>
                        <a:pt x="1176941" y="345506"/>
                        <a:pt x="1164572" y="347273"/>
                      </a:cubicBezTo>
                      <a:cubicBezTo>
                        <a:pt x="1142274" y="350459"/>
                        <a:pt x="1120042" y="339948"/>
                        <a:pt x="1098311" y="334021"/>
                      </a:cubicBezTo>
                      <a:cubicBezTo>
                        <a:pt x="1071357" y="326670"/>
                        <a:pt x="1018798" y="307516"/>
                        <a:pt x="1018798" y="307516"/>
                      </a:cubicBezTo>
                      <a:cubicBezTo>
                        <a:pt x="1005546" y="298681"/>
                        <a:pt x="993288" y="288135"/>
                        <a:pt x="979042" y="281012"/>
                      </a:cubicBezTo>
                      <a:cubicBezTo>
                        <a:pt x="966548" y="274765"/>
                        <a:pt x="951263" y="274947"/>
                        <a:pt x="939285" y="267760"/>
                      </a:cubicBezTo>
                      <a:cubicBezTo>
                        <a:pt x="928571" y="261332"/>
                        <a:pt x="923495" y="247683"/>
                        <a:pt x="912781" y="241255"/>
                      </a:cubicBezTo>
                      <a:cubicBezTo>
                        <a:pt x="900803" y="234068"/>
                        <a:pt x="886456" y="231841"/>
                        <a:pt x="873024" y="228003"/>
                      </a:cubicBezTo>
                      <a:cubicBezTo>
                        <a:pt x="794122" y="205460"/>
                        <a:pt x="830484" y="220269"/>
                        <a:pt x="727250" y="201499"/>
                      </a:cubicBezTo>
                      <a:cubicBezTo>
                        <a:pt x="709331" y="198241"/>
                        <a:pt x="691911" y="192664"/>
                        <a:pt x="674242" y="188247"/>
                      </a:cubicBezTo>
                      <a:cubicBezTo>
                        <a:pt x="590372" y="202225"/>
                        <a:pt x="621599" y="201499"/>
                        <a:pt x="581477" y="201499"/>
                      </a:cubicBezTo>
                    </a:path>
                  </a:pathLst>
                </a:custGeom>
                <a:solidFill>
                  <a:srgbClr val="FF66F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</p:grpSp>
          <p:sp>
            <p:nvSpPr>
              <p:cNvPr id="299" name="正方形/長方形 298"/>
              <p:cNvSpPr/>
              <p:nvPr/>
            </p:nvSpPr>
            <p:spPr>
              <a:xfrm>
                <a:off x="3211081" y="1525873"/>
                <a:ext cx="3110384" cy="1353091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ja-JP" altLang="en-US" sz="2000" b="0" cap="none" spc="0" dirty="0" smtClean="0">
                    <a:ln w="18415" cmpd="sng">
                      <a:solidFill>
                        <a:sysClr val="windowText" lastClr="000000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</a:rPr>
                  <a:t>もんだい</a:t>
                </a:r>
                <a:endParaRPr lang="ja-JP" altLang="en-US" sz="2000" b="0" cap="none" spc="0" dirty="0">
                  <a:ln w="18415" cmpd="sng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284" name="グループ化 283"/>
            <p:cNvGrpSpPr/>
            <p:nvPr/>
          </p:nvGrpSpPr>
          <p:grpSpPr>
            <a:xfrm>
              <a:off x="7316688" y="5045224"/>
              <a:ext cx="1455374" cy="1384722"/>
              <a:chOff x="2744777" y="1484784"/>
              <a:chExt cx="4050390" cy="4682851"/>
            </a:xfrm>
          </p:grpSpPr>
          <p:grpSp>
            <p:nvGrpSpPr>
              <p:cNvPr id="285" name="グループ化 284"/>
              <p:cNvGrpSpPr/>
              <p:nvPr/>
            </p:nvGrpSpPr>
            <p:grpSpPr>
              <a:xfrm>
                <a:off x="2744777" y="1484784"/>
                <a:ext cx="4050390" cy="4682851"/>
                <a:chOff x="2668961" y="1844824"/>
                <a:chExt cx="4050390" cy="4682851"/>
              </a:xfrm>
            </p:grpSpPr>
            <p:sp>
              <p:nvSpPr>
                <p:cNvPr id="290" name="フリーフォーム 289"/>
                <p:cNvSpPr/>
                <p:nvPr/>
              </p:nvSpPr>
              <p:spPr>
                <a:xfrm>
                  <a:off x="2668961" y="1844824"/>
                  <a:ext cx="4050390" cy="4682851"/>
                </a:xfrm>
                <a:custGeom>
                  <a:avLst/>
                  <a:gdLst>
                    <a:gd name="connsiteX0" fmla="*/ 1277497 w 4050390"/>
                    <a:gd name="connsiteY0" fmla="*/ 35515 h 4334120"/>
                    <a:gd name="connsiteX1" fmla="*/ 747410 w 4050390"/>
                    <a:gd name="connsiteY1" fmla="*/ 287306 h 4334120"/>
                    <a:gd name="connsiteX2" fmla="*/ 349845 w 4050390"/>
                    <a:gd name="connsiteY2" fmla="*/ 936663 h 4334120"/>
                    <a:gd name="connsiteX3" fmla="*/ 190819 w 4050390"/>
                    <a:gd name="connsiteY3" fmla="*/ 2672698 h 4334120"/>
                    <a:gd name="connsiteX4" fmla="*/ 204071 w 4050390"/>
                    <a:gd name="connsiteY4" fmla="*/ 4209950 h 4334120"/>
                    <a:gd name="connsiteX5" fmla="*/ 270332 w 4050390"/>
                    <a:gd name="connsiteY5" fmla="*/ 4249706 h 4334120"/>
                    <a:gd name="connsiteX6" fmla="*/ 3649637 w 4050390"/>
                    <a:gd name="connsiteY6" fmla="*/ 4302715 h 4334120"/>
                    <a:gd name="connsiteX7" fmla="*/ 4020697 w 4050390"/>
                    <a:gd name="connsiteY7" fmla="*/ 4249706 h 4334120"/>
                    <a:gd name="connsiteX8" fmla="*/ 3967689 w 4050390"/>
                    <a:gd name="connsiteY8" fmla="*/ 4156941 h 4334120"/>
                    <a:gd name="connsiteX9" fmla="*/ 3914680 w 4050390"/>
                    <a:gd name="connsiteY9" fmla="*/ 2526924 h 4334120"/>
                    <a:gd name="connsiteX10" fmla="*/ 3768906 w 4050390"/>
                    <a:gd name="connsiteY10" fmla="*/ 578854 h 4334120"/>
                    <a:gd name="connsiteX11" fmla="*/ 2152141 w 4050390"/>
                    <a:gd name="connsiteY11" fmla="*/ 22263 h 4334120"/>
                    <a:gd name="connsiteX12" fmla="*/ 1065463 w 4050390"/>
                    <a:gd name="connsiteY12" fmla="*/ 101776 h 4334120"/>
                    <a:gd name="connsiteX13" fmla="*/ 1065463 w 4050390"/>
                    <a:gd name="connsiteY13" fmla="*/ 101776 h 43341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4050390" h="4334120">
                      <a:moveTo>
                        <a:pt x="1277497" y="35515"/>
                      </a:moveTo>
                      <a:cubicBezTo>
                        <a:pt x="1089758" y="86315"/>
                        <a:pt x="902019" y="137115"/>
                        <a:pt x="747410" y="287306"/>
                      </a:cubicBezTo>
                      <a:cubicBezTo>
                        <a:pt x="592801" y="437497"/>
                        <a:pt x="442610" y="539098"/>
                        <a:pt x="349845" y="936663"/>
                      </a:cubicBezTo>
                      <a:cubicBezTo>
                        <a:pt x="257080" y="1334228"/>
                        <a:pt x="215115" y="2127150"/>
                        <a:pt x="190819" y="2672698"/>
                      </a:cubicBezTo>
                      <a:cubicBezTo>
                        <a:pt x="166523" y="3218246"/>
                        <a:pt x="190819" y="3947115"/>
                        <a:pt x="204071" y="4209950"/>
                      </a:cubicBezTo>
                      <a:cubicBezTo>
                        <a:pt x="217323" y="4472785"/>
                        <a:pt x="-303929" y="4234245"/>
                        <a:pt x="270332" y="4249706"/>
                      </a:cubicBezTo>
                      <a:cubicBezTo>
                        <a:pt x="844593" y="4265167"/>
                        <a:pt x="3024576" y="4302715"/>
                        <a:pt x="3649637" y="4302715"/>
                      </a:cubicBezTo>
                      <a:cubicBezTo>
                        <a:pt x="4274698" y="4302715"/>
                        <a:pt x="3967688" y="4274002"/>
                        <a:pt x="4020697" y="4249706"/>
                      </a:cubicBezTo>
                      <a:cubicBezTo>
                        <a:pt x="4073706" y="4225410"/>
                        <a:pt x="3985359" y="4444071"/>
                        <a:pt x="3967689" y="4156941"/>
                      </a:cubicBezTo>
                      <a:cubicBezTo>
                        <a:pt x="3950020" y="3869811"/>
                        <a:pt x="3947811" y="3123272"/>
                        <a:pt x="3914680" y="2526924"/>
                      </a:cubicBezTo>
                      <a:cubicBezTo>
                        <a:pt x="3881550" y="1930576"/>
                        <a:pt x="4062663" y="996298"/>
                        <a:pt x="3768906" y="578854"/>
                      </a:cubicBezTo>
                      <a:cubicBezTo>
                        <a:pt x="3475150" y="161411"/>
                        <a:pt x="2602715" y="101776"/>
                        <a:pt x="2152141" y="22263"/>
                      </a:cubicBezTo>
                      <a:cubicBezTo>
                        <a:pt x="1701567" y="-57250"/>
                        <a:pt x="1065463" y="101776"/>
                        <a:pt x="1065463" y="101776"/>
                      </a:cubicBezTo>
                      <a:lnTo>
                        <a:pt x="1065463" y="101776"/>
                      </a:lnTo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291" name="円/楕円 290"/>
                <p:cNvSpPr/>
                <p:nvPr/>
              </p:nvSpPr>
              <p:spPr>
                <a:xfrm>
                  <a:off x="3539968" y="2708920"/>
                  <a:ext cx="864096" cy="864096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292" name="弦 291"/>
                <p:cNvSpPr/>
                <p:nvPr/>
              </p:nvSpPr>
              <p:spPr>
                <a:xfrm rot="17413514">
                  <a:off x="3511875" y="2740803"/>
                  <a:ext cx="863204" cy="848977"/>
                </a:xfrm>
                <a:prstGeom prst="chord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293" name="円/楕円 292"/>
                <p:cNvSpPr/>
                <p:nvPr/>
              </p:nvSpPr>
              <p:spPr>
                <a:xfrm>
                  <a:off x="4913988" y="2708920"/>
                  <a:ext cx="864096" cy="864096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294" name="弦 293"/>
                <p:cNvSpPr/>
                <p:nvPr/>
              </p:nvSpPr>
              <p:spPr>
                <a:xfrm rot="17413514">
                  <a:off x="4885895" y="2740803"/>
                  <a:ext cx="863204" cy="848977"/>
                </a:xfrm>
                <a:prstGeom prst="chord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295" name="円/楕円 294"/>
                <p:cNvSpPr/>
                <p:nvPr/>
              </p:nvSpPr>
              <p:spPr>
                <a:xfrm>
                  <a:off x="3779912" y="2996952"/>
                  <a:ext cx="360040" cy="28803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296" name="円/楕円 295"/>
                <p:cNvSpPr/>
                <p:nvPr/>
              </p:nvSpPr>
              <p:spPr>
                <a:xfrm>
                  <a:off x="5137477" y="3021275"/>
                  <a:ext cx="360040" cy="28803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</p:grpSp>
          <p:grpSp>
            <p:nvGrpSpPr>
              <p:cNvPr id="286" name="グループ化 285"/>
              <p:cNvGrpSpPr/>
              <p:nvPr/>
            </p:nvGrpSpPr>
            <p:grpSpPr>
              <a:xfrm>
                <a:off x="4333282" y="3948385"/>
                <a:ext cx="880011" cy="701173"/>
                <a:chOff x="4109793" y="3844323"/>
                <a:chExt cx="1216771" cy="701173"/>
              </a:xfrm>
            </p:grpSpPr>
            <p:sp>
              <p:nvSpPr>
                <p:cNvPr id="288" name="フリーフォーム 287"/>
                <p:cNvSpPr/>
                <p:nvPr/>
              </p:nvSpPr>
              <p:spPr>
                <a:xfrm>
                  <a:off x="4109793" y="4052449"/>
                  <a:ext cx="1204329" cy="493047"/>
                </a:xfrm>
                <a:custGeom>
                  <a:avLst/>
                  <a:gdLst>
                    <a:gd name="connsiteX0" fmla="*/ 700746 w 1204329"/>
                    <a:gd name="connsiteY0" fmla="*/ 188247 h 493047"/>
                    <a:gd name="connsiteX1" fmla="*/ 528468 w 1204329"/>
                    <a:gd name="connsiteY1" fmla="*/ 201499 h 493047"/>
                    <a:gd name="connsiteX2" fmla="*/ 448955 w 1204329"/>
                    <a:gd name="connsiteY2" fmla="*/ 228003 h 493047"/>
                    <a:gd name="connsiteX3" fmla="*/ 369442 w 1204329"/>
                    <a:gd name="connsiteY3" fmla="*/ 281012 h 493047"/>
                    <a:gd name="connsiteX4" fmla="*/ 303181 w 1204329"/>
                    <a:gd name="connsiteY4" fmla="*/ 334021 h 493047"/>
                    <a:gd name="connsiteX5" fmla="*/ 236920 w 1204329"/>
                    <a:gd name="connsiteY5" fmla="*/ 400281 h 493047"/>
                    <a:gd name="connsiteX6" fmla="*/ 170659 w 1204329"/>
                    <a:gd name="connsiteY6" fmla="*/ 440038 h 493047"/>
                    <a:gd name="connsiteX7" fmla="*/ 130903 w 1204329"/>
                    <a:gd name="connsiteY7" fmla="*/ 466542 h 493047"/>
                    <a:gd name="connsiteX8" fmla="*/ 51390 w 1204329"/>
                    <a:gd name="connsiteY8" fmla="*/ 493047 h 493047"/>
                    <a:gd name="connsiteX9" fmla="*/ 24885 w 1204329"/>
                    <a:gd name="connsiteY9" fmla="*/ 347273 h 493047"/>
                    <a:gd name="connsiteX10" fmla="*/ 64642 w 1204329"/>
                    <a:gd name="connsiteY10" fmla="*/ 281012 h 493047"/>
                    <a:gd name="connsiteX11" fmla="*/ 91146 w 1204329"/>
                    <a:gd name="connsiteY11" fmla="*/ 241255 h 493047"/>
                    <a:gd name="connsiteX12" fmla="*/ 170659 w 1204329"/>
                    <a:gd name="connsiteY12" fmla="*/ 201499 h 493047"/>
                    <a:gd name="connsiteX13" fmla="*/ 250172 w 1204329"/>
                    <a:gd name="connsiteY13" fmla="*/ 135238 h 493047"/>
                    <a:gd name="connsiteX14" fmla="*/ 276677 w 1204329"/>
                    <a:gd name="connsiteY14" fmla="*/ 108734 h 493047"/>
                    <a:gd name="connsiteX15" fmla="*/ 329685 w 1204329"/>
                    <a:gd name="connsiteY15" fmla="*/ 82229 h 493047"/>
                    <a:gd name="connsiteX16" fmla="*/ 409198 w 1204329"/>
                    <a:gd name="connsiteY16" fmla="*/ 42473 h 493047"/>
                    <a:gd name="connsiteX17" fmla="*/ 448955 w 1204329"/>
                    <a:gd name="connsiteY17" fmla="*/ 15968 h 493047"/>
                    <a:gd name="connsiteX18" fmla="*/ 806764 w 1204329"/>
                    <a:gd name="connsiteY18" fmla="*/ 15968 h 493047"/>
                    <a:gd name="connsiteX19" fmla="*/ 926033 w 1204329"/>
                    <a:gd name="connsiteY19" fmla="*/ 42473 h 493047"/>
                    <a:gd name="connsiteX20" fmla="*/ 1005546 w 1204329"/>
                    <a:gd name="connsiteY20" fmla="*/ 68977 h 493047"/>
                    <a:gd name="connsiteX21" fmla="*/ 1045303 w 1204329"/>
                    <a:gd name="connsiteY21" fmla="*/ 95481 h 493047"/>
                    <a:gd name="connsiteX22" fmla="*/ 1071807 w 1204329"/>
                    <a:gd name="connsiteY22" fmla="*/ 121986 h 493047"/>
                    <a:gd name="connsiteX23" fmla="*/ 1111564 w 1204329"/>
                    <a:gd name="connsiteY23" fmla="*/ 135238 h 493047"/>
                    <a:gd name="connsiteX24" fmla="*/ 1151320 w 1204329"/>
                    <a:gd name="connsiteY24" fmla="*/ 161742 h 493047"/>
                    <a:gd name="connsiteX25" fmla="*/ 1204329 w 1204329"/>
                    <a:gd name="connsiteY25" fmla="*/ 228003 h 493047"/>
                    <a:gd name="connsiteX26" fmla="*/ 1191077 w 1204329"/>
                    <a:gd name="connsiteY26" fmla="*/ 320768 h 493047"/>
                    <a:gd name="connsiteX27" fmla="*/ 1164572 w 1204329"/>
                    <a:gd name="connsiteY27" fmla="*/ 347273 h 493047"/>
                    <a:gd name="connsiteX28" fmla="*/ 1098311 w 1204329"/>
                    <a:gd name="connsiteY28" fmla="*/ 334021 h 493047"/>
                    <a:gd name="connsiteX29" fmla="*/ 1018798 w 1204329"/>
                    <a:gd name="connsiteY29" fmla="*/ 307516 h 493047"/>
                    <a:gd name="connsiteX30" fmla="*/ 979042 w 1204329"/>
                    <a:gd name="connsiteY30" fmla="*/ 281012 h 493047"/>
                    <a:gd name="connsiteX31" fmla="*/ 939285 w 1204329"/>
                    <a:gd name="connsiteY31" fmla="*/ 267760 h 493047"/>
                    <a:gd name="connsiteX32" fmla="*/ 912781 w 1204329"/>
                    <a:gd name="connsiteY32" fmla="*/ 241255 h 493047"/>
                    <a:gd name="connsiteX33" fmla="*/ 873024 w 1204329"/>
                    <a:gd name="connsiteY33" fmla="*/ 228003 h 493047"/>
                    <a:gd name="connsiteX34" fmla="*/ 727250 w 1204329"/>
                    <a:gd name="connsiteY34" fmla="*/ 201499 h 493047"/>
                    <a:gd name="connsiteX35" fmla="*/ 674242 w 1204329"/>
                    <a:gd name="connsiteY35" fmla="*/ 188247 h 493047"/>
                    <a:gd name="connsiteX36" fmla="*/ 581477 w 1204329"/>
                    <a:gd name="connsiteY36" fmla="*/ 201499 h 493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1204329" h="493047">
                      <a:moveTo>
                        <a:pt x="700746" y="188247"/>
                      </a:moveTo>
                      <a:cubicBezTo>
                        <a:pt x="643320" y="192664"/>
                        <a:pt x="585359" y="192516"/>
                        <a:pt x="528468" y="201499"/>
                      </a:cubicBezTo>
                      <a:cubicBezTo>
                        <a:pt x="500872" y="205856"/>
                        <a:pt x="448955" y="228003"/>
                        <a:pt x="448955" y="228003"/>
                      </a:cubicBezTo>
                      <a:cubicBezTo>
                        <a:pt x="422451" y="245673"/>
                        <a:pt x="391967" y="258488"/>
                        <a:pt x="369442" y="281012"/>
                      </a:cubicBezTo>
                      <a:cubicBezTo>
                        <a:pt x="331675" y="318778"/>
                        <a:pt x="353333" y="300585"/>
                        <a:pt x="303181" y="334021"/>
                      </a:cubicBezTo>
                      <a:cubicBezTo>
                        <a:pt x="257744" y="402177"/>
                        <a:pt x="300028" y="349795"/>
                        <a:pt x="236920" y="400281"/>
                      </a:cubicBezTo>
                      <a:cubicBezTo>
                        <a:pt x="184944" y="441862"/>
                        <a:pt x="239704" y="417023"/>
                        <a:pt x="170659" y="440038"/>
                      </a:cubicBezTo>
                      <a:cubicBezTo>
                        <a:pt x="157407" y="448873"/>
                        <a:pt x="145457" y="460073"/>
                        <a:pt x="130903" y="466542"/>
                      </a:cubicBezTo>
                      <a:cubicBezTo>
                        <a:pt x="105373" y="477889"/>
                        <a:pt x="51390" y="493047"/>
                        <a:pt x="51390" y="493047"/>
                      </a:cubicBezTo>
                      <a:cubicBezTo>
                        <a:pt x="-28123" y="466541"/>
                        <a:pt x="2744" y="491194"/>
                        <a:pt x="24885" y="347273"/>
                      </a:cubicBezTo>
                      <a:cubicBezTo>
                        <a:pt x="32557" y="297406"/>
                        <a:pt x="36784" y="315834"/>
                        <a:pt x="64642" y="281012"/>
                      </a:cubicBezTo>
                      <a:cubicBezTo>
                        <a:pt x="74592" y="268575"/>
                        <a:pt x="79884" y="252517"/>
                        <a:pt x="91146" y="241255"/>
                      </a:cubicBezTo>
                      <a:cubicBezTo>
                        <a:pt x="116835" y="215566"/>
                        <a:pt x="138325" y="212277"/>
                        <a:pt x="170659" y="201499"/>
                      </a:cubicBezTo>
                      <a:cubicBezTo>
                        <a:pt x="253702" y="90775"/>
                        <a:pt x="167387" y="184908"/>
                        <a:pt x="250172" y="135238"/>
                      </a:cubicBezTo>
                      <a:cubicBezTo>
                        <a:pt x="260886" y="128810"/>
                        <a:pt x="266281" y="115665"/>
                        <a:pt x="276677" y="108734"/>
                      </a:cubicBezTo>
                      <a:cubicBezTo>
                        <a:pt x="293114" y="97776"/>
                        <a:pt x="312533" y="92030"/>
                        <a:pt x="329685" y="82229"/>
                      </a:cubicBezTo>
                      <a:cubicBezTo>
                        <a:pt x="401612" y="41128"/>
                        <a:pt x="336312" y="66768"/>
                        <a:pt x="409198" y="42473"/>
                      </a:cubicBezTo>
                      <a:cubicBezTo>
                        <a:pt x="422450" y="33638"/>
                        <a:pt x="434042" y="21561"/>
                        <a:pt x="448955" y="15968"/>
                      </a:cubicBezTo>
                      <a:cubicBezTo>
                        <a:pt x="543325" y="-19421"/>
                        <a:pt x="783320" y="14902"/>
                        <a:pt x="806764" y="15968"/>
                      </a:cubicBezTo>
                      <a:cubicBezTo>
                        <a:pt x="844585" y="23533"/>
                        <a:pt x="888610" y="31246"/>
                        <a:pt x="926033" y="42473"/>
                      </a:cubicBezTo>
                      <a:cubicBezTo>
                        <a:pt x="952793" y="50501"/>
                        <a:pt x="982300" y="53480"/>
                        <a:pt x="1005546" y="68977"/>
                      </a:cubicBezTo>
                      <a:cubicBezTo>
                        <a:pt x="1018798" y="77812"/>
                        <a:pt x="1032866" y="85531"/>
                        <a:pt x="1045303" y="95481"/>
                      </a:cubicBezTo>
                      <a:cubicBezTo>
                        <a:pt x="1055059" y="103286"/>
                        <a:pt x="1061093" y="115558"/>
                        <a:pt x="1071807" y="121986"/>
                      </a:cubicBezTo>
                      <a:cubicBezTo>
                        <a:pt x="1083785" y="129173"/>
                        <a:pt x="1098312" y="130821"/>
                        <a:pt x="1111564" y="135238"/>
                      </a:cubicBezTo>
                      <a:cubicBezTo>
                        <a:pt x="1124816" y="144073"/>
                        <a:pt x="1138883" y="151792"/>
                        <a:pt x="1151320" y="161742"/>
                      </a:cubicBezTo>
                      <a:cubicBezTo>
                        <a:pt x="1178293" y="183321"/>
                        <a:pt x="1184651" y="198487"/>
                        <a:pt x="1204329" y="228003"/>
                      </a:cubicBezTo>
                      <a:cubicBezTo>
                        <a:pt x="1199912" y="258925"/>
                        <a:pt x="1200955" y="291135"/>
                        <a:pt x="1191077" y="320768"/>
                      </a:cubicBezTo>
                      <a:cubicBezTo>
                        <a:pt x="1187126" y="332621"/>
                        <a:pt x="1176941" y="345506"/>
                        <a:pt x="1164572" y="347273"/>
                      </a:cubicBezTo>
                      <a:cubicBezTo>
                        <a:pt x="1142274" y="350459"/>
                        <a:pt x="1120042" y="339948"/>
                        <a:pt x="1098311" y="334021"/>
                      </a:cubicBezTo>
                      <a:cubicBezTo>
                        <a:pt x="1071357" y="326670"/>
                        <a:pt x="1018798" y="307516"/>
                        <a:pt x="1018798" y="307516"/>
                      </a:cubicBezTo>
                      <a:cubicBezTo>
                        <a:pt x="1005546" y="298681"/>
                        <a:pt x="993288" y="288135"/>
                        <a:pt x="979042" y="281012"/>
                      </a:cubicBezTo>
                      <a:cubicBezTo>
                        <a:pt x="966548" y="274765"/>
                        <a:pt x="951263" y="274947"/>
                        <a:pt x="939285" y="267760"/>
                      </a:cubicBezTo>
                      <a:cubicBezTo>
                        <a:pt x="928571" y="261332"/>
                        <a:pt x="923495" y="247683"/>
                        <a:pt x="912781" y="241255"/>
                      </a:cubicBezTo>
                      <a:cubicBezTo>
                        <a:pt x="900803" y="234068"/>
                        <a:pt x="886456" y="231841"/>
                        <a:pt x="873024" y="228003"/>
                      </a:cubicBezTo>
                      <a:cubicBezTo>
                        <a:pt x="794122" y="205460"/>
                        <a:pt x="830484" y="220269"/>
                        <a:pt x="727250" y="201499"/>
                      </a:cubicBezTo>
                      <a:cubicBezTo>
                        <a:pt x="709331" y="198241"/>
                        <a:pt x="691911" y="192664"/>
                        <a:pt x="674242" y="188247"/>
                      </a:cubicBezTo>
                      <a:cubicBezTo>
                        <a:pt x="590372" y="202225"/>
                        <a:pt x="621599" y="201499"/>
                        <a:pt x="581477" y="201499"/>
                      </a:cubicBezTo>
                    </a:path>
                  </a:pathLst>
                </a:custGeom>
                <a:solidFill>
                  <a:srgbClr val="FF66F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289" name="フリーフォーム 288"/>
                <p:cNvSpPr/>
                <p:nvPr/>
              </p:nvSpPr>
              <p:spPr>
                <a:xfrm>
                  <a:off x="4122235" y="3844323"/>
                  <a:ext cx="1204329" cy="493047"/>
                </a:xfrm>
                <a:custGeom>
                  <a:avLst/>
                  <a:gdLst>
                    <a:gd name="connsiteX0" fmla="*/ 700746 w 1204329"/>
                    <a:gd name="connsiteY0" fmla="*/ 188247 h 493047"/>
                    <a:gd name="connsiteX1" fmla="*/ 528468 w 1204329"/>
                    <a:gd name="connsiteY1" fmla="*/ 201499 h 493047"/>
                    <a:gd name="connsiteX2" fmla="*/ 448955 w 1204329"/>
                    <a:gd name="connsiteY2" fmla="*/ 228003 h 493047"/>
                    <a:gd name="connsiteX3" fmla="*/ 369442 w 1204329"/>
                    <a:gd name="connsiteY3" fmla="*/ 281012 h 493047"/>
                    <a:gd name="connsiteX4" fmla="*/ 303181 w 1204329"/>
                    <a:gd name="connsiteY4" fmla="*/ 334021 h 493047"/>
                    <a:gd name="connsiteX5" fmla="*/ 236920 w 1204329"/>
                    <a:gd name="connsiteY5" fmla="*/ 400281 h 493047"/>
                    <a:gd name="connsiteX6" fmla="*/ 170659 w 1204329"/>
                    <a:gd name="connsiteY6" fmla="*/ 440038 h 493047"/>
                    <a:gd name="connsiteX7" fmla="*/ 130903 w 1204329"/>
                    <a:gd name="connsiteY7" fmla="*/ 466542 h 493047"/>
                    <a:gd name="connsiteX8" fmla="*/ 51390 w 1204329"/>
                    <a:gd name="connsiteY8" fmla="*/ 493047 h 493047"/>
                    <a:gd name="connsiteX9" fmla="*/ 24885 w 1204329"/>
                    <a:gd name="connsiteY9" fmla="*/ 347273 h 493047"/>
                    <a:gd name="connsiteX10" fmla="*/ 64642 w 1204329"/>
                    <a:gd name="connsiteY10" fmla="*/ 281012 h 493047"/>
                    <a:gd name="connsiteX11" fmla="*/ 91146 w 1204329"/>
                    <a:gd name="connsiteY11" fmla="*/ 241255 h 493047"/>
                    <a:gd name="connsiteX12" fmla="*/ 170659 w 1204329"/>
                    <a:gd name="connsiteY12" fmla="*/ 201499 h 493047"/>
                    <a:gd name="connsiteX13" fmla="*/ 250172 w 1204329"/>
                    <a:gd name="connsiteY13" fmla="*/ 135238 h 493047"/>
                    <a:gd name="connsiteX14" fmla="*/ 276677 w 1204329"/>
                    <a:gd name="connsiteY14" fmla="*/ 108734 h 493047"/>
                    <a:gd name="connsiteX15" fmla="*/ 329685 w 1204329"/>
                    <a:gd name="connsiteY15" fmla="*/ 82229 h 493047"/>
                    <a:gd name="connsiteX16" fmla="*/ 409198 w 1204329"/>
                    <a:gd name="connsiteY16" fmla="*/ 42473 h 493047"/>
                    <a:gd name="connsiteX17" fmla="*/ 448955 w 1204329"/>
                    <a:gd name="connsiteY17" fmla="*/ 15968 h 493047"/>
                    <a:gd name="connsiteX18" fmla="*/ 806764 w 1204329"/>
                    <a:gd name="connsiteY18" fmla="*/ 15968 h 493047"/>
                    <a:gd name="connsiteX19" fmla="*/ 926033 w 1204329"/>
                    <a:gd name="connsiteY19" fmla="*/ 42473 h 493047"/>
                    <a:gd name="connsiteX20" fmla="*/ 1005546 w 1204329"/>
                    <a:gd name="connsiteY20" fmla="*/ 68977 h 493047"/>
                    <a:gd name="connsiteX21" fmla="*/ 1045303 w 1204329"/>
                    <a:gd name="connsiteY21" fmla="*/ 95481 h 493047"/>
                    <a:gd name="connsiteX22" fmla="*/ 1071807 w 1204329"/>
                    <a:gd name="connsiteY22" fmla="*/ 121986 h 493047"/>
                    <a:gd name="connsiteX23" fmla="*/ 1111564 w 1204329"/>
                    <a:gd name="connsiteY23" fmla="*/ 135238 h 493047"/>
                    <a:gd name="connsiteX24" fmla="*/ 1151320 w 1204329"/>
                    <a:gd name="connsiteY24" fmla="*/ 161742 h 493047"/>
                    <a:gd name="connsiteX25" fmla="*/ 1204329 w 1204329"/>
                    <a:gd name="connsiteY25" fmla="*/ 228003 h 493047"/>
                    <a:gd name="connsiteX26" fmla="*/ 1191077 w 1204329"/>
                    <a:gd name="connsiteY26" fmla="*/ 320768 h 493047"/>
                    <a:gd name="connsiteX27" fmla="*/ 1164572 w 1204329"/>
                    <a:gd name="connsiteY27" fmla="*/ 347273 h 493047"/>
                    <a:gd name="connsiteX28" fmla="*/ 1098311 w 1204329"/>
                    <a:gd name="connsiteY28" fmla="*/ 334021 h 493047"/>
                    <a:gd name="connsiteX29" fmla="*/ 1018798 w 1204329"/>
                    <a:gd name="connsiteY29" fmla="*/ 307516 h 493047"/>
                    <a:gd name="connsiteX30" fmla="*/ 979042 w 1204329"/>
                    <a:gd name="connsiteY30" fmla="*/ 281012 h 493047"/>
                    <a:gd name="connsiteX31" fmla="*/ 939285 w 1204329"/>
                    <a:gd name="connsiteY31" fmla="*/ 267760 h 493047"/>
                    <a:gd name="connsiteX32" fmla="*/ 912781 w 1204329"/>
                    <a:gd name="connsiteY32" fmla="*/ 241255 h 493047"/>
                    <a:gd name="connsiteX33" fmla="*/ 873024 w 1204329"/>
                    <a:gd name="connsiteY33" fmla="*/ 228003 h 493047"/>
                    <a:gd name="connsiteX34" fmla="*/ 727250 w 1204329"/>
                    <a:gd name="connsiteY34" fmla="*/ 201499 h 493047"/>
                    <a:gd name="connsiteX35" fmla="*/ 674242 w 1204329"/>
                    <a:gd name="connsiteY35" fmla="*/ 188247 h 493047"/>
                    <a:gd name="connsiteX36" fmla="*/ 581477 w 1204329"/>
                    <a:gd name="connsiteY36" fmla="*/ 201499 h 493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1204329" h="493047">
                      <a:moveTo>
                        <a:pt x="700746" y="188247"/>
                      </a:moveTo>
                      <a:cubicBezTo>
                        <a:pt x="643320" y="192664"/>
                        <a:pt x="585359" y="192516"/>
                        <a:pt x="528468" y="201499"/>
                      </a:cubicBezTo>
                      <a:cubicBezTo>
                        <a:pt x="500872" y="205856"/>
                        <a:pt x="448955" y="228003"/>
                        <a:pt x="448955" y="228003"/>
                      </a:cubicBezTo>
                      <a:cubicBezTo>
                        <a:pt x="422451" y="245673"/>
                        <a:pt x="391967" y="258488"/>
                        <a:pt x="369442" y="281012"/>
                      </a:cubicBezTo>
                      <a:cubicBezTo>
                        <a:pt x="331675" y="318778"/>
                        <a:pt x="353333" y="300585"/>
                        <a:pt x="303181" y="334021"/>
                      </a:cubicBezTo>
                      <a:cubicBezTo>
                        <a:pt x="257744" y="402177"/>
                        <a:pt x="300028" y="349795"/>
                        <a:pt x="236920" y="400281"/>
                      </a:cubicBezTo>
                      <a:cubicBezTo>
                        <a:pt x="184944" y="441862"/>
                        <a:pt x="239704" y="417023"/>
                        <a:pt x="170659" y="440038"/>
                      </a:cubicBezTo>
                      <a:cubicBezTo>
                        <a:pt x="157407" y="448873"/>
                        <a:pt x="145457" y="460073"/>
                        <a:pt x="130903" y="466542"/>
                      </a:cubicBezTo>
                      <a:cubicBezTo>
                        <a:pt x="105373" y="477889"/>
                        <a:pt x="51390" y="493047"/>
                        <a:pt x="51390" y="493047"/>
                      </a:cubicBezTo>
                      <a:cubicBezTo>
                        <a:pt x="-28123" y="466541"/>
                        <a:pt x="2744" y="491194"/>
                        <a:pt x="24885" y="347273"/>
                      </a:cubicBezTo>
                      <a:cubicBezTo>
                        <a:pt x="32557" y="297406"/>
                        <a:pt x="36784" y="315834"/>
                        <a:pt x="64642" y="281012"/>
                      </a:cubicBezTo>
                      <a:cubicBezTo>
                        <a:pt x="74592" y="268575"/>
                        <a:pt x="79884" y="252517"/>
                        <a:pt x="91146" y="241255"/>
                      </a:cubicBezTo>
                      <a:cubicBezTo>
                        <a:pt x="116835" y="215566"/>
                        <a:pt x="138325" y="212277"/>
                        <a:pt x="170659" y="201499"/>
                      </a:cubicBezTo>
                      <a:cubicBezTo>
                        <a:pt x="253702" y="90775"/>
                        <a:pt x="167387" y="184908"/>
                        <a:pt x="250172" y="135238"/>
                      </a:cubicBezTo>
                      <a:cubicBezTo>
                        <a:pt x="260886" y="128810"/>
                        <a:pt x="266281" y="115665"/>
                        <a:pt x="276677" y="108734"/>
                      </a:cubicBezTo>
                      <a:cubicBezTo>
                        <a:pt x="293114" y="97776"/>
                        <a:pt x="312533" y="92030"/>
                        <a:pt x="329685" y="82229"/>
                      </a:cubicBezTo>
                      <a:cubicBezTo>
                        <a:pt x="401612" y="41128"/>
                        <a:pt x="336312" y="66768"/>
                        <a:pt x="409198" y="42473"/>
                      </a:cubicBezTo>
                      <a:cubicBezTo>
                        <a:pt x="422450" y="33638"/>
                        <a:pt x="434042" y="21561"/>
                        <a:pt x="448955" y="15968"/>
                      </a:cubicBezTo>
                      <a:cubicBezTo>
                        <a:pt x="543325" y="-19421"/>
                        <a:pt x="783320" y="14902"/>
                        <a:pt x="806764" y="15968"/>
                      </a:cubicBezTo>
                      <a:cubicBezTo>
                        <a:pt x="844585" y="23533"/>
                        <a:pt x="888610" y="31246"/>
                        <a:pt x="926033" y="42473"/>
                      </a:cubicBezTo>
                      <a:cubicBezTo>
                        <a:pt x="952793" y="50501"/>
                        <a:pt x="982300" y="53480"/>
                        <a:pt x="1005546" y="68977"/>
                      </a:cubicBezTo>
                      <a:cubicBezTo>
                        <a:pt x="1018798" y="77812"/>
                        <a:pt x="1032866" y="85531"/>
                        <a:pt x="1045303" y="95481"/>
                      </a:cubicBezTo>
                      <a:cubicBezTo>
                        <a:pt x="1055059" y="103286"/>
                        <a:pt x="1061093" y="115558"/>
                        <a:pt x="1071807" y="121986"/>
                      </a:cubicBezTo>
                      <a:cubicBezTo>
                        <a:pt x="1083785" y="129173"/>
                        <a:pt x="1098312" y="130821"/>
                        <a:pt x="1111564" y="135238"/>
                      </a:cubicBezTo>
                      <a:cubicBezTo>
                        <a:pt x="1124816" y="144073"/>
                        <a:pt x="1138883" y="151792"/>
                        <a:pt x="1151320" y="161742"/>
                      </a:cubicBezTo>
                      <a:cubicBezTo>
                        <a:pt x="1178293" y="183321"/>
                        <a:pt x="1184651" y="198487"/>
                        <a:pt x="1204329" y="228003"/>
                      </a:cubicBezTo>
                      <a:cubicBezTo>
                        <a:pt x="1199912" y="258925"/>
                        <a:pt x="1200955" y="291135"/>
                        <a:pt x="1191077" y="320768"/>
                      </a:cubicBezTo>
                      <a:cubicBezTo>
                        <a:pt x="1187126" y="332621"/>
                        <a:pt x="1176941" y="345506"/>
                        <a:pt x="1164572" y="347273"/>
                      </a:cubicBezTo>
                      <a:cubicBezTo>
                        <a:pt x="1142274" y="350459"/>
                        <a:pt x="1120042" y="339948"/>
                        <a:pt x="1098311" y="334021"/>
                      </a:cubicBezTo>
                      <a:cubicBezTo>
                        <a:pt x="1071357" y="326670"/>
                        <a:pt x="1018798" y="307516"/>
                        <a:pt x="1018798" y="307516"/>
                      </a:cubicBezTo>
                      <a:cubicBezTo>
                        <a:pt x="1005546" y="298681"/>
                        <a:pt x="993288" y="288135"/>
                        <a:pt x="979042" y="281012"/>
                      </a:cubicBezTo>
                      <a:cubicBezTo>
                        <a:pt x="966548" y="274765"/>
                        <a:pt x="951263" y="274947"/>
                        <a:pt x="939285" y="267760"/>
                      </a:cubicBezTo>
                      <a:cubicBezTo>
                        <a:pt x="928571" y="261332"/>
                        <a:pt x="923495" y="247683"/>
                        <a:pt x="912781" y="241255"/>
                      </a:cubicBezTo>
                      <a:cubicBezTo>
                        <a:pt x="900803" y="234068"/>
                        <a:pt x="886456" y="231841"/>
                        <a:pt x="873024" y="228003"/>
                      </a:cubicBezTo>
                      <a:cubicBezTo>
                        <a:pt x="794122" y="205460"/>
                        <a:pt x="830484" y="220269"/>
                        <a:pt x="727250" y="201499"/>
                      </a:cubicBezTo>
                      <a:cubicBezTo>
                        <a:pt x="709331" y="198241"/>
                        <a:pt x="691911" y="192664"/>
                        <a:pt x="674242" y="188247"/>
                      </a:cubicBezTo>
                      <a:cubicBezTo>
                        <a:pt x="590372" y="202225"/>
                        <a:pt x="621599" y="201499"/>
                        <a:pt x="581477" y="201499"/>
                      </a:cubicBezTo>
                    </a:path>
                  </a:pathLst>
                </a:custGeom>
                <a:solidFill>
                  <a:srgbClr val="FF66F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</p:grpSp>
          <p:sp>
            <p:nvSpPr>
              <p:cNvPr id="287" name="正方形/長方形 286"/>
              <p:cNvSpPr/>
              <p:nvPr/>
            </p:nvSpPr>
            <p:spPr>
              <a:xfrm>
                <a:off x="3211081" y="1525873"/>
                <a:ext cx="3110384" cy="1353091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ja-JP" altLang="en-US" sz="2000" b="0" cap="none" spc="0" dirty="0" smtClean="0">
                    <a:ln w="18415" cmpd="sng">
                      <a:solidFill>
                        <a:sysClr val="windowText" lastClr="000000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</a:rPr>
                  <a:t>もんだい</a:t>
                </a:r>
                <a:endParaRPr lang="ja-JP" altLang="en-US" sz="2000" b="0" cap="none" spc="0" dirty="0">
                  <a:ln w="18415" cmpd="sng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endParaRPr>
              </a:p>
            </p:txBody>
          </p:sp>
        </p:grpSp>
      </p:grpSp>
      <p:grpSp>
        <p:nvGrpSpPr>
          <p:cNvPr id="525" name="グループ化 524"/>
          <p:cNvGrpSpPr/>
          <p:nvPr/>
        </p:nvGrpSpPr>
        <p:grpSpPr>
          <a:xfrm>
            <a:off x="242243" y="3789040"/>
            <a:ext cx="4054847" cy="3284320"/>
            <a:chOff x="251520" y="223672"/>
            <a:chExt cx="8520542" cy="6246234"/>
          </a:xfrm>
        </p:grpSpPr>
        <p:grpSp>
          <p:nvGrpSpPr>
            <p:cNvPr id="526" name="グループ化 525"/>
            <p:cNvGrpSpPr/>
            <p:nvPr/>
          </p:nvGrpSpPr>
          <p:grpSpPr>
            <a:xfrm>
              <a:off x="251520" y="260648"/>
              <a:ext cx="1455374" cy="1384722"/>
              <a:chOff x="2744777" y="1484784"/>
              <a:chExt cx="4050390" cy="4682851"/>
            </a:xfrm>
          </p:grpSpPr>
          <p:grpSp>
            <p:nvGrpSpPr>
              <p:cNvPr id="774" name="グループ化 773"/>
              <p:cNvGrpSpPr/>
              <p:nvPr/>
            </p:nvGrpSpPr>
            <p:grpSpPr>
              <a:xfrm>
                <a:off x="2744777" y="1484784"/>
                <a:ext cx="4050390" cy="4682851"/>
                <a:chOff x="2668961" y="1844824"/>
                <a:chExt cx="4050390" cy="4682851"/>
              </a:xfrm>
            </p:grpSpPr>
            <p:sp>
              <p:nvSpPr>
                <p:cNvPr id="779" name="フリーフォーム 778"/>
                <p:cNvSpPr/>
                <p:nvPr/>
              </p:nvSpPr>
              <p:spPr>
                <a:xfrm>
                  <a:off x="2668961" y="1844824"/>
                  <a:ext cx="4050390" cy="4682851"/>
                </a:xfrm>
                <a:custGeom>
                  <a:avLst/>
                  <a:gdLst>
                    <a:gd name="connsiteX0" fmla="*/ 1277497 w 4050390"/>
                    <a:gd name="connsiteY0" fmla="*/ 35515 h 4334120"/>
                    <a:gd name="connsiteX1" fmla="*/ 747410 w 4050390"/>
                    <a:gd name="connsiteY1" fmla="*/ 287306 h 4334120"/>
                    <a:gd name="connsiteX2" fmla="*/ 349845 w 4050390"/>
                    <a:gd name="connsiteY2" fmla="*/ 936663 h 4334120"/>
                    <a:gd name="connsiteX3" fmla="*/ 190819 w 4050390"/>
                    <a:gd name="connsiteY3" fmla="*/ 2672698 h 4334120"/>
                    <a:gd name="connsiteX4" fmla="*/ 204071 w 4050390"/>
                    <a:gd name="connsiteY4" fmla="*/ 4209950 h 4334120"/>
                    <a:gd name="connsiteX5" fmla="*/ 270332 w 4050390"/>
                    <a:gd name="connsiteY5" fmla="*/ 4249706 h 4334120"/>
                    <a:gd name="connsiteX6" fmla="*/ 3649637 w 4050390"/>
                    <a:gd name="connsiteY6" fmla="*/ 4302715 h 4334120"/>
                    <a:gd name="connsiteX7" fmla="*/ 4020697 w 4050390"/>
                    <a:gd name="connsiteY7" fmla="*/ 4249706 h 4334120"/>
                    <a:gd name="connsiteX8" fmla="*/ 3967689 w 4050390"/>
                    <a:gd name="connsiteY8" fmla="*/ 4156941 h 4334120"/>
                    <a:gd name="connsiteX9" fmla="*/ 3914680 w 4050390"/>
                    <a:gd name="connsiteY9" fmla="*/ 2526924 h 4334120"/>
                    <a:gd name="connsiteX10" fmla="*/ 3768906 w 4050390"/>
                    <a:gd name="connsiteY10" fmla="*/ 578854 h 4334120"/>
                    <a:gd name="connsiteX11" fmla="*/ 2152141 w 4050390"/>
                    <a:gd name="connsiteY11" fmla="*/ 22263 h 4334120"/>
                    <a:gd name="connsiteX12" fmla="*/ 1065463 w 4050390"/>
                    <a:gd name="connsiteY12" fmla="*/ 101776 h 4334120"/>
                    <a:gd name="connsiteX13" fmla="*/ 1065463 w 4050390"/>
                    <a:gd name="connsiteY13" fmla="*/ 101776 h 43341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4050390" h="4334120">
                      <a:moveTo>
                        <a:pt x="1277497" y="35515"/>
                      </a:moveTo>
                      <a:cubicBezTo>
                        <a:pt x="1089758" y="86315"/>
                        <a:pt x="902019" y="137115"/>
                        <a:pt x="747410" y="287306"/>
                      </a:cubicBezTo>
                      <a:cubicBezTo>
                        <a:pt x="592801" y="437497"/>
                        <a:pt x="442610" y="539098"/>
                        <a:pt x="349845" y="936663"/>
                      </a:cubicBezTo>
                      <a:cubicBezTo>
                        <a:pt x="257080" y="1334228"/>
                        <a:pt x="215115" y="2127150"/>
                        <a:pt x="190819" y="2672698"/>
                      </a:cubicBezTo>
                      <a:cubicBezTo>
                        <a:pt x="166523" y="3218246"/>
                        <a:pt x="190819" y="3947115"/>
                        <a:pt x="204071" y="4209950"/>
                      </a:cubicBezTo>
                      <a:cubicBezTo>
                        <a:pt x="217323" y="4472785"/>
                        <a:pt x="-303929" y="4234245"/>
                        <a:pt x="270332" y="4249706"/>
                      </a:cubicBezTo>
                      <a:cubicBezTo>
                        <a:pt x="844593" y="4265167"/>
                        <a:pt x="3024576" y="4302715"/>
                        <a:pt x="3649637" y="4302715"/>
                      </a:cubicBezTo>
                      <a:cubicBezTo>
                        <a:pt x="4274698" y="4302715"/>
                        <a:pt x="3967688" y="4274002"/>
                        <a:pt x="4020697" y="4249706"/>
                      </a:cubicBezTo>
                      <a:cubicBezTo>
                        <a:pt x="4073706" y="4225410"/>
                        <a:pt x="3985359" y="4444071"/>
                        <a:pt x="3967689" y="4156941"/>
                      </a:cubicBezTo>
                      <a:cubicBezTo>
                        <a:pt x="3950020" y="3869811"/>
                        <a:pt x="3947811" y="3123272"/>
                        <a:pt x="3914680" y="2526924"/>
                      </a:cubicBezTo>
                      <a:cubicBezTo>
                        <a:pt x="3881550" y="1930576"/>
                        <a:pt x="4062663" y="996298"/>
                        <a:pt x="3768906" y="578854"/>
                      </a:cubicBezTo>
                      <a:cubicBezTo>
                        <a:pt x="3475150" y="161411"/>
                        <a:pt x="2602715" y="101776"/>
                        <a:pt x="2152141" y="22263"/>
                      </a:cubicBezTo>
                      <a:cubicBezTo>
                        <a:pt x="1701567" y="-57250"/>
                        <a:pt x="1065463" y="101776"/>
                        <a:pt x="1065463" y="101776"/>
                      </a:cubicBezTo>
                      <a:lnTo>
                        <a:pt x="1065463" y="101776"/>
                      </a:lnTo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780" name="円/楕円 779"/>
                <p:cNvSpPr/>
                <p:nvPr/>
              </p:nvSpPr>
              <p:spPr>
                <a:xfrm>
                  <a:off x="3539968" y="2708920"/>
                  <a:ext cx="864096" cy="864096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781" name="弦 780"/>
                <p:cNvSpPr/>
                <p:nvPr/>
              </p:nvSpPr>
              <p:spPr>
                <a:xfrm rot="17413514">
                  <a:off x="3511875" y="2740803"/>
                  <a:ext cx="863204" cy="848977"/>
                </a:xfrm>
                <a:prstGeom prst="chord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782" name="円/楕円 781"/>
                <p:cNvSpPr/>
                <p:nvPr/>
              </p:nvSpPr>
              <p:spPr>
                <a:xfrm>
                  <a:off x="4913988" y="2708920"/>
                  <a:ext cx="864096" cy="864096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783" name="弦 782"/>
                <p:cNvSpPr/>
                <p:nvPr/>
              </p:nvSpPr>
              <p:spPr>
                <a:xfrm rot="17413514">
                  <a:off x="4885895" y="2740803"/>
                  <a:ext cx="863204" cy="848977"/>
                </a:xfrm>
                <a:prstGeom prst="chord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784" name="円/楕円 783"/>
                <p:cNvSpPr/>
                <p:nvPr/>
              </p:nvSpPr>
              <p:spPr>
                <a:xfrm>
                  <a:off x="3779912" y="2996952"/>
                  <a:ext cx="360040" cy="28803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785" name="円/楕円 784"/>
                <p:cNvSpPr/>
                <p:nvPr/>
              </p:nvSpPr>
              <p:spPr>
                <a:xfrm>
                  <a:off x="5137477" y="3021275"/>
                  <a:ext cx="360040" cy="28803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</p:grpSp>
          <p:grpSp>
            <p:nvGrpSpPr>
              <p:cNvPr id="775" name="グループ化 774"/>
              <p:cNvGrpSpPr/>
              <p:nvPr/>
            </p:nvGrpSpPr>
            <p:grpSpPr>
              <a:xfrm>
                <a:off x="4333282" y="3948385"/>
                <a:ext cx="880011" cy="701173"/>
                <a:chOff x="4109793" y="3844323"/>
                <a:chExt cx="1216771" cy="701173"/>
              </a:xfrm>
            </p:grpSpPr>
            <p:sp>
              <p:nvSpPr>
                <p:cNvPr id="777" name="フリーフォーム 776"/>
                <p:cNvSpPr/>
                <p:nvPr/>
              </p:nvSpPr>
              <p:spPr>
                <a:xfrm>
                  <a:off x="4109793" y="4052449"/>
                  <a:ext cx="1204329" cy="493047"/>
                </a:xfrm>
                <a:custGeom>
                  <a:avLst/>
                  <a:gdLst>
                    <a:gd name="connsiteX0" fmla="*/ 700746 w 1204329"/>
                    <a:gd name="connsiteY0" fmla="*/ 188247 h 493047"/>
                    <a:gd name="connsiteX1" fmla="*/ 528468 w 1204329"/>
                    <a:gd name="connsiteY1" fmla="*/ 201499 h 493047"/>
                    <a:gd name="connsiteX2" fmla="*/ 448955 w 1204329"/>
                    <a:gd name="connsiteY2" fmla="*/ 228003 h 493047"/>
                    <a:gd name="connsiteX3" fmla="*/ 369442 w 1204329"/>
                    <a:gd name="connsiteY3" fmla="*/ 281012 h 493047"/>
                    <a:gd name="connsiteX4" fmla="*/ 303181 w 1204329"/>
                    <a:gd name="connsiteY4" fmla="*/ 334021 h 493047"/>
                    <a:gd name="connsiteX5" fmla="*/ 236920 w 1204329"/>
                    <a:gd name="connsiteY5" fmla="*/ 400281 h 493047"/>
                    <a:gd name="connsiteX6" fmla="*/ 170659 w 1204329"/>
                    <a:gd name="connsiteY6" fmla="*/ 440038 h 493047"/>
                    <a:gd name="connsiteX7" fmla="*/ 130903 w 1204329"/>
                    <a:gd name="connsiteY7" fmla="*/ 466542 h 493047"/>
                    <a:gd name="connsiteX8" fmla="*/ 51390 w 1204329"/>
                    <a:gd name="connsiteY8" fmla="*/ 493047 h 493047"/>
                    <a:gd name="connsiteX9" fmla="*/ 24885 w 1204329"/>
                    <a:gd name="connsiteY9" fmla="*/ 347273 h 493047"/>
                    <a:gd name="connsiteX10" fmla="*/ 64642 w 1204329"/>
                    <a:gd name="connsiteY10" fmla="*/ 281012 h 493047"/>
                    <a:gd name="connsiteX11" fmla="*/ 91146 w 1204329"/>
                    <a:gd name="connsiteY11" fmla="*/ 241255 h 493047"/>
                    <a:gd name="connsiteX12" fmla="*/ 170659 w 1204329"/>
                    <a:gd name="connsiteY12" fmla="*/ 201499 h 493047"/>
                    <a:gd name="connsiteX13" fmla="*/ 250172 w 1204329"/>
                    <a:gd name="connsiteY13" fmla="*/ 135238 h 493047"/>
                    <a:gd name="connsiteX14" fmla="*/ 276677 w 1204329"/>
                    <a:gd name="connsiteY14" fmla="*/ 108734 h 493047"/>
                    <a:gd name="connsiteX15" fmla="*/ 329685 w 1204329"/>
                    <a:gd name="connsiteY15" fmla="*/ 82229 h 493047"/>
                    <a:gd name="connsiteX16" fmla="*/ 409198 w 1204329"/>
                    <a:gd name="connsiteY16" fmla="*/ 42473 h 493047"/>
                    <a:gd name="connsiteX17" fmla="*/ 448955 w 1204329"/>
                    <a:gd name="connsiteY17" fmla="*/ 15968 h 493047"/>
                    <a:gd name="connsiteX18" fmla="*/ 806764 w 1204329"/>
                    <a:gd name="connsiteY18" fmla="*/ 15968 h 493047"/>
                    <a:gd name="connsiteX19" fmla="*/ 926033 w 1204329"/>
                    <a:gd name="connsiteY19" fmla="*/ 42473 h 493047"/>
                    <a:gd name="connsiteX20" fmla="*/ 1005546 w 1204329"/>
                    <a:gd name="connsiteY20" fmla="*/ 68977 h 493047"/>
                    <a:gd name="connsiteX21" fmla="*/ 1045303 w 1204329"/>
                    <a:gd name="connsiteY21" fmla="*/ 95481 h 493047"/>
                    <a:gd name="connsiteX22" fmla="*/ 1071807 w 1204329"/>
                    <a:gd name="connsiteY22" fmla="*/ 121986 h 493047"/>
                    <a:gd name="connsiteX23" fmla="*/ 1111564 w 1204329"/>
                    <a:gd name="connsiteY23" fmla="*/ 135238 h 493047"/>
                    <a:gd name="connsiteX24" fmla="*/ 1151320 w 1204329"/>
                    <a:gd name="connsiteY24" fmla="*/ 161742 h 493047"/>
                    <a:gd name="connsiteX25" fmla="*/ 1204329 w 1204329"/>
                    <a:gd name="connsiteY25" fmla="*/ 228003 h 493047"/>
                    <a:gd name="connsiteX26" fmla="*/ 1191077 w 1204329"/>
                    <a:gd name="connsiteY26" fmla="*/ 320768 h 493047"/>
                    <a:gd name="connsiteX27" fmla="*/ 1164572 w 1204329"/>
                    <a:gd name="connsiteY27" fmla="*/ 347273 h 493047"/>
                    <a:gd name="connsiteX28" fmla="*/ 1098311 w 1204329"/>
                    <a:gd name="connsiteY28" fmla="*/ 334021 h 493047"/>
                    <a:gd name="connsiteX29" fmla="*/ 1018798 w 1204329"/>
                    <a:gd name="connsiteY29" fmla="*/ 307516 h 493047"/>
                    <a:gd name="connsiteX30" fmla="*/ 979042 w 1204329"/>
                    <a:gd name="connsiteY30" fmla="*/ 281012 h 493047"/>
                    <a:gd name="connsiteX31" fmla="*/ 939285 w 1204329"/>
                    <a:gd name="connsiteY31" fmla="*/ 267760 h 493047"/>
                    <a:gd name="connsiteX32" fmla="*/ 912781 w 1204329"/>
                    <a:gd name="connsiteY32" fmla="*/ 241255 h 493047"/>
                    <a:gd name="connsiteX33" fmla="*/ 873024 w 1204329"/>
                    <a:gd name="connsiteY33" fmla="*/ 228003 h 493047"/>
                    <a:gd name="connsiteX34" fmla="*/ 727250 w 1204329"/>
                    <a:gd name="connsiteY34" fmla="*/ 201499 h 493047"/>
                    <a:gd name="connsiteX35" fmla="*/ 674242 w 1204329"/>
                    <a:gd name="connsiteY35" fmla="*/ 188247 h 493047"/>
                    <a:gd name="connsiteX36" fmla="*/ 581477 w 1204329"/>
                    <a:gd name="connsiteY36" fmla="*/ 201499 h 493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1204329" h="493047">
                      <a:moveTo>
                        <a:pt x="700746" y="188247"/>
                      </a:moveTo>
                      <a:cubicBezTo>
                        <a:pt x="643320" y="192664"/>
                        <a:pt x="585359" y="192516"/>
                        <a:pt x="528468" y="201499"/>
                      </a:cubicBezTo>
                      <a:cubicBezTo>
                        <a:pt x="500872" y="205856"/>
                        <a:pt x="448955" y="228003"/>
                        <a:pt x="448955" y="228003"/>
                      </a:cubicBezTo>
                      <a:cubicBezTo>
                        <a:pt x="422451" y="245673"/>
                        <a:pt x="391967" y="258488"/>
                        <a:pt x="369442" y="281012"/>
                      </a:cubicBezTo>
                      <a:cubicBezTo>
                        <a:pt x="331675" y="318778"/>
                        <a:pt x="353333" y="300585"/>
                        <a:pt x="303181" y="334021"/>
                      </a:cubicBezTo>
                      <a:cubicBezTo>
                        <a:pt x="257744" y="402177"/>
                        <a:pt x="300028" y="349795"/>
                        <a:pt x="236920" y="400281"/>
                      </a:cubicBezTo>
                      <a:cubicBezTo>
                        <a:pt x="184944" y="441862"/>
                        <a:pt x="239704" y="417023"/>
                        <a:pt x="170659" y="440038"/>
                      </a:cubicBezTo>
                      <a:cubicBezTo>
                        <a:pt x="157407" y="448873"/>
                        <a:pt x="145457" y="460073"/>
                        <a:pt x="130903" y="466542"/>
                      </a:cubicBezTo>
                      <a:cubicBezTo>
                        <a:pt x="105373" y="477889"/>
                        <a:pt x="51390" y="493047"/>
                        <a:pt x="51390" y="493047"/>
                      </a:cubicBezTo>
                      <a:cubicBezTo>
                        <a:pt x="-28123" y="466541"/>
                        <a:pt x="2744" y="491194"/>
                        <a:pt x="24885" y="347273"/>
                      </a:cubicBezTo>
                      <a:cubicBezTo>
                        <a:pt x="32557" y="297406"/>
                        <a:pt x="36784" y="315834"/>
                        <a:pt x="64642" y="281012"/>
                      </a:cubicBezTo>
                      <a:cubicBezTo>
                        <a:pt x="74592" y="268575"/>
                        <a:pt x="79884" y="252517"/>
                        <a:pt x="91146" y="241255"/>
                      </a:cubicBezTo>
                      <a:cubicBezTo>
                        <a:pt x="116835" y="215566"/>
                        <a:pt x="138325" y="212277"/>
                        <a:pt x="170659" y="201499"/>
                      </a:cubicBezTo>
                      <a:cubicBezTo>
                        <a:pt x="253702" y="90775"/>
                        <a:pt x="167387" y="184908"/>
                        <a:pt x="250172" y="135238"/>
                      </a:cubicBezTo>
                      <a:cubicBezTo>
                        <a:pt x="260886" y="128810"/>
                        <a:pt x="266281" y="115665"/>
                        <a:pt x="276677" y="108734"/>
                      </a:cubicBezTo>
                      <a:cubicBezTo>
                        <a:pt x="293114" y="97776"/>
                        <a:pt x="312533" y="92030"/>
                        <a:pt x="329685" y="82229"/>
                      </a:cubicBezTo>
                      <a:cubicBezTo>
                        <a:pt x="401612" y="41128"/>
                        <a:pt x="336312" y="66768"/>
                        <a:pt x="409198" y="42473"/>
                      </a:cubicBezTo>
                      <a:cubicBezTo>
                        <a:pt x="422450" y="33638"/>
                        <a:pt x="434042" y="21561"/>
                        <a:pt x="448955" y="15968"/>
                      </a:cubicBezTo>
                      <a:cubicBezTo>
                        <a:pt x="543325" y="-19421"/>
                        <a:pt x="783320" y="14902"/>
                        <a:pt x="806764" y="15968"/>
                      </a:cubicBezTo>
                      <a:cubicBezTo>
                        <a:pt x="844585" y="23533"/>
                        <a:pt x="888610" y="31246"/>
                        <a:pt x="926033" y="42473"/>
                      </a:cubicBezTo>
                      <a:cubicBezTo>
                        <a:pt x="952793" y="50501"/>
                        <a:pt x="982300" y="53480"/>
                        <a:pt x="1005546" y="68977"/>
                      </a:cubicBezTo>
                      <a:cubicBezTo>
                        <a:pt x="1018798" y="77812"/>
                        <a:pt x="1032866" y="85531"/>
                        <a:pt x="1045303" y="95481"/>
                      </a:cubicBezTo>
                      <a:cubicBezTo>
                        <a:pt x="1055059" y="103286"/>
                        <a:pt x="1061093" y="115558"/>
                        <a:pt x="1071807" y="121986"/>
                      </a:cubicBezTo>
                      <a:cubicBezTo>
                        <a:pt x="1083785" y="129173"/>
                        <a:pt x="1098312" y="130821"/>
                        <a:pt x="1111564" y="135238"/>
                      </a:cubicBezTo>
                      <a:cubicBezTo>
                        <a:pt x="1124816" y="144073"/>
                        <a:pt x="1138883" y="151792"/>
                        <a:pt x="1151320" y="161742"/>
                      </a:cubicBezTo>
                      <a:cubicBezTo>
                        <a:pt x="1178293" y="183321"/>
                        <a:pt x="1184651" y="198487"/>
                        <a:pt x="1204329" y="228003"/>
                      </a:cubicBezTo>
                      <a:cubicBezTo>
                        <a:pt x="1199912" y="258925"/>
                        <a:pt x="1200955" y="291135"/>
                        <a:pt x="1191077" y="320768"/>
                      </a:cubicBezTo>
                      <a:cubicBezTo>
                        <a:pt x="1187126" y="332621"/>
                        <a:pt x="1176941" y="345506"/>
                        <a:pt x="1164572" y="347273"/>
                      </a:cubicBezTo>
                      <a:cubicBezTo>
                        <a:pt x="1142274" y="350459"/>
                        <a:pt x="1120042" y="339948"/>
                        <a:pt x="1098311" y="334021"/>
                      </a:cubicBezTo>
                      <a:cubicBezTo>
                        <a:pt x="1071357" y="326670"/>
                        <a:pt x="1018798" y="307516"/>
                        <a:pt x="1018798" y="307516"/>
                      </a:cubicBezTo>
                      <a:cubicBezTo>
                        <a:pt x="1005546" y="298681"/>
                        <a:pt x="993288" y="288135"/>
                        <a:pt x="979042" y="281012"/>
                      </a:cubicBezTo>
                      <a:cubicBezTo>
                        <a:pt x="966548" y="274765"/>
                        <a:pt x="951263" y="274947"/>
                        <a:pt x="939285" y="267760"/>
                      </a:cubicBezTo>
                      <a:cubicBezTo>
                        <a:pt x="928571" y="261332"/>
                        <a:pt x="923495" y="247683"/>
                        <a:pt x="912781" y="241255"/>
                      </a:cubicBezTo>
                      <a:cubicBezTo>
                        <a:pt x="900803" y="234068"/>
                        <a:pt x="886456" y="231841"/>
                        <a:pt x="873024" y="228003"/>
                      </a:cubicBezTo>
                      <a:cubicBezTo>
                        <a:pt x="794122" y="205460"/>
                        <a:pt x="830484" y="220269"/>
                        <a:pt x="727250" y="201499"/>
                      </a:cubicBezTo>
                      <a:cubicBezTo>
                        <a:pt x="709331" y="198241"/>
                        <a:pt x="691911" y="192664"/>
                        <a:pt x="674242" y="188247"/>
                      </a:cubicBezTo>
                      <a:cubicBezTo>
                        <a:pt x="590372" y="202225"/>
                        <a:pt x="621599" y="201499"/>
                        <a:pt x="581477" y="201499"/>
                      </a:cubicBezTo>
                    </a:path>
                  </a:pathLst>
                </a:custGeom>
                <a:solidFill>
                  <a:srgbClr val="FF66F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778" name="フリーフォーム 777"/>
                <p:cNvSpPr/>
                <p:nvPr/>
              </p:nvSpPr>
              <p:spPr>
                <a:xfrm>
                  <a:off x="4122235" y="3844323"/>
                  <a:ext cx="1204329" cy="493047"/>
                </a:xfrm>
                <a:custGeom>
                  <a:avLst/>
                  <a:gdLst>
                    <a:gd name="connsiteX0" fmla="*/ 700746 w 1204329"/>
                    <a:gd name="connsiteY0" fmla="*/ 188247 h 493047"/>
                    <a:gd name="connsiteX1" fmla="*/ 528468 w 1204329"/>
                    <a:gd name="connsiteY1" fmla="*/ 201499 h 493047"/>
                    <a:gd name="connsiteX2" fmla="*/ 448955 w 1204329"/>
                    <a:gd name="connsiteY2" fmla="*/ 228003 h 493047"/>
                    <a:gd name="connsiteX3" fmla="*/ 369442 w 1204329"/>
                    <a:gd name="connsiteY3" fmla="*/ 281012 h 493047"/>
                    <a:gd name="connsiteX4" fmla="*/ 303181 w 1204329"/>
                    <a:gd name="connsiteY4" fmla="*/ 334021 h 493047"/>
                    <a:gd name="connsiteX5" fmla="*/ 236920 w 1204329"/>
                    <a:gd name="connsiteY5" fmla="*/ 400281 h 493047"/>
                    <a:gd name="connsiteX6" fmla="*/ 170659 w 1204329"/>
                    <a:gd name="connsiteY6" fmla="*/ 440038 h 493047"/>
                    <a:gd name="connsiteX7" fmla="*/ 130903 w 1204329"/>
                    <a:gd name="connsiteY7" fmla="*/ 466542 h 493047"/>
                    <a:gd name="connsiteX8" fmla="*/ 51390 w 1204329"/>
                    <a:gd name="connsiteY8" fmla="*/ 493047 h 493047"/>
                    <a:gd name="connsiteX9" fmla="*/ 24885 w 1204329"/>
                    <a:gd name="connsiteY9" fmla="*/ 347273 h 493047"/>
                    <a:gd name="connsiteX10" fmla="*/ 64642 w 1204329"/>
                    <a:gd name="connsiteY10" fmla="*/ 281012 h 493047"/>
                    <a:gd name="connsiteX11" fmla="*/ 91146 w 1204329"/>
                    <a:gd name="connsiteY11" fmla="*/ 241255 h 493047"/>
                    <a:gd name="connsiteX12" fmla="*/ 170659 w 1204329"/>
                    <a:gd name="connsiteY12" fmla="*/ 201499 h 493047"/>
                    <a:gd name="connsiteX13" fmla="*/ 250172 w 1204329"/>
                    <a:gd name="connsiteY13" fmla="*/ 135238 h 493047"/>
                    <a:gd name="connsiteX14" fmla="*/ 276677 w 1204329"/>
                    <a:gd name="connsiteY14" fmla="*/ 108734 h 493047"/>
                    <a:gd name="connsiteX15" fmla="*/ 329685 w 1204329"/>
                    <a:gd name="connsiteY15" fmla="*/ 82229 h 493047"/>
                    <a:gd name="connsiteX16" fmla="*/ 409198 w 1204329"/>
                    <a:gd name="connsiteY16" fmla="*/ 42473 h 493047"/>
                    <a:gd name="connsiteX17" fmla="*/ 448955 w 1204329"/>
                    <a:gd name="connsiteY17" fmla="*/ 15968 h 493047"/>
                    <a:gd name="connsiteX18" fmla="*/ 806764 w 1204329"/>
                    <a:gd name="connsiteY18" fmla="*/ 15968 h 493047"/>
                    <a:gd name="connsiteX19" fmla="*/ 926033 w 1204329"/>
                    <a:gd name="connsiteY19" fmla="*/ 42473 h 493047"/>
                    <a:gd name="connsiteX20" fmla="*/ 1005546 w 1204329"/>
                    <a:gd name="connsiteY20" fmla="*/ 68977 h 493047"/>
                    <a:gd name="connsiteX21" fmla="*/ 1045303 w 1204329"/>
                    <a:gd name="connsiteY21" fmla="*/ 95481 h 493047"/>
                    <a:gd name="connsiteX22" fmla="*/ 1071807 w 1204329"/>
                    <a:gd name="connsiteY22" fmla="*/ 121986 h 493047"/>
                    <a:gd name="connsiteX23" fmla="*/ 1111564 w 1204329"/>
                    <a:gd name="connsiteY23" fmla="*/ 135238 h 493047"/>
                    <a:gd name="connsiteX24" fmla="*/ 1151320 w 1204329"/>
                    <a:gd name="connsiteY24" fmla="*/ 161742 h 493047"/>
                    <a:gd name="connsiteX25" fmla="*/ 1204329 w 1204329"/>
                    <a:gd name="connsiteY25" fmla="*/ 228003 h 493047"/>
                    <a:gd name="connsiteX26" fmla="*/ 1191077 w 1204329"/>
                    <a:gd name="connsiteY26" fmla="*/ 320768 h 493047"/>
                    <a:gd name="connsiteX27" fmla="*/ 1164572 w 1204329"/>
                    <a:gd name="connsiteY27" fmla="*/ 347273 h 493047"/>
                    <a:gd name="connsiteX28" fmla="*/ 1098311 w 1204329"/>
                    <a:gd name="connsiteY28" fmla="*/ 334021 h 493047"/>
                    <a:gd name="connsiteX29" fmla="*/ 1018798 w 1204329"/>
                    <a:gd name="connsiteY29" fmla="*/ 307516 h 493047"/>
                    <a:gd name="connsiteX30" fmla="*/ 979042 w 1204329"/>
                    <a:gd name="connsiteY30" fmla="*/ 281012 h 493047"/>
                    <a:gd name="connsiteX31" fmla="*/ 939285 w 1204329"/>
                    <a:gd name="connsiteY31" fmla="*/ 267760 h 493047"/>
                    <a:gd name="connsiteX32" fmla="*/ 912781 w 1204329"/>
                    <a:gd name="connsiteY32" fmla="*/ 241255 h 493047"/>
                    <a:gd name="connsiteX33" fmla="*/ 873024 w 1204329"/>
                    <a:gd name="connsiteY33" fmla="*/ 228003 h 493047"/>
                    <a:gd name="connsiteX34" fmla="*/ 727250 w 1204329"/>
                    <a:gd name="connsiteY34" fmla="*/ 201499 h 493047"/>
                    <a:gd name="connsiteX35" fmla="*/ 674242 w 1204329"/>
                    <a:gd name="connsiteY35" fmla="*/ 188247 h 493047"/>
                    <a:gd name="connsiteX36" fmla="*/ 581477 w 1204329"/>
                    <a:gd name="connsiteY36" fmla="*/ 201499 h 493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1204329" h="493047">
                      <a:moveTo>
                        <a:pt x="700746" y="188247"/>
                      </a:moveTo>
                      <a:cubicBezTo>
                        <a:pt x="643320" y="192664"/>
                        <a:pt x="585359" y="192516"/>
                        <a:pt x="528468" y="201499"/>
                      </a:cubicBezTo>
                      <a:cubicBezTo>
                        <a:pt x="500872" y="205856"/>
                        <a:pt x="448955" y="228003"/>
                        <a:pt x="448955" y="228003"/>
                      </a:cubicBezTo>
                      <a:cubicBezTo>
                        <a:pt x="422451" y="245673"/>
                        <a:pt x="391967" y="258488"/>
                        <a:pt x="369442" y="281012"/>
                      </a:cubicBezTo>
                      <a:cubicBezTo>
                        <a:pt x="331675" y="318778"/>
                        <a:pt x="353333" y="300585"/>
                        <a:pt x="303181" y="334021"/>
                      </a:cubicBezTo>
                      <a:cubicBezTo>
                        <a:pt x="257744" y="402177"/>
                        <a:pt x="300028" y="349795"/>
                        <a:pt x="236920" y="400281"/>
                      </a:cubicBezTo>
                      <a:cubicBezTo>
                        <a:pt x="184944" y="441862"/>
                        <a:pt x="239704" y="417023"/>
                        <a:pt x="170659" y="440038"/>
                      </a:cubicBezTo>
                      <a:cubicBezTo>
                        <a:pt x="157407" y="448873"/>
                        <a:pt x="145457" y="460073"/>
                        <a:pt x="130903" y="466542"/>
                      </a:cubicBezTo>
                      <a:cubicBezTo>
                        <a:pt x="105373" y="477889"/>
                        <a:pt x="51390" y="493047"/>
                        <a:pt x="51390" y="493047"/>
                      </a:cubicBezTo>
                      <a:cubicBezTo>
                        <a:pt x="-28123" y="466541"/>
                        <a:pt x="2744" y="491194"/>
                        <a:pt x="24885" y="347273"/>
                      </a:cubicBezTo>
                      <a:cubicBezTo>
                        <a:pt x="32557" y="297406"/>
                        <a:pt x="36784" y="315834"/>
                        <a:pt x="64642" y="281012"/>
                      </a:cubicBezTo>
                      <a:cubicBezTo>
                        <a:pt x="74592" y="268575"/>
                        <a:pt x="79884" y="252517"/>
                        <a:pt x="91146" y="241255"/>
                      </a:cubicBezTo>
                      <a:cubicBezTo>
                        <a:pt x="116835" y="215566"/>
                        <a:pt x="138325" y="212277"/>
                        <a:pt x="170659" y="201499"/>
                      </a:cubicBezTo>
                      <a:cubicBezTo>
                        <a:pt x="253702" y="90775"/>
                        <a:pt x="167387" y="184908"/>
                        <a:pt x="250172" y="135238"/>
                      </a:cubicBezTo>
                      <a:cubicBezTo>
                        <a:pt x="260886" y="128810"/>
                        <a:pt x="266281" y="115665"/>
                        <a:pt x="276677" y="108734"/>
                      </a:cubicBezTo>
                      <a:cubicBezTo>
                        <a:pt x="293114" y="97776"/>
                        <a:pt x="312533" y="92030"/>
                        <a:pt x="329685" y="82229"/>
                      </a:cubicBezTo>
                      <a:cubicBezTo>
                        <a:pt x="401612" y="41128"/>
                        <a:pt x="336312" y="66768"/>
                        <a:pt x="409198" y="42473"/>
                      </a:cubicBezTo>
                      <a:cubicBezTo>
                        <a:pt x="422450" y="33638"/>
                        <a:pt x="434042" y="21561"/>
                        <a:pt x="448955" y="15968"/>
                      </a:cubicBezTo>
                      <a:cubicBezTo>
                        <a:pt x="543325" y="-19421"/>
                        <a:pt x="783320" y="14902"/>
                        <a:pt x="806764" y="15968"/>
                      </a:cubicBezTo>
                      <a:cubicBezTo>
                        <a:pt x="844585" y="23533"/>
                        <a:pt x="888610" y="31246"/>
                        <a:pt x="926033" y="42473"/>
                      </a:cubicBezTo>
                      <a:cubicBezTo>
                        <a:pt x="952793" y="50501"/>
                        <a:pt x="982300" y="53480"/>
                        <a:pt x="1005546" y="68977"/>
                      </a:cubicBezTo>
                      <a:cubicBezTo>
                        <a:pt x="1018798" y="77812"/>
                        <a:pt x="1032866" y="85531"/>
                        <a:pt x="1045303" y="95481"/>
                      </a:cubicBezTo>
                      <a:cubicBezTo>
                        <a:pt x="1055059" y="103286"/>
                        <a:pt x="1061093" y="115558"/>
                        <a:pt x="1071807" y="121986"/>
                      </a:cubicBezTo>
                      <a:cubicBezTo>
                        <a:pt x="1083785" y="129173"/>
                        <a:pt x="1098312" y="130821"/>
                        <a:pt x="1111564" y="135238"/>
                      </a:cubicBezTo>
                      <a:cubicBezTo>
                        <a:pt x="1124816" y="144073"/>
                        <a:pt x="1138883" y="151792"/>
                        <a:pt x="1151320" y="161742"/>
                      </a:cubicBezTo>
                      <a:cubicBezTo>
                        <a:pt x="1178293" y="183321"/>
                        <a:pt x="1184651" y="198487"/>
                        <a:pt x="1204329" y="228003"/>
                      </a:cubicBezTo>
                      <a:cubicBezTo>
                        <a:pt x="1199912" y="258925"/>
                        <a:pt x="1200955" y="291135"/>
                        <a:pt x="1191077" y="320768"/>
                      </a:cubicBezTo>
                      <a:cubicBezTo>
                        <a:pt x="1187126" y="332621"/>
                        <a:pt x="1176941" y="345506"/>
                        <a:pt x="1164572" y="347273"/>
                      </a:cubicBezTo>
                      <a:cubicBezTo>
                        <a:pt x="1142274" y="350459"/>
                        <a:pt x="1120042" y="339948"/>
                        <a:pt x="1098311" y="334021"/>
                      </a:cubicBezTo>
                      <a:cubicBezTo>
                        <a:pt x="1071357" y="326670"/>
                        <a:pt x="1018798" y="307516"/>
                        <a:pt x="1018798" y="307516"/>
                      </a:cubicBezTo>
                      <a:cubicBezTo>
                        <a:pt x="1005546" y="298681"/>
                        <a:pt x="993288" y="288135"/>
                        <a:pt x="979042" y="281012"/>
                      </a:cubicBezTo>
                      <a:cubicBezTo>
                        <a:pt x="966548" y="274765"/>
                        <a:pt x="951263" y="274947"/>
                        <a:pt x="939285" y="267760"/>
                      </a:cubicBezTo>
                      <a:cubicBezTo>
                        <a:pt x="928571" y="261332"/>
                        <a:pt x="923495" y="247683"/>
                        <a:pt x="912781" y="241255"/>
                      </a:cubicBezTo>
                      <a:cubicBezTo>
                        <a:pt x="900803" y="234068"/>
                        <a:pt x="886456" y="231841"/>
                        <a:pt x="873024" y="228003"/>
                      </a:cubicBezTo>
                      <a:cubicBezTo>
                        <a:pt x="794122" y="205460"/>
                        <a:pt x="830484" y="220269"/>
                        <a:pt x="727250" y="201499"/>
                      </a:cubicBezTo>
                      <a:cubicBezTo>
                        <a:pt x="709331" y="198241"/>
                        <a:pt x="691911" y="192664"/>
                        <a:pt x="674242" y="188247"/>
                      </a:cubicBezTo>
                      <a:cubicBezTo>
                        <a:pt x="590372" y="202225"/>
                        <a:pt x="621599" y="201499"/>
                        <a:pt x="581477" y="201499"/>
                      </a:cubicBezTo>
                    </a:path>
                  </a:pathLst>
                </a:custGeom>
                <a:solidFill>
                  <a:srgbClr val="FF66F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</p:grpSp>
          <p:sp>
            <p:nvSpPr>
              <p:cNvPr id="776" name="正方形/長方形 775"/>
              <p:cNvSpPr/>
              <p:nvPr/>
            </p:nvSpPr>
            <p:spPr>
              <a:xfrm>
                <a:off x="3211081" y="1525873"/>
                <a:ext cx="3110384" cy="1353091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ja-JP" altLang="en-US" sz="2000" b="0" cap="none" spc="0" dirty="0" smtClean="0">
                    <a:ln w="18415" cmpd="sng">
                      <a:solidFill>
                        <a:sysClr val="windowText" lastClr="000000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</a:rPr>
                  <a:t>もんだい</a:t>
                </a:r>
                <a:endParaRPr lang="ja-JP" altLang="en-US" sz="2000" b="0" cap="none" spc="0" dirty="0">
                  <a:ln w="18415" cmpd="sng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527" name="グループ化 526"/>
            <p:cNvGrpSpPr/>
            <p:nvPr/>
          </p:nvGrpSpPr>
          <p:grpSpPr>
            <a:xfrm>
              <a:off x="1935937" y="263632"/>
              <a:ext cx="1455374" cy="1384722"/>
              <a:chOff x="2744777" y="1484784"/>
              <a:chExt cx="4050390" cy="4682851"/>
            </a:xfrm>
          </p:grpSpPr>
          <p:grpSp>
            <p:nvGrpSpPr>
              <p:cNvPr id="762" name="グループ化 761"/>
              <p:cNvGrpSpPr/>
              <p:nvPr/>
            </p:nvGrpSpPr>
            <p:grpSpPr>
              <a:xfrm>
                <a:off x="2744777" y="1484784"/>
                <a:ext cx="4050390" cy="4682851"/>
                <a:chOff x="2668961" y="1844824"/>
                <a:chExt cx="4050390" cy="4682851"/>
              </a:xfrm>
            </p:grpSpPr>
            <p:sp>
              <p:nvSpPr>
                <p:cNvPr id="767" name="フリーフォーム 766"/>
                <p:cNvSpPr/>
                <p:nvPr/>
              </p:nvSpPr>
              <p:spPr>
                <a:xfrm>
                  <a:off x="2668961" y="1844824"/>
                  <a:ext cx="4050390" cy="4682851"/>
                </a:xfrm>
                <a:custGeom>
                  <a:avLst/>
                  <a:gdLst>
                    <a:gd name="connsiteX0" fmla="*/ 1277497 w 4050390"/>
                    <a:gd name="connsiteY0" fmla="*/ 35515 h 4334120"/>
                    <a:gd name="connsiteX1" fmla="*/ 747410 w 4050390"/>
                    <a:gd name="connsiteY1" fmla="*/ 287306 h 4334120"/>
                    <a:gd name="connsiteX2" fmla="*/ 349845 w 4050390"/>
                    <a:gd name="connsiteY2" fmla="*/ 936663 h 4334120"/>
                    <a:gd name="connsiteX3" fmla="*/ 190819 w 4050390"/>
                    <a:gd name="connsiteY3" fmla="*/ 2672698 h 4334120"/>
                    <a:gd name="connsiteX4" fmla="*/ 204071 w 4050390"/>
                    <a:gd name="connsiteY4" fmla="*/ 4209950 h 4334120"/>
                    <a:gd name="connsiteX5" fmla="*/ 270332 w 4050390"/>
                    <a:gd name="connsiteY5" fmla="*/ 4249706 h 4334120"/>
                    <a:gd name="connsiteX6" fmla="*/ 3649637 w 4050390"/>
                    <a:gd name="connsiteY6" fmla="*/ 4302715 h 4334120"/>
                    <a:gd name="connsiteX7" fmla="*/ 4020697 w 4050390"/>
                    <a:gd name="connsiteY7" fmla="*/ 4249706 h 4334120"/>
                    <a:gd name="connsiteX8" fmla="*/ 3967689 w 4050390"/>
                    <a:gd name="connsiteY8" fmla="*/ 4156941 h 4334120"/>
                    <a:gd name="connsiteX9" fmla="*/ 3914680 w 4050390"/>
                    <a:gd name="connsiteY9" fmla="*/ 2526924 h 4334120"/>
                    <a:gd name="connsiteX10" fmla="*/ 3768906 w 4050390"/>
                    <a:gd name="connsiteY10" fmla="*/ 578854 h 4334120"/>
                    <a:gd name="connsiteX11" fmla="*/ 2152141 w 4050390"/>
                    <a:gd name="connsiteY11" fmla="*/ 22263 h 4334120"/>
                    <a:gd name="connsiteX12" fmla="*/ 1065463 w 4050390"/>
                    <a:gd name="connsiteY12" fmla="*/ 101776 h 4334120"/>
                    <a:gd name="connsiteX13" fmla="*/ 1065463 w 4050390"/>
                    <a:gd name="connsiteY13" fmla="*/ 101776 h 43341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4050390" h="4334120">
                      <a:moveTo>
                        <a:pt x="1277497" y="35515"/>
                      </a:moveTo>
                      <a:cubicBezTo>
                        <a:pt x="1089758" y="86315"/>
                        <a:pt x="902019" y="137115"/>
                        <a:pt x="747410" y="287306"/>
                      </a:cubicBezTo>
                      <a:cubicBezTo>
                        <a:pt x="592801" y="437497"/>
                        <a:pt x="442610" y="539098"/>
                        <a:pt x="349845" y="936663"/>
                      </a:cubicBezTo>
                      <a:cubicBezTo>
                        <a:pt x="257080" y="1334228"/>
                        <a:pt x="215115" y="2127150"/>
                        <a:pt x="190819" y="2672698"/>
                      </a:cubicBezTo>
                      <a:cubicBezTo>
                        <a:pt x="166523" y="3218246"/>
                        <a:pt x="190819" y="3947115"/>
                        <a:pt x="204071" y="4209950"/>
                      </a:cubicBezTo>
                      <a:cubicBezTo>
                        <a:pt x="217323" y="4472785"/>
                        <a:pt x="-303929" y="4234245"/>
                        <a:pt x="270332" y="4249706"/>
                      </a:cubicBezTo>
                      <a:cubicBezTo>
                        <a:pt x="844593" y="4265167"/>
                        <a:pt x="3024576" y="4302715"/>
                        <a:pt x="3649637" y="4302715"/>
                      </a:cubicBezTo>
                      <a:cubicBezTo>
                        <a:pt x="4274698" y="4302715"/>
                        <a:pt x="3967688" y="4274002"/>
                        <a:pt x="4020697" y="4249706"/>
                      </a:cubicBezTo>
                      <a:cubicBezTo>
                        <a:pt x="4073706" y="4225410"/>
                        <a:pt x="3985359" y="4444071"/>
                        <a:pt x="3967689" y="4156941"/>
                      </a:cubicBezTo>
                      <a:cubicBezTo>
                        <a:pt x="3950020" y="3869811"/>
                        <a:pt x="3947811" y="3123272"/>
                        <a:pt x="3914680" y="2526924"/>
                      </a:cubicBezTo>
                      <a:cubicBezTo>
                        <a:pt x="3881550" y="1930576"/>
                        <a:pt x="4062663" y="996298"/>
                        <a:pt x="3768906" y="578854"/>
                      </a:cubicBezTo>
                      <a:cubicBezTo>
                        <a:pt x="3475150" y="161411"/>
                        <a:pt x="2602715" y="101776"/>
                        <a:pt x="2152141" y="22263"/>
                      </a:cubicBezTo>
                      <a:cubicBezTo>
                        <a:pt x="1701567" y="-57250"/>
                        <a:pt x="1065463" y="101776"/>
                        <a:pt x="1065463" y="101776"/>
                      </a:cubicBezTo>
                      <a:lnTo>
                        <a:pt x="1065463" y="101776"/>
                      </a:lnTo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768" name="円/楕円 767"/>
                <p:cNvSpPr/>
                <p:nvPr/>
              </p:nvSpPr>
              <p:spPr>
                <a:xfrm>
                  <a:off x="3539968" y="2708920"/>
                  <a:ext cx="864096" cy="864096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769" name="弦 768"/>
                <p:cNvSpPr/>
                <p:nvPr/>
              </p:nvSpPr>
              <p:spPr>
                <a:xfrm rot="17413514">
                  <a:off x="3511875" y="2740803"/>
                  <a:ext cx="863204" cy="848977"/>
                </a:xfrm>
                <a:prstGeom prst="chord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770" name="円/楕円 769"/>
                <p:cNvSpPr/>
                <p:nvPr/>
              </p:nvSpPr>
              <p:spPr>
                <a:xfrm>
                  <a:off x="4913988" y="2708920"/>
                  <a:ext cx="864096" cy="864096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771" name="弦 770"/>
                <p:cNvSpPr/>
                <p:nvPr/>
              </p:nvSpPr>
              <p:spPr>
                <a:xfrm rot="17413514">
                  <a:off x="4885895" y="2740803"/>
                  <a:ext cx="863204" cy="848977"/>
                </a:xfrm>
                <a:prstGeom prst="chord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772" name="円/楕円 771"/>
                <p:cNvSpPr/>
                <p:nvPr/>
              </p:nvSpPr>
              <p:spPr>
                <a:xfrm>
                  <a:off x="3779912" y="2996952"/>
                  <a:ext cx="360040" cy="28803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773" name="円/楕円 772"/>
                <p:cNvSpPr/>
                <p:nvPr/>
              </p:nvSpPr>
              <p:spPr>
                <a:xfrm>
                  <a:off x="5137477" y="3021275"/>
                  <a:ext cx="360040" cy="28803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</p:grpSp>
          <p:grpSp>
            <p:nvGrpSpPr>
              <p:cNvPr id="763" name="グループ化 762"/>
              <p:cNvGrpSpPr/>
              <p:nvPr/>
            </p:nvGrpSpPr>
            <p:grpSpPr>
              <a:xfrm>
                <a:off x="4333282" y="3948385"/>
                <a:ext cx="880011" cy="701173"/>
                <a:chOff x="4109793" y="3844323"/>
                <a:chExt cx="1216771" cy="701173"/>
              </a:xfrm>
            </p:grpSpPr>
            <p:sp>
              <p:nvSpPr>
                <p:cNvPr id="765" name="フリーフォーム 764"/>
                <p:cNvSpPr/>
                <p:nvPr/>
              </p:nvSpPr>
              <p:spPr>
                <a:xfrm>
                  <a:off x="4109793" y="4052449"/>
                  <a:ext cx="1204329" cy="493047"/>
                </a:xfrm>
                <a:custGeom>
                  <a:avLst/>
                  <a:gdLst>
                    <a:gd name="connsiteX0" fmla="*/ 700746 w 1204329"/>
                    <a:gd name="connsiteY0" fmla="*/ 188247 h 493047"/>
                    <a:gd name="connsiteX1" fmla="*/ 528468 w 1204329"/>
                    <a:gd name="connsiteY1" fmla="*/ 201499 h 493047"/>
                    <a:gd name="connsiteX2" fmla="*/ 448955 w 1204329"/>
                    <a:gd name="connsiteY2" fmla="*/ 228003 h 493047"/>
                    <a:gd name="connsiteX3" fmla="*/ 369442 w 1204329"/>
                    <a:gd name="connsiteY3" fmla="*/ 281012 h 493047"/>
                    <a:gd name="connsiteX4" fmla="*/ 303181 w 1204329"/>
                    <a:gd name="connsiteY4" fmla="*/ 334021 h 493047"/>
                    <a:gd name="connsiteX5" fmla="*/ 236920 w 1204329"/>
                    <a:gd name="connsiteY5" fmla="*/ 400281 h 493047"/>
                    <a:gd name="connsiteX6" fmla="*/ 170659 w 1204329"/>
                    <a:gd name="connsiteY6" fmla="*/ 440038 h 493047"/>
                    <a:gd name="connsiteX7" fmla="*/ 130903 w 1204329"/>
                    <a:gd name="connsiteY7" fmla="*/ 466542 h 493047"/>
                    <a:gd name="connsiteX8" fmla="*/ 51390 w 1204329"/>
                    <a:gd name="connsiteY8" fmla="*/ 493047 h 493047"/>
                    <a:gd name="connsiteX9" fmla="*/ 24885 w 1204329"/>
                    <a:gd name="connsiteY9" fmla="*/ 347273 h 493047"/>
                    <a:gd name="connsiteX10" fmla="*/ 64642 w 1204329"/>
                    <a:gd name="connsiteY10" fmla="*/ 281012 h 493047"/>
                    <a:gd name="connsiteX11" fmla="*/ 91146 w 1204329"/>
                    <a:gd name="connsiteY11" fmla="*/ 241255 h 493047"/>
                    <a:gd name="connsiteX12" fmla="*/ 170659 w 1204329"/>
                    <a:gd name="connsiteY12" fmla="*/ 201499 h 493047"/>
                    <a:gd name="connsiteX13" fmla="*/ 250172 w 1204329"/>
                    <a:gd name="connsiteY13" fmla="*/ 135238 h 493047"/>
                    <a:gd name="connsiteX14" fmla="*/ 276677 w 1204329"/>
                    <a:gd name="connsiteY14" fmla="*/ 108734 h 493047"/>
                    <a:gd name="connsiteX15" fmla="*/ 329685 w 1204329"/>
                    <a:gd name="connsiteY15" fmla="*/ 82229 h 493047"/>
                    <a:gd name="connsiteX16" fmla="*/ 409198 w 1204329"/>
                    <a:gd name="connsiteY16" fmla="*/ 42473 h 493047"/>
                    <a:gd name="connsiteX17" fmla="*/ 448955 w 1204329"/>
                    <a:gd name="connsiteY17" fmla="*/ 15968 h 493047"/>
                    <a:gd name="connsiteX18" fmla="*/ 806764 w 1204329"/>
                    <a:gd name="connsiteY18" fmla="*/ 15968 h 493047"/>
                    <a:gd name="connsiteX19" fmla="*/ 926033 w 1204329"/>
                    <a:gd name="connsiteY19" fmla="*/ 42473 h 493047"/>
                    <a:gd name="connsiteX20" fmla="*/ 1005546 w 1204329"/>
                    <a:gd name="connsiteY20" fmla="*/ 68977 h 493047"/>
                    <a:gd name="connsiteX21" fmla="*/ 1045303 w 1204329"/>
                    <a:gd name="connsiteY21" fmla="*/ 95481 h 493047"/>
                    <a:gd name="connsiteX22" fmla="*/ 1071807 w 1204329"/>
                    <a:gd name="connsiteY22" fmla="*/ 121986 h 493047"/>
                    <a:gd name="connsiteX23" fmla="*/ 1111564 w 1204329"/>
                    <a:gd name="connsiteY23" fmla="*/ 135238 h 493047"/>
                    <a:gd name="connsiteX24" fmla="*/ 1151320 w 1204329"/>
                    <a:gd name="connsiteY24" fmla="*/ 161742 h 493047"/>
                    <a:gd name="connsiteX25" fmla="*/ 1204329 w 1204329"/>
                    <a:gd name="connsiteY25" fmla="*/ 228003 h 493047"/>
                    <a:gd name="connsiteX26" fmla="*/ 1191077 w 1204329"/>
                    <a:gd name="connsiteY26" fmla="*/ 320768 h 493047"/>
                    <a:gd name="connsiteX27" fmla="*/ 1164572 w 1204329"/>
                    <a:gd name="connsiteY27" fmla="*/ 347273 h 493047"/>
                    <a:gd name="connsiteX28" fmla="*/ 1098311 w 1204329"/>
                    <a:gd name="connsiteY28" fmla="*/ 334021 h 493047"/>
                    <a:gd name="connsiteX29" fmla="*/ 1018798 w 1204329"/>
                    <a:gd name="connsiteY29" fmla="*/ 307516 h 493047"/>
                    <a:gd name="connsiteX30" fmla="*/ 979042 w 1204329"/>
                    <a:gd name="connsiteY30" fmla="*/ 281012 h 493047"/>
                    <a:gd name="connsiteX31" fmla="*/ 939285 w 1204329"/>
                    <a:gd name="connsiteY31" fmla="*/ 267760 h 493047"/>
                    <a:gd name="connsiteX32" fmla="*/ 912781 w 1204329"/>
                    <a:gd name="connsiteY32" fmla="*/ 241255 h 493047"/>
                    <a:gd name="connsiteX33" fmla="*/ 873024 w 1204329"/>
                    <a:gd name="connsiteY33" fmla="*/ 228003 h 493047"/>
                    <a:gd name="connsiteX34" fmla="*/ 727250 w 1204329"/>
                    <a:gd name="connsiteY34" fmla="*/ 201499 h 493047"/>
                    <a:gd name="connsiteX35" fmla="*/ 674242 w 1204329"/>
                    <a:gd name="connsiteY35" fmla="*/ 188247 h 493047"/>
                    <a:gd name="connsiteX36" fmla="*/ 581477 w 1204329"/>
                    <a:gd name="connsiteY36" fmla="*/ 201499 h 493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1204329" h="493047">
                      <a:moveTo>
                        <a:pt x="700746" y="188247"/>
                      </a:moveTo>
                      <a:cubicBezTo>
                        <a:pt x="643320" y="192664"/>
                        <a:pt x="585359" y="192516"/>
                        <a:pt x="528468" y="201499"/>
                      </a:cubicBezTo>
                      <a:cubicBezTo>
                        <a:pt x="500872" y="205856"/>
                        <a:pt x="448955" y="228003"/>
                        <a:pt x="448955" y="228003"/>
                      </a:cubicBezTo>
                      <a:cubicBezTo>
                        <a:pt x="422451" y="245673"/>
                        <a:pt x="391967" y="258488"/>
                        <a:pt x="369442" y="281012"/>
                      </a:cubicBezTo>
                      <a:cubicBezTo>
                        <a:pt x="331675" y="318778"/>
                        <a:pt x="353333" y="300585"/>
                        <a:pt x="303181" y="334021"/>
                      </a:cubicBezTo>
                      <a:cubicBezTo>
                        <a:pt x="257744" y="402177"/>
                        <a:pt x="300028" y="349795"/>
                        <a:pt x="236920" y="400281"/>
                      </a:cubicBezTo>
                      <a:cubicBezTo>
                        <a:pt x="184944" y="441862"/>
                        <a:pt x="239704" y="417023"/>
                        <a:pt x="170659" y="440038"/>
                      </a:cubicBezTo>
                      <a:cubicBezTo>
                        <a:pt x="157407" y="448873"/>
                        <a:pt x="145457" y="460073"/>
                        <a:pt x="130903" y="466542"/>
                      </a:cubicBezTo>
                      <a:cubicBezTo>
                        <a:pt x="105373" y="477889"/>
                        <a:pt x="51390" y="493047"/>
                        <a:pt x="51390" y="493047"/>
                      </a:cubicBezTo>
                      <a:cubicBezTo>
                        <a:pt x="-28123" y="466541"/>
                        <a:pt x="2744" y="491194"/>
                        <a:pt x="24885" y="347273"/>
                      </a:cubicBezTo>
                      <a:cubicBezTo>
                        <a:pt x="32557" y="297406"/>
                        <a:pt x="36784" y="315834"/>
                        <a:pt x="64642" y="281012"/>
                      </a:cubicBezTo>
                      <a:cubicBezTo>
                        <a:pt x="74592" y="268575"/>
                        <a:pt x="79884" y="252517"/>
                        <a:pt x="91146" y="241255"/>
                      </a:cubicBezTo>
                      <a:cubicBezTo>
                        <a:pt x="116835" y="215566"/>
                        <a:pt x="138325" y="212277"/>
                        <a:pt x="170659" y="201499"/>
                      </a:cubicBezTo>
                      <a:cubicBezTo>
                        <a:pt x="253702" y="90775"/>
                        <a:pt x="167387" y="184908"/>
                        <a:pt x="250172" y="135238"/>
                      </a:cubicBezTo>
                      <a:cubicBezTo>
                        <a:pt x="260886" y="128810"/>
                        <a:pt x="266281" y="115665"/>
                        <a:pt x="276677" y="108734"/>
                      </a:cubicBezTo>
                      <a:cubicBezTo>
                        <a:pt x="293114" y="97776"/>
                        <a:pt x="312533" y="92030"/>
                        <a:pt x="329685" y="82229"/>
                      </a:cubicBezTo>
                      <a:cubicBezTo>
                        <a:pt x="401612" y="41128"/>
                        <a:pt x="336312" y="66768"/>
                        <a:pt x="409198" y="42473"/>
                      </a:cubicBezTo>
                      <a:cubicBezTo>
                        <a:pt x="422450" y="33638"/>
                        <a:pt x="434042" y="21561"/>
                        <a:pt x="448955" y="15968"/>
                      </a:cubicBezTo>
                      <a:cubicBezTo>
                        <a:pt x="543325" y="-19421"/>
                        <a:pt x="783320" y="14902"/>
                        <a:pt x="806764" y="15968"/>
                      </a:cubicBezTo>
                      <a:cubicBezTo>
                        <a:pt x="844585" y="23533"/>
                        <a:pt x="888610" y="31246"/>
                        <a:pt x="926033" y="42473"/>
                      </a:cubicBezTo>
                      <a:cubicBezTo>
                        <a:pt x="952793" y="50501"/>
                        <a:pt x="982300" y="53480"/>
                        <a:pt x="1005546" y="68977"/>
                      </a:cubicBezTo>
                      <a:cubicBezTo>
                        <a:pt x="1018798" y="77812"/>
                        <a:pt x="1032866" y="85531"/>
                        <a:pt x="1045303" y="95481"/>
                      </a:cubicBezTo>
                      <a:cubicBezTo>
                        <a:pt x="1055059" y="103286"/>
                        <a:pt x="1061093" y="115558"/>
                        <a:pt x="1071807" y="121986"/>
                      </a:cubicBezTo>
                      <a:cubicBezTo>
                        <a:pt x="1083785" y="129173"/>
                        <a:pt x="1098312" y="130821"/>
                        <a:pt x="1111564" y="135238"/>
                      </a:cubicBezTo>
                      <a:cubicBezTo>
                        <a:pt x="1124816" y="144073"/>
                        <a:pt x="1138883" y="151792"/>
                        <a:pt x="1151320" y="161742"/>
                      </a:cubicBezTo>
                      <a:cubicBezTo>
                        <a:pt x="1178293" y="183321"/>
                        <a:pt x="1184651" y="198487"/>
                        <a:pt x="1204329" y="228003"/>
                      </a:cubicBezTo>
                      <a:cubicBezTo>
                        <a:pt x="1199912" y="258925"/>
                        <a:pt x="1200955" y="291135"/>
                        <a:pt x="1191077" y="320768"/>
                      </a:cubicBezTo>
                      <a:cubicBezTo>
                        <a:pt x="1187126" y="332621"/>
                        <a:pt x="1176941" y="345506"/>
                        <a:pt x="1164572" y="347273"/>
                      </a:cubicBezTo>
                      <a:cubicBezTo>
                        <a:pt x="1142274" y="350459"/>
                        <a:pt x="1120042" y="339948"/>
                        <a:pt x="1098311" y="334021"/>
                      </a:cubicBezTo>
                      <a:cubicBezTo>
                        <a:pt x="1071357" y="326670"/>
                        <a:pt x="1018798" y="307516"/>
                        <a:pt x="1018798" y="307516"/>
                      </a:cubicBezTo>
                      <a:cubicBezTo>
                        <a:pt x="1005546" y="298681"/>
                        <a:pt x="993288" y="288135"/>
                        <a:pt x="979042" y="281012"/>
                      </a:cubicBezTo>
                      <a:cubicBezTo>
                        <a:pt x="966548" y="274765"/>
                        <a:pt x="951263" y="274947"/>
                        <a:pt x="939285" y="267760"/>
                      </a:cubicBezTo>
                      <a:cubicBezTo>
                        <a:pt x="928571" y="261332"/>
                        <a:pt x="923495" y="247683"/>
                        <a:pt x="912781" y="241255"/>
                      </a:cubicBezTo>
                      <a:cubicBezTo>
                        <a:pt x="900803" y="234068"/>
                        <a:pt x="886456" y="231841"/>
                        <a:pt x="873024" y="228003"/>
                      </a:cubicBezTo>
                      <a:cubicBezTo>
                        <a:pt x="794122" y="205460"/>
                        <a:pt x="830484" y="220269"/>
                        <a:pt x="727250" y="201499"/>
                      </a:cubicBezTo>
                      <a:cubicBezTo>
                        <a:pt x="709331" y="198241"/>
                        <a:pt x="691911" y="192664"/>
                        <a:pt x="674242" y="188247"/>
                      </a:cubicBezTo>
                      <a:cubicBezTo>
                        <a:pt x="590372" y="202225"/>
                        <a:pt x="621599" y="201499"/>
                        <a:pt x="581477" y="201499"/>
                      </a:cubicBezTo>
                    </a:path>
                  </a:pathLst>
                </a:custGeom>
                <a:solidFill>
                  <a:srgbClr val="FF66F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766" name="フリーフォーム 765"/>
                <p:cNvSpPr/>
                <p:nvPr/>
              </p:nvSpPr>
              <p:spPr>
                <a:xfrm>
                  <a:off x="4122235" y="3844323"/>
                  <a:ext cx="1204329" cy="493047"/>
                </a:xfrm>
                <a:custGeom>
                  <a:avLst/>
                  <a:gdLst>
                    <a:gd name="connsiteX0" fmla="*/ 700746 w 1204329"/>
                    <a:gd name="connsiteY0" fmla="*/ 188247 h 493047"/>
                    <a:gd name="connsiteX1" fmla="*/ 528468 w 1204329"/>
                    <a:gd name="connsiteY1" fmla="*/ 201499 h 493047"/>
                    <a:gd name="connsiteX2" fmla="*/ 448955 w 1204329"/>
                    <a:gd name="connsiteY2" fmla="*/ 228003 h 493047"/>
                    <a:gd name="connsiteX3" fmla="*/ 369442 w 1204329"/>
                    <a:gd name="connsiteY3" fmla="*/ 281012 h 493047"/>
                    <a:gd name="connsiteX4" fmla="*/ 303181 w 1204329"/>
                    <a:gd name="connsiteY4" fmla="*/ 334021 h 493047"/>
                    <a:gd name="connsiteX5" fmla="*/ 236920 w 1204329"/>
                    <a:gd name="connsiteY5" fmla="*/ 400281 h 493047"/>
                    <a:gd name="connsiteX6" fmla="*/ 170659 w 1204329"/>
                    <a:gd name="connsiteY6" fmla="*/ 440038 h 493047"/>
                    <a:gd name="connsiteX7" fmla="*/ 130903 w 1204329"/>
                    <a:gd name="connsiteY7" fmla="*/ 466542 h 493047"/>
                    <a:gd name="connsiteX8" fmla="*/ 51390 w 1204329"/>
                    <a:gd name="connsiteY8" fmla="*/ 493047 h 493047"/>
                    <a:gd name="connsiteX9" fmla="*/ 24885 w 1204329"/>
                    <a:gd name="connsiteY9" fmla="*/ 347273 h 493047"/>
                    <a:gd name="connsiteX10" fmla="*/ 64642 w 1204329"/>
                    <a:gd name="connsiteY10" fmla="*/ 281012 h 493047"/>
                    <a:gd name="connsiteX11" fmla="*/ 91146 w 1204329"/>
                    <a:gd name="connsiteY11" fmla="*/ 241255 h 493047"/>
                    <a:gd name="connsiteX12" fmla="*/ 170659 w 1204329"/>
                    <a:gd name="connsiteY12" fmla="*/ 201499 h 493047"/>
                    <a:gd name="connsiteX13" fmla="*/ 250172 w 1204329"/>
                    <a:gd name="connsiteY13" fmla="*/ 135238 h 493047"/>
                    <a:gd name="connsiteX14" fmla="*/ 276677 w 1204329"/>
                    <a:gd name="connsiteY14" fmla="*/ 108734 h 493047"/>
                    <a:gd name="connsiteX15" fmla="*/ 329685 w 1204329"/>
                    <a:gd name="connsiteY15" fmla="*/ 82229 h 493047"/>
                    <a:gd name="connsiteX16" fmla="*/ 409198 w 1204329"/>
                    <a:gd name="connsiteY16" fmla="*/ 42473 h 493047"/>
                    <a:gd name="connsiteX17" fmla="*/ 448955 w 1204329"/>
                    <a:gd name="connsiteY17" fmla="*/ 15968 h 493047"/>
                    <a:gd name="connsiteX18" fmla="*/ 806764 w 1204329"/>
                    <a:gd name="connsiteY18" fmla="*/ 15968 h 493047"/>
                    <a:gd name="connsiteX19" fmla="*/ 926033 w 1204329"/>
                    <a:gd name="connsiteY19" fmla="*/ 42473 h 493047"/>
                    <a:gd name="connsiteX20" fmla="*/ 1005546 w 1204329"/>
                    <a:gd name="connsiteY20" fmla="*/ 68977 h 493047"/>
                    <a:gd name="connsiteX21" fmla="*/ 1045303 w 1204329"/>
                    <a:gd name="connsiteY21" fmla="*/ 95481 h 493047"/>
                    <a:gd name="connsiteX22" fmla="*/ 1071807 w 1204329"/>
                    <a:gd name="connsiteY22" fmla="*/ 121986 h 493047"/>
                    <a:gd name="connsiteX23" fmla="*/ 1111564 w 1204329"/>
                    <a:gd name="connsiteY23" fmla="*/ 135238 h 493047"/>
                    <a:gd name="connsiteX24" fmla="*/ 1151320 w 1204329"/>
                    <a:gd name="connsiteY24" fmla="*/ 161742 h 493047"/>
                    <a:gd name="connsiteX25" fmla="*/ 1204329 w 1204329"/>
                    <a:gd name="connsiteY25" fmla="*/ 228003 h 493047"/>
                    <a:gd name="connsiteX26" fmla="*/ 1191077 w 1204329"/>
                    <a:gd name="connsiteY26" fmla="*/ 320768 h 493047"/>
                    <a:gd name="connsiteX27" fmla="*/ 1164572 w 1204329"/>
                    <a:gd name="connsiteY27" fmla="*/ 347273 h 493047"/>
                    <a:gd name="connsiteX28" fmla="*/ 1098311 w 1204329"/>
                    <a:gd name="connsiteY28" fmla="*/ 334021 h 493047"/>
                    <a:gd name="connsiteX29" fmla="*/ 1018798 w 1204329"/>
                    <a:gd name="connsiteY29" fmla="*/ 307516 h 493047"/>
                    <a:gd name="connsiteX30" fmla="*/ 979042 w 1204329"/>
                    <a:gd name="connsiteY30" fmla="*/ 281012 h 493047"/>
                    <a:gd name="connsiteX31" fmla="*/ 939285 w 1204329"/>
                    <a:gd name="connsiteY31" fmla="*/ 267760 h 493047"/>
                    <a:gd name="connsiteX32" fmla="*/ 912781 w 1204329"/>
                    <a:gd name="connsiteY32" fmla="*/ 241255 h 493047"/>
                    <a:gd name="connsiteX33" fmla="*/ 873024 w 1204329"/>
                    <a:gd name="connsiteY33" fmla="*/ 228003 h 493047"/>
                    <a:gd name="connsiteX34" fmla="*/ 727250 w 1204329"/>
                    <a:gd name="connsiteY34" fmla="*/ 201499 h 493047"/>
                    <a:gd name="connsiteX35" fmla="*/ 674242 w 1204329"/>
                    <a:gd name="connsiteY35" fmla="*/ 188247 h 493047"/>
                    <a:gd name="connsiteX36" fmla="*/ 581477 w 1204329"/>
                    <a:gd name="connsiteY36" fmla="*/ 201499 h 493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1204329" h="493047">
                      <a:moveTo>
                        <a:pt x="700746" y="188247"/>
                      </a:moveTo>
                      <a:cubicBezTo>
                        <a:pt x="643320" y="192664"/>
                        <a:pt x="585359" y="192516"/>
                        <a:pt x="528468" y="201499"/>
                      </a:cubicBezTo>
                      <a:cubicBezTo>
                        <a:pt x="500872" y="205856"/>
                        <a:pt x="448955" y="228003"/>
                        <a:pt x="448955" y="228003"/>
                      </a:cubicBezTo>
                      <a:cubicBezTo>
                        <a:pt x="422451" y="245673"/>
                        <a:pt x="391967" y="258488"/>
                        <a:pt x="369442" y="281012"/>
                      </a:cubicBezTo>
                      <a:cubicBezTo>
                        <a:pt x="331675" y="318778"/>
                        <a:pt x="353333" y="300585"/>
                        <a:pt x="303181" y="334021"/>
                      </a:cubicBezTo>
                      <a:cubicBezTo>
                        <a:pt x="257744" y="402177"/>
                        <a:pt x="300028" y="349795"/>
                        <a:pt x="236920" y="400281"/>
                      </a:cubicBezTo>
                      <a:cubicBezTo>
                        <a:pt x="184944" y="441862"/>
                        <a:pt x="239704" y="417023"/>
                        <a:pt x="170659" y="440038"/>
                      </a:cubicBezTo>
                      <a:cubicBezTo>
                        <a:pt x="157407" y="448873"/>
                        <a:pt x="145457" y="460073"/>
                        <a:pt x="130903" y="466542"/>
                      </a:cubicBezTo>
                      <a:cubicBezTo>
                        <a:pt x="105373" y="477889"/>
                        <a:pt x="51390" y="493047"/>
                        <a:pt x="51390" y="493047"/>
                      </a:cubicBezTo>
                      <a:cubicBezTo>
                        <a:pt x="-28123" y="466541"/>
                        <a:pt x="2744" y="491194"/>
                        <a:pt x="24885" y="347273"/>
                      </a:cubicBezTo>
                      <a:cubicBezTo>
                        <a:pt x="32557" y="297406"/>
                        <a:pt x="36784" y="315834"/>
                        <a:pt x="64642" y="281012"/>
                      </a:cubicBezTo>
                      <a:cubicBezTo>
                        <a:pt x="74592" y="268575"/>
                        <a:pt x="79884" y="252517"/>
                        <a:pt x="91146" y="241255"/>
                      </a:cubicBezTo>
                      <a:cubicBezTo>
                        <a:pt x="116835" y="215566"/>
                        <a:pt x="138325" y="212277"/>
                        <a:pt x="170659" y="201499"/>
                      </a:cubicBezTo>
                      <a:cubicBezTo>
                        <a:pt x="253702" y="90775"/>
                        <a:pt x="167387" y="184908"/>
                        <a:pt x="250172" y="135238"/>
                      </a:cubicBezTo>
                      <a:cubicBezTo>
                        <a:pt x="260886" y="128810"/>
                        <a:pt x="266281" y="115665"/>
                        <a:pt x="276677" y="108734"/>
                      </a:cubicBezTo>
                      <a:cubicBezTo>
                        <a:pt x="293114" y="97776"/>
                        <a:pt x="312533" y="92030"/>
                        <a:pt x="329685" y="82229"/>
                      </a:cubicBezTo>
                      <a:cubicBezTo>
                        <a:pt x="401612" y="41128"/>
                        <a:pt x="336312" y="66768"/>
                        <a:pt x="409198" y="42473"/>
                      </a:cubicBezTo>
                      <a:cubicBezTo>
                        <a:pt x="422450" y="33638"/>
                        <a:pt x="434042" y="21561"/>
                        <a:pt x="448955" y="15968"/>
                      </a:cubicBezTo>
                      <a:cubicBezTo>
                        <a:pt x="543325" y="-19421"/>
                        <a:pt x="783320" y="14902"/>
                        <a:pt x="806764" y="15968"/>
                      </a:cubicBezTo>
                      <a:cubicBezTo>
                        <a:pt x="844585" y="23533"/>
                        <a:pt x="888610" y="31246"/>
                        <a:pt x="926033" y="42473"/>
                      </a:cubicBezTo>
                      <a:cubicBezTo>
                        <a:pt x="952793" y="50501"/>
                        <a:pt x="982300" y="53480"/>
                        <a:pt x="1005546" y="68977"/>
                      </a:cubicBezTo>
                      <a:cubicBezTo>
                        <a:pt x="1018798" y="77812"/>
                        <a:pt x="1032866" y="85531"/>
                        <a:pt x="1045303" y="95481"/>
                      </a:cubicBezTo>
                      <a:cubicBezTo>
                        <a:pt x="1055059" y="103286"/>
                        <a:pt x="1061093" y="115558"/>
                        <a:pt x="1071807" y="121986"/>
                      </a:cubicBezTo>
                      <a:cubicBezTo>
                        <a:pt x="1083785" y="129173"/>
                        <a:pt x="1098312" y="130821"/>
                        <a:pt x="1111564" y="135238"/>
                      </a:cubicBezTo>
                      <a:cubicBezTo>
                        <a:pt x="1124816" y="144073"/>
                        <a:pt x="1138883" y="151792"/>
                        <a:pt x="1151320" y="161742"/>
                      </a:cubicBezTo>
                      <a:cubicBezTo>
                        <a:pt x="1178293" y="183321"/>
                        <a:pt x="1184651" y="198487"/>
                        <a:pt x="1204329" y="228003"/>
                      </a:cubicBezTo>
                      <a:cubicBezTo>
                        <a:pt x="1199912" y="258925"/>
                        <a:pt x="1200955" y="291135"/>
                        <a:pt x="1191077" y="320768"/>
                      </a:cubicBezTo>
                      <a:cubicBezTo>
                        <a:pt x="1187126" y="332621"/>
                        <a:pt x="1176941" y="345506"/>
                        <a:pt x="1164572" y="347273"/>
                      </a:cubicBezTo>
                      <a:cubicBezTo>
                        <a:pt x="1142274" y="350459"/>
                        <a:pt x="1120042" y="339948"/>
                        <a:pt x="1098311" y="334021"/>
                      </a:cubicBezTo>
                      <a:cubicBezTo>
                        <a:pt x="1071357" y="326670"/>
                        <a:pt x="1018798" y="307516"/>
                        <a:pt x="1018798" y="307516"/>
                      </a:cubicBezTo>
                      <a:cubicBezTo>
                        <a:pt x="1005546" y="298681"/>
                        <a:pt x="993288" y="288135"/>
                        <a:pt x="979042" y="281012"/>
                      </a:cubicBezTo>
                      <a:cubicBezTo>
                        <a:pt x="966548" y="274765"/>
                        <a:pt x="951263" y="274947"/>
                        <a:pt x="939285" y="267760"/>
                      </a:cubicBezTo>
                      <a:cubicBezTo>
                        <a:pt x="928571" y="261332"/>
                        <a:pt x="923495" y="247683"/>
                        <a:pt x="912781" y="241255"/>
                      </a:cubicBezTo>
                      <a:cubicBezTo>
                        <a:pt x="900803" y="234068"/>
                        <a:pt x="886456" y="231841"/>
                        <a:pt x="873024" y="228003"/>
                      </a:cubicBezTo>
                      <a:cubicBezTo>
                        <a:pt x="794122" y="205460"/>
                        <a:pt x="830484" y="220269"/>
                        <a:pt x="727250" y="201499"/>
                      </a:cubicBezTo>
                      <a:cubicBezTo>
                        <a:pt x="709331" y="198241"/>
                        <a:pt x="691911" y="192664"/>
                        <a:pt x="674242" y="188247"/>
                      </a:cubicBezTo>
                      <a:cubicBezTo>
                        <a:pt x="590372" y="202225"/>
                        <a:pt x="621599" y="201499"/>
                        <a:pt x="581477" y="201499"/>
                      </a:cubicBezTo>
                    </a:path>
                  </a:pathLst>
                </a:custGeom>
                <a:solidFill>
                  <a:srgbClr val="FF66F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</p:grpSp>
          <p:sp>
            <p:nvSpPr>
              <p:cNvPr id="764" name="正方形/長方形 763"/>
              <p:cNvSpPr/>
              <p:nvPr/>
            </p:nvSpPr>
            <p:spPr>
              <a:xfrm>
                <a:off x="3211081" y="1525873"/>
                <a:ext cx="3110384" cy="1353091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ja-JP" altLang="en-US" sz="2000" b="0" cap="none" spc="0" dirty="0" smtClean="0">
                    <a:ln w="18415" cmpd="sng">
                      <a:solidFill>
                        <a:sysClr val="windowText" lastClr="000000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</a:rPr>
                  <a:t>もんだい</a:t>
                </a:r>
                <a:endParaRPr lang="ja-JP" altLang="en-US" sz="2000" b="0" cap="none" spc="0" dirty="0">
                  <a:ln w="18415" cmpd="sng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528" name="グループ化 527"/>
            <p:cNvGrpSpPr/>
            <p:nvPr/>
          </p:nvGrpSpPr>
          <p:grpSpPr>
            <a:xfrm>
              <a:off x="3707904" y="260648"/>
              <a:ext cx="1455374" cy="1384722"/>
              <a:chOff x="2744777" y="1484784"/>
              <a:chExt cx="4050390" cy="4682851"/>
            </a:xfrm>
          </p:grpSpPr>
          <p:grpSp>
            <p:nvGrpSpPr>
              <p:cNvPr id="750" name="グループ化 749"/>
              <p:cNvGrpSpPr/>
              <p:nvPr/>
            </p:nvGrpSpPr>
            <p:grpSpPr>
              <a:xfrm>
                <a:off x="2744777" y="1484784"/>
                <a:ext cx="4050390" cy="4682851"/>
                <a:chOff x="2668961" y="1844824"/>
                <a:chExt cx="4050390" cy="4682851"/>
              </a:xfrm>
            </p:grpSpPr>
            <p:sp>
              <p:nvSpPr>
                <p:cNvPr id="755" name="フリーフォーム 754"/>
                <p:cNvSpPr/>
                <p:nvPr/>
              </p:nvSpPr>
              <p:spPr>
                <a:xfrm>
                  <a:off x="2668961" y="1844824"/>
                  <a:ext cx="4050390" cy="4682851"/>
                </a:xfrm>
                <a:custGeom>
                  <a:avLst/>
                  <a:gdLst>
                    <a:gd name="connsiteX0" fmla="*/ 1277497 w 4050390"/>
                    <a:gd name="connsiteY0" fmla="*/ 35515 h 4334120"/>
                    <a:gd name="connsiteX1" fmla="*/ 747410 w 4050390"/>
                    <a:gd name="connsiteY1" fmla="*/ 287306 h 4334120"/>
                    <a:gd name="connsiteX2" fmla="*/ 349845 w 4050390"/>
                    <a:gd name="connsiteY2" fmla="*/ 936663 h 4334120"/>
                    <a:gd name="connsiteX3" fmla="*/ 190819 w 4050390"/>
                    <a:gd name="connsiteY3" fmla="*/ 2672698 h 4334120"/>
                    <a:gd name="connsiteX4" fmla="*/ 204071 w 4050390"/>
                    <a:gd name="connsiteY4" fmla="*/ 4209950 h 4334120"/>
                    <a:gd name="connsiteX5" fmla="*/ 270332 w 4050390"/>
                    <a:gd name="connsiteY5" fmla="*/ 4249706 h 4334120"/>
                    <a:gd name="connsiteX6" fmla="*/ 3649637 w 4050390"/>
                    <a:gd name="connsiteY6" fmla="*/ 4302715 h 4334120"/>
                    <a:gd name="connsiteX7" fmla="*/ 4020697 w 4050390"/>
                    <a:gd name="connsiteY7" fmla="*/ 4249706 h 4334120"/>
                    <a:gd name="connsiteX8" fmla="*/ 3967689 w 4050390"/>
                    <a:gd name="connsiteY8" fmla="*/ 4156941 h 4334120"/>
                    <a:gd name="connsiteX9" fmla="*/ 3914680 w 4050390"/>
                    <a:gd name="connsiteY9" fmla="*/ 2526924 h 4334120"/>
                    <a:gd name="connsiteX10" fmla="*/ 3768906 w 4050390"/>
                    <a:gd name="connsiteY10" fmla="*/ 578854 h 4334120"/>
                    <a:gd name="connsiteX11" fmla="*/ 2152141 w 4050390"/>
                    <a:gd name="connsiteY11" fmla="*/ 22263 h 4334120"/>
                    <a:gd name="connsiteX12" fmla="*/ 1065463 w 4050390"/>
                    <a:gd name="connsiteY12" fmla="*/ 101776 h 4334120"/>
                    <a:gd name="connsiteX13" fmla="*/ 1065463 w 4050390"/>
                    <a:gd name="connsiteY13" fmla="*/ 101776 h 43341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4050390" h="4334120">
                      <a:moveTo>
                        <a:pt x="1277497" y="35515"/>
                      </a:moveTo>
                      <a:cubicBezTo>
                        <a:pt x="1089758" y="86315"/>
                        <a:pt x="902019" y="137115"/>
                        <a:pt x="747410" y="287306"/>
                      </a:cubicBezTo>
                      <a:cubicBezTo>
                        <a:pt x="592801" y="437497"/>
                        <a:pt x="442610" y="539098"/>
                        <a:pt x="349845" y="936663"/>
                      </a:cubicBezTo>
                      <a:cubicBezTo>
                        <a:pt x="257080" y="1334228"/>
                        <a:pt x="215115" y="2127150"/>
                        <a:pt x="190819" y="2672698"/>
                      </a:cubicBezTo>
                      <a:cubicBezTo>
                        <a:pt x="166523" y="3218246"/>
                        <a:pt x="190819" y="3947115"/>
                        <a:pt x="204071" y="4209950"/>
                      </a:cubicBezTo>
                      <a:cubicBezTo>
                        <a:pt x="217323" y="4472785"/>
                        <a:pt x="-303929" y="4234245"/>
                        <a:pt x="270332" y="4249706"/>
                      </a:cubicBezTo>
                      <a:cubicBezTo>
                        <a:pt x="844593" y="4265167"/>
                        <a:pt x="3024576" y="4302715"/>
                        <a:pt x="3649637" y="4302715"/>
                      </a:cubicBezTo>
                      <a:cubicBezTo>
                        <a:pt x="4274698" y="4302715"/>
                        <a:pt x="3967688" y="4274002"/>
                        <a:pt x="4020697" y="4249706"/>
                      </a:cubicBezTo>
                      <a:cubicBezTo>
                        <a:pt x="4073706" y="4225410"/>
                        <a:pt x="3985359" y="4444071"/>
                        <a:pt x="3967689" y="4156941"/>
                      </a:cubicBezTo>
                      <a:cubicBezTo>
                        <a:pt x="3950020" y="3869811"/>
                        <a:pt x="3947811" y="3123272"/>
                        <a:pt x="3914680" y="2526924"/>
                      </a:cubicBezTo>
                      <a:cubicBezTo>
                        <a:pt x="3881550" y="1930576"/>
                        <a:pt x="4062663" y="996298"/>
                        <a:pt x="3768906" y="578854"/>
                      </a:cubicBezTo>
                      <a:cubicBezTo>
                        <a:pt x="3475150" y="161411"/>
                        <a:pt x="2602715" y="101776"/>
                        <a:pt x="2152141" y="22263"/>
                      </a:cubicBezTo>
                      <a:cubicBezTo>
                        <a:pt x="1701567" y="-57250"/>
                        <a:pt x="1065463" y="101776"/>
                        <a:pt x="1065463" y="101776"/>
                      </a:cubicBezTo>
                      <a:lnTo>
                        <a:pt x="1065463" y="101776"/>
                      </a:lnTo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756" name="円/楕円 755"/>
                <p:cNvSpPr/>
                <p:nvPr/>
              </p:nvSpPr>
              <p:spPr>
                <a:xfrm>
                  <a:off x="3539968" y="2708920"/>
                  <a:ext cx="864096" cy="864096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757" name="弦 756"/>
                <p:cNvSpPr/>
                <p:nvPr/>
              </p:nvSpPr>
              <p:spPr>
                <a:xfrm rot="17413514">
                  <a:off x="3511875" y="2740803"/>
                  <a:ext cx="863204" cy="848977"/>
                </a:xfrm>
                <a:prstGeom prst="chord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758" name="円/楕円 757"/>
                <p:cNvSpPr/>
                <p:nvPr/>
              </p:nvSpPr>
              <p:spPr>
                <a:xfrm>
                  <a:off x="4913988" y="2708920"/>
                  <a:ext cx="864096" cy="864096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759" name="弦 758"/>
                <p:cNvSpPr/>
                <p:nvPr/>
              </p:nvSpPr>
              <p:spPr>
                <a:xfrm rot="17413514">
                  <a:off x="4885895" y="2740803"/>
                  <a:ext cx="863204" cy="848977"/>
                </a:xfrm>
                <a:prstGeom prst="chord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760" name="円/楕円 759"/>
                <p:cNvSpPr/>
                <p:nvPr/>
              </p:nvSpPr>
              <p:spPr>
                <a:xfrm>
                  <a:off x="3779912" y="2996952"/>
                  <a:ext cx="360040" cy="28803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761" name="円/楕円 760"/>
                <p:cNvSpPr/>
                <p:nvPr/>
              </p:nvSpPr>
              <p:spPr>
                <a:xfrm>
                  <a:off x="5137477" y="3021275"/>
                  <a:ext cx="360040" cy="28803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</p:grpSp>
          <p:grpSp>
            <p:nvGrpSpPr>
              <p:cNvPr id="751" name="グループ化 750"/>
              <p:cNvGrpSpPr/>
              <p:nvPr/>
            </p:nvGrpSpPr>
            <p:grpSpPr>
              <a:xfrm>
                <a:off x="4333282" y="3948385"/>
                <a:ext cx="880011" cy="701173"/>
                <a:chOff x="4109793" y="3844323"/>
                <a:chExt cx="1216771" cy="701173"/>
              </a:xfrm>
            </p:grpSpPr>
            <p:sp>
              <p:nvSpPr>
                <p:cNvPr id="753" name="フリーフォーム 752"/>
                <p:cNvSpPr/>
                <p:nvPr/>
              </p:nvSpPr>
              <p:spPr>
                <a:xfrm>
                  <a:off x="4109793" y="4052449"/>
                  <a:ext cx="1204329" cy="493047"/>
                </a:xfrm>
                <a:custGeom>
                  <a:avLst/>
                  <a:gdLst>
                    <a:gd name="connsiteX0" fmla="*/ 700746 w 1204329"/>
                    <a:gd name="connsiteY0" fmla="*/ 188247 h 493047"/>
                    <a:gd name="connsiteX1" fmla="*/ 528468 w 1204329"/>
                    <a:gd name="connsiteY1" fmla="*/ 201499 h 493047"/>
                    <a:gd name="connsiteX2" fmla="*/ 448955 w 1204329"/>
                    <a:gd name="connsiteY2" fmla="*/ 228003 h 493047"/>
                    <a:gd name="connsiteX3" fmla="*/ 369442 w 1204329"/>
                    <a:gd name="connsiteY3" fmla="*/ 281012 h 493047"/>
                    <a:gd name="connsiteX4" fmla="*/ 303181 w 1204329"/>
                    <a:gd name="connsiteY4" fmla="*/ 334021 h 493047"/>
                    <a:gd name="connsiteX5" fmla="*/ 236920 w 1204329"/>
                    <a:gd name="connsiteY5" fmla="*/ 400281 h 493047"/>
                    <a:gd name="connsiteX6" fmla="*/ 170659 w 1204329"/>
                    <a:gd name="connsiteY6" fmla="*/ 440038 h 493047"/>
                    <a:gd name="connsiteX7" fmla="*/ 130903 w 1204329"/>
                    <a:gd name="connsiteY7" fmla="*/ 466542 h 493047"/>
                    <a:gd name="connsiteX8" fmla="*/ 51390 w 1204329"/>
                    <a:gd name="connsiteY8" fmla="*/ 493047 h 493047"/>
                    <a:gd name="connsiteX9" fmla="*/ 24885 w 1204329"/>
                    <a:gd name="connsiteY9" fmla="*/ 347273 h 493047"/>
                    <a:gd name="connsiteX10" fmla="*/ 64642 w 1204329"/>
                    <a:gd name="connsiteY10" fmla="*/ 281012 h 493047"/>
                    <a:gd name="connsiteX11" fmla="*/ 91146 w 1204329"/>
                    <a:gd name="connsiteY11" fmla="*/ 241255 h 493047"/>
                    <a:gd name="connsiteX12" fmla="*/ 170659 w 1204329"/>
                    <a:gd name="connsiteY12" fmla="*/ 201499 h 493047"/>
                    <a:gd name="connsiteX13" fmla="*/ 250172 w 1204329"/>
                    <a:gd name="connsiteY13" fmla="*/ 135238 h 493047"/>
                    <a:gd name="connsiteX14" fmla="*/ 276677 w 1204329"/>
                    <a:gd name="connsiteY14" fmla="*/ 108734 h 493047"/>
                    <a:gd name="connsiteX15" fmla="*/ 329685 w 1204329"/>
                    <a:gd name="connsiteY15" fmla="*/ 82229 h 493047"/>
                    <a:gd name="connsiteX16" fmla="*/ 409198 w 1204329"/>
                    <a:gd name="connsiteY16" fmla="*/ 42473 h 493047"/>
                    <a:gd name="connsiteX17" fmla="*/ 448955 w 1204329"/>
                    <a:gd name="connsiteY17" fmla="*/ 15968 h 493047"/>
                    <a:gd name="connsiteX18" fmla="*/ 806764 w 1204329"/>
                    <a:gd name="connsiteY18" fmla="*/ 15968 h 493047"/>
                    <a:gd name="connsiteX19" fmla="*/ 926033 w 1204329"/>
                    <a:gd name="connsiteY19" fmla="*/ 42473 h 493047"/>
                    <a:gd name="connsiteX20" fmla="*/ 1005546 w 1204329"/>
                    <a:gd name="connsiteY20" fmla="*/ 68977 h 493047"/>
                    <a:gd name="connsiteX21" fmla="*/ 1045303 w 1204329"/>
                    <a:gd name="connsiteY21" fmla="*/ 95481 h 493047"/>
                    <a:gd name="connsiteX22" fmla="*/ 1071807 w 1204329"/>
                    <a:gd name="connsiteY22" fmla="*/ 121986 h 493047"/>
                    <a:gd name="connsiteX23" fmla="*/ 1111564 w 1204329"/>
                    <a:gd name="connsiteY23" fmla="*/ 135238 h 493047"/>
                    <a:gd name="connsiteX24" fmla="*/ 1151320 w 1204329"/>
                    <a:gd name="connsiteY24" fmla="*/ 161742 h 493047"/>
                    <a:gd name="connsiteX25" fmla="*/ 1204329 w 1204329"/>
                    <a:gd name="connsiteY25" fmla="*/ 228003 h 493047"/>
                    <a:gd name="connsiteX26" fmla="*/ 1191077 w 1204329"/>
                    <a:gd name="connsiteY26" fmla="*/ 320768 h 493047"/>
                    <a:gd name="connsiteX27" fmla="*/ 1164572 w 1204329"/>
                    <a:gd name="connsiteY27" fmla="*/ 347273 h 493047"/>
                    <a:gd name="connsiteX28" fmla="*/ 1098311 w 1204329"/>
                    <a:gd name="connsiteY28" fmla="*/ 334021 h 493047"/>
                    <a:gd name="connsiteX29" fmla="*/ 1018798 w 1204329"/>
                    <a:gd name="connsiteY29" fmla="*/ 307516 h 493047"/>
                    <a:gd name="connsiteX30" fmla="*/ 979042 w 1204329"/>
                    <a:gd name="connsiteY30" fmla="*/ 281012 h 493047"/>
                    <a:gd name="connsiteX31" fmla="*/ 939285 w 1204329"/>
                    <a:gd name="connsiteY31" fmla="*/ 267760 h 493047"/>
                    <a:gd name="connsiteX32" fmla="*/ 912781 w 1204329"/>
                    <a:gd name="connsiteY32" fmla="*/ 241255 h 493047"/>
                    <a:gd name="connsiteX33" fmla="*/ 873024 w 1204329"/>
                    <a:gd name="connsiteY33" fmla="*/ 228003 h 493047"/>
                    <a:gd name="connsiteX34" fmla="*/ 727250 w 1204329"/>
                    <a:gd name="connsiteY34" fmla="*/ 201499 h 493047"/>
                    <a:gd name="connsiteX35" fmla="*/ 674242 w 1204329"/>
                    <a:gd name="connsiteY35" fmla="*/ 188247 h 493047"/>
                    <a:gd name="connsiteX36" fmla="*/ 581477 w 1204329"/>
                    <a:gd name="connsiteY36" fmla="*/ 201499 h 493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1204329" h="493047">
                      <a:moveTo>
                        <a:pt x="700746" y="188247"/>
                      </a:moveTo>
                      <a:cubicBezTo>
                        <a:pt x="643320" y="192664"/>
                        <a:pt x="585359" y="192516"/>
                        <a:pt x="528468" y="201499"/>
                      </a:cubicBezTo>
                      <a:cubicBezTo>
                        <a:pt x="500872" y="205856"/>
                        <a:pt x="448955" y="228003"/>
                        <a:pt x="448955" y="228003"/>
                      </a:cubicBezTo>
                      <a:cubicBezTo>
                        <a:pt x="422451" y="245673"/>
                        <a:pt x="391967" y="258488"/>
                        <a:pt x="369442" y="281012"/>
                      </a:cubicBezTo>
                      <a:cubicBezTo>
                        <a:pt x="331675" y="318778"/>
                        <a:pt x="353333" y="300585"/>
                        <a:pt x="303181" y="334021"/>
                      </a:cubicBezTo>
                      <a:cubicBezTo>
                        <a:pt x="257744" y="402177"/>
                        <a:pt x="300028" y="349795"/>
                        <a:pt x="236920" y="400281"/>
                      </a:cubicBezTo>
                      <a:cubicBezTo>
                        <a:pt x="184944" y="441862"/>
                        <a:pt x="239704" y="417023"/>
                        <a:pt x="170659" y="440038"/>
                      </a:cubicBezTo>
                      <a:cubicBezTo>
                        <a:pt x="157407" y="448873"/>
                        <a:pt x="145457" y="460073"/>
                        <a:pt x="130903" y="466542"/>
                      </a:cubicBezTo>
                      <a:cubicBezTo>
                        <a:pt x="105373" y="477889"/>
                        <a:pt x="51390" y="493047"/>
                        <a:pt x="51390" y="493047"/>
                      </a:cubicBezTo>
                      <a:cubicBezTo>
                        <a:pt x="-28123" y="466541"/>
                        <a:pt x="2744" y="491194"/>
                        <a:pt x="24885" y="347273"/>
                      </a:cubicBezTo>
                      <a:cubicBezTo>
                        <a:pt x="32557" y="297406"/>
                        <a:pt x="36784" y="315834"/>
                        <a:pt x="64642" y="281012"/>
                      </a:cubicBezTo>
                      <a:cubicBezTo>
                        <a:pt x="74592" y="268575"/>
                        <a:pt x="79884" y="252517"/>
                        <a:pt x="91146" y="241255"/>
                      </a:cubicBezTo>
                      <a:cubicBezTo>
                        <a:pt x="116835" y="215566"/>
                        <a:pt x="138325" y="212277"/>
                        <a:pt x="170659" y="201499"/>
                      </a:cubicBezTo>
                      <a:cubicBezTo>
                        <a:pt x="253702" y="90775"/>
                        <a:pt x="167387" y="184908"/>
                        <a:pt x="250172" y="135238"/>
                      </a:cubicBezTo>
                      <a:cubicBezTo>
                        <a:pt x="260886" y="128810"/>
                        <a:pt x="266281" y="115665"/>
                        <a:pt x="276677" y="108734"/>
                      </a:cubicBezTo>
                      <a:cubicBezTo>
                        <a:pt x="293114" y="97776"/>
                        <a:pt x="312533" y="92030"/>
                        <a:pt x="329685" y="82229"/>
                      </a:cubicBezTo>
                      <a:cubicBezTo>
                        <a:pt x="401612" y="41128"/>
                        <a:pt x="336312" y="66768"/>
                        <a:pt x="409198" y="42473"/>
                      </a:cubicBezTo>
                      <a:cubicBezTo>
                        <a:pt x="422450" y="33638"/>
                        <a:pt x="434042" y="21561"/>
                        <a:pt x="448955" y="15968"/>
                      </a:cubicBezTo>
                      <a:cubicBezTo>
                        <a:pt x="543325" y="-19421"/>
                        <a:pt x="783320" y="14902"/>
                        <a:pt x="806764" y="15968"/>
                      </a:cubicBezTo>
                      <a:cubicBezTo>
                        <a:pt x="844585" y="23533"/>
                        <a:pt x="888610" y="31246"/>
                        <a:pt x="926033" y="42473"/>
                      </a:cubicBezTo>
                      <a:cubicBezTo>
                        <a:pt x="952793" y="50501"/>
                        <a:pt x="982300" y="53480"/>
                        <a:pt x="1005546" y="68977"/>
                      </a:cubicBezTo>
                      <a:cubicBezTo>
                        <a:pt x="1018798" y="77812"/>
                        <a:pt x="1032866" y="85531"/>
                        <a:pt x="1045303" y="95481"/>
                      </a:cubicBezTo>
                      <a:cubicBezTo>
                        <a:pt x="1055059" y="103286"/>
                        <a:pt x="1061093" y="115558"/>
                        <a:pt x="1071807" y="121986"/>
                      </a:cubicBezTo>
                      <a:cubicBezTo>
                        <a:pt x="1083785" y="129173"/>
                        <a:pt x="1098312" y="130821"/>
                        <a:pt x="1111564" y="135238"/>
                      </a:cubicBezTo>
                      <a:cubicBezTo>
                        <a:pt x="1124816" y="144073"/>
                        <a:pt x="1138883" y="151792"/>
                        <a:pt x="1151320" y="161742"/>
                      </a:cubicBezTo>
                      <a:cubicBezTo>
                        <a:pt x="1178293" y="183321"/>
                        <a:pt x="1184651" y="198487"/>
                        <a:pt x="1204329" y="228003"/>
                      </a:cubicBezTo>
                      <a:cubicBezTo>
                        <a:pt x="1199912" y="258925"/>
                        <a:pt x="1200955" y="291135"/>
                        <a:pt x="1191077" y="320768"/>
                      </a:cubicBezTo>
                      <a:cubicBezTo>
                        <a:pt x="1187126" y="332621"/>
                        <a:pt x="1176941" y="345506"/>
                        <a:pt x="1164572" y="347273"/>
                      </a:cubicBezTo>
                      <a:cubicBezTo>
                        <a:pt x="1142274" y="350459"/>
                        <a:pt x="1120042" y="339948"/>
                        <a:pt x="1098311" y="334021"/>
                      </a:cubicBezTo>
                      <a:cubicBezTo>
                        <a:pt x="1071357" y="326670"/>
                        <a:pt x="1018798" y="307516"/>
                        <a:pt x="1018798" y="307516"/>
                      </a:cubicBezTo>
                      <a:cubicBezTo>
                        <a:pt x="1005546" y="298681"/>
                        <a:pt x="993288" y="288135"/>
                        <a:pt x="979042" y="281012"/>
                      </a:cubicBezTo>
                      <a:cubicBezTo>
                        <a:pt x="966548" y="274765"/>
                        <a:pt x="951263" y="274947"/>
                        <a:pt x="939285" y="267760"/>
                      </a:cubicBezTo>
                      <a:cubicBezTo>
                        <a:pt x="928571" y="261332"/>
                        <a:pt x="923495" y="247683"/>
                        <a:pt x="912781" y="241255"/>
                      </a:cubicBezTo>
                      <a:cubicBezTo>
                        <a:pt x="900803" y="234068"/>
                        <a:pt x="886456" y="231841"/>
                        <a:pt x="873024" y="228003"/>
                      </a:cubicBezTo>
                      <a:cubicBezTo>
                        <a:pt x="794122" y="205460"/>
                        <a:pt x="830484" y="220269"/>
                        <a:pt x="727250" y="201499"/>
                      </a:cubicBezTo>
                      <a:cubicBezTo>
                        <a:pt x="709331" y="198241"/>
                        <a:pt x="691911" y="192664"/>
                        <a:pt x="674242" y="188247"/>
                      </a:cubicBezTo>
                      <a:cubicBezTo>
                        <a:pt x="590372" y="202225"/>
                        <a:pt x="621599" y="201499"/>
                        <a:pt x="581477" y="201499"/>
                      </a:cubicBezTo>
                    </a:path>
                  </a:pathLst>
                </a:custGeom>
                <a:solidFill>
                  <a:srgbClr val="FF66F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754" name="フリーフォーム 753"/>
                <p:cNvSpPr/>
                <p:nvPr/>
              </p:nvSpPr>
              <p:spPr>
                <a:xfrm>
                  <a:off x="4122235" y="3844323"/>
                  <a:ext cx="1204329" cy="493047"/>
                </a:xfrm>
                <a:custGeom>
                  <a:avLst/>
                  <a:gdLst>
                    <a:gd name="connsiteX0" fmla="*/ 700746 w 1204329"/>
                    <a:gd name="connsiteY0" fmla="*/ 188247 h 493047"/>
                    <a:gd name="connsiteX1" fmla="*/ 528468 w 1204329"/>
                    <a:gd name="connsiteY1" fmla="*/ 201499 h 493047"/>
                    <a:gd name="connsiteX2" fmla="*/ 448955 w 1204329"/>
                    <a:gd name="connsiteY2" fmla="*/ 228003 h 493047"/>
                    <a:gd name="connsiteX3" fmla="*/ 369442 w 1204329"/>
                    <a:gd name="connsiteY3" fmla="*/ 281012 h 493047"/>
                    <a:gd name="connsiteX4" fmla="*/ 303181 w 1204329"/>
                    <a:gd name="connsiteY4" fmla="*/ 334021 h 493047"/>
                    <a:gd name="connsiteX5" fmla="*/ 236920 w 1204329"/>
                    <a:gd name="connsiteY5" fmla="*/ 400281 h 493047"/>
                    <a:gd name="connsiteX6" fmla="*/ 170659 w 1204329"/>
                    <a:gd name="connsiteY6" fmla="*/ 440038 h 493047"/>
                    <a:gd name="connsiteX7" fmla="*/ 130903 w 1204329"/>
                    <a:gd name="connsiteY7" fmla="*/ 466542 h 493047"/>
                    <a:gd name="connsiteX8" fmla="*/ 51390 w 1204329"/>
                    <a:gd name="connsiteY8" fmla="*/ 493047 h 493047"/>
                    <a:gd name="connsiteX9" fmla="*/ 24885 w 1204329"/>
                    <a:gd name="connsiteY9" fmla="*/ 347273 h 493047"/>
                    <a:gd name="connsiteX10" fmla="*/ 64642 w 1204329"/>
                    <a:gd name="connsiteY10" fmla="*/ 281012 h 493047"/>
                    <a:gd name="connsiteX11" fmla="*/ 91146 w 1204329"/>
                    <a:gd name="connsiteY11" fmla="*/ 241255 h 493047"/>
                    <a:gd name="connsiteX12" fmla="*/ 170659 w 1204329"/>
                    <a:gd name="connsiteY12" fmla="*/ 201499 h 493047"/>
                    <a:gd name="connsiteX13" fmla="*/ 250172 w 1204329"/>
                    <a:gd name="connsiteY13" fmla="*/ 135238 h 493047"/>
                    <a:gd name="connsiteX14" fmla="*/ 276677 w 1204329"/>
                    <a:gd name="connsiteY14" fmla="*/ 108734 h 493047"/>
                    <a:gd name="connsiteX15" fmla="*/ 329685 w 1204329"/>
                    <a:gd name="connsiteY15" fmla="*/ 82229 h 493047"/>
                    <a:gd name="connsiteX16" fmla="*/ 409198 w 1204329"/>
                    <a:gd name="connsiteY16" fmla="*/ 42473 h 493047"/>
                    <a:gd name="connsiteX17" fmla="*/ 448955 w 1204329"/>
                    <a:gd name="connsiteY17" fmla="*/ 15968 h 493047"/>
                    <a:gd name="connsiteX18" fmla="*/ 806764 w 1204329"/>
                    <a:gd name="connsiteY18" fmla="*/ 15968 h 493047"/>
                    <a:gd name="connsiteX19" fmla="*/ 926033 w 1204329"/>
                    <a:gd name="connsiteY19" fmla="*/ 42473 h 493047"/>
                    <a:gd name="connsiteX20" fmla="*/ 1005546 w 1204329"/>
                    <a:gd name="connsiteY20" fmla="*/ 68977 h 493047"/>
                    <a:gd name="connsiteX21" fmla="*/ 1045303 w 1204329"/>
                    <a:gd name="connsiteY21" fmla="*/ 95481 h 493047"/>
                    <a:gd name="connsiteX22" fmla="*/ 1071807 w 1204329"/>
                    <a:gd name="connsiteY22" fmla="*/ 121986 h 493047"/>
                    <a:gd name="connsiteX23" fmla="*/ 1111564 w 1204329"/>
                    <a:gd name="connsiteY23" fmla="*/ 135238 h 493047"/>
                    <a:gd name="connsiteX24" fmla="*/ 1151320 w 1204329"/>
                    <a:gd name="connsiteY24" fmla="*/ 161742 h 493047"/>
                    <a:gd name="connsiteX25" fmla="*/ 1204329 w 1204329"/>
                    <a:gd name="connsiteY25" fmla="*/ 228003 h 493047"/>
                    <a:gd name="connsiteX26" fmla="*/ 1191077 w 1204329"/>
                    <a:gd name="connsiteY26" fmla="*/ 320768 h 493047"/>
                    <a:gd name="connsiteX27" fmla="*/ 1164572 w 1204329"/>
                    <a:gd name="connsiteY27" fmla="*/ 347273 h 493047"/>
                    <a:gd name="connsiteX28" fmla="*/ 1098311 w 1204329"/>
                    <a:gd name="connsiteY28" fmla="*/ 334021 h 493047"/>
                    <a:gd name="connsiteX29" fmla="*/ 1018798 w 1204329"/>
                    <a:gd name="connsiteY29" fmla="*/ 307516 h 493047"/>
                    <a:gd name="connsiteX30" fmla="*/ 979042 w 1204329"/>
                    <a:gd name="connsiteY30" fmla="*/ 281012 h 493047"/>
                    <a:gd name="connsiteX31" fmla="*/ 939285 w 1204329"/>
                    <a:gd name="connsiteY31" fmla="*/ 267760 h 493047"/>
                    <a:gd name="connsiteX32" fmla="*/ 912781 w 1204329"/>
                    <a:gd name="connsiteY32" fmla="*/ 241255 h 493047"/>
                    <a:gd name="connsiteX33" fmla="*/ 873024 w 1204329"/>
                    <a:gd name="connsiteY33" fmla="*/ 228003 h 493047"/>
                    <a:gd name="connsiteX34" fmla="*/ 727250 w 1204329"/>
                    <a:gd name="connsiteY34" fmla="*/ 201499 h 493047"/>
                    <a:gd name="connsiteX35" fmla="*/ 674242 w 1204329"/>
                    <a:gd name="connsiteY35" fmla="*/ 188247 h 493047"/>
                    <a:gd name="connsiteX36" fmla="*/ 581477 w 1204329"/>
                    <a:gd name="connsiteY36" fmla="*/ 201499 h 493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1204329" h="493047">
                      <a:moveTo>
                        <a:pt x="700746" y="188247"/>
                      </a:moveTo>
                      <a:cubicBezTo>
                        <a:pt x="643320" y="192664"/>
                        <a:pt x="585359" y="192516"/>
                        <a:pt x="528468" y="201499"/>
                      </a:cubicBezTo>
                      <a:cubicBezTo>
                        <a:pt x="500872" y="205856"/>
                        <a:pt x="448955" y="228003"/>
                        <a:pt x="448955" y="228003"/>
                      </a:cubicBezTo>
                      <a:cubicBezTo>
                        <a:pt x="422451" y="245673"/>
                        <a:pt x="391967" y="258488"/>
                        <a:pt x="369442" y="281012"/>
                      </a:cubicBezTo>
                      <a:cubicBezTo>
                        <a:pt x="331675" y="318778"/>
                        <a:pt x="353333" y="300585"/>
                        <a:pt x="303181" y="334021"/>
                      </a:cubicBezTo>
                      <a:cubicBezTo>
                        <a:pt x="257744" y="402177"/>
                        <a:pt x="300028" y="349795"/>
                        <a:pt x="236920" y="400281"/>
                      </a:cubicBezTo>
                      <a:cubicBezTo>
                        <a:pt x="184944" y="441862"/>
                        <a:pt x="239704" y="417023"/>
                        <a:pt x="170659" y="440038"/>
                      </a:cubicBezTo>
                      <a:cubicBezTo>
                        <a:pt x="157407" y="448873"/>
                        <a:pt x="145457" y="460073"/>
                        <a:pt x="130903" y="466542"/>
                      </a:cubicBezTo>
                      <a:cubicBezTo>
                        <a:pt x="105373" y="477889"/>
                        <a:pt x="51390" y="493047"/>
                        <a:pt x="51390" y="493047"/>
                      </a:cubicBezTo>
                      <a:cubicBezTo>
                        <a:pt x="-28123" y="466541"/>
                        <a:pt x="2744" y="491194"/>
                        <a:pt x="24885" y="347273"/>
                      </a:cubicBezTo>
                      <a:cubicBezTo>
                        <a:pt x="32557" y="297406"/>
                        <a:pt x="36784" y="315834"/>
                        <a:pt x="64642" y="281012"/>
                      </a:cubicBezTo>
                      <a:cubicBezTo>
                        <a:pt x="74592" y="268575"/>
                        <a:pt x="79884" y="252517"/>
                        <a:pt x="91146" y="241255"/>
                      </a:cubicBezTo>
                      <a:cubicBezTo>
                        <a:pt x="116835" y="215566"/>
                        <a:pt x="138325" y="212277"/>
                        <a:pt x="170659" y="201499"/>
                      </a:cubicBezTo>
                      <a:cubicBezTo>
                        <a:pt x="253702" y="90775"/>
                        <a:pt x="167387" y="184908"/>
                        <a:pt x="250172" y="135238"/>
                      </a:cubicBezTo>
                      <a:cubicBezTo>
                        <a:pt x="260886" y="128810"/>
                        <a:pt x="266281" y="115665"/>
                        <a:pt x="276677" y="108734"/>
                      </a:cubicBezTo>
                      <a:cubicBezTo>
                        <a:pt x="293114" y="97776"/>
                        <a:pt x="312533" y="92030"/>
                        <a:pt x="329685" y="82229"/>
                      </a:cubicBezTo>
                      <a:cubicBezTo>
                        <a:pt x="401612" y="41128"/>
                        <a:pt x="336312" y="66768"/>
                        <a:pt x="409198" y="42473"/>
                      </a:cubicBezTo>
                      <a:cubicBezTo>
                        <a:pt x="422450" y="33638"/>
                        <a:pt x="434042" y="21561"/>
                        <a:pt x="448955" y="15968"/>
                      </a:cubicBezTo>
                      <a:cubicBezTo>
                        <a:pt x="543325" y="-19421"/>
                        <a:pt x="783320" y="14902"/>
                        <a:pt x="806764" y="15968"/>
                      </a:cubicBezTo>
                      <a:cubicBezTo>
                        <a:pt x="844585" y="23533"/>
                        <a:pt x="888610" y="31246"/>
                        <a:pt x="926033" y="42473"/>
                      </a:cubicBezTo>
                      <a:cubicBezTo>
                        <a:pt x="952793" y="50501"/>
                        <a:pt x="982300" y="53480"/>
                        <a:pt x="1005546" y="68977"/>
                      </a:cubicBezTo>
                      <a:cubicBezTo>
                        <a:pt x="1018798" y="77812"/>
                        <a:pt x="1032866" y="85531"/>
                        <a:pt x="1045303" y="95481"/>
                      </a:cubicBezTo>
                      <a:cubicBezTo>
                        <a:pt x="1055059" y="103286"/>
                        <a:pt x="1061093" y="115558"/>
                        <a:pt x="1071807" y="121986"/>
                      </a:cubicBezTo>
                      <a:cubicBezTo>
                        <a:pt x="1083785" y="129173"/>
                        <a:pt x="1098312" y="130821"/>
                        <a:pt x="1111564" y="135238"/>
                      </a:cubicBezTo>
                      <a:cubicBezTo>
                        <a:pt x="1124816" y="144073"/>
                        <a:pt x="1138883" y="151792"/>
                        <a:pt x="1151320" y="161742"/>
                      </a:cubicBezTo>
                      <a:cubicBezTo>
                        <a:pt x="1178293" y="183321"/>
                        <a:pt x="1184651" y="198487"/>
                        <a:pt x="1204329" y="228003"/>
                      </a:cubicBezTo>
                      <a:cubicBezTo>
                        <a:pt x="1199912" y="258925"/>
                        <a:pt x="1200955" y="291135"/>
                        <a:pt x="1191077" y="320768"/>
                      </a:cubicBezTo>
                      <a:cubicBezTo>
                        <a:pt x="1187126" y="332621"/>
                        <a:pt x="1176941" y="345506"/>
                        <a:pt x="1164572" y="347273"/>
                      </a:cubicBezTo>
                      <a:cubicBezTo>
                        <a:pt x="1142274" y="350459"/>
                        <a:pt x="1120042" y="339948"/>
                        <a:pt x="1098311" y="334021"/>
                      </a:cubicBezTo>
                      <a:cubicBezTo>
                        <a:pt x="1071357" y="326670"/>
                        <a:pt x="1018798" y="307516"/>
                        <a:pt x="1018798" y="307516"/>
                      </a:cubicBezTo>
                      <a:cubicBezTo>
                        <a:pt x="1005546" y="298681"/>
                        <a:pt x="993288" y="288135"/>
                        <a:pt x="979042" y="281012"/>
                      </a:cubicBezTo>
                      <a:cubicBezTo>
                        <a:pt x="966548" y="274765"/>
                        <a:pt x="951263" y="274947"/>
                        <a:pt x="939285" y="267760"/>
                      </a:cubicBezTo>
                      <a:cubicBezTo>
                        <a:pt x="928571" y="261332"/>
                        <a:pt x="923495" y="247683"/>
                        <a:pt x="912781" y="241255"/>
                      </a:cubicBezTo>
                      <a:cubicBezTo>
                        <a:pt x="900803" y="234068"/>
                        <a:pt x="886456" y="231841"/>
                        <a:pt x="873024" y="228003"/>
                      </a:cubicBezTo>
                      <a:cubicBezTo>
                        <a:pt x="794122" y="205460"/>
                        <a:pt x="830484" y="220269"/>
                        <a:pt x="727250" y="201499"/>
                      </a:cubicBezTo>
                      <a:cubicBezTo>
                        <a:pt x="709331" y="198241"/>
                        <a:pt x="691911" y="192664"/>
                        <a:pt x="674242" y="188247"/>
                      </a:cubicBezTo>
                      <a:cubicBezTo>
                        <a:pt x="590372" y="202225"/>
                        <a:pt x="621599" y="201499"/>
                        <a:pt x="581477" y="201499"/>
                      </a:cubicBezTo>
                    </a:path>
                  </a:pathLst>
                </a:custGeom>
                <a:solidFill>
                  <a:srgbClr val="FF66F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</p:grpSp>
          <p:sp>
            <p:nvSpPr>
              <p:cNvPr id="752" name="正方形/長方形 751"/>
              <p:cNvSpPr/>
              <p:nvPr/>
            </p:nvSpPr>
            <p:spPr>
              <a:xfrm>
                <a:off x="3211081" y="1525873"/>
                <a:ext cx="3110384" cy="1353091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ja-JP" altLang="en-US" sz="2000" b="0" cap="none" spc="0" dirty="0" smtClean="0">
                    <a:ln w="18415" cmpd="sng">
                      <a:solidFill>
                        <a:sysClr val="windowText" lastClr="000000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</a:rPr>
                  <a:t>もんだい</a:t>
                </a:r>
                <a:endParaRPr lang="ja-JP" altLang="en-US" sz="2000" b="0" cap="none" spc="0" dirty="0">
                  <a:ln w="18415" cmpd="sng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529" name="グループ化 528"/>
            <p:cNvGrpSpPr/>
            <p:nvPr/>
          </p:nvGrpSpPr>
          <p:grpSpPr>
            <a:xfrm>
              <a:off x="5436096" y="240208"/>
              <a:ext cx="1455374" cy="1384722"/>
              <a:chOff x="2744777" y="1484784"/>
              <a:chExt cx="4050390" cy="4682851"/>
            </a:xfrm>
          </p:grpSpPr>
          <p:grpSp>
            <p:nvGrpSpPr>
              <p:cNvPr id="738" name="グループ化 737"/>
              <p:cNvGrpSpPr/>
              <p:nvPr/>
            </p:nvGrpSpPr>
            <p:grpSpPr>
              <a:xfrm>
                <a:off x="2744777" y="1484784"/>
                <a:ext cx="4050390" cy="4682851"/>
                <a:chOff x="2668961" y="1844824"/>
                <a:chExt cx="4050390" cy="4682851"/>
              </a:xfrm>
            </p:grpSpPr>
            <p:sp>
              <p:nvSpPr>
                <p:cNvPr id="743" name="フリーフォーム 742"/>
                <p:cNvSpPr/>
                <p:nvPr/>
              </p:nvSpPr>
              <p:spPr>
                <a:xfrm>
                  <a:off x="2668961" y="1844824"/>
                  <a:ext cx="4050390" cy="4682851"/>
                </a:xfrm>
                <a:custGeom>
                  <a:avLst/>
                  <a:gdLst>
                    <a:gd name="connsiteX0" fmla="*/ 1277497 w 4050390"/>
                    <a:gd name="connsiteY0" fmla="*/ 35515 h 4334120"/>
                    <a:gd name="connsiteX1" fmla="*/ 747410 w 4050390"/>
                    <a:gd name="connsiteY1" fmla="*/ 287306 h 4334120"/>
                    <a:gd name="connsiteX2" fmla="*/ 349845 w 4050390"/>
                    <a:gd name="connsiteY2" fmla="*/ 936663 h 4334120"/>
                    <a:gd name="connsiteX3" fmla="*/ 190819 w 4050390"/>
                    <a:gd name="connsiteY3" fmla="*/ 2672698 h 4334120"/>
                    <a:gd name="connsiteX4" fmla="*/ 204071 w 4050390"/>
                    <a:gd name="connsiteY4" fmla="*/ 4209950 h 4334120"/>
                    <a:gd name="connsiteX5" fmla="*/ 270332 w 4050390"/>
                    <a:gd name="connsiteY5" fmla="*/ 4249706 h 4334120"/>
                    <a:gd name="connsiteX6" fmla="*/ 3649637 w 4050390"/>
                    <a:gd name="connsiteY6" fmla="*/ 4302715 h 4334120"/>
                    <a:gd name="connsiteX7" fmla="*/ 4020697 w 4050390"/>
                    <a:gd name="connsiteY7" fmla="*/ 4249706 h 4334120"/>
                    <a:gd name="connsiteX8" fmla="*/ 3967689 w 4050390"/>
                    <a:gd name="connsiteY8" fmla="*/ 4156941 h 4334120"/>
                    <a:gd name="connsiteX9" fmla="*/ 3914680 w 4050390"/>
                    <a:gd name="connsiteY9" fmla="*/ 2526924 h 4334120"/>
                    <a:gd name="connsiteX10" fmla="*/ 3768906 w 4050390"/>
                    <a:gd name="connsiteY10" fmla="*/ 578854 h 4334120"/>
                    <a:gd name="connsiteX11" fmla="*/ 2152141 w 4050390"/>
                    <a:gd name="connsiteY11" fmla="*/ 22263 h 4334120"/>
                    <a:gd name="connsiteX12" fmla="*/ 1065463 w 4050390"/>
                    <a:gd name="connsiteY12" fmla="*/ 101776 h 4334120"/>
                    <a:gd name="connsiteX13" fmla="*/ 1065463 w 4050390"/>
                    <a:gd name="connsiteY13" fmla="*/ 101776 h 43341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4050390" h="4334120">
                      <a:moveTo>
                        <a:pt x="1277497" y="35515"/>
                      </a:moveTo>
                      <a:cubicBezTo>
                        <a:pt x="1089758" y="86315"/>
                        <a:pt x="902019" y="137115"/>
                        <a:pt x="747410" y="287306"/>
                      </a:cubicBezTo>
                      <a:cubicBezTo>
                        <a:pt x="592801" y="437497"/>
                        <a:pt x="442610" y="539098"/>
                        <a:pt x="349845" y="936663"/>
                      </a:cubicBezTo>
                      <a:cubicBezTo>
                        <a:pt x="257080" y="1334228"/>
                        <a:pt x="215115" y="2127150"/>
                        <a:pt x="190819" y="2672698"/>
                      </a:cubicBezTo>
                      <a:cubicBezTo>
                        <a:pt x="166523" y="3218246"/>
                        <a:pt x="190819" y="3947115"/>
                        <a:pt x="204071" y="4209950"/>
                      </a:cubicBezTo>
                      <a:cubicBezTo>
                        <a:pt x="217323" y="4472785"/>
                        <a:pt x="-303929" y="4234245"/>
                        <a:pt x="270332" y="4249706"/>
                      </a:cubicBezTo>
                      <a:cubicBezTo>
                        <a:pt x="844593" y="4265167"/>
                        <a:pt x="3024576" y="4302715"/>
                        <a:pt x="3649637" y="4302715"/>
                      </a:cubicBezTo>
                      <a:cubicBezTo>
                        <a:pt x="4274698" y="4302715"/>
                        <a:pt x="3967688" y="4274002"/>
                        <a:pt x="4020697" y="4249706"/>
                      </a:cubicBezTo>
                      <a:cubicBezTo>
                        <a:pt x="4073706" y="4225410"/>
                        <a:pt x="3985359" y="4444071"/>
                        <a:pt x="3967689" y="4156941"/>
                      </a:cubicBezTo>
                      <a:cubicBezTo>
                        <a:pt x="3950020" y="3869811"/>
                        <a:pt x="3947811" y="3123272"/>
                        <a:pt x="3914680" y="2526924"/>
                      </a:cubicBezTo>
                      <a:cubicBezTo>
                        <a:pt x="3881550" y="1930576"/>
                        <a:pt x="4062663" y="996298"/>
                        <a:pt x="3768906" y="578854"/>
                      </a:cubicBezTo>
                      <a:cubicBezTo>
                        <a:pt x="3475150" y="161411"/>
                        <a:pt x="2602715" y="101776"/>
                        <a:pt x="2152141" y="22263"/>
                      </a:cubicBezTo>
                      <a:cubicBezTo>
                        <a:pt x="1701567" y="-57250"/>
                        <a:pt x="1065463" y="101776"/>
                        <a:pt x="1065463" y="101776"/>
                      </a:cubicBezTo>
                      <a:lnTo>
                        <a:pt x="1065463" y="101776"/>
                      </a:lnTo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744" name="円/楕円 743"/>
                <p:cNvSpPr/>
                <p:nvPr/>
              </p:nvSpPr>
              <p:spPr>
                <a:xfrm>
                  <a:off x="3539968" y="2708920"/>
                  <a:ext cx="864096" cy="864096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745" name="弦 744"/>
                <p:cNvSpPr/>
                <p:nvPr/>
              </p:nvSpPr>
              <p:spPr>
                <a:xfrm rot="17413514">
                  <a:off x="3511875" y="2740803"/>
                  <a:ext cx="863204" cy="848977"/>
                </a:xfrm>
                <a:prstGeom prst="chord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746" name="円/楕円 745"/>
                <p:cNvSpPr/>
                <p:nvPr/>
              </p:nvSpPr>
              <p:spPr>
                <a:xfrm>
                  <a:off x="4913988" y="2708920"/>
                  <a:ext cx="864096" cy="864096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747" name="弦 746"/>
                <p:cNvSpPr/>
                <p:nvPr/>
              </p:nvSpPr>
              <p:spPr>
                <a:xfrm rot="17413514">
                  <a:off x="4885895" y="2740803"/>
                  <a:ext cx="863204" cy="848977"/>
                </a:xfrm>
                <a:prstGeom prst="chord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748" name="円/楕円 747"/>
                <p:cNvSpPr/>
                <p:nvPr/>
              </p:nvSpPr>
              <p:spPr>
                <a:xfrm>
                  <a:off x="3779912" y="2996952"/>
                  <a:ext cx="360040" cy="28803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749" name="円/楕円 748"/>
                <p:cNvSpPr/>
                <p:nvPr/>
              </p:nvSpPr>
              <p:spPr>
                <a:xfrm>
                  <a:off x="5137477" y="3021275"/>
                  <a:ext cx="360040" cy="28803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</p:grpSp>
          <p:grpSp>
            <p:nvGrpSpPr>
              <p:cNvPr id="739" name="グループ化 738"/>
              <p:cNvGrpSpPr/>
              <p:nvPr/>
            </p:nvGrpSpPr>
            <p:grpSpPr>
              <a:xfrm>
                <a:off x="4333282" y="3948385"/>
                <a:ext cx="880011" cy="701173"/>
                <a:chOff x="4109793" y="3844323"/>
                <a:chExt cx="1216771" cy="701173"/>
              </a:xfrm>
            </p:grpSpPr>
            <p:sp>
              <p:nvSpPr>
                <p:cNvPr id="741" name="フリーフォーム 740"/>
                <p:cNvSpPr/>
                <p:nvPr/>
              </p:nvSpPr>
              <p:spPr>
                <a:xfrm>
                  <a:off x="4109793" y="4052449"/>
                  <a:ext cx="1204329" cy="493047"/>
                </a:xfrm>
                <a:custGeom>
                  <a:avLst/>
                  <a:gdLst>
                    <a:gd name="connsiteX0" fmla="*/ 700746 w 1204329"/>
                    <a:gd name="connsiteY0" fmla="*/ 188247 h 493047"/>
                    <a:gd name="connsiteX1" fmla="*/ 528468 w 1204329"/>
                    <a:gd name="connsiteY1" fmla="*/ 201499 h 493047"/>
                    <a:gd name="connsiteX2" fmla="*/ 448955 w 1204329"/>
                    <a:gd name="connsiteY2" fmla="*/ 228003 h 493047"/>
                    <a:gd name="connsiteX3" fmla="*/ 369442 w 1204329"/>
                    <a:gd name="connsiteY3" fmla="*/ 281012 h 493047"/>
                    <a:gd name="connsiteX4" fmla="*/ 303181 w 1204329"/>
                    <a:gd name="connsiteY4" fmla="*/ 334021 h 493047"/>
                    <a:gd name="connsiteX5" fmla="*/ 236920 w 1204329"/>
                    <a:gd name="connsiteY5" fmla="*/ 400281 h 493047"/>
                    <a:gd name="connsiteX6" fmla="*/ 170659 w 1204329"/>
                    <a:gd name="connsiteY6" fmla="*/ 440038 h 493047"/>
                    <a:gd name="connsiteX7" fmla="*/ 130903 w 1204329"/>
                    <a:gd name="connsiteY7" fmla="*/ 466542 h 493047"/>
                    <a:gd name="connsiteX8" fmla="*/ 51390 w 1204329"/>
                    <a:gd name="connsiteY8" fmla="*/ 493047 h 493047"/>
                    <a:gd name="connsiteX9" fmla="*/ 24885 w 1204329"/>
                    <a:gd name="connsiteY9" fmla="*/ 347273 h 493047"/>
                    <a:gd name="connsiteX10" fmla="*/ 64642 w 1204329"/>
                    <a:gd name="connsiteY10" fmla="*/ 281012 h 493047"/>
                    <a:gd name="connsiteX11" fmla="*/ 91146 w 1204329"/>
                    <a:gd name="connsiteY11" fmla="*/ 241255 h 493047"/>
                    <a:gd name="connsiteX12" fmla="*/ 170659 w 1204329"/>
                    <a:gd name="connsiteY12" fmla="*/ 201499 h 493047"/>
                    <a:gd name="connsiteX13" fmla="*/ 250172 w 1204329"/>
                    <a:gd name="connsiteY13" fmla="*/ 135238 h 493047"/>
                    <a:gd name="connsiteX14" fmla="*/ 276677 w 1204329"/>
                    <a:gd name="connsiteY14" fmla="*/ 108734 h 493047"/>
                    <a:gd name="connsiteX15" fmla="*/ 329685 w 1204329"/>
                    <a:gd name="connsiteY15" fmla="*/ 82229 h 493047"/>
                    <a:gd name="connsiteX16" fmla="*/ 409198 w 1204329"/>
                    <a:gd name="connsiteY16" fmla="*/ 42473 h 493047"/>
                    <a:gd name="connsiteX17" fmla="*/ 448955 w 1204329"/>
                    <a:gd name="connsiteY17" fmla="*/ 15968 h 493047"/>
                    <a:gd name="connsiteX18" fmla="*/ 806764 w 1204329"/>
                    <a:gd name="connsiteY18" fmla="*/ 15968 h 493047"/>
                    <a:gd name="connsiteX19" fmla="*/ 926033 w 1204329"/>
                    <a:gd name="connsiteY19" fmla="*/ 42473 h 493047"/>
                    <a:gd name="connsiteX20" fmla="*/ 1005546 w 1204329"/>
                    <a:gd name="connsiteY20" fmla="*/ 68977 h 493047"/>
                    <a:gd name="connsiteX21" fmla="*/ 1045303 w 1204329"/>
                    <a:gd name="connsiteY21" fmla="*/ 95481 h 493047"/>
                    <a:gd name="connsiteX22" fmla="*/ 1071807 w 1204329"/>
                    <a:gd name="connsiteY22" fmla="*/ 121986 h 493047"/>
                    <a:gd name="connsiteX23" fmla="*/ 1111564 w 1204329"/>
                    <a:gd name="connsiteY23" fmla="*/ 135238 h 493047"/>
                    <a:gd name="connsiteX24" fmla="*/ 1151320 w 1204329"/>
                    <a:gd name="connsiteY24" fmla="*/ 161742 h 493047"/>
                    <a:gd name="connsiteX25" fmla="*/ 1204329 w 1204329"/>
                    <a:gd name="connsiteY25" fmla="*/ 228003 h 493047"/>
                    <a:gd name="connsiteX26" fmla="*/ 1191077 w 1204329"/>
                    <a:gd name="connsiteY26" fmla="*/ 320768 h 493047"/>
                    <a:gd name="connsiteX27" fmla="*/ 1164572 w 1204329"/>
                    <a:gd name="connsiteY27" fmla="*/ 347273 h 493047"/>
                    <a:gd name="connsiteX28" fmla="*/ 1098311 w 1204329"/>
                    <a:gd name="connsiteY28" fmla="*/ 334021 h 493047"/>
                    <a:gd name="connsiteX29" fmla="*/ 1018798 w 1204329"/>
                    <a:gd name="connsiteY29" fmla="*/ 307516 h 493047"/>
                    <a:gd name="connsiteX30" fmla="*/ 979042 w 1204329"/>
                    <a:gd name="connsiteY30" fmla="*/ 281012 h 493047"/>
                    <a:gd name="connsiteX31" fmla="*/ 939285 w 1204329"/>
                    <a:gd name="connsiteY31" fmla="*/ 267760 h 493047"/>
                    <a:gd name="connsiteX32" fmla="*/ 912781 w 1204329"/>
                    <a:gd name="connsiteY32" fmla="*/ 241255 h 493047"/>
                    <a:gd name="connsiteX33" fmla="*/ 873024 w 1204329"/>
                    <a:gd name="connsiteY33" fmla="*/ 228003 h 493047"/>
                    <a:gd name="connsiteX34" fmla="*/ 727250 w 1204329"/>
                    <a:gd name="connsiteY34" fmla="*/ 201499 h 493047"/>
                    <a:gd name="connsiteX35" fmla="*/ 674242 w 1204329"/>
                    <a:gd name="connsiteY35" fmla="*/ 188247 h 493047"/>
                    <a:gd name="connsiteX36" fmla="*/ 581477 w 1204329"/>
                    <a:gd name="connsiteY36" fmla="*/ 201499 h 493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1204329" h="493047">
                      <a:moveTo>
                        <a:pt x="700746" y="188247"/>
                      </a:moveTo>
                      <a:cubicBezTo>
                        <a:pt x="643320" y="192664"/>
                        <a:pt x="585359" y="192516"/>
                        <a:pt x="528468" y="201499"/>
                      </a:cubicBezTo>
                      <a:cubicBezTo>
                        <a:pt x="500872" y="205856"/>
                        <a:pt x="448955" y="228003"/>
                        <a:pt x="448955" y="228003"/>
                      </a:cubicBezTo>
                      <a:cubicBezTo>
                        <a:pt x="422451" y="245673"/>
                        <a:pt x="391967" y="258488"/>
                        <a:pt x="369442" y="281012"/>
                      </a:cubicBezTo>
                      <a:cubicBezTo>
                        <a:pt x="331675" y="318778"/>
                        <a:pt x="353333" y="300585"/>
                        <a:pt x="303181" y="334021"/>
                      </a:cubicBezTo>
                      <a:cubicBezTo>
                        <a:pt x="257744" y="402177"/>
                        <a:pt x="300028" y="349795"/>
                        <a:pt x="236920" y="400281"/>
                      </a:cubicBezTo>
                      <a:cubicBezTo>
                        <a:pt x="184944" y="441862"/>
                        <a:pt x="239704" y="417023"/>
                        <a:pt x="170659" y="440038"/>
                      </a:cubicBezTo>
                      <a:cubicBezTo>
                        <a:pt x="157407" y="448873"/>
                        <a:pt x="145457" y="460073"/>
                        <a:pt x="130903" y="466542"/>
                      </a:cubicBezTo>
                      <a:cubicBezTo>
                        <a:pt x="105373" y="477889"/>
                        <a:pt x="51390" y="493047"/>
                        <a:pt x="51390" y="493047"/>
                      </a:cubicBezTo>
                      <a:cubicBezTo>
                        <a:pt x="-28123" y="466541"/>
                        <a:pt x="2744" y="491194"/>
                        <a:pt x="24885" y="347273"/>
                      </a:cubicBezTo>
                      <a:cubicBezTo>
                        <a:pt x="32557" y="297406"/>
                        <a:pt x="36784" y="315834"/>
                        <a:pt x="64642" y="281012"/>
                      </a:cubicBezTo>
                      <a:cubicBezTo>
                        <a:pt x="74592" y="268575"/>
                        <a:pt x="79884" y="252517"/>
                        <a:pt x="91146" y="241255"/>
                      </a:cubicBezTo>
                      <a:cubicBezTo>
                        <a:pt x="116835" y="215566"/>
                        <a:pt x="138325" y="212277"/>
                        <a:pt x="170659" y="201499"/>
                      </a:cubicBezTo>
                      <a:cubicBezTo>
                        <a:pt x="253702" y="90775"/>
                        <a:pt x="167387" y="184908"/>
                        <a:pt x="250172" y="135238"/>
                      </a:cubicBezTo>
                      <a:cubicBezTo>
                        <a:pt x="260886" y="128810"/>
                        <a:pt x="266281" y="115665"/>
                        <a:pt x="276677" y="108734"/>
                      </a:cubicBezTo>
                      <a:cubicBezTo>
                        <a:pt x="293114" y="97776"/>
                        <a:pt x="312533" y="92030"/>
                        <a:pt x="329685" y="82229"/>
                      </a:cubicBezTo>
                      <a:cubicBezTo>
                        <a:pt x="401612" y="41128"/>
                        <a:pt x="336312" y="66768"/>
                        <a:pt x="409198" y="42473"/>
                      </a:cubicBezTo>
                      <a:cubicBezTo>
                        <a:pt x="422450" y="33638"/>
                        <a:pt x="434042" y="21561"/>
                        <a:pt x="448955" y="15968"/>
                      </a:cubicBezTo>
                      <a:cubicBezTo>
                        <a:pt x="543325" y="-19421"/>
                        <a:pt x="783320" y="14902"/>
                        <a:pt x="806764" y="15968"/>
                      </a:cubicBezTo>
                      <a:cubicBezTo>
                        <a:pt x="844585" y="23533"/>
                        <a:pt x="888610" y="31246"/>
                        <a:pt x="926033" y="42473"/>
                      </a:cubicBezTo>
                      <a:cubicBezTo>
                        <a:pt x="952793" y="50501"/>
                        <a:pt x="982300" y="53480"/>
                        <a:pt x="1005546" y="68977"/>
                      </a:cubicBezTo>
                      <a:cubicBezTo>
                        <a:pt x="1018798" y="77812"/>
                        <a:pt x="1032866" y="85531"/>
                        <a:pt x="1045303" y="95481"/>
                      </a:cubicBezTo>
                      <a:cubicBezTo>
                        <a:pt x="1055059" y="103286"/>
                        <a:pt x="1061093" y="115558"/>
                        <a:pt x="1071807" y="121986"/>
                      </a:cubicBezTo>
                      <a:cubicBezTo>
                        <a:pt x="1083785" y="129173"/>
                        <a:pt x="1098312" y="130821"/>
                        <a:pt x="1111564" y="135238"/>
                      </a:cubicBezTo>
                      <a:cubicBezTo>
                        <a:pt x="1124816" y="144073"/>
                        <a:pt x="1138883" y="151792"/>
                        <a:pt x="1151320" y="161742"/>
                      </a:cubicBezTo>
                      <a:cubicBezTo>
                        <a:pt x="1178293" y="183321"/>
                        <a:pt x="1184651" y="198487"/>
                        <a:pt x="1204329" y="228003"/>
                      </a:cubicBezTo>
                      <a:cubicBezTo>
                        <a:pt x="1199912" y="258925"/>
                        <a:pt x="1200955" y="291135"/>
                        <a:pt x="1191077" y="320768"/>
                      </a:cubicBezTo>
                      <a:cubicBezTo>
                        <a:pt x="1187126" y="332621"/>
                        <a:pt x="1176941" y="345506"/>
                        <a:pt x="1164572" y="347273"/>
                      </a:cubicBezTo>
                      <a:cubicBezTo>
                        <a:pt x="1142274" y="350459"/>
                        <a:pt x="1120042" y="339948"/>
                        <a:pt x="1098311" y="334021"/>
                      </a:cubicBezTo>
                      <a:cubicBezTo>
                        <a:pt x="1071357" y="326670"/>
                        <a:pt x="1018798" y="307516"/>
                        <a:pt x="1018798" y="307516"/>
                      </a:cubicBezTo>
                      <a:cubicBezTo>
                        <a:pt x="1005546" y="298681"/>
                        <a:pt x="993288" y="288135"/>
                        <a:pt x="979042" y="281012"/>
                      </a:cubicBezTo>
                      <a:cubicBezTo>
                        <a:pt x="966548" y="274765"/>
                        <a:pt x="951263" y="274947"/>
                        <a:pt x="939285" y="267760"/>
                      </a:cubicBezTo>
                      <a:cubicBezTo>
                        <a:pt x="928571" y="261332"/>
                        <a:pt x="923495" y="247683"/>
                        <a:pt x="912781" y="241255"/>
                      </a:cubicBezTo>
                      <a:cubicBezTo>
                        <a:pt x="900803" y="234068"/>
                        <a:pt x="886456" y="231841"/>
                        <a:pt x="873024" y="228003"/>
                      </a:cubicBezTo>
                      <a:cubicBezTo>
                        <a:pt x="794122" y="205460"/>
                        <a:pt x="830484" y="220269"/>
                        <a:pt x="727250" y="201499"/>
                      </a:cubicBezTo>
                      <a:cubicBezTo>
                        <a:pt x="709331" y="198241"/>
                        <a:pt x="691911" y="192664"/>
                        <a:pt x="674242" y="188247"/>
                      </a:cubicBezTo>
                      <a:cubicBezTo>
                        <a:pt x="590372" y="202225"/>
                        <a:pt x="621599" y="201499"/>
                        <a:pt x="581477" y="201499"/>
                      </a:cubicBezTo>
                    </a:path>
                  </a:pathLst>
                </a:custGeom>
                <a:solidFill>
                  <a:srgbClr val="FF66F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742" name="フリーフォーム 741"/>
                <p:cNvSpPr/>
                <p:nvPr/>
              </p:nvSpPr>
              <p:spPr>
                <a:xfrm>
                  <a:off x="4122235" y="3844323"/>
                  <a:ext cx="1204329" cy="493047"/>
                </a:xfrm>
                <a:custGeom>
                  <a:avLst/>
                  <a:gdLst>
                    <a:gd name="connsiteX0" fmla="*/ 700746 w 1204329"/>
                    <a:gd name="connsiteY0" fmla="*/ 188247 h 493047"/>
                    <a:gd name="connsiteX1" fmla="*/ 528468 w 1204329"/>
                    <a:gd name="connsiteY1" fmla="*/ 201499 h 493047"/>
                    <a:gd name="connsiteX2" fmla="*/ 448955 w 1204329"/>
                    <a:gd name="connsiteY2" fmla="*/ 228003 h 493047"/>
                    <a:gd name="connsiteX3" fmla="*/ 369442 w 1204329"/>
                    <a:gd name="connsiteY3" fmla="*/ 281012 h 493047"/>
                    <a:gd name="connsiteX4" fmla="*/ 303181 w 1204329"/>
                    <a:gd name="connsiteY4" fmla="*/ 334021 h 493047"/>
                    <a:gd name="connsiteX5" fmla="*/ 236920 w 1204329"/>
                    <a:gd name="connsiteY5" fmla="*/ 400281 h 493047"/>
                    <a:gd name="connsiteX6" fmla="*/ 170659 w 1204329"/>
                    <a:gd name="connsiteY6" fmla="*/ 440038 h 493047"/>
                    <a:gd name="connsiteX7" fmla="*/ 130903 w 1204329"/>
                    <a:gd name="connsiteY7" fmla="*/ 466542 h 493047"/>
                    <a:gd name="connsiteX8" fmla="*/ 51390 w 1204329"/>
                    <a:gd name="connsiteY8" fmla="*/ 493047 h 493047"/>
                    <a:gd name="connsiteX9" fmla="*/ 24885 w 1204329"/>
                    <a:gd name="connsiteY9" fmla="*/ 347273 h 493047"/>
                    <a:gd name="connsiteX10" fmla="*/ 64642 w 1204329"/>
                    <a:gd name="connsiteY10" fmla="*/ 281012 h 493047"/>
                    <a:gd name="connsiteX11" fmla="*/ 91146 w 1204329"/>
                    <a:gd name="connsiteY11" fmla="*/ 241255 h 493047"/>
                    <a:gd name="connsiteX12" fmla="*/ 170659 w 1204329"/>
                    <a:gd name="connsiteY12" fmla="*/ 201499 h 493047"/>
                    <a:gd name="connsiteX13" fmla="*/ 250172 w 1204329"/>
                    <a:gd name="connsiteY13" fmla="*/ 135238 h 493047"/>
                    <a:gd name="connsiteX14" fmla="*/ 276677 w 1204329"/>
                    <a:gd name="connsiteY14" fmla="*/ 108734 h 493047"/>
                    <a:gd name="connsiteX15" fmla="*/ 329685 w 1204329"/>
                    <a:gd name="connsiteY15" fmla="*/ 82229 h 493047"/>
                    <a:gd name="connsiteX16" fmla="*/ 409198 w 1204329"/>
                    <a:gd name="connsiteY16" fmla="*/ 42473 h 493047"/>
                    <a:gd name="connsiteX17" fmla="*/ 448955 w 1204329"/>
                    <a:gd name="connsiteY17" fmla="*/ 15968 h 493047"/>
                    <a:gd name="connsiteX18" fmla="*/ 806764 w 1204329"/>
                    <a:gd name="connsiteY18" fmla="*/ 15968 h 493047"/>
                    <a:gd name="connsiteX19" fmla="*/ 926033 w 1204329"/>
                    <a:gd name="connsiteY19" fmla="*/ 42473 h 493047"/>
                    <a:gd name="connsiteX20" fmla="*/ 1005546 w 1204329"/>
                    <a:gd name="connsiteY20" fmla="*/ 68977 h 493047"/>
                    <a:gd name="connsiteX21" fmla="*/ 1045303 w 1204329"/>
                    <a:gd name="connsiteY21" fmla="*/ 95481 h 493047"/>
                    <a:gd name="connsiteX22" fmla="*/ 1071807 w 1204329"/>
                    <a:gd name="connsiteY22" fmla="*/ 121986 h 493047"/>
                    <a:gd name="connsiteX23" fmla="*/ 1111564 w 1204329"/>
                    <a:gd name="connsiteY23" fmla="*/ 135238 h 493047"/>
                    <a:gd name="connsiteX24" fmla="*/ 1151320 w 1204329"/>
                    <a:gd name="connsiteY24" fmla="*/ 161742 h 493047"/>
                    <a:gd name="connsiteX25" fmla="*/ 1204329 w 1204329"/>
                    <a:gd name="connsiteY25" fmla="*/ 228003 h 493047"/>
                    <a:gd name="connsiteX26" fmla="*/ 1191077 w 1204329"/>
                    <a:gd name="connsiteY26" fmla="*/ 320768 h 493047"/>
                    <a:gd name="connsiteX27" fmla="*/ 1164572 w 1204329"/>
                    <a:gd name="connsiteY27" fmla="*/ 347273 h 493047"/>
                    <a:gd name="connsiteX28" fmla="*/ 1098311 w 1204329"/>
                    <a:gd name="connsiteY28" fmla="*/ 334021 h 493047"/>
                    <a:gd name="connsiteX29" fmla="*/ 1018798 w 1204329"/>
                    <a:gd name="connsiteY29" fmla="*/ 307516 h 493047"/>
                    <a:gd name="connsiteX30" fmla="*/ 979042 w 1204329"/>
                    <a:gd name="connsiteY30" fmla="*/ 281012 h 493047"/>
                    <a:gd name="connsiteX31" fmla="*/ 939285 w 1204329"/>
                    <a:gd name="connsiteY31" fmla="*/ 267760 h 493047"/>
                    <a:gd name="connsiteX32" fmla="*/ 912781 w 1204329"/>
                    <a:gd name="connsiteY32" fmla="*/ 241255 h 493047"/>
                    <a:gd name="connsiteX33" fmla="*/ 873024 w 1204329"/>
                    <a:gd name="connsiteY33" fmla="*/ 228003 h 493047"/>
                    <a:gd name="connsiteX34" fmla="*/ 727250 w 1204329"/>
                    <a:gd name="connsiteY34" fmla="*/ 201499 h 493047"/>
                    <a:gd name="connsiteX35" fmla="*/ 674242 w 1204329"/>
                    <a:gd name="connsiteY35" fmla="*/ 188247 h 493047"/>
                    <a:gd name="connsiteX36" fmla="*/ 581477 w 1204329"/>
                    <a:gd name="connsiteY36" fmla="*/ 201499 h 493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1204329" h="493047">
                      <a:moveTo>
                        <a:pt x="700746" y="188247"/>
                      </a:moveTo>
                      <a:cubicBezTo>
                        <a:pt x="643320" y="192664"/>
                        <a:pt x="585359" y="192516"/>
                        <a:pt x="528468" y="201499"/>
                      </a:cubicBezTo>
                      <a:cubicBezTo>
                        <a:pt x="500872" y="205856"/>
                        <a:pt x="448955" y="228003"/>
                        <a:pt x="448955" y="228003"/>
                      </a:cubicBezTo>
                      <a:cubicBezTo>
                        <a:pt x="422451" y="245673"/>
                        <a:pt x="391967" y="258488"/>
                        <a:pt x="369442" y="281012"/>
                      </a:cubicBezTo>
                      <a:cubicBezTo>
                        <a:pt x="331675" y="318778"/>
                        <a:pt x="353333" y="300585"/>
                        <a:pt x="303181" y="334021"/>
                      </a:cubicBezTo>
                      <a:cubicBezTo>
                        <a:pt x="257744" y="402177"/>
                        <a:pt x="300028" y="349795"/>
                        <a:pt x="236920" y="400281"/>
                      </a:cubicBezTo>
                      <a:cubicBezTo>
                        <a:pt x="184944" y="441862"/>
                        <a:pt x="239704" y="417023"/>
                        <a:pt x="170659" y="440038"/>
                      </a:cubicBezTo>
                      <a:cubicBezTo>
                        <a:pt x="157407" y="448873"/>
                        <a:pt x="145457" y="460073"/>
                        <a:pt x="130903" y="466542"/>
                      </a:cubicBezTo>
                      <a:cubicBezTo>
                        <a:pt x="105373" y="477889"/>
                        <a:pt x="51390" y="493047"/>
                        <a:pt x="51390" y="493047"/>
                      </a:cubicBezTo>
                      <a:cubicBezTo>
                        <a:pt x="-28123" y="466541"/>
                        <a:pt x="2744" y="491194"/>
                        <a:pt x="24885" y="347273"/>
                      </a:cubicBezTo>
                      <a:cubicBezTo>
                        <a:pt x="32557" y="297406"/>
                        <a:pt x="36784" y="315834"/>
                        <a:pt x="64642" y="281012"/>
                      </a:cubicBezTo>
                      <a:cubicBezTo>
                        <a:pt x="74592" y="268575"/>
                        <a:pt x="79884" y="252517"/>
                        <a:pt x="91146" y="241255"/>
                      </a:cubicBezTo>
                      <a:cubicBezTo>
                        <a:pt x="116835" y="215566"/>
                        <a:pt x="138325" y="212277"/>
                        <a:pt x="170659" y="201499"/>
                      </a:cubicBezTo>
                      <a:cubicBezTo>
                        <a:pt x="253702" y="90775"/>
                        <a:pt x="167387" y="184908"/>
                        <a:pt x="250172" y="135238"/>
                      </a:cubicBezTo>
                      <a:cubicBezTo>
                        <a:pt x="260886" y="128810"/>
                        <a:pt x="266281" y="115665"/>
                        <a:pt x="276677" y="108734"/>
                      </a:cubicBezTo>
                      <a:cubicBezTo>
                        <a:pt x="293114" y="97776"/>
                        <a:pt x="312533" y="92030"/>
                        <a:pt x="329685" y="82229"/>
                      </a:cubicBezTo>
                      <a:cubicBezTo>
                        <a:pt x="401612" y="41128"/>
                        <a:pt x="336312" y="66768"/>
                        <a:pt x="409198" y="42473"/>
                      </a:cubicBezTo>
                      <a:cubicBezTo>
                        <a:pt x="422450" y="33638"/>
                        <a:pt x="434042" y="21561"/>
                        <a:pt x="448955" y="15968"/>
                      </a:cubicBezTo>
                      <a:cubicBezTo>
                        <a:pt x="543325" y="-19421"/>
                        <a:pt x="783320" y="14902"/>
                        <a:pt x="806764" y="15968"/>
                      </a:cubicBezTo>
                      <a:cubicBezTo>
                        <a:pt x="844585" y="23533"/>
                        <a:pt x="888610" y="31246"/>
                        <a:pt x="926033" y="42473"/>
                      </a:cubicBezTo>
                      <a:cubicBezTo>
                        <a:pt x="952793" y="50501"/>
                        <a:pt x="982300" y="53480"/>
                        <a:pt x="1005546" y="68977"/>
                      </a:cubicBezTo>
                      <a:cubicBezTo>
                        <a:pt x="1018798" y="77812"/>
                        <a:pt x="1032866" y="85531"/>
                        <a:pt x="1045303" y="95481"/>
                      </a:cubicBezTo>
                      <a:cubicBezTo>
                        <a:pt x="1055059" y="103286"/>
                        <a:pt x="1061093" y="115558"/>
                        <a:pt x="1071807" y="121986"/>
                      </a:cubicBezTo>
                      <a:cubicBezTo>
                        <a:pt x="1083785" y="129173"/>
                        <a:pt x="1098312" y="130821"/>
                        <a:pt x="1111564" y="135238"/>
                      </a:cubicBezTo>
                      <a:cubicBezTo>
                        <a:pt x="1124816" y="144073"/>
                        <a:pt x="1138883" y="151792"/>
                        <a:pt x="1151320" y="161742"/>
                      </a:cubicBezTo>
                      <a:cubicBezTo>
                        <a:pt x="1178293" y="183321"/>
                        <a:pt x="1184651" y="198487"/>
                        <a:pt x="1204329" y="228003"/>
                      </a:cubicBezTo>
                      <a:cubicBezTo>
                        <a:pt x="1199912" y="258925"/>
                        <a:pt x="1200955" y="291135"/>
                        <a:pt x="1191077" y="320768"/>
                      </a:cubicBezTo>
                      <a:cubicBezTo>
                        <a:pt x="1187126" y="332621"/>
                        <a:pt x="1176941" y="345506"/>
                        <a:pt x="1164572" y="347273"/>
                      </a:cubicBezTo>
                      <a:cubicBezTo>
                        <a:pt x="1142274" y="350459"/>
                        <a:pt x="1120042" y="339948"/>
                        <a:pt x="1098311" y="334021"/>
                      </a:cubicBezTo>
                      <a:cubicBezTo>
                        <a:pt x="1071357" y="326670"/>
                        <a:pt x="1018798" y="307516"/>
                        <a:pt x="1018798" y="307516"/>
                      </a:cubicBezTo>
                      <a:cubicBezTo>
                        <a:pt x="1005546" y="298681"/>
                        <a:pt x="993288" y="288135"/>
                        <a:pt x="979042" y="281012"/>
                      </a:cubicBezTo>
                      <a:cubicBezTo>
                        <a:pt x="966548" y="274765"/>
                        <a:pt x="951263" y="274947"/>
                        <a:pt x="939285" y="267760"/>
                      </a:cubicBezTo>
                      <a:cubicBezTo>
                        <a:pt x="928571" y="261332"/>
                        <a:pt x="923495" y="247683"/>
                        <a:pt x="912781" y="241255"/>
                      </a:cubicBezTo>
                      <a:cubicBezTo>
                        <a:pt x="900803" y="234068"/>
                        <a:pt x="886456" y="231841"/>
                        <a:pt x="873024" y="228003"/>
                      </a:cubicBezTo>
                      <a:cubicBezTo>
                        <a:pt x="794122" y="205460"/>
                        <a:pt x="830484" y="220269"/>
                        <a:pt x="727250" y="201499"/>
                      </a:cubicBezTo>
                      <a:cubicBezTo>
                        <a:pt x="709331" y="198241"/>
                        <a:pt x="691911" y="192664"/>
                        <a:pt x="674242" y="188247"/>
                      </a:cubicBezTo>
                      <a:cubicBezTo>
                        <a:pt x="590372" y="202225"/>
                        <a:pt x="621599" y="201499"/>
                        <a:pt x="581477" y="201499"/>
                      </a:cubicBezTo>
                    </a:path>
                  </a:pathLst>
                </a:custGeom>
                <a:solidFill>
                  <a:srgbClr val="FF66F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</p:grpSp>
          <p:sp>
            <p:nvSpPr>
              <p:cNvPr id="740" name="正方形/長方形 739"/>
              <p:cNvSpPr/>
              <p:nvPr/>
            </p:nvSpPr>
            <p:spPr>
              <a:xfrm>
                <a:off x="3211081" y="1525873"/>
                <a:ext cx="3110384" cy="1353091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ja-JP" altLang="en-US" sz="2000" b="0" cap="none" spc="0" dirty="0" smtClean="0">
                    <a:ln w="18415" cmpd="sng">
                      <a:solidFill>
                        <a:sysClr val="windowText" lastClr="000000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</a:rPr>
                  <a:t>もんだい</a:t>
                </a:r>
                <a:endParaRPr lang="ja-JP" altLang="en-US" sz="2000" b="0" cap="none" spc="0" dirty="0">
                  <a:ln w="18415" cmpd="sng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530" name="グループ化 529"/>
            <p:cNvGrpSpPr/>
            <p:nvPr/>
          </p:nvGrpSpPr>
          <p:grpSpPr>
            <a:xfrm>
              <a:off x="7164288" y="223672"/>
              <a:ext cx="1455374" cy="1384722"/>
              <a:chOff x="2744777" y="1484784"/>
              <a:chExt cx="4050390" cy="4682851"/>
            </a:xfrm>
          </p:grpSpPr>
          <p:grpSp>
            <p:nvGrpSpPr>
              <p:cNvPr id="726" name="グループ化 725"/>
              <p:cNvGrpSpPr/>
              <p:nvPr/>
            </p:nvGrpSpPr>
            <p:grpSpPr>
              <a:xfrm>
                <a:off x="2744777" y="1484784"/>
                <a:ext cx="4050390" cy="4682851"/>
                <a:chOff x="2668961" y="1844824"/>
                <a:chExt cx="4050390" cy="4682851"/>
              </a:xfrm>
            </p:grpSpPr>
            <p:sp>
              <p:nvSpPr>
                <p:cNvPr id="731" name="フリーフォーム 730"/>
                <p:cNvSpPr/>
                <p:nvPr/>
              </p:nvSpPr>
              <p:spPr>
                <a:xfrm>
                  <a:off x="2668961" y="1844824"/>
                  <a:ext cx="4050390" cy="4682851"/>
                </a:xfrm>
                <a:custGeom>
                  <a:avLst/>
                  <a:gdLst>
                    <a:gd name="connsiteX0" fmla="*/ 1277497 w 4050390"/>
                    <a:gd name="connsiteY0" fmla="*/ 35515 h 4334120"/>
                    <a:gd name="connsiteX1" fmla="*/ 747410 w 4050390"/>
                    <a:gd name="connsiteY1" fmla="*/ 287306 h 4334120"/>
                    <a:gd name="connsiteX2" fmla="*/ 349845 w 4050390"/>
                    <a:gd name="connsiteY2" fmla="*/ 936663 h 4334120"/>
                    <a:gd name="connsiteX3" fmla="*/ 190819 w 4050390"/>
                    <a:gd name="connsiteY3" fmla="*/ 2672698 h 4334120"/>
                    <a:gd name="connsiteX4" fmla="*/ 204071 w 4050390"/>
                    <a:gd name="connsiteY4" fmla="*/ 4209950 h 4334120"/>
                    <a:gd name="connsiteX5" fmla="*/ 270332 w 4050390"/>
                    <a:gd name="connsiteY5" fmla="*/ 4249706 h 4334120"/>
                    <a:gd name="connsiteX6" fmla="*/ 3649637 w 4050390"/>
                    <a:gd name="connsiteY6" fmla="*/ 4302715 h 4334120"/>
                    <a:gd name="connsiteX7" fmla="*/ 4020697 w 4050390"/>
                    <a:gd name="connsiteY7" fmla="*/ 4249706 h 4334120"/>
                    <a:gd name="connsiteX8" fmla="*/ 3967689 w 4050390"/>
                    <a:gd name="connsiteY8" fmla="*/ 4156941 h 4334120"/>
                    <a:gd name="connsiteX9" fmla="*/ 3914680 w 4050390"/>
                    <a:gd name="connsiteY9" fmla="*/ 2526924 h 4334120"/>
                    <a:gd name="connsiteX10" fmla="*/ 3768906 w 4050390"/>
                    <a:gd name="connsiteY10" fmla="*/ 578854 h 4334120"/>
                    <a:gd name="connsiteX11" fmla="*/ 2152141 w 4050390"/>
                    <a:gd name="connsiteY11" fmla="*/ 22263 h 4334120"/>
                    <a:gd name="connsiteX12" fmla="*/ 1065463 w 4050390"/>
                    <a:gd name="connsiteY12" fmla="*/ 101776 h 4334120"/>
                    <a:gd name="connsiteX13" fmla="*/ 1065463 w 4050390"/>
                    <a:gd name="connsiteY13" fmla="*/ 101776 h 43341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4050390" h="4334120">
                      <a:moveTo>
                        <a:pt x="1277497" y="35515"/>
                      </a:moveTo>
                      <a:cubicBezTo>
                        <a:pt x="1089758" y="86315"/>
                        <a:pt x="902019" y="137115"/>
                        <a:pt x="747410" y="287306"/>
                      </a:cubicBezTo>
                      <a:cubicBezTo>
                        <a:pt x="592801" y="437497"/>
                        <a:pt x="442610" y="539098"/>
                        <a:pt x="349845" y="936663"/>
                      </a:cubicBezTo>
                      <a:cubicBezTo>
                        <a:pt x="257080" y="1334228"/>
                        <a:pt x="215115" y="2127150"/>
                        <a:pt x="190819" y="2672698"/>
                      </a:cubicBezTo>
                      <a:cubicBezTo>
                        <a:pt x="166523" y="3218246"/>
                        <a:pt x="190819" y="3947115"/>
                        <a:pt x="204071" y="4209950"/>
                      </a:cubicBezTo>
                      <a:cubicBezTo>
                        <a:pt x="217323" y="4472785"/>
                        <a:pt x="-303929" y="4234245"/>
                        <a:pt x="270332" y="4249706"/>
                      </a:cubicBezTo>
                      <a:cubicBezTo>
                        <a:pt x="844593" y="4265167"/>
                        <a:pt x="3024576" y="4302715"/>
                        <a:pt x="3649637" y="4302715"/>
                      </a:cubicBezTo>
                      <a:cubicBezTo>
                        <a:pt x="4274698" y="4302715"/>
                        <a:pt x="3967688" y="4274002"/>
                        <a:pt x="4020697" y="4249706"/>
                      </a:cubicBezTo>
                      <a:cubicBezTo>
                        <a:pt x="4073706" y="4225410"/>
                        <a:pt x="3985359" y="4444071"/>
                        <a:pt x="3967689" y="4156941"/>
                      </a:cubicBezTo>
                      <a:cubicBezTo>
                        <a:pt x="3950020" y="3869811"/>
                        <a:pt x="3947811" y="3123272"/>
                        <a:pt x="3914680" y="2526924"/>
                      </a:cubicBezTo>
                      <a:cubicBezTo>
                        <a:pt x="3881550" y="1930576"/>
                        <a:pt x="4062663" y="996298"/>
                        <a:pt x="3768906" y="578854"/>
                      </a:cubicBezTo>
                      <a:cubicBezTo>
                        <a:pt x="3475150" y="161411"/>
                        <a:pt x="2602715" y="101776"/>
                        <a:pt x="2152141" y="22263"/>
                      </a:cubicBezTo>
                      <a:cubicBezTo>
                        <a:pt x="1701567" y="-57250"/>
                        <a:pt x="1065463" y="101776"/>
                        <a:pt x="1065463" y="101776"/>
                      </a:cubicBezTo>
                      <a:lnTo>
                        <a:pt x="1065463" y="101776"/>
                      </a:lnTo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732" name="円/楕円 731"/>
                <p:cNvSpPr/>
                <p:nvPr/>
              </p:nvSpPr>
              <p:spPr>
                <a:xfrm>
                  <a:off x="3539968" y="2708920"/>
                  <a:ext cx="864096" cy="864096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733" name="弦 732"/>
                <p:cNvSpPr/>
                <p:nvPr/>
              </p:nvSpPr>
              <p:spPr>
                <a:xfrm rot="17413514">
                  <a:off x="3511875" y="2740803"/>
                  <a:ext cx="863204" cy="848977"/>
                </a:xfrm>
                <a:prstGeom prst="chord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734" name="円/楕円 733"/>
                <p:cNvSpPr/>
                <p:nvPr/>
              </p:nvSpPr>
              <p:spPr>
                <a:xfrm>
                  <a:off x="4913988" y="2708920"/>
                  <a:ext cx="864096" cy="864096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735" name="弦 734"/>
                <p:cNvSpPr/>
                <p:nvPr/>
              </p:nvSpPr>
              <p:spPr>
                <a:xfrm rot="17413514">
                  <a:off x="4885895" y="2740803"/>
                  <a:ext cx="863204" cy="848977"/>
                </a:xfrm>
                <a:prstGeom prst="chord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736" name="円/楕円 735"/>
                <p:cNvSpPr/>
                <p:nvPr/>
              </p:nvSpPr>
              <p:spPr>
                <a:xfrm>
                  <a:off x="3779912" y="2996952"/>
                  <a:ext cx="360040" cy="28803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737" name="円/楕円 736"/>
                <p:cNvSpPr/>
                <p:nvPr/>
              </p:nvSpPr>
              <p:spPr>
                <a:xfrm>
                  <a:off x="5137477" y="3021275"/>
                  <a:ext cx="360040" cy="28803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</p:grpSp>
          <p:grpSp>
            <p:nvGrpSpPr>
              <p:cNvPr id="727" name="グループ化 726"/>
              <p:cNvGrpSpPr/>
              <p:nvPr/>
            </p:nvGrpSpPr>
            <p:grpSpPr>
              <a:xfrm>
                <a:off x="4333282" y="3948385"/>
                <a:ext cx="880011" cy="701173"/>
                <a:chOff x="4109793" y="3844323"/>
                <a:chExt cx="1216771" cy="701173"/>
              </a:xfrm>
            </p:grpSpPr>
            <p:sp>
              <p:nvSpPr>
                <p:cNvPr id="729" name="フリーフォーム 728"/>
                <p:cNvSpPr/>
                <p:nvPr/>
              </p:nvSpPr>
              <p:spPr>
                <a:xfrm>
                  <a:off x="4109793" y="4052449"/>
                  <a:ext cx="1204329" cy="493047"/>
                </a:xfrm>
                <a:custGeom>
                  <a:avLst/>
                  <a:gdLst>
                    <a:gd name="connsiteX0" fmla="*/ 700746 w 1204329"/>
                    <a:gd name="connsiteY0" fmla="*/ 188247 h 493047"/>
                    <a:gd name="connsiteX1" fmla="*/ 528468 w 1204329"/>
                    <a:gd name="connsiteY1" fmla="*/ 201499 h 493047"/>
                    <a:gd name="connsiteX2" fmla="*/ 448955 w 1204329"/>
                    <a:gd name="connsiteY2" fmla="*/ 228003 h 493047"/>
                    <a:gd name="connsiteX3" fmla="*/ 369442 w 1204329"/>
                    <a:gd name="connsiteY3" fmla="*/ 281012 h 493047"/>
                    <a:gd name="connsiteX4" fmla="*/ 303181 w 1204329"/>
                    <a:gd name="connsiteY4" fmla="*/ 334021 h 493047"/>
                    <a:gd name="connsiteX5" fmla="*/ 236920 w 1204329"/>
                    <a:gd name="connsiteY5" fmla="*/ 400281 h 493047"/>
                    <a:gd name="connsiteX6" fmla="*/ 170659 w 1204329"/>
                    <a:gd name="connsiteY6" fmla="*/ 440038 h 493047"/>
                    <a:gd name="connsiteX7" fmla="*/ 130903 w 1204329"/>
                    <a:gd name="connsiteY7" fmla="*/ 466542 h 493047"/>
                    <a:gd name="connsiteX8" fmla="*/ 51390 w 1204329"/>
                    <a:gd name="connsiteY8" fmla="*/ 493047 h 493047"/>
                    <a:gd name="connsiteX9" fmla="*/ 24885 w 1204329"/>
                    <a:gd name="connsiteY9" fmla="*/ 347273 h 493047"/>
                    <a:gd name="connsiteX10" fmla="*/ 64642 w 1204329"/>
                    <a:gd name="connsiteY10" fmla="*/ 281012 h 493047"/>
                    <a:gd name="connsiteX11" fmla="*/ 91146 w 1204329"/>
                    <a:gd name="connsiteY11" fmla="*/ 241255 h 493047"/>
                    <a:gd name="connsiteX12" fmla="*/ 170659 w 1204329"/>
                    <a:gd name="connsiteY12" fmla="*/ 201499 h 493047"/>
                    <a:gd name="connsiteX13" fmla="*/ 250172 w 1204329"/>
                    <a:gd name="connsiteY13" fmla="*/ 135238 h 493047"/>
                    <a:gd name="connsiteX14" fmla="*/ 276677 w 1204329"/>
                    <a:gd name="connsiteY14" fmla="*/ 108734 h 493047"/>
                    <a:gd name="connsiteX15" fmla="*/ 329685 w 1204329"/>
                    <a:gd name="connsiteY15" fmla="*/ 82229 h 493047"/>
                    <a:gd name="connsiteX16" fmla="*/ 409198 w 1204329"/>
                    <a:gd name="connsiteY16" fmla="*/ 42473 h 493047"/>
                    <a:gd name="connsiteX17" fmla="*/ 448955 w 1204329"/>
                    <a:gd name="connsiteY17" fmla="*/ 15968 h 493047"/>
                    <a:gd name="connsiteX18" fmla="*/ 806764 w 1204329"/>
                    <a:gd name="connsiteY18" fmla="*/ 15968 h 493047"/>
                    <a:gd name="connsiteX19" fmla="*/ 926033 w 1204329"/>
                    <a:gd name="connsiteY19" fmla="*/ 42473 h 493047"/>
                    <a:gd name="connsiteX20" fmla="*/ 1005546 w 1204329"/>
                    <a:gd name="connsiteY20" fmla="*/ 68977 h 493047"/>
                    <a:gd name="connsiteX21" fmla="*/ 1045303 w 1204329"/>
                    <a:gd name="connsiteY21" fmla="*/ 95481 h 493047"/>
                    <a:gd name="connsiteX22" fmla="*/ 1071807 w 1204329"/>
                    <a:gd name="connsiteY22" fmla="*/ 121986 h 493047"/>
                    <a:gd name="connsiteX23" fmla="*/ 1111564 w 1204329"/>
                    <a:gd name="connsiteY23" fmla="*/ 135238 h 493047"/>
                    <a:gd name="connsiteX24" fmla="*/ 1151320 w 1204329"/>
                    <a:gd name="connsiteY24" fmla="*/ 161742 h 493047"/>
                    <a:gd name="connsiteX25" fmla="*/ 1204329 w 1204329"/>
                    <a:gd name="connsiteY25" fmla="*/ 228003 h 493047"/>
                    <a:gd name="connsiteX26" fmla="*/ 1191077 w 1204329"/>
                    <a:gd name="connsiteY26" fmla="*/ 320768 h 493047"/>
                    <a:gd name="connsiteX27" fmla="*/ 1164572 w 1204329"/>
                    <a:gd name="connsiteY27" fmla="*/ 347273 h 493047"/>
                    <a:gd name="connsiteX28" fmla="*/ 1098311 w 1204329"/>
                    <a:gd name="connsiteY28" fmla="*/ 334021 h 493047"/>
                    <a:gd name="connsiteX29" fmla="*/ 1018798 w 1204329"/>
                    <a:gd name="connsiteY29" fmla="*/ 307516 h 493047"/>
                    <a:gd name="connsiteX30" fmla="*/ 979042 w 1204329"/>
                    <a:gd name="connsiteY30" fmla="*/ 281012 h 493047"/>
                    <a:gd name="connsiteX31" fmla="*/ 939285 w 1204329"/>
                    <a:gd name="connsiteY31" fmla="*/ 267760 h 493047"/>
                    <a:gd name="connsiteX32" fmla="*/ 912781 w 1204329"/>
                    <a:gd name="connsiteY32" fmla="*/ 241255 h 493047"/>
                    <a:gd name="connsiteX33" fmla="*/ 873024 w 1204329"/>
                    <a:gd name="connsiteY33" fmla="*/ 228003 h 493047"/>
                    <a:gd name="connsiteX34" fmla="*/ 727250 w 1204329"/>
                    <a:gd name="connsiteY34" fmla="*/ 201499 h 493047"/>
                    <a:gd name="connsiteX35" fmla="*/ 674242 w 1204329"/>
                    <a:gd name="connsiteY35" fmla="*/ 188247 h 493047"/>
                    <a:gd name="connsiteX36" fmla="*/ 581477 w 1204329"/>
                    <a:gd name="connsiteY36" fmla="*/ 201499 h 493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1204329" h="493047">
                      <a:moveTo>
                        <a:pt x="700746" y="188247"/>
                      </a:moveTo>
                      <a:cubicBezTo>
                        <a:pt x="643320" y="192664"/>
                        <a:pt x="585359" y="192516"/>
                        <a:pt x="528468" y="201499"/>
                      </a:cubicBezTo>
                      <a:cubicBezTo>
                        <a:pt x="500872" y="205856"/>
                        <a:pt x="448955" y="228003"/>
                        <a:pt x="448955" y="228003"/>
                      </a:cubicBezTo>
                      <a:cubicBezTo>
                        <a:pt x="422451" y="245673"/>
                        <a:pt x="391967" y="258488"/>
                        <a:pt x="369442" y="281012"/>
                      </a:cubicBezTo>
                      <a:cubicBezTo>
                        <a:pt x="331675" y="318778"/>
                        <a:pt x="353333" y="300585"/>
                        <a:pt x="303181" y="334021"/>
                      </a:cubicBezTo>
                      <a:cubicBezTo>
                        <a:pt x="257744" y="402177"/>
                        <a:pt x="300028" y="349795"/>
                        <a:pt x="236920" y="400281"/>
                      </a:cubicBezTo>
                      <a:cubicBezTo>
                        <a:pt x="184944" y="441862"/>
                        <a:pt x="239704" y="417023"/>
                        <a:pt x="170659" y="440038"/>
                      </a:cubicBezTo>
                      <a:cubicBezTo>
                        <a:pt x="157407" y="448873"/>
                        <a:pt x="145457" y="460073"/>
                        <a:pt x="130903" y="466542"/>
                      </a:cubicBezTo>
                      <a:cubicBezTo>
                        <a:pt x="105373" y="477889"/>
                        <a:pt x="51390" y="493047"/>
                        <a:pt x="51390" y="493047"/>
                      </a:cubicBezTo>
                      <a:cubicBezTo>
                        <a:pt x="-28123" y="466541"/>
                        <a:pt x="2744" y="491194"/>
                        <a:pt x="24885" y="347273"/>
                      </a:cubicBezTo>
                      <a:cubicBezTo>
                        <a:pt x="32557" y="297406"/>
                        <a:pt x="36784" y="315834"/>
                        <a:pt x="64642" y="281012"/>
                      </a:cubicBezTo>
                      <a:cubicBezTo>
                        <a:pt x="74592" y="268575"/>
                        <a:pt x="79884" y="252517"/>
                        <a:pt x="91146" y="241255"/>
                      </a:cubicBezTo>
                      <a:cubicBezTo>
                        <a:pt x="116835" y="215566"/>
                        <a:pt x="138325" y="212277"/>
                        <a:pt x="170659" y="201499"/>
                      </a:cubicBezTo>
                      <a:cubicBezTo>
                        <a:pt x="253702" y="90775"/>
                        <a:pt x="167387" y="184908"/>
                        <a:pt x="250172" y="135238"/>
                      </a:cubicBezTo>
                      <a:cubicBezTo>
                        <a:pt x="260886" y="128810"/>
                        <a:pt x="266281" y="115665"/>
                        <a:pt x="276677" y="108734"/>
                      </a:cubicBezTo>
                      <a:cubicBezTo>
                        <a:pt x="293114" y="97776"/>
                        <a:pt x="312533" y="92030"/>
                        <a:pt x="329685" y="82229"/>
                      </a:cubicBezTo>
                      <a:cubicBezTo>
                        <a:pt x="401612" y="41128"/>
                        <a:pt x="336312" y="66768"/>
                        <a:pt x="409198" y="42473"/>
                      </a:cubicBezTo>
                      <a:cubicBezTo>
                        <a:pt x="422450" y="33638"/>
                        <a:pt x="434042" y="21561"/>
                        <a:pt x="448955" y="15968"/>
                      </a:cubicBezTo>
                      <a:cubicBezTo>
                        <a:pt x="543325" y="-19421"/>
                        <a:pt x="783320" y="14902"/>
                        <a:pt x="806764" y="15968"/>
                      </a:cubicBezTo>
                      <a:cubicBezTo>
                        <a:pt x="844585" y="23533"/>
                        <a:pt x="888610" y="31246"/>
                        <a:pt x="926033" y="42473"/>
                      </a:cubicBezTo>
                      <a:cubicBezTo>
                        <a:pt x="952793" y="50501"/>
                        <a:pt x="982300" y="53480"/>
                        <a:pt x="1005546" y="68977"/>
                      </a:cubicBezTo>
                      <a:cubicBezTo>
                        <a:pt x="1018798" y="77812"/>
                        <a:pt x="1032866" y="85531"/>
                        <a:pt x="1045303" y="95481"/>
                      </a:cubicBezTo>
                      <a:cubicBezTo>
                        <a:pt x="1055059" y="103286"/>
                        <a:pt x="1061093" y="115558"/>
                        <a:pt x="1071807" y="121986"/>
                      </a:cubicBezTo>
                      <a:cubicBezTo>
                        <a:pt x="1083785" y="129173"/>
                        <a:pt x="1098312" y="130821"/>
                        <a:pt x="1111564" y="135238"/>
                      </a:cubicBezTo>
                      <a:cubicBezTo>
                        <a:pt x="1124816" y="144073"/>
                        <a:pt x="1138883" y="151792"/>
                        <a:pt x="1151320" y="161742"/>
                      </a:cubicBezTo>
                      <a:cubicBezTo>
                        <a:pt x="1178293" y="183321"/>
                        <a:pt x="1184651" y="198487"/>
                        <a:pt x="1204329" y="228003"/>
                      </a:cubicBezTo>
                      <a:cubicBezTo>
                        <a:pt x="1199912" y="258925"/>
                        <a:pt x="1200955" y="291135"/>
                        <a:pt x="1191077" y="320768"/>
                      </a:cubicBezTo>
                      <a:cubicBezTo>
                        <a:pt x="1187126" y="332621"/>
                        <a:pt x="1176941" y="345506"/>
                        <a:pt x="1164572" y="347273"/>
                      </a:cubicBezTo>
                      <a:cubicBezTo>
                        <a:pt x="1142274" y="350459"/>
                        <a:pt x="1120042" y="339948"/>
                        <a:pt x="1098311" y="334021"/>
                      </a:cubicBezTo>
                      <a:cubicBezTo>
                        <a:pt x="1071357" y="326670"/>
                        <a:pt x="1018798" y="307516"/>
                        <a:pt x="1018798" y="307516"/>
                      </a:cubicBezTo>
                      <a:cubicBezTo>
                        <a:pt x="1005546" y="298681"/>
                        <a:pt x="993288" y="288135"/>
                        <a:pt x="979042" y="281012"/>
                      </a:cubicBezTo>
                      <a:cubicBezTo>
                        <a:pt x="966548" y="274765"/>
                        <a:pt x="951263" y="274947"/>
                        <a:pt x="939285" y="267760"/>
                      </a:cubicBezTo>
                      <a:cubicBezTo>
                        <a:pt x="928571" y="261332"/>
                        <a:pt x="923495" y="247683"/>
                        <a:pt x="912781" y="241255"/>
                      </a:cubicBezTo>
                      <a:cubicBezTo>
                        <a:pt x="900803" y="234068"/>
                        <a:pt x="886456" y="231841"/>
                        <a:pt x="873024" y="228003"/>
                      </a:cubicBezTo>
                      <a:cubicBezTo>
                        <a:pt x="794122" y="205460"/>
                        <a:pt x="830484" y="220269"/>
                        <a:pt x="727250" y="201499"/>
                      </a:cubicBezTo>
                      <a:cubicBezTo>
                        <a:pt x="709331" y="198241"/>
                        <a:pt x="691911" y="192664"/>
                        <a:pt x="674242" y="188247"/>
                      </a:cubicBezTo>
                      <a:cubicBezTo>
                        <a:pt x="590372" y="202225"/>
                        <a:pt x="621599" y="201499"/>
                        <a:pt x="581477" y="201499"/>
                      </a:cubicBezTo>
                    </a:path>
                  </a:pathLst>
                </a:custGeom>
                <a:solidFill>
                  <a:srgbClr val="FF66F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730" name="フリーフォーム 729"/>
                <p:cNvSpPr/>
                <p:nvPr/>
              </p:nvSpPr>
              <p:spPr>
                <a:xfrm>
                  <a:off x="4122235" y="3844323"/>
                  <a:ext cx="1204329" cy="493047"/>
                </a:xfrm>
                <a:custGeom>
                  <a:avLst/>
                  <a:gdLst>
                    <a:gd name="connsiteX0" fmla="*/ 700746 w 1204329"/>
                    <a:gd name="connsiteY0" fmla="*/ 188247 h 493047"/>
                    <a:gd name="connsiteX1" fmla="*/ 528468 w 1204329"/>
                    <a:gd name="connsiteY1" fmla="*/ 201499 h 493047"/>
                    <a:gd name="connsiteX2" fmla="*/ 448955 w 1204329"/>
                    <a:gd name="connsiteY2" fmla="*/ 228003 h 493047"/>
                    <a:gd name="connsiteX3" fmla="*/ 369442 w 1204329"/>
                    <a:gd name="connsiteY3" fmla="*/ 281012 h 493047"/>
                    <a:gd name="connsiteX4" fmla="*/ 303181 w 1204329"/>
                    <a:gd name="connsiteY4" fmla="*/ 334021 h 493047"/>
                    <a:gd name="connsiteX5" fmla="*/ 236920 w 1204329"/>
                    <a:gd name="connsiteY5" fmla="*/ 400281 h 493047"/>
                    <a:gd name="connsiteX6" fmla="*/ 170659 w 1204329"/>
                    <a:gd name="connsiteY6" fmla="*/ 440038 h 493047"/>
                    <a:gd name="connsiteX7" fmla="*/ 130903 w 1204329"/>
                    <a:gd name="connsiteY7" fmla="*/ 466542 h 493047"/>
                    <a:gd name="connsiteX8" fmla="*/ 51390 w 1204329"/>
                    <a:gd name="connsiteY8" fmla="*/ 493047 h 493047"/>
                    <a:gd name="connsiteX9" fmla="*/ 24885 w 1204329"/>
                    <a:gd name="connsiteY9" fmla="*/ 347273 h 493047"/>
                    <a:gd name="connsiteX10" fmla="*/ 64642 w 1204329"/>
                    <a:gd name="connsiteY10" fmla="*/ 281012 h 493047"/>
                    <a:gd name="connsiteX11" fmla="*/ 91146 w 1204329"/>
                    <a:gd name="connsiteY11" fmla="*/ 241255 h 493047"/>
                    <a:gd name="connsiteX12" fmla="*/ 170659 w 1204329"/>
                    <a:gd name="connsiteY12" fmla="*/ 201499 h 493047"/>
                    <a:gd name="connsiteX13" fmla="*/ 250172 w 1204329"/>
                    <a:gd name="connsiteY13" fmla="*/ 135238 h 493047"/>
                    <a:gd name="connsiteX14" fmla="*/ 276677 w 1204329"/>
                    <a:gd name="connsiteY14" fmla="*/ 108734 h 493047"/>
                    <a:gd name="connsiteX15" fmla="*/ 329685 w 1204329"/>
                    <a:gd name="connsiteY15" fmla="*/ 82229 h 493047"/>
                    <a:gd name="connsiteX16" fmla="*/ 409198 w 1204329"/>
                    <a:gd name="connsiteY16" fmla="*/ 42473 h 493047"/>
                    <a:gd name="connsiteX17" fmla="*/ 448955 w 1204329"/>
                    <a:gd name="connsiteY17" fmla="*/ 15968 h 493047"/>
                    <a:gd name="connsiteX18" fmla="*/ 806764 w 1204329"/>
                    <a:gd name="connsiteY18" fmla="*/ 15968 h 493047"/>
                    <a:gd name="connsiteX19" fmla="*/ 926033 w 1204329"/>
                    <a:gd name="connsiteY19" fmla="*/ 42473 h 493047"/>
                    <a:gd name="connsiteX20" fmla="*/ 1005546 w 1204329"/>
                    <a:gd name="connsiteY20" fmla="*/ 68977 h 493047"/>
                    <a:gd name="connsiteX21" fmla="*/ 1045303 w 1204329"/>
                    <a:gd name="connsiteY21" fmla="*/ 95481 h 493047"/>
                    <a:gd name="connsiteX22" fmla="*/ 1071807 w 1204329"/>
                    <a:gd name="connsiteY22" fmla="*/ 121986 h 493047"/>
                    <a:gd name="connsiteX23" fmla="*/ 1111564 w 1204329"/>
                    <a:gd name="connsiteY23" fmla="*/ 135238 h 493047"/>
                    <a:gd name="connsiteX24" fmla="*/ 1151320 w 1204329"/>
                    <a:gd name="connsiteY24" fmla="*/ 161742 h 493047"/>
                    <a:gd name="connsiteX25" fmla="*/ 1204329 w 1204329"/>
                    <a:gd name="connsiteY25" fmla="*/ 228003 h 493047"/>
                    <a:gd name="connsiteX26" fmla="*/ 1191077 w 1204329"/>
                    <a:gd name="connsiteY26" fmla="*/ 320768 h 493047"/>
                    <a:gd name="connsiteX27" fmla="*/ 1164572 w 1204329"/>
                    <a:gd name="connsiteY27" fmla="*/ 347273 h 493047"/>
                    <a:gd name="connsiteX28" fmla="*/ 1098311 w 1204329"/>
                    <a:gd name="connsiteY28" fmla="*/ 334021 h 493047"/>
                    <a:gd name="connsiteX29" fmla="*/ 1018798 w 1204329"/>
                    <a:gd name="connsiteY29" fmla="*/ 307516 h 493047"/>
                    <a:gd name="connsiteX30" fmla="*/ 979042 w 1204329"/>
                    <a:gd name="connsiteY30" fmla="*/ 281012 h 493047"/>
                    <a:gd name="connsiteX31" fmla="*/ 939285 w 1204329"/>
                    <a:gd name="connsiteY31" fmla="*/ 267760 h 493047"/>
                    <a:gd name="connsiteX32" fmla="*/ 912781 w 1204329"/>
                    <a:gd name="connsiteY32" fmla="*/ 241255 h 493047"/>
                    <a:gd name="connsiteX33" fmla="*/ 873024 w 1204329"/>
                    <a:gd name="connsiteY33" fmla="*/ 228003 h 493047"/>
                    <a:gd name="connsiteX34" fmla="*/ 727250 w 1204329"/>
                    <a:gd name="connsiteY34" fmla="*/ 201499 h 493047"/>
                    <a:gd name="connsiteX35" fmla="*/ 674242 w 1204329"/>
                    <a:gd name="connsiteY35" fmla="*/ 188247 h 493047"/>
                    <a:gd name="connsiteX36" fmla="*/ 581477 w 1204329"/>
                    <a:gd name="connsiteY36" fmla="*/ 201499 h 493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1204329" h="493047">
                      <a:moveTo>
                        <a:pt x="700746" y="188247"/>
                      </a:moveTo>
                      <a:cubicBezTo>
                        <a:pt x="643320" y="192664"/>
                        <a:pt x="585359" y="192516"/>
                        <a:pt x="528468" y="201499"/>
                      </a:cubicBezTo>
                      <a:cubicBezTo>
                        <a:pt x="500872" y="205856"/>
                        <a:pt x="448955" y="228003"/>
                        <a:pt x="448955" y="228003"/>
                      </a:cubicBezTo>
                      <a:cubicBezTo>
                        <a:pt x="422451" y="245673"/>
                        <a:pt x="391967" y="258488"/>
                        <a:pt x="369442" y="281012"/>
                      </a:cubicBezTo>
                      <a:cubicBezTo>
                        <a:pt x="331675" y="318778"/>
                        <a:pt x="353333" y="300585"/>
                        <a:pt x="303181" y="334021"/>
                      </a:cubicBezTo>
                      <a:cubicBezTo>
                        <a:pt x="257744" y="402177"/>
                        <a:pt x="300028" y="349795"/>
                        <a:pt x="236920" y="400281"/>
                      </a:cubicBezTo>
                      <a:cubicBezTo>
                        <a:pt x="184944" y="441862"/>
                        <a:pt x="239704" y="417023"/>
                        <a:pt x="170659" y="440038"/>
                      </a:cubicBezTo>
                      <a:cubicBezTo>
                        <a:pt x="157407" y="448873"/>
                        <a:pt x="145457" y="460073"/>
                        <a:pt x="130903" y="466542"/>
                      </a:cubicBezTo>
                      <a:cubicBezTo>
                        <a:pt x="105373" y="477889"/>
                        <a:pt x="51390" y="493047"/>
                        <a:pt x="51390" y="493047"/>
                      </a:cubicBezTo>
                      <a:cubicBezTo>
                        <a:pt x="-28123" y="466541"/>
                        <a:pt x="2744" y="491194"/>
                        <a:pt x="24885" y="347273"/>
                      </a:cubicBezTo>
                      <a:cubicBezTo>
                        <a:pt x="32557" y="297406"/>
                        <a:pt x="36784" y="315834"/>
                        <a:pt x="64642" y="281012"/>
                      </a:cubicBezTo>
                      <a:cubicBezTo>
                        <a:pt x="74592" y="268575"/>
                        <a:pt x="79884" y="252517"/>
                        <a:pt x="91146" y="241255"/>
                      </a:cubicBezTo>
                      <a:cubicBezTo>
                        <a:pt x="116835" y="215566"/>
                        <a:pt x="138325" y="212277"/>
                        <a:pt x="170659" y="201499"/>
                      </a:cubicBezTo>
                      <a:cubicBezTo>
                        <a:pt x="253702" y="90775"/>
                        <a:pt x="167387" y="184908"/>
                        <a:pt x="250172" y="135238"/>
                      </a:cubicBezTo>
                      <a:cubicBezTo>
                        <a:pt x="260886" y="128810"/>
                        <a:pt x="266281" y="115665"/>
                        <a:pt x="276677" y="108734"/>
                      </a:cubicBezTo>
                      <a:cubicBezTo>
                        <a:pt x="293114" y="97776"/>
                        <a:pt x="312533" y="92030"/>
                        <a:pt x="329685" y="82229"/>
                      </a:cubicBezTo>
                      <a:cubicBezTo>
                        <a:pt x="401612" y="41128"/>
                        <a:pt x="336312" y="66768"/>
                        <a:pt x="409198" y="42473"/>
                      </a:cubicBezTo>
                      <a:cubicBezTo>
                        <a:pt x="422450" y="33638"/>
                        <a:pt x="434042" y="21561"/>
                        <a:pt x="448955" y="15968"/>
                      </a:cubicBezTo>
                      <a:cubicBezTo>
                        <a:pt x="543325" y="-19421"/>
                        <a:pt x="783320" y="14902"/>
                        <a:pt x="806764" y="15968"/>
                      </a:cubicBezTo>
                      <a:cubicBezTo>
                        <a:pt x="844585" y="23533"/>
                        <a:pt x="888610" y="31246"/>
                        <a:pt x="926033" y="42473"/>
                      </a:cubicBezTo>
                      <a:cubicBezTo>
                        <a:pt x="952793" y="50501"/>
                        <a:pt x="982300" y="53480"/>
                        <a:pt x="1005546" y="68977"/>
                      </a:cubicBezTo>
                      <a:cubicBezTo>
                        <a:pt x="1018798" y="77812"/>
                        <a:pt x="1032866" y="85531"/>
                        <a:pt x="1045303" y="95481"/>
                      </a:cubicBezTo>
                      <a:cubicBezTo>
                        <a:pt x="1055059" y="103286"/>
                        <a:pt x="1061093" y="115558"/>
                        <a:pt x="1071807" y="121986"/>
                      </a:cubicBezTo>
                      <a:cubicBezTo>
                        <a:pt x="1083785" y="129173"/>
                        <a:pt x="1098312" y="130821"/>
                        <a:pt x="1111564" y="135238"/>
                      </a:cubicBezTo>
                      <a:cubicBezTo>
                        <a:pt x="1124816" y="144073"/>
                        <a:pt x="1138883" y="151792"/>
                        <a:pt x="1151320" y="161742"/>
                      </a:cubicBezTo>
                      <a:cubicBezTo>
                        <a:pt x="1178293" y="183321"/>
                        <a:pt x="1184651" y="198487"/>
                        <a:pt x="1204329" y="228003"/>
                      </a:cubicBezTo>
                      <a:cubicBezTo>
                        <a:pt x="1199912" y="258925"/>
                        <a:pt x="1200955" y="291135"/>
                        <a:pt x="1191077" y="320768"/>
                      </a:cubicBezTo>
                      <a:cubicBezTo>
                        <a:pt x="1187126" y="332621"/>
                        <a:pt x="1176941" y="345506"/>
                        <a:pt x="1164572" y="347273"/>
                      </a:cubicBezTo>
                      <a:cubicBezTo>
                        <a:pt x="1142274" y="350459"/>
                        <a:pt x="1120042" y="339948"/>
                        <a:pt x="1098311" y="334021"/>
                      </a:cubicBezTo>
                      <a:cubicBezTo>
                        <a:pt x="1071357" y="326670"/>
                        <a:pt x="1018798" y="307516"/>
                        <a:pt x="1018798" y="307516"/>
                      </a:cubicBezTo>
                      <a:cubicBezTo>
                        <a:pt x="1005546" y="298681"/>
                        <a:pt x="993288" y="288135"/>
                        <a:pt x="979042" y="281012"/>
                      </a:cubicBezTo>
                      <a:cubicBezTo>
                        <a:pt x="966548" y="274765"/>
                        <a:pt x="951263" y="274947"/>
                        <a:pt x="939285" y="267760"/>
                      </a:cubicBezTo>
                      <a:cubicBezTo>
                        <a:pt x="928571" y="261332"/>
                        <a:pt x="923495" y="247683"/>
                        <a:pt x="912781" y="241255"/>
                      </a:cubicBezTo>
                      <a:cubicBezTo>
                        <a:pt x="900803" y="234068"/>
                        <a:pt x="886456" y="231841"/>
                        <a:pt x="873024" y="228003"/>
                      </a:cubicBezTo>
                      <a:cubicBezTo>
                        <a:pt x="794122" y="205460"/>
                        <a:pt x="830484" y="220269"/>
                        <a:pt x="727250" y="201499"/>
                      </a:cubicBezTo>
                      <a:cubicBezTo>
                        <a:pt x="709331" y="198241"/>
                        <a:pt x="691911" y="192664"/>
                        <a:pt x="674242" y="188247"/>
                      </a:cubicBezTo>
                      <a:cubicBezTo>
                        <a:pt x="590372" y="202225"/>
                        <a:pt x="621599" y="201499"/>
                        <a:pt x="581477" y="201499"/>
                      </a:cubicBezTo>
                    </a:path>
                  </a:pathLst>
                </a:custGeom>
                <a:solidFill>
                  <a:srgbClr val="FF66F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</p:grpSp>
          <p:sp>
            <p:nvSpPr>
              <p:cNvPr id="728" name="正方形/長方形 727"/>
              <p:cNvSpPr/>
              <p:nvPr/>
            </p:nvSpPr>
            <p:spPr>
              <a:xfrm>
                <a:off x="3211081" y="1525873"/>
                <a:ext cx="3110384" cy="1353091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ja-JP" altLang="en-US" sz="2000" b="0" cap="none" spc="0" dirty="0" smtClean="0">
                    <a:ln w="18415" cmpd="sng">
                      <a:solidFill>
                        <a:sysClr val="windowText" lastClr="000000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</a:rPr>
                  <a:t>もんだい</a:t>
                </a:r>
                <a:endParaRPr lang="ja-JP" altLang="en-US" sz="2000" b="0" cap="none" spc="0" dirty="0">
                  <a:ln w="18415" cmpd="sng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531" name="グループ化 530"/>
            <p:cNvGrpSpPr/>
            <p:nvPr/>
          </p:nvGrpSpPr>
          <p:grpSpPr>
            <a:xfrm>
              <a:off x="269460" y="1837840"/>
              <a:ext cx="1455374" cy="1384722"/>
              <a:chOff x="2744777" y="1484784"/>
              <a:chExt cx="4050390" cy="4682851"/>
            </a:xfrm>
          </p:grpSpPr>
          <p:grpSp>
            <p:nvGrpSpPr>
              <p:cNvPr id="714" name="グループ化 713"/>
              <p:cNvGrpSpPr/>
              <p:nvPr/>
            </p:nvGrpSpPr>
            <p:grpSpPr>
              <a:xfrm>
                <a:off x="2744777" y="1484784"/>
                <a:ext cx="4050390" cy="4682851"/>
                <a:chOff x="2668961" y="1844824"/>
                <a:chExt cx="4050390" cy="4682851"/>
              </a:xfrm>
            </p:grpSpPr>
            <p:sp>
              <p:nvSpPr>
                <p:cNvPr id="719" name="フリーフォーム 718"/>
                <p:cNvSpPr/>
                <p:nvPr/>
              </p:nvSpPr>
              <p:spPr>
                <a:xfrm>
                  <a:off x="2668961" y="1844824"/>
                  <a:ext cx="4050390" cy="4682851"/>
                </a:xfrm>
                <a:custGeom>
                  <a:avLst/>
                  <a:gdLst>
                    <a:gd name="connsiteX0" fmla="*/ 1277497 w 4050390"/>
                    <a:gd name="connsiteY0" fmla="*/ 35515 h 4334120"/>
                    <a:gd name="connsiteX1" fmla="*/ 747410 w 4050390"/>
                    <a:gd name="connsiteY1" fmla="*/ 287306 h 4334120"/>
                    <a:gd name="connsiteX2" fmla="*/ 349845 w 4050390"/>
                    <a:gd name="connsiteY2" fmla="*/ 936663 h 4334120"/>
                    <a:gd name="connsiteX3" fmla="*/ 190819 w 4050390"/>
                    <a:gd name="connsiteY3" fmla="*/ 2672698 h 4334120"/>
                    <a:gd name="connsiteX4" fmla="*/ 204071 w 4050390"/>
                    <a:gd name="connsiteY4" fmla="*/ 4209950 h 4334120"/>
                    <a:gd name="connsiteX5" fmla="*/ 270332 w 4050390"/>
                    <a:gd name="connsiteY5" fmla="*/ 4249706 h 4334120"/>
                    <a:gd name="connsiteX6" fmla="*/ 3649637 w 4050390"/>
                    <a:gd name="connsiteY6" fmla="*/ 4302715 h 4334120"/>
                    <a:gd name="connsiteX7" fmla="*/ 4020697 w 4050390"/>
                    <a:gd name="connsiteY7" fmla="*/ 4249706 h 4334120"/>
                    <a:gd name="connsiteX8" fmla="*/ 3967689 w 4050390"/>
                    <a:gd name="connsiteY8" fmla="*/ 4156941 h 4334120"/>
                    <a:gd name="connsiteX9" fmla="*/ 3914680 w 4050390"/>
                    <a:gd name="connsiteY9" fmla="*/ 2526924 h 4334120"/>
                    <a:gd name="connsiteX10" fmla="*/ 3768906 w 4050390"/>
                    <a:gd name="connsiteY10" fmla="*/ 578854 h 4334120"/>
                    <a:gd name="connsiteX11" fmla="*/ 2152141 w 4050390"/>
                    <a:gd name="connsiteY11" fmla="*/ 22263 h 4334120"/>
                    <a:gd name="connsiteX12" fmla="*/ 1065463 w 4050390"/>
                    <a:gd name="connsiteY12" fmla="*/ 101776 h 4334120"/>
                    <a:gd name="connsiteX13" fmla="*/ 1065463 w 4050390"/>
                    <a:gd name="connsiteY13" fmla="*/ 101776 h 43341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4050390" h="4334120">
                      <a:moveTo>
                        <a:pt x="1277497" y="35515"/>
                      </a:moveTo>
                      <a:cubicBezTo>
                        <a:pt x="1089758" y="86315"/>
                        <a:pt x="902019" y="137115"/>
                        <a:pt x="747410" y="287306"/>
                      </a:cubicBezTo>
                      <a:cubicBezTo>
                        <a:pt x="592801" y="437497"/>
                        <a:pt x="442610" y="539098"/>
                        <a:pt x="349845" y="936663"/>
                      </a:cubicBezTo>
                      <a:cubicBezTo>
                        <a:pt x="257080" y="1334228"/>
                        <a:pt x="215115" y="2127150"/>
                        <a:pt x="190819" y="2672698"/>
                      </a:cubicBezTo>
                      <a:cubicBezTo>
                        <a:pt x="166523" y="3218246"/>
                        <a:pt x="190819" y="3947115"/>
                        <a:pt x="204071" y="4209950"/>
                      </a:cubicBezTo>
                      <a:cubicBezTo>
                        <a:pt x="217323" y="4472785"/>
                        <a:pt x="-303929" y="4234245"/>
                        <a:pt x="270332" y="4249706"/>
                      </a:cubicBezTo>
                      <a:cubicBezTo>
                        <a:pt x="844593" y="4265167"/>
                        <a:pt x="3024576" y="4302715"/>
                        <a:pt x="3649637" y="4302715"/>
                      </a:cubicBezTo>
                      <a:cubicBezTo>
                        <a:pt x="4274698" y="4302715"/>
                        <a:pt x="3967688" y="4274002"/>
                        <a:pt x="4020697" y="4249706"/>
                      </a:cubicBezTo>
                      <a:cubicBezTo>
                        <a:pt x="4073706" y="4225410"/>
                        <a:pt x="3985359" y="4444071"/>
                        <a:pt x="3967689" y="4156941"/>
                      </a:cubicBezTo>
                      <a:cubicBezTo>
                        <a:pt x="3950020" y="3869811"/>
                        <a:pt x="3947811" y="3123272"/>
                        <a:pt x="3914680" y="2526924"/>
                      </a:cubicBezTo>
                      <a:cubicBezTo>
                        <a:pt x="3881550" y="1930576"/>
                        <a:pt x="4062663" y="996298"/>
                        <a:pt x="3768906" y="578854"/>
                      </a:cubicBezTo>
                      <a:cubicBezTo>
                        <a:pt x="3475150" y="161411"/>
                        <a:pt x="2602715" y="101776"/>
                        <a:pt x="2152141" y="22263"/>
                      </a:cubicBezTo>
                      <a:cubicBezTo>
                        <a:pt x="1701567" y="-57250"/>
                        <a:pt x="1065463" y="101776"/>
                        <a:pt x="1065463" y="101776"/>
                      </a:cubicBezTo>
                      <a:lnTo>
                        <a:pt x="1065463" y="101776"/>
                      </a:lnTo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720" name="円/楕円 719"/>
                <p:cNvSpPr/>
                <p:nvPr/>
              </p:nvSpPr>
              <p:spPr>
                <a:xfrm>
                  <a:off x="3539968" y="2708920"/>
                  <a:ext cx="864096" cy="864096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721" name="弦 720"/>
                <p:cNvSpPr/>
                <p:nvPr/>
              </p:nvSpPr>
              <p:spPr>
                <a:xfrm rot="17413514">
                  <a:off x="3511875" y="2740803"/>
                  <a:ext cx="863204" cy="848977"/>
                </a:xfrm>
                <a:prstGeom prst="chord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722" name="円/楕円 721"/>
                <p:cNvSpPr/>
                <p:nvPr/>
              </p:nvSpPr>
              <p:spPr>
                <a:xfrm>
                  <a:off x="4913988" y="2708920"/>
                  <a:ext cx="864096" cy="864096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723" name="弦 722"/>
                <p:cNvSpPr/>
                <p:nvPr/>
              </p:nvSpPr>
              <p:spPr>
                <a:xfrm rot="17413514">
                  <a:off x="4885895" y="2740803"/>
                  <a:ext cx="863204" cy="848977"/>
                </a:xfrm>
                <a:prstGeom prst="chord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724" name="円/楕円 723"/>
                <p:cNvSpPr/>
                <p:nvPr/>
              </p:nvSpPr>
              <p:spPr>
                <a:xfrm>
                  <a:off x="3779912" y="2996952"/>
                  <a:ext cx="360040" cy="28803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725" name="円/楕円 724"/>
                <p:cNvSpPr/>
                <p:nvPr/>
              </p:nvSpPr>
              <p:spPr>
                <a:xfrm>
                  <a:off x="5137477" y="3021275"/>
                  <a:ext cx="360040" cy="28803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</p:grpSp>
          <p:grpSp>
            <p:nvGrpSpPr>
              <p:cNvPr id="715" name="グループ化 714"/>
              <p:cNvGrpSpPr/>
              <p:nvPr/>
            </p:nvGrpSpPr>
            <p:grpSpPr>
              <a:xfrm>
                <a:off x="4333282" y="3948385"/>
                <a:ext cx="880011" cy="701173"/>
                <a:chOff x="4109793" y="3844323"/>
                <a:chExt cx="1216771" cy="701173"/>
              </a:xfrm>
            </p:grpSpPr>
            <p:sp>
              <p:nvSpPr>
                <p:cNvPr id="717" name="フリーフォーム 716"/>
                <p:cNvSpPr/>
                <p:nvPr/>
              </p:nvSpPr>
              <p:spPr>
                <a:xfrm>
                  <a:off x="4109793" y="4052449"/>
                  <a:ext cx="1204329" cy="493047"/>
                </a:xfrm>
                <a:custGeom>
                  <a:avLst/>
                  <a:gdLst>
                    <a:gd name="connsiteX0" fmla="*/ 700746 w 1204329"/>
                    <a:gd name="connsiteY0" fmla="*/ 188247 h 493047"/>
                    <a:gd name="connsiteX1" fmla="*/ 528468 w 1204329"/>
                    <a:gd name="connsiteY1" fmla="*/ 201499 h 493047"/>
                    <a:gd name="connsiteX2" fmla="*/ 448955 w 1204329"/>
                    <a:gd name="connsiteY2" fmla="*/ 228003 h 493047"/>
                    <a:gd name="connsiteX3" fmla="*/ 369442 w 1204329"/>
                    <a:gd name="connsiteY3" fmla="*/ 281012 h 493047"/>
                    <a:gd name="connsiteX4" fmla="*/ 303181 w 1204329"/>
                    <a:gd name="connsiteY4" fmla="*/ 334021 h 493047"/>
                    <a:gd name="connsiteX5" fmla="*/ 236920 w 1204329"/>
                    <a:gd name="connsiteY5" fmla="*/ 400281 h 493047"/>
                    <a:gd name="connsiteX6" fmla="*/ 170659 w 1204329"/>
                    <a:gd name="connsiteY6" fmla="*/ 440038 h 493047"/>
                    <a:gd name="connsiteX7" fmla="*/ 130903 w 1204329"/>
                    <a:gd name="connsiteY7" fmla="*/ 466542 h 493047"/>
                    <a:gd name="connsiteX8" fmla="*/ 51390 w 1204329"/>
                    <a:gd name="connsiteY8" fmla="*/ 493047 h 493047"/>
                    <a:gd name="connsiteX9" fmla="*/ 24885 w 1204329"/>
                    <a:gd name="connsiteY9" fmla="*/ 347273 h 493047"/>
                    <a:gd name="connsiteX10" fmla="*/ 64642 w 1204329"/>
                    <a:gd name="connsiteY10" fmla="*/ 281012 h 493047"/>
                    <a:gd name="connsiteX11" fmla="*/ 91146 w 1204329"/>
                    <a:gd name="connsiteY11" fmla="*/ 241255 h 493047"/>
                    <a:gd name="connsiteX12" fmla="*/ 170659 w 1204329"/>
                    <a:gd name="connsiteY12" fmla="*/ 201499 h 493047"/>
                    <a:gd name="connsiteX13" fmla="*/ 250172 w 1204329"/>
                    <a:gd name="connsiteY13" fmla="*/ 135238 h 493047"/>
                    <a:gd name="connsiteX14" fmla="*/ 276677 w 1204329"/>
                    <a:gd name="connsiteY14" fmla="*/ 108734 h 493047"/>
                    <a:gd name="connsiteX15" fmla="*/ 329685 w 1204329"/>
                    <a:gd name="connsiteY15" fmla="*/ 82229 h 493047"/>
                    <a:gd name="connsiteX16" fmla="*/ 409198 w 1204329"/>
                    <a:gd name="connsiteY16" fmla="*/ 42473 h 493047"/>
                    <a:gd name="connsiteX17" fmla="*/ 448955 w 1204329"/>
                    <a:gd name="connsiteY17" fmla="*/ 15968 h 493047"/>
                    <a:gd name="connsiteX18" fmla="*/ 806764 w 1204329"/>
                    <a:gd name="connsiteY18" fmla="*/ 15968 h 493047"/>
                    <a:gd name="connsiteX19" fmla="*/ 926033 w 1204329"/>
                    <a:gd name="connsiteY19" fmla="*/ 42473 h 493047"/>
                    <a:gd name="connsiteX20" fmla="*/ 1005546 w 1204329"/>
                    <a:gd name="connsiteY20" fmla="*/ 68977 h 493047"/>
                    <a:gd name="connsiteX21" fmla="*/ 1045303 w 1204329"/>
                    <a:gd name="connsiteY21" fmla="*/ 95481 h 493047"/>
                    <a:gd name="connsiteX22" fmla="*/ 1071807 w 1204329"/>
                    <a:gd name="connsiteY22" fmla="*/ 121986 h 493047"/>
                    <a:gd name="connsiteX23" fmla="*/ 1111564 w 1204329"/>
                    <a:gd name="connsiteY23" fmla="*/ 135238 h 493047"/>
                    <a:gd name="connsiteX24" fmla="*/ 1151320 w 1204329"/>
                    <a:gd name="connsiteY24" fmla="*/ 161742 h 493047"/>
                    <a:gd name="connsiteX25" fmla="*/ 1204329 w 1204329"/>
                    <a:gd name="connsiteY25" fmla="*/ 228003 h 493047"/>
                    <a:gd name="connsiteX26" fmla="*/ 1191077 w 1204329"/>
                    <a:gd name="connsiteY26" fmla="*/ 320768 h 493047"/>
                    <a:gd name="connsiteX27" fmla="*/ 1164572 w 1204329"/>
                    <a:gd name="connsiteY27" fmla="*/ 347273 h 493047"/>
                    <a:gd name="connsiteX28" fmla="*/ 1098311 w 1204329"/>
                    <a:gd name="connsiteY28" fmla="*/ 334021 h 493047"/>
                    <a:gd name="connsiteX29" fmla="*/ 1018798 w 1204329"/>
                    <a:gd name="connsiteY29" fmla="*/ 307516 h 493047"/>
                    <a:gd name="connsiteX30" fmla="*/ 979042 w 1204329"/>
                    <a:gd name="connsiteY30" fmla="*/ 281012 h 493047"/>
                    <a:gd name="connsiteX31" fmla="*/ 939285 w 1204329"/>
                    <a:gd name="connsiteY31" fmla="*/ 267760 h 493047"/>
                    <a:gd name="connsiteX32" fmla="*/ 912781 w 1204329"/>
                    <a:gd name="connsiteY32" fmla="*/ 241255 h 493047"/>
                    <a:gd name="connsiteX33" fmla="*/ 873024 w 1204329"/>
                    <a:gd name="connsiteY33" fmla="*/ 228003 h 493047"/>
                    <a:gd name="connsiteX34" fmla="*/ 727250 w 1204329"/>
                    <a:gd name="connsiteY34" fmla="*/ 201499 h 493047"/>
                    <a:gd name="connsiteX35" fmla="*/ 674242 w 1204329"/>
                    <a:gd name="connsiteY35" fmla="*/ 188247 h 493047"/>
                    <a:gd name="connsiteX36" fmla="*/ 581477 w 1204329"/>
                    <a:gd name="connsiteY36" fmla="*/ 201499 h 493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1204329" h="493047">
                      <a:moveTo>
                        <a:pt x="700746" y="188247"/>
                      </a:moveTo>
                      <a:cubicBezTo>
                        <a:pt x="643320" y="192664"/>
                        <a:pt x="585359" y="192516"/>
                        <a:pt x="528468" y="201499"/>
                      </a:cubicBezTo>
                      <a:cubicBezTo>
                        <a:pt x="500872" y="205856"/>
                        <a:pt x="448955" y="228003"/>
                        <a:pt x="448955" y="228003"/>
                      </a:cubicBezTo>
                      <a:cubicBezTo>
                        <a:pt x="422451" y="245673"/>
                        <a:pt x="391967" y="258488"/>
                        <a:pt x="369442" y="281012"/>
                      </a:cubicBezTo>
                      <a:cubicBezTo>
                        <a:pt x="331675" y="318778"/>
                        <a:pt x="353333" y="300585"/>
                        <a:pt x="303181" y="334021"/>
                      </a:cubicBezTo>
                      <a:cubicBezTo>
                        <a:pt x="257744" y="402177"/>
                        <a:pt x="300028" y="349795"/>
                        <a:pt x="236920" y="400281"/>
                      </a:cubicBezTo>
                      <a:cubicBezTo>
                        <a:pt x="184944" y="441862"/>
                        <a:pt x="239704" y="417023"/>
                        <a:pt x="170659" y="440038"/>
                      </a:cubicBezTo>
                      <a:cubicBezTo>
                        <a:pt x="157407" y="448873"/>
                        <a:pt x="145457" y="460073"/>
                        <a:pt x="130903" y="466542"/>
                      </a:cubicBezTo>
                      <a:cubicBezTo>
                        <a:pt x="105373" y="477889"/>
                        <a:pt x="51390" y="493047"/>
                        <a:pt x="51390" y="493047"/>
                      </a:cubicBezTo>
                      <a:cubicBezTo>
                        <a:pt x="-28123" y="466541"/>
                        <a:pt x="2744" y="491194"/>
                        <a:pt x="24885" y="347273"/>
                      </a:cubicBezTo>
                      <a:cubicBezTo>
                        <a:pt x="32557" y="297406"/>
                        <a:pt x="36784" y="315834"/>
                        <a:pt x="64642" y="281012"/>
                      </a:cubicBezTo>
                      <a:cubicBezTo>
                        <a:pt x="74592" y="268575"/>
                        <a:pt x="79884" y="252517"/>
                        <a:pt x="91146" y="241255"/>
                      </a:cubicBezTo>
                      <a:cubicBezTo>
                        <a:pt x="116835" y="215566"/>
                        <a:pt x="138325" y="212277"/>
                        <a:pt x="170659" y="201499"/>
                      </a:cubicBezTo>
                      <a:cubicBezTo>
                        <a:pt x="253702" y="90775"/>
                        <a:pt x="167387" y="184908"/>
                        <a:pt x="250172" y="135238"/>
                      </a:cubicBezTo>
                      <a:cubicBezTo>
                        <a:pt x="260886" y="128810"/>
                        <a:pt x="266281" y="115665"/>
                        <a:pt x="276677" y="108734"/>
                      </a:cubicBezTo>
                      <a:cubicBezTo>
                        <a:pt x="293114" y="97776"/>
                        <a:pt x="312533" y="92030"/>
                        <a:pt x="329685" y="82229"/>
                      </a:cubicBezTo>
                      <a:cubicBezTo>
                        <a:pt x="401612" y="41128"/>
                        <a:pt x="336312" y="66768"/>
                        <a:pt x="409198" y="42473"/>
                      </a:cubicBezTo>
                      <a:cubicBezTo>
                        <a:pt x="422450" y="33638"/>
                        <a:pt x="434042" y="21561"/>
                        <a:pt x="448955" y="15968"/>
                      </a:cubicBezTo>
                      <a:cubicBezTo>
                        <a:pt x="543325" y="-19421"/>
                        <a:pt x="783320" y="14902"/>
                        <a:pt x="806764" y="15968"/>
                      </a:cubicBezTo>
                      <a:cubicBezTo>
                        <a:pt x="844585" y="23533"/>
                        <a:pt x="888610" y="31246"/>
                        <a:pt x="926033" y="42473"/>
                      </a:cubicBezTo>
                      <a:cubicBezTo>
                        <a:pt x="952793" y="50501"/>
                        <a:pt x="982300" y="53480"/>
                        <a:pt x="1005546" y="68977"/>
                      </a:cubicBezTo>
                      <a:cubicBezTo>
                        <a:pt x="1018798" y="77812"/>
                        <a:pt x="1032866" y="85531"/>
                        <a:pt x="1045303" y="95481"/>
                      </a:cubicBezTo>
                      <a:cubicBezTo>
                        <a:pt x="1055059" y="103286"/>
                        <a:pt x="1061093" y="115558"/>
                        <a:pt x="1071807" y="121986"/>
                      </a:cubicBezTo>
                      <a:cubicBezTo>
                        <a:pt x="1083785" y="129173"/>
                        <a:pt x="1098312" y="130821"/>
                        <a:pt x="1111564" y="135238"/>
                      </a:cubicBezTo>
                      <a:cubicBezTo>
                        <a:pt x="1124816" y="144073"/>
                        <a:pt x="1138883" y="151792"/>
                        <a:pt x="1151320" y="161742"/>
                      </a:cubicBezTo>
                      <a:cubicBezTo>
                        <a:pt x="1178293" y="183321"/>
                        <a:pt x="1184651" y="198487"/>
                        <a:pt x="1204329" y="228003"/>
                      </a:cubicBezTo>
                      <a:cubicBezTo>
                        <a:pt x="1199912" y="258925"/>
                        <a:pt x="1200955" y="291135"/>
                        <a:pt x="1191077" y="320768"/>
                      </a:cubicBezTo>
                      <a:cubicBezTo>
                        <a:pt x="1187126" y="332621"/>
                        <a:pt x="1176941" y="345506"/>
                        <a:pt x="1164572" y="347273"/>
                      </a:cubicBezTo>
                      <a:cubicBezTo>
                        <a:pt x="1142274" y="350459"/>
                        <a:pt x="1120042" y="339948"/>
                        <a:pt x="1098311" y="334021"/>
                      </a:cubicBezTo>
                      <a:cubicBezTo>
                        <a:pt x="1071357" y="326670"/>
                        <a:pt x="1018798" y="307516"/>
                        <a:pt x="1018798" y="307516"/>
                      </a:cubicBezTo>
                      <a:cubicBezTo>
                        <a:pt x="1005546" y="298681"/>
                        <a:pt x="993288" y="288135"/>
                        <a:pt x="979042" y="281012"/>
                      </a:cubicBezTo>
                      <a:cubicBezTo>
                        <a:pt x="966548" y="274765"/>
                        <a:pt x="951263" y="274947"/>
                        <a:pt x="939285" y="267760"/>
                      </a:cubicBezTo>
                      <a:cubicBezTo>
                        <a:pt x="928571" y="261332"/>
                        <a:pt x="923495" y="247683"/>
                        <a:pt x="912781" y="241255"/>
                      </a:cubicBezTo>
                      <a:cubicBezTo>
                        <a:pt x="900803" y="234068"/>
                        <a:pt x="886456" y="231841"/>
                        <a:pt x="873024" y="228003"/>
                      </a:cubicBezTo>
                      <a:cubicBezTo>
                        <a:pt x="794122" y="205460"/>
                        <a:pt x="830484" y="220269"/>
                        <a:pt x="727250" y="201499"/>
                      </a:cubicBezTo>
                      <a:cubicBezTo>
                        <a:pt x="709331" y="198241"/>
                        <a:pt x="691911" y="192664"/>
                        <a:pt x="674242" y="188247"/>
                      </a:cubicBezTo>
                      <a:cubicBezTo>
                        <a:pt x="590372" y="202225"/>
                        <a:pt x="621599" y="201499"/>
                        <a:pt x="581477" y="201499"/>
                      </a:cubicBezTo>
                    </a:path>
                  </a:pathLst>
                </a:custGeom>
                <a:solidFill>
                  <a:srgbClr val="FF66F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718" name="フリーフォーム 717"/>
                <p:cNvSpPr/>
                <p:nvPr/>
              </p:nvSpPr>
              <p:spPr>
                <a:xfrm>
                  <a:off x="4122235" y="3844323"/>
                  <a:ext cx="1204329" cy="493047"/>
                </a:xfrm>
                <a:custGeom>
                  <a:avLst/>
                  <a:gdLst>
                    <a:gd name="connsiteX0" fmla="*/ 700746 w 1204329"/>
                    <a:gd name="connsiteY0" fmla="*/ 188247 h 493047"/>
                    <a:gd name="connsiteX1" fmla="*/ 528468 w 1204329"/>
                    <a:gd name="connsiteY1" fmla="*/ 201499 h 493047"/>
                    <a:gd name="connsiteX2" fmla="*/ 448955 w 1204329"/>
                    <a:gd name="connsiteY2" fmla="*/ 228003 h 493047"/>
                    <a:gd name="connsiteX3" fmla="*/ 369442 w 1204329"/>
                    <a:gd name="connsiteY3" fmla="*/ 281012 h 493047"/>
                    <a:gd name="connsiteX4" fmla="*/ 303181 w 1204329"/>
                    <a:gd name="connsiteY4" fmla="*/ 334021 h 493047"/>
                    <a:gd name="connsiteX5" fmla="*/ 236920 w 1204329"/>
                    <a:gd name="connsiteY5" fmla="*/ 400281 h 493047"/>
                    <a:gd name="connsiteX6" fmla="*/ 170659 w 1204329"/>
                    <a:gd name="connsiteY6" fmla="*/ 440038 h 493047"/>
                    <a:gd name="connsiteX7" fmla="*/ 130903 w 1204329"/>
                    <a:gd name="connsiteY7" fmla="*/ 466542 h 493047"/>
                    <a:gd name="connsiteX8" fmla="*/ 51390 w 1204329"/>
                    <a:gd name="connsiteY8" fmla="*/ 493047 h 493047"/>
                    <a:gd name="connsiteX9" fmla="*/ 24885 w 1204329"/>
                    <a:gd name="connsiteY9" fmla="*/ 347273 h 493047"/>
                    <a:gd name="connsiteX10" fmla="*/ 64642 w 1204329"/>
                    <a:gd name="connsiteY10" fmla="*/ 281012 h 493047"/>
                    <a:gd name="connsiteX11" fmla="*/ 91146 w 1204329"/>
                    <a:gd name="connsiteY11" fmla="*/ 241255 h 493047"/>
                    <a:gd name="connsiteX12" fmla="*/ 170659 w 1204329"/>
                    <a:gd name="connsiteY12" fmla="*/ 201499 h 493047"/>
                    <a:gd name="connsiteX13" fmla="*/ 250172 w 1204329"/>
                    <a:gd name="connsiteY13" fmla="*/ 135238 h 493047"/>
                    <a:gd name="connsiteX14" fmla="*/ 276677 w 1204329"/>
                    <a:gd name="connsiteY14" fmla="*/ 108734 h 493047"/>
                    <a:gd name="connsiteX15" fmla="*/ 329685 w 1204329"/>
                    <a:gd name="connsiteY15" fmla="*/ 82229 h 493047"/>
                    <a:gd name="connsiteX16" fmla="*/ 409198 w 1204329"/>
                    <a:gd name="connsiteY16" fmla="*/ 42473 h 493047"/>
                    <a:gd name="connsiteX17" fmla="*/ 448955 w 1204329"/>
                    <a:gd name="connsiteY17" fmla="*/ 15968 h 493047"/>
                    <a:gd name="connsiteX18" fmla="*/ 806764 w 1204329"/>
                    <a:gd name="connsiteY18" fmla="*/ 15968 h 493047"/>
                    <a:gd name="connsiteX19" fmla="*/ 926033 w 1204329"/>
                    <a:gd name="connsiteY19" fmla="*/ 42473 h 493047"/>
                    <a:gd name="connsiteX20" fmla="*/ 1005546 w 1204329"/>
                    <a:gd name="connsiteY20" fmla="*/ 68977 h 493047"/>
                    <a:gd name="connsiteX21" fmla="*/ 1045303 w 1204329"/>
                    <a:gd name="connsiteY21" fmla="*/ 95481 h 493047"/>
                    <a:gd name="connsiteX22" fmla="*/ 1071807 w 1204329"/>
                    <a:gd name="connsiteY22" fmla="*/ 121986 h 493047"/>
                    <a:gd name="connsiteX23" fmla="*/ 1111564 w 1204329"/>
                    <a:gd name="connsiteY23" fmla="*/ 135238 h 493047"/>
                    <a:gd name="connsiteX24" fmla="*/ 1151320 w 1204329"/>
                    <a:gd name="connsiteY24" fmla="*/ 161742 h 493047"/>
                    <a:gd name="connsiteX25" fmla="*/ 1204329 w 1204329"/>
                    <a:gd name="connsiteY25" fmla="*/ 228003 h 493047"/>
                    <a:gd name="connsiteX26" fmla="*/ 1191077 w 1204329"/>
                    <a:gd name="connsiteY26" fmla="*/ 320768 h 493047"/>
                    <a:gd name="connsiteX27" fmla="*/ 1164572 w 1204329"/>
                    <a:gd name="connsiteY27" fmla="*/ 347273 h 493047"/>
                    <a:gd name="connsiteX28" fmla="*/ 1098311 w 1204329"/>
                    <a:gd name="connsiteY28" fmla="*/ 334021 h 493047"/>
                    <a:gd name="connsiteX29" fmla="*/ 1018798 w 1204329"/>
                    <a:gd name="connsiteY29" fmla="*/ 307516 h 493047"/>
                    <a:gd name="connsiteX30" fmla="*/ 979042 w 1204329"/>
                    <a:gd name="connsiteY30" fmla="*/ 281012 h 493047"/>
                    <a:gd name="connsiteX31" fmla="*/ 939285 w 1204329"/>
                    <a:gd name="connsiteY31" fmla="*/ 267760 h 493047"/>
                    <a:gd name="connsiteX32" fmla="*/ 912781 w 1204329"/>
                    <a:gd name="connsiteY32" fmla="*/ 241255 h 493047"/>
                    <a:gd name="connsiteX33" fmla="*/ 873024 w 1204329"/>
                    <a:gd name="connsiteY33" fmla="*/ 228003 h 493047"/>
                    <a:gd name="connsiteX34" fmla="*/ 727250 w 1204329"/>
                    <a:gd name="connsiteY34" fmla="*/ 201499 h 493047"/>
                    <a:gd name="connsiteX35" fmla="*/ 674242 w 1204329"/>
                    <a:gd name="connsiteY35" fmla="*/ 188247 h 493047"/>
                    <a:gd name="connsiteX36" fmla="*/ 581477 w 1204329"/>
                    <a:gd name="connsiteY36" fmla="*/ 201499 h 493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1204329" h="493047">
                      <a:moveTo>
                        <a:pt x="700746" y="188247"/>
                      </a:moveTo>
                      <a:cubicBezTo>
                        <a:pt x="643320" y="192664"/>
                        <a:pt x="585359" y="192516"/>
                        <a:pt x="528468" y="201499"/>
                      </a:cubicBezTo>
                      <a:cubicBezTo>
                        <a:pt x="500872" y="205856"/>
                        <a:pt x="448955" y="228003"/>
                        <a:pt x="448955" y="228003"/>
                      </a:cubicBezTo>
                      <a:cubicBezTo>
                        <a:pt x="422451" y="245673"/>
                        <a:pt x="391967" y="258488"/>
                        <a:pt x="369442" y="281012"/>
                      </a:cubicBezTo>
                      <a:cubicBezTo>
                        <a:pt x="331675" y="318778"/>
                        <a:pt x="353333" y="300585"/>
                        <a:pt x="303181" y="334021"/>
                      </a:cubicBezTo>
                      <a:cubicBezTo>
                        <a:pt x="257744" y="402177"/>
                        <a:pt x="300028" y="349795"/>
                        <a:pt x="236920" y="400281"/>
                      </a:cubicBezTo>
                      <a:cubicBezTo>
                        <a:pt x="184944" y="441862"/>
                        <a:pt x="239704" y="417023"/>
                        <a:pt x="170659" y="440038"/>
                      </a:cubicBezTo>
                      <a:cubicBezTo>
                        <a:pt x="157407" y="448873"/>
                        <a:pt x="145457" y="460073"/>
                        <a:pt x="130903" y="466542"/>
                      </a:cubicBezTo>
                      <a:cubicBezTo>
                        <a:pt x="105373" y="477889"/>
                        <a:pt x="51390" y="493047"/>
                        <a:pt x="51390" y="493047"/>
                      </a:cubicBezTo>
                      <a:cubicBezTo>
                        <a:pt x="-28123" y="466541"/>
                        <a:pt x="2744" y="491194"/>
                        <a:pt x="24885" y="347273"/>
                      </a:cubicBezTo>
                      <a:cubicBezTo>
                        <a:pt x="32557" y="297406"/>
                        <a:pt x="36784" y="315834"/>
                        <a:pt x="64642" y="281012"/>
                      </a:cubicBezTo>
                      <a:cubicBezTo>
                        <a:pt x="74592" y="268575"/>
                        <a:pt x="79884" y="252517"/>
                        <a:pt x="91146" y="241255"/>
                      </a:cubicBezTo>
                      <a:cubicBezTo>
                        <a:pt x="116835" y="215566"/>
                        <a:pt x="138325" y="212277"/>
                        <a:pt x="170659" y="201499"/>
                      </a:cubicBezTo>
                      <a:cubicBezTo>
                        <a:pt x="253702" y="90775"/>
                        <a:pt x="167387" y="184908"/>
                        <a:pt x="250172" y="135238"/>
                      </a:cubicBezTo>
                      <a:cubicBezTo>
                        <a:pt x="260886" y="128810"/>
                        <a:pt x="266281" y="115665"/>
                        <a:pt x="276677" y="108734"/>
                      </a:cubicBezTo>
                      <a:cubicBezTo>
                        <a:pt x="293114" y="97776"/>
                        <a:pt x="312533" y="92030"/>
                        <a:pt x="329685" y="82229"/>
                      </a:cubicBezTo>
                      <a:cubicBezTo>
                        <a:pt x="401612" y="41128"/>
                        <a:pt x="336312" y="66768"/>
                        <a:pt x="409198" y="42473"/>
                      </a:cubicBezTo>
                      <a:cubicBezTo>
                        <a:pt x="422450" y="33638"/>
                        <a:pt x="434042" y="21561"/>
                        <a:pt x="448955" y="15968"/>
                      </a:cubicBezTo>
                      <a:cubicBezTo>
                        <a:pt x="543325" y="-19421"/>
                        <a:pt x="783320" y="14902"/>
                        <a:pt x="806764" y="15968"/>
                      </a:cubicBezTo>
                      <a:cubicBezTo>
                        <a:pt x="844585" y="23533"/>
                        <a:pt x="888610" y="31246"/>
                        <a:pt x="926033" y="42473"/>
                      </a:cubicBezTo>
                      <a:cubicBezTo>
                        <a:pt x="952793" y="50501"/>
                        <a:pt x="982300" y="53480"/>
                        <a:pt x="1005546" y="68977"/>
                      </a:cubicBezTo>
                      <a:cubicBezTo>
                        <a:pt x="1018798" y="77812"/>
                        <a:pt x="1032866" y="85531"/>
                        <a:pt x="1045303" y="95481"/>
                      </a:cubicBezTo>
                      <a:cubicBezTo>
                        <a:pt x="1055059" y="103286"/>
                        <a:pt x="1061093" y="115558"/>
                        <a:pt x="1071807" y="121986"/>
                      </a:cubicBezTo>
                      <a:cubicBezTo>
                        <a:pt x="1083785" y="129173"/>
                        <a:pt x="1098312" y="130821"/>
                        <a:pt x="1111564" y="135238"/>
                      </a:cubicBezTo>
                      <a:cubicBezTo>
                        <a:pt x="1124816" y="144073"/>
                        <a:pt x="1138883" y="151792"/>
                        <a:pt x="1151320" y="161742"/>
                      </a:cubicBezTo>
                      <a:cubicBezTo>
                        <a:pt x="1178293" y="183321"/>
                        <a:pt x="1184651" y="198487"/>
                        <a:pt x="1204329" y="228003"/>
                      </a:cubicBezTo>
                      <a:cubicBezTo>
                        <a:pt x="1199912" y="258925"/>
                        <a:pt x="1200955" y="291135"/>
                        <a:pt x="1191077" y="320768"/>
                      </a:cubicBezTo>
                      <a:cubicBezTo>
                        <a:pt x="1187126" y="332621"/>
                        <a:pt x="1176941" y="345506"/>
                        <a:pt x="1164572" y="347273"/>
                      </a:cubicBezTo>
                      <a:cubicBezTo>
                        <a:pt x="1142274" y="350459"/>
                        <a:pt x="1120042" y="339948"/>
                        <a:pt x="1098311" y="334021"/>
                      </a:cubicBezTo>
                      <a:cubicBezTo>
                        <a:pt x="1071357" y="326670"/>
                        <a:pt x="1018798" y="307516"/>
                        <a:pt x="1018798" y="307516"/>
                      </a:cubicBezTo>
                      <a:cubicBezTo>
                        <a:pt x="1005546" y="298681"/>
                        <a:pt x="993288" y="288135"/>
                        <a:pt x="979042" y="281012"/>
                      </a:cubicBezTo>
                      <a:cubicBezTo>
                        <a:pt x="966548" y="274765"/>
                        <a:pt x="951263" y="274947"/>
                        <a:pt x="939285" y="267760"/>
                      </a:cubicBezTo>
                      <a:cubicBezTo>
                        <a:pt x="928571" y="261332"/>
                        <a:pt x="923495" y="247683"/>
                        <a:pt x="912781" y="241255"/>
                      </a:cubicBezTo>
                      <a:cubicBezTo>
                        <a:pt x="900803" y="234068"/>
                        <a:pt x="886456" y="231841"/>
                        <a:pt x="873024" y="228003"/>
                      </a:cubicBezTo>
                      <a:cubicBezTo>
                        <a:pt x="794122" y="205460"/>
                        <a:pt x="830484" y="220269"/>
                        <a:pt x="727250" y="201499"/>
                      </a:cubicBezTo>
                      <a:cubicBezTo>
                        <a:pt x="709331" y="198241"/>
                        <a:pt x="691911" y="192664"/>
                        <a:pt x="674242" y="188247"/>
                      </a:cubicBezTo>
                      <a:cubicBezTo>
                        <a:pt x="590372" y="202225"/>
                        <a:pt x="621599" y="201499"/>
                        <a:pt x="581477" y="201499"/>
                      </a:cubicBezTo>
                    </a:path>
                  </a:pathLst>
                </a:custGeom>
                <a:solidFill>
                  <a:srgbClr val="FF66F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</p:grpSp>
          <p:sp>
            <p:nvSpPr>
              <p:cNvPr id="716" name="正方形/長方形 715"/>
              <p:cNvSpPr/>
              <p:nvPr/>
            </p:nvSpPr>
            <p:spPr>
              <a:xfrm>
                <a:off x="3211081" y="1525873"/>
                <a:ext cx="3110384" cy="1353091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ja-JP" altLang="en-US" sz="2000" b="0" cap="none" spc="0" dirty="0" smtClean="0">
                    <a:ln w="18415" cmpd="sng">
                      <a:solidFill>
                        <a:sysClr val="windowText" lastClr="000000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</a:rPr>
                  <a:t>もんだい</a:t>
                </a:r>
                <a:endParaRPr lang="ja-JP" altLang="en-US" sz="2000" b="0" cap="none" spc="0" dirty="0">
                  <a:ln w="18415" cmpd="sng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532" name="グループ化 531"/>
            <p:cNvGrpSpPr/>
            <p:nvPr/>
          </p:nvGrpSpPr>
          <p:grpSpPr>
            <a:xfrm>
              <a:off x="1953877" y="1840824"/>
              <a:ext cx="1455374" cy="1384722"/>
              <a:chOff x="2744777" y="1484784"/>
              <a:chExt cx="4050390" cy="4682851"/>
            </a:xfrm>
          </p:grpSpPr>
          <p:grpSp>
            <p:nvGrpSpPr>
              <p:cNvPr id="702" name="グループ化 701"/>
              <p:cNvGrpSpPr/>
              <p:nvPr/>
            </p:nvGrpSpPr>
            <p:grpSpPr>
              <a:xfrm>
                <a:off x="2744777" y="1484784"/>
                <a:ext cx="4050390" cy="4682851"/>
                <a:chOff x="2668961" y="1844824"/>
                <a:chExt cx="4050390" cy="4682851"/>
              </a:xfrm>
            </p:grpSpPr>
            <p:sp>
              <p:nvSpPr>
                <p:cNvPr id="707" name="フリーフォーム 706"/>
                <p:cNvSpPr/>
                <p:nvPr/>
              </p:nvSpPr>
              <p:spPr>
                <a:xfrm>
                  <a:off x="2668961" y="1844824"/>
                  <a:ext cx="4050390" cy="4682851"/>
                </a:xfrm>
                <a:custGeom>
                  <a:avLst/>
                  <a:gdLst>
                    <a:gd name="connsiteX0" fmla="*/ 1277497 w 4050390"/>
                    <a:gd name="connsiteY0" fmla="*/ 35515 h 4334120"/>
                    <a:gd name="connsiteX1" fmla="*/ 747410 w 4050390"/>
                    <a:gd name="connsiteY1" fmla="*/ 287306 h 4334120"/>
                    <a:gd name="connsiteX2" fmla="*/ 349845 w 4050390"/>
                    <a:gd name="connsiteY2" fmla="*/ 936663 h 4334120"/>
                    <a:gd name="connsiteX3" fmla="*/ 190819 w 4050390"/>
                    <a:gd name="connsiteY3" fmla="*/ 2672698 h 4334120"/>
                    <a:gd name="connsiteX4" fmla="*/ 204071 w 4050390"/>
                    <a:gd name="connsiteY4" fmla="*/ 4209950 h 4334120"/>
                    <a:gd name="connsiteX5" fmla="*/ 270332 w 4050390"/>
                    <a:gd name="connsiteY5" fmla="*/ 4249706 h 4334120"/>
                    <a:gd name="connsiteX6" fmla="*/ 3649637 w 4050390"/>
                    <a:gd name="connsiteY6" fmla="*/ 4302715 h 4334120"/>
                    <a:gd name="connsiteX7" fmla="*/ 4020697 w 4050390"/>
                    <a:gd name="connsiteY7" fmla="*/ 4249706 h 4334120"/>
                    <a:gd name="connsiteX8" fmla="*/ 3967689 w 4050390"/>
                    <a:gd name="connsiteY8" fmla="*/ 4156941 h 4334120"/>
                    <a:gd name="connsiteX9" fmla="*/ 3914680 w 4050390"/>
                    <a:gd name="connsiteY9" fmla="*/ 2526924 h 4334120"/>
                    <a:gd name="connsiteX10" fmla="*/ 3768906 w 4050390"/>
                    <a:gd name="connsiteY10" fmla="*/ 578854 h 4334120"/>
                    <a:gd name="connsiteX11" fmla="*/ 2152141 w 4050390"/>
                    <a:gd name="connsiteY11" fmla="*/ 22263 h 4334120"/>
                    <a:gd name="connsiteX12" fmla="*/ 1065463 w 4050390"/>
                    <a:gd name="connsiteY12" fmla="*/ 101776 h 4334120"/>
                    <a:gd name="connsiteX13" fmla="*/ 1065463 w 4050390"/>
                    <a:gd name="connsiteY13" fmla="*/ 101776 h 43341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4050390" h="4334120">
                      <a:moveTo>
                        <a:pt x="1277497" y="35515"/>
                      </a:moveTo>
                      <a:cubicBezTo>
                        <a:pt x="1089758" y="86315"/>
                        <a:pt x="902019" y="137115"/>
                        <a:pt x="747410" y="287306"/>
                      </a:cubicBezTo>
                      <a:cubicBezTo>
                        <a:pt x="592801" y="437497"/>
                        <a:pt x="442610" y="539098"/>
                        <a:pt x="349845" y="936663"/>
                      </a:cubicBezTo>
                      <a:cubicBezTo>
                        <a:pt x="257080" y="1334228"/>
                        <a:pt x="215115" y="2127150"/>
                        <a:pt x="190819" y="2672698"/>
                      </a:cubicBezTo>
                      <a:cubicBezTo>
                        <a:pt x="166523" y="3218246"/>
                        <a:pt x="190819" y="3947115"/>
                        <a:pt x="204071" y="4209950"/>
                      </a:cubicBezTo>
                      <a:cubicBezTo>
                        <a:pt x="217323" y="4472785"/>
                        <a:pt x="-303929" y="4234245"/>
                        <a:pt x="270332" y="4249706"/>
                      </a:cubicBezTo>
                      <a:cubicBezTo>
                        <a:pt x="844593" y="4265167"/>
                        <a:pt x="3024576" y="4302715"/>
                        <a:pt x="3649637" y="4302715"/>
                      </a:cubicBezTo>
                      <a:cubicBezTo>
                        <a:pt x="4274698" y="4302715"/>
                        <a:pt x="3967688" y="4274002"/>
                        <a:pt x="4020697" y="4249706"/>
                      </a:cubicBezTo>
                      <a:cubicBezTo>
                        <a:pt x="4073706" y="4225410"/>
                        <a:pt x="3985359" y="4444071"/>
                        <a:pt x="3967689" y="4156941"/>
                      </a:cubicBezTo>
                      <a:cubicBezTo>
                        <a:pt x="3950020" y="3869811"/>
                        <a:pt x="3947811" y="3123272"/>
                        <a:pt x="3914680" y="2526924"/>
                      </a:cubicBezTo>
                      <a:cubicBezTo>
                        <a:pt x="3881550" y="1930576"/>
                        <a:pt x="4062663" y="996298"/>
                        <a:pt x="3768906" y="578854"/>
                      </a:cubicBezTo>
                      <a:cubicBezTo>
                        <a:pt x="3475150" y="161411"/>
                        <a:pt x="2602715" y="101776"/>
                        <a:pt x="2152141" y="22263"/>
                      </a:cubicBezTo>
                      <a:cubicBezTo>
                        <a:pt x="1701567" y="-57250"/>
                        <a:pt x="1065463" y="101776"/>
                        <a:pt x="1065463" y="101776"/>
                      </a:cubicBezTo>
                      <a:lnTo>
                        <a:pt x="1065463" y="101776"/>
                      </a:lnTo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708" name="円/楕円 707"/>
                <p:cNvSpPr/>
                <p:nvPr/>
              </p:nvSpPr>
              <p:spPr>
                <a:xfrm>
                  <a:off x="3539968" y="2708920"/>
                  <a:ext cx="864096" cy="864096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709" name="弦 708"/>
                <p:cNvSpPr/>
                <p:nvPr/>
              </p:nvSpPr>
              <p:spPr>
                <a:xfrm rot="17413514">
                  <a:off x="3511875" y="2740803"/>
                  <a:ext cx="863204" cy="848977"/>
                </a:xfrm>
                <a:prstGeom prst="chord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710" name="円/楕円 709"/>
                <p:cNvSpPr/>
                <p:nvPr/>
              </p:nvSpPr>
              <p:spPr>
                <a:xfrm>
                  <a:off x="4913988" y="2708920"/>
                  <a:ext cx="864096" cy="864096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711" name="弦 710"/>
                <p:cNvSpPr/>
                <p:nvPr/>
              </p:nvSpPr>
              <p:spPr>
                <a:xfrm rot="17413514">
                  <a:off x="4885895" y="2740803"/>
                  <a:ext cx="863204" cy="848977"/>
                </a:xfrm>
                <a:prstGeom prst="chord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712" name="円/楕円 711"/>
                <p:cNvSpPr/>
                <p:nvPr/>
              </p:nvSpPr>
              <p:spPr>
                <a:xfrm>
                  <a:off x="3779912" y="2996952"/>
                  <a:ext cx="360040" cy="28803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713" name="円/楕円 712"/>
                <p:cNvSpPr/>
                <p:nvPr/>
              </p:nvSpPr>
              <p:spPr>
                <a:xfrm>
                  <a:off x="5137477" y="3021275"/>
                  <a:ext cx="360040" cy="28803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</p:grpSp>
          <p:grpSp>
            <p:nvGrpSpPr>
              <p:cNvPr id="703" name="グループ化 702"/>
              <p:cNvGrpSpPr/>
              <p:nvPr/>
            </p:nvGrpSpPr>
            <p:grpSpPr>
              <a:xfrm>
                <a:off x="4333282" y="3948385"/>
                <a:ext cx="880011" cy="701173"/>
                <a:chOff x="4109793" y="3844323"/>
                <a:chExt cx="1216771" cy="701173"/>
              </a:xfrm>
            </p:grpSpPr>
            <p:sp>
              <p:nvSpPr>
                <p:cNvPr id="705" name="フリーフォーム 704"/>
                <p:cNvSpPr/>
                <p:nvPr/>
              </p:nvSpPr>
              <p:spPr>
                <a:xfrm>
                  <a:off x="4109793" y="4052449"/>
                  <a:ext cx="1204329" cy="493047"/>
                </a:xfrm>
                <a:custGeom>
                  <a:avLst/>
                  <a:gdLst>
                    <a:gd name="connsiteX0" fmla="*/ 700746 w 1204329"/>
                    <a:gd name="connsiteY0" fmla="*/ 188247 h 493047"/>
                    <a:gd name="connsiteX1" fmla="*/ 528468 w 1204329"/>
                    <a:gd name="connsiteY1" fmla="*/ 201499 h 493047"/>
                    <a:gd name="connsiteX2" fmla="*/ 448955 w 1204329"/>
                    <a:gd name="connsiteY2" fmla="*/ 228003 h 493047"/>
                    <a:gd name="connsiteX3" fmla="*/ 369442 w 1204329"/>
                    <a:gd name="connsiteY3" fmla="*/ 281012 h 493047"/>
                    <a:gd name="connsiteX4" fmla="*/ 303181 w 1204329"/>
                    <a:gd name="connsiteY4" fmla="*/ 334021 h 493047"/>
                    <a:gd name="connsiteX5" fmla="*/ 236920 w 1204329"/>
                    <a:gd name="connsiteY5" fmla="*/ 400281 h 493047"/>
                    <a:gd name="connsiteX6" fmla="*/ 170659 w 1204329"/>
                    <a:gd name="connsiteY6" fmla="*/ 440038 h 493047"/>
                    <a:gd name="connsiteX7" fmla="*/ 130903 w 1204329"/>
                    <a:gd name="connsiteY7" fmla="*/ 466542 h 493047"/>
                    <a:gd name="connsiteX8" fmla="*/ 51390 w 1204329"/>
                    <a:gd name="connsiteY8" fmla="*/ 493047 h 493047"/>
                    <a:gd name="connsiteX9" fmla="*/ 24885 w 1204329"/>
                    <a:gd name="connsiteY9" fmla="*/ 347273 h 493047"/>
                    <a:gd name="connsiteX10" fmla="*/ 64642 w 1204329"/>
                    <a:gd name="connsiteY10" fmla="*/ 281012 h 493047"/>
                    <a:gd name="connsiteX11" fmla="*/ 91146 w 1204329"/>
                    <a:gd name="connsiteY11" fmla="*/ 241255 h 493047"/>
                    <a:gd name="connsiteX12" fmla="*/ 170659 w 1204329"/>
                    <a:gd name="connsiteY12" fmla="*/ 201499 h 493047"/>
                    <a:gd name="connsiteX13" fmla="*/ 250172 w 1204329"/>
                    <a:gd name="connsiteY13" fmla="*/ 135238 h 493047"/>
                    <a:gd name="connsiteX14" fmla="*/ 276677 w 1204329"/>
                    <a:gd name="connsiteY14" fmla="*/ 108734 h 493047"/>
                    <a:gd name="connsiteX15" fmla="*/ 329685 w 1204329"/>
                    <a:gd name="connsiteY15" fmla="*/ 82229 h 493047"/>
                    <a:gd name="connsiteX16" fmla="*/ 409198 w 1204329"/>
                    <a:gd name="connsiteY16" fmla="*/ 42473 h 493047"/>
                    <a:gd name="connsiteX17" fmla="*/ 448955 w 1204329"/>
                    <a:gd name="connsiteY17" fmla="*/ 15968 h 493047"/>
                    <a:gd name="connsiteX18" fmla="*/ 806764 w 1204329"/>
                    <a:gd name="connsiteY18" fmla="*/ 15968 h 493047"/>
                    <a:gd name="connsiteX19" fmla="*/ 926033 w 1204329"/>
                    <a:gd name="connsiteY19" fmla="*/ 42473 h 493047"/>
                    <a:gd name="connsiteX20" fmla="*/ 1005546 w 1204329"/>
                    <a:gd name="connsiteY20" fmla="*/ 68977 h 493047"/>
                    <a:gd name="connsiteX21" fmla="*/ 1045303 w 1204329"/>
                    <a:gd name="connsiteY21" fmla="*/ 95481 h 493047"/>
                    <a:gd name="connsiteX22" fmla="*/ 1071807 w 1204329"/>
                    <a:gd name="connsiteY22" fmla="*/ 121986 h 493047"/>
                    <a:gd name="connsiteX23" fmla="*/ 1111564 w 1204329"/>
                    <a:gd name="connsiteY23" fmla="*/ 135238 h 493047"/>
                    <a:gd name="connsiteX24" fmla="*/ 1151320 w 1204329"/>
                    <a:gd name="connsiteY24" fmla="*/ 161742 h 493047"/>
                    <a:gd name="connsiteX25" fmla="*/ 1204329 w 1204329"/>
                    <a:gd name="connsiteY25" fmla="*/ 228003 h 493047"/>
                    <a:gd name="connsiteX26" fmla="*/ 1191077 w 1204329"/>
                    <a:gd name="connsiteY26" fmla="*/ 320768 h 493047"/>
                    <a:gd name="connsiteX27" fmla="*/ 1164572 w 1204329"/>
                    <a:gd name="connsiteY27" fmla="*/ 347273 h 493047"/>
                    <a:gd name="connsiteX28" fmla="*/ 1098311 w 1204329"/>
                    <a:gd name="connsiteY28" fmla="*/ 334021 h 493047"/>
                    <a:gd name="connsiteX29" fmla="*/ 1018798 w 1204329"/>
                    <a:gd name="connsiteY29" fmla="*/ 307516 h 493047"/>
                    <a:gd name="connsiteX30" fmla="*/ 979042 w 1204329"/>
                    <a:gd name="connsiteY30" fmla="*/ 281012 h 493047"/>
                    <a:gd name="connsiteX31" fmla="*/ 939285 w 1204329"/>
                    <a:gd name="connsiteY31" fmla="*/ 267760 h 493047"/>
                    <a:gd name="connsiteX32" fmla="*/ 912781 w 1204329"/>
                    <a:gd name="connsiteY32" fmla="*/ 241255 h 493047"/>
                    <a:gd name="connsiteX33" fmla="*/ 873024 w 1204329"/>
                    <a:gd name="connsiteY33" fmla="*/ 228003 h 493047"/>
                    <a:gd name="connsiteX34" fmla="*/ 727250 w 1204329"/>
                    <a:gd name="connsiteY34" fmla="*/ 201499 h 493047"/>
                    <a:gd name="connsiteX35" fmla="*/ 674242 w 1204329"/>
                    <a:gd name="connsiteY35" fmla="*/ 188247 h 493047"/>
                    <a:gd name="connsiteX36" fmla="*/ 581477 w 1204329"/>
                    <a:gd name="connsiteY36" fmla="*/ 201499 h 493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1204329" h="493047">
                      <a:moveTo>
                        <a:pt x="700746" y="188247"/>
                      </a:moveTo>
                      <a:cubicBezTo>
                        <a:pt x="643320" y="192664"/>
                        <a:pt x="585359" y="192516"/>
                        <a:pt x="528468" y="201499"/>
                      </a:cubicBezTo>
                      <a:cubicBezTo>
                        <a:pt x="500872" y="205856"/>
                        <a:pt x="448955" y="228003"/>
                        <a:pt x="448955" y="228003"/>
                      </a:cubicBezTo>
                      <a:cubicBezTo>
                        <a:pt x="422451" y="245673"/>
                        <a:pt x="391967" y="258488"/>
                        <a:pt x="369442" y="281012"/>
                      </a:cubicBezTo>
                      <a:cubicBezTo>
                        <a:pt x="331675" y="318778"/>
                        <a:pt x="353333" y="300585"/>
                        <a:pt x="303181" y="334021"/>
                      </a:cubicBezTo>
                      <a:cubicBezTo>
                        <a:pt x="257744" y="402177"/>
                        <a:pt x="300028" y="349795"/>
                        <a:pt x="236920" y="400281"/>
                      </a:cubicBezTo>
                      <a:cubicBezTo>
                        <a:pt x="184944" y="441862"/>
                        <a:pt x="239704" y="417023"/>
                        <a:pt x="170659" y="440038"/>
                      </a:cubicBezTo>
                      <a:cubicBezTo>
                        <a:pt x="157407" y="448873"/>
                        <a:pt x="145457" y="460073"/>
                        <a:pt x="130903" y="466542"/>
                      </a:cubicBezTo>
                      <a:cubicBezTo>
                        <a:pt x="105373" y="477889"/>
                        <a:pt x="51390" y="493047"/>
                        <a:pt x="51390" y="493047"/>
                      </a:cubicBezTo>
                      <a:cubicBezTo>
                        <a:pt x="-28123" y="466541"/>
                        <a:pt x="2744" y="491194"/>
                        <a:pt x="24885" y="347273"/>
                      </a:cubicBezTo>
                      <a:cubicBezTo>
                        <a:pt x="32557" y="297406"/>
                        <a:pt x="36784" y="315834"/>
                        <a:pt x="64642" y="281012"/>
                      </a:cubicBezTo>
                      <a:cubicBezTo>
                        <a:pt x="74592" y="268575"/>
                        <a:pt x="79884" y="252517"/>
                        <a:pt x="91146" y="241255"/>
                      </a:cubicBezTo>
                      <a:cubicBezTo>
                        <a:pt x="116835" y="215566"/>
                        <a:pt x="138325" y="212277"/>
                        <a:pt x="170659" y="201499"/>
                      </a:cubicBezTo>
                      <a:cubicBezTo>
                        <a:pt x="253702" y="90775"/>
                        <a:pt x="167387" y="184908"/>
                        <a:pt x="250172" y="135238"/>
                      </a:cubicBezTo>
                      <a:cubicBezTo>
                        <a:pt x="260886" y="128810"/>
                        <a:pt x="266281" y="115665"/>
                        <a:pt x="276677" y="108734"/>
                      </a:cubicBezTo>
                      <a:cubicBezTo>
                        <a:pt x="293114" y="97776"/>
                        <a:pt x="312533" y="92030"/>
                        <a:pt x="329685" y="82229"/>
                      </a:cubicBezTo>
                      <a:cubicBezTo>
                        <a:pt x="401612" y="41128"/>
                        <a:pt x="336312" y="66768"/>
                        <a:pt x="409198" y="42473"/>
                      </a:cubicBezTo>
                      <a:cubicBezTo>
                        <a:pt x="422450" y="33638"/>
                        <a:pt x="434042" y="21561"/>
                        <a:pt x="448955" y="15968"/>
                      </a:cubicBezTo>
                      <a:cubicBezTo>
                        <a:pt x="543325" y="-19421"/>
                        <a:pt x="783320" y="14902"/>
                        <a:pt x="806764" y="15968"/>
                      </a:cubicBezTo>
                      <a:cubicBezTo>
                        <a:pt x="844585" y="23533"/>
                        <a:pt x="888610" y="31246"/>
                        <a:pt x="926033" y="42473"/>
                      </a:cubicBezTo>
                      <a:cubicBezTo>
                        <a:pt x="952793" y="50501"/>
                        <a:pt x="982300" y="53480"/>
                        <a:pt x="1005546" y="68977"/>
                      </a:cubicBezTo>
                      <a:cubicBezTo>
                        <a:pt x="1018798" y="77812"/>
                        <a:pt x="1032866" y="85531"/>
                        <a:pt x="1045303" y="95481"/>
                      </a:cubicBezTo>
                      <a:cubicBezTo>
                        <a:pt x="1055059" y="103286"/>
                        <a:pt x="1061093" y="115558"/>
                        <a:pt x="1071807" y="121986"/>
                      </a:cubicBezTo>
                      <a:cubicBezTo>
                        <a:pt x="1083785" y="129173"/>
                        <a:pt x="1098312" y="130821"/>
                        <a:pt x="1111564" y="135238"/>
                      </a:cubicBezTo>
                      <a:cubicBezTo>
                        <a:pt x="1124816" y="144073"/>
                        <a:pt x="1138883" y="151792"/>
                        <a:pt x="1151320" y="161742"/>
                      </a:cubicBezTo>
                      <a:cubicBezTo>
                        <a:pt x="1178293" y="183321"/>
                        <a:pt x="1184651" y="198487"/>
                        <a:pt x="1204329" y="228003"/>
                      </a:cubicBezTo>
                      <a:cubicBezTo>
                        <a:pt x="1199912" y="258925"/>
                        <a:pt x="1200955" y="291135"/>
                        <a:pt x="1191077" y="320768"/>
                      </a:cubicBezTo>
                      <a:cubicBezTo>
                        <a:pt x="1187126" y="332621"/>
                        <a:pt x="1176941" y="345506"/>
                        <a:pt x="1164572" y="347273"/>
                      </a:cubicBezTo>
                      <a:cubicBezTo>
                        <a:pt x="1142274" y="350459"/>
                        <a:pt x="1120042" y="339948"/>
                        <a:pt x="1098311" y="334021"/>
                      </a:cubicBezTo>
                      <a:cubicBezTo>
                        <a:pt x="1071357" y="326670"/>
                        <a:pt x="1018798" y="307516"/>
                        <a:pt x="1018798" y="307516"/>
                      </a:cubicBezTo>
                      <a:cubicBezTo>
                        <a:pt x="1005546" y="298681"/>
                        <a:pt x="993288" y="288135"/>
                        <a:pt x="979042" y="281012"/>
                      </a:cubicBezTo>
                      <a:cubicBezTo>
                        <a:pt x="966548" y="274765"/>
                        <a:pt x="951263" y="274947"/>
                        <a:pt x="939285" y="267760"/>
                      </a:cubicBezTo>
                      <a:cubicBezTo>
                        <a:pt x="928571" y="261332"/>
                        <a:pt x="923495" y="247683"/>
                        <a:pt x="912781" y="241255"/>
                      </a:cubicBezTo>
                      <a:cubicBezTo>
                        <a:pt x="900803" y="234068"/>
                        <a:pt x="886456" y="231841"/>
                        <a:pt x="873024" y="228003"/>
                      </a:cubicBezTo>
                      <a:cubicBezTo>
                        <a:pt x="794122" y="205460"/>
                        <a:pt x="830484" y="220269"/>
                        <a:pt x="727250" y="201499"/>
                      </a:cubicBezTo>
                      <a:cubicBezTo>
                        <a:pt x="709331" y="198241"/>
                        <a:pt x="691911" y="192664"/>
                        <a:pt x="674242" y="188247"/>
                      </a:cubicBezTo>
                      <a:cubicBezTo>
                        <a:pt x="590372" y="202225"/>
                        <a:pt x="621599" y="201499"/>
                        <a:pt x="581477" y="201499"/>
                      </a:cubicBezTo>
                    </a:path>
                  </a:pathLst>
                </a:custGeom>
                <a:solidFill>
                  <a:srgbClr val="FF66F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706" name="フリーフォーム 705"/>
                <p:cNvSpPr/>
                <p:nvPr/>
              </p:nvSpPr>
              <p:spPr>
                <a:xfrm>
                  <a:off x="4122235" y="3844323"/>
                  <a:ext cx="1204329" cy="493047"/>
                </a:xfrm>
                <a:custGeom>
                  <a:avLst/>
                  <a:gdLst>
                    <a:gd name="connsiteX0" fmla="*/ 700746 w 1204329"/>
                    <a:gd name="connsiteY0" fmla="*/ 188247 h 493047"/>
                    <a:gd name="connsiteX1" fmla="*/ 528468 w 1204329"/>
                    <a:gd name="connsiteY1" fmla="*/ 201499 h 493047"/>
                    <a:gd name="connsiteX2" fmla="*/ 448955 w 1204329"/>
                    <a:gd name="connsiteY2" fmla="*/ 228003 h 493047"/>
                    <a:gd name="connsiteX3" fmla="*/ 369442 w 1204329"/>
                    <a:gd name="connsiteY3" fmla="*/ 281012 h 493047"/>
                    <a:gd name="connsiteX4" fmla="*/ 303181 w 1204329"/>
                    <a:gd name="connsiteY4" fmla="*/ 334021 h 493047"/>
                    <a:gd name="connsiteX5" fmla="*/ 236920 w 1204329"/>
                    <a:gd name="connsiteY5" fmla="*/ 400281 h 493047"/>
                    <a:gd name="connsiteX6" fmla="*/ 170659 w 1204329"/>
                    <a:gd name="connsiteY6" fmla="*/ 440038 h 493047"/>
                    <a:gd name="connsiteX7" fmla="*/ 130903 w 1204329"/>
                    <a:gd name="connsiteY7" fmla="*/ 466542 h 493047"/>
                    <a:gd name="connsiteX8" fmla="*/ 51390 w 1204329"/>
                    <a:gd name="connsiteY8" fmla="*/ 493047 h 493047"/>
                    <a:gd name="connsiteX9" fmla="*/ 24885 w 1204329"/>
                    <a:gd name="connsiteY9" fmla="*/ 347273 h 493047"/>
                    <a:gd name="connsiteX10" fmla="*/ 64642 w 1204329"/>
                    <a:gd name="connsiteY10" fmla="*/ 281012 h 493047"/>
                    <a:gd name="connsiteX11" fmla="*/ 91146 w 1204329"/>
                    <a:gd name="connsiteY11" fmla="*/ 241255 h 493047"/>
                    <a:gd name="connsiteX12" fmla="*/ 170659 w 1204329"/>
                    <a:gd name="connsiteY12" fmla="*/ 201499 h 493047"/>
                    <a:gd name="connsiteX13" fmla="*/ 250172 w 1204329"/>
                    <a:gd name="connsiteY13" fmla="*/ 135238 h 493047"/>
                    <a:gd name="connsiteX14" fmla="*/ 276677 w 1204329"/>
                    <a:gd name="connsiteY14" fmla="*/ 108734 h 493047"/>
                    <a:gd name="connsiteX15" fmla="*/ 329685 w 1204329"/>
                    <a:gd name="connsiteY15" fmla="*/ 82229 h 493047"/>
                    <a:gd name="connsiteX16" fmla="*/ 409198 w 1204329"/>
                    <a:gd name="connsiteY16" fmla="*/ 42473 h 493047"/>
                    <a:gd name="connsiteX17" fmla="*/ 448955 w 1204329"/>
                    <a:gd name="connsiteY17" fmla="*/ 15968 h 493047"/>
                    <a:gd name="connsiteX18" fmla="*/ 806764 w 1204329"/>
                    <a:gd name="connsiteY18" fmla="*/ 15968 h 493047"/>
                    <a:gd name="connsiteX19" fmla="*/ 926033 w 1204329"/>
                    <a:gd name="connsiteY19" fmla="*/ 42473 h 493047"/>
                    <a:gd name="connsiteX20" fmla="*/ 1005546 w 1204329"/>
                    <a:gd name="connsiteY20" fmla="*/ 68977 h 493047"/>
                    <a:gd name="connsiteX21" fmla="*/ 1045303 w 1204329"/>
                    <a:gd name="connsiteY21" fmla="*/ 95481 h 493047"/>
                    <a:gd name="connsiteX22" fmla="*/ 1071807 w 1204329"/>
                    <a:gd name="connsiteY22" fmla="*/ 121986 h 493047"/>
                    <a:gd name="connsiteX23" fmla="*/ 1111564 w 1204329"/>
                    <a:gd name="connsiteY23" fmla="*/ 135238 h 493047"/>
                    <a:gd name="connsiteX24" fmla="*/ 1151320 w 1204329"/>
                    <a:gd name="connsiteY24" fmla="*/ 161742 h 493047"/>
                    <a:gd name="connsiteX25" fmla="*/ 1204329 w 1204329"/>
                    <a:gd name="connsiteY25" fmla="*/ 228003 h 493047"/>
                    <a:gd name="connsiteX26" fmla="*/ 1191077 w 1204329"/>
                    <a:gd name="connsiteY26" fmla="*/ 320768 h 493047"/>
                    <a:gd name="connsiteX27" fmla="*/ 1164572 w 1204329"/>
                    <a:gd name="connsiteY27" fmla="*/ 347273 h 493047"/>
                    <a:gd name="connsiteX28" fmla="*/ 1098311 w 1204329"/>
                    <a:gd name="connsiteY28" fmla="*/ 334021 h 493047"/>
                    <a:gd name="connsiteX29" fmla="*/ 1018798 w 1204329"/>
                    <a:gd name="connsiteY29" fmla="*/ 307516 h 493047"/>
                    <a:gd name="connsiteX30" fmla="*/ 979042 w 1204329"/>
                    <a:gd name="connsiteY30" fmla="*/ 281012 h 493047"/>
                    <a:gd name="connsiteX31" fmla="*/ 939285 w 1204329"/>
                    <a:gd name="connsiteY31" fmla="*/ 267760 h 493047"/>
                    <a:gd name="connsiteX32" fmla="*/ 912781 w 1204329"/>
                    <a:gd name="connsiteY32" fmla="*/ 241255 h 493047"/>
                    <a:gd name="connsiteX33" fmla="*/ 873024 w 1204329"/>
                    <a:gd name="connsiteY33" fmla="*/ 228003 h 493047"/>
                    <a:gd name="connsiteX34" fmla="*/ 727250 w 1204329"/>
                    <a:gd name="connsiteY34" fmla="*/ 201499 h 493047"/>
                    <a:gd name="connsiteX35" fmla="*/ 674242 w 1204329"/>
                    <a:gd name="connsiteY35" fmla="*/ 188247 h 493047"/>
                    <a:gd name="connsiteX36" fmla="*/ 581477 w 1204329"/>
                    <a:gd name="connsiteY36" fmla="*/ 201499 h 493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1204329" h="493047">
                      <a:moveTo>
                        <a:pt x="700746" y="188247"/>
                      </a:moveTo>
                      <a:cubicBezTo>
                        <a:pt x="643320" y="192664"/>
                        <a:pt x="585359" y="192516"/>
                        <a:pt x="528468" y="201499"/>
                      </a:cubicBezTo>
                      <a:cubicBezTo>
                        <a:pt x="500872" y="205856"/>
                        <a:pt x="448955" y="228003"/>
                        <a:pt x="448955" y="228003"/>
                      </a:cubicBezTo>
                      <a:cubicBezTo>
                        <a:pt x="422451" y="245673"/>
                        <a:pt x="391967" y="258488"/>
                        <a:pt x="369442" y="281012"/>
                      </a:cubicBezTo>
                      <a:cubicBezTo>
                        <a:pt x="331675" y="318778"/>
                        <a:pt x="353333" y="300585"/>
                        <a:pt x="303181" y="334021"/>
                      </a:cubicBezTo>
                      <a:cubicBezTo>
                        <a:pt x="257744" y="402177"/>
                        <a:pt x="300028" y="349795"/>
                        <a:pt x="236920" y="400281"/>
                      </a:cubicBezTo>
                      <a:cubicBezTo>
                        <a:pt x="184944" y="441862"/>
                        <a:pt x="239704" y="417023"/>
                        <a:pt x="170659" y="440038"/>
                      </a:cubicBezTo>
                      <a:cubicBezTo>
                        <a:pt x="157407" y="448873"/>
                        <a:pt x="145457" y="460073"/>
                        <a:pt x="130903" y="466542"/>
                      </a:cubicBezTo>
                      <a:cubicBezTo>
                        <a:pt x="105373" y="477889"/>
                        <a:pt x="51390" y="493047"/>
                        <a:pt x="51390" y="493047"/>
                      </a:cubicBezTo>
                      <a:cubicBezTo>
                        <a:pt x="-28123" y="466541"/>
                        <a:pt x="2744" y="491194"/>
                        <a:pt x="24885" y="347273"/>
                      </a:cubicBezTo>
                      <a:cubicBezTo>
                        <a:pt x="32557" y="297406"/>
                        <a:pt x="36784" y="315834"/>
                        <a:pt x="64642" y="281012"/>
                      </a:cubicBezTo>
                      <a:cubicBezTo>
                        <a:pt x="74592" y="268575"/>
                        <a:pt x="79884" y="252517"/>
                        <a:pt x="91146" y="241255"/>
                      </a:cubicBezTo>
                      <a:cubicBezTo>
                        <a:pt x="116835" y="215566"/>
                        <a:pt x="138325" y="212277"/>
                        <a:pt x="170659" y="201499"/>
                      </a:cubicBezTo>
                      <a:cubicBezTo>
                        <a:pt x="253702" y="90775"/>
                        <a:pt x="167387" y="184908"/>
                        <a:pt x="250172" y="135238"/>
                      </a:cubicBezTo>
                      <a:cubicBezTo>
                        <a:pt x="260886" y="128810"/>
                        <a:pt x="266281" y="115665"/>
                        <a:pt x="276677" y="108734"/>
                      </a:cubicBezTo>
                      <a:cubicBezTo>
                        <a:pt x="293114" y="97776"/>
                        <a:pt x="312533" y="92030"/>
                        <a:pt x="329685" y="82229"/>
                      </a:cubicBezTo>
                      <a:cubicBezTo>
                        <a:pt x="401612" y="41128"/>
                        <a:pt x="336312" y="66768"/>
                        <a:pt x="409198" y="42473"/>
                      </a:cubicBezTo>
                      <a:cubicBezTo>
                        <a:pt x="422450" y="33638"/>
                        <a:pt x="434042" y="21561"/>
                        <a:pt x="448955" y="15968"/>
                      </a:cubicBezTo>
                      <a:cubicBezTo>
                        <a:pt x="543325" y="-19421"/>
                        <a:pt x="783320" y="14902"/>
                        <a:pt x="806764" y="15968"/>
                      </a:cubicBezTo>
                      <a:cubicBezTo>
                        <a:pt x="844585" y="23533"/>
                        <a:pt x="888610" y="31246"/>
                        <a:pt x="926033" y="42473"/>
                      </a:cubicBezTo>
                      <a:cubicBezTo>
                        <a:pt x="952793" y="50501"/>
                        <a:pt x="982300" y="53480"/>
                        <a:pt x="1005546" y="68977"/>
                      </a:cubicBezTo>
                      <a:cubicBezTo>
                        <a:pt x="1018798" y="77812"/>
                        <a:pt x="1032866" y="85531"/>
                        <a:pt x="1045303" y="95481"/>
                      </a:cubicBezTo>
                      <a:cubicBezTo>
                        <a:pt x="1055059" y="103286"/>
                        <a:pt x="1061093" y="115558"/>
                        <a:pt x="1071807" y="121986"/>
                      </a:cubicBezTo>
                      <a:cubicBezTo>
                        <a:pt x="1083785" y="129173"/>
                        <a:pt x="1098312" y="130821"/>
                        <a:pt x="1111564" y="135238"/>
                      </a:cubicBezTo>
                      <a:cubicBezTo>
                        <a:pt x="1124816" y="144073"/>
                        <a:pt x="1138883" y="151792"/>
                        <a:pt x="1151320" y="161742"/>
                      </a:cubicBezTo>
                      <a:cubicBezTo>
                        <a:pt x="1178293" y="183321"/>
                        <a:pt x="1184651" y="198487"/>
                        <a:pt x="1204329" y="228003"/>
                      </a:cubicBezTo>
                      <a:cubicBezTo>
                        <a:pt x="1199912" y="258925"/>
                        <a:pt x="1200955" y="291135"/>
                        <a:pt x="1191077" y="320768"/>
                      </a:cubicBezTo>
                      <a:cubicBezTo>
                        <a:pt x="1187126" y="332621"/>
                        <a:pt x="1176941" y="345506"/>
                        <a:pt x="1164572" y="347273"/>
                      </a:cubicBezTo>
                      <a:cubicBezTo>
                        <a:pt x="1142274" y="350459"/>
                        <a:pt x="1120042" y="339948"/>
                        <a:pt x="1098311" y="334021"/>
                      </a:cubicBezTo>
                      <a:cubicBezTo>
                        <a:pt x="1071357" y="326670"/>
                        <a:pt x="1018798" y="307516"/>
                        <a:pt x="1018798" y="307516"/>
                      </a:cubicBezTo>
                      <a:cubicBezTo>
                        <a:pt x="1005546" y="298681"/>
                        <a:pt x="993288" y="288135"/>
                        <a:pt x="979042" y="281012"/>
                      </a:cubicBezTo>
                      <a:cubicBezTo>
                        <a:pt x="966548" y="274765"/>
                        <a:pt x="951263" y="274947"/>
                        <a:pt x="939285" y="267760"/>
                      </a:cubicBezTo>
                      <a:cubicBezTo>
                        <a:pt x="928571" y="261332"/>
                        <a:pt x="923495" y="247683"/>
                        <a:pt x="912781" y="241255"/>
                      </a:cubicBezTo>
                      <a:cubicBezTo>
                        <a:pt x="900803" y="234068"/>
                        <a:pt x="886456" y="231841"/>
                        <a:pt x="873024" y="228003"/>
                      </a:cubicBezTo>
                      <a:cubicBezTo>
                        <a:pt x="794122" y="205460"/>
                        <a:pt x="830484" y="220269"/>
                        <a:pt x="727250" y="201499"/>
                      </a:cubicBezTo>
                      <a:cubicBezTo>
                        <a:pt x="709331" y="198241"/>
                        <a:pt x="691911" y="192664"/>
                        <a:pt x="674242" y="188247"/>
                      </a:cubicBezTo>
                      <a:cubicBezTo>
                        <a:pt x="590372" y="202225"/>
                        <a:pt x="621599" y="201499"/>
                        <a:pt x="581477" y="201499"/>
                      </a:cubicBezTo>
                    </a:path>
                  </a:pathLst>
                </a:custGeom>
                <a:solidFill>
                  <a:srgbClr val="FF66F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</p:grpSp>
          <p:sp>
            <p:nvSpPr>
              <p:cNvPr id="704" name="正方形/長方形 703"/>
              <p:cNvSpPr/>
              <p:nvPr/>
            </p:nvSpPr>
            <p:spPr>
              <a:xfrm>
                <a:off x="3211081" y="1525873"/>
                <a:ext cx="3110384" cy="1353091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ja-JP" altLang="en-US" sz="2000" b="0" cap="none" spc="0" dirty="0" smtClean="0">
                    <a:ln w="18415" cmpd="sng">
                      <a:solidFill>
                        <a:sysClr val="windowText" lastClr="000000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</a:rPr>
                  <a:t>もんだい</a:t>
                </a:r>
                <a:endParaRPr lang="ja-JP" altLang="en-US" sz="2000" b="0" cap="none" spc="0" dirty="0">
                  <a:ln w="18415" cmpd="sng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533" name="グループ化 532"/>
            <p:cNvGrpSpPr/>
            <p:nvPr/>
          </p:nvGrpSpPr>
          <p:grpSpPr>
            <a:xfrm>
              <a:off x="3725844" y="1837840"/>
              <a:ext cx="1455374" cy="1384722"/>
              <a:chOff x="2744777" y="1484784"/>
              <a:chExt cx="4050390" cy="4682851"/>
            </a:xfrm>
          </p:grpSpPr>
          <p:grpSp>
            <p:nvGrpSpPr>
              <p:cNvPr id="690" name="グループ化 689"/>
              <p:cNvGrpSpPr/>
              <p:nvPr/>
            </p:nvGrpSpPr>
            <p:grpSpPr>
              <a:xfrm>
                <a:off x="2744777" y="1484784"/>
                <a:ext cx="4050390" cy="4682851"/>
                <a:chOff x="2668961" y="1844824"/>
                <a:chExt cx="4050390" cy="4682851"/>
              </a:xfrm>
            </p:grpSpPr>
            <p:sp>
              <p:nvSpPr>
                <p:cNvPr id="695" name="フリーフォーム 694"/>
                <p:cNvSpPr/>
                <p:nvPr/>
              </p:nvSpPr>
              <p:spPr>
                <a:xfrm>
                  <a:off x="2668961" y="1844824"/>
                  <a:ext cx="4050390" cy="4682851"/>
                </a:xfrm>
                <a:custGeom>
                  <a:avLst/>
                  <a:gdLst>
                    <a:gd name="connsiteX0" fmla="*/ 1277497 w 4050390"/>
                    <a:gd name="connsiteY0" fmla="*/ 35515 h 4334120"/>
                    <a:gd name="connsiteX1" fmla="*/ 747410 w 4050390"/>
                    <a:gd name="connsiteY1" fmla="*/ 287306 h 4334120"/>
                    <a:gd name="connsiteX2" fmla="*/ 349845 w 4050390"/>
                    <a:gd name="connsiteY2" fmla="*/ 936663 h 4334120"/>
                    <a:gd name="connsiteX3" fmla="*/ 190819 w 4050390"/>
                    <a:gd name="connsiteY3" fmla="*/ 2672698 h 4334120"/>
                    <a:gd name="connsiteX4" fmla="*/ 204071 w 4050390"/>
                    <a:gd name="connsiteY4" fmla="*/ 4209950 h 4334120"/>
                    <a:gd name="connsiteX5" fmla="*/ 270332 w 4050390"/>
                    <a:gd name="connsiteY5" fmla="*/ 4249706 h 4334120"/>
                    <a:gd name="connsiteX6" fmla="*/ 3649637 w 4050390"/>
                    <a:gd name="connsiteY6" fmla="*/ 4302715 h 4334120"/>
                    <a:gd name="connsiteX7" fmla="*/ 4020697 w 4050390"/>
                    <a:gd name="connsiteY7" fmla="*/ 4249706 h 4334120"/>
                    <a:gd name="connsiteX8" fmla="*/ 3967689 w 4050390"/>
                    <a:gd name="connsiteY8" fmla="*/ 4156941 h 4334120"/>
                    <a:gd name="connsiteX9" fmla="*/ 3914680 w 4050390"/>
                    <a:gd name="connsiteY9" fmla="*/ 2526924 h 4334120"/>
                    <a:gd name="connsiteX10" fmla="*/ 3768906 w 4050390"/>
                    <a:gd name="connsiteY10" fmla="*/ 578854 h 4334120"/>
                    <a:gd name="connsiteX11" fmla="*/ 2152141 w 4050390"/>
                    <a:gd name="connsiteY11" fmla="*/ 22263 h 4334120"/>
                    <a:gd name="connsiteX12" fmla="*/ 1065463 w 4050390"/>
                    <a:gd name="connsiteY12" fmla="*/ 101776 h 4334120"/>
                    <a:gd name="connsiteX13" fmla="*/ 1065463 w 4050390"/>
                    <a:gd name="connsiteY13" fmla="*/ 101776 h 43341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4050390" h="4334120">
                      <a:moveTo>
                        <a:pt x="1277497" y="35515"/>
                      </a:moveTo>
                      <a:cubicBezTo>
                        <a:pt x="1089758" y="86315"/>
                        <a:pt x="902019" y="137115"/>
                        <a:pt x="747410" y="287306"/>
                      </a:cubicBezTo>
                      <a:cubicBezTo>
                        <a:pt x="592801" y="437497"/>
                        <a:pt x="442610" y="539098"/>
                        <a:pt x="349845" y="936663"/>
                      </a:cubicBezTo>
                      <a:cubicBezTo>
                        <a:pt x="257080" y="1334228"/>
                        <a:pt x="215115" y="2127150"/>
                        <a:pt x="190819" y="2672698"/>
                      </a:cubicBezTo>
                      <a:cubicBezTo>
                        <a:pt x="166523" y="3218246"/>
                        <a:pt x="190819" y="3947115"/>
                        <a:pt x="204071" y="4209950"/>
                      </a:cubicBezTo>
                      <a:cubicBezTo>
                        <a:pt x="217323" y="4472785"/>
                        <a:pt x="-303929" y="4234245"/>
                        <a:pt x="270332" y="4249706"/>
                      </a:cubicBezTo>
                      <a:cubicBezTo>
                        <a:pt x="844593" y="4265167"/>
                        <a:pt x="3024576" y="4302715"/>
                        <a:pt x="3649637" y="4302715"/>
                      </a:cubicBezTo>
                      <a:cubicBezTo>
                        <a:pt x="4274698" y="4302715"/>
                        <a:pt x="3967688" y="4274002"/>
                        <a:pt x="4020697" y="4249706"/>
                      </a:cubicBezTo>
                      <a:cubicBezTo>
                        <a:pt x="4073706" y="4225410"/>
                        <a:pt x="3985359" y="4444071"/>
                        <a:pt x="3967689" y="4156941"/>
                      </a:cubicBezTo>
                      <a:cubicBezTo>
                        <a:pt x="3950020" y="3869811"/>
                        <a:pt x="3947811" y="3123272"/>
                        <a:pt x="3914680" y="2526924"/>
                      </a:cubicBezTo>
                      <a:cubicBezTo>
                        <a:pt x="3881550" y="1930576"/>
                        <a:pt x="4062663" y="996298"/>
                        <a:pt x="3768906" y="578854"/>
                      </a:cubicBezTo>
                      <a:cubicBezTo>
                        <a:pt x="3475150" y="161411"/>
                        <a:pt x="2602715" y="101776"/>
                        <a:pt x="2152141" y="22263"/>
                      </a:cubicBezTo>
                      <a:cubicBezTo>
                        <a:pt x="1701567" y="-57250"/>
                        <a:pt x="1065463" y="101776"/>
                        <a:pt x="1065463" y="101776"/>
                      </a:cubicBezTo>
                      <a:lnTo>
                        <a:pt x="1065463" y="101776"/>
                      </a:lnTo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696" name="円/楕円 695"/>
                <p:cNvSpPr/>
                <p:nvPr/>
              </p:nvSpPr>
              <p:spPr>
                <a:xfrm>
                  <a:off x="3539968" y="2708920"/>
                  <a:ext cx="864096" cy="864096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697" name="弦 696"/>
                <p:cNvSpPr/>
                <p:nvPr/>
              </p:nvSpPr>
              <p:spPr>
                <a:xfrm rot="17413514">
                  <a:off x="3511875" y="2740803"/>
                  <a:ext cx="863204" cy="848977"/>
                </a:xfrm>
                <a:prstGeom prst="chord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698" name="円/楕円 697"/>
                <p:cNvSpPr/>
                <p:nvPr/>
              </p:nvSpPr>
              <p:spPr>
                <a:xfrm>
                  <a:off x="4913988" y="2708920"/>
                  <a:ext cx="864096" cy="864096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699" name="弦 698"/>
                <p:cNvSpPr/>
                <p:nvPr/>
              </p:nvSpPr>
              <p:spPr>
                <a:xfrm rot="17413514">
                  <a:off x="4885895" y="2740803"/>
                  <a:ext cx="863204" cy="848977"/>
                </a:xfrm>
                <a:prstGeom prst="chord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700" name="円/楕円 699"/>
                <p:cNvSpPr/>
                <p:nvPr/>
              </p:nvSpPr>
              <p:spPr>
                <a:xfrm>
                  <a:off x="3779912" y="2996952"/>
                  <a:ext cx="360040" cy="28803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701" name="円/楕円 700"/>
                <p:cNvSpPr/>
                <p:nvPr/>
              </p:nvSpPr>
              <p:spPr>
                <a:xfrm>
                  <a:off x="5137477" y="3021275"/>
                  <a:ext cx="360040" cy="28803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</p:grpSp>
          <p:grpSp>
            <p:nvGrpSpPr>
              <p:cNvPr id="691" name="グループ化 690"/>
              <p:cNvGrpSpPr/>
              <p:nvPr/>
            </p:nvGrpSpPr>
            <p:grpSpPr>
              <a:xfrm>
                <a:off x="4333282" y="3948385"/>
                <a:ext cx="880011" cy="701173"/>
                <a:chOff x="4109793" y="3844323"/>
                <a:chExt cx="1216771" cy="701173"/>
              </a:xfrm>
            </p:grpSpPr>
            <p:sp>
              <p:nvSpPr>
                <p:cNvPr id="693" name="フリーフォーム 692"/>
                <p:cNvSpPr/>
                <p:nvPr/>
              </p:nvSpPr>
              <p:spPr>
                <a:xfrm>
                  <a:off x="4109793" y="4052449"/>
                  <a:ext cx="1204329" cy="493047"/>
                </a:xfrm>
                <a:custGeom>
                  <a:avLst/>
                  <a:gdLst>
                    <a:gd name="connsiteX0" fmla="*/ 700746 w 1204329"/>
                    <a:gd name="connsiteY0" fmla="*/ 188247 h 493047"/>
                    <a:gd name="connsiteX1" fmla="*/ 528468 w 1204329"/>
                    <a:gd name="connsiteY1" fmla="*/ 201499 h 493047"/>
                    <a:gd name="connsiteX2" fmla="*/ 448955 w 1204329"/>
                    <a:gd name="connsiteY2" fmla="*/ 228003 h 493047"/>
                    <a:gd name="connsiteX3" fmla="*/ 369442 w 1204329"/>
                    <a:gd name="connsiteY3" fmla="*/ 281012 h 493047"/>
                    <a:gd name="connsiteX4" fmla="*/ 303181 w 1204329"/>
                    <a:gd name="connsiteY4" fmla="*/ 334021 h 493047"/>
                    <a:gd name="connsiteX5" fmla="*/ 236920 w 1204329"/>
                    <a:gd name="connsiteY5" fmla="*/ 400281 h 493047"/>
                    <a:gd name="connsiteX6" fmla="*/ 170659 w 1204329"/>
                    <a:gd name="connsiteY6" fmla="*/ 440038 h 493047"/>
                    <a:gd name="connsiteX7" fmla="*/ 130903 w 1204329"/>
                    <a:gd name="connsiteY7" fmla="*/ 466542 h 493047"/>
                    <a:gd name="connsiteX8" fmla="*/ 51390 w 1204329"/>
                    <a:gd name="connsiteY8" fmla="*/ 493047 h 493047"/>
                    <a:gd name="connsiteX9" fmla="*/ 24885 w 1204329"/>
                    <a:gd name="connsiteY9" fmla="*/ 347273 h 493047"/>
                    <a:gd name="connsiteX10" fmla="*/ 64642 w 1204329"/>
                    <a:gd name="connsiteY10" fmla="*/ 281012 h 493047"/>
                    <a:gd name="connsiteX11" fmla="*/ 91146 w 1204329"/>
                    <a:gd name="connsiteY11" fmla="*/ 241255 h 493047"/>
                    <a:gd name="connsiteX12" fmla="*/ 170659 w 1204329"/>
                    <a:gd name="connsiteY12" fmla="*/ 201499 h 493047"/>
                    <a:gd name="connsiteX13" fmla="*/ 250172 w 1204329"/>
                    <a:gd name="connsiteY13" fmla="*/ 135238 h 493047"/>
                    <a:gd name="connsiteX14" fmla="*/ 276677 w 1204329"/>
                    <a:gd name="connsiteY14" fmla="*/ 108734 h 493047"/>
                    <a:gd name="connsiteX15" fmla="*/ 329685 w 1204329"/>
                    <a:gd name="connsiteY15" fmla="*/ 82229 h 493047"/>
                    <a:gd name="connsiteX16" fmla="*/ 409198 w 1204329"/>
                    <a:gd name="connsiteY16" fmla="*/ 42473 h 493047"/>
                    <a:gd name="connsiteX17" fmla="*/ 448955 w 1204329"/>
                    <a:gd name="connsiteY17" fmla="*/ 15968 h 493047"/>
                    <a:gd name="connsiteX18" fmla="*/ 806764 w 1204329"/>
                    <a:gd name="connsiteY18" fmla="*/ 15968 h 493047"/>
                    <a:gd name="connsiteX19" fmla="*/ 926033 w 1204329"/>
                    <a:gd name="connsiteY19" fmla="*/ 42473 h 493047"/>
                    <a:gd name="connsiteX20" fmla="*/ 1005546 w 1204329"/>
                    <a:gd name="connsiteY20" fmla="*/ 68977 h 493047"/>
                    <a:gd name="connsiteX21" fmla="*/ 1045303 w 1204329"/>
                    <a:gd name="connsiteY21" fmla="*/ 95481 h 493047"/>
                    <a:gd name="connsiteX22" fmla="*/ 1071807 w 1204329"/>
                    <a:gd name="connsiteY22" fmla="*/ 121986 h 493047"/>
                    <a:gd name="connsiteX23" fmla="*/ 1111564 w 1204329"/>
                    <a:gd name="connsiteY23" fmla="*/ 135238 h 493047"/>
                    <a:gd name="connsiteX24" fmla="*/ 1151320 w 1204329"/>
                    <a:gd name="connsiteY24" fmla="*/ 161742 h 493047"/>
                    <a:gd name="connsiteX25" fmla="*/ 1204329 w 1204329"/>
                    <a:gd name="connsiteY25" fmla="*/ 228003 h 493047"/>
                    <a:gd name="connsiteX26" fmla="*/ 1191077 w 1204329"/>
                    <a:gd name="connsiteY26" fmla="*/ 320768 h 493047"/>
                    <a:gd name="connsiteX27" fmla="*/ 1164572 w 1204329"/>
                    <a:gd name="connsiteY27" fmla="*/ 347273 h 493047"/>
                    <a:gd name="connsiteX28" fmla="*/ 1098311 w 1204329"/>
                    <a:gd name="connsiteY28" fmla="*/ 334021 h 493047"/>
                    <a:gd name="connsiteX29" fmla="*/ 1018798 w 1204329"/>
                    <a:gd name="connsiteY29" fmla="*/ 307516 h 493047"/>
                    <a:gd name="connsiteX30" fmla="*/ 979042 w 1204329"/>
                    <a:gd name="connsiteY30" fmla="*/ 281012 h 493047"/>
                    <a:gd name="connsiteX31" fmla="*/ 939285 w 1204329"/>
                    <a:gd name="connsiteY31" fmla="*/ 267760 h 493047"/>
                    <a:gd name="connsiteX32" fmla="*/ 912781 w 1204329"/>
                    <a:gd name="connsiteY32" fmla="*/ 241255 h 493047"/>
                    <a:gd name="connsiteX33" fmla="*/ 873024 w 1204329"/>
                    <a:gd name="connsiteY33" fmla="*/ 228003 h 493047"/>
                    <a:gd name="connsiteX34" fmla="*/ 727250 w 1204329"/>
                    <a:gd name="connsiteY34" fmla="*/ 201499 h 493047"/>
                    <a:gd name="connsiteX35" fmla="*/ 674242 w 1204329"/>
                    <a:gd name="connsiteY35" fmla="*/ 188247 h 493047"/>
                    <a:gd name="connsiteX36" fmla="*/ 581477 w 1204329"/>
                    <a:gd name="connsiteY36" fmla="*/ 201499 h 493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1204329" h="493047">
                      <a:moveTo>
                        <a:pt x="700746" y="188247"/>
                      </a:moveTo>
                      <a:cubicBezTo>
                        <a:pt x="643320" y="192664"/>
                        <a:pt x="585359" y="192516"/>
                        <a:pt x="528468" y="201499"/>
                      </a:cubicBezTo>
                      <a:cubicBezTo>
                        <a:pt x="500872" y="205856"/>
                        <a:pt x="448955" y="228003"/>
                        <a:pt x="448955" y="228003"/>
                      </a:cubicBezTo>
                      <a:cubicBezTo>
                        <a:pt x="422451" y="245673"/>
                        <a:pt x="391967" y="258488"/>
                        <a:pt x="369442" y="281012"/>
                      </a:cubicBezTo>
                      <a:cubicBezTo>
                        <a:pt x="331675" y="318778"/>
                        <a:pt x="353333" y="300585"/>
                        <a:pt x="303181" y="334021"/>
                      </a:cubicBezTo>
                      <a:cubicBezTo>
                        <a:pt x="257744" y="402177"/>
                        <a:pt x="300028" y="349795"/>
                        <a:pt x="236920" y="400281"/>
                      </a:cubicBezTo>
                      <a:cubicBezTo>
                        <a:pt x="184944" y="441862"/>
                        <a:pt x="239704" y="417023"/>
                        <a:pt x="170659" y="440038"/>
                      </a:cubicBezTo>
                      <a:cubicBezTo>
                        <a:pt x="157407" y="448873"/>
                        <a:pt x="145457" y="460073"/>
                        <a:pt x="130903" y="466542"/>
                      </a:cubicBezTo>
                      <a:cubicBezTo>
                        <a:pt x="105373" y="477889"/>
                        <a:pt x="51390" y="493047"/>
                        <a:pt x="51390" y="493047"/>
                      </a:cubicBezTo>
                      <a:cubicBezTo>
                        <a:pt x="-28123" y="466541"/>
                        <a:pt x="2744" y="491194"/>
                        <a:pt x="24885" y="347273"/>
                      </a:cubicBezTo>
                      <a:cubicBezTo>
                        <a:pt x="32557" y="297406"/>
                        <a:pt x="36784" y="315834"/>
                        <a:pt x="64642" y="281012"/>
                      </a:cubicBezTo>
                      <a:cubicBezTo>
                        <a:pt x="74592" y="268575"/>
                        <a:pt x="79884" y="252517"/>
                        <a:pt x="91146" y="241255"/>
                      </a:cubicBezTo>
                      <a:cubicBezTo>
                        <a:pt x="116835" y="215566"/>
                        <a:pt x="138325" y="212277"/>
                        <a:pt x="170659" y="201499"/>
                      </a:cubicBezTo>
                      <a:cubicBezTo>
                        <a:pt x="253702" y="90775"/>
                        <a:pt x="167387" y="184908"/>
                        <a:pt x="250172" y="135238"/>
                      </a:cubicBezTo>
                      <a:cubicBezTo>
                        <a:pt x="260886" y="128810"/>
                        <a:pt x="266281" y="115665"/>
                        <a:pt x="276677" y="108734"/>
                      </a:cubicBezTo>
                      <a:cubicBezTo>
                        <a:pt x="293114" y="97776"/>
                        <a:pt x="312533" y="92030"/>
                        <a:pt x="329685" y="82229"/>
                      </a:cubicBezTo>
                      <a:cubicBezTo>
                        <a:pt x="401612" y="41128"/>
                        <a:pt x="336312" y="66768"/>
                        <a:pt x="409198" y="42473"/>
                      </a:cubicBezTo>
                      <a:cubicBezTo>
                        <a:pt x="422450" y="33638"/>
                        <a:pt x="434042" y="21561"/>
                        <a:pt x="448955" y="15968"/>
                      </a:cubicBezTo>
                      <a:cubicBezTo>
                        <a:pt x="543325" y="-19421"/>
                        <a:pt x="783320" y="14902"/>
                        <a:pt x="806764" y="15968"/>
                      </a:cubicBezTo>
                      <a:cubicBezTo>
                        <a:pt x="844585" y="23533"/>
                        <a:pt x="888610" y="31246"/>
                        <a:pt x="926033" y="42473"/>
                      </a:cubicBezTo>
                      <a:cubicBezTo>
                        <a:pt x="952793" y="50501"/>
                        <a:pt x="982300" y="53480"/>
                        <a:pt x="1005546" y="68977"/>
                      </a:cubicBezTo>
                      <a:cubicBezTo>
                        <a:pt x="1018798" y="77812"/>
                        <a:pt x="1032866" y="85531"/>
                        <a:pt x="1045303" y="95481"/>
                      </a:cubicBezTo>
                      <a:cubicBezTo>
                        <a:pt x="1055059" y="103286"/>
                        <a:pt x="1061093" y="115558"/>
                        <a:pt x="1071807" y="121986"/>
                      </a:cubicBezTo>
                      <a:cubicBezTo>
                        <a:pt x="1083785" y="129173"/>
                        <a:pt x="1098312" y="130821"/>
                        <a:pt x="1111564" y="135238"/>
                      </a:cubicBezTo>
                      <a:cubicBezTo>
                        <a:pt x="1124816" y="144073"/>
                        <a:pt x="1138883" y="151792"/>
                        <a:pt x="1151320" y="161742"/>
                      </a:cubicBezTo>
                      <a:cubicBezTo>
                        <a:pt x="1178293" y="183321"/>
                        <a:pt x="1184651" y="198487"/>
                        <a:pt x="1204329" y="228003"/>
                      </a:cubicBezTo>
                      <a:cubicBezTo>
                        <a:pt x="1199912" y="258925"/>
                        <a:pt x="1200955" y="291135"/>
                        <a:pt x="1191077" y="320768"/>
                      </a:cubicBezTo>
                      <a:cubicBezTo>
                        <a:pt x="1187126" y="332621"/>
                        <a:pt x="1176941" y="345506"/>
                        <a:pt x="1164572" y="347273"/>
                      </a:cubicBezTo>
                      <a:cubicBezTo>
                        <a:pt x="1142274" y="350459"/>
                        <a:pt x="1120042" y="339948"/>
                        <a:pt x="1098311" y="334021"/>
                      </a:cubicBezTo>
                      <a:cubicBezTo>
                        <a:pt x="1071357" y="326670"/>
                        <a:pt x="1018798" y="307516"/>
                        <a:pt x="1018798" y="307516"/>
                      </a:cubicBezTo>
                      <a:cubicBezTo>
                        <a:pt x="1005546" y="298681"/>
                        <a:pt x="993288" y="288135"/>
                        <a:pt x="979042" y="281012"/>
                      </a:cubicBezTo>
                      <a:cubicBezTo>
                        <a:pt x="966548" y="274765"/>
                        <a:pt x="951263" y="274947"/>
                        <a:pt x="939285" y="267760"/>
                      </a:cubicBezTo>
                      <a:cubicBezTo>
                        <a:pt x="928571" y="261332"/>
                        <a:pt x="923495" y="247683"/>
                        <a:pt x="912781" y="241255"/>
                      </a:cubicBezTo>
                      <a:cubicBezTo>
                        <a:pt x="900803" y="234068"/>
                        <a:pt x="886456" y="231841"/>
                        <a:pt x="873024" y="228003"/>
                      </a:cubicBezTo>
                      <a:cubicBezTo>
                        <a:pt x="794122" y="205460"/>
                        <a:pt x="830484" y="220269"/>
                        <a:pt x="727250" y="201499"/>
                      </a:cubicBezTo>
                      <a:cubicBezTo>
                        <a:pt x="709331" y="198241"/>
                        <a:pt x="691911" y="192664"/>
                        <a:pt x="674242" y="188247"/>
                      </a:cubicBezTo>
                      <a:cubicBezTo>
                        <a:pt x="590372" y="202225"/>
                        <a:pt x="621599" y="201499"/>
                        <a:pt x="581477" y="201499"/>
                      </a:cubicBezTo>
                    </a:path>
                  </a:pathLst>
                </a:custGeom>
                <a:solidFill>
                  <a:srgbClr val="FF66F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694" name="フリーフォーム 693"/>
                <p:cNvSpPr/>
                <p:nvPr/>
              </p:nvSpPr>
              <p:spPr>
                <a:xfrm>
                  <a:off x="4122235" y="3844323"/>
                  <a:ext cx="1204329" cy="493047"/>
                </a:xfrm>
                <a:custGeom>
                  <a:avLst/>
                  <a:gdLst>
                    <a:gd name="connsiteX0" fmla="*/ 700746 w 1204329"/>
                    <a:gd name="connsiteY0" fmla="*/ 188247 h 493047"/>
                    <a:gd name="connsiteX1" fmla="*/ 528468 w 1204329"/>
                    <a:gd name="connsiteY1" fmla="*/ 201499 h 493047"/>
                    <a:gd name="connsiteX2" fmla="*/ 448955 w 1204329"/>
                    <a:gd name="connsiteY2" fmla="*/ 228003 h 493047"/>
                    <a:gd name="connsiteX3" fmla="*/ 369442 w 1204329"/>
                    <a:gd name="connsiteY3" fmla="*/ 281012 h 493047"/>
                    <a:gd name="connsiteX4" fmla="*/ 303181 w 1204329"/>
                    <a:gd name="connsiteY4" fmla="*/ 334021 h 493047"/>
                    <a:gd name="connsiteX5" fmla="*/ 236920 w 1204329"/>
                    <a:gd name="connsiteY5" fmla="*/ 400281 h 493047"/>
                    <a:gd name="connsiteX6" fmla="*/ 170659 w 1204329"/>
                    <a:gd name="connsiteY6" fmla="*/ 440038 h 493047"/>
                    <a:gd name="connsiteX7" fmla="*/ 130903 w 1204329"/>
                    <a:gd name="connsiteY7" fmla="*/ 466542 h 493047"/>
                    <a:gd name="connsiteX8" fmla="*/ 51390 w 1204329"/>
                    <a:gd name="connsiteY8" fmla="*/ 493047 h 493047"/>
                    <a:gd name="connsiteX9" fmla="*/ 24885 w 1204329"/>
                    <a:gd name="connsiteY9" fmla="*/ 347273 h 493047"/>
                    <a:gd name="connsiteX10" fmla="*/ 64642 w 1204329"/>
                    <a:gd name="connsiteY10" fmla="*/ 281012 h 493047"/>
                    <a:gd name="connsiteX11" fmla="*/ 91146 w 1204329"/>
                    <a:gd name="connsiteY11" fmla="*/ 241255 h 493047"/>
                    <a:gd name="connsiteX12" fmla="*/ 170659 w 1204329"/>
                    <a:gd name="connsiteY12" fmla="*/ 201499 h 493047"/>
                    <a:gd name="connsiteX13" fmla="*/ 250172 w 1204329"/>
                    <a:gd name="connsiteY13" fmla="*/ 135238 h 493047"/>
                    <a:gd name="connsiteX14" fmla="*/ 276677 w 1204329"/>
                    <a:gd name="connsiteY14" fmla="*/ 108734 h 493047"/>
                    <a:gd name="connsiteX15" fmla="*/ 329685 w 1204329"/>
                    <a:gd name="connsiteY15" fmla="*/ 82229 h 493047"/>
                    <a:gd name="connsiteX16" fmla="*/ 409198 w 1204329"/>
                    <a:gd name="connsiteY16" fmla="*/ 42473 h 493047"/>
                    <a:gd name="connsiteX17" fmla="*/ 448955 w 1204329"/>
                    <a:gd name="connsiteY17" fmla="*/ 15968 h 493047"/>
                    <a:gd name="connsiteX18" fmla="*/ 806764 w 1204329"/>
                    <a:gd name="connsiteY18" fmla="*/ 15968 h 493047"/>
                    <a:gd name="connsiteX19" fmla="*/ 926033 w 1204329"/>
                    <a:gd name="connsiteY19" fmla="*/ 42473 h 493047"/>
                    <a:gd name="connsiteX20" fmla="*/ 1005546 w 1204329"/>
                    <a:gd name="connsiteY20" fmla="*/ 68977 h 493047"/>
                    <a:gd name="connsiteX21" fmla="*/ 1045303 w 1204329"/>
                    <a:gd name="connsiteY21" fmla="*/ 95481 h 493047"/>
                    <a:gd name="connsiteX22" fmla="*/ 1071807 w 1204329"/>
                    <a:gd name="connsiteY22" fmla="*/ 121986 h 493047"/>
                    <a:gd name="connsiteX23" fmla="*/ 1111564 w 1204329"/>
                    <a:gd name="connsiteY23" fmla="*/ 135238 h 493047"/>
                    <a:gd name="connsiteX24" fmla="*/ 1151320 w 1204329"/>
                    <a:gd name="connsiteY24" fmla="*/ 161742 h 493047"/>
                    <a:gd name="connsiteX25" fmla="*/ 1204329 w 1204329"/>
                    <a:gd name="connsiteY25" fmla="*/ 228003 h 493047"/>
                    <a:gd name="connsiteX26" fmla="*/ 1191077 w 1204329"/>
                    <a:gd name="connsiteY26" fmla="*/ 320768 h 493047"/>
                    <a:gd name="connsiteX27" fmla="*/ 1164572 w 1204329"/>
                    <a:gd name="connsiteY27" fmla="*/ 347273 h 493047"/>
                    <a:gd name="connsiteX28" fmla="*/ 1098311 w 1204329"/>
                    <a:gd name="connsiteY28" fmla="*/ 334021 h 493047"/>
                    <a:gd name="connsiteX29" fmla="*/ 1018798 w 1204329"/>
                    <a:gd name="connsiteY29" fmla="*/ 307516 h 493047"/>
                    <a:gd name="connsiteX30" fmla="*/ 979042 w 1204329"/>
                    <a:gd name="connsiteY30" fmla="*/ 281012 h 493047"/>
                    <a:gd name="connsiteX31" fmla="*/ 939285 w 1204329"/>
                    <a:gd name="connsiteY31" fmla="*/ 267760 h 493047"/>
                    <a:gd name="connsiteX32" fmla="*/ 912781 w 1204329"/>
                    <a:gd name="connsiteY32" fmla="*/ 241255 h 493047"/>
                    <a:gd name="connsiteX33" fmla="*/ 873024 w 1204329"/>
                    <a:gd name="connsiteY33" fmla="*/ 228003 h 493047"/>
                    <a:gd name="connsiteX34" fmla="*/ 727250 w 1204329"/>
                    <a:gd name="connsiteY34" fmla="*/ 201499 h 493047"/>
                    <a:gd name="connsiteX35" fmla="*/ 674242 w 1204329"/>
                    <a:gd name="connsiteY35" fmla="*/ 188247 h 493047"/>
                    <a:gd name="connsiteX36" fmla="*/ 581477 w 1204329"/>
                    <a:gd name="connsiteY36" fmla="*/ 201499 h 493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1204329" h="493047">
                      <a:moveTo>
                        <a:pt x="700746" y="188247"/>
                      </a:moveTo>
                      <a:cubicBezTo>
                        <a:pt x="643320" y="192664"/>
                        <a:pt x="585359" y="192516"/>
                        <a:pt x="528468" y="201499"/>
                      </a:cubicBezTo>
                      <a:cubicBezTo>
                        <a:pt x="500872" y="205856"/>
                        <a:pt x="448955" y="228003"/>
                        <a:pt x="448955" y="228003"/>
                      </a:cubicBezTo>
                      <a:cubicBezTo>
                        <a:pt x="422451" y="245673"/>
                        <a:pt x="391967" y="258488"/>
                        <a:pt x="369442" y="281012"/>
                      </a:cubicBezTo>
                      <a:cubicBezTo>
                        <a:pt x="331675" y="318778"/>
                        <a:pt x="353333" y="300585"/>
                        <a:pt x="303181" y="334021"/>
                      </a:cubicBezTo>
                      <a:cubicBezTo>
                        <a:pt x="257744" y="402177"/>
                        <a:pt x="300028" y="349795"/>
                        <a:pt x="236920" y="400281"/>
                      </a:cubicBezTo>
                      <a:cubicBezTo>
                        <a:pt x="184944" y="441862"/>
                        <a:pt x="239704" y="417023"/>
                        <a:pt x="170659" y="440038"/>
                      </a:cubicBezTo>
                      <a:cubicBezTo>
                        <a:pt x="157407" y="448873"/>
                        <a:pt x="145457" y="460073"/>
                        <a:pt x="130903" y="466542"/>
                      </a:cubicBezTo>
                      <a:cubicBezTo>
                        <a:pt x="105373" y="477889"/>
                        <a:pt x="51390" y="493047"/>
                        <a:pt x="51390" y="493047"/>
                      </a:cubicBezTo>
                      <a:cubicBezTo>
                        <a:pt x="-28123" y="466541"/>
                        <a:pt x="2744" y="491194"/>
                        <a:pt x="24885" y="347273"/>
                      </a:cubicBezTo>
                      <a:cubicBezTo>
                        <a:pt x="32557" y="297406"/>
                        <a:pt x="36784" y="315834"/>
                        <a:pt x="64642" y="281012"/>
                      </a:cubicBezTo>
                      <a:cubicBezTo>
                        <a:pt x="74592" y="268575"/>
                        <a:pt x="79884" y="252517"/>
                        <a:pt x="91146" y="241255"/>
                      </a:cubicBezTo>
                      <a:cubicBezTo>
                        <a:pt x="116835" y="215566"/>
                        <a:pt x="138325" y="212277"/>
                        <a:pt x="170659" y="201499"/>
                      </a:cubicBezTo>
                      <a:cubicBezTo>
                        <a:pt x="253702" y="90775"/>
                        <a:pt x="167387" y="184908"/>
                        <a:pt x="250172" y="135238"/>
                      </a:cubicBezTo>
                      <a:cubicBezTo>
                        <a:pt x="260886" y="128810"/>
                        <a:pt x="266281" y="115665"/>
                        <a:pt x="276677" y="108734"/>
                      </a:cubicBezTo>
                      <a:cubicBezTo>
                        <a:pt x="293114" y="97776"/>
                        <a:pt x="312533" y="92030"/>
                        <a:pt x="329685" y="82229"/>
                      </a:cubicBezTo>
                      <a:cubicBezTo>
                        <a:pt x="401612" y="41128"/>
                        <a:pt x="336312" y="66768"/>
                        <a:pt x="409198" y="42473"/>
                      </a:cubicBezTo>
                      <a:cubicBezTo>
                        <a:pt x="422450" y="33638"/>
                        <a:pt x="434042" y="21561"/>
                        <a:pt x="448955" y="15968"/>
                      </a:cubicBezTo>
                      <a:cubicBezTo>
                        <a:pt x="543325" y="-19421"/>
                        <a:pt x="783320" y="14902"/>
                        <a:pt x="806764" y="15968"/>
                      </a:cubicBezTo>
                      <a:cubicBezTo>
                        <a:pt x="844585" y="23533"/>
                        <a:pt x="888610" y="31246"/>
                        <a:pt x="926033" y="42473"/>
                      </a:cubicBezTo>
                      <a:cubicBezTo>
                        <a:pt x="952793" y="50501"/>
                        <a:pt x="982300" y="53480"/>
                        <a:pt x="1005546" y="68977"/>
                      </a:cubicBezTo>
                      <a:cubicBezTo>
                        <a:pt x="1018798" y="77812"/>
                        <a:pt x="1032866" y="85531"/>
                        <a:pt x="1045303" y="95481"/>
                      </a:cubicBezTo>
                      <a:cubicBezTo>
                        <a:pt x="1055059" y="103286"/>
                        <a:pt x="1061093" y="115558"/>
                        <a:pt x="1071807" y="121986"/>
                      </a:cubicBezTo>
                      <a:cubicBezTo>
                        <a:pt x="1083785" y="129173"/>
                        <a:pt x="1098312" y="130821"/>
                        <a:pt x="1111564" y="135238"/>
                      </a:cubicBezTo>
                      <a:cubicBezTo>
                        <a:pt x="1124816" y="144073"/>
                        <a:pt x="1138883" y="151792"/>
                        <a:pt x="1151320" y="161742"/>
                      </a:cubicBezTo>
                      <a:cubicBezTo>
                        <a:pt x="1178293" y="183321"/>
                        <a:pt x="1184651" y="198487"/>
                        <a:pt x="1204329" y="228003"/>
                      </a:cubicBezTo>
                      <a:cubicBezTo>
                        <a:pt x="1199912" y="258925"/>
                        <a:pt x="1200955" y="291135"/>
                        <a:pt x="1191077" y="320768"/>
                      </a:cubicBezTo>
                      <a:cubicBezTo>
                        <a:pt x="1187126" y="332621"/>
                        <a:pt x="1176941" y="345506"/>
                        <a:pt x="1164572" y="347273"/>
                      </a:cubicBezTo>
                      <a:cubicBezTo>
                        <a:pt x="1142274" y="350459"/>
                        <a:pt x="1120042" y="339948"/>
                        <a:pt x="1098311" y="334021"/>
                      </a:cubicBezTo>
                      <a:cubicBezTo>
                        <a:pt x="1071357" y="326670"/>
                        <a:pt x="1018798" y="307516"/>
                        <a:pt x="1018798" y="307516"/>
                      </a:cubicBezTo>
                      <a:cubicBezTo>
                        <a:pt x="1005546" y="298681"/>
                        <a:pt x="993288" y="288135"/>
                        <a:pt x="979042" y="281012"/>
                      </a:cubicBezTo>
                      <a:cubicBezTo>
                        <a:pt x="966548" y="274765"/>
                        <a:pt x="951263" y="274947"/>
                        <a:pt x="939285" y="267760"/>
                      </a:cubicBezTo>
                      <a:cubicBezTo>
                        <a:pt x="928571" y="261332"/>
                        <a:pt x="923495" y="247683"/>
                        <a:pt x="912781" y="241255"/>
                      </a:cubicBezTo>
                      <a:cubicBezTo>
                        <a:pt x="900803" y="234068"/>
                        <a:pt x="886456" y="231841"/>
                        <a:pt x="873024" y="228003"/>
                      </a:cubicBezTo>
                      <a:cubicBezTo>
                        <a:pt x="794122" y="205460"/>
                        <a:pt x="830484" y="220269"/>
                        <a:pt x="727250" y="201499"/>
                      </a:cubicBezTo>
                      <a:cubicBezTo>
                        <a:pt x="709331" y="198241"/>
                        <a:pt x="691911" y="192664"/>
                        <a:pt x="674242" y="188247"/>
                      </a:cubicBezTo>
                      <a:cubicBezTo>
                        <a:pt x="590372" y="202225"/>
                        <a:pt x="621599" y="201499"/>
                        <a:pt x="581477" y="201499"/>
                      </a:cubicBezTo>
                    </a:path>
                  </a:pathLst>
                </a:custGeom>
                <a:solidFill>
                  <a:srgbClr val="FF66F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</p:grpSp>
          <p:sp>
            <p:nvSpPr>
              <p:cNvPr id="692" name="正方形/長方形 691"/>
              <p:cNvSpPr/>
              <p:nvPr/>
            </p:nvSpPr>
            <p:spPr>
              <a:xfrm>
                <a:off x="3211081" y="1525873"/>
                <a:ext cx="3110384" cy="1353091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ja-JP" altLang="en-US" sz="2000" b="0" cap="none" spc="0" dirty="0" smtClean="0">
                    <a:ln w="18415" cmpd="sng">
                      <a:solidFill>
                        <a:sysClr val="windowText" lastClr="000000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</a:rPr>
                  <a:t>もんだい</a:t>
                </a:r>
                <a:endParaRPr lang="ja-JP" altLang="en-US" sz="2000" b="0" cap="none" spc="0" dirty="0">
                  <a:ln w="18415" cmpd="sng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534" name="グループ化 533"/>
            <p:cNvGrpSpPr/>
            <p:nvPr/>
          </p:nvGrpSpPr>
          <p:grpSpPr>
            <a:xfrm>
              <a:off x="5454036" y="1817400"/>
              <a:ext cx="1455374" cy="1384722"/>
              <a:chOff x="2744777" y="1484784"/>
              <a:chExt cx="4050390" cy="4682851"/>
            </a:xfrm>
          </p:grpSpPr>
          <p:grpSp>
            <p:nvGrpSpPr>
              <p:cNvPr id="678" name="グループ化 677"/>
              <p:cNvGrpSpPr/>
              <p:nvPr/>
            </p:nvGrpSpPr>
            <p:grpSpPr>
              <a:xfrm>
                <a:off x="2744777" y="1484784"/>
                <a:ext cx="4050390" cy="4682851"/>
                <a:chOff x="2668961" y="1844824"/>
                <a:chExt cx="4050390" cy="4682851"/>
              </a:xfrm>
            </p:grpSpPr>
            <p:sp>
              <p:nvSpPr>
                <p:cNvPr id="683" name="フリーフォーム 682"/>
                <p:cNvSpPr/>
                <p:nvPr/>
              </p:nvSpPr>
              <p:spPr>
                <a:xfrm>
                  <a:off x="2668961" y="1844824"/>
                  <a:ext cx="4050390" cy="4682851"/>
                </a:xfrm>
                <a:custGeom>
                  <a:avLst/>
                  <a:gdLst>
                    <a:gd name="connsiteX0" fmla="*/ 1277497 w 4050390"/>
                    <a:gd name="connsiteY0" fmla="*/ 35515 h 4334120"/>
                    <a:gd name="connsiteX1" fmla="*/ 747410 w 4050390"/>
                    <a:gd name="connsiteY1" fmla="*/ 287306 h 4334120"/>
                    <a:gd name="connsiteX2" fmla="*/ 349845 w 4050390"/>
                    <a:gd name="connsiteY2" fmla="*/ 936663 h 4334120"/>
                    <a:gd name="connsiteX3" fmla="*/ 190819 w 4050390"/>
                    <a:gd name="connsiteY3" fmla="*/ 2672698 h 4334120"/>
                    <a:gd name="connsiteX4" fmla="*/ 204071 w 4050390"/>
                    <a:gd name="connsiteY4" fmla="*/ 4209950 h 4334120"/>
                    <a:gd name="connsiteX5" fmla="*/ 270332 w 4050390"/>
                    <a:gd name="connsiteY5" fmla="*/ 4249706 h 4334120"/>
                    <a:gd name="connsiteX6" fmla="*/ 3649637 w 4050390"/>
                    <a:gd name="connsiteY6" fmla="*/ 4302715 h 4334120"/>
                    <a:gd name="connsiteX7" fmla="*/ 4020697 w 4050390"/>
                    <a:gd name="connsiteY7" fmla="*/ 4249706 h 4334120"/>
                    <a:gd name="connsiteX8" fmla="*/ 3967689 w 4050390"/>
                    <a:gd name="connsiteY8" fmla="*/ 4156941 h 4334120"/>
                    <a:gd name="connsiteX9" fmla="*/ 3914680 w 4050390"/>
                    <a:gd name="connsiteY9" fmla="*/ 2526924 h 4334120"/>
                    <a:gd name="connsiteX10" fmla="*/ 3768906 w 4050390"/>
                    <a:gd name="connsiteY10" fmla="*/ 578854 h 4334120"/>
                    <a:gd name="connsiteX11" fmla="*/ 2152141 w 4050390"/>
                    <a:gd name="connsiteY11" fmla="*/ 22263 h 4334120"/>
                    <a:gd name="connsiteX12" fmla="*/ 1065463 w 4050390"/>
                    <a:gd name="connsiteY12" fmla="*/ 101776 h 4334120"/>
                    <a:gd name="connsiteX13" fmla="*/ 1065463 w 4050390"/>
                    <a:gd name="connsiteY13" fmla="*/ 101776 h 43341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4050390" h="4334120">
                      <a:moveTo>
                        <a:pt x="1277497" y="35515"/>
                      </a:moveTo>
                      <a:cubicBezTo>
                        <a:pt x="1089758" y="86315"/>
                        <a:pt x="902019" y="137115"/>
                        <a:pt x="747410" y="287306"/>
                      </a:cubicBezTo>
                      <a:cubicBezTo>
                        <a:pt x="592801" y="437497"/>
                        <a:pt x="442610" y="539098"/>
                        <a:pt x="349845" y="936663"/>
                      </a:cubicBezTo>
                      <a:cubicBezTo>
                        <a:pt x="257080" y="1334228"/>
                        <a:pt x="215115" y="2127150"/>
                        <a:pt x="190819" y="2672698"/>
                      </a:cubicBezTo>
                      <a:cubicBezTo>
                        <a:pt x="166523" y="3218246"/>
                        <a:pt x="190819" y="3947115"/>
                        <a:pt x="204071" y="4209950"/>
                      </a:cubicBezTo>
                      <a:cubicBezTo>
                        <a:pt x="217323" y="4472785"/>
                        <a:pt x="-303929" y="4234245"/>
                        <a:pt x="270332" y="4249706"/>
                      </a:cubicBezTo>
                      <a:cubicBezTo>
                        <a:pt x="844593" y="4265167"/>
                        <a:pt x="3024576" y="4302715"/>
                        <a:pt x="3649637" y="4302715"/>
                      </a:cubicBezTo>
                      <a:cubicBezTo>
                        <a:pt x="4274698" y="4302715"/>
                        <a:pt x="3967688" y="4274002"/>
                        <a:pt x="4020697" y="4249706"/>
                      </a:cubicBezTo>
                      <a:cubicBezTo>
                        <a:pt x="4073706" y="4225410"/>
                        <a:pt x="3985359" y="4444071"/>
                        <a:pt x="3967689" y="4156941"/>
                      </a:cubicBezTo>
                      <a:cubicBezTo>
                        <a:pt x="3950020" y="3869811"/>
                        <a:pt x="3947811" y="3123272"/>
                        <a:pt x="3914680" y="2526924"/>
                      </a:cubicBezTo>
                      <a:cubicBezTo>
                        <a:pt x="3881550" y="1930576"/>
                        <a:pt x="4062663" y="996298"/>
                        <a:pt x="3768906" y="578854"/>
                      </a:cubicBezTo>
                      <a:cubicBezTo>
                        <a:pt x="3475150" y="161411"/>
                        <a:pt x="2602715" y="101776"/>
                        <a:pt x="2152141" y="22263"/>
                      </a:cubicBezTo>
                      <a:cubicBezTo>
                        <a:pt x="1701567" y="-57250"/>
                        <a:pt x="1065463" y="101776"/>
                        <a:pt x="1065463" y="101776"/>
                      </a:cubicBezTo>
                      <a:lnTo>
                        <a:pt x="1065463" y="101776"/>
                      </a:lnTo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684" name="円/楕円 683"/>
                <p:cNvSpPr/>
                <p:nvPr/>
              </p:nvSpPr>
              <p:spPr>
                <a:xfrm>
                  <a:off x="3539968" y="2708920"/>
                  <a:ext cx="864096" cy="864096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685" name="弦 684"/>
                <p:cNvSpPr/>
                <p:nvPr/>
              </p:nvSpPr>
              <p:spPr>
                <a:xfrm rot="17413514">
                  <a:off x="3511875" y="2740803"/>
                  <a:ext cx="863204" cy="848977"/>
                </a:xfrm>
                <a:prstGeom prst="chord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686" name="円/楕円 685"/>
                <p:cNvSpPr/>
                <p:nvPr/>
              </p:nvSpPr>
              <p:spPr>
                <a:xfrm>
                  <a:off x="4913988" y="2708920"/>
                  <a:ext cx="864096" cy="864096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687" name="弦 686"/>
                <p:cNvSpPr/>
                <p:nvPr/>
              </p:nvSpPr>
              <p:spPr>
                <a:xfrm rot="17413514">
                  <a:off x="4885895" y="2740803"/>
                  <a:ext cx="863204" cy="848977"/>
                </a:xfrm>
                <a:prstGeom prst="chord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688" name="円/楕円 687"/>
                <p:cNvSpPr/>
                <p:nvPr/>
              </p:nvSpPr>
              <p:spPr>
                <a:xfrm>
                  <a:off x="3779912" y="2996952"/>
                  <a:ext cx="360040" cy="28803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689" name="円/楕円 688"/>
                <p:cNvSpPr/>
                <p:nvPr/>
              </p:nvSpPr>
              <p:spPr>
                <a:xfrm>
                  <a:off x="5137477" y="3021275"/>
                  <a:ext cx="360040" cy="28803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</p:grpSp>
          <p:grpSp>
            <p:nvGrpSpPr>
              <p:cNvPr id="679" name="グループ化 678"/>
              <p:cNvGrpSpPr/>
              <p:nvPr/>
            </p:nvGrpSpPr>
            <p:grpSpPr>
              <a:xfrm>
                <a:off x="4333282" y="3948385"/>
                <a:ext cx="880011" cy="701173"/>
                <a:chOff x="4109793" y="3844323"/>
                <a:chExt cx="1216771" cy="701173"/>
              </a:xfrm>
            </p:grpSpPr>
            <p:sp>
              <p:nvSpPr>
                <p:cNvPr id="681" name="フリーフォーム 680"/>
                <p:cNvSpPr/>
                <p:nvPr/>
              </p:nvSpPr>
              <p:spPr>
                <a:xfrm>
                  <a:off x="4109793" y="4052449"/>
                  <a:ext cx="1204329" cy="493047"/>
                </a:xfrm>
                <a:custGeom>
                  <a:avLst/>
                  <a:gdLst>
                    <a:gd name="connsiteX0" fmla="*/ 700746 w 1204329"/>
                    <a:gd name="connsiteY0" fmla="*/ 188247 h 493047"/>
                    <a:gd name="connsiteX1" fmla="*/ 528468 w 1204329"/>
                    <a:gd name="connsiteY1" fmla="*/ 201499 h 493047"/>
                    <a:gd name="connsiteX2" fmla="*/ 448955 w 1204329"/>
                    <a:gd name="connsiteY2" fmla="*/ 228003 h 493047"/>
                    <a:gd name="connsiteX3" fmla="*/ 369442 w 1204329"/>
                    <a:gd name="connsiteY3" fmla="*/ 281012 h 493047"/>
                    <a:gd name="connsiteX4" fmla="*/ 303181 w 1204329"/>
                    <a:gd name="connsiteY4" fmla="*/ 334021 h 493047"/>
                    <a:gd name="connsiteX5" fmla="*/ 236920 w 1204329"/>
                    <a:gd name="connsiteY5" fmla="*/ 400281 h 493047"/>
                    <a:gd name="connsiteX6" fmla="*/ 170659 w 1204329"/>
                    <a:gd name="connsiteY6" fmla="*/ 440038 h 493047"/>
                    <a:gd name="connsiteX7" fmla="*/ 130903 w 1204329"/>
                    <a:gd name="connsiteY7" fmla="*/ 466542 h 493047"/>
                    <a:gd name="connsiteX8" fmla="*/ 51390 w 1204329"/>
                    <a:gd name="connsiteY8" fmla="*/ 493047 h 493047"/>
                    <a:gd name="connsiteX9" fmla="*/ 24885 w 1204329"/>
                    <a:gd name="connsiteY9" fmla="*/ 347273 h 493047"/>
                    <a:gd name="connsiteX10" fmla="*/ 64642 w 1204329"/>
                    <a:gd name="connsiteY10" fmla="*/ 281012 h 493047"/>
                    <a:gd name="connsiteX11" fmla="*/ 91146 w 1204329"/>
                    <a:gd name="connsiteY11" fmla="*/ 241255 h 493047"/>
                    <a:gd name="connsiteX12" fmla="*/ 170659 w 1204329"/>
                    <a:gd name="connsiteY12" fmla="*/ 201499 h 493047"/>
                    <a:gd name="connsiteX13" fmla="*/ 250172 w 1204329"/>
                    <a:gd name="connsiteY13" fmla="*/ 135238 h 493047"/>
                    <a:gd name="connsiteX14" fmla="*/ 276677 w 1204329"/>
                    <a:gd name="connsiteY14" fmla="*/ 108734 h 493047"/>
                    <a:gd name="connsiteX15" fmla="*/ 329685 w 1204329"/>
                    <a:gd name="connsiteY15" fmla="*/ 82229 h 493047"/>
                    <a:gd name="connsiteX16" fmla="*/ 409198 w 1204329"/>
                    <a:gd name="connsiteY16" fmla="*/ 42473 h 493047"/>
                    <a:gd name="connsiteX17" fmla="*/ 448955 w 1204329"/>
                    <a:gd name="connsiteY17" fmla="*/ 15968 h 493047"/>
                    <a:gd name="connsiteX18" fmla="*/ 806764 w 1204329"/>
                    <a:gd name="connsiteY18" fmla="*/ 15968 h 493047"/>
                    <a:gd name="connsiteX19" fmla="*/ 926033 w 1204329"/>
                    <a:gd name="connsiteY19" fmla="*/ 42473 h 493047"/>
                    <a:gd name="connsiteX20" fmla="*/ 1005546 w 1204329"/>
                    <a:gd name="connsiteY20" fmla="*/ 68977 h 493047"/>
                    <a:gd name="connsiteX21" fmla="*/ 1045303 w 1204329"/>
                    <a:gd name="connsiteY21" fmla="*/ 95481 h 493047"/>
                    <a:gd name="connsiteX22" fmla="*/ 1071807 w 1204329"/>
                    <a:gd name="connsiteY22" fmla="*/ 121986 h 493047"/>
                    <a:gd name="connsiteX23" fmla="*/ 1111564 w 1204329"/>
                    <a:gd name="connsiteY23" fmla="*/ 135238 h 493047"/>
                    <a:gd name="connsiteX24" fmla="*/ 1151320 w 1204329"/>
                    <a:gd name="connsiteY24" fmla="*/ 161742 h 493047"/>
                    <a:gd name="connsiteX25" fmla="*/ 1204329 w 1204329"/>
                    <a:gd name="connsiteY25" fmla="*/ 228003 h 493047"/>
                    <a:gd name="connsiteX26" fmla="*/ 1191077 w 1204329"/>
                    <a:gd name="connsiteY26" fmla="*/ 320768 h 493047"/>
                    <a:gd name="connsiteX27" fmla="*/ 1164572 w 1204329"/>
                    <a:gd name="connsiteY27" fmla="*/ 347273 h 493047"/>
                    <a:gd name="connsiteX28" fmla="*/ 1098311 w 1204329"/>
                    <a:gd name="connsiteY28" fmla="*/ 334021 h 493047"/>
                    <a:gd name="connsiteX29" fmla="*/ 1018798 w 1204329"/>
                    <a:gd name="connsiteY29" fmla="*/ 307516 h 493047"/>
                    <a:gd name="connsiteX30" fmla="*/ 979042 w 1204329"/>
                    <a:gd name="connsiteY30" fmla="*/ 281012 h 493047"/>
                    <a:gd name="connsiteX31" fmla="*/ 939285 w 1204329"/>
                    <a:gd name="connsiteY31" fmla="*/ 267760 h 493047"/>
                    <a:gd name="connsiteX32" fmla="*/ 912781 w 1204329"/>
                    <a:gd name="connsiteY32" fmla="*/ 241255 h 493047"/>
                    <a:gd name="connsiteX33" fmla="*/ 873024 w 1204329"/>
                    <a:gd name="connsiteY33" fmla="*/ 228003 h 493047"/>
                    <a:gd name="connsiteX34" fmla="*/ 727250 w 1204329"/>
                    <a:gd name="connsiteY34" fmla="*/ 201499 h 493047"/>
                    <a:gd name="connsiteX35" fmla="*/ 674242 w 1204329"/>
                    <a:gd name="connsiteY35" fmla="*/ 188247 h 493047"/>
                    <a:gd name="connsiteX36" fmla="*/ 581477 w 1204329"/>
                    <a:gd name="connsiteY36" fmla="*/ 201499 h 493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1204329" h="493047">
                      <a:moveTo>
                        <a:pt x="700746" y="188247"/>
                      </a:moveTo>
                      <a:cubicBezTo>
                        <a:pt x="643320" y="192664"/>
                        <a:pt x="585359" y="192516"/>
                        <a:pt x="528468" y="201499"/>
                      </a:cubicBezTo>
                      <a:cubicBezTo>
                        <a:pt x="500872" y="205856"/>
                        <a:pt x="448955" y="228003"/>
                        <a:pt x="448955" y="228003"/>
                      </a:cubicBezTo>
                      <a:cubicBezTo>
                        <a:pt x="422451" y="245673"/>
                        <a:pt x="391967" y="258488"/>
                        <a:pt x="369442" y="281012"/>
                      </a:cubicBezTo>
                      <a:cubicBezTo>
                        <a:pt x="331675" y="318778"/>
                        <a:pt x="353333" y="300585"/>
                        <a:pt x="303181" y="334021"/>
                      </a:cubicBezTo>
                      <a:cubicBezTo>
                        <a:pt x="257744" y="402177"/>
                        <a:pt x="300028" y="349795"/>
                        <a:pt x="236920" y="400281"/>
                      </a:cubicBezTo>
                      <a:cubicBezTo>
                        <a:pt x="184944" y="441862"/>
                        <a:pt x="239704" y="417023"/>
                        <a:pt x="170659" y="440038"/>
                      </a:cubicBezTo>
                      <a:cubicBezTo>
                        <a:pt x="157407" y="448873"/>
                        <a:pt x="145457" y="460073"/>
                        <a:pt x="130903" y="466542"/>
                      </a:cubicBezTo>
                      <a:cubicBezTo>
                        <a:pt x="105373" y="477889"/>
                        <a:pt x="51390" y="493047"/>
                        <a:pt x="51390" y="493047"/>
                      </a:cubicBezTo>
                      <a:cubicBezTo>
                        <a:pt x="-28123" y="466541"/>
                        <a:pt x="2744" y="491194"/>
                        <a:pt x="24885" y="347273"/>
                      </a:cubicBezTo>
                      <a:cubicBezTo>
                        <a:pt x="32557" y="297406"/>
                        <a:pt x="36784" y="315834"/>
                        <a:pt x="64642" y="281012"/>
                      </a:cubicBezTo>
                      <a:cubicBezTo>
                        <a:pt x="74592" y="268575"/>
                        <a:pt x="79884" y="252517"/>
                        <a:pt x="91146" y="241255"/>
                      </a:cubicBezTo>
                      <a:cubicBezTo>
                        <a:pt x="116835" y="215566"/>
                        <a:pt x="138325" y="212277"/>
                        <a:pt x="170659" y="201499"/>
                      </a:cubicBezTo>
                      <a:cubicBezTo>
                        <a:pt x="253702" y="90775"/>
                        <a:pt x="167387" y="184908"/>
                        <a:pt x="250172" y="135238"/>
                      </a:cubicBezTo>
                      <a:cubicBezTo>
                        <a:pt x="260886" y="128810"/>
                        <a:pt x="266281" y="115665"/>
                        <a:pt x="276677" y="108734"/>
                      </a:cubicBezTo>
                      <a:cubicBezTo>
                        <a:pt x="293114" y="97776"/>
                        <a:pt x="312533" y="92030"/>
                        <a:pt x="329685" y="82229"/>
                      </a:cubicBezTo>
                      <a:cubicBezTo>
                        <a:pt x="401612" y="41128"/>
                        <a:pt x="336312" y="66768"/>
                        <a:pt x="409198" y="42473"/>
                      </a:cubicBezTo>
                      <a:cubicBezTo>
                        <a:pt x="422450" y="33638"/>
                        <a:pt x="434042" y="21561"/>
                        <a:pt x="448955" y="15968"/>
                      </a:cubicBezTo>
                      <a:cubicBezTo>
                        <a:pt x="543325" y="-19421"/>
                        <a:pt x="783320" y="14902"/>
                        <a:pt x="806764" y="15968"/>
                      </a:cubicBezTo>
                      <a:cubicBezTo>
                        <a:pt x="844585" y="23533"/>
                        <a:pt x="888610" y="31246"/>
                        <a:pt x="926033" y="42473"/>
                      </a:cubicBezTo>
                      <a:cubicBezTo>
                        <a:pt x="952793" y="50501"/>
                        <a:pt x="982300" y="53480"/>
                        <a:pt x="1005546" y="68977"/>
                      </a:cubicBezTo>
                      <a:cubicBezTo>
                        <a:pt x="1018798" y="77812"/>
                        <a:pt x="1032866" y="85531"/>
                        <a:pt x="1045303" y="95481"/>
                      </a:cubicBezTo>
                      <a:cubicBezTo>
                        <a:pt x="1055059" y="103286"/>
                        <a:pt x="1061093" y="115558"/>
                        <a:pt x="1071807" y="121986"/>
                      </a:cubicBezTo>
                      <a:cubicBezTo>
                        <a:pt x="1083785" y="129173"/>
                        <a:pt x="1098312" y="130821"/>
                        <a:pt x="1111564" y="135238"/>
                      </a:cubicBezTo>
                      <a:cubicBezTo>
                        <a:pt x="1124816" y="144073"/>
                        <a:pt x="1138883" y="151792"/>
                        <a:pt x="1151320" y="161742"/>
                      </a:cubicBezTo>
                      <a:cubicBezTo>
                        <a:pt x="1178293" y="183321"/>
                        <a:pt x="1184651" y="198487"/>
                        <a:pt x="1204329" y="228003"/>
                      </a:cubicBezTo>
                      <a:cubicBezTo>
                        <a:pt x="1199912" y="258925"/>
                        <a:pt x="1200955" y="291135"/>
                        <a:pt x="1191077" y="320768"/>
                      </a:cubicBezTo>
                      <a:cubicBezTo>
                        <a:pt x="1187126" y="332621"/>
                        <a:pt x="1176941" y="345506"/>
                        <a:pt x="1164572" y="347273"/>
                      </a:cubicBezTo>
                      <a:cubicBezTo>
                        <a:pt x="1142274" y="350459"/>
                        <a:pt x="1120042" y="339948"/>
                        <a:pt x="1098311" y="334021"/>
                      </a:cubicBezTo>
                      <a:cubicBezTo>
                        <a:pt x="1071357" y="326670"/>
                        <a:pt x="1018798" y="307516"/>
                        <a:pt x="1018798" y="307516"/>
                      </a:cubicBezTo>
                      <a:cubicBezTo>
                        <a:pt x="1005546" y="298681"/>
                        <a:pt x="993288" y="288135"/>
                        <a:pt x="979042" y="281012"/>
                      </a:cubicBezTo>
                      <a:cubicBezTo>
                        <a:pt x="966548" y="274765"/>
                        <a:pt x="951263" y="274947"/>
                        <a:pt x="939285" y="267760"/>
                      </a:cubicBezTo>
                      <a:cubicBezTo>
                        <a:pt x="928571" y="261332"/>
                        <a:pt x="923495" y="247683"/>
                        <a:pt x="912781" y="241255"/>
                      </a:cubicBezTo>
                      <a:cubicBezTo>
                        <a:pt x="900803" y="234068"/>
                        <a:pt x="886456" y="231841"/>
                        <a:pt x="873024" y="228003"/>
                      </a:cubicBezTo>
                      <a:cubicBezTo>
                        <a:pt x="794122" y="205460"/>
                        <a:pt x="830484" y="220269"/>
                        <a:pt x="727250" y="201499"/>
                      </a:cubicBezTo>
                      <a:cubicBezTo>
                        <a:pt x="709331" y="198241"/>
                        <a:pt x="691911" y="192664"/>
                        <a:pt x="674242" y="188247"/>
                      </a:cubicBezTo>
                      <a:cubicBezTo>
                        <a:pt x="590372" y="202225"/>
                        <a:pt x="621599" y="201499"/>
                        <a:pt x="581477" y="201499"/>
                      </a:cubicBezTo>
                    </a:path>
                  </a:pathLst>
                </a:custGeom>
                <a:solidFill>
                  <a:srgbClr val="FF66F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682" name="フリーフォーム 681"/>
                <p:cNvSpPr/>
                <p:nvPr/>
              </p:nvSpPr>
              <p:spPr>
                <a:xfrm>
                  <a:off x="4122235" y="3844323"/>
                  <a:ext cx="1204329" cy="493047"/>
                </a:xfrm>
                <a:custGeom>
                  <a:avLst/>
                  <a:gdLst>
                    <a:gd name="connsiteX0" fmla="*/ 700746 w 1204329"/>
                    <a:gd name="connsiteY0" fmla="*/ 188247 h 493047"/>
                    <a:gd name="connsiteX1" fmla="*/ 528468 w 1204329"/>
                    <a:gd name="connsiteY1" fmla="*/ 201499 h 493047"/>
                    <a:gd name="connsiteX2" fmla="*/ 448955 w 1204329"/>
                    <a:gd name="connsiteY2" fmla="*/ 228003 h 493047"/>
                    <a:gd name="connsiteX3" fmla="*/ 369442 w 1204329"/>
                    <a:gd name="connsiteY3" fmla="*/ 281012 h 493047"/>
                    <a:gd name="connsiteX4" fmla="*/ 303181 w 1204329"/>
                    <a:gd name="connsiteY4" fmla="*/ 334021 h 493047"/>
                    <a:gd name="connsiteX5" fmla="*/ 236920 w 1204329"/>
                    <a:gd name="connsiteY5" fmla="*/ 400281 h 493047"/>
                    <a:gd name="connsiteX6" fmla="*/ 170659 w 1204329"/>
                    <a:gd name="connsiteY6" fmla="*/ 440038 h 493047"/>
                    <a:gd name="connsiteX7" fmla="*/ 130903 w 1204329"/>
                    <a:gd name="connsiteY7" fmla="*/ 466542 h 493047"/>
                    <a:gd name="connsiteX8" fmla="*/ 51390 w 1204329"/>
                    <a:gd name="connsiteY8" fmla="*/ 493047 h 493047"/>
                    <a:gd name="connsiteX9" fmla="*/ 24885 w 1204329"/>
                    <a:gd name="connsiteY9" fmla="*/ 347273 h 493047"/>
                    <a:gd name="connsiteX10" fmla="*/ 64642 w 1204329"/>
                    <a:gd name="connsiteY10" fmla="*/ 281012 h 493047"/>
                    <a:gd name="connsiteX11" fmla="*/ 91146 w 1204329"/>
                    <a:gd name="connsiteY11" fmla="*/ 241255 h 493047"/>
                    <a:gd name="connsiteX12" fmla="*/ 170659 w 1204329"/>
                    <a:gd name="connsiteY12" fmla="*/ 201499 h 493047"/>
                    <a:gd name="connsiteX13" fmla="*/ 250172 w 1204329"/>
                    <a:gd name="connsiteY13" fmla="*/ 135238 h 493047"/>
                    <a:gd name="connsiteX14" fmla="*/ 276677 w 1204329"/>
                    <a:gd name="connsiteY14" fmla="*/ 108734 h 493047"/>
                    <a:gd name="connsiteX15" fmla="*/ 329685 w 1204329"/>
                    <a:gd name="connsiteY15" fmla="*/ 82229 h 493047"/>
                    <a:gd name="connsiteX16" fmla="*/ 409198 w 1204329"/>
                    <a:gd name="connsiteY16" fmla="*/ 42473 h 493047"/>
                    <a:gd name="connsiteX17" fmla="*/ 448955 w 1204329"/>
                    <a:gd name="connsiteY17" fmla="*/ 15968 h 493047"/>
                    <a:gd name="connsiteX18" fmla="*/ 806764 w 1204329"/>
                    <a:gd name="connsiteY18" fmla="*/ 15968 h 493047"/>
                    <a:gd name="connsiteX19" fmla="*/ 926033 w 1204329"/>
                    <a:gd name="connsiteY19" fmla="*/ 42473 h 493047"/>
                    <a:gd name="connsiteX20" fmla="*/ 1005546 w 1204329"/>
                    <a:gd name="connsiteY20" fmla="*/ 68977 h 493047"/>
                    <a:gd name="connsiteX21" fmla="*/ 1045303 w 1204329"/>
                    <a:gd name="connsiteY21" fmla="*/ 95481 h 493047"/>
                    <a:gd name="connsiteX22" fmla="*/ 1071807 w 1204329"/>
                    <a:gd name="connsiteY22" fmla="*/ 121986 h 493047"/>
                    <a:gd name="connsiteX23" fmla="*/ 1111564 w 1204329"/>
                    <a:gd name="connsiteY23" fmla="*/ 135238 h 493047"/>
                    <a:gd name="connsiteX24" fmla="*/ 1151320 w 1204329"/>
                    <a:gd name="connsiteY24" fmla="*/ 161742 h 493047"/>
                    <a:gd name="connsiteX25" fmla="*/ 1204329 w 1204329"/>
                    <a:gd name="connsiteY25" fmla="*/ 228003 h 493047"/>
                    <a:gd name="connsiteX26" fmla="*/ 1191077 w 1204329"/>
                    <a:gd name="connsiteY26" fmla="*/ 320768 h 493047"/>
                    <a:gd name="connsiteX27" fmla="*/ 1164572 w 1204329"/>
                    <a:gd name="connsiteY27" fmla="*/ 347273 h 493047"/>
                    <a:gd name="connsiteX28" fmla="*/ 1098311 w 1204329"/>
                    <a:gd name="connsiteY28" fmla="*/ 334021 h 493047"/>
                    <a:gd name="connsiteX29" fmla="*/ 1018798 w 1204329"/>
                    <a:gd name="connsiteY29" fmla="*/ 307516 h 493047"/>
                    <a:gd name="connsiteX30" fmla="*/ 979042 w 1204329"/>
                    <a:gd name="connsiteY30" fmla="*/ 281012 h 493047"/>
                    <a:gd name="connsiteX31" fmla="*/ 939285 w 1204329"/>
                    <a:gd name="connsiteY31" fmla="*/ 267760 h 493047"/>
                    <a:gd name="connsiteX32" fmla="*/ 912781 w 1204329"/>
                    <a:gd name="connsiteY32" fmla="*/ 241255 h 493047"/>
                    <a:gd name="connsiteX33" fmla="*/ 873024 w 1204329"/>
                    <a:gd name="connsiteY33" fmla="*/ 228003 h 493047"/>
                    <a:gd name="connsiteX34" fmla="*/ 727250 w 1204329"/>
                    <a:gd name="connsiteY34" fmla="*/ 201499 h 493047"/>
                    <a:gd name="connsiteX35" fmla="*/ 674242 w 1204329"/>
                    <a:gd name="connsiteY35" fmla="*/ 188247 h 493047"/>
                    <a:gd name="connsiteX36" fmla="*/ 581477 w 1204329"/>
                    <a:gd name="connsiteY36" fmla="*/ 201499 h 493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1204329" h="493047">
                      <a:moveTo>
                        <a:pt x="700746" y="188247"/>
                      </a:moveTo>
                      <a:cubicBezTo>
                        <a:pt x="643320" y="192664"/>
                        <a:pt x="585359" y="192516"/>
                        <a:pt x="528468" y="201499"/>
                      </a:cubicBezTo>
                      <a:cubicBezTo>
                        <a:pt x="500872" y="205856"/>
                        <a:pt x="448955" y="228003"/>
                        <a:pt x="448955" y="228003"/>
                      </a:cubicBezTo>
                      <a:cubicBezTo>
                        <a:pt x="422451" y="245673"/>
                        <a:pt x="391967" y="258488"/>
                        <a:pt x="369442" y="281012"/>
                      </a:cubicBezTo>
                      <a:cubicBezTo>
                        <a:pt x="331675" y="318778"/>
                        <a:pt x="353333" y="300585"/>
                        <a:pt x="303181" y="334021"/>
                      </a:cubicBezTo>
                      <a:cubicBezTo>
                        <a:pt x="257744" y="402177"/>
                        <a:pt x="300028" y="349795"/>
                        <a:pt x="236920" y="400281"/>
                      </a:cubicBezTo>
                      <a:cubicBezTo>
                        <a:pt x="184944" y="441862"/>
                        <a:pt x="239704" y="417023"/>
                        <a:pt x="170659" y="440038"/>
                      </a:cubicBezTo>
                      <a:cubicBezTo>
                        <a:pt x="157407" y="448873"/>
                        <a:pt x="145457" y="460073"/>
                        <a:pt x="130903" y="466542"/>
                      </a:cubicBezTo>
                      <a:cubicBezTo>
                        <a:pt x="105373" y="477889"/>
                        <a:pt x="51390" y="493047"/>
                        <a:pt x="51390" y="493047"/>
                      </a:cubicBezTo>
                      <a:cubicBezTo>
                        <a:pt x="-28123" y="466541"/>
                        <a:pt x="2744" y="491194"/>
                        <a:pt x="24885" y="347273"/>
                      </a:cubicBezTo>
                      <a:cubicBezTo>
                        <a:pt x="32557" y="297406"/>
                        <a:pt x="36784" y="315834"/>
                        <a:pt x="64642" y="281012"/>
                      </a:cubicBezTo>
                      <a:cubicBezTo>
                        <a:pt x="74592" y="268575"/>
                        <a:pt x="79884" y="252517"/>
                        <a:pt x="91146" y="241255"/>
                      </a:cubicBezTo>
                      <a:cubicBezTo>
                        <a:pt x="116835" y="215566"/>
                        <a:pt x="138325" y="212277"/>
                        <a:pt x="170659" y="201499"/>
                      </a:cubicBezTo>
                      <a:cubicBezTo>
                        <a:pt x="253702" y="90775"/>
                        <a:pt x="167387" y="184908"/>
                        <a:pt x="250172" y="135238"/>
                      </a:cubicBezTo>
                      <a:cubicBezTo>
                        <a:pt x="260886" y="128810"/>
                        <a:pt x="266281" y="115665"/>
                        <a:pt x="276677" y="108734"/>
                      </a:cubicBezTo>
                      <a:cubicBezTo>
                        <a:pt x="293114" y="97776"/>
                        <a:pt x="312533" y="92030"/>
                        <a:pt x="329685" y="82229"/>
                      </a:cubicBezTo>
                      <a:cubicBezTo>
                        <a:pt x="401612" y="41128"/>
                        <a:pt x="336312" y="66768"/>
                        <a:pt x="409198" y="42473"/>
                      </a:cubicBezTo>
                      <a:cubicBezTo>
                        <a:pt x="422450" y="33638"/>
                        <a:pt x="434042" y="21561"/>
                        <a:pt x="448955" y="15968"/>
                      </a:cubicBezTo>
                      <a:cubicBezTo>
                        <a:pt x="543325" y="-19421"/>
                        <a:pt x="783320" y="14902"/>
                        <a:pt x="806764" y="15968"/>
                      </a:cubicBezTo>
                      <a:cubicBezTo>
                        <a:pt x="844585" y="23533"/>
                        <a:pt x="888610" y="31246"/>
                        <a:pt x="926033" y="42473"/>
                      </a:cubicBezTo>
                      <a:cubicBezTo>
                        <a:pt x="952793" y="50501"/>
                        <a:pt x="982300" y="53480"/>
                        <a:pt x="1005546" y="68977"/>
                      </a:cubicBezTo>
                      <a:cubicBezTo>
                        <a:pt x="1018798" y="77812"/>
                        <a:pt x="1032866" y="85531"/>
                        <a:pt x="1045303" y="95481"/>
                      </a:cubicBezTo>
                      <a:cubicBezTo>
                        <a:pt x="1055059" y="103286"/>
                        <a:pt x="1061093" y="115558"/>
                        <a:pt x="1071807" y="121986"/>
                      </a:cubicBezTo>
                      <a:cubicBezTo>
                        <a:pt x="1083785" y="129173"/>
                        <a:pt x="1098312" y="130821"/>
                        <a:pt x="1111564" y="135238"/>
                      </a:cubicBezTo>
                      <a:cubicBezTo>
                        <a:pt x="1124816" y="144073"/>
                        <a:pt x="1138883" y="151792"/>
                        <a:pt x="1151320" y="161742"/>
                      </a:cubicBezTo>
                      <a:cubicBezTo>
                        <a:pt x="1178293" y="183321"/>
                        <a:pt x="1184651" y="198487"/>
                        <a:pt x="1204329" y="228003"/>
                      </a:cubicBezTo>
                      <a:cubicBezTo>
                        <a:pt x="1199912" y="258925"/>
                        <a:pt x="1200955" y="291135"/>
                        <a:pt x="1191077" y="320768"/>
                      </a:cubicBezTo>
                      <a:cubicBezTo>
                        <a:pt x="1187126" y="332621"/>
                        <a:pt x="1176941" y="345506"/>
                        <a:pt x="1164572" y="347273"/>
                      </a:cubicBezTo>
                      <a:cubicBezTo>
                        <a:pt x="1142274" y="350459"/>
                        <a:pt x="1120042" y="339948"/>
                        <a:pt x="1098311" y="334021"/>
                      </a:cubicBezTo>
                      <a:cubicBezTo>
                        <a:pt x="1071357" y="326670"/>
                        <a:pt x="1018798" y="307516"/>
                        <a:pt x="1018798" y="307516"/>
                      </a:cubicBezTo>
                      <a:cubicBezTo>
                        <a:pt x="1005546" y="298681"/>
                        <a:pt x="993288" y="288135"/>
                        <a:pt x="979042" y="281012"/>
                      </a:cubicBezTo>
                      <a:cubicBezTo>
                        <a:pt x="966548" y="274765"/>
                        <a:pt x="951263" y="274947"/>
                        <a:pt x="939285" y="267760"/>
                      </a:cubicBezTo>
                      <a:cubicBezTo>
                        <a:pt x="928571" y="261332"/>
                        <a:pt x="923495" y="247683"/>
                        <a:pt x="912781" y="241255"/>
                      </a:cubicBezTo>
                      <a:cubicBezTo>
                        <a:pt x="900803" y="234068"/>
                        <a:pt x="886456" y="231841"/>
                        <a:pt x="873024" y="228003"/>
                      </a:cubicBezTo>
                      <a:cubicBezTo>
                        <a:pt x="794122" y="205460"/>
                        <a:pt x="830484" y="220269"/>
                        <a:pt x="727250" y="201499"/>
                      </a:cubicBezTo>
                      <a:cubicBezTo>
                        <a:pt x="709331" y="198241"/>
                        <a:pt x="691911" y="192664"/>
                        <a:pt x="674242" y="188247"/>
                      </a:cubicBezTo>
                      <a:cubicBezTo>
                        <a:pt x="590372" y="202225"/>
                        <a:pt x="621599" y="201499"/>
                        <a:pt x="581477" y="201499"/>
                      </a:cubicBezTo>
                    </a:path>
                  </a:pathLst>
                </a:custGeom>
                <a:solidFill>
                  <a:srgbClr val="FF66F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</p:grpSp>
          <p:sp>
            <p:nvSpPr>
              <p:cNvPr id="680" name="正方形/長方形 679"/>
              <p:cNvSpPr/>
              <p:nvPr/>
            </p:nvSpPr>
            <p:spPr>
              <a:xfrm>
                <a:off x="3211081" y="1525873"/>
                <a:ext cx="3110384" cy="1353091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ja-JP" altLang="en-US" sz="2000" b="0" cap="none" spc="0" dirty="0" smtClean="0">
                    <a:ln w="18415" cmpd="sng">
                      <a:solidFill>
                        <a:sysClr val="windowText" lastClr="000000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</a:rPr>
                  <a:t>もんだい</a:t>
                </a:r>
                <a:endParaRPr lang="ja-JP" altLang="en-US" sz="2000" b="0" cap="none" spc="0" dirty="0">
                  <a:ln w="18415" cmpd="sng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535" name="グループ化 534"/>
            <p:cNvGrpSpPr/>
            <p:nvPr/>
          </p:nvGrpSpPr>
          <p:grpSpPr>
            <a:xfrm>
              <a:off x="7182228" y="1800864"/>
              <a:ext cx="1455374" cy="1384722"/>
              <a:chOff x="2744777" y="1484784"/>
              <a:chExt cx="4050390" cy="4682851"/>
            </a:xfrm>
          </p:grpSpPr>
          <p:grpSp>
            <p:nvGrpSpPr>
              <p:cNvPr id="666" name="グループ化 665"/>
              <p:cNvGrpSpPr/>
              <p:nvPr/>
            </p:nvGrpSpPr>
            <p:grpSpPr>
              <a:xfrm>
                <a:off x="2744777" y="1484784"/>
                <a:ext cx="4050390" cy="4682851"/>
                <a:chOff x="2668961" y="1844824"/>
                <a:chExt cx="4050390" cy="4682851"/>
              </a:xfrm>
            </p:grpSpPr>
            <p:sp>
              <p:nvSpPr>
                <p:cNvPr id="671" name="フリーフォーム 670"/>
                <p:cNvSpPr/>
                <p:nvPr/>
              </p:nvSpPr>
              <p:spPr>
                <a:xfrm>
                  <a:off x="2668961" y="1844824"/>
                  <a:ext cx="4050390" cy="4682851"/>
                </a:xfrm>
                <a:custGeom>
                  <a:avLst/>
                  <a:gdLst>
                    <a:gd name="connsiteX0" fmla="*/ 1277497 w 4050390"/>
                    <a:gd name="connsiteY0" fmla="*/ 35515 h 4334120"/>
                    <a:gd name="connsiteX1" fmla="*/ 747410 w 4050390"/>
                    <a:gd name="connsiteY1" fmla="*/ 287306 h 4334120"/>
                    <a:gd name="connsiteX2" fmla="*/ 349845 w 4050390"/>
                    <a:gd name="connsiteY2" fmla="*/ 936663 h 4334120"/>
                    <a:gd name="connsiteX3" fmla="*/ 190819 w 4050390"/>
                    <a:gd name="connsiteY3" fmla="*/ 2672698 h 4334120"/>
                    <a:gd name="connsiteX4" fmla="*/ 204071 w 4050390"/>
                    <a:gd name="connsiteY4" fmla="*/ 4209950 h 4334120"/>
                    <a:gd name="connsiteX5" fmla="*/ 270332 w 4050390"/>
                    <a:gd name="connsiteY5" fmla="*/ 4249706 h 4334120"/>
                    <a:gd name="connsiteX6" fmla="*/ 3649637 w 4050390"/>
                    <a:gd name="connsiteY6" fmla="*/ 4302715 h 4334120"/>
                    <a:gd name="connsiteX7" fmla="*/ 4020697 w 4050390"/>
                    <a:gd name="connsiteY7" fmla="*/ 4249706 h 4334120"/>
                    <a:gd name="connsiteX8" fmla="*/ 3967689 w 4050390"/>
                    <a:gd name="connsiteY8" fmla="*/ 4156941 h 4334120"/>
                    <a:gd name="connsiteX9" fmla="*/ 3914680 w 4050390"/>
                    <a:gd name="connsiteY9" fmla="*/ 2526924 h 4334120"/>
                    <a:gd name="connsiteX10" fmla="*/ 3768906 w 4050390"/>
                    <a:gd name="connsiteY10" fmla="*/ 578854 h 4334120"/>
                    <a:gd name="connsiteX11" fmla="*/ 2152141 w 4050390"/>
                    <a:gd name="connsiteY11" fmla="*/ 22263 h 4334120"/>
                    <a:gd name="connsiteX12" fmla="*/ 1065463 w 4050390"/>
                    <a:gd name="connsiteY12" fmla="*/ 101776 h 4334120"/>
                    <a:gd name="connsiteX13" fmla="*/ 1065463 w 4050390"/>
                    <a:gd name="connsiteY13" fmla="*/ 101776 h 43341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4050390" h="4334120">
                      <a:moveTo>
                        <a:pt x="1277497" y="35515"/>
                      </a:moveTo>
                      <a:cubicBezTo>
                        <a:pt x="1089758" y="86315"/>
                        <a:pt x="902019" y="137115"/>
                        <a:pt x="747410" y="287306"/>
                      </a:cubicBezTo>
                      <a:cubicBezTo>
                        <a:pt x="592801" y="437497"/>
                        <a:pt x="442610" y="539098"/>
                        <a:pt x="349845" y="936663"/>
                      </a:cubicBezTo>
                      <a:cubicBezTo>
                        <a:pt x="257080" y="1334228"/>
                        <a:pt x="215115" y="2127150"/>
                        <a:pt x="190819" y="2672698"/>
                      </a:cubicBezTo>
                      <a:cubicBezTo>
                        <a:pt x="166523" y="3218246"/>
                        <a:pt x="190819" y="3947115"/>
                        <a:pt x="204071" y="4209950"/>
                      </a:cubicBezTo>
                      <a:cubicBezTo>
                        <a:pt x="217323" y="4472785"/>
                        <a:pt x="-303929" y="4234245"/>
                        <a:pt x="270332" y="4249706"/>
                      </a:cubicBezTo>
                      <a:cubicBezTo>
                        <a:pt x="844593" y="4265167"/>
                        <a:pt x="3024576" y="4302715"/>
                        <a:pt x="3649637" y="4302715"/>
                      </a:cubicBezTo>
                      <a:cubicBezTo>
                        <a:pt x="4274698" y="4302715"/>
                        <a:pt x="3967688" y="4274002"/>
                        <a:pt x="4020697" y="4249706"/>
                      </a:cubicBezTo>
                      <a:cubicBezTo>
                        <a:pt x="4073706" y="4225410"/>
                        <a:pt x="3985359" y="4444071"/>
                        <a:pt x="3967689" y="4156941"/>
                      </a:cubicBezTo>
                      <a:cubicBezTo>
                        <a:pt x="3950020" y="3869811"/>
                        <a:pt x="3947811" y="3123272"/>
                        <a:pt x="3914680" y="2526924"/>
                      </a:cubicBezTo>
                      <a:cubicBezTo>
                        <a:pt x="3881550" y="1930576"/>
                        <a:pt x="4062663" y="996298"/>
                        <a:pt x="3768906" y="578854"/>
                      </a:cubicBezTo>
                      <a:cubicBezTo>
                        <a:pt x="3475150" y="161411"/>
                        <a:pt x="2602715" y="101776"/>
                        <a:pt x="2152141" y="22263"/>
                      </a:cubicBezTo>
                      <a:cubicBezTo>
                        <a:pt x="1701567" y="-57250"/>
                        <a:pt x="1065463" y="101776"/>
                        <a:pt x="1065463" y="101776"/>
                      </a:cubicBezTo>
                      <a:lnTo>
                        <a:pt x="1065463" y="101776"/>
                      </a:lnTo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672" name="円/楕円 671"/>
                <p:cNvSpPr/>
                <p:nvPr/>
              </p:nvSpPr>
              <p:spPr>
                <a:xfrm>
                  <a:off x="3539968" y="2708920"/>
                  <a:ext cx="864096" cy="864096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673" name="弦 672"/>
                <p:cNvSpPr/>
                <p:nvPr/>
              </p:nvSpPr>
              <p:spPr>
                <a:xfrm rot="17413514">
                  <a:off x="3511875" y="2740803"/>
                  <a:ext cx="863204" cy="848977"/>
                </a:xfrm>
                <a:prstGeom prst="chord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674" name="円/楕円 673"/>
                <p:cNvSpPr/>
                <p:nvPr/>
              </p:nvSpPr>
              <p:spPr>
                <a:xfrm>
                  <a:off x="4913988" y="2708920"/>
                  <a:ext cx="864096" cy="864096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675" name="弦 674"/>
                <p:cNvSpPr/>
                <p:nvPr/>
              </p:nvSpPr>
              <p:spPr>
                <a:xfrm rot="17413514">
                  <a:off x="4885895" y="2740803"/>
                  <a:ext cx="863204" cy="848977"/>
                </a:xfrm>
                <a:prstGeom prst="chord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676" name="円/楕円 675"/>
                <p:cNvSpPr/>
                <p:nvPr/>
              </p:nvSpPr>
              <p:spPr>
                <a:xfrm>
                  <a:off x="3779912" y="2996952"/>
                  <a:ext cx="360040" cy="28803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677" name="円/楕円 676"/>
                <p:cNvSpPr/>
                <p:nvPr/>
              </p:nvSpPr>
              <p:spPr>
                <a:xfrm>
                  <a:off x="5137477" y="3021275"/>
                  <a:ext cx="360040" cy="28803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</p:grpSp>
          <p:grpSp>
            <p:nvGrpSpPr>
              <p:cNvPr id="667" name="グループ化 666"/>
              <p:cNvGrpSpPr/>
              <p:nvPr/>
            </p:nvGrpSpPr>
            <p:grpSpPr>
              <a:xfrm>
                <a:off x="4333282" y="3948385"/>
                <a:ext cx="880011" cy="701173"/>
                <a:chOff x="4109793" y="3844323"/>
                <a:chExt cx="1216771" cy="701173"/>
              </a:xfrm>
            </p:grpSpPr>
            <p:sp>
              <p:nvSpPr>
                <p:cNvPr id="669" name="フリーフォーム 668"/>
                <p:cNvSpPr/>
                <p:nvPr/>
              </p:nvSpPr>
              <p:spPr>
                <a:xfrm>
                  <a:off x="4109793" y="4052449"/>
                  <a:ext cx="1204329" cy="493047"/>
                </a:xfrm>
                <a:custGeom>
                  <a:avLst/>
                  <a:gdLst>
                    <a:gd name="connsiteX0" fmla="*/ 700746 w 1204329"/>
                    <a:gd name="connsiteY0" fmla="*/ 188247 h 493047"/>
                    <a:gd name="connsiteX1" fmla="*/ 528468 w 1204329"/>
                    <a:gd name="connsiteY1" fmla="*/ 201499 h 493047"/>
                    <a:gd name="connsiteX2" fmla="*/ 448955 w 1204329"/>
                    <a:gd name="connsiteY2" fmla="*/ 228003 h 493047"/>
                    <a:gd name="connsiteX3" fmla="*/ 369442 w 1204329"/>
                    <a:gd name="connsiteY3" fmla="*/ 281012 h 493047"/>
                    <a:gd name="connsiteX4" fmla="*/ 303181 w 1204329"/>
                    <a:gd name="connsiteY4" fmla="*/ 334021 h 493047"/>
                    <a:gd name="connsiteX5" fmla="*/ 236920 w 1204329"/>
                    <a:gd name="connsiteY5" fmla="*/ 400281 h 493047"/>
                    <a:gd name="connsiteX6" fmla="*/ 170659 w 1204329"/>
                    <a:gd name="connsiteY6" fmla="*/ 440038 h 493047"/>
                    <a:gd name="connsiteX7" fmla="*/ 130903 w 1204329"/>
                    <a:gd name="connsiteY7" fmla="*/ 466542 h 493047"/>
                    <a:gd name="connsiteX8" fmla="*/ 51390 w 1204329"/>
                    <a:gd name="connsiteY8" fmla="*/ 493047 h 493047"/>
                    <a:gd name="connsiteX9" fmla="*/ 24885 w 1204329"/>
                    <a:gd name="connsiteY9" fmla="*/ 347273 h 493047"/>
                    <a:gd name="connsiteX10" fmla="*/ 64642 w 1204329"/>
                    <a:gd name="connsiteY10" fmla="*/ 281012 h 493047"/>
                    <a:gd name="connsiteX11" fmla="*/ 91146 w 1204329"/>
                    <a:gd name="connsiteY11" fmla="*/ 241255 h 493047"/>
                    <a:gd name="connsiteX12" fmla="*/ 170659 w 1204329"/>
                    <a:gd name="connsiteY12" fmla="*/ 201499 h 493047"/>
                    <a:gd name="connsiteX13" fmla="*/ 250172 w 1204329"/>
                    <a:gd name="connsiteY13" fmla="*/ 135238 h 493047"/>
                    <a:gd name="connsiteX14" fmla="*/ 276677 w 1204329"/>
                    <a:gd name="connsiteY14" fmla="*/ 108734 h 493047"/>
                    <a:gd name="connsiteX15" fmla="*/ 329685 w 1204329"/>
                    <a:gd name="connsiteY15" fmla="*/ 82229 h 493047"/>
                    <a:gd name="connsiteX16" fmla="*/ 409198 w 1204329"/>
                    <a:gd name="connsiteY16" fmla="*/ 42473 h 493047"/>
                    <a:gd name="connsiteX17" fmla="*/ 448955 w 1204329"/>
                    <a:gd name="connsiteY17" fmla="*/ 15968 h 493047"/>
                    <a:gd name="connsiteX18" fmla="*/ 806764 w 1204329"/>
                    <a:gd name="connsiteY18" fmla="*/ 15968 h 493047"/>
                    <a:gd name="connsiteX19" fmla="*/ 926033 w 1204329"/>
                    <a:gd name="connsiteY19" fmla="*/ 42473 h 493047"/>
                    <a:gd name="connsiteX20" fmla="*/ 1005546 w 1204329"/>
                    <a:gd name="connsiteY20" fmla="*/ 68977 h 493047"/>
                    <a:gd name="connsiteX21" fmla="*/ 1045303 w 1204329"/>
                    <a:gd name="connsiteY21" fmla="*/ 95481 h 493047"/>
                    <a:gd name="connsiteX22" fmla="*/ 1071807 w 1204329"/>
                    <a:gd name="connsiteY22" fmla="*/ 121986 h 493047"/>
                    <a:gd name="connsiteX23" fmla="*/ 1111564 w 1204329"/>
                    <a:gd name="connsiteY23" fmla="*/ 135238 h 493047"/>
                    <a:gd name="connsiteX24" fmla="*/ 1151320 w 1204329"/>
                    <a:gd name="connsiteY24" fmla="*/ 161742 h 493047"/>
                    <a:gd name="connsiteX25" fmla="*/ 1204329 w 1204329"/>
                    <a:gd name="connsiteY25" fmla="*/ 228003 h 493047"/>
                    <a:gd name="connsiteX26" fmla="*/ 1191077 w 1204329"/>
                    <a:gd name="connsiteY26" fmla="*/ 320768 h 493047"/>
                    <a:gd name="connsiteX27" fmla="*/ 1164572 w 1204329"/>
                    <a:gd name="connsiteY27" fmla="*/ 347273 h 493047"/>
                    <a:gd name="connsiteX28" fmla="*/ 1098311 w 1204329"/>
                    <a:gd name="connsiteY28" fmla="*/ 334021 h 493047"/>
                    <a:gd name="connsiteX29" fmla="*/ 1018798 w 1204329"/>
                    <a:gd name="connsiteY29" fmla="*/ 307516 h 493047"/>
                    <a:gd name="connsiteX30" fmla="*/ 979042 w 1204329"/>
                    <a:gd name="connsiteY30" fmla="*/ 281012 h 493047"/>
                    <a:gd name="connsiteX31" fmla="*/ 939285 w 1204329"/>
                    <a:gd name="connsiteY31" fmla="*/ 267760 h 493047"/>
                    <a:gd name="connsiteX32" fmla="*/ 912781 w 1204329"/>
                    <a:gd name="connsiteY32" fmla="*/ 241255 h 493047"/>
                    <a:gd name="connsiteX33" fmla="*/ 873024 w 1204329"/>
                    <a:gd name="connsiteY33" fmla="*/ 228003 h 493047"/>
                    <a:gd name="connsiteX34" fmla="*/ 727250 w 1204329"/>
                    <a:gd name="connsiteY34" fmla="*/ 201499 h 493047"/>
                    <a:gd name="connsiteX35" fmla="*/ 674242 w 1204329"/>
                    <a:gd name="connsiteY35" fmla="*/ 188247 h 493047"/>
                    <a:gd name="connsiteX36" fmla="*/ 581477 w 1204329"/>
                    <a:gd name="connsiteY36" fmla="*/ 201499 h 493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1204329" h="493047">
                      <a:moveTo>
                        <a:pt x="700746" y="188247"/>
                      </a:moveTo>
                      <a:cubicBezTo>
                        <a:pt x="643320" y="192664"/>
                        <a:pt x="585359" y="192516"/>
                        <a:pt x="528468" y="201499"/>
                      </a:cubicBezTo>
                      <a:cubicBezTo>
                        <a:pt x="500872" y="205856"/>
                        <a:pt x="448955" y="228003"/>
                        <a:pt x="448955" y="228003"/>
                      </a:cubicBezTo>
                      <a:cubicBezTo>
                        <a:pt x="422451" y="245673"/>
                        <a:pt x="391967" y="258488"/>
                        <a:pt x="369442" y="281012"/>
                      </a:cubicBezTo>
                      <a:cubicBezTo>
                        <a:pt x="331675" y="318778"/>
                        <a:pt x="353333" y="300585"/>
                        <a:pt x="303181" y="334021"/>
                      </a:cubicBezTo>
                      <a:cubicBezTo>
                        <a:pt x="257744" y="402177"/>
                        <a:pt x="300028" y="349795"/>
                        <a:pt x="236920" y="400281"/>
                      </a:cubicBezTo>
                      <a:cubicBezTo>
                        <a:pt x="184944" y="441862"/>
                        <a:pt x="239704" y="417023"/>
                        <a:pt x="170659" y="440038"/>
                      </a:cubicBezTo>
                      <a:cubicBezTo>
                        <a:pt x="157407" y="448873"/>
                        <a:pt x="145457" y="460073"/>
                        <a:pt x="130903" y="466542"/>
                      </a:cubicBezTo>
                      <a:cubicBezTo>
                        <a:pt x="105373" y="477889"/>
                        <a:pt x="51390" y="493047"/>
                        <a:pt x="51390" y="493047"/>
                      </a:cubicBezTo>
                      <a:cubicBezTo>
                        <a:pt x="-28123" y="466541"/>
                        <a:pt x="2744" y="491194"/>
                        <a:pt x="24885" y="347273"/>
                      </a:cubicBezTo>
                      <a:cubicBezTo>
                        <a:pt x="32557" y="297406"/>
                        <a:pt x="36784" y="315834"/>
                        <a:pt x="64642" y="281012"/>
                      </a:cubicBezTo>
                      <a:cubicBezTo>
                        <a:pt x="74592" y="268575"/>
                        <a:pt x="79884" y="252517"/>
                        <a:pt x="91146" y="241255"/>
                      </a:cubicBezTo>
                      <a:cubicBezTo>
                        <a:pt x="116835" y="215566"/>
                        <a:pt x="138325" y="212277"/>
                        <a:pt x="170659" y="201499"/>
                      </a:cubicBezTo>
                      <a:cubicBezTo>
                        <a:pt x="253702" y="90775"/>
                        <a:pt x="167387" y="184908"/>
                        <a:pt x="250172" y="135238"/>
                      </a:cubicBezTo>
                      <a:cubicBezTo>
                        <a:pt x="260886" y="128810"/>
                        <a:pt x="266281" y="115665"/>
                        <a:pt x="276677" y="108734"/>
                      </a:cubicBezTo>
                      <a:cubicBezTo>
                        <a:pt x="293114" y="97776"/>
                        <a:pt x="312533" y="92030"/>
                        <a:pt x="329685" y="82229"/>
                      </a:cubicBezTo>
                      <a:cubicBezTo>
                        <a:pt x="401612" y="41128"/>
                        <a:pt x="336312" y="66768"/>
                        <a:pt x="409198" y="42473"/>
                      </a:cubicBezTo>
                      <a:cubicBezTo>
                        <a:pt x="422450" y="33638"/>
                        <a:pt x="434042" y="21561"/>
                        <a:pt x="448955" y="15968"/>
                      </a:cubicBezTo>
                      <a:cubicBezTo>
                        <a:pt x="543325" y="-19421"/>
                        <a:pt x="783320" y="14902"/>
                        <a:pt x="806764" y="15968"/>
                      </a:cubicBezTo>
                      <a:cubicBezTo>
                        <a:pt x="844585" y="23533"/>
                        <a:pt x="888610" y="31246"/>
                        <a:pt x="926033" y="42473"/>
                      </a:cubicBezTo>
                      <a:cubicBezTo>
                        <a:pt x="952793" y="50501"/>
                        <a:pt x="982300" y="53480"/>
                        <a:pt x="1005546" y="68977"/>
                      </a:cubicBezTo>
                      <a:cubicBezTo>
                        <a:pt x="1018798" y="77812"/>
                        <a:pt x="1032866" y="85531"/>
                        <a:pt x="1045303" y="95481"/>
                      </a:cubicBezTo>
                      <a:cubicBezTo>
                        <a:pt x="1055059" y="103286"/>
                        <a:pt x="1061093" y="115558"/>
                        <a:pt x="1071807" y="121986"/>
                      </a:cubicBezTo>
                      <a:cubicBezTo>
                        <a:pt x="1083785" y="129173"/>
                        <a:pt x="1098312" y="130821"/>
                        <a:pt x="1111564" y="135238"/>
                      </a:cubicBezTo>
                      <a:cubicBezTo>
                        <a:pt x="1124816" y="144073"/>
                        <a:pt x="1138883" y="151792"/>
                        <a:pt x="1151320" y="161742"/>
                      </a:cubicBezTo>
                      <a:cubicBezTo>
                        <a:pt x="1178293" y="183321"/>
                        <a:pt x="1184651" y="198487"/>
                        <a:pt x="1204329" y="228003"/>
                      </a:cubicBezTo>
                      <a:cubicBezTo>
                        <a:pt x="1199912" y="258925"/>
                        <a:pt x="1200955" y="291135"/>
                        <a:pt x="1191077" y="320768"/>
                      </a:cubicBezTo>
                      <a:cubicBezTo>
                        <a:pt x="1187126" y="332621"/>
                        <a:pt x="1176941" y="345506"/>
                        <a:pt x="1164572" y="347273"/>
                      </a:cubicBezTo>
                      <a:cubicBezTo>
                        <a:pt x="1142274" y="350459"/>
                        <a:pt x="1120042" y="339948"/>
                        <a:pt x="1098311" y="334021"/>
                      </a:cubicBezTo>
                      <a:cubicBezTo>
                        <a:pt x="1071357" y="326670"/>
                        <a:pt x="1018798" y="307516"/>
                        <a:pt x="1018798" y="307516"/>
                      </a:cubicBezTo>
                      <a:cubicBezTo>
                        <a:pt x="1005546" y="298681"/>
                        <a:pt x="993288" y="288135"/>
                        <a:pt x="979042" y="281012"/>
                      </a:cubicBezTo>
                      <a:cubicBezTo>
                        <a:pt x="966548" y="274765"/>
                        <a:pt x="951263" y="274947"/>
                        <a:pt x="939285" y="267760"/>
                      </a:cubicBezTo>
                      <a:cubicBezTo>
                        <a:pt x="928571" y="261332"/>
                        <a:pt x="923495" y="247683"/>
                        <a:pt x="912781" y="241255"/>
                      </a:cubicBezTo>
                      <a:cubicBezTo>
                        <a:pt x="900803" y="234068"/>
                        <a:pt x="886456" y="231841"/>
                        <a:pt x="873024" y="228003"/>
                      </a:cubicBezTo>
                      <a:cubicBezTo>
                        <a:pt x="794122" y="205460"/>
                        <a:pt x="830484" y="220269"/>
                        <a:pt x="727250" y="201499"/>
                      </a:cubicBezTo>
                      <a:cubicBezTo>
                        <a:pt x="709331" y="198241"/>
                        <a:pt x="691911" y="192664"/>
                        <a:pt x="674242" y="188247"/>
                      </a:cubicBezTo>
                      <a:cubicBezTo>
                        <a:pt x="590372" y="202225"/>
                        <a:pt x="621599" y="201499"/>
                        <a:pt x="581477" y="201499"/>
                      </a:cubicBezTo>
                    </a:path>
                  </a:pathLst>
                </a:custGeom>
                <a:solidFill>
                  <a:srgbClr val="FF66F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670" name="フリーフォーム 669"/>
                <p:cNvSpPr/>
                <p:nvPr/>
              </p:nvSpPr>
              <p:spPr>
                <a:xfrm>
                  <a:off x="4122235" y="3844323"/>
                  <a:ext cx="1204329" cy="493047"/>
                </a:xfrm>
                <a:custGeom>
                  <a:avLst/>
                  <a:gdLst>
                    <a:gd name="connsiteX0" fmla="*/ 700746 w 1204329"/>
                    <a:gd name="connsiteY0" fmla="*/ 188247 h 493047"/>
                    <a:gd name="connsiteX1" fmla="*/ 528468 w 1204329"/>
                    <a:gd name="connsiteY1" fmla="*/ 201499 h 493047"/>
                    <a:gd name="connsiteX2" fmla="*/ 448955 w 1204329"/>
                    <a:gd name="connsiteY2" fmla="*/ 228003 h 493047"/>
                    <a:gd name="connsiteX3" fmla="*/ 369442 w 1204329"/>
                    <a:gd name="connsiteY3" fmla="*/ 281012 h 493047"/>
                    <a:gd name="connsiteX4" fmla="*/ 303181 w 1204329"/>
                    <a:gd name="connsiteY4" fmla="*/ 334021 h 493047"/>
                    <a:gd name="connsiteX5" fmla="*/ 236920 w 1204329"/>
                    <a:gd name="connsiteY5" fmla="*/ 400281 h 493047"/>
                    <a:gd name="connsiteX6" fmla="*/ 170659 w 1204329"/>
                    <a:gd name="connsiteY6" fmla="*/ 440038 h 493047"/>
                    <a:gd name="connsiteX7" fmla="*/ 130903 w 1204329"/>
                    <a:gd name="connsiteY7" fmla="*/ 466542 h 493047"/>
                    <a:gd name="connsiteX8" fmla="*/ 51390 w 1204329"/>
                    <a:gd name="connsiteY8" fmla="*/ 493047 h 493047"/>
                    <a:gd name="connsiteX9" fmla="*/ 24885 w 1204329"/>
                    <a:gd name="connsiteY9" fmla="*/ 347273 h 493047"/>
                    <a:gd name="connsiteX10" fmla="*/ 64642 w 1204329"/>
                    <a:gd name="connsiteY10" fmla="*/ 281012 h 493047"/>
                    <a:gd name="connsiteX11" fmla="*/ 91146 w 1204329"/>
                    <a:gd name="connsiteY11" fmla="*/ 241255 h 493047"/>
                    <a:gd name="connsiteX12" fmla="*/ 170659 w 1204329"/>
                    <a:gd name="connsiteY12" fmla="*/ 201499 h 493047"/>
                    <a:gd name="connsiteX13" fmla="*/ 250172 w 1204329"/>
                    <a:gd name="connsiteY13" fmla="*/ 135238 h 493047"/>
                    <a:gd name="connsiteX14" fmla="*/ 276677 w 1204329"/>
                    <a:gd name="connsiteY14" fmla="*/ 108734 h 493047"/>
                    <a:gd name="connsiteX15" fmla="*/ 329685 w 1204329"/>
                    <a:gd name="connsiteY15" fmla="*/ 82229 h 493047"/>
                    <a:gd name="connsiteX16" fmla="*/ 409198 w 1204329"/>
                    <a:gd name="connsiteY16" fmla="*/ 42473 h 493047"/>
                    <a:gd name="connsiteX17" fmla="*/ 448955 w 1204329"/>
                    <a:gd name="connsiteY17" fmla="*/ 15968 h 493047"/>
                    <a:gd name="connsiteX18" fmla="*/ 806764 w 1204329"/>
                    <a:gd name="connsiteY18" fmla="*/ 15968 h 493047"/>
                    <a:gd name="connsiteX19" fmla="*/ 926033 w 1204329"/>
                    <a:gd name="connsiteY19" fmla="*/ 42473 h 493047"/>
                    <a:gd name="connsiteX20" fmla="*/ 1005546 w 1204329"/>
                    <a:gd name="connsiteY20" fmla="*/ 68977 h 493047"/>
                    <a:gd name="connsiteX21" fmla="*/ 1045303 w 1204329"/>
                    <a:gd name="connsiteY21" fmla="*/ 95481 h 493047"/>
                    <a:gd name="connsiteX22" fmla="*/ 1071807 w 1204329"/>
                    <a:gd name="connsiteY22" fmla="*/ 121986 h 493047"/>
                    <a:gd name="connsiteX23" fmla="*/ 1111564 w 1204329"/>
                    <a:gd name="connsiteY23" fmla="*/ 135238 h 493047"/>
                    <a:gd name="connsiteX24" fmla="*/ 1151320 w 1204329"/>
                    <a:gd name="connsiteY24" fmla="*/ 161742 h 493047"/>
                    <a:gd name="connsiteX25" fmla="*/ 1204329 w 1204329"/>
                    <a:gd name="connsiteY25" fmla="*/ 228003 h 493047"/>
                    <a:gd name="connsiteX26" fmla="*/ 1191077 w 1204329"/>
                    <a:gd name="connsiteY26" fmla="*/ 320768 h 493047"/>
                    <a:gd name="connsiteX27" fmla="*/ 1164572 w 1204329"/>
                    <a:gd name="connsiteY27" fmla="*/ 347273 h 493047"/>
                    <a:gd name="connsiteX28" fmla="*/ 1098311 w 1204329"/>
                    <a:gd name="connsiteY28" fmla="*/ 334021 h 493047"/>
                    <a:gd name="connsiteX29" fmla="*/ 1018798 w 1204329"/>
                    <a:gd name="connsiteY29" fmla="*/ 307516 h 493047"/>
                    <a:gd name="connsiteX30" fmla="*/ 979042 w 1204329"/>
                    <a:gd name="connsiteY30" fmla="*/ 281012 h 493047"/>
                    <a:gd name="connsiteX31" fmla="*/ 939285 w 1204329"/>
                    <a:gd name="connsiteY31" fmla="*/ 267760 h 493047"/>
                    <a:gd name="connsiteX32" fmla="*/ 912781 w 1204329"/>
                    <a:gd name="connsiteY32" fmla="*/ 241255 h 493047"/>
                    <a:gd name="connsiteX33" fmla="*/ 873024 w 1204329"/>
                    <a:gd name="connsiteY33" fmla="*/ 228003 h 493047"/>
                    <a:gd name="connsiteX34" fmla="*/ 727250 w 1204329"/>
                    <a:gd name="connsiteY34" fmla="*/ 201499 h 493047"/>
                    <a:gd name="connsiteX35" fmla="*/ 674242 w 1204329"/>
                    <a:gd name="connsiteY35" fmla="*/ 188247 h 493047"/>
                    <a:gd name="connsiteX36" fmla="*/ 581477 w 1204329"/>
                    <a:gd name="connsiteY36" fmla="*/ 201499 h 493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1204329" h="493047">
                      <a:moveTo>
                        <a:pt x="700746" y="188247"/>
                      </a:moveTo>
                      <a:cubicBezTo>
                        <a:pt x="643320" y="192664"/>
                        <a:pt x="585359" y="192516"/>
                        <a:pt x="528468" y="201499"/>
                      </a:cubicBezTo>
                      <a:cubicBezTo>
                        <a:pt x="500872" y="205856"/>
                        <a:pt x="448955" y="228003"/>
                        <a:pt x="448955" y="228003"/>
                      </a:cubicBezTo>
                      <a:cubicBezTo>
                        <a:pt x="422451" y="245673"/>
                        <a:pt x="391967" y="258488"/>
                        <a:pt x="369442" y="281012"/>
                      </a:cubicBezTo>
                      <a:cubicBezTo>
                        <a:pt x="331675" y="318778"/>
                        <a:pt x="353333" y="300585"/>
                        <a:pt x="303181" y="334021"/>
                      </a:cubicBezTo>
                      <a:cubicBezTo>
                        <a:pt x="257744" y="402177"/>
                        <a:pt x="300028" y="349795"/>
                        <a:pt x="236920" y="400281"/>
                      </a:cubicBezTo>
                      <a:cubicBezTo>
                        <a:pt x="184944" y="441862"/>
                        <a:pt x="239704" y="417023"/>
                        <a:pt x="170659" y="440038"/>
                      </a:cubicBezTo>
                      <a:cubicBezTo>
                        <a:pt x="157407" y="448873"/>
                        <a:pt x="145457" y="460073"/>
                        <a:pt x="130903" y="466542"/>
                      </a:cubicBezTo>
                      <a:cubicBezTo>
                        <a:pt x="105373" y="477889"/>
                        <a:pt x="51390" y="493047"/>
                        <a:pt x="51390" y="493047"/>
                      </a:cubicBezTo>
                      <a:cubicBezTo>
                        <a:pt x="-28123" y="466541"/>
                        <a:pt x="2744" y="491194"/>
                        <a:pt x="24885" y="347273"/>
                      </a:cubicBezTo>
                      <a:cubicBezTo>
                        <a:pt x="32557" y="297406"/>
                        <a:pt x="36784" y="315834"/>
                        <a:pt x="64642" y="281012"/>
                      </a:cubicBezTo>
                      <a:cubicBezTo>
                        <a:pt x="74592" y="268575"/>
                        <a:pt x="79884" y="252517"/>
                        <a:pt x="91146" y="241255"/>
                      </a:cubicBezTo>
                      <a:cubicBezTo>
                        <a:pt x="116835" y="215566"/>
                        <a:pt x="138325" y="212277"/>
                        <a:pt x="170659" y="201499"/>
                      </a:cubicBezTo>
                      <a:cubicBezTo>
                        <a:pt x="253702" y="90775"/>
                        <a:pt x="167387" y="184908"/>
                        <a:pt x="250172" y="135238"/>
                      </a:cubicBezTo>
                      <a:cubicBezTo>
                        <a:pt x="260886" y="128810"/>
                        <a:pt x="266281" y="115665"/>
                        <a:pt x="276677" y="108734"/>
                      </a:cubicBezTo>
                      <a:cubicBezTo>
                        <a:pt x="293114" y="97776"/>
                        <a:pt x="312533" y="92030"/>
                        <a:pt x="329685" y="82229"/>
                      </a:cubicBezTo>
                      <a:cubicBezTo>
                        <a:pt x="401612" y="41128"/>
                        <a:pt x="336312" y="66768"/>
                        <a:pt x="409198" y="42473"/>
                      </a:cubicBezTo>
                      <a:cubicBezTo>
                        <a:pt x="422450" y="33638"/>
                        <a:pt x="434042" y="21561"/>
                        <a:pt x="448955" y="15968"/>
                      </a:cubicBezTo>
                      <a:cubicBezTo>
                        <a:pt x="543325" y="-19421"/>
                        <a:pt x="783320" y="14902"/>
                        <a:pt x="806764" y="15968"/>
                      </a:cubicBezTo>
                      <a:cubicBezTo>
                        <a:pt x="844585" y="23533"/>
                        <a:pt x="888610" y="31246"/>
                        <a:pt x="926033" y="42473"/>
                      </a:cubicBezTo>
                      <a:cubicBezTo>
                        <a:pt x="952793" y="50501"/>
                        <a:pt x="982300" y="53480"/>
                        <a:pt x="1005546" y="68977"/>
                      </a:cubicBezTo>
                      <a:cubicBezTo>
                        <a:pt x="1018798" y="77812"/>
                        <a:pt x="1032866" y="85531"/>
                        <a:pt x="1045303" y="95481"/>
                      </a:cubicBezTo>
                      <a:cubicBezTo>
                        <a:pt x="1055059" y="103286"/>
                        <a:pt x="1061093" y="115558"/>
                        <a:pt x="1071807" y="121986"/>
                      </a:cubicBezTo>
                      <a:cubicBezTo>
                        <a:pt x="1083785" y="129173"/>
                        <a:pt x="1098312" y="130821"/>
                        <a:pt x="1111564" y="135238"/>
                      </a:cubicBezTo>
                      <a:cubicBezTo>
                        <a:pt x="1124816" y="144073"/>
                        <a:pt x="1138883" y="151792"/>
                        <a:pt x="1151320" y="161742"/>
                      </a:cubicBezTo>
                      <a:cubicBezTo>
                        <a:pt x="1178293" y="183321"/>
                        <a:pt x="1184651" y="198487"/>
                        <a:pt x="1204329" y="228003"/>
                      </a:cubicBezTo>
                      <a:cubicBezTo>
                        <a:pt x="1199912" y="258925"/>
                        <a:pt x="1200955" y="291135"/>
                        <a:pt x="1191077" y="320768"/>
                      </a:cubicBezTo>
                      <a:cubicBezTo>
                        <a:pt x="1187126" y="332621"/>
                        <a:pt x="1176941" y="345506"/>
                        <a:pt x="1164572" y="347273"/>
                      </a:cubicBezTo>
                      <a:cubicBezTo>
                        <a:pt x="1142274" y="350459"/>
                        <a:pt x="1120042" y="339948"/>
                        <a:pt x="1098311" y="334021"/>
                      </a:cubicBezTo>
                      <a:cubicBezTo>
                        <a:pt x="1071357" y="326670"/>
                        <a:pt x="1018798" y="307516"/>
                        <a:pt x="1018798" y="307516"/>
                      </a:cubicBezTo>
                      <a:cubicBezTo>
                        <a:pt x="1005546" y="298681"/>
                        <a:pt x="993288" y="288135"/>
                        <a:pt x="979042" y="281012"/>
                      </a:cubicBezTo>
                      <a:cubicBezTo>
                        <a:pt x="966548" y="274765"/>
                        <a:pt x="951263" y="274947"/>
                        <a:pt x="939285" y="267760"/>
                      </a:cubicBezTo>
                      <a:cubicBezTo>
                        <a:pt x="928571" y="261332"/>
                        <a:pt x="923495" y="247683"/>
                        <a:pt x="912781" y="241255"/>
                      </a:cubicBezTo>
                      <a:cubicBezTo>
                        <a:pt x="900803" y="234068"/>
                        <a:pt x="886456" y="231841"/>
                        <a:pt x="873024" y="228003"/>
                      </a:cubicBezTo>
                      <a:cubicBezTo>
                        <a:pt x="794122" y="205460"/>
                        <a:pt x="830484" y="220269"/>
                        <a:pt x="727250" y="201499"/>
                      </a:cubicBezTo>
                      <a:cubicBezTo>
                        <a:pt x="709331" y="198241"/>
                        <a:pt x="691911" y="192664"/>
                        <a:pt x="674242" y="188247"/>
                      </a:cubicBezTo>
                      <a:cubicBezTo>
                        <a:pt x="590372" y="202225"/>
                        <a:pt x="621599" y="201499"/>
                        <a:pt x="581477" y="201499"/>
                      </a:cubicBezTo>
                    </a:path>
                  </a:pathLst>
                </a:custGeom>
                <a:solidFill>
                  <a:srgbClr val="FF66F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</p:grpSp>
          <p:sp>
            <p:nvSpPr>
              <p:cNvPr id="668" name="正方形/長方形 667"/>
              <p:cNvSpPr/>
              <p:nvPr/>
            </p:nvSpPr>
            <p:spPr>
              <a:xfrm>
                <a:off x="3211081" y="1525873"/>
                <a:ext cx="3110384" cy="1353091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ja-JP" altLang="en-US" sz="2000" b="0" cap="none" spc="0" dirty="0" smtClean="0">
                    <a:ln w="18415" cmpd="sng">
                      <a:solidFill>
                        <a:sysClr val="windowText" lastClr="000000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</a:rPr>
                  <a:t>もんだい</a:t>
                </a:r>
                <a:endParaRPr lang="ja-JP" altLang="en-US" sz="2000" b="0" cap="none" spc="0" dirty="0">
                  <a:ln w="18415" cmpd="sng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536" name="グループ化 535"/>
            <p:cNvGrpSpPr/>
            <p:nvPr/>
          </p:nvGrpSpPr>
          <p:grpSpPr>
            <a:xfrm>
              <a:off x="321431" y="3426016"/>
              <a:ext cx="1455374" cy="1384722"/>
              <a:chOff x="2744777" y="1484784"/>
              <a:chExt cx="4050390" cy="4682851"/>
            </a:xfrm>
          </p:grpSpPr>
          <p:grpSp>
            <p:nvGrpSpPr>
              <p:cNvPr id="654" name="グループ化 653"/>
              <p:cNvGrpSpPr/>
              <p:nvPr/>
            </p:nvGrpSpPr>
            <p:grpSpPr>
              <a:xfrm>
                <a:off x="2744777" y="1484784"/>
                <a:ext cx="4050390" cy="4682851"/>
                <a:chOff x="2668961" y="1844824"/>
                <a:chExt cx="4050390" cy="4682851"/>
              </a:xfrm>
            </p:grpSpPr>
            <p:sp>
              <p:nvSpPr>
                <p:cNvPr id="659" name="フリーフォーム 658"/>
                <p:cNvSpPr/>
                <p:nvPr/>
              </p:nvSpPr>
              <p:spPr>
                <a:xfrm>
                  <a:off x="2668961" y="1844824"/>
                  <a:ext cx="4050390" cy="4682851"/>
                </a:xfrm>
                <a:custGeom>
                  <a:avLst/>
                  <a:gdLst>
                    <a:gd name="connsiteX0" fmla="*/ 1277497 w 4050390"/>
                    <a:gd name="connsiteY0" fmla="*/ 35515 h 4334120"/>
                    <a:gd name="connsiteX1" fmla="*/ 747410 w 4050390"/>
                    <a:gd name="connsiteY1" fmla="*/ 287306 h 4334120"/>
                    <a:gd name="connsiteX2" fmla="*/ 349845 w 4050390"/>
                    <a:gd name="connsiteY2" fmla="*/ 936663 h 4334120"/>
                    <a:gd name="connsiteX3" fmla="*/ 190819 w 4050390"/>
                    <a:gd name="connsiteY3" fmla="*/ 2672698 h 4334120"/>
                    <a:gd name="connsiteX4" fmla="*/ 204071 w 4050390"/>
                    <a:gd name="connsiteY4" fmla="*/ 4209950 h 4334120"/>
                    <a:gd name="connsiteX5" fmla="*/ 270332 w 4050390"/>
                    <a:gd name="connsiteY5" fmla="*/ 4249706 h 4334120"/>
                    <a:gd name="connsiteX6" fmla="*/ 3649637 w 4050390"/>
                    <a:gd name="connsiteY6" fmla="*/ 4302715 h 4334120"/>
                    <a:gd name="connsiteX7" fmla="*/ 4020697 w 4050390"/>
                    <a:gd name="connsiteY7" fmla="*/ 4249706 h 4334120"/>
                    <a:gd name="connsiteX8" fmla="*/ 3967689 w 4050390"/>
                    <a:gd name="connsiteY8" fmla="*/ 4156941 h 4334120"/>
                    <a:gd name="connsiteX9" fmla="*/ 3914680 w 4050390"/>
                    <a:gd name="connsiteY9" fmla="*/ 2526924 h 4334120"/>
                    <a:gd name="connsiteX10" fmla="*/ 3768906 w 4050390"/>
                    <a:gd name="connsiteY10" fmla="*/ 578854 h 4334120"/>
                    <a:gd name="connsiteX11" fmla="*/ 2152141 w 4050390"/>
                    <a:gd name="connsiteY11" fmla="*/ 22263 h 4334120"/>
                    <a:gd name="connsiteX12" fmla="*/ 1065463 w 4050390"/>
                    <a:gd name="connsiteY12" fmla="*/ 101776 h 4334120"/>
                    <a:gd name="connsiteX13" fmla="*/ 1065463 w 4050390"/>
                    <a:gd name="connsiteY13" fmla="*/ 101776 h 43341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4050390" h="4334120">
                      <a:moveTo>
                        <a:pt x="1277497" y="35515"/>
                      </a:moveTo>
                      <a:cubicBezTo>
                        <a:pt x="1089758" y="86315"/>
                        <a:pt x="902019" y="137115"/>
                        <a:pt x="747410" y="287306"/>
                      </a:cubicBezTo>
                      <a:cubicBezTo>
                        <a:pt x="592801" y="437497"/>
                        <a:pt x="442610" y="539098"/>
                        <a:pt x="349845" y="936663"/>
                      </a:cubicBezTo>
                      <a:cubicBezTo>
                        <a:pt x="257080" y="1334228"/>
                        <a:pt x="215115" y="2127150"/>
                        <a:pt x="190819" y="2672698"/>
                      </a:cubicBezTo>
                      <a:cubicBezTo>
                        <a:pt x="166523" y="3218246"/>
                        <a:pt x="190819" y="3947115"/>
                        <a:pt x="204071" y="4209950"/>
                      </a:cubicBezTo>
                      <a:cubicBezTo>
                        <a:pt x="217323" y="4472785"/>
                        <a:pt x="-303929" y="4234245"/>
                        <a:pt x="270332" y="4249706"/>
                      </a:cubicBezTo>
                      <a:cubicBezTo>
                        <a:pt x="844593" y="4265167"/>
                        <a:pt x="3024576" y="4302715"/>
                        <a:pt x="3649637" y="4302715"/>
                      </a:cubicBezTo>
                      <a:cubicBezTo>
                        <a:pt x="4274698" y="4302715"/>
                        <a:pt x="3967688" y="4274002"/>
                        <a:pt x="4020697" y="4249706"/>
                      </a:cubicBezTo>
                      <a:cubicBezTo>
                        <a:pt x="4073706" y="4225410"/>
                        <a:pt x="3985359" y="4444071"/>
                        <a:pt x="3967689" y="4156941"/>
                      </a:cubicBezTo>
                      <a:cubicBezTo>
                        <a:pt x="3950020" y="3869811"/>
                        <a:pt x="3947811" y="3123272"/>
                        <a:pt x="3914680" y="2526924"/>
                      </a:cubicBezTo>
                      <a:cubicBezTo>
                        <a:pt x="3881550" y="1930576"/>
                        <a:pt x="4062663" y="996298"/>
                        <a:pt x="3768906" y="578854"/>
                      </a:cubicBezTo>
                      <a:cubicBezTo>
                        <a:pt x="3475150" y="161411"/>
                        <a:pt x="2602715" y="101776"/>
                        <a:pt x="2152141" y="22263"/>
                      </a:cubicBezTo>
                      <a:cubicBezTo>
                        <a:pt x="1701567" y="-57250"/>
                        <a:pt x="1065463" y="101776"/>
                        <a:pt x="1065463" y="101776"/>
                      </a:cubicBezTo>
                      <a:lnTo>
                        <a:pt x="1065463" y="101776"/>
                      </a:lnTo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660" name="円/楕円 659"/>
                <p:cNvSpPr/>
                <p:nvPr/>
              </p:nvSpPr>
              <p:spPr>
                <a:xfrm>
                  <a:off x="3539968" y="2708920"/>
                  <a:ext cx="864096" cy="864096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661" name="弦 660"/>
                <p:cNvSpPr/>
                <p:nvPr/>
              </p:nvSpPr>
              <p:spPr>
                <a:xfrm rot="17413514">
                  <a:off x="3511875" y="2740803"/>
                  <a:ext cx="863204" cy="848977"/>
                </a:xfrm>
                <a:prstGeom prst="chord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662" name="円/楕円 661"/>
                <p:cNvSpPr/>
                <p:nvPr/>
              </p:nvSpPr>
              <p:spPr>
                <a:xfrm>
                  <a:off x="4913988" y="2708920"/>
                  <a:ext cx="864096" cy="864096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663" name="弦 662"/>
                <p:cNvSpPr/>
                <p:nvPr/>
              </p:nvSpPr>
              <p:spPr>
                <a:xfrm rot="17413514">
                  <a:off x="4885895" y="2740803"/>
                  <a:ext cx="863204" cy="848977"/>
                </a:xfrm>
                <a:prstGeom prst="chord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664" name="円/楕円 663"/>
                <p:cNvSpPr/>
                <p:nvPr/>
              </p:nvSpPr>
              <p:spPr>
                <a:xfrm>
                  <a:off x="3779912" y="2996952"/>
                  <a:ext cx="360040" cy="28803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665" name="円/楕円 664"/>
                <p:cNvSpPr/>
                <p:nvPr/>
              </p:nvSpPr>
              <p:spPr>
                <a:xfrm>
                  <a:off x="5137477" y="3021275"/>
                  <a:ext cx="360040" cy="28803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</p:grpSp>
          <p:grpSp>
            <p:nvGrpSpPr>
              <p:cNvPr id="655" name="グループ化 654"/>
              <p:cNvGrpSpPr/>
              <p:nvPr/>
            </p:nvGrpSpPr>
            <p:grpSpPr>
              <a:xfrm>
                <a:off x="4333282" y="3948385"/>
                <a:ext cx="880011" cy="701173"/>
                <a:chOff x="4109793" y="3844323"/>
                <a:chExt cx="1216771" cy="701173"/>
              </a:xfrm>
            </p:grpSpPr>
            <p:sp>
              <p:nvSpPr>
                <p:cNvPr id="657" name="フリーフォーム 656"/>
                <p:cNvSpPr/>
                <p:nvPr/>
              </p:nvSpPr>
              <p:spPr>
                <a:xfrm>
                  <a:off x="4109793" y="4052449"/>
                  <a:ext cx="1204329" cy="493047"/>
                </a:xfrm>
                <a:custGeom>
                  <a:avLst/>
                  <a:gdLst>
                    <a:gd name="connsiteX0" fmla="*/ 700746 w 1204329"/>
                    <a:gd name="connsiteY0" fmla="*/ 188247 h 493047"/>
                    <a:gd name="connsiteX1" fmla="*/ 528468 w 1204329"/>
                    <a:gd name="connsiteY1" fmla="*/ 201499 h 493047"/>
                    <a:gd name="connsiteX2" fmla="*/ 448955 w 1204329"/>
                    <a:gd name="connsiteY2" fmla="*/ 228003 h 493047"/>
                    <a:gd name="connsiteX3" fmla="*/ 369442 w 1204329"/>
                    <a:gd name="connsiteY3" fmla="*/ 281012 h 493047"/>
                    <a:gd name="connsiteX4" fmla="*/ 303181 w 1204329"/>
                    <a:gd name="connsiteY4" fmla="*/ 334021 h 493047"/>
                    <a:gd name="connsiteX5" fmla="*/ 236920 w 1204329"/>
                    <a:gd name="connsiteY5" fmla="*/ 400281 h 493047"/>
                    <a:gd name="connsiteX6" fmla="*/ 170659 w 1204329"/>
                    <a:gd name="connsiteY6" fmla="*/ 440038 h 493047"/>
                    <a:gd name="connsiteX7" fmla="*/ 130903 w 1204329"/>
                    <a:gd name="connsiteY7" fmla="*/ 466542 h 493047"/>
                    <a:gd name="connsiteX8" fmla="*/ 51390 w 1204329"/>
                    <a:gd name="connsiteY8" fmla="*/ 493047 h 493047"/>
                    <a:gd name="connsiteX9" fmla="*/ 24885 w 1204329"/>
                    <a:gd name="connsiteY9" fmla="*/ 347273 h 493047"/>
                    <a:gd name="connsiteX10" fmla="*/ 64642 w 1204329"/>
                    <a:gd name="connsiteY10" fmla="*/ 281012 h 493047"/>
                    <a:gd name="connsiteX11" fmla="*/ 91146 w 1204329"/>
                    <a:gd name="connsiteY11" fmla="*/ 241255 h 493047"/>
                    <a:gd name="connsiteX12" fmla="*/ 170659 w 1204329"/>
                    <a:gd name="connsiteY12" fmla="*/ 201499 h 493047"/>
                    <a:gd name="connsiteX13" fmla="*/ 250172 w 1204329"/>
                    <a:gd name="connsiteY13" fmla="*/ 135238 h 493047"/>
                    <a:gd name="connsiteX14" fmla="*/ 276677 w 1204329"/>
                    <a:gd name="connsiteY14" fmla="*/ 108734 h 493047"/>
                    <a:gd name="connsiteX15" fmla="*/ 329685 w 1204329"/>
                    <a:gd name="connsiteY15" fmla="*/ 82229 h 493047"/>
                    <a:gd name="connsiteX16" fmla="*/ 409198 w 1204329"/>
                    <a:gd name="connsiteY16" fmla="*/ 42473 h 493047"/>
                    <a:gd name="connsiteX17" fmla="*/ 448955 w 1204329"/>
                    <a:gd name="connsiteY17" fmla="*/ 15968 h 493047"/>
                    <a:gd name="connsiteX18" fmla="*/ 806764 w 1204329"/>
                    <a:gd name="connsiteY18" fmla="*/ 15968 h 493047"/>
                    <a:gd name="connsiteX19" fmla="*/ 926033 w 1204329"/>
                    <a:gd name="connsiteY19" fmla="*/ 42473 h 493047"/>
                    <a:gd name="connsiteX20" fmla="*/ 1005546 w 1204329"/>
                    <a:gd name="connsiteY20" fmla="*/ 68977 h 493047"/>
                    <a:gd name="connsiteX21" fmla="*/ 1045303 w 1204329"/>
                    <a:gd name="connsiteY21" fmla="*/ 95481 h 493047"/>
                    <a:gd name="connsiteX22" fmla="*/ 1071807 w 1204329"/>
                    <a:gd name="connsiteY22" fmla="*/ 121986 h 493047"/>
                    <a:gd name="connsiteX23" fmla="*/ 1111564 w 1204329"/>
                    <a:gd name="connsiteY23" fmla="*/ 135238 h 493047"/>
                    <a:gd name="connsiteX24" fmla="*/ 1151320 w 1204329"/>
                    <a:gd name="connsiteY24" fmla="*/ 161742 h 493047"/>
                    <a:gd name="connsiteX25" fmla="*/ 1204329 w 1204329"/>
                    <a:gd name="connsiteY25" fmla="*/ 228003 h 493047"/>
                    <a:gd name="connsiteX26" fmla="*/ 1191077 w 1204329"/>
                    <a:gd name="connsiteY26" fmla="*/ 320768 h 493047"/>
                    <a:gd name="connsiteX27" fmla="*/ 1164572 w 1204329"/>
                    <a:gd name="connsiteY27" fmla="*/ 347273 h 493047"/>
                    <a:gd name="connsiteX28" fmla="*/ 1098311 w 1204329"/>
                    <a:gd name="connsiteY28" fmla="*/ 334021 h 493047"/>
                    <a:gd name="connsiteX29" fmla="*/ 1018798 w 1204329"/>
                    <a:gd name="connsiteY29" fmla="*/ 307516 h 493047"/>
                    <a:gd name="connsiteX30" fmla="*/ 979042 w 1204329"/>
                    <a:gd name="connsiteY30" fmla="*/ 281012 h 493047"/>
                    <a:gd name="connsiteX31" fmla="*/ 939285 w 1204329"/>
                    <a:gd name="connsiteY31" fmla="*/ 267760 h 493047"/>
                    <a:gd name="connsiteX32" fmla="*/ 912781 w 1204329"/>
                    <a:gd name="connsiteY32" fmla="*/ 241255 h 493047"/>
                    <a:gd name="connsiteX33" fmla="*/ 873024 w 1204329"/>
                    <a:gd name="connsiteY33" fmla="*/ 228003 h 493047"/>
                    <a:gd name="connsiteX34" fmla="*/ 727250 w 1204329"/>
                    <a:gd name="connsiteY34" fmla="*/ 201499 h 493047"/>
                    <a:gd name="connsiteX35" fmla="*/ 674242 w 1204329"/>
                    <a:gd name="connsiteY35" fmla="*/ 188247 h 493047"/>
                    <a:gd name="connsiteX36" fmla="*/ 581477 w 1204329"/>
                    <a:gd name="connsiteY36" fmla="*/ 201499 h 493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1204329" h="493047">
                      <a:moveTo>
                        <a:pt x="700746" y="188247"/>
                      </a:moveTo>
                      <a:cubicBezTo>
                        <a:pt x="643320" y="192664"/>
                        <a:pt x="585359" y="192516"/>
                        <a:pt x="528468" y="201499"/>
                      </a:cubicBezTo>
                      <a:cubicBezTo>
                        <a:pt x="500872" y="205856"/>
                        <a:pt x="448955" y="228003"/>
                        <a:pt x="448955" y="228003"/>
                      </a:cubicBezTo>
                      <a:cubicBezTo>
                        <a:pt x="422451" y="245673"/>
                        <a:pt x="391967" y="258488"/>
                        <a:pt x="369442" y="281012"/>
                      </a:cubicBezTo>
                      <a:cubicBezTo>
                        <a:pt x="331675" y="318778"/>
                        <a:pt x="353333" y="300585"/>
                        <a:pt x="303181" y="334021"/>
                      </a:cubicBezTo>
                      <a:cubicBezTo>
                        <a:pt x="257744" y="402177"/>
                        <a:pt x="300028" y="349795"/>
                        <a:pt x="236920" y="400281"/>
                      </a:cubicBezTo>
                      <a:cubicBezTo>
                        <a:pt x="184944" y="441862"/>
                        <a:pt x="239704" y="417023"/>
                        <a:pt x="170659" y="440038"/>
                      </a:cubicBezTo>
                      <a:cubicBezTo>
                        <a:pt x="157407" y="448873"/>
                        <a:pt x="145457" y="460073"/>
                        <a:pt x="130903" y="466542"/>
                      </a:cubicBezTo>
                      <a:cubicBezTo>
                        <a:pt x="105373" y="477889"/>
                        <a:pt x="51390" y="493047"/>
                        <a:pt x="51390" y="493047"/>
                      </a:cubicBezTo>
                      <a:cubicBezTo>
                        <a:pt x="-28123" y="466541"/>
                        <a:pt x="2744" y="491194"/>
                        <a:pt x="24885" y="347273"/>
                      </a:cubicBezTo>
                      <a:cubicBezTo>
                        <a:pt x="32557" y="297406"/>
                        <a:pt x="36784" y="315834"/>
                        <a:pt x="64642" y="281012"/>
                      </a:cubicBezTo>
                      <a:cubicBezTo>
                        <a:pt x="74592" y="268575"/>
                        <a:pt x="79884" y="252517"/>
                        <a:pt x="91146" y="241255"/>
                      </a:cubicBezTo>
                      <a:cubicBezTo>
                        <a:pt x="116835" y="215566"/>
                        <a:pt x="138325" y="212277"/>
                        <a:pt x="170659" y="201499"/>
                      </a:cubicBezTo>
                      <a:cubicBezTo>
                        <a:pt x="253702" y="90775"/>
                        <a:pt x="167387" y="184908"/>
                        <a:pt x="250172" y="135238"/>
                      </a:cubicBezTo>
                      <a:cubicBezTo>
                        <a:pt x="260886" y="128810"/>
                        <a:pt x="266281" y="115665"/>
                        <a:pt x="276677" y="108734"/>
                      </a:cubicBezTo>
                      <a:cubicBezTo>
                        <a:pt x="293114" y="97776"/>
                        <a:pt x="312533" y="92030"/>
                        <a:pt x="329685" y="82229"/>
                      </a:cubicBezTo>
                      <a:cubicBezTo>
                        <a:pt x="401612" y="41128"/>
                        <a:pt x="336312" y="66768"/>
                        <a:pt x="409198" y="42473"/>
                      </a:cubicBezTo>
                      <a:cubicBezTo>
                        <a:pt x="422450" y="33638"/>
                        <a:pt x="434042" y="21561"/>
                        <a:pt x="448955" y="15968"/>
                      </a:cubicBezTo>
                      <a:cubicBezTo>
                        <a:pt x="543325" y="-19421"/>
                        <a:pt x="783320" y="14902"/>
                        <a:pt x="806764" y="15968"/>
                      </a:cubicBezTo>
                      <a:cubicBezTo>
                        <a:pt x="844585" y="23533"/>
                        <a:pt x="888610" y="31246"/>
                        <a:pt x="926033" y="42473"/>
                      </a:cubicBezTo>
                      <a:cubicBezTo>
                        <a:pt x="952793" y="50501"/>
                        <a:pt x="982300" y="53480"/>
                        <a:pt x="1005546" y="68977"/>
                      </a:cubicBezTo>
                      <a:cubicBezTo>
                        <a:pt x="1018798" y="77812"/>
                        <a:pt x="1032866" y="85531"/>
                        <a:pt x="1045303" y="95481"/>
                      </a:cubicBezTo>
                      <a:cubicBezTo>
                        <a:pt x="1055059" y="103286"/>
                        <a:pt x="1061093" y="115558"/>
                        <a:pt x="1071807" y="121986"/>
                      </a:cubicBezTo>
                      <a:cubicBezTo>
                        <a:pt x="1083785" y="129173"/>
                        <a:pt x="1098312" y="130821"/>
                        <a:pt x="1111564" y="135238"/>
                      </a:cubicBezTo>
                      <a:cubicBezTo>
                        <a:pt x="1124816" y="144073"/>
                        <a:pt x="1138883" y="151792"/>
                        <a:pt x="1151320" y="161742"/>
                      </a:cubicBezTo>
                      <a:cubicBezTo>
                        <a:pt x="1178293" y="183321"/>
                        <a:pt x="1184651" y="198487"/>
                        <a:pt x="1204329" y="228003"/>
                      </a:cubicBezTo>
                      <a:cubicBezTo>
                        <a:pt x="1199912" y="258925"/>
                        <a:pt x="1200955" y="291135"/>
                        <a:pt x="1191077" y="320768"/>
                      </a:cubicBezTo>
                      <a:cubicBezTo>
                        <a:pt x="1187126" y="332621"/>
                        <a:pt x="1176941" y="345506"/>
                        <a:pt x="1164572" y="347273"/>
                      </a:cubicBezTo>
                      <a:cubicBezTo>
                        <a:pt x="1142274" y="350459"/>
                        <a:pt x="1120042" y="339948"/>
                        <a:pt x="1098311" y="334021"/>
                      </a:cubicBezTo>
                      <a:cubicBezTo>
                        <a:pt x="1071357" y="326670"/>
                        <a:pt x="1018798" y="307516"/>
                        <a:pt x="1018798" y="307516"/>
                      </a:cubicBezTo>
                      <a:cubicBezTo>
                        <a:pt x="1005546" y="298681"/>
                        <a:pt x="993288" y="288135"/>
                        <a:pt x="979042" y="281012"/>
                      </a:cubicBezTo>
                      <a:cubicBezTo>
                        <a:pt x="966548" y="274765"/>
                        <a:pt x="951263" y="274947"/>
                        <a:pt x="939285" y="267760"/>
                      </a:cubicBezTo>
                      <a:cubicBezTo>
                        <a:pt x="928571" y="261332"/>
                        <a:pt x="923495" y="247683"/>
                        <a:pt x="912781" y="241255"/>
                      </a:cubicBezTo>
                      <a:cubicBezTo>
                        <a:pt x="900803" y="234068"/>
                        <a:pt x="886456" y="231841"/>
                        <a:pt x="873024" y="228003"/>
                      </a:cubicBezTo>
                      <a:cubicBezTo>
                        <a:pt x="794122" y="205460"/>
                        <a:pt x="830484" y="220269"/>
                        <a:pt x="727250" y="201499"/>
                      </a:cubicBezTo>
                      <a:cubicBezTo>
                        <a:pt x="709331" y="198241"/>
                        <a:pt x="691911" y="192664"/>
                        <a:pt x="674242" y="188247"/>
                      </a:cubicBezTo>
                      <a:cubicBezTo>
                        <a:pt x="590372" y="202225"/>
                        <a:pt x="621599" y="201499"/>
                        <a:pt x="581477" y="201499"/>
                      </a:cubicBezTo>
                    </a:path>
                  </a:pathLst>
                </a:custGeom>
                <a:solidFill>
                  <a:srgbClr val="FF66F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658" name="フリーフォーム 657"/>
                <p:cNvSpPr/>
                <p:nvPr/>
              </p:nvSpPr>
              <p:spPr>
                <a:xfrm>
                  <a:off x="4122235" y="3844323"/>
                  <a:ext cx="1204329" cy="493047"/>
                </a:xfrm>
                <a:custGeom>
                  <a:avLst/>
                  <a:gdLst>
                    <a:gd name="connsiteX0" fmla="*/ 700746 w 1204329"/>
                    <a:gd name="connsiteY0" fmla="*/ 188247 h 493047"/>
                    <a:gd name="connsiteX1" fmla="*/ 528468 w 1204329"/>
                    <a:gd name="connsiteY1" fmla="*/ 201499 h 493047"/>
                    <a:gd name="connsiteX2" fmla="*/ 448955 w 1204329"/>
                    <a:gd name="connsiteY2" fmla="*/ 228003 h 493047"/>
                    <a:gd name="connsiteX3" fmla="*/ 369442 w 1204329"/>
                    <a:gd name="connsiteY3" fmla="*/ 281012 h 493047"/>
                    <a:gd name="connsiteX4" fmla="*/ 303181 w 1204329"/>
                    <a:gd name="connsiteY4" fmla="*/ 334021 h 493047"/>
                    <a:gd name="connsiteX5" fmla="*/ 236920 w 1204329"/>
                    <a:gd name="connsiteY5" fmla="*/ 400281 h 493047"/>
                    <a:gd name="connsiteX6" fmla="*/ 170659 w 1204329"/>
                    <a:gd name="connsiteY6" fmla="*/ 440038 h 493047"/>
                    <a:gd name="connsiteX7" fmla="*/ 130903 w 1204329"/>
                    <a:gd name="connsiteY7" fmla="*/ 466542 h 493047"/>
                    <a:gd name="connsiteX8" fmla="*/ 51390 w 1204329"/>
                    <a:gd name="connsiteY8" fmla="*/ 493047 h 493047"/>
                    <a:gd name="connsiteX9" fmla="*/ 24885 w 1204329"/>
                    <a:gd name="connsiteY9" fmla="*/ 347273 h 493047"/>
                    <a:gd name="connsiteX10" fmla="*/ 64642 w 1204329"/>
                    <a:gd name="connsiteY10" fmla="*/ 281012 h 493047"/>
                    <a:gd name="connsiteX11" fmla="*/ 91146 w 1204329"/>
                    <a:gd name="connsiteY11" fmla="*/ 241255 h 493047"/>
                    <a:gd name="connsiteX12" fmla="*/ 170659 w 1204329"/>
                    <a:gd name="connsiteY12" fmla="*/ 201499 h 493047"/>
                    <a:gd name="connsiteX13" fmla="*/ 250172 w 1204329"/>
                    <a:gd name="connsiteY13" fmla="*/ 135238 h 493047"/>
                    <a:gd name="connsiteX14" fmla="*/ 276677 w 1204329"/>
                    <a:gd name="connsiteY14" fmla="*/ 108734 h 493047"/>
                    <a:gd name="connsiteX15" fmla="*/ 329685 w 1204329"/>
                    <a:gd name="connsiteY15" fmla="*/ 82229 h 493047"/>
                    <a:gd name="connsiteX16" fmla="*/ 409198 w 1204329"/>
                    <a:gd name="connsiteY16" fmla="*/ 42473 h 493047"/>
                    <a:gd name="connsiteX17" fmla="*/ 448955 w 1204329"/>
                    <a:gd name="connsiteY17" fmla="*/ 15968 h 493047"/>
                    <a:gd name="connsiteX18" fmla="*/ 806764 w 1204329"/>
                    <a:gd name="connsiteY18" fmla="*/ 15968 h 493047"/>
                    <a:gd name="connsiteX19" fmla="*/ 926033 w 1204329"/>
                    <a:gd name="connsiteY19" fmla="*/ 42473 h 493047"/>
                    <a:gd name="connsiteX20" fmla="*/ 1005546 w 1204329"/>
                    <a:gd name="connsiteY20" fmla="*/ 68977 h 493047"/>
                    <a:gd name="connsiteX21" fmla="*/ 1045303 w 1204329"/>
                    <a:gd name="connsiteY21" fmla="*/ 95481 h 493047"/>
                    <a:gd name="connsiteX22" fmla="*/ 1071807 w 1204329"/>
                    <a:gd name="connsiteY22" fmla="*/ 121986 h 493047"/>
                    <a:gd name="connsiteX23" fmla="*/ 1111564 w 1204329"/>
                    <a:gd name="connsiteY23" fmla="*/ 135238 h 493047"/>
                    <a:gd name="connsiteX24" fmla="*/ 1151320 w 1204329"/>
                    <a:gd name="connsiteY24" fmla="*/ 161742 h 493047"/>
                    <a:gd name="connsiteX25" fmla="*/ 1204329 w 1204329"/>
                    <a:gd name="connsiteY25" fmla="*/ 228003 h 493047"/>
                    <a:gd name="connsiteX26" fmla="*/ 1191077 w 1204329"/>
                    <a:gd name="connsiteY26" fmla="*/ 320768 h 493047"/>
                    <a:gd name="connsiteX27" fmla="*/ 1164572 w 1204329"/>
                    <a:gd name="connsiteY27" fmla="*/ 347273 h 493047"/>
                    <a:gd name="connsiteX28" fmla="*/ 1098311 w 1204329"/>
                    <a:gd name="connsiteY28" fmla="*/ 334021 h 493047"/>
                    <a:gd name="connsiteX29" fmla="*/ 1018798 w 1204329"/>
                    <a:gd name="connsiteY29" fmla="*/ 307516 h 493047"/>
                    <a:gd name="connsiteX30" fmla="*/ 979042 w 1204329"/>
                    <a:gd name="connsiteY30" fmla="*/ 281012 h 493047"/>
                    <a:gd name="connsiteX31" fmla="*/ 939285 w 1204329"/>
                    <a:gd name="connsiteY31" fmla="*/ 267760 h 493047"/>
                    <a:gd name="connsiteX32" fmla="*/ 912781 w 1204329"/>
                    <a:gd name="connsiteY32" fmla="*/ 241255 h 493047"/>
                    <a:gd name="connsiteX33" fmla="*/ 873024 w 1204329"/>
                    <a:gd name="connsiteY33" fmla="*/ 228003 h 493047"/>
                    <a:gd name="connsiteX34" fmla="*/ 727250 w 1204329"/>
                    <a:gd name="connsiteY34" fmla="*/ 201499 h 493047"/>
                    <a:gd name="connsiteX35" fmla="*/ 674242 w 1204329"/>
                    <a:gd name="connsiteY35" fmla="*/ 188247 h 493047"/>
                    <a:gd name="connsiteX36" fmla="*/ 581477 w 1204329"/>
                    <a:gd name="connsiteY36" fmla="*/ 201499 h 493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1204329" h="493047">
                      <a:moveTo>
                        <a:pt x="700746" y="188247"/>
                      </a:moveTo>
                      <a:cubicBezTo>
                        <a:pt x="643320" y="192664"/>
                        <a:pt x="585359" y="192516"/>
                        <a:pt x="528468" y="201499"/>
                      </a:cubicBezTo>
                      <a:cubicBezTo>
                        <a:pt x="500872" y="205856"/>
                        <a:pt x="448955" y="228003"/>
                        <a:pt x="448955" y="228003"/>
                      </a:cubicBezTo>
                      <a:cubicBezTo>
                        <a:pt x="422451" y="245673"/>
                        <a:pt x="391967" y="258488"/>
                        <a:pt x="369442" y="281012"/>
                      </a:cubicBezTo>
                      <a:cubicBezTo>
                        <a:pt x="331675" y="318778"/>
                        <a:pt x="353333" y="300585"/>
                        <a:pt x="303181" y="334021"/>
                      </a:cubicBezTo>
                      <a:cubicBezTo>
                        <a:pt x="257744" y="402177"/>
                        <a:pt x="300028" y="349795"/>
                        <a:pt x="236920" y="400281"/>
                      </a:cubicBezTo>
                      <a:cubicBezTo>
                        <a:pt x="184944" y="441862"/>
                        <a:pt x="239704" y="417023"/>
                        <a:pt x="170659" y="440038"/>
                      </a:cubicBezTo>
                      <a:cubicBezTo>
                        <a:pt x="157407" y="448873"/>
                        <a:pt x="145457" y="460073"/>
                        <a:pt x="130903" y="466542"/>
                      </a:cubicBezTo>
                      <a:cubicBezTo>
                        <a:pt x="105373" y="477889"/>
                        <a:pt x="51390" y="493047"/>
                        <a:pt x="51390" y="493047"/>
                      </a:cubicBezTo>
                      <a:cubicBezTo>
                        <a:pt x="-28123" y="466541"/>
                        <a:pt x="2744" y="491194"/>
                        <a:pt x="24885" y="347273"/>
                      </a:cubicBezTo>
                      <a:cubicBezTo>
                        <a:pt x="32557" y="297406"/>
                        <a:pt x="36784" y="315834"/>
                        <a:pt x="64642" y="281012"/>
                      </a:cubicBezTo>
                      <a:cubicBezTo>
                        <a:pt x="74592" y="268575"/>
                        <a:pt x="79884" y="252517"/>
                        <a:pt x="91146" y="241255"/>
                      </a:cubicBezTo>
                      <a:cubicBezTo>
                        <a:pt x="116835" y="215566"/>
                        <a:pt x="138325" y="212277"/>
                        <a:pt x="170659" y="201499"/>
                      </a:cubicBezTo>
                      <a:cubicBezTo>
                        <a:pt x="253702" y="90775"/>
                        <a:pt x="167387" y="184908"/>
                        <a:pt x="250172" y="135238"/>
                      </a:cubicBezTo>
                      <a:cubicBezTo>
                        <a:pt x="260886" y="128810"/>
                        <a:pt x="266281" y="115665"/>
                        <a:pt x="276677" y="108734"/>
                      </a:cubicBezTo>
                      <a:cubicBezTo>
                        <a:pt x="293114" y="97776"/>
                        <a:pt x="312533" y="92030"/>
                        <a:pt x="329685" y="82229"/>
                      </a:cubicBezTo>
                      <a:cubicBezTo>
                        <a:pt x="401612" y="41128"/>
                        <a:pt x="336312" y="66768"/>
                        <a:pt x="409198" y="42473"/>
                      </a:cubicBezTo>
                      <a:cubicBezTo>
                        <a:pt x="422450" y="33638"/>
                        <a:pt x="434042" y="21561"/>
                        <a:pt x="448955" y="15968"/>
                      </a:cubicBezTo>
                      <a:cubicBezTo>
                        <a:pt x="543325" y="-19421"/>
                        <a:pt x="783320" y="14902"/>
                        <a:pt x="806764" y="15968"/>
                      </a:cubicBezTo>
                      <a:cubicBezTo>
                        <a:pt x="844585" y="23533"/>
                        <a:pt x="888610" y="31246"/>
                        <a:pt x="926033" y="42473"/>
                      </a:cubicBezTo>
                      <a:cubicBezTo>
                        <a:pt x="952793" y="50501"/>
                        <a:pt x="982300" y="53480"/>
                        <a:pt x="1005546" y="68977"/>
                      </a:cubicBezTo>
                      <a:cubicBezTo>
                        <a:pt x="1018798" y="77812"/>
                        <a:pt x="1032866" y="85531"/>
                        <a:pt x="1045303" y="95481"/>
                      </a:cubicBezTo>
                      <a:cubicBezTo>
                        <a:pt x="1055059" y="103286"/>
                        <a:pt x="1061093" y="115558"/>
                        <a:pt x="1071807" y="121986"/>
                      </a:cubicBezTo>
                      <a:cubicBezTo>
                        <a:pt x="1083785" y="129173"/>
                        <a:pt x="1098312" y="130821"/>
                        <a:pt x="1111564" y="135238"/>
                      </a:cubicBezTo>
                      <a:cubicBezTo>
                        <a:pt x="1124816" y="144073"/>
                        <a:pt x="1138883" y="151792"/>
                        <a:pt x="1151320" y="161742"/>
                      </a:cubicBezTo>
                      <a:cubicBezTo>
                        <a:pt x="1178293" y="183321"/>
                        <a:pt x="1184651" y="198487"/>
                        <a:pt x="1204329" y="228003"/>
                      </a:cubicBezTo>
                      <a:cubicBezTo>
                        <a:pt x="1199912" y="258925"/>
                        <a:pt x="1200955" y="291135"/>
                        <a:pt x="1191077" y="320768"/>
                      </a:cubicBezTo>
                      <a:cubicBezTo>
                        <a:pt x="1187126" y="332621"/>
                        <a:pt x="1176941" y="345506"/>
                        <a:pt x="1164572" y="347273"/>
                      </a:cubicBezTo>
                      <a:cubicBezTo>
                        <a:pt x="1142274" y="350459"/>
                        <a:pt x="1120042" y="339948"/>
                        <a:pt x="1098311" y="334021"/>
                      </a:cubicBezTo>
                      <a:cubicBezTo>
                        <a:pt x="1071357" y="326670"/>
                        <a:pt x="1018798" y="307516"/>
                        <a:pt x="1018798" y="307516"/>
                      </a:cubicBezTo>
                      <a:cubicBezTo>
                        <a:pt x="1005546" y="298681"/>
                        <a:pt x="993288" y="288135"/>
                        <a:pt x="979042" y="281012"/>
                      </a:cubicBezTo>
                      <a:cubicBezTo>
                        <a:pt x="966548" y="274765"/>
                        <a:pt x="951263" y="274947"/>
                        <a:pt x="939285" y="267760"/>
                      </a:cubicBezTo>
                      <a:cubicBezTo>
                        <a:pt x="928571" y="261332"/>
                        <a:pt x="923495" y="247683"/>
                        <a:pt x="912781" y="241255"/>
                      </a:cubicBezTo>
                      <a:cubicBezTo>
                        <a:pt x="900803" y="234068"/>
                        <a:pt x="886456" y="231841"/>
                        <a:pt x="873024" y="228003"/>
                      </a:cubicBezTo>
                      <a:cubicBezTo>
                        <a:pt x="794122" y="205460"/>
                        <a:pt x="830484" y="220269"/>
                        <a:pt x="727250" y="201499"/>
                      </a:cubicBezTo>
                      <a:cubicBezTo>
                        <a:pt x="709331" y="198241"/>
                        <a:pt x="691911" y="192664"/>
                        <a:pt x="674242" y="188247"/>
                      </a:cubicBezTo>
                      <a:cubicBezTo>
                        <a:pt x="590372" y="202225"/>
                        <a:pt x="621599" y="201499"/>
                        <a:pt x="581477" y="201499"/>
                      </a:cubicBezTo>
                    </a:path>
                  </a:pathLst>
                </a:custGeom>
                <a:solidFill>
                  <a:srgbClr val="FF66F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</p:grpSp>
          <p:sp>
            <p:nvSpPr>
              <p:cNvPr id="656" name="正方形/長方形 655"/>
              <p:cNvSpPr/>
              <p:nvPr/>
            </p:nvSpPr>
            <p:spPr>
              <a:xfrm>
                <a:off x="3211081" y="1525873"/>
                <a:ext cx="3110384" cy="1353091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ja-JP" altLang="en-US" sz="2000" b="0" cap="none" spc="0" dirty="0" smtClean="0">
                    <a:ln w="18415" cmpd="sng">
                      <a:solidFill>
                        <a:sysClr val="windowText" lastClr="000000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</a:rPr>
                  <a:t>もんだい</a:t>
                </a:r>
                <a:endParaRPr lang="ja-JP" altLang="en-US" sz="2000" b="0" cap="none" spc="0" dirty="0">
                  <a:ln w="18415" cmpd="sng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537" name="グループ化 536"/>
            <p:cNvGrpSpPr/>
            <p:nvPr/>
          </p:nvGrpSpPr>
          <p:grpSpPr>
            <a:xfrm>
              <a:off x="2005848" y="3429000"/>
              <a:ext cx="1455374" cy="1384722"/>
              <a:chOff x="2744777" y="1484784"/>
              <a:chExt cx="4050390" cy="4682851"/>
            </a:xfrm>
          </p:grpSpPr>
          <p:grpSp>
            <p:nvGrpSpPr>
              <p:cNvPr id="642" name="グループ化 641"/>
              <p:cNvGrpSpPr/>
              <p:nvPr/>
            </p:nvGrpSpPr>
            <p:grpSpPr>
              <a:xfrm>
                <a:off x="2744777" y="1484784"/>
                <a:ext cx="4050390" cy="4682851"/>
                <a:chOff x="2668961" y="1844824"/>
                <a:chExt cx="4050390" cy="4682851"/>
              </a:xfrm>
            </p:grpSpPr>
            <p:sp>
              <p:nvSpPr>
                <p:cNvPr id="647" name="フリーフォーム 646"/>
                <p:cNvSpPr/>
                <p:nvPr/>
              </p:nvSpPr>
              <p:spPr>
                <a:xfrm>
                  <a:off x="2668961" y="1844824"/>
                  <a:ext cx="4050390" cy="4682851"/>
                </a:xfrm>
                <a:custGeom>
                  <a:avLst/>
                  <a:gdLst>
                    <a:gd name="connsiteX0" fmla="*/ 1277497 w 4050390"/>
                    <a:gd name="connsiteY0" fmla="*/ 35515 h 4334120"/>
                    <a:gd name="connsiteX1" fmla="*/ 747410 w 4050390"/>
                    <a:gd name="connsiteY1" fmla="*/ 287306 h 4334120"/>
                    <a:gd name="connsiteX2" fmla="*/ 349845 w 4050390"/>
                    <a:gd name="connsiteY2" fmla="*/ 936663 h 4334120"/>
                    <a:gd name="connsiteX3" fmla="*/ 190819 w 4050390"/>
                    <a:gd name="connsiteY3" fmla="*/ 2672698 h 4334120"/>
                    <a:gd name="connsiteX4" fmla="*/ 204071 w 4050390"/>
                    <a:gd name="connsiteY4" fmla="*/ 4209950 h 4334120"/>
                    <a:gd name="connsiteX5" fmla="*/ 270332 w 4050390"/>
                    <a:gd name="connsiteY5" fmla="*/ 4249706 h 4334120"/>
                    <a:gd name="connsiteX6" fmla="*/ 3649637 w 4050390"/>
                    <a:gd name="connsiteY6" fmla="*/ 4302715 h 4334120"/>
                    <a:gd name="connsiteX7" fmla="*/ 4020697 w 4050390"/>
                    <a:gd name="connsiteY7" fmla="*/ 4249706 h 4334120"/>
                    <a:gd name="connsiteX8" fmla="*/ 3967689 w 4050390"/>
                    <a:gd name="connsiteY8" fmla="*/ 4156941 h 4334120"/>
                    <a:gd name="connsiteX9" fmla="*/ 3914680 w 4050390"/>
                    <a:gd name="connsiteY9" fmla="*/ 2526924 h 4334120"/>
                    <a:gd name="connsiteX10" fmla="*/ 3768906 w 4050390"/>
                    <a:gd name="connsiteY10" fmla="*/ 578854 h 4334120"/>
                    <a:gd name="connsiteX11" fmla="*/ 2152141 w 4050390"/>
                    <a:gd name="connsiteY11" fmla="*/ 22263 h 4334120"/>
                    <a:gd name="connsiteX12" fmla="*/ 1065463 w 4050390"/>
                    <a:gd name="connsiteY12" fmla="*/ 101776 h 4334120"/>
                    <a:gd name="connsiteX13" fmla="*/ 1065463 w 4050390"/>
                    <a:gd name="connsiteY13" fmla="*/ 101776 h 43341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4050390" h="4334120">
                      <a:moveTo>
                        <a:pt x="1277497" y="35515"/>
                      </a:moveTo>
                      <a:cubicBezTo>
                        <a:pt x="1089758" y="86315"/>
                        <a:pt x="902019" y="137115"/>
                        <a:pt x="747410" y="287306"/>
                      </a:cubicBezTo>
                      <a:cubicBezTo>
                        <a:pt x="592801" y="437497"/>
                        <a:pt x="442610" y="539098"/>
                        <a:pt x="349845" y="936663"/>
                      </a:cubicBezTo>
                      <a:cubicBezTo>
                        <a:pt x="257080" y="1334228"/>
                        <a:pt x="215115" y="2127150"/>
                        <a:pt x="190819" y="2672698"/>
                      </a:cubicBezTo>
                      <a:cubicBezTo>
                        <a:pt x="166523" y="3218246"/>
                        <a:pt x="190819" y="3947115"/>
                        <a:pt x="204071" y="4209950"/>
                      </a:cubicBezTo>
                      <a:cubicBezTo>
                        <a:pt x="217323" y="4472785"/>
                        <a:pt x="-303929" y="4234245"/>
                        <a:pt x="270332" y="4249706"/>
                      </a:cubicBezTo>
                      <a:cubicBezTo>
                        <a:pt x="844593" y="4265167"/>
                        <a:pt x="3024576" y="4302715"/>
                        <a:pt x="3649637" y="4302715"/>
                      </a:cubicBezTo>
                      <a:cubicBezTo>
                        <a:pt x="4274698" y="4302715"/>
                        <a:pt x="3967688" y="4274002"/>
                        <a:pt x="4020697" y="4249706"/>
                      </a:cubicBezTo>
                      <a:cubicBezTo>
                        <a:pt x="4073706" y="4225410"/>
                        <a:pt x="3985359" y="4444071"/>
                        <a:pt x="3967689" y="4156941"/>
                      </a:cubicBezTo>
                      <a:cubicBezTo>
                        <a:pt x="3950020" y="3869811"/>
                        <a:pt x="3947811" y="3123272"/>
                        <a:pt x="3914680" y="2526924"/>
                      </a:cubicBezTo>
                      <a:cubicBezTo>
                        <a:pt x="3881550" y="1930576"/>
                        <a:pt x="4062663" y="996298"/>
                        <a:pt x="3768906" y="578854"/>
                      </a:cubicBezTo>
                      <a:cubicBezTo>
                        <a:pt x="3475150" y="161411"/>
                        <a:pt x="2602715" y="101776"/>
                        <a:pt x="2152141" y="22263"/>
                      </a:cubicBezTo>
                      <a:cubicBezTo>
                        <a:pt x="1701567" y="-57250"/>
                        <a:pt x="1065463" y="101776"/>
                        <a:pt x="1065463" y="101776"/>
                      </a:cubicBezTo>
                      <a:lnTo>
                        <a:pt x="1065463" y="101776"/>
                      </a:lnTo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648" name="円/楕円 647"/>
                <p:cNvSpPr/>
                <p:nvPr/>
              </p:nvSpPr>
              <p:spPr>
                <a:xfrm>
                  <a:off x="3539968" y="2708920"/>
                  <a:ext cx="864096" cy="864096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649" name="弦 648"/>
                <p:cNvSpPr/>
                <p:nvPr/>
              </p:nvSpPr>
              <p:spPr>
                <a:xfrm rot="17413514">
                  <a:off x="3511875" y="2740803"/>
                  <a:ext cx="863204" cy="848977"/>
                </a:xfrm>
                <a:prstGeom prst="chord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650" name="円/楕円 649"/>
                <p:cNvSpPr/>
                <p:nvPr/>
              </p:nvSpPr>
              <p:spPr>
                <a:xfrm>
                  <a:off x="4913988" y="2708920"/>
                  <a:ext cx="864096" cy="864096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651" name="弦 650"/>
                <p:cNvSpPr/>
                <p:nvPr/>
              </p:nvSpPr>
              <p:spPr>
                <a:xfrm rot="17413514">
                  <a:off x="4885895" y="2740803"/>
                  <a:ext cx="863204" cy="848977"/>
                </a:xfrm>
                <a:prstGeom prst="chord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652" name="円/楕円 651"/>
                <p:cNvSpPr/>
                <p:nvPr/>
              </p:nvSpPr>
              <p:spPr>
                <a:xfrm>
                  <a:off x="3779912" y="2996952"/>
                  <a:ext cx="360040" cy="28803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653" name="円/楕円 652"/>
                <p:cNvSpPr/>
                <p:nvPr/>
              </p:nvSpPr>
              <p:spPr>
                <a:xfrm>
                  <a:off x="5137477" y="3021275"/>
                  <a:ext cx="360040" cy="28803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</p:grpSp>
          <p:grpSp>
            <p:nvGrpSpPr>
              <p:cNvPr id="643" name="グループ化 642"/>
              <p:cNvGrpSpPr/>
              <p:nvPr/>
            </p:nvGrpSpPr>
            <p:grpSpPr>
              <a:xfrm>
                <a:off x="4333282" y="3948385"/>
                <a:ext cx="880011" cy="701173"/>
                <a:chOff x="4109793" y="3844323"/>
                <a:chExt cx="1216771" cy="701173"/>
              </a:xfrm>
            </p:grpSpPr>
            <p:sp>
              <p:nvSpPr>
                <p:cNvPr id="645" name="フリーフォーム 644"/>
                <p:cNvSpPr/>
                <p:nvPr/>
              </p:nvSpPr>
              <p:spPr>
                <a:xfrm>
                  <a:off x="4109793" y="4052449"/>
                  <a:ext cx="1204329" cy="493047"/>
                </a:xfrm>
                <a:custGeom>
                  <a:avLst/>
                  <a:gdLst>
                    <a:gd name="connsiteX0" fmla="*/ 700746 w 1204329"/>
                    <a:gd name="connsiteY0" fmla="*/ 188247 h 493047"/>
                    <a:gd name="connsiteX1" fmla="*/ 528468 w 1204329"/>
                    <a:gd name="connsiteY1" fmla="*/ 201499 h 493047"/>
                    <a:gd name="connsiteX2" fmla="*/ 448955 w 1204329"/>
                    <a:gd name="connsiteY2" fmla="*/ 228003 h 493047"/>
                    <a:gd name="connsiteX3" fmla="*/ 369442 w 1204329"/>
                    <a:gd name="connsiteY3" fmla="*/ 281012 h 493047"/>
                    <a:gd name="connsiteX4" fmla="*/ 303181 w 1204329"/>
                    <a:gd name="connsiteY4" fmla="*/ 334021 h 493047"/>
                    <a:gd name="connsiteX5" fmla="*/ 236920 w 1204329"/>
                    <a:gd name="connsiteY5" fmla="*/ 400281 h 493047"/>
                    <a:gd name="connsiteX6" fmla="*/ 170659 w 1204329"/>
                    <a:gd name="connsiteY6" fmla="*/ 440038 h 493047"/>
                    <a:gd name="connsiteX7" fmla="*/ 130903 w 1204329"/>
                    <a:gd name="connsiteY7" fmla="*/ 466542 h 493047"/>
                    <a:gd name="connsiteX8" fmla="*/ 51390 w 1204329"/>
                    <a:gd name="connsiteY8" fmla="*/ 493047 h 493047"/>
                    <a:gd name="connsiteX9" fmla="*/ 24885 w 1204329"/>
                    <a:gd name="connsiteY9" fmla="*/ 347273 h 493047"/>
                    <a:gd name="connsiteX10" fmla="*/ 64642 w 1204329"/>
                    <a:gd name="connsiteY10" fmla="*/ 281012 h 493047"/>
                    <a:gd name="connsiteX11" fmla="*/ 91146 w 1204329"/>
                    <a:gd name="connsiteY11" fmla="*/ 241255 h 493047"/>
                    <a:gd name="connsiteX12" fmla="*/ 170659 w 1204329"/>
                    <a:gd name="connsiteY12" fmla="*/ 201499 h 493047"/>
                    <a:gd name="connsiteX13" fmla="*/ 250172 w 1204329"/>
                    <a:gd name="connsiteY13" fmla="*/ 135238 h 493047"/>
                    <a:gd name="connsiteX14" fmla="*/ 276677 w 1204329"/>
                    <a:gd name="connsiteY14" fmla="*/ 108734 h 493047"/>
                    <a:gd name="connsiteX15" fmla="*/ 329685 w 1204329"/>
                    <a:gd name="connsiteY15" fmla="*/ 82229 h 493047"/>
                    <a:gd name="connsiteX16" fmla="*/ 409198 w 1204329"/>
                    <a:gd name="connsiteY16" fmla="*/ 42473 h 493047"/>
                    <a:gd name="connsiteX17" fmla="*/ 448955 w 1204329"/>
                    <a:gd name="connsiteY17" fmla="*/ 15968 h 493047"/>
                    <a:gd name="connsiteX18" fmla="*/ 806764 w 1204329"/>
                    <a:gd name="connsiteY18" fmla="*/ 15968 h 493047"/>
                    <a:gd name="connsiteX19" fmla="*/ 926033 w 1204329"/>
                    <a:gd name="connsiteY19" fmla="*/ 42473 h 493047"/>
                    <a:gd name="connsiteX20" fmla="*/ 1005546 w 1204329"/>
                    <a:gd name="connsiteY20" fmla="*/ 68977 h 493047"/>
                    <a:gd name="connsiteX21" fmla="*/ 1045303 w 1204329"/>
                    <a:gd name="connsiteY21" fmla="*/ 95481 h 493047"/>
                    <a:gd name="connsiteX22" fmla="*/ 1071807 w 1204329"/>
                    <a:gd name="connsiteY22" fmla="*/ 121986 h 493047"/>
                    <a:gd name="connsiteX23" fmla="*/ 1111564 w 1204329"/>
                    <a:gd name="connsiteY23" fmla="*/ 135238 h 493047"/>
                    <a:gd name="connsiteX24" fmla="*/ 1151320 w 1204329"/>
                    <a:gd name="connsiteY24" fmla="*/ 161742 h 493047"/>
                    <a:gd name="connsiteX25" fmla="*/ 1204329 w 1204329"/>
                    <a:gd name="connsiteY25" fmla="*/ 228003 h 493047"/>
                    <a:gd name="connsiteX26" fmla="*/ 1191077 w 1204329"/>
                    <a:gd name="connsiteY26" fmla="*/ 320768 h 493047"/>
                    <a:gd name="connsiteX27" fmla="*/ 1164572 w 1204329"/>
                    <a:gd name="connsiteY27" fmla="*/ 347273 h 493047"/>
                    <a:gd name="connsiteX28" fmla="*/ 1098311 w 1204329"/>
                    <a:gd name="connsiteY28" fmla="*/ 334021 h 493047"/>
                    <a:gd name="connsiteX29" fmla="*/ 1018798 w 1204329"/>
                    <a:gd name="connsiteY29" fmla="*/ 307516 h 493047"/>
                    <a:gd name="connsiteX30" fmla="*/ 979042 w 1204329"/>
                    <a:gd name="connsiteY30" fmla="*/ 281012 h 493047"/>
                    <a:gd name="connsiteX31" fmla="*/ 939285 w 1204329"/>
                    <a:gd name="connsiteY31" fmla="*/ 267760 h 493047"/>
                    <a:gd name="connsiteX32" fmla="*/ 912781 w 1204329"/>
                    <a:gd name="connsiteY32" fmla="*/ 241255 h 493047"/>
                    <a:gd name="connsiteX33" fmla="*/ 873024 w 1204329"/>
                    <a:gd name="connsiteY33" fmla="*/ 228003 h 493047"/>
                    <a:gd name="connsiteX34" fmla="*/ 727250 w 1204329"/>
                    <a:gd name="connsiteY34" fmla="*/ 201499 h 493047"/>
                    <a:gd name="connsiteX35" fmla="*/ 674242 w 1204329"/>
                    <a:gd name="connsiteY35" fmla="*/ 188247 h 493047"/>
                    <a:gd name="connsiteX36" fmla="*/ 581477 w 1204329"/>
                    <a:gd name="connsiteY36" fmla="*/ 201499 h 493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1204329" h="493047">
                      <a:moveTo>
                        <a:pt x="700746" y="188247"/>
                      </a:moveTo>
                      <a:cubicBezTo>
                        <a:pt x="643320" y="192664"/>
                        <a:pt x="585359" y="192516"/>
                        <a:pt x="528468" y="201499"/>
                      </a:cubicBezTo>
                      <a:cubicBezTo>
                        <a:pt x="500872" y="205856"/>
                        <a:pt x="448955" y="228003"/>
                        <a:pt x="448955" y="228003"/>
                      </a:cubicBezTo>
                      <a:cubicBezTo>
                        <a:pt x="422451" y="245673"/>
                        <a:pt x="391967" y="258488"/>
                        <a:pt x="369442" y="281012"/>
                      </a:cubicBezTo>
                      <a:cubicBezTo>
                        <a:pt x="331675" y="318778"/>
                        <a:pt x="353333" y="300585"/>
                        <a:pt x="303181" y="334021"/>
                      </a:cubicBezTo>
                      <a:cubicBezTo>
                        <a:pt x="257744" y="402177"/>
                        <a:pt x="300028" y="349795"/>
                        <a:pt x="236920" y="400281"/>
                      </a:cubicBezTo>
                      <a:cubicBezTo>
                        <a:pt x="184944" y="441862"/>
                        <a:pt x="239704" y="417023"/>
                        <a:pt x="170659" y="440038"/>
                      </a:cubicBezTo>
                      <a:cubicBezTo>
                        <a:pt x="157407" y="448873"/>
                        <a:pt x="145457" y="460073"/>
                        <a:pt x="130903" y="466542"/>
                      </a:cubicBezTo>
                      <a:cubicBezTo>
                        <a:pt x="105373" y="477889"/>
                        <a:pt x="51390" y="493047"/>
                        <a:pt x="51390" y="493047"/>
                      </a:cubicBezTo>
                      <a:cubicBezTo>
                        <a:pt x="-28123" y="466541"/>
                        <a:pt x="2744" y="491194"/>
                        <a:pt x="24885" y="347273"/>
                      </a:cubicBezTo>
                      <a:cubicBezTo>
                        <a:pt x="32557" y="297406"/>
                        <a:pt x="36784" y="315834"/>
                        <a:pt x="64642" y="281012"/>
                      </a:cubicBezTo>
                      <a:cubicBezTo>
                        <a:pt x="74592" y="268575"/>
                        <a:pt x="79884" y="252517"/>
                        <a:pt x="91146" y="241255"/>
                      </a:cubicBezTo>
                      <a:cubicBezTo>
                        <a:pt x="116835" y="215566"/>
                        <a:pt x="138325" y="212277"/>
                        <a:pt x="170659" y="201499"/>
                      </a:cubicBezTo>
                      <a:cubicBezTo>
                        <a:pt x="253702" y="90775"/>
                        <a:pt x="167387" y="184908"/>
                        <a:pt x="250172" y="135238"/>
                      </a:cubicBezTo>
                      <a:cubicBezTo>
                        <a:pt x="260886" y="128810"/>
                        <a:pt x="266281" y="115665"/>
                        <a:pt x="276677" y="108734"/>
                      </a:cubicBezTo>
                      <a:cubicBezTo>
                        <a:pt x="293114" y="97776"/>
                        <a:pt x="312533" y="92030"/>
                        <a:pt x="329685" y="82229"/>
                      </a:cubicBezTo>
                      <a:cubicBezTo>
                        <a:pt x="401612" y="41128"/>
                        <a:pt x="336312" y="66768"/>
                        <a:pt x="409198" y="42473"/>
                      </a:cubicBezTo>
                      <a:cubicBezTo>
                        <a:pt x="422450" y="33638"/>
                        <a:pt x="434042" y="21561"/>
                        <a:pt x="448955" y="15968"/>
                      </a:cubicBezTo>
                      <a:cubicBezTo>
                        <a:pt x="543325" y="-19421"/>
                        <a:pt x="783320" y="14902"/>
                        <a:pt x="806764" y="15968"/>
                      </a:cubicBezTo>
                      <a:cubicBezTo>
                        <a:pt x="844585" y="23533"/>
                        <a:pt x="888610" y="31246"/>
                        <a:pt x="926033" y="42473"/>
                      </a:cubicBezTo>
                      <a:cubicBezTo>
                        <a:pt x="952793" y="50501"/>
                        <a:pt x="982300" y="53480"/>
                        <a:pt x="1005546" y="68977"/>
                      </a:cubicBezTo>
                      <a:cubicBezTo>
                        <a:pt x="1018798" y="77812"/>
                        <a:pt x="1032866" y="85531"/>
                        <a:pt x="1045303" y="95481"/>
                      </a:cubicBezTo>
                      <a:cubicBezTo>
                        <a:pt x="1055059" y="103286"/>
                        <a:pt x="1061093" y="115558"/>
                        <a:pt x="1071807" y="121986"/>
                      </a:cubicBezTo>
                      <a:cubicBezTo>
                        <a:pt x="1083785" y="129173"/>
                        <a:pt x="1098312" y="130821"/>
                        <a:pt x="1111564" y="135238"/>
                      </a:cubicBezTo>
                      <a:cubicBezTo>
                        <a:pt x="1124816" y="144073"/>
                        <a:pt x="1138883" y="151792"/>
                        <a:pt x="1151320" y="161742"/>
                      </a:cubicBezTo>
                      <a:cubicBezTo>
                        <a:pt x="1178293" y="183321"/>
                        <a:pt x="1184651" y="198487"/>
                        <a:pt x="1204329" y="228003"/>
                      </a:cubicBezTo>
                      <a:cubicBezTo>
                        <a:pt x="1199912" y="258925"/>
                        <a:pt x="1200955" y="291135"/>
                        <a:pt x="1191077" y="320768"/>
                      </a:cubicBezTo>
                      <a:cubicBezTo>
                        <a:pt x="1187126" y="332621"/>
                        <a:pt x="1176941" y="345506"/>
                        <a:pt x="1164572" y="347273"/>
                      </a:cubicBezTo>
                      <a:cubicBezTo>
                        <a:pt x="1142274" y="350459"/>
                        <a:pt x="1120042" y="339948"/>
                        <a:pt x="1098311" y="334021"/>
                      </a:cubicBezTo>
                      <a:cubicBezTo>
                        <a:pt x="1071357" y="326670"/>
                        <a:pt x="1018798" y="307516"/>
                        <a:pt x="1018798" y="307516"/>
                      </a:cubicBezTo>
                      <a:cubicBezTo>
                        <a:pt x="1005546" y="298681"/>
                        <a:pt x="993288" y="288135"/>
                        <a:pt x="979042" y="281012"/>
                      </a:cubicBezTo>
                      <a:cubicBezTo>
                        <a:pt x="966548" y="274765"/>
                        <a:pt x="951263" y="274947"/>
                        <a:pt x="939285" y="267760"/>
                      </a:cubicBezTo>
                      <a:cubicBezTo>
                        <a:pt x="928571" y="261332"/>
                        <a:pt x="923495" y="247683"/>
                        <a:pt x="912781" y="241255"/>
                      </a:cubicBezTo>
                      <a:cubicBezTo>
                        <a:pt x="900803" y="234068"/>
                        <a:pt x="886456" y="231841"/>
                        <a:pt x="873024" y="228003"/>
                      </a:cubicBezTo>
                      <a:cubicBezTo>
                        <a:pt x="794122" y="205460"/>
                        <a:pt x="830484" y="220269"/>
                        <a:pt x="727250" y="201499"/>
                      </a:cubicBezTo>
                      <a:cubicBezTo>
                        <a:pt x="709331" y="198241"/>
                        <a:pt x="691911" y="192664"/>
                        <a:pt x="674242" y="188247"/>
                      </a:cubicBezTo>
                      <a:cubicBezTo>
                        <a:pt x="590372" y="202225"/>
                        <a:pt x="621599" y="201499"/>
                        <a:pt x="581477" y="201499"/>
                      </a:cubicBezTo>
                    </a:path>
                  </a:pathLst>
                </a:custGeom>
                <a:solidFill>
                  <a:srgbClr val="FF66F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646" name="フリーフォーム 645"/>
                <p:cNvSpPr/>
                <p:nvPr/>
              </p:nvSpPr>
              <p:spPr>
                <a:xfrm>
                  <a:off x="4122235" y="3844323"/>
                  <a:ext cx="1204329" cy="493047"/>
                </a:xfrm>
                <a:custGeom>
                  <a:avLst/>
                  <a:gdLst>
                    <a:gd name="connsiteX0" fmla="*/ 700746 w 1204329"/>
                    <a:gd name="connsiteY0" fmla="*/ 188247 h 493047"/>
                    <a:gd name="connsiteX1" fmla="*/ 528468 w 1204329"/>
                    <a:gd name="connsiteY1" fmla="*/ 201499 h 493047"/>
                    <a:gd name="connsiteX2" fmla="*/ 448955 w 1204329"/>
                    <a:gd name="connsiteY2" fmla="*/ 228003 h 493047"/>
                    <a:gd name="connsiteX3" fmla="*/ 369442 w 1204329"/>
                    <a:gd name="connsiteY3" fmla="*/ 281012 h 493047"/>
                    <a:gd name="connsiteX4" fmla="*/ 303181 w 1204329"/>
                    <a:gd name="connsiteY4" fmla="*/ 334021 h 493047"/>
                    <a:gd name="connsiteX5" fmla="*/ 236920 w 1204329"/>
                    <a:gd name="connsiteY5" fmla="*/ 400281 h 493047"/>
                    <a:gd name="connsiteX6" fmla="*/ 170659 w 1204329"/>
                    <a:gd name="connsiteY6" fmla="*/ 440038 h 493047"/>
                    <a:gd name="connsiteX7" fmla="*/ 130903 w 1204329"/>
                    <a:gd name="connsiteY7" fmla="*/ 466542 h 493047"/>
                    <a:gd name="connsiteX8" fmla="*/ 51390 w 1204329"/>
                    <a:gd name="connsiteY8" fmla="*/ 493047 h 493047"/>
                    <a:gd name="connsiteX9" fmla="*/ 24885 w 1204329"/>
                    <a:gd name="connsiteY9" fmla="*/ 347273 h 493047"/>
                    <a:gd name="connsiteX10" fmla="*/ 64642 w 1204329"/>
                    <a:gd name="connsiteY10" fmla="*/ 281012 h 493047"/>
                    <a:gd name="connsiteX11" fmla="*/ 91146 w 1204329"/>
                    <a:gd name="connsiteY11" fmla="*/ 241255 h 493047"/>
                    <a:gd name="connsiteX12" fmla="*/ 170659 w 1204329"/>
                    <a:gd name="connsiteY12" fmla="*/ 201499 h 493047"/>
                    <a:gd name="connsiteX13" fmla="*/ 250172 w 1204329"/>
                    <a:gd name="connsiteY13" fmla="*/ 135238 h 493047"/>
                    <a:gd name="connsiteX14" fmla="*/ 276677 w 1204329"/>
                    <a:gd name="connsiteY14" fmla="*/ 108734 h 493047"/>
                    <a:gd name="connsiteX15" fmla="*/ 329685 w 1204329"/>
                    <a:gd name="connsiteY15" fmla="*/ 82229 h 493047"/>
                    <a:gd name="connsiteX16" fmla="*/ 409198 w 1204329"/>
                    <a:gd name="connsiteY16" fmla="*/ 42473 h 493047"/>
                    <a:gd name="connsiteX17" fmla="*/ 448955 w 1204329"/>
                    <a:gd name="connsiteY17" fmla="*/ 15968 h 493047"/>
                    <a:gd name="connsiteX18" fmla="*/ 806764 w 1204329"/>
                    <a:gd name="connsiteY18" fmla="*/ 15968 h 493047"/>
                    <a:gd name="connsiteX19" fmla="*/ 926033 w 1204329"/>
                    <a:gd name="connsiteY19" fmla="*/ 42473 h 493047"/>
                    <a:gd name="connsiteX20" fmla="*/ 1005546 w 1204329"/>
                    <a:gd name="connsiteY20" fmla="*/ 68977 h 493047"/>
                    <a:gd name="connsiteX21" fmla="*/ 1045303 w 1204329"/>
                    <a:gd name="connsiteY21" fmla="*/ 95481 h 493047"/>
                    <a:gd name="connsiteX22" fmla="*/ 1071807 w 1204329"/>
                    <a:gd name="connsiteY22" fmla="*/ 121986 h 493047"/>
                    <a:gd name="connsiteX23" fmla="*/ 1111564 w 1204329"/>
                    <a:gd name="connsiteY23" fmla="*/ 135238 h 493047"/>
                    <a:gd name="connsiteX24" fmla="*/ 1151320 w 1204329"/>
                    <a:gd name="connsiteY24" fmla="*/ 161742 h 493047"/>
                    <a:gd name="connsiteX25" fmla="*/ 1204329 w 1204329"/>
                    <a:gd name="connsiteY25" fmla="*/ 228003 h 493047"/>
                    <a:gd name="connsiteX26" fmla="*/ 1191077 w 1204329"/>
                    <a:gd name="connsiteY26" fmla="*/ 320768 h 493047"/>
                    <a:gd name="connsiteX27" fmla="*/ 1164572 w 1204329"/>
                    <a:gd name="connsiteY27" fmla="*/ 347273 h 493047"/>
                    <a:gd name="connsiteX28" fmla="*/ 1098311 w 1204329"/>
                    <a:gd name="connsiteY28" fmla="*/ 334021 h 493047"/>
                    <a:gd name="connsiteX29" fmla="*/ 1018798 w 1204329"/>
                    <a:gd name="connsiteY29" fmla="*/ 307516 h 493047"/>
                    <a:gd name="connsiteX30" fmla="*/ 979042 w 1204329"/>
                    <a:gd name="connsiteY30" fmla="*/ 281012 h 493047"/>
                    <a:gd name="connsiteX31" fmla="*/ 939285 w 1204329"/>
                    <a:gd name="connsiteY31" fmla="*/ 267760 h 493047"/>
                    <a:gd name="connsiteX32" fmla="*/ 912781 w 1204329"/>
                    <a:gd name="connsiteY32" fmla="*/ 241255 h 493047"/>
                    <a:gd name="connsiteX33" fmla="*/ 873024 w 1204329"/>
                    <a:gd name="connsiteY33" fmla="*/ 228003 h 493047"/>
                    <a:gd name="connsiteX34" fmla="*/ 727250 w 1204329"/>
                    <a:gd name="connsiteY34" fmla="*/ 201499 h 493047"/>
                    <a:gd name="connsiteX35" fmla="*/ 674242 w 1204329"/>
                    <a:gd name="connsiteY35" fmla="*/ 188247 h 493047"/>
                    <a:gd name="connsiteX36" fmla="*/ 581477 w 1204329"/>
                    <a:gd name="connsiteY36" fmla="*/ 201499 h 493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1204329" h="493047">
                      <a:moveTo>
                        <a:pt x="700746" y="188247"/>
                      </a:moveTo>
                      <a:cubicBezTo>
                        <a:pt x="643320" y="192664"/>
                        <a:pt x="585359" y="192516"/>
                        <a:pt x="528468" y="201499"/>
                      </a:cubicBezTo>
                      <a:cubicBezTo>
                        <a:pt x="500872" y="205856"/>
                        <a:pt x="448955" y="228003"/>
                        <a:pt x="448955" y="228003"/>
                      </a:cubicBezTo>
                      <a:cubicBezTo>
                        <a:pt x="422451" y="245673"/>
                        <a:pt x="391967" y="258488"/>
                        <a:pt x="369442" y="281012"/>
                      </a:cubicBezTo>
                      <a:cubicBezTo>
                        <a:pt x="331675" y="318778"/>
                        <a:pt x="353333" y="300585"/>
                        <a:pt x="303181" y="334021"/>
                      </a:cubicBezTo>
                      <a:cubicBezTo>
                        <a:pt x="257744" y="402177"/>
                        <a:pt x="300028" y="349795"/>
                        <a:pt x="236920" y="400281"/>
                      </a:cubicBezTo>
                      <a:cubicBezTo>
                        <a:pt x="184944" y="441862"/>
                        <a:pt x="239704" y="417023"/>
                        <a:pt x="170659" y="440038"/>
                      </a:cubicBezTo>
                      <a:cubicBezTo>
                        <a:pt x="157407" y="448873"/>
                        <a:pt x="145457" y="460073"/>
                        <a:pt x="130903" y="466542"/>
                      </a:cubicBezTo>
                      <a:cubicBezTo>
                        <a:pt x="105373" y="477889"/>
                        <a:pt x="51390" y="493047"/>
                        <a:pt x="51390" y="493047"/>
                      </a:cubicBezTo>
                      <a:cubicBezTo>
                        <a:pt x="-28123" y="466541"/>
                        <a:pt x="2744" y="491194"/>
                        <a:pt x="24885" y="347273"/>
                      </a:cubicBezTo>
                      <a:cubicBezTo>
                        <a:pt x="32557" y="297406"/>
                        <a:pt x="36784" y="315834"/>
                        <a:pt x="64642" y="281012"/>
                      </a:cubicBezTo>
                      <a:cubicBezTo>
                        <a:pt x="74592" y="268575"/>
                        <a:pt x="79884" y="252517"/>
                        <a:pt x="91146" y="241255"/>
                      </a:cubicBezTo>
                      <a:cubicBezTo>
                        <a:pt x="116835" y="215566"/>
                        <a:pt x="138325" y="212277"/>
                        <a:pt x="170659" y="201499"/>
                      </a:cubicBezTo>
                      <a:cubicBezTo>
                        <a:pt x="253702" y="90775"/>
                        <a:pt x="167387" y="184908"/>
                        <a:pt x="250172" y="135238"/>
                      </a:cubicBezTo>
                      <a:cubicBezTo>
                        <a:pt x="260886" y="128810"/>
                        <a:pt x="266281" y="115665"/>
                        <a:pt x="276677" y="108734"/>
                      </a:cubicBezTo>
                      <a:cubicBezTo>
                        <a:pt x="293114" y="97776"/>
                        <a:pt x="312533" y="92030"/>
                        <a:pt x="329685" y="82229"/>
                      </a:cubicBezTo>
                      <a:cubicBezTo>
                        <a:pt x="401612" y="41128"/>
                        <a:pt x="336312" y="66768"/>
                        <a:pt x="409198" y="42473"/>
                      </a:cubicBezTo>
                      <a:cubicBezTo>
                        <a:pt x="422450" y="33638"/>
                        <a:pt x="434042" y="21561"/>
                        <a:pt x="448955" y="15968"/>
                      </a:cubicBezTo>
                      <a:cubicBezTo>
                        <a:pt x="543325" y="-19421"/>
                        <a:pt x="783320" y="14902"/>
                        <a:pt x="806764" y="15968"/>
                      </a:cubicBezTo>
                      <a:cubicBezTo>
                        <a:pt x="844585" y="23533"/>
                        <a:pt x="888610" y="31246"/>
                        <a:pt x="926033" y="42473"/>
                      </a:cubicBezTo>
                      <a:cubicBezTo>
                        <a:pt x="952793" y="50501"/>
                        <a:pt x="982300" y="53480"/>
                        <a:pt x="1005546" y="68977"/>
                      </a:cubicBezTo>
                      <a:cubicBezTo>
                        <a:pt x="1018798" y="77812"/>
                        <a:pt x="1032866" y="85531"/>
                        <a:pt x="1045303" y="95481"/>
                      </a:cubicBezTo>
                      <a:cubicBezTo>
                        <a:pt x="1055059" y="103286"/>
                        <a:pt x="1061093" y="115558"/>
                        <a:pt x="1071807" y="121986"/>
                      </a:cubicBezTo>
                      <a:cubicBezTo>
                        <a:pt x="1083785" y="129173"/>
                        <a:pt x="1098312" y="130821"/>
                        <a:pt x="1111564" y="135238"/>
                      </a:cubicBezTo>
                      <a:cubicBezTo>
                        <a:pt x="1124816" y="144073"/>
                        <a:pt x="1138883" y="151792"/>
                        <a:pt x="1151320" y="161742"/>
                      </a:cubicBezTo>
                      <a:cubicBezTo>
                        <a:pt x="1178293" y="183321"/>
                        <a:pt x="1184651" y="198487"/>
                        <a:pt x="1204329" y="228003"/>
                      </a:cubicBezTo>
                      <a:cubicBezTo>
                        <a:pt x="1199912" y="258925"/>
                        <a:pt x="1200955" y="291135"/>
                        <a:pt x="1191077" y="320768"/>
                      </a:cubicBezTo>
                      <a:cubicBezTo>
                        <a:pt x="1187126" y="332621"/>
                        <a:pt x="1176941" y="345506"/>
                        <a:pt x="1164572" y="347273"/>
                      </a:cubicBezTo>
                      <a:cubicBezTo>
                        <a:pt x="1142274" y="350459"/>
                        <a:pt x="1120042" y="339948"/>
                        <a:pt x="1098311" y="334021"/>
                      </a:cubicBezTo>
                      <a:cubicBezTo>
                        <a:pt x="1071357" y="326670"/>
                        <a:pt x="1018798" y="307516"/>
                        <a:pt x="1018798" y="307516"/>
                      </a:cubicBezTo>
                      <a:cubicBezTo>
                        <a:pt x="1005546" y="298681"/>
                        <a:pt x="993288" y="288135"/>
                        <a:pt x="979042" y="281012"/>
                      </a:cubicBezTo>
                      <a:cubicBezTo>
                        <a:pt x="966548" y="274765"/>
                        <a:pt x="951263" y="274947"/>
                        <a:pt x="939285" y="267760"/>
                      </a:cubicBezTo>
                      <a:cubicBezTo>
                        <a:pt x="928571" y="261332"/>
                        <a:pt x="923495" y="247683"/>
                        <a:pt x="912781" y="241255"/>
                      </a:cubicBezTo>
                      <a:cubicBezTo>
                        <a:pt x="900803" y="234068"/>
                        <a:pt x="886456" y="231841"/>
                        <a:pt x="873024" y="228003"/>
                      </a:cubicBezTo>
                      <a:cubicBezTo>
                        <a:pt x="794122" y="205460"/>
                        <a:pt x="830484" y="220269"/>
                        <a:pt x="727250" y="201499"/>
                      </a:cubicBezTo>
                      <a:cubicBezTo>
                        <a:pt x="709331" y="198241"/>
                        <a:pt x="691911" y="192664"/>
                        <a:pt x="674242" y="188247"/>
                      </a:cubicBezTo>
                      <a:cubicBezTo>
                        <a:pt x="590372" y="202225"/>
                        <a:pt x="621599" y="201499"/>
                        <a:pt x="581477" y="201499"/>
                      </a:cubicBezTo>
                    </a:path>
                  </a:pathLst>
                </a:custGeom>
                <a:solidFill>
                  <a:srgbClr val="FF66F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</p:grpSp>
          <p:sp>
            <p:nvSpPr>
              <p:cNvPr id="644" name="正方形/長方形 643"/>
              <p:cNvSpPr/>
              <p:nvPr/>
            </p:nvSpPr>
            <p:spPr>
              <a:xfrm>
                <a:off x="3211081" y="1525873"/>
                <a:ext cx="3110384" cy="1353091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ja-JP" altLang="en-US" sz="2000" b="0" cap="none" spc="0" dirty="0" smtClean="0">
                    <a:ln w="18415" cmpd="sng">
                      <a:solidFill>
                        <a:sysClr val="windowText" lastClr="000000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</a:rPr>
                  <a:t>もんだい</a:t>
                </a:r>
                <a:endParaRPr lang="ja-JP" altLang="en-US" sz="2000" b="0" cap="none" spc="0" dirty="0">
                  <a:ln w="18415" cmpd="sng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538" name="グループ化 537"/>
            <p:cNvGrpSpPr/>
            <p:nvPr/>
          </p:nvGrpSpPr>
          <p:grpSpPr>
            <a:xfrm>
              <a:off x="3777815" y="3426016"/>
              <a:ext cx="1455374" cy="1384722"/>
              <a:chOff x="2744777" y="1484784"/>
              <a:chExt cx="4050390" cy="4682851"/>
            </a:xfrm>
          </p:grpSpPr>
          <p:grpSp>
            <p:nvGrpSpPr>
              <p:cNvPr id="630" name="グループ化 629"/>
              <p:cNvGrpSpPr/>
              <p:nvPr/>
            </p:nvGrpSpPr>
            <p:grpSpPr>
              <a:xfrm>
                <a:off x="2744777" y="1484784"/>
                <a:ext cx="4050390" cy="4682851"/>
                <a:chOff x="2668961" y="1844824"/>
                <a:chExt cx="4050390" cy="4682851"/>
              </a:xfrm>
            </p:grpSpPr>
            <p:sp>
              <p:nvSpPr>
                <p:cNvPr id="635" name="フリーフォーム 634"/>
                <p:cNvSpPr/>
                <p:nvPr/>
              </p:nvSpPr>
              <p:spPr>
                <a:xfrm>
                  <a:off x="2668961" y="1844824"/>
                  <a:ext cx="4050390" cy="4682851"/>
                </a:xfrm>
                <a:custGeom>
                  <a:avLst/>
                  <a:gdLst>
                    <a:gd name="connsiteX0" fmla="*/ 1277497 w 4050390"/>
                    <a:gd name="connsiteY0" fmla="*/ 35515 h 4334120"/>
                    <a:gd name="connsiteX1" fmla="*/ 747410 w 4050390"/>
                    <a:gd name="connsiteY1" fmla="*/ 287306 h 4334120"/>
                    <a:gd name="connsiteX2" fmla="*/ 349845 w 4050390"/>
                    <a:gd name="connsiteY2" fmla="*/ 936663 h 4334120"/>
                    <a:gd name="connsiteX3" fmla="*/ 190819 w 4050390"/>
                    <a:gd name="connsiteY3" fmla="*/ 2672698 h 4334120"/>
                    <a:gd name="connsiteX4" fmla="*/ 204071 w 4050390"/>
                    <a:gd name="connsiteY4" fmla="*/ 4209950 h 4334120"/>
                    <a:gd name="connsiteX5" fmla="*/ 270332 w 4050390"/>
                    <a:gd name="connsiteY5" fmla="*/ 4249706 h 4334120"/>
                    <a:gd name="connsiteX6" fmla="*/ 3649637 w 4050390"/>
                    <a:gd name="connsiteY6" fmla="*/ 4302715 h 4334120"/>
                    <a:gd name="connsiteX7" fmla="*/ 4020697 w 4050390"/>
                    <a:gd name="connsiteY7" fmla="*/ 4249706 h 4334120"/>
                    <a:gd name="connsiteX8" fmla="*/ 3967689 w 4050390"/>
                    <a:gd name="connsiteY8" fmla="*/ 4156941 h 4334120"/>
                    <a:gd name="connsiteX9" fmla="*/ 3914680 w 4050390"/>
                    <a:gd name="connsiteY9" fmla="*/ 2526924 h 4334120"/>
                    <a:gd name="connsiteX10" fmla="*/ 3768906 w 4050390"/>
                    <a:gd name="connsiteY10" fmla="*/ 578854 h 4334120"/>
                    <a:gd name="connsiteX11" fmla="*/ 2152141 w 4050390"/>
                    <a:gd name="connsiteY11" fmla="*/ 22263 h 4334120"/>
                    <a:gd name="connsiteX12" fmla="*/ 1065463 w 4050390"/>
                    <a:gd name="connsiteY12" fmla="*/ 101776 h 4334120"/>
                    <a:gd name="connsiteX13" fmla="*/ 1065463 w 4050390"/>
                    <a:gd name="connsiteY13" fmla="*/ 101776 h 43341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4050390" h="4334120">
                      <a:moveTo>
                        <a:pt x="1277497" y="35515"/>
                      </a:moveTo>
                      <a:cubicBezTo>
                        <a:pt x="1089758" y="86315"/>
                        <a:pt x="902019" y="137115"/>
                        <a:pt x="747410" y="287306"/>
                      </a:cubicBezTo>
                      <a:cubicBezTo>
                        <a:pt x="592801" y="437497"/>
                        <a:pt x="442610" y="539098"/>
                        <a:pt x="349845" y="936663"/>
                      </a:cubicBezTo>
                      <a:cubicBezTo>
                        <a:pt x="257080" y="1334228"/>
                        <a:pt x="215115" y="2127150"/>
                        <a:pt x="190819" y="2672698"/>
                      </a:cubicBezTo>
                      <a:cubicBezTo>
                        <a:pt x="166523" y="3218246"/>
                        <a:pt x="190819" y="3947115"/>
                        <a:pt x="204071" y="4209950"/>
                      </a:cubicBezTo>
                      <a:cubicBezTo>
                        <a:pt x="217323" y="4472785"/>
                        <a:pt x="-303929" y="4234245"/>
                        <a:pt x="270332" y="4249706"/>
                      </a:cubicBezTo>
                      <a:cubicBezTo>
                        <a:pt x="844593" y="4265167"/>
                        <a:pt x="3024576" y="4302715"/>
                        <a:pt x="3649637" y="4302715"/>
                      </a:cubicBezTo>
                      <a:cubicBezTo>
                        <a:pt x="4274698" y="4302715"/>
                        <a:pt x="3967688" y="4274002"/>
                        <a:pt x="4020697" y="4249706"/>
                      </a:cubicBezTo>
                      <a:cubicBezTo>
                        <a:pt x="4073706" y="4225410"/>
                        <a:pt x="3985359" y="4444071"/>
                        <a:pt x="3967689" y="4156941"/>
                      </a:cubicBezTo>
                      <a:cubicBezTo>
                        <a:pt x="3950020" y="3869811"/>
                        <a:pt x="3947811" y="3123272"/>
                        <a:pt x="3914680" y="2526924"/>
                      </a:cubicBezTo>
                      <a:cubicBezTo>
                        <a:pt x="3881550" y="1930576"/>
                        <a:pt x="4062663" y="996298"/>
                        <a:pt x="3768906" y="578854"/>
                      </a:cubicBezTo>
                      <a:cubicBezTo>
                        <a:pt x="3475150" y="161411"/>
                        <a:pt x="2602715" y="101776"/>
                        <a:pt x="2152141" y="22263"/>
                      </a:cubicBezTo>
                      <a:cubicBezTo>
                        <a:pt x="1701567" y="-57250"/>
                        <a:pt x="1065463" y="101776"/>
                        <a:pt x="1065463" y="101776"/>
                      </a:cubicBezTo>
                      <a:lnTo>
                        <a:pt x="1065463" y="101776"/>
                      </a:lnTo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636" name="円/楕円 635"/>
                <p:cNvSpPr/>
                <p:nvPr/>
              </p:nvSpPr>
              <p:spPr>
                <a:xfrm>
                  <a:off x="3539968" y="2708920"/>
                  <a:ext cx="864096" cy="864096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637" name="弦 636"/>
                <p:cNvSpPr/>
                <p:nvPr/>
              </p:nvSpPr>
              <p:spPr>
                <a:xfrm rot="17413514">
                  <a:off x="3511875" y="2740803"/>
                  <a:ext cx="863204" cy="848977"/>
                </a:xfrm>
                <a:prstGeom prst="chord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638" name="円/楕円 637"/>
                <p:cNvSpPr/>
                <p:nvPr/>
              </p:nvSpPr>
              <p:spPr>
                <a:xfrm>
                  <a:off x="4913988" y="2708920"/>
                  <a:ext cx="864096" cy="864096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639" name="弦 638"/>
                <p:cNvSpPr/>
                <p:nvPr/>
              </p:nvSpPr>
              <p:spPr>
                <a:xfrm rot="17413514">
                  <a:off x="4885895" y="2740803"/>
                  <a:ext cx="863204" cy="848977"/>
                </a:xfrm>
                <a:prstGeom prst="chord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640" name="円/楕円 639"/>
                <p:cNvSpPr/>
                <p:nvPr/>
              </p:nvSpPr>
              <p:spPr>
                <a:xfrm>
                  <a:off x="3779912" y="2996952"/>
                  <a:ext cx="360040" cy="28803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641" name="円/楕円 640"/>
                <p:cNvSpPr/>
                <p:nvPr/>
              </p:nvSpPr>
              <p:spPr>
                <a:xfrm>
                  <a:off x="5137477" y="3021275"/>
                  <a:ext cx="360040" cy="28803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</p:grpSp>
          <p:grpSp>
            <p:nvGrpSpPr>
              <p:cNvPr id="631" name="グループ化 630"/>
              <p:cNvGrpSpPr/>
              <p:nvPr/>
            </p:nvGrpSpPr>
            <p:grpSpPr>
              <a:xfrm>
                <a:off x="4333282" y="3948385"/>
                <a:ext cx="880011" cy="701173"/>
                <a:chOff x="4109793" y="3844323"/>
                <a:chExt cx="1216771" cy="701173"/>
              </a:xfrm>
            </p:grpSpPr>
            <p:sp>
              <p:nvSpPr>
                <p:cNvPr id="633" name="フリーフォーム 632"/>
                <p:cNvSpPr/>
                <p:nvPr/>
              </p:nvSpPr>
              <p:spPr>
                <a:xfrm>
                  <a:off x="4109793" y="4052449"/>
                  <a:ext cx="1204329" cy="493047"/>
                </a:xfrm>
                <a:custGeom>
                  <a:avLst/>
                  <a:gdLst>
                    <a:gd name="connsiteX0" fmla="*/ 700746 w 1204329"/>
                    <a:gd name="connsiteY0" fmla="*/ 188247 h 493047"/>
                    <a:gd name="connsiteX1" fmla="*/ 528468 w 1204329"/>
                    <a:gd name="connsiteY1" fmla="*/ 201499 h 493047"/>
                    <a:gd name="connsiteX2" fmla="*/ 448955 w 1204329"/>
                    <a:gd name="connsiteY2" fmla="*/ 228003 h 493047"/>
                    <a:gd name="connsiteX3" fmla="*/ 369442 w 1204329"/>
                    <a:gd name="connsiteY3" fmla="*/ 281012 h 493047"/>
                    <a:gd name="connsiteX4" fmla="*/ 303181 w 1204329"/>
                    <a:gd name="connsiteY4" fmla="*/ 334021 h 493047"/>
                    <a:gd name="connsiteX5" fmla="*/ 236920 w 1204329"/>
                    <a:gd name="connsiteY5" fmla="*/ 400281 h 493047"/>
                    <a:gd name="connsiteX6" fmla="*/ 170659 w 1204329"/>
                    <a:gd name="connsiteY6" fmla="*/ 440038 h 493047"/>
                    <a:gd name="connsiteX7" fmla="*/ 130903 w 1204329"/>
                    <a:gd name="connsiteY7" fmla="*/ 466542 h 493047"/>
                    <a:gd name="connsiteX8" fmla="*/ 51390 w 1204329"/>
                    <a:gd name="connsiteY8" fmla="*/ 493047 h 493047"/>
                    <a:gd name="connsiteX9" fmla="*/ 24885 w 1204329"/>
                    <a:gd name="connsiteY9" fmla="*/ 347273 h 493047"/>
                    <a:gd name="connsiteX10" fmla="*/ 64642 w 1204329"/>
                    <a:gd name="connsiteY10" fmla="*/ 281012 h 493047"/>
                    <a:gd name="connsiteX11" fmla="*/ 91146 w 1204329"/>
                    <a:gd name="connsiteY11" fmla="*/ 241255 h 493047"/>
                    <a:gd name="connsiteX12" fmla="*/ 170659 w 1204329"/>
                    <a:gd name="connsiteY12" fmla="*/ 201499 h 493047"/>
                    <a:gd name="connsiteX13" fmla="*/ 250172 w 1204329"/>
                    <a:gd name="connsiteY13" fmla="*/ 135238 h 493047"/>
                    <a:gd name="connsiteX14" fmla="*/ 276677 w 1204329"/>
                    <a:gd name="connsiteY14" fmla="*/ 108734 h 493047"/>
                    <a:gd name="connsiteX15" fmla="*/ 329685 w 1204329"/>
                    <a:gd name="connsiteY15" fmla="*/ 82229 h 493047"/>
                    <a:gd name="connsiteX16" fmla="*/ 409198 w 1204329"/>
                    <a:gd name="connsiteY16" fmla="*/ 42473 h 493047"/>
                    <a:gd name="connsiteX17" fmla="*/ 448955 w 1204329"/>
                    <a:gd name="connsiteY17" fmla="*/ 15968 h 493047"/>
                    <a:gd name="connsiteX18" fmla="*/ 806764 w 1204329"/>
                    <a:gd name="connsiteY18" fmla="*/ 15968 h 493047"/>
                    <a:gd name="connsiteX19" fmla="*/ 926033 w 1204329"/>
                    <a:gd name="connsiteY19" fmla="*/ 42473 h 493047"/>
                    <a:gd name="connsiteX20" fmla="*/ 1005546 w 1204329"/>
                    <a:gd name="connsiteY20" fmla="*/ 68977 h 493047"/>
                    <a:gd name="connsiteX21" fmla="*/ 1045303 w 1204329"/>
                    <a:gd name="connsiteY21" fmla="*/ 95481 h 493047"/>
                    <a:gd name="connsiteX22" fmla="*/ 1071807 w 1204329"/>
                    <a:gd name="connsiteY22" fmla="*/ 121986 h 493047"/>
                    <a:gd name="connsiteX23" fmla="*/ 1111564 w 1204329"/>
                    <a:gd name="connsiteY23" fmla="*/ 135238 h 493047"/>
                    <a:gd name="connsiteX24" fmla="*/ 1151320 w 1204329"/>
                    <a:gd name="connsiteY24" fmla="*/ 161742 h 493047"/>
                    <a:gd name="connsiteX25" fmla="*/ 1204329 w 1204329"/>
                    <a:gd name="connsiteY25" fmla="*/ 228003 h 493047"/>
                    <a:gd name="connsiteX26" fmla="*/ 1191077 w 1204329"/>
                    <a:gd name="connsiteY26" fmla="*/ 320768 h 493047"/>
                    <a:gd name="connsiteX27" fmla="*/ 1164572 w 1204329"/>
                    <a:gd name="connsiteY27" fmla="*/ 347273 h 493047"/>
                    <a:gd name="connsiteX28" fmla="*/ 1098311 w 1204329"/>
                    <a:gd name="connsiteY28" fmla="*/ 334021 h 493047"/>
                    <a:gd name="connsiteX29" fmla="*/ 1018798 w 1204329"/>
                    <a:gd name="connsiteY29" fmla="*/ 307516 h 493047"/>
                    <a:gd name="connsiteX30" fmla="*/ 979042 w 1204329"/>
                    <a:gd name="connsiteY30" fmla="*/ 281012 h 493047"/>
                    <a:gd name="connsiteX31" fmla="*/ 939285 w 1204329"/>
                    <a:gd name="connsiteY31" fmla="*/ 267760 h 493047"/>
                    <a:gd name="connsiteX32" fmla="*/ 912781 w 1204329"/>
                    <a:gd name="connsiteY32" fmla="*/ 241255 h 493047"/>
                    <a:gd name="connsiteX33" fmla="*/ 873024 w 1204329"/>
                    <a:gd name="connsiteY33" fmla="*/ 228003 h 493047"/>
                    <a:gd name="connsiteX34" fmla="*/ 727250 w 1204329"/>
                    <a:gd name="connsiteY34" fmla="*/ 201499 h 493047"/>
                    <a:gd name="connsiteX35" fmla="*/ 674242 w 1204329"/>
                    <a:gd name="connsiteY35" fmla="*/ 188247 h 493047"/>
                    <a:gd name="connsiteX36" fmla="*/ 581477 w 1204329"/>
                    <a:gd name="connsiteY36" fmla="*/ 201499 h 493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1204329" h="493047">
                      <a:moveTo>
                        <a:pt x="700746" y="188247"/>
                      </a:moveTo>
                      <a:cubicBezTo>
                        <a:pt x="643320" y="192664"/>
                        <a:pt x="585359" y="192516"/>
                        <a:pt x="528468" y="201499"/>
                      </a:cubicBezTo>
                      <a:cubicBezTo>
                        <a:pt x="500872" y="205856"/>
                        <a:pt x="448955" y="228003"/>
                        <a:pt x="448955" y="228003"/>
                      </a:cubicBezTo>
                      <a:cubicBezTo>
                        <a:pt x="422451" y="245673"/>
                        <a:pt x="391967" y="258488"/>
                        <a:pt x="369442" y="281012"/>
                      </a:cubicBezTo>
                      <a:cubicBezTo>
                        <a:pt x="331675" y="318778"/>
                        <a:pt x="353333" y="300585"/>
                        <a:pt x="303181" y="334021"/>
                      </a:cubicBezTo>
                      <a:cubicBezTo>
                        <a:pt x="257744" y="402177"/>
                        <a:pt x="300028" y="349795"/>
                        <a:pt x="236920" y="400281"/>
                      </a:cubicBezTo>
                      <a:cubicBezTo>
                        <a:pt x="184944" y="441862"/>
                        <a:pt x="239704" y="417023"/>
                        <a:pt x="170659" y="440038"/>
                      </a:cubicBezTo>
                      <a:cubicBezTo>
                        <a:pt x="157407" y="448873"/>
                        <a:pt x="145457" y="460073"/>
                        <a:pt x="130903" y="466542"/>
                      </a:cubicBezTo>
                      <a:cubicBezTo>
                        <a:pt x="105373" y="477889"/>
                        <a:pt x="51390" y="493047"/>
                        <a:pt x="51390" y="493047"/>
                      </a:cubicBezTo>
                      <a:cubicBezTo>
                        <a:pt x="-28123" y="466541"/>
                        <a:pt x="2744" y="491194"/>
                        <a:pt x="24885" y="347273"/>
                      </a:cubicBezTo>
                      <a:cubicBezTo>
                        <a:pt x="32557" y="297406"/>
                        <a:pt x="36784" y="315834"/>
                        <a:pt x="64642" y="281012"/>
                      </a:cubicBezTo>
                      <a:cubicBezTo>
                        <a:pt x="74592" y="268575"/>
                        <a:pt x="79884" y="252517"/>
                        <a:pt x="91146" y="241255"/>
                      </a:cubicBezTo>
                      <a:cubicBezTo>
                        <a:pt x="116835" y="215566"/>
                        <a:pt x="138325" y="212277"/>
                        <a:pt x="170659" y="201499"/>
                      </a:cubicBezTo>
                      <a:cubicBezTo>
                        <a:pt x="253702" y="90775"/>
                        <a:pt x="167387" y="184908"/>
                        <a:pt x="250172" y="135238"/>
                      </a:cubicBezTo>
                      <a:cubicBezTo>
                        <a:pt x="260886" y="128810"/>
                        <a:pt x="266281" y="115665"/>
                        <a:pt x="276677" y="108734"/>
                      </a:cubicBezTo>
                      <a:cubicBezTo>
                        <a:pt x="293114" y="97776"/>
                        <a:pt x="312533" y="92030"/>
                        <a:pt x="329685" y="82229"/>
                      </a:cubicBezTo>
                      <a:cubicBezTo>
                        <a:pt x="401612" y="41128"/>
                        <a:pt x="336312" y="66768"/>
                        <a:pt x="409198" y="42473"/>
                      </a:cubicBezTo>
                      <a:cubicBezTo>
                        <a:pt x="422450" y="33638"/>
                        <a:pt x="434042" y="21561"/>
                        <a:pt x="448955" y="15968"/>
                      </a:cubicBezTo>
                      <a:cubicBezTo>
                        <a:pt x="543325" y="-19421"/>
                        <a:pt x="783320" y="14902"/>
                        <a:pt x="806764" y="15968"/>
                      </a:cubicBezTo>
                      <a:cubicBezTo>
                        <a:pt x="844585" y="23533"/>
                        <a:pt x="888610" y="31246"/>
                        <a:pt x="926033" y="42473"/>
                      </a:cubicBezTo>
                      <a:cubicBezTo>
                        <a:pt x="952793" y="50501"/>
                        <a:pt x="982300" y="53480"/>
                        <a:pt x="1005546" y="68977"/>
                      </a:cubicBezTo>
                      <a:cubicBezTo>
                        <a:pt x="1018798" y="77812"/>
                        <a:pt x="1032866" y="85531"/>
                        <a:pt x="1045303" y="95481"/>
                      </a:cubicBezTo>
                      <a:cubicBezTo>
                        <a:pt x="1055059" y="103286"/>
                        <a:pt x="1061093" y="115558"/>
                        <a:pt x="1071807" y="121986"/>
                      </a:cubicBezTo>
                      <a:cubicBezTo>
                        <a:pt x="1083785" y="129173"/>
                        <a:pt x="1098312" y="130821"/>
                        <a:pt x="1111564" y="135238"/>
                      </a:cubicBezTo>
                      <a:cubicBezTo>
                        <a:pt x="1124816" y="144073"/>
                        <a:pt x="1138883" y="151792"/>
                        <a:pt x="1151320" y="161742"/>
                      </a:cubicBezTo>
                      <a:cubicBezTo>
                        <a:pt x="1178293" y="183321"/>
                        <a:pt x="1184651" y="198487"/>
                        <a:pt x="1204329" y="228003"/>
                      </a:cubicBezTo>
                      <a:cubicBezTo>
                        <a:pt x="1199912" y="258925"/>
                        <a:pt x="1200955" y="291135"/>
                        <a:pt x="1191077" y="320768"/>
                      </a:cubicBezTo>
                      <a:cubicBezTo>
                        <a:pt x="1187126" y="332621"/>
                        <a:pt x="1176941" y="345506"/>
                        <a:pt x="1164572" y="347273"/>
                      </a:cubicBezTo>
                      <a:cubicBezTo>
                        <a:pt x="1142274" y="350459"/>
                        <a:pt x="1120042" y="339948"/>
                        <a:pt x="1098311" y="334021"/>
                      </a:cubicBezTo>
                      <a:cubicBezTo>
                        <a:pt x="1071357" y="326670"/>
                        <a:pt x="1018798" y="307516"/>
                        <a:pt x="1018798" y="307516"/>
                      </a:cubicBezTo>
                      <a:cubicBezTo>
                        <a:pt x="1005546" y="298681"/>
                        <a:pt x="993288" y="288135"/>
                        <a:pt x="979042" y="281012"/>
                      </a:cubicBezTo>
                      <a:cubicBezTo>
                        <a:pt x="966548" y="274765"/>
                        <a:pt x="951263" y="274947"/>
                        <a:pt x="939285" y="267760"/>
                      </a:cubicBezTo>
                      <a:cubicBezTo>
                        <a:pt x="928571" y="261332"/>
                        <a:pt x="923495" y="247683"/>
                        <a:pt x="912781" y="241255"/>
                      </a:cubicBezTo>
                      <a:cubicBezTo>
                        <a:pt x="900803" y="234068"/>
                        <a:pt x="886456" y="231841"/>
                        <a:pt x="873024" y="228003"/>
                      </a:cubicBezTo>
                      <a:cubicBezTo>
                        <a:pt x="794122" y="205460"/>
                        <a:pt x="830484" y="220269"/>
                        <a:pt x="727250" y="201499"/>
                      </a:cubicBezTo>
                      <a:cubicBezTo>
                        <a:pt x="709331" y="198241"/>
                        <a:pt x="691911" y="192664"/>
                        <a:pt x="674242" y="188247"/>
                      </a:cubicBezTo>
                      <a:cubicBezTo>
                        <a:pt x="590372" y="202225"/>
                        <a:pt x="621599" y="201499"/>
                        <a:pt x="581477" y="201499"/>
                      </a:cubicBezTo>
                    </a:path>
                  </a:pathLst>
                </a:custGeom>
                <a:solidFill>
                  <a:srgbClr val="FF66F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634" name="フリーフォーム 633"/>
                <p:cNvSpPr/>
                <p:nvPr/>
              </p:nvSpPr>
              <p:spPr>
                <a:xfrm>
                  <a:off x="4122235" y="3844323"/>
                  <a:ext cx="1204329" cy="493047"/>
                </a:xfrm>
                <a:custGeom>
                  <a:avLst/>
                  <a:gdLst>
                    <a:gd name="connsiteX0" fmla="*/ 700746 w 1204329"/>
                    <a:gd name="connsiteY0" fmla="*/ 188247 h 493047"/>
                    <a:gd name="connsiteX1" fmla="*/ 528468 w 1204329"/>
                    <a:gd name="connsiteY1" fmla="*/ 201499 h 493047"/>
                    <a:gd name="connsiteX2" fmla="*/ 448955 w 1204329"/>
                    <a:gd name="connsiteY2" fmla="*/ 228003 h 493047"/>
                    <a:gd name="connsiteX3" fmla="*/ 369442 w 1204329"/>
                    <a:gd name="connsiteY3" fmla="*/ 281012 h 493047"/>
                    <a:gd name="connsiteX4" fmla="*/ 303181 w 1204329"/>
                    <a:gd name="connsiteY4" fmla="*/ 334021 h 493047"/>
                    <a:gd name="connsiteX5" fmla="*/ 236920 w 1204329"/>
                    <a:gd name="connsiteY5" fmla="*/ 400281 h 493047"/>
                    <a:gd name="connsiteX6" fmla="*/ 170659 w 1204329"/>
                    <a:gd name="connsiteY6" fmla="*/ 440038 h 493047"/>
                    <a:gd name="connsiteX7" fmla="*/ 130903 w 1204329"/>
                    <a:gd name="connsiteY7" fmla="*/ 466542 h 493047"/>
                    <a:gd name="connsiteX8" fmla="*/ 51390 w 1204329"/>
                    <a:gd name="connsiteY8" fmla="*/ 493047 h 493047"/>
                    <a:gd name="connsiteX9" fmla="*/ 24885 w 1204329"/>
                    <a:gd name="connsiteY9" fmla="*/ 347273 h 493047"/>
                    <a:gd name="connsiteX10" fmla="*/ 64642 w 1204329"/>
                    <a:gd name="connsiteY10" fmla="*/ 281012 h 493047"/>
                    <a:gd name="connsiteX11" fmla="*/ 91146 w 1204329"/>
                    <a:gd name="connsiteY11" fmla="*/ 241255 h 493047"/>
                    <a:gd name="connsiteX12" fmla="*/ 170659 w 1204329"/>
                    <a:gd name="connsiteY12" fmla="*/ 201499 h 493047"/>
                    <a:gd name="connsiteX13" fmla="*/ 250172 w 1204329"/>
                    <a:gd name="connsiteY13" fmla="*/ 135238 h 493047"/>
                    <a:gd name="connsiteX14" fmla="*/ 276677 w 1204329"/>
                    <a:gd name="connsiteY14" fmla="*/ 108734 h 493047"/>
                    <a:gd name="connsiteX15" fmla="*/ 329685 w 1204329"/>
                    <a:gd name="connsiteY15" fmla="*/ 82229 h 493047"/>
                    <a:gd name="connsiteX16" fmla="*/ 409198 w 1204329"/>
                    <a:gd name="connsiteY16" fmla="*/ 42473 h 493047"/>
                    <a:gd name="connsiteX17" fmla="*/ 448955 w 1204329"/>
                    <a:gd name="connsiteY17" fmla="*/ 15968 h 493047"/>
                    <a:gd name="connsiteX18" fmla="*/ 806764 w 1204329"/>
                    <a:gd name="connsiteY18" fmla="*/ 15968 h 493047"/>
                    <a:gd name="connsiteX19" fmla="*/ 926033 w 1204329"/>
                    <a:gd name="connsiteY19" fmla="*/ 42473 h 493047"/>
                    <a:gd name="connsiteX20" fmla="*/ 1005546 w 1204329"/>
                    <a:gd name="connsiteY20" fmla="*/ 68977 h 493047"/>
                    <a:gd name="connsiteX21" fmla="*/ 1045303 w 1204329"/>
                    <a:gd name="connsiteY21" fmla="*/ 95481 h 493047"/>
                    <a:gd name="connsiteX22" fmla="*/ 1071807 w 1204329"/>
                    <a:gd name="connsiteY22" fmla="*/ 121986 h 493047"/>
                    <a:gd name="connsiteX23" fmla="*/ 1111564 w 1204329"/>
                    <a:gd name="connsiteY23" fmla="*/ 135238 h 493047"/>
                    <a:gd name="connsiteX24" fmla="*/ 1151320 w 1204329"/>
                    <a:gd name="connsiteY24" fmla="*/ 161742 h 493047"/>
                    <a:gd name="connsiteX25" fmla="*/ 1204329 w 1204329"/>
                    <a:gd name="connsiteY25" fmla="*/ 228003 h 493047"/>
                    <a:gd name="connsiteX26" fmla="*/ 1191077 w 1204329"/>
                    <a:gd name="connsiteY26" fmla="*/ 320768 h 493047"/>
                    <a:gd name="connsiteX27" fmla="*/ 1164572 w 1204329"/>
                    <a:gd name="connsiteY27" fmla="*/ 347273 h 493047"/>
                    <a:gd name="connsiteX28" fmla="*/ 1098311 w 1204329"/>
                    <a:gd name="connsiteY28" fmla="*/ 334021 h 493047"/>
                    <a:gd name="connsiteX29" fmla="*/ 1018798 w 1204329"/>
                    <a:gd name="connsiteY29" fmla="*/ 307516 h 493047"/>
                    <a:gd name="connsiteX30" fmla="*/ 979042 w 1204329"/>
                    <a:gd name="connsiteY30" fmla="*/ 281012 h 493047"/>
                    <a:gd name="connsiteX31" fmla="*/ 939285 w 1204329"/>
                    <a:gd name="connsiteY31" fmla="*/ 267760 h 493047"/>
                    <a:gd name="connsiteX32" fmla="*/ 912781 w 1204329"/>
                    <a:gd name="connsiteY32" fmla="*/ 241255 h 493047"/>
                    <a:gd name="connsiteX33" fmla="*/ 873024 w 1204329"/>
                    <a:gd name="connsiteY33" fmla="*/ 228003 h 493047"/>
                    <a:gd name="connsiteX34" fmla="*/ 727250 w 1204329"/>
                    <a:gd name="connsiteY34" fmla="*/ 201499 h 493047"/>
                    <a:gd name="connsiteX35" fmla="*/ 674242 w 1204329"/>
                    <a:gd name="connsiteY35" fmla="*/ 188247 h 493047"/>
                    <a:gd name="connsiteX36" fmla="*/ 581477 w 1204329"/>
                    <a:gd name="connsiteY36" fmla="*/ 201499 h 493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1204329" h="493047">
                      <a:moveTo>
                        <a:pt x="700746" y="188247"/>
                      </a:moveTo>
                      <a:cubicBezTo>
                        <a:pt x="643320" y="192664"/>
                        <a:pt x="585359" y="192516"/>
                        <a:pt x="528468" y="201499"/>
                      </a:cubicBezTo>
                      <a:cubicBezTo>
                        <a:pt x="500872" y="205856"/>
                        <a:pt x="448955" y="228003"/>
                        <a:pt x="448955" y="228003"/>
                      </a:cubicBezTo>
                      <a:cubicBezTo>
                        <a:pt x="422451" y="245673"/>
                        <a:pt x="391967" y="258488"/>
                        <a:pt x="369442" y="281012"/>
                      </a:cubicBezTo>
                      <a:cubicBezTo>
                        <a:pt x="331675" y="318778"/>
                        <a:pt x="353333" y="300585"/>
                        <a:pt x="303181" y="334021"/>
                      </a:cubicBezTo>
                      <a:cubicBezTo>
                        <a:pt x="257744" y="402177"/>
                        <a:pt x="300028" y="349795"/>
                        <a:pt x="236920" y="400281"/>
                      </a:cubicBezTo>
                      <a:cubicBezTo>
                        <a:pt x="184944" y="441862"/>
                        <a:pt x="239704" y="417023"/>
                        <a:pt x="170659" y="440038"/>
                      </a:cubicBezTo>
                      <a:cubicBezTo>
                        <a:pt x="157407" y="448873"/>
                        <a:pt x="145457" y="460073"/>
                        <a:pt x="130903" y="466542"/>
                      </a:cubicBezTo>
                      <a:cubicBezTo>
                        <a:pt x="105373" y="477889"/>
                        <a:pt x="51390" y="493047"/>
                        <a:pt x="51390" y="493047"/>
                      </a:cubicBezTo>
                      <a:cubicBezTo>
                        <a:pt x="-28123" y="466541"/>
                        <a:pt x="2744" y="491194"/>
                        <a:pt x="24885" y="347273"/>
                      </a:cubicBezTo>
                      <a:cubicBezTo>
                        <a:pt x="32557" y="297406"/>
                        <a:pt x="36784" y="315834"/>
                        <a:pt x="64642" y="281012"/>
                      </a:cubicBezTo>
                      <a:cubicBezTo>
                        <a:pt x="74592" y="268575"/>
                        <a:pt x="79884" y="252517"/>
                        <a:pt x="91146" y="241255"/>
                      </a:cubicBezTo>
                      <a:cubicBezTo>
                        <a:pt x="116835" y="215566"/>
                        <a:pt x="138325" y="212277"/>
                        <a:pt x="170659" y="201499"/>
                      </a:cubicBezTo>
                      <a:cubicBezTo>
                        <a:pt x="253702" y="90775"/>
                        <a:pt x="167387" y="184908"/>
                        <a:pt x="250172" y="135238"/>
                      </a:cubicBezTo>
                      <a:cubicBezTo>
                        <a:pt x="260886" y="128810"/>
                        <a:pt x="266281" y="115665"/>
                        <a:pt x="276677" y="108734"/>
                      </a:cubicBezTo>
                      <a:cubicBezTo>
                        <a:pt x="293114" y="97776"/>
                        <a:pt x="312533" y="92030"/>
                        <a:pt x="329685" y="82229"/>
                      </a:cubicBezTo>
                      <a:cubicBezTo>
                        <a:pt x="401612" y="41128"/>
                        <a:pt x="336312" y="66768"/>
                        <a:pt x="409198" y="42473"/>
                      </a:cubicBezTo>
                      <a:cubicBezTo>
                        <a:pt x="422450" y="33638"/>
                        <a:pt x="434042" y="21561"/>
                        <a:pt x="448955" y="15968"/>
                      </a:cubicBezTo>
                      <a:cubicBezTo>
                        <a:pt x="543325" y="-19421"/>
                        <a:pt x="783320" y="14902"/>
                        <a:pt x="806764" y="15968"/>
                      </a:cubicBezTo>
                      <a:cubicBezTo>
                        <a:pt x="844585" y="23533"/>
                        <a:pt x="888610" y="31246"/>
                        <a:pt x="926033" y="42473"/>
                      </a:cubicBezTo>
                      <a:cubicBezTo>
                        <a:pt x="952793" y="50501"/>
                        <a:pt x="982300" y="53480"/>
                        <a:pt x="1005546" y="68977"/>
                      </a:cubicBezTo>
                      <a:cubicBezTo>
                        <a:pt x="1018798" y="77812"/>
                        <a:pt x="1032866" y="85531"/>
                        <a:pt x="1045303" y="95481"/>
                      </a:cubicBezTo>
                      <a:cubicBezTo>
                        <a:pt x="1055059" y="103286"/>
                        <a:pt x="1061093" y="115558"/>
                        <a:pt x="1071807" y="121986"/>
                      </a:cubicBezTo>
                      <a:cubicBezTo>
                        <a:pt x="1083785" y="129173"/>
                        <a:pt x="1098312" y="130821"/>
                        <a:pt x="1111564" y="135238"/>
                      </a:cubicBezTo>
                      <a:cubicBezTo>
                        <a:pt x="1124816" y="144073"/>
                        <a:pt x="1138883" y="151792"/>
                        <a:pt x="1151320" y="161742"/>
                      </a:cubicBezTo>
                      <a:cubicBezTo>
                        <a:pt x="1178293" y="183321"/>
                        <a:pt x="1184651" y="198487"/>
                        <a:pt x="1204329" y="228003"/>
                      </a:cubicBezTo>
                      <a:cubicBezTo>
                        <a:pt x="1199912" y="258925"/>
                        <a:pt x="1200955" y="291135"/>
                        <a:pt x="1191077" y="320768"/>
                      </a:cubicBezTo>
                      <a:cubicBezTo>
                        <a:pt x="1187126" y="332621"/>
                        <a:pt x="1176941" y="345506"/>
                        <a:pt x="1164572" y="347273"/>
                      </a:cubicBezTo>
                      <a:cubicBezTo>
                        <a:pt x="1142274" y="350459"/>
                        <a:pt x="1120042" y="339948"/>
                        <a:pt x="1098311" y="334021"/>
                      </a:cubicBezTo>
                      <a:cubicBezTo>
                        <a:pt x="1071357" y="326670"/>
                        <a:pt x="1018798" y="307516"/>
                        <a:pt x="1018798" y="307516"/>
                      </a:cubicBezTo>
                      <a:cubicBezTo>
                        <a:pt x="1005546" y="298681"/>
                        <a:pt x="993288" y="288135"/>
                        <a:pt x="979042" y="281012"/>
                      </a:cubicBezTo>
                      <a:cubicBezTo>
                        <a:pt x="966548" y="274765"/>
                        <a:pt x="951263" y="274947"/>
                        <a:pt x="939285" y="267760"/>
                      </a:cubicBezTo>
                      <a:cubicBezTo>
                        <a:pt x="928571" y="261332"/>
                        <a:pt x="923495" y="247683"/>
                        <a:pt x="912781" y="241255"/>
                      </a:cubicBezTo>
                      <a:cubicBezTo>
                        <a:pt x="900803" y="234068"/>
                        <a:pt x="886456" y="231841"/>
                        <a:pt x="873024" y="228003"/>
                      </a:cubicBezTo>
                      <a:cubicBezTo>
                        <a:pt x="794122" y="205460"/>
                        <a:pt x="830484" y="220269"/>
                        <a:pt x="727250" y="201499"/>
                      </a:cubicBezTo>
                      <a:cubicBezTo>
                        <a:pt x="709331" y="198241"/>
                        <a:pt x="691911" y="192664"/>
                        <a:pt x="674242" y="188247"/>
                      </a:cubicBezTo>
                      <a:cubicBezTo>
                        <a:pt x="590372" y="202225"/>
                        <a:pt x="621599" y="201499"/>
                        <a:pt x="581477" y="201499"/>
                      </a:cubicBezTo>
                    </a:path>
                  </a:pathLst>
                </a:custGeom>
                <a:solidFill>
                  <a:srgbClr val="FF66F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</p:grpSp>
          <p:sp>
            <p:nvSpPr>
              <p:cNvPr id="632" name="正方形/長方形 631"/>
              <p:cNvSpPr/>
              <p:nvPr/>
            </p:nvSpPr>
            <p:spPr>
              <a:xfrm>
                <a:off x="3211081" y="1525873"/>
                <a:ext cx="3110384" cy="1353091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ja-JP" altLang="en-US" sz="2000" b="0" cap="none" spc="0" dirty="0" smtClean="0">
                    <a:ln w="18415" cmpd="sng">
                      <a:solidFill>
                        <a:sysClr val="windowText" lastClr="000000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</a:rPr>
                  <a:t>もんだい</a:t>
                </a:r>
                <a:endParaRPr lang="ja-JP" altLang="en-US" sz="2000" b="0" cap="none" spc="0" dirty="0">
                  <a:ln w="18415" cmpd="sng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539" name="グループ化 538"/>
            <p:cNvGrpSpPr/>
            <p:nvPr/>
          </p:nvGrpSpPr>
          <p:grpSpPr>
            <a:xfrm>
              <a:off x="5506007" y="3405576"/>
              <a:ext cx="1455374" cy="1384722"/>
              <a:chOff x="2744777" y="1484784"/>
              <a:chExt cx="4050390" cy="4682851"/>
            </a:xfrm>
          </p:grpSpPr>
          <p:grpSp>
            <p:nvGrpSpPr>
              <p:cNvPr id="618" name="グループ化 617"/>
              <p:cNvGrpSpPr/>
              <p:nvPr/>
            </p:nvGrpSpPr>
            <p:grpSpPr>
              <a:xfrm>
                <a:off x="2744777" y="1484784"/>
                <a:ext cx="4050390" cy="4682851"/>
                <a:chOff x="2668961" y="1844824"/>
                <a:chExt cx="4050390" cy="4682851"/>
              </a:xfrm>
            </p:grpSpPr>
            <p:sp>
              <p:nvSpPr>
                <p:cNvPr id="623" name="フリーフォーム 622"/>
                <p:cNvSpPr/>
                <p:nvPr/>
              </p:nvSpPr>
              <p:spPr>
                <a:xfrm>
                  <a:off x="2668961" y="1844824"/>
                  <a:ext cx="4050390" cy="4682851"/>
                </a:xfrm>
                <a:custGeom>
                  <a:avLst/>
                  <a:gdLst>
                    <a:gd name="connsiteX0" fmla="*/ 1277497 w 4050390"/>
                    <a:gd name="connsiteY0" fmla="*/ 35515 h 4334120"/>
                    <a:gd name="connsiteX1" fmla="*/ 747410 w 4050390"/>
                    <a:gd name="connsiteY1" fmla="*/ 287306 h 4334120"/>
                    <a:gd name="connsiteX2" fmla="*/ 349845 w 4050390"/>
                    <a:gd name="connsiteY2" fmla="*/ 936663 h 4334120"/>
                    <a:gd name="connsiteX3" fmla="*/ 190819 w 4050390"/>
                    <a:gd name="connsiteY3" fmla="*/ 2672698 h 4334120"/>
                    <a:gd name="connsiteX4" fmla="*/ 204071 w 4050390"/>
                    <a:gd name="connsiteY4" fmla="*/ 4209950 h 4334120"/>
                    <a:gd name="connsiteX5" fmla="*/ 270332 w 4050390"/>
                    <a:gd name="connsiteY5" fmla="*/ 4249706 h 4334120"/>
                    <a:gd name="connsiteX6" fmla="*/ 3649637 w 4050390"/>
                    <a:gd name="connsiteY6" fmla="*/ 4302715 h 4334120"/>
                    <a:gd name="connsiteX7" fmla="*/ 4020697 w 4050390"/>
                    <a:gd name="connsiteY7" fmla="*/ 4249706 h 4334120"/>
                    <a:gd name="connsiteX8" fmla="*/ 3967689 w 4050390"/>
                    <a:gd name="connsiteY8" fmla="*/ 4156941 h 4334120"/>
                    <a:gd name="connsiteX9" fmla="*/ 3914680 w 4050390"/>
                    <a:gd name="connsiteY9" fmla="*/ 2526924 h 4334120"/>
                    <a:gd name="connsiteX10" fmla="*/ 3768906 w 4050390"/>
                    <a:gd name="connsiteY10" fmla="*/ 578854 h 4334120"/>
                    <a:gd name="connsiteX11" fmla="*/ 2152141 w 4050390"/>
                    <a:gd name="connsiteY11" fmla="*/ 22263 h 4334120"/>
                    <a:gd name="connsiteX12" fmla="*/ 1065463 w 4050390"/>
                    <a:gd name="connsiteY12" fmla="*/ 101776 h 4334120"/>
                    <a:gd name="connsiteX13" fmla="*/ 1065463 w 4050390"/>
                    <a:gd name="connsiteY13" fmla="*/ 101776 h 43341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4050390" h="4334120">
                      <a:moveTo>
                        <a:pt x="1277497" y="35515"/>
                      </a:moveTo>
                      <a:cubicBezTo>
                        <a:pt x="1089758" y="86315"/>
                        <a:pt x="902019" y="137115"/>
                        <a:pt x="747410" y="287306"/>
                      </a:cubicBezTo>
                      <a:cubicBezTo>
                        <a:pt x="592801" y="437497"/>
                        <a:pt x="442610" y="539098"/>
                        <a:pt x="349845" y="936663"/>
                      </a:cubicBezTo>
                      <a:cubicBezTo>
                        <a:pt x="257080" y="1334228"/>
                        <a:pt x="215115" y="2127150"/>
                        <a:pt x="190819" y="2672698"/>
                      </a:cubicBezTo>
                      <a:cubicBezTo>
                        <a:pt x="166523" y="3218246"/>
                        <a:pt x="190819" y="3947115"/>
                        <a:pt x="204071" y="4209950"/>
                      </a:cubicBezTo>
                      <a:cubicBezTo>
                        <a:pt x="217323" y="4472785"/>
                        <a:pt x="-303929" y="4234245"/>
                        <a:pt x="270332" y="4249706"/>
                      </a:cubicBezTo>
                      <a:cubicBezTo>
                        <a:pt x="844593" y="4265167"/>
                        <a:pt x="3024576" y="4302715"/>
                        <a:pt x="3649637" y="4302715"/>
                      </a:cubicBezTo>
                      <a:cubicBezTo>
                        <a:pt x="4274698" y="4302715"/>
                        <a:pt x="3967688" y="4274002"/>
                        <a:pt x="4020697" y="4249706"/>
                      </a:cubicBezTo>
                      <a:cubicBezTo>
                        <a:pt x="4073706" y="4225410"/>
                        <a:pt x="3985359" y="4444071"/>
                        <a:pt x="3967689" y="4156941"/>
                      </a:cubicBezTo>
                      <a:cubicBezTo>
                        <a:pt x="3950020" y="3869811"/>
                        <a:pt x="3947811" y="3123272"/>
                        <a:pt x="3914680" y="2526924"/>
                      </a:cubicBezTo>
                      <a:cubicBezTo>
                        <a:pt x="3881550" y="1930576"/>
                        <a:pt x="4062663" y="996298"/>
                        <a:pt x="3768906" y="578854"/>
                      </a:cubicBezTo>
                      <a:cubicBezTo>
                        <a:pt x="3475150" y="161411"/>
                        <a:pt x="2602715" y="101776"/>
                        <a:pt x="2152141" y="22263"/>
                      </a:cubicBezTo>
                      <a:cubicBezTo>
                        <a:pt x="1701567" y="-57250"/>
                        <a:pt x="1065463" y="101776"/>
                        <a:pt x="1065463" y="101776"/>
                      </a:cubicBezTo>
                      <a:lnTo>
                        <a:pt x="1065463" y="101776"/>
                      </a:lnTo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624" name="円/楕円 623"/>
                <p:cNvSpPr/>
                <p:nvPr/>
              </p:nvSpPr>
              <p:spPr>
                <a:xfrm>
                  <a:off x="3539968" y="2708920"/>
                  <a:ext cx="864096" cy="864096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625" name="弦 624"/>
                <p:cNvSpPr/>
                <p:nvPr/>
              </p:nvSpPr>
              <p:spPr>
                <a:xfrm rot="17413514">
                  <a:off x="3511875" y="2740803"/>
                  <a:ext cx="863204" cy="848977"/>
                </a:xfrm>
                <a:prstGeom prst="chord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626" name="円/楕円 625"/>
                <p:cNvSpPr/>
                <p:nvPr/>
              </p:nvSpPr>
              <p:spPr>
                <a:xfrm>
                  <a:off x="4913988" y="2708920"/>
                  <a:ext cx="864096" cy="864096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627" name="弦 626"/>
                <p:cNvSpPr/>
                <p:nvPr/>
              </p:nvSpPr>
              <p:spPr>
                <a:xfrm rot="17413514">
                  <a:off x="4885895" y="2740803"/>
                  <a:ext cx="863204" cy="848977"/>
                </a:xfrm>
                <a:prstGeom prst="chord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628" name="円/楕円 627"/>
                <p:cNvSpPr/>
                <p:nvPr/>
              </p:nvSpPr>
              <p:spPr>
                <a:xfrm>
                  <a:off x="3779912" y="2996952"/>
                  <a:ext cx="360040" cy="28803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629" name="円/楕円 628"/>
                <p:cNvSpPr/>
                <p:nvPr/>
              </p:nvSpPr>
              <p:spPr>
                <a:xfrm>
                  <a:off x="5137477" y="3021275"/>
                  <a:ext cx="360040" cy="28803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</p:grpSp>
          <p:grpSp>
            <p:nvGrpSpPr>
              <p:cNvPr id="619" name="グループ化 618"/>
              <p:cNvGrpSpPr/>
              <p:nvPr/>
            </p:nvGrpSpPr>
            <p:grpSpPr>
              <a:xfrm>
                <a:off x="4333282" y="3948385"/>
                <a:ext cx="880011" cy="701173"/>
                <a:chOff x="4109793" y="3844323"/>
                <a:chExt cx="1216771" cy="701173"/>
              </a:xfrm>
            </p:grpSpPr>
            <p:sp>
              <p:nvSpPr>
                <p:cNvPr id="621" name="フリーフォーム 620"/>
                <p:cNvSpPr/>
                <p:nvPr/>
              </p:nvSpPr>
              <p:spPr>
                <a:xfrm>
                  <a:off x="4109793" y="4052449"/>
                  <a:ext cx="1204329" cy="493047"/>
                </a:xfrm>
                <a:custGeom>
                  <a:avLst/>
                  <a:gdLst>
                    <a:gd name="connsiteX0" fmla="*/ 700746 w 1204329"/>
                    <a:gd name="connsiteY0" fmla="*/ 188247 h 493047"/>
                    <a:gd name="connsiteX1" fmla="*/ 528468 w 1204329"/>
                    <a:gd name="connsiteY1" fmla="*/ 201499 h 493047"/>
                    <a:gd name="connsiteX2" fmla="*/ 448955 w 1204329"/>
                    <a:gd name="connsiteY2" fmla="*/ 228003 h 493047"/>
                    <a:gd name="connsiteX3" fmla="*/ 369442 w 1204329"/>
                    <a:gd name="connsiteY3" fmla="*/ 281012 h 493047"/>
                    <a:gd name="connsiteX4" fmla="*/ 303181 w 1204329"/>
                    <a:gd name="connsiteY4" fmla="*/ 334021 h 493047"/>
                    <a:gd name="connsiteX5" fmla="*/ 236920 w 1204329"/>
                    <a:gd name="connsiteY5" fmla="*/ 400281 h 493047"/>
                    <a:gd name="connsiteX6" fmla="*/ 170659 w 1204329"/>
                    <a:gd name="connsiteY6" fmla="*/ 440038 h 493047"/>
                    <a:gd name="connsiteX7" fmla="*/ 130903 w 1204329"/>
                    <a:gd name="connsiteY7" fmla="*/ 466542 h 493047"/>
                    <a:gd name="connsiteX8" fmla="*/ 51390 w 1204329"/>
                    <a:gd name="connsiteY8" fmla="*/ 493047 h 493047"/>
                    <a:gd name="connsiteX9" fmla="*/ 24885 w 1204329"/>
                    <a:gd name="connsiteY9" fmla="*/ 347273 h 493047"/>
                    <a:gd name="connsiteX10" fmla="*/ 64642 w 1204329"/>
                    <a:gd name="connsiteY10" fmla="*/ 281012 h 493047"/>
                    <a:gd name="connsiteX11" fmla="*/ 91146 w 1204329"/>
                    <a:gd name="connsiteY11" fmla="*/ 241255 h 493047"/>
                    <a:gd name="connsiteX12" fmla="*/ 170659 w 1204329"/>
                    <a:gd name="connsiteY12" fmla="*/ 201499 h 493047"/>
                    <a:gd name="connsiteX13" fmla="*/ 250172 w 1204329"/>
                    <a:gd name="connsiteY13" fmla="*/ 135238 h 493047"/>
                    <a:gd name="connsiteX14" fmla="*/ 276677 w 1204329"/>
                    <a:gd name="connsiteY14" fmla="*/ 108734 h 493047"/>
                    <a:gd name="connsiteX15" fmla="*/ 329685 w 1204329"/>
                    <a:gd name="connsiteY15" fmla="*/ 82229 h 493047"/>
                    <a:gd name="connsiteX16" fmla="*/ 409198 w 1204329"/>
                    <a:gd name="connsiteY16" fmla="*/ 42473 h 493047"/>
                    <a:gd name="connsiteX17" fmla="*/ 448955 w 1204329"/>
                    <a:gd name="connsiteY17" fmla="*/ 15968 h 493047"/>
                    <a:gd name="connsiteX18" fmla="*/ 806764 w 1204329"/>
                    <a:gd name="connsiteY18" fmla="*/ 15968 h 493047"/>
                    <a:gd name="connsiteX19" fmla="*/ 926033 w 1204329"/>
                    <a:gd name="connsiteY19" fmla="*/ 42473 h 493047"/>
                    <a:gd name="connsiteX20" fmla="*/ 1005546 w 1204329"/>
                    <a:gd name="connsiteY20" fmla="*/ 68977 h 493047"/>
                    <a:gd name="connsiteX21" fmla="*/ 1045303 w 1204329"/>
                    <a:gd name="connsiteY21" fmla="*/ 95481 h 493047"/>
                    <a:gd name="connsiteX22" fmla="*/ 1071807 w 1204329"/>
                    <a:gd name="connsiteY22" fmla="*/ 121986 h 493047"/>
                    <a:gd name="connsiteX23" fmla="*/ 1111564 w 1204329"/>
                    <a:gd name="connsiteY23" fmla="*/ 135238 h 493047"/>
                    <a:gd name="connsiteX24" fmla="*/ 1151320 w 1204329"/>
                    <a:gd name="connsiteY24" fmla="*/ 161742 h 493047"/>
                    <a:gd name="connsiteX25" fmla="*/ 1204329 w 1204329"/>
                    <a:gd name="connsiteY25" fmla="*/ 228003 h 493047"/>
                    <a:gd name="connsiteX26" fmla="*/ 1191077 w 1204329"/>
                    <a:gd name="connsiteY26" fmla="*/ 320768 h 493047"/>
                    <a:gd name="connsiteX27" fmla="*/ 1164572 w 1204329"/>
                    <a:gd name="connsiteY27" fmla="*/ 347273 h 493047"/>
                    <a:gd name="connsiteX28" fmla="*/ 1098311 w 1204329"/>
                    <a:gd name="connsiteY28" fmla="*/ 334021 h 493047"/>
                    <a:gd name="connsiteX29" fmla="*/ 1018798 w 1204329"/>
                    <a:gd name="connsiteY29" fmla="*/ 307516 h 493047"/>
                    <a:gd name="connsiteX30" fmla="*/ 979042 w 1204329"/>
                    <a:gd name="connsiteY30" fmla="*/ 281012 h 493047"/>
                    <a:gd name="connsiteX31" fmla="*/ 939285 w 1204329"/>
                    <a:gd name="connsiteY31" fmla="*/ 267760 h 493047"/>
                    <a:gd name="connsiteX32" fmla="*/ 912781 w 1204329"/>
                    <a:gd name="connsiteY32" fmla="*/ 241255 h 493047"/>
                    <a:gd name="connsiteX33" fmla="*/ 873024 w 1204329"/>
                    <a:gd name="connsiteY33" fmla="*/ 228003 h 493047"/>
                    <a:gd name="connsiteX34" fmla="*/ 727250 w 1204329"/>
                    <a:gd name="connsiteY34" fmla="*/ 201499 h 493047"/>
                    <a:gd name="connsiteX35" fmla="*/ 674242 w 1204329"/>
                    <a:gd name="connsiteY35" fmla="*/ 188247 h 493047"/>
                    <a:gd name="connsiteX36" fmla="*/ 581477 w 1204329"/>
                    <a:gd name="connsiteY36" fmla="*/ 201499 h 493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1204329" h="493047">
                      <a:moveTo>
                        <a:pt x="700746" y="188247"/>
                      </a:moveTo>
                      <a:cubicBezTo>
                        <a:pt x="643320" y="192664"/>
                        <a:pt x="585359" y="192516"/>
                        <a:pt x="528468" y="201499"/>
                      </a:cubicBezTo>
                      <a:cubicBezTo>
                        <a:pt x="500872" y="205856"/>
                        <a:pt x="448955" y="228003"/>
                        <a:pt x="448955" y="228003"/>
                      </a:cubicBezTo>
                      <a:cubicBezTo>
                        <a:pt x="422451" y="245673"/>
                        <a:pt x="391967" y="258488"/>
                        <a:pt x="369442" y="281012"/>
                      </a:cubicBezTo>
                      <a:cubicBezTo>
                        <a:pt x="331675" y="318778"/>
                        <a:pt x="353333" y="300585"/>
                        <a:pt x="303181" y="334021"/>
                      </a:cubicBezTo>
                      <a:cubicBezTo>
                        <a:pt x="257744" y="402177"/>
                        <a:pt x="300028" y="349795"/>
                        <a:pt x="236920" y="400281"/>
                      </a:cubicBezTo>
                      <a:cubicBezTo>
                        <a:pt x="184944" y="441862"/>
                        <a:pt x="239704" y="417023"/>
                        <a:pt x="170659" y="440038"/>
                      </a:cubicBezTo>
                      <a:cubicBezTo>
                        <a:pt x="157407" y="448873"/>
                        <a:pt x="145457" y="460073"/>
                        <a:pt x="130903" y="466542"/>
                      </a:cubicBezTo>
                      <a:cubicBezTo>
                        <a:pt x="105373" y="477889"/>
                        <a:pt x="51390" y="493047"/>
                        <a:pt x="51390" y="493047"/>
                      </a:cubicBezTo>
                      <a:cubicBezTo>
                        <a:pt x="-28123" y="466541"/>
                        <a:pt x="2744" y="491194"/>
                        <a:pt x="24885" y="347273"/>
                      </a:cubicBezTo>
                      <a:cubicBezTo>
                        <a:pt x="32557" y="297406"/>
                        <a:pt x="36784" y="315834"/>
                        <a:pt x="64642" y="281012"/>
                      </a:cubicBezTo>
                      <a:cubicBezTo>
                        <a:pt x="74592" y="268575"/>
                        <a:pt x="79884" y="252517"/>
                        <a:pt x="91146" y="241255"/>
                      </a:cubicBezTo>
                      <a:cubicBezTo>
                        <a:pt x="116835" y="215566"/>
                        <a:pt x="138325" y="212277"/>
                        <a:pt x="170659" y="201499"/>
                      </a:cubicBezTo>
                      <a:cubicBezTo>
                        <a:pt x="253702" y="90775"/>
                        <a:pt x="167387" y="184908"/>
                        <a:pt x="250172" y="135238"/>
                      </a:cubicBezTo>
                      <a:cubicBezTo>
                        <a:pt x="260886" y="128810"/>
                        <a:pt x="266281" y="115665"/>
                        <a:pt x="276677" y="108734"/>
                      </a:cubicBezTo>
                      <a:cubicBezTo>
                        <a:pt x="293114" y="97776"/>
                        <a:pt x="312533" y="92030"/>
                        <a:pt x="329685" y="82229"/>
                      </a:cubicBezTo>
                      <a:cubicBezTo>
                        <a:pt x="401612" y="41128"/>
                        <a:pt x="336312" y="66768"/>
                        <a:pt x="409198" y="42473"/>
                      </a:cubicBezTo>
                      <a:cubicBezTo>
                        <a:pt x="422450" y="33638"/>
                        <a:pt x="434042" y="21561"/>
                        <a:pt x="448955" y="15968"/>
                      </a:cubicBezTo>
                      <a:cubicBezTo>
                        <a:pt x="543325" y="-19421"/>
                        <a:pt x="783320" y="14902"/>
                        <a:pt x="806764" y="15968"/>
                      </a:cubicBezTo>
                      <a:cubicBezTo>
                        <a:pt x="844585" y="23533"/>
                        <a:pt x="888610" y="31246"/>
                        <a:pt x="926033" y="42473"/>
                      </a:cubicBezTo>
                      <a:cubicBezTo>
                        <a:pt x="952793" y="50501"/>
                        <a:pt x="982300" y="53480"/>
                        <a:pt x="1005546" y="68977"/>
                      </a:cubicBezTo>
                      <a:cubicBezTo>
                        <a:pt x="1018798" y="77812"/>
                        <a:pt x="1032866" y="85531"/>
                        <a:pt x="1045303" y="95481"/>
                      </a:cubicBezTo>
                      <a:cubicBezTo>
                        <a:pt x="1055059" y="103286"/>
                        <a:pt x="1061093" y="115558"/>
                        <a:pt x="1071807" y="121986"/>
                      </a:cubicBezTo>
                      <a:cubicBezTo>
                        <a:pt x="1083785" y="129173"/>
                        <a:pt x="1098312" y="130821"/>
                        <a:pt x="1111564" y="135238"/>
                      </a:cubicBezTo>
                      <a:cubicBezTo>
                        <a:pt x="1124816" y="144073"/>
                        <a:pt x="1138883" y="151792"/>
                        <a:pt x="1151320" y="161742"/>
                      </a:cubicBezTo>
                      <a:cubicBezTo>
                        <a:pt x="1178293" y="183321"/>
                        <a:pt x="1184651" y="198487"/>
                        <a:pt x="1204329" y="228003"/>
                      </a:cubicBezTo>
                      <a:cubicBezTo>
                        <a:pt x="1199912" y="258925"/>
                        <a:pt x="1200955" y="291135"/>
                        <a:pt x="1191077" y="320768"/>
                      </a:cubicBezTo>
                      <a:cubicBezTo>
                        <a:pt x="1187126" y="332621"/>
                        <a:pt x="1176941" y="345506"/>
                        <a:pt x="1164572" y="347273"/>
                      </a:cubicBezTo>
                      <a:cubicBezTo>
                        <a:pt x="1142274" y="350459"/>
                        <a:pt x="1120042" y="339948"/>
                        <a:pt x="1098311" y="334021"/>
                      </a:cubicBezTo>
                      <a:cubicBezTo>
                        <a:pt x="1071357" y="326670"/>
                        <a:pt x="1018798" y="307516"/>
                        <a:pt x="1018798" y="307516"/>
                      </a:cubicBezTo>
                      <a:cubicBezTo>
                        <a:pt x="1005546" y="298681"/>
                        <a:pt x="993288" y="288135"/>
                        <a:pt x="979042" y="281012"/>
                      </a:cubicBezTo>
                      <a:cubicBezTo>
                        <a:pt x="966548" y="274765"/>
                        <a:pt x="951263" y="274947"/>
                        <a:pt x="939285" y="267760"/>
                      </a:cubicBezTo>
                      <a:cubicBezTo>
                        <a:pt x="928571" y="261332"/>
                        <a:pt x="923495" y="247683"/>
                        <a:pt x="912781" y="241255"/>
                      </a:cubicBezTo>
                      <a:cubicBezTo>
                        <a:pt x="900803" y="234068"/>
                        <a:pt x="886456" y="231841"/>
                        <a:pt x="873024" y="228003"/>
                      </a:cubicBezTo>
                      <a:cubicBezTo>
                        <a:pt x="794122" y="205460"/>
                        <a:pt x="830484" y="220269"/>
                        <a:pt x="727250" y="201499"/>
                      </a:cubicBezTo>
                      <a:cubicBezTo>
                        <a:pt x="709331" y="198241"/>
                        <a:pt x="691911" y="192664"/>
                        <a:pt x="674242" y="188247"/>
                      </a:cubicBezTo>
                      <a:cubicBezTo>
                        <a:pt x="590372" y="202225"/>
                        <a:pt x="621599" y="201499"/>
                        <a:pt x="581477" y="201499"/>
                      </a:cubicBezTo>
                    </a:path>
                  </a:pathLst>
                </a:custGeom>
                <a:solidFill>
                  <a:srgbClr val="FF66F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622" name="フリーフォーム 621"/>
                <p:cNvSpPr/>
                <p:nvPr/>
              </p:nvSpPr>
              <p:spPr>
                <a:xfrm>
                  <a:off x="4122235" y="3844323"/>
                  <a:ext cx="1204329" cy="493047"/>
                </a:xfrm>
                <a:custGeom>
                  <a:avLst/>
                  <a:gdLst>
                    <a:gd name="connsiteX0" fmla="*/ 700746 w 1204329"/>
                    <a:gd name="connsiteY0" fmla="*/ 188247 h 493047"/>
                    <a:gd name="connsiteX1" fmla="*/ 528468 w 1204329"/>
                    <a:gd name="connsiteY1" fmla="*/ 201499 h 493047"/>
                    <a:gd name="connsiteX2" fmla="*/ 448955 w 1204329"/>
                    <a:gd name="connsiteY2" fmla="*/ 228003 h 493047"/>
                    <a:gd name="connsiteX3" fmla="*/ 369442 w 1204329"/>
                    <a:gd name="connsiteY3" fmla="*/ 281012 h 493047"/>
                    <a:gd name="connsiteX4" fmla="*/ 303181 w 1204329"/>
                    <a:gd name="connsiteY4" fmla="*/ 334021 h 493047"/>
                    <a:gd name="connsiteX5" fmla="*/ 236920 w 1204329"/>
                    <a:gd name="connsiteY5" fmla="*/ 400281 h 493047"/>
                    <a:gd name="connsiteX6" fmla="*/ 170659 w 1204329"/>
                    <a:gd name="connsiteY6" fmla="*/ 440038 h 493047"/>
                    <a:gd name="connsiteX7" fmla="*/ 130903 w 1204329"/>
                    <a:gd name="connsiteY7" fmla="*/ 466542 h 493047"/>
                    <a:gd name="connsiteX8" fmla="*/ 51390 w 1204329"/>
                    <a:gd name="connsiteY8" fmla="*/ 493047 h 493047"/>
                    <a:gd name="connsiteX9" fmla="*/ 24885 w 1204329"/>
                    <a:gd name="connsiteY9" fmla="*/ 347273 h 493047"/>
                    <a:gd name="connsiteX10" fmla="*/ 64642 w 1204329"/>
                    <a:gd name="connsiteY10" fmla="*/ 281012 h 493047"/>
                    <a:gd name="connsiteX11" fmla="*/ 91146 w 1204329"/>
                    <a:gd name="connsiteY11" fmla="*/ 241255 h 493047"/>
                    <a:gd name="connsiteX12" fmla="*/ 170659 w 1204329"/>
                    <a:gd name="connsiteY12" fmla="*/ 201499 h 493047"/>
                    <a:gd name="connsiteX13" fmla="*/ 250172 w 1204329"/>
                    <a:gd name="connsiteY13" fmla="*/ 135238 h 493047"/>
                    <a:gd name="connsiteX14" fmla="*/ 276677 w 1204329"/>
                    <a:gd name="connsiteY14" fmla="*/ 108734 h 493047"/>
                    <a:gd name="connsiteX15" fmla="*/ 329685 w 1204329"/>
                    <a:gd name="connsiteY15" fmla="*/ 82229 h 493047"/>
                    <a:gd name="connsiteX16" fmla="*/ 409198 w 1204329"/>
                    <a:gd name="connsiteY16" fmla="*/ 42473 h 493047"/>
                    <a:gd name="connsiteX17" fmla="*/ 448955 w 1204329"/>
                    <a:gd name="connsiteY17" fmla="*/ 15968 h 493047"/>
                    <a:gd name="connsiteX18" fmla="*/ 806764 w 1204329"/>
                    <a:gd name="connsiteY18" fmla="*/ 15968 h 493047"/>
                    <a:gd name="connsiteX19" fmla="*/ 926033 w 1204329"/>
                    <a:gd name="connsiteY19" fmla="*/ 42473 h 493047"/>
                    <a:gd name="connsiteX20" fmla="*/ 1005546 w 1204329"/>
                    <a:gd name="connsiteY20" fmla="*/ 68977 h 493047"/>
                    <a:gd name="connsiteX21" fmla="*/ 1045303 w 1204329"/>
                    <a:gd name="connsiteY21" fmla="*/ 95481 h 493047"/>
                    <a:gd name="connsiteX22" fmla="*/ 1071807 w 1204329"/>
                    <a:gd name="connsiteY22" fmla="*/ 121986 h 493047"/>
                    <a:gd name="connsiteX23" fmla="*/ 1111564 w 1204329"/>
                    <a:gd name="connsiteY23" fmla="*/ 135238 h 493047"/>
                    <a:gd name="connsiteX24" fmla="*/ 1151320 w 1204329"/>
                    <a:gd name="connsiteY24" fmla="*/ 161742 h 493047"/>
                    <a:gd name="connsiteX25" fmla="*/ 1204329 w 1204329"/>
                    <a:gd name="connsiteY25" fmla="*/ 228003 h 493047"/>
                    <a:gd name="connsiteX26" fmla="*/ 1191077 w 1204329"/>
                    <a:gd name="connsiteY26" fmla="*/ 320768 h 493047"/>
                    <a:gd name="connsiteX27" fmla="*/ 1164572 w 1204329"/>
                    <a:gd name="connsiteY27" fmla="*/ 347273 h 493047"/>
                    <a:gd name="connsiteX28" fmla="*/ 1098311 w 1204329"/>
                    <a:gd name="connsiteY28" fmla="*/ 334021 h 493047"/>
                    <a:gd name="connsiteX29" fmla="*/ 1018798 w 1204329"/>
                    <a:gd name="connsiteY29" fmla="*/ 307516 h 493047"/>
                    <a:gd name="connsiteX30" fmla="*/ 979042 w 1204329"/>
                    <a:gd name="connsiteY30" fmla="*/ 281012 h 493047"/>
                    <a:gd name="connsiteX31" fmla="*/ 939285 w 1204329"/>
                    <a:gd name="connsiteY31" fmla="*/ 267760 h 493047"/>
                    <a:gd name="connsiteX32" fmla="*/ 912781 w 1204329"/>
                    <a:gd name="connsiteY32" fmla="*/ 241255 h 493047"/>
                    <a:gd name="connsiteX33" fmla="*/ 873024 w 1204329"/>
                    <a:gd name="connsiteY33" fmla="*/ 228003 h 493047"/>
                    <a:gd name="connsiteX34" fmla="*/ 727250 w 1204329"/>
                    <a:gd name="connsiteY34" fmla="*/ 201499 h 493047"/>
                    <a:gd name="connsiteX35" fmla="*/ 674242 w 1204329"/>
                    <a:gd name="connsiteY35" fmla="*/ 188247 h 493047"/>
                    <a:gd name="connsiteX36" fmla="*/ 581477 w 1204329"/>
                    <a:gd name="connsiteY36" fmla="*/ 201499 h 493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1204329" h="493047">
                      <a:moveTo>
                        <a:pt x="700746" y="188247"/>
                      </a:moveTo>
                      <a:cubicBezTo>
                        <a:pt x="643320" y="192664"/>
                        <a:pt x="585359" y="192516"/>
                        <a:pt x="528468" y="201499"/>
                      </a:cubicBezTo>
                      <a:cubicBezTo>
                        <a:pt x="500872" y="205856"/>
                        <a:pt x="448955" y="228003"/>
                        <a:pt x="448955" y="228003"/>
                      </a:cubicBezTo>
                      <a:cubicBezTo>
                        <a:pt x="422451" y="245673"/>
                        <a:pt x="391967" y="258488"/>
                        <a:pt x="369442" y="281012"/>
                      </a:cubicBezTo>
                      <a:cubicBezTo>
                        <a:pt x="331675" y="318778"/>
                        <a:pt x="353333" y="300585"/>
                        <a:pt x="303181" y="334021"/>
                      </a:cubicBezTo>
                      <a:cubicBezTo>
                        <a:pt x="257744" y="402177"/>
                        <a:pt x="300028" y="349795"/>
                        <a:pt x="236920" y="400281"/>
                      </a:cubicBezTo>
                      <a:cubicBezTo>
                        <a:pt x="184944" y="441862"/>
                        <a:pt x="239704" y="417023"/>
                        <a:pt x="170659" y="440038"/>
                      </a:cubicBezTo>
                      <a:cubicBezTo>
                        <a:pt x="157407" y="448873"/>
                        <a:pt x="145457" y="460073"/>
                        <a:pt x="130903" y="466542"/>
                      </a:cubicBezTo>
                      <a:cubicBezTo>
                        <a:pt x="105373" y="477889"/>
                        <a:pt x="51390" y="493047"/>
                        <a:pt x="51390" y="493047"/>
                      </a:cubicBezTo>
                      <a:cubicBezTo>
                        <a:pt x="-28123" y="466541"/>
                        <a:pt x="2744" y="491194"/>
                        <a:pt x="24885" y="347273"/>
                      </a:cubicBezTo>
                      <a:cubicBezTo>
                        <a:pt x="32557" y="297406"/>
                        <a:pt x="36784" y="315834"/>
                        <a:pt x="64642" y="281012"/>
                      </a:cubicBezTo>
                      <a:cubicBezTo>
                        <a:pt x="74592" y="268575"/>
                        <a:pt x="79884" y="252517"/>
                        <a:pt x="91146" y="241255"/>
                      </a:cubicBezTo>
                      <a:cubicBezTo>
                        <a:pt x="116835" y="215566"/>
                        <a:pt x="138325" y="212277"/>
                        <a:pt x="170659" y="201499"/>
                      </a:cubicBezTo>
                      <a:cubicBezTo>
                        <a:pt x="253702" y="90775"/>
                        <a:pt x="167387" y="184908"/>
                        <a:pt x="250172" y="135238"/>
                      </a:cubicBezTo>
                      <a:cubicBezTo>
                        <a:pt x="260886" y="128810"/>
                        <a:pt x="266281" y="115665"/>
                        <a:pt x="276677" y="108734"/>
                      </a:cubicBezTo>
                      <a:cubicBezTo>
                        <a:pt x="293114" y="97776"/>
                        <a:pt x="312533" y="92030"/>
                        <a:pt x="329685" y="82229"/>
                      </a:cubicBezTo>
                      <a:cubicBezTo>
                        <a:pt x="401612" y="41128"/>
                        <a:pt x="336312" y="66768"/>
                        <a:pt x="409198" y="42473"/>
                      </a:cubicBezTo>
                      <a:cubicBezTo>
                        <a:pt x="422450" y="33638"/>
                        <a:pt x="434042" y="21561"/>
                        <a:pt x="448955" y="15968"/>
                      </a:cubicBezTo>
                      <a:cubicBezTo>
                        <a:pt x="543325" y="-19421"/>
                        <a:pt x="783320" y="14902"/>
                        <a:pt x="806764" y="15968"/>
                      </a:cubicBezTo>
                      <a:cubicBezTo>
                        <a:pt x="844585" y="23533"/>
                        <a:pt x="888610" y="31246"/>
                        <a:pt x="926033" y="42473"/>
                      </a:cubicBezTo>
                      <a:cubicBezTo>
                        <a:pt x="952793" y="50501"/>
                        <a:pt x="982300" y="53480"/>
                        <a:pt x="1005546" y="68977"/>
                      </a:cubicBezTo>
                      <a:cubicBezTo>
                        <a:pt x="1018798" y="77812"/>
                        <a:pt x="1032866" y="85531"/>
                        <a:pt x="1045303" y="95481"/>
                      </a:cubicBezTo>
                      <a:cubicBezTo>
                        <a:pt x="1055059" y="103286"/>
                        <a:pt x="1061093" y="115558"/>
                        <a:pt x="1071807" y="121986"/>
                      </a:cubicBezTo>
                      <a:cubicBezTo>
                        <a:pt x="1083785" y="129173"/>
                        <a:pt x="1098312" y="130821"/>
                        <a:pt x="1111564" y="135238"/>
                      </a:cubicBezTo>
                      <a:cubicBezTo>
                        <a:pt x="1124816" y="144073"/>
                        <a:pt x="1138883" y="151792"/>
                        <a:pt x="1151320" y="161742"/>
                      </a:cubicBezTo>
                      <a:cubicBezTo>
                        <a:pt x="1178293" y="183321"/>
                        <a:pt x="1184651" y="198487"/>
                        <a:pt x="1204329" y="228003"/>
                      </a:cubicBezTo>
                      <a:cubicBezTo>
                        <a:pt x="1199912" y="258925"/>
                        <a:pt x="1200955" y="291135"/>
                        <a:pt x="1191077" y="320768"/>
                      </a:cubicBezTo>
                      <a:cubicBezTo>
                        <a:pt x="1187126" y="332621"/>
                        <a:pt x="1176941" y="345506"/>
                        <a:pt x="1164572" y="347273"/>
                      </a:cubicBezTo>
                      <a:cubicBezTo>
                        <a:pt x="1142274" y="350459"/>
                        <a:pt x="1120042" y="339948"/>
                        <a:pt x="1098311" y="334021"/>
                      </a:cubicBezTo>
                      <a:cubicBezTo>
                        <a:pt x="1071357" y="326670"/>
                        <a:pt x="1018798" y="307516"/>
                        <a:pt x="1018798" y="307516"/>
                      </a:cubicBezTo>
                      <a:cubicBezTo>
                        <a:pt x="1005546" y="298681"/>
                        <a:pt x="993288" y="288135"/>
                        <a:pt x="979042" y="281012"/>
                      </a:cubicBezTo>
                      <a:cubicBezTo>
                        <a:pt x="966548" y="274765"/>
                        <a:pt x="951263" y="274947"/>
                        <a:pt x="939285" y="267760"/>
                      </a:cubicBezTo>
                      <a:cubicBezTo>
                        <a:pt x="928571" y="261332"/>
                        <a:pt x="923495" y="247683"/>
                        <a:pt x="912781" y="241255"/>
                      </a:cubicBezTo>
                      <a:cubicBezTo>
                        <a:pt x="900803" y="234068"/>
                        <a:pt x="886456" y="231841"/>
                        <a:pt x="873024" y="228003"/>
                      </a:cubicBezTo>
                      <a:cubicBezTo>
                        <a:pt x="794122" y="205460"/>
                        <a:pt x="830484" y="220269"/>
                        <a:pt x="727250" y="201499"/>
                      </a:cubicBezTo>
                      <a:cubicBezTo>
                        <a:pt x="709331" y="198241"/>
                        <a:pt x="691911" y="192664"/>
                        <a:pt x="674242" y="188247"/>
                      </a:cubicBezTo>
                      <a:cubicBezTo>
                        <a:pt x="590372" y="202225"/>
                        <a:pt x="621599" y="201499"/>
                        <a:pt x="581477" y="201499"/>
                      </a:cubicBezTo>
                    </a:path>
                  </a:pathLst>
                </a:custGeom>
                <a:solidFill>
                  <a:srgbClr val="FF66F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</p:grpSp>
          <p:sp>
            <p:nvSpPr>
              <p:cNvPr id="620" name="正方形/長方形 619"/>
              <p:cNvSpPr/>
              <p:nvPr/>
            </p:nvSpPr>
            <p:spPr>
              <a:xfrm>
                <a:off x="3211081" y="1525873"/>
                <a:ext cx="3110384" cy="1353091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ja-JP" altLang="en-US" sz="2000" b="0" cap="none" spc="0" dirty="0" smtClean="0">
                    <a:ln w="18415" cmpd="sng">
                      <a:solidFill>
                        <a:sysClr val="windowText" lastClr="000000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</a:rPr>
                  <a:t>もんだい</a:t>
                </a:r>
                <a:endParaRPr lang="ja-JP" altLang="en-US" sz="2000" b="0" cap="none" spc="0" dirty="0">
                  <a:ln w="18415" cmpd="sng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540" name="グループ化 539"/>
            <p:cNvGrpSpPr/>
            <p:nvPr/>
          </p:nvGrpSpPr>
          <p:grpSpPr>
            <a:xfrm>
              <a:off x="7234199" y="3389040"/>
              <a:ext cx="1455374" cy="1384722"/>
              <a:chOff x="2744777" y="1484784"/>
              <a:chExt cx="4050390" cy="4682851"/>
            </a:xfrm>
          </p:grpSpPr>
          <p:grpSp>
            <p:nvGrpSpPr>
              <p:cNvPr id="606" name="グループ化 605"/>
              <p:cNvGrpSpPr/>
              <p:nvPr/>
            </p:nvGrpSpPr>
            <p:grpSpPr>
              <a:xfrm>
                <a:off x="2744777" y="1484784"/>
                <a:ext cx="4050390" cy="4682851"/>
                <a:chOff x="2668961" y="1844824"/>
                <a:chExt cx="4050390" cy="4682851"/>
              </a:xfrm>
            </p:grpSpPr>
            <p:sp>
              <p:nvSpPr>
                <p:cNvPr id="611" name="フリーフォーム 610"/>
                <p:cNvSpPr/>
                <p:nvPr/>
              </p:nvSpPr>
              <p:spPr>
                <a:xfrm>
                  <a:off x="2668961" y="1844824"/>
                  <a:ext cx="4050390" cy="4682851"/>
                </a:xfrm>
                <a:custGeom>
                  <a:avLst/>
                  <a:gdLst>
                    <a:gd name="connsiteX0" fmla="*/ 1277497 w 4050390"/>
                    <a:gd name="connsiteY0" fmla="*/ 35515 h 4334120"/>
                    <a:gd name="connsiteX1" fmla="*/ 747410 w 4050390"/>
                    <a:gd name="connsiteY1" fmla="*/ 287306 h 4334120"/>
                    <a:gd name="connsiteX2" fmla="*/ 349845 w 4050390"/>
                    <a:gd name="connsiteY2" fmla="*/ 936663 h 4334120"/>
                    <a:gd name="connsiteX3" fmla="*/ 190819 w 4050390"/>
                    <a:gd name="connsiteY3" fmla="*/ 2672698 h 4334120"/>
                    <a:gd name="connsiteX4" fmla="*/ 204071 w 4050390"/>
                    <a:gd name="connsiteY4" fmla="*/ 4209950 h 4334120"/>
                    <a:gd name="connsiteX5" fmla="*/ 270332 w 4050390"/>
                    <a:gd name="connsiteY5" fmla="*/ 4249706 h 4334120"/>
                    <a:gd name="connsiteX6" fmla="*/ 3649637 w 4050390"/>
                    <a:gd name="connsiteY6" fmla="*/ 4302715 h 4334120"/>
                    <a:gd name="connsiteX7" fmla="*/ 4020697 w 4050390"/>
                    <a:gd name="connsiteY7" fmla="*/ 4249706 h 4334120"/>
                    <a:gd name="connsiteX8" fmla="*/ 3967689 w 4050390"/>
                    <a:gd name="connsiteY8" fmla="*/ 4156941 h 4334120"/>
                    <a:gd name="connsiteX9" fmla="*/ 3914680 w 4050390"/>
                    <a:gd name="connsiteY9" fmla="*/ 2526924 h 4334120"/>
                    <a:gd name="connsiteX10" fmla="*/ 3768906 w 4050390"/>
                    <a:gd name="connsiteY10" fmla="*/ 578854 h 4334120"/>
                    <a:gd name="connsiteX11" fmla="*/ 2152141 w 4050390"/>
                    <a:gd name="connsiteY11" fmla="*/ 22263 h 4334120"/>
                    <a:gd name="connsiteX12" fmla="*/ 1065463 w 4050390"/>
                    <a:gd name="connsiteY12" fmla="*/ 101776 h 4334120"/>
                    <a:gd name="connsiteX13" fmla="*/ 1065463 w 4050390"/>
                    <a:gd name="connsiteY13" fmla="*/ 101776 h 43341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4050390" h="4334120">
                      <a:moveTo>
                        <a:pt x="1277497" y="35515"/>
                      </a:moveTo>
                      <a:cubicBezTo>
                        <a:pt x="1089758" y="86315"/>
                        <a:pt x="902019" y="137115"/>
                        <a:pt x="747410" y="287306"/>
                      </a:cubicBezTo>
                      <a:cubicBezTo>
                        <a:pt x="592801" y="437497"/>
                        <a:pt x="442610" y="539098"/>
                        <a:pt x="349845" y="936663"/>
                      </a:cubicBezTo>
                      <a:cubicBezTo>
                        <a:pt x="257080" y="1334228"/>
                        <a:pt x="215115" y="2127150"/>
                        <a:pt x="190819" y="2672698"/>
                      </a:cubicBezTo>
                      <a:cubicBezTo>
                        <a:pt x="166523" y="3218246"/>
                        <a:pt x="190819" y="3947115"/>
                        <a:pt x="204071" y="4209950"/>
                      </a:cubicBezTo>
                      <a:cubicBezTo>
                        <a:pt x="217323" y="4472785"/>
                        <a:pt x="-303929" y="4234245"/>
                        <a:pt x="270332" y="4249706"/>
                      </a:cubicBezTo>
                      <a:cubicBezTo>
                        <a:pt x="844593" y="4265167"/>
                        <a:pt x="3024576" y="4302715"/>
                        <a:pt x="3649637" y="4302715"/>
                      </a:cubicBezTo>
                      <a:cubicBezTo>
                        <a:pt x="4274698" y="4302715"/>
                        <a:pt x="3967688" y="4274002"/>
                        <a:pt x="4020697" y="4249706"/>
                      </a:cubicBezTo>
                      <a:cubicBezTo>
                        <a:pt x="4073706" y="4225410"/>
                        <a:pt x="3985359" y="4444071"/>
                        <a:pt x="3967689" y="4156941"/>
                      </a:cubicBezTo>
                      <a:cubicBezTo>
                        <a:pt x="3950020" y="3869811"/>
                        <a:pt x="3947811" y="3123272"/>
                        <a:pt x="3914680" y="2526924"/>
                      </a:cubicBezTo>
                      <a:cubicBezTo>
                        <a:pt x="3881550" y="1930576"/>
                        <a:pt x="4062663" y="996298"/>
                        <a:pt x="3768906" y="578854"/>
                      </a:cubicBezTo>
                      <a:cubicBezTo>
                        <a:pt x="3475150" y="161411"/>
                        <a:pt x="2602715" y="101776"/>
                        <a:pt x="2152141" y="22263"/>
                      </a:cubicBezTo>
                      <a:cubicBezTo>
                        <a:pt x="1701567" y="-57250"/>
                        <a:pt x="1065463" y="101776"/>
                        <a:pt x="1065463" y="101776"/>
                      </a:cubicBezTo>
                      <a:lnTo>
                        <a:pt x="1065463" y="101776"/>
                      </a:lnTo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612" name="円/楕円 611"/>
                <p:cNvSpPr/>
                <p:nvPr/>
              </p:nvSpPr>
              <p:spPr>
                <a:xfrm>
                  <a:off x="3539968" y="2708920"/>
                  <a:ext cx="864096" cy="864096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613" name="弦 612"/>
                <p:cNvSpPr/>
                <p:nvPr/>
              </p:nvSpPr>
              <p:spPr>
                <a:xfrm rot="17413514">
                  <a:off x="3511875" y="2740803"/>
                  <a:ext cx="863204" cy="848977"/>
                </a:xfrm>
                <a:prstGeom prst="chord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614" name="円/楕円 613"/>
                <p:cNvSpPr/>
                <p:nvPr/>
              </p:nvSpPr>
              <p:spPr>
                <a:xfrm>
                  <a:off x="4913988" y="2708920"/>
                  <a:ext cx="864096" cy="864096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615" name="弦 614"/>
                <p:cNvSpPr/>
                <p:nvPr/>
              </p:nvSpPr>
              <p:spPr>
                <a:xfrm rot="17413514">
                  <a:off x="4885895" y="2740803"/>
                  <a:ext cx="863204" cy="848977"/>
                </a:xfrm>
                <a:prstGeom prst="chord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616" name="円/楕円 615"/>
                <p:cNvSpPr/>
                <p:nvPr/>
              </p:nvSpPr>
              <p:spPr>
                <a:xfrm>
                  <a:off x="3779912" y="2996952"/>
                  <a:ext cx="360040" cy="28803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617" name="円/楕円 616"/>
                <p:cNvSpPr/>
                <p:nvPr/>
              </p:nvSpPr>
              <p:spPr>
                <a:xfrm>
                  <a:off x="5137477" y="3021275"/>
                  <a:ext cx="360040" cy="28803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</p:grpSp>
          <p:grpSp>
            <p:nvGrpSpPr>
              <p:cNvPr id="607" name="グループ化 606"/>
              <p:cNvGrpSpPr/>
              <p:nvPr/>
            </p:nvGrpSpPr>
            <p:grpSpPr>
              <a:xfrm>
                <a:off x="4333282" y="3948385"/>
                <a:ext cx="880011" cy="701173"/>
                <a:chOff x="4109793" y="3844323"/>
                <a:chExt cx="1216771" cy="701173"/>
              </a:xfrm>
            </p:grpSpPr>
            <p:sp>
              <p:nvSpPr>
                <p:cNvPr id="609" name="フリーフォーム 608"/>
                <p:cNvSpPr/>
                <p:nvPr/>
              </p:nvSpPr>
              <p:spPr>
                <a:xfrm>
                  <a:off x="4109793" y="4052449"/>
                  <a:ext cx="1204329" cy="493047"/>
                </a:xfrm>
                <a:custGeom>
                  <a:avLst/>
                  <a:gdLst>
                    <a:gd name="connsiteX0" fmla="*/ 700746 w 1204329"/>
                    <a:gd name="connsiteY0" fmla="*/ 188247 h 493047"/>
                    <a:gd name="connsiteX1" fmla="*/ 528468 w 1204329"/>
                    <a:gd name="connsiteY1" fmla="*/ 201499 h 493047"/>
                    <a:gd name="connsiteX2" fmla="*/ 448955 w 1204329"/>
                    <a:gd name="connsiteY2" fmla="*/ 228003 h 493047"/>
                    <a:gd name="connsiteX3" fmla="*/ 369442 w 1204329"/>
                    <a:gd name="connsiteY3" fmla="*/ 281012 h 493047"/>
                    <a:gd name="connsiteX4" fmla="*/ 303181 w 1204329"/>
                    <a:gd name="connsiteY4" fmla="*/ 334021 h 493047"/>
                    <a:gd name="connsiteX5" fmla="*/ 236920 w 1204329"/>
                    <a:gd name="connsiteY5" fmla="*/ 400281 h 493047"/>
                    <a:gd name="connsiteX6" fmla="*/ 170659 w 1204329"/>
                    <a:gd name="connsiteY6" fmla="*/ 440038 h 493047"/>
                    <a:gd name="connsiteX7" fmla="*/ 130903 w 1204329"/>
                    <a:gd name="connsiteY7" fmla="*/ 466542 h 493047"/>
                    <a:gd name="connsiteX8" fmla="*/ 51390 w 1204329"/>
                    <a:gd name="connsiteY8" fmla="*/ 493047 h 493047"/>
                    <a:gd name="connsiteX9" fmla="*/ 24885 w 1204329"/>
                    <a:gd name="connsiteY9" fmla="*/ 347273 h 493047"/>
                    <a:gd name="connsiteX10" fmla="*/ 64642 w 1204329"/>
                    <a:gd name="connsiteY10" fmla="*/ 281012 h 493047"/>
                    <a:gd name="connsiteX11" fmla="*/ 91146 w 1204329"/>
                    <a:gd name="connsiteY11" fmla="*/ 241255 h 493047"/>
                    <a:gd name="connsiteX12" fmla="*/ 170659 w 1204329"/>
                    <a:gd name="connsiteY12" fmla="*/ 201499 h 493047"/>
                    <a:gd name="connsiteX13" fmla="*/ 250172 w 1204329"/>
                    <a:gd name="connsiteY13" fmla="*/ 135238 h 493047"/>
                    <a:gd name="connsiteX14" fmla="*/ 276677 w 1204329"/>
                    <a:gd name="connsiteY14" fmla="*/ 108734 h 493047"/>
                    <a:gd name="connsiteX15" fmla="*/ 329685 w 1204329"/>
                    <a:gd name="connsiteY15" fmla="*/ 82229 h 493047"/>
                    <a:gd name="connsiteX16" fmla="*/ 409198 w 1204329"/>
                    <a:gd name="connsiteY16" fmla="*/ 42473 h 493047"/>
                    <a:gd name="connsiteX17" fmla="*/ 448955 w 1204329"/>
                    <a:gd name="connsiteY17" fmla="*/ 15968 h 493047"/>
                    <a:gd name="connsiteX18" fmla="*/ 806764 w 1204329"/>
                    <a:gd name="connsiteY18" fmla="*/ 15968 h 493047"/>
                    <a:gd name="connsiteX19" fmla="*/ 926033 w 1204329"/>
                    <a:gd name="connsiteY19" fmla="*/ 42473 h 493047"/>
                    <a:gd name="connsiteX20" fmla="*/ 1005546 w 1204329"/>
                    <a:gd name="connsiteY20" fmla="*/ 68977 h 493047"/>
                    <a:gd name="connsiteX21" fmla="*/ 1045303 w 1204329"/>
                    <a:gd name="connsiteY21" fmla="*/ 95481 h 493047"/>
                    <a:gd name="connsiteX22" fmla="*/ 1071807 w 1204329"/>
                    <a:gd name="connsiteY22" fmla="*/ 121986 h 493047"/>
                    <a:gd name="connsiteX23" fmla="*/ 1111564 w 1204329"/>
                    <a:gd name="connsiteY23" fmla="*/ 135238 h 493047"/>
                    <a:gd name="connsiteX24" fmla="*/ 1151320 w 1204329"/>
                    <a:gd name="connsiteY24" fmla="*/ 161742 h 493047"/>
                    <a:gd name="connsiteX25" fmla="*/ 1204329 w 1204329"/>
                    <a:gd name="connsiteY25" fmla="*/ 228003 h 493047"/>
                    <a:gd name="connsiteX26" fmla="*/ 1191077 w 1204329"/>
                    <a:gd name="connsiteY26" fmla="*/ 320768 h 493047"/>
                    <a:gd name="connsiteX27" fmla="*/ 1164572 w 1204329"/>
                    <a:gd name="connsiteY27" fmla="*/ 347273 h 493047"/>
                    <a:gd name="connsiteX28" fmla="*/ 1098311 w 1204329"/>
                    <a:gd name="connsiteY28" fmla="*/ 334021 h 493047"/>
                    <a:gd name="connsiteX29" fmla="*/ 1018798 w 1204329"/>
                    <a:gd name="connsiteY29" fmla="*/ 307516 h 493047"/>
                    <a:gd name="connsiteX30" fmla="*/ 979042 w 1204329"/>
                    <a:gd name="connsiteY30" fmla="*/ 281012 h 493047"/>
                    <a:gd name="connsiteX31" fmla="*/ 939285 w 1204329"/>
                    <a:gd name="connsiteY31" fmla="*/ 267760 h 493047"/>
                    <a:gd name="connsiteX32" fmla="*/ 912781 w 1204329"/>
                    <a:gd name="connsiteY32" fmla="*/ 241255 h 493047"/>
                    <a:gd name="connsiteX33" fmla="*/ 873024 w 1204329"/>
                    <a:gd name="connsiteY33" fmla="*/ 228003 h 493047"/>
                    <a:gd name="connsiteX34" fmla="*/ 727250 w 1204329"/>
                    <a:gd name="connsiteY34" fmla="*/ 201499 h 493047"/>
                    <a:gd name="connsiteX35" fmla="*/ 674242 w 1204329"/>
                    <a:gd name="connsiteY35" fmla="*/ 188247 h 493047"/>
                    <a:gd name="connsiteX36" fmla="*/ 581477 w 1204329"/>
                    <a:gd name="connsiteY36" fmla="*/ 201499 h 493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1204329" h="493047">
                      <a:moveTo>
                        <a:pt x="700746" y="188247"/>
                      </a:moveTo>
                      <a:cubicBezTo>
                        <a:pt x="643320" y="192664"/>
                        <a:pt x="585359" y="192516"/>
                        <a:pt x="528468" y="201499"/>
                      </a:cubicBezTo>
                      <a:cubicBezTo>
                        <a:pt x="500872" y="205856"/>
                        <a:pt x="448955" y="228003"/>
                        <a:pt x="448955" y="228003"/>
                      </a:cubicBezTo>
                      <a:cubicBezTo>
                        <a:pt x="422451" y="245673"/>
                        <a:pt x="391967" y="258488"/>
                        <a:pt x="369442" y="281012"/>
                      </a:cubicBezTo>
                      <a:cubicBezTo>
                        <a:pt x="331675" y="318778"/>
                        <a:pt x="353333" y="300585"/>
                        <a:pt x="303181" y="334021"/>
                      </a:cubicBezTo>
                      <a:cubicBezTo>
                        <a:pt x="257744" y="402177"/>
                        <a:pt x="300028" y="349795"/>
                        <a:pt x="236920" y="400281"/>
                      </a:cubicBezTo>
                      <a:cubicBezTo>
                        <a:pt x="184944" y="441862"/>
                        <a:pt x="239704" y="417023"/>
                        <a:pt x="170659" y="440038"/>
                      </a:cubicBezTo>
                      <a:cubicBezTo>
                        <a:pt x="157407" y="448873"/>
                        <a:pt x="145457" y="460073"/>
                        <a:pt x="130903" y="466542"/>
                      </a:cubicBezTo>
                      <a:cubicBezTo>
                        <a:pt x="105373" y="477889"/>
                        <a:pt x="51390" y="493047"/>
                        <a:pt x="51390" y="493047"/>
                      </a:cubicBezTo>
                      <a:cubicBezTo>
                        <a:pt x="-28123" y="466541"/>
                        <a:pt x="2744" y="491194"/>
                        <a:pt x="24885" y="347273"/>
                      </a:cubicBezTo>
                      <a:cubicBezTo>
                        <a:pt x="32557" y="297406"/>
                        <a:pt x="36784" y="315834"/>
                        <a:pt x="64642" y="281012"/>
                      </a:cubicBezTo>
                      <a:cubicBezTo>
                        <a:pt x="74592" y="268575"/>
                        <a:pt x="79884" y="252517"/>
                        <a:pt x="91146" y="241255"/>
                      </a:cubicBezTo>
                      <a:cubicBezTo>
                        <a:pt x="116835" y="215566"/>
                        <a:pt x="138325" y="212277"/>
                        <a:pt x="170659" y="201499"/>
                      </a:cubicBezTo>
                      <a:cubicBezTo>
                        <a:pt x="253702" y="90775"/>
                        <a:pt x="167387" y="184908"/>
                        <a:pt x="250172" y="135238"/>
                      </a:cubicBezTo>
                      <a:cubicBezTo>
                        <a:pt x="260886" y="128810"/>
                        <a:pt x="266281" y="115665"/>
                        <a:pt x="276677" y="108734"/>
                      </a:cubicBezTo>
                      <a:cubicBezTo>
                        <a:pt x="293114" y="97776"/>
                        <a:pt x="312533" y="92030"/>
                        <a:pt x="329685" y="82229"/>
                      </a:cubicBezTo>
                      <a:cubicBezTo>
                        <a:pt x="401612" y="41128"/>
                        <a:pt x="336312" y="66768"/>
                        <a:pt x="409198" y="42473"/>
                      </a:cubicBezTo>
                      <a:cubicBezTo>
                        <a:pt x="422450" y="33638"/>
                        <a:pt x="434042" y="21561"/>
                        <a:pt x="448955" y="15968"/>
                      </a:cubicBezTo>
                      <a:cubicBezTo>
                        <a:pt x="543325" y="-19421"/>
                        <a:pt x="783320" y="14902"/>
                        <a:pt x="806764" y="15968"/>
                      </a:cubicBezTo>
                      <a:cubicBezTo>
                        <a:pt x="844585" y="23533"/>
                        <a:pt x="888610" y="31246"/>
                        <a:pt x="926033" y="42473"/>
                      </a:cubicBezTo>
                      <a:cubicBezTo>
                        <a:pt x="952793" y="50501"/>
                        <a:pt x="982300" y="53480"/>
                        <a:pt x="1005546" y="68977"/>
                      </a:cubicBezTo>
                      <a:cubicBezTo>
                        <a:pt x="1018798" y="77812"/>
                        <a:pt x="1032866" y="85531"/>
                        <a:pt x="1045303" y="95481"/>
                      </a:cubicBezTo>
                      <a:cubicBezTo>
                        <a:pt x="1055059" y="103286"/>
                        <a:pt x="1061093" y="115558"/>
                        <a:pt x="1071807" y="121986"/>
                      </a:cubicBezTo>
                      <a:cubicBezTo>
                        <a:pt x="1083785" y="129173"/>
                        <a:pt x="1098312" y="130821"/>
                        <a:pt x="1111564" y="135238"/>
                      </a:cubicBezTo>
                      <a:cubicBezTo>
                        <a:pt x="1124816" y="144073"/>
                        <a:pt x="1138883" y="151792"/>
                        <a:pt x="1151320" y="161742"/>
                      </a:cubicBezTo>
                      <a:cubicBezTo>
                        <a:pt x="1178293" y="183321"/>
                        <a:pt x="1184651" y="198487"/>
                        <a:pt x="1204329" y="228003"/>
                      </a:cubicBezTo>
                      <a:cubicBezTo>
                        <a:pt x="1199912" y="258925"/>
                        <a:pt x="1200955" y="291135"/>
                        <a:pt x="1191077" y="320768"/>
                      </a:cubicBezTo>
                      <a:cubicBezTo>
                        <a:pt x="1187126" y="332621"/>
                        <a:pt x="1176941" y="345506"/>
                        <a:pt x="1164572" y="347273"/>
                      </a:cubicBezTo>
                      <a:cubicBezTo>
                        <a:pt x="1142274" y="350459"/>
                        <a:pt x="1120042" y="339948"/>
                        <a:pt x="1098311" y="334021"/>
                      </a:cubicBezTo>
                      <a:cubicBezTo>
                        <a:pt x="1071357" y="326670"/>
                        <a:pt x="1018798" y="307516"/>
                        <a:pt x="1018798" y="307516"/>
                      </a:cubicBezTo>
                      <a:cubicBezTo>
                        <a:pt x="1005546" y="298681"/>
                        <a:pt x="993288" y="288135"/>
                        <a:pt x="979042" y="281012"/>
                      </a:cubicBezTo>
                      <a:cubicBezTo>
                        <a:pt x="966548" y="274765"/>
                        <a:pt x="951263" y="274947"/>
                        <a:pt x="939285" y="267760"/>
                      </a:cubicBezTo>
                      <a:cubicBezTo>
                        <a:pt x="928571" y="261332"/>
                        <a:pt x="923495" y="247683"/>
                        <a:pt x="912781" y="241255"/>
                      </a:cubicBezTo>
                      <a:cubicBezTo>
                        <a:pt x="900803" y="234068"/>
                        <a:pt x="886456" y="231841"/>
                        <a:pt x="873024" y="228003"/>
                      </a:cubicBezTo>
                      <a:cubicBezTo>
                        <a:pt x="794122" y="205460"/>
                        <a:pt x="830484" y="220269"/>
                        <a:pt x="727250" y="201499"/>
                      </a:cubicBezTo>
                      <a:cubicBezTo>
                        <a:pt x="709331" y="198241"/>
                        <a:pt x="691911" y="192664"/>
                        <a:pt x="674242" y="188247"/>
                      </a:cubicBezTo>
                      <a:cubicBezTo>
                        <a:pt x="590372" y="202225"/>
                        <a:pt x="621599" y="201499"/>
                        <a:pt x="581477" y="201499"/>
                      </a:cubicBezTo>
                    </a:path>
                  </a:pathLst>
                </a:custGeom>
                <a:solidFill>
                  <a:srgbClr val="FF66F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610" name="フリーフォーム 609"/>
                <p:cNvSpPr/>
                <p:nvPr/>
              </p:nvSpPr>
              <p:spPr>
                <a:xfrm>
                  <a:off x="4122235" y="3844323"/>
                  <a:ext cx="1204329" cy="493047"/>
                </a:xfrm>
                <a:custGeom>
                  <a:avLst/>
                  <a:gdLst>
                    <a:gd name="connsiteX0" fmla="*/ 700746 w 1204329"/>
                    <a:gd name="connsiteY0" fmla="*/ 188247 h 493047"/>
                    <a:gd name="connsiteX1" fmla="*/ 528468 w 1204329"/>
                    <a:gd name="connsiteY1" fmla="*/ 201499 h 493047"/>
                    <a:gd name="connsiteX2" fmla="*/ 448955 w 1204329"/>
                    <a:gd name="connsiteY2" fmla="*/ 228003 h 493047"/>
                    <a:gd name="connsiteX3" fmla="*/ 369442 w 1204329"/>
                    <a:gd name="connsiteY3" fmla="*/ 281012 h 493047"/>
                    <a:gd name="connsiteX4" fmla="*/ 303181 w 1204329"/>
                    <a:gd name="connsiteY4" fmla="*/ 334021 h 493047"/>
                    <a:gd name="connsiteX5" fmla="*/ 236920 w 1204329"/>
                    <a:gd name="connsiteY5" fmla="*/ 400281 h 493047"/>
                    <a:gd name="connsiteX6" fmla="*/ 170659 w 1204329"/>
                    <a:gd name="connsiteY6" fmla="*/ 440038 h 493047"/>
                    <a:gd name="connsiteX7" fmla="*/ 130903 w 1204329"/>
                    <a:gd name="connsiteY7" fmla="*/ 466542 h 493047"/>
                    <a:gd name="connsiteX8" fmla="*/ 51390 w 1204329"/>
                    <a:gd name="connsiteY8" fmla="*/ 493047 h 493047"/>
                    <a:gd name="connsiteX9" fmla="*/ 24885 w 1204329"/>
                    <a:gd name="connsiteY9" fmla="*/ 347273 h 493047"/>
                    <a:gd name="connsiteX10" fmla="*/ 64642 w 1204329"/>
                    <a:gd name="connsiteY10" fmla="*/ 281012 h 493047"/>
                    <a:gd name="connsiteX11" fmla="*/ 91146 w 1204329"/>
                    <a:gd name="connsiteY11" fmla="*/ 241255 h 493047"/>
                    <a:gd name="connsiteX12" fmla="*/ 170659 w 1204329"/>
                    <a:gd name="connsiteY12" fmla="*/ 201499 h 493047"/>
                    <a:gd name="connsiteX13" fmla="*/ 250172 w 1204329"/>
                    <a:gd name="connsiteY13" fmla="*/ 135238 h 493047"/>
                    <a:gd name="connsiteX14" fmla="*/ 276677 w 1204329"/>
                    <a:gd name="connsiteY14" fmla="*/ 108734 h 493047"/>
                    <a:gd name="connsiteX15" fmla="*/ 329685 w 1204329"/>
                    <a:gd name="connsiteY15" fmla="*/ 82229 h 493047"/>
                    <a:gd name="connsiteX16" fmla="*/ 409198 w 1204329"/>
                    <a:gd name="connsiteY16" fmla="*/ 42473 h 493047"/>
                    <a:gd name="connsiteX17" fmla="*/ 448955 w 1204329"/>
                    <a:gd name="connsiteY17" fmla="*/ 15968 h 493047"/>
                    <a:gd name="connsiteX18" fmla="*/ 806764 w 1204329"/>
                    <a:gd name="connsiteY18" fmla="*/ 15968 h 493047"/>
                    <a:gd name="connsiteX19" fmla="*/ 926033 w 1204329"/>
                    <a:gd name="connsiteY19" fmla="*/ 42473 h 493047"/>
                    <a:gd name="connsiteX20" fmla="*/ 1005546 w 1204329"/>
                    <a:gd name="connsiteY20" fmla="*/ 68977 h 493047"/>
                    <a:gd name="connsiteX21" fmla="*/ 1045303 w 1204329"/>
                    <a:gd name="connsiteY21" fmla="*/ 95481 h 493047"/>
                    <a:gd name="connsiteX22" fmla="*/ 1071807 w 1204329"/>
                    <a:gd name="connsiteY22" fmla="*/ 121986 h 493047"/>
                    <a:gd name="connsiteX23" fmla="*/ 1111564 w 1204329"/>
                    <a:gd name="connsiteY23" fmla="*/ 135238 h 493047"/>
                    <a:gd name="connsiteX24" fmla="*/ 1151320 w 1204329"/>
                    <a:gd name="connsiteY24" fmla="*/ 161742 h 493047"/>
                    <a:gd name="connsiteX25" fmla="*/ 1204329 w 1204329"/>
                    <a:gd name="connsiteY25" fmla="*/ 228003 h 493047"/>
                    <a:gd name="connsiteX26" fmla="*/ 1191077 w 1204329"/>
                    <a:gd name="connsiteY26" fmla="*/ 320768 h 493047"/>
                    <a:gd name="connsiteX27" fmla="*/ 1164572 w 1204329"/>
                    <a:gd name="connsiteY27" fmla="*/ 347273 h 493047"/>
                    <a:gd name="connsiteX28" fmla="*/ 1098311 w 1204329"/>
                    <a:gd name="connsiteY28" fmla="*/ 334021 h 493047"/>
                    <a:gd name="connsiteX29" fmla="*/ 1018798 w 1204329"/>
                    <a:gd name="connsiteY29" fmla="*/ 307516 h 493047"/>
                    <a:gd name="connsiteX30" fmla="*/ 979042 w 1204329"/>
                    <a:gd name="connsiteY30" fmla="*/ 281012 h 493047"/>
                    <a:gd name="connsiteX31" fmla="*/ 939285 w 1204329"/>
                    <a:gd name="connsiteY31" fmla="*/ 267760 h 493047"/>
                    <a:gd name="connsiteX32" fmla="*/ 912781 w 1204329"/>
                    <a:gd name="connsiteY32" fmla="*/ 241255 h 493047"/>
                    <a:gd name="connsiteX33" fmla="*/ 873024 w 1204329"/>
                    <a:gd name="connsiteY33" fmla="*/ 228003 h 493047"/>
                    <a:gd name="connsiteX34" fmla="*/ 727250 w 1204329"/>
                    <a:gd name="connsiteY34" fmla="*/ 201499 h 493047"/>
                    <a:gd name="connsiteX35" fmla="*/ 674242 w 1204329"/>
                    <a:gd name="connsiteY35" fmla="*/ 188247 h 493047"/>
                    <a:gd name="connsiteX36" fmla="*/ 581477 w 1204329"/>
                    <a:gd name="connsiteY36" fmla="*/ 201499 h 493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1204329" h="493047">
                      <a:moveTo>
                        <a:pt x="700746" y="188247"/>
                      </a:moveTo>
                      <a:cubicBezTo>
                        <a:pt x="643320" y="192664"/>
                        <a:pt x="585359" y="192516"/>
                        <a:pt x="528468" y="201499"/>
                      </a:cubicBezTo>
                      <a:cubicBezTo>
                        <a:pt x="500872" y="205856"/>
                        <a:pt x="448955" y="228003"/>
                        <a:pt x="448955" y="228003"/>
                      </a:cubicBezTo>
                      <a:cubicBezTo>
                        <a:pt x="422451" y="245673"/>
                        <a:pt x="391967" y="258488"/>
                        <a:pt x="369442" y="281012"/>
                      </a:cubicBezTo>
                      <a:cubicBezTo>
                        <a:pt x="331675" y="318778"/>
                        <a:pt x="353333" y="300585"/>
                        <a:pt x="303181" y="334021"/>
                      </a:cubicBezTo>
                      <a:cubicBezTo>
                        <a:pt x="257744" y="402177"/>
                        <a:pt x="300028" y="349795"/>
                        <a:pt x="236920" y="400281"/>
                      </a:cubicBezTo>
                      <a:cubicBezTo>
                        <a:pt x="184944" y="441862"/>
                        <a:pt x="239704" y="417023"/>
                        <a:pt x="170659" y="440038"/>
                      </a:cubicBezTo>
                      <a:cubicBezTo>
                        <a:pt x="157407" y="448873"/>
                        <a:pt x="145457" y="460073"/>
                        <a:pt x="130903" y="466542"/>
                      </a:cubicBezTo>
                      <a:cubicBezTo>
                        <a:pt x="105373" y="477889"/>
                        <a:pt x="51390" y="493047"/>
                        <a:pt x="51390" y="493047"/>
                      </a:cubicBezTo>
                      <a:cubicBezTo>
                        <a:pt x="-28123" y="466541"/>
                        <a:pt x="2744" y="491194"/>
                        <a:pt x="24885" y="347273"/>
                      </a:cubicBezTo>
                      <a:cubicBezTo>
                        <a:pt x="32557" y="297406"/>
                        <a:pt x="36784" y="315834"/>
                        <a:pt x="64642" y="281012"/>
                      </a:cubicBezTo>
                      <a:cubicBezTo>
                        <a:pt x="74592" y="268575"/>
                        <a:pt x="79884" y="252517"/>
                        <a:pt x="91146" y="241255"/>
                      </a:cubicBezTo>
                      <a:cubicBezTo>
                        <a:pt x="116835" y="215566"/>
                        <a:pt x="138325" y="212277"/>
                        <a:pt x="170659" y="201499"/>
                      </a:cubicBezTo>
                      <a:cubicBezTo>
                        <a:pt x="253702" y="90775"/>
                        <a:pt x="167387" y="184908"/>
                        <a:pt x="250172" y="135238"/>
                      </a:cubicBezTo>
                      <a:cubicBezTo>
                        <a:pt x="260886" y="128810"/>
                        <a:pt x="266281" y="115665"/>
                        <a:pt x="276677" y="108734"/>
                      </a:cubicBezTo>
                      <a:cubicBezTo>
                        <a:pt x="293114" y="97776"/>
                        <a:pt x="312533" y="92030"/>
                        <a:pt x="329685" y="82229"/>
                      </a:cubicBezTo>
                      <a:cubicBezTo>
                        <a:pt x="401612" y="41128"/>
                        <a:pt x="336312" y="66768"/>
                        <a:pt x="409198" y="42473"/>
                      </a:cubicBezTo>
                      <a:cubicBezTo>
                        <a:pt x="422450" y="33638"/>
                        <a:pt x="434042" y="21561"/>
                        <a:pt x="448955" y="15968"/>
                      </a:cubicBezTo>
                      <a:cubicBezTo>
                        <a:pt x="543325" y="-19421"/>
                        <a:pt x="783320" y="14902"/>
                        <a:pt x="806764" y="15968"/>
                      </a:cubicBezTo>
                      <a:cubicBezTo>
                        <a:pt x="844585" y="23533"/>
                        <a:pt x="888610" y="31246"/>
                        <a:pt x="926033" y="42473"/>
                      </a:cubicBezTo>
                      <a:cubicBezTo>
                        <a:pt x="952793" y="50501"/>
                        <a:pt x="982300" y="53480"/>
                        <a:pt x="1005546" y="68977"/>
                      </a:cubicBezTo>
                      <a:cubicBezTo>
                        <a:pt x="1018798" y="77812"/>
                        <a:pt x="1032866" y="85531"/>
                        <a:pt x="1045303" y="95481"/>
                      </a:cubicBezTo>
                      <a:cubicBezTo>
                        <a:pt x="1055059" y="103286"/>
                        <a:pt x="1061093" y="115558"/>
                        <a:pt x="1071807" y="121986"/>
                      </a:cubicBezTo>
                      <a:cubicBezTo>
                        <a:pt x="1083785" y="129173"/>
                        <a:pt x="1098312" y="130821"/>
                        <a:pt x="1111564" y="135238"/>
                      </a:cubicBezTo>
                      <a:cubicBezTo>
                        <a:pt x="1124816" y="144073"/>
                        <a:pt x="1138883" y="151792"/>
                        <a:pt x="1151320" y="161742"/>
                      </a:cubicBezTo>
                      <a:cubicBezTo>
                        <a:pt x="1178293" y="183321"/>
                        <a:pt x="1184651" y="198487"/>
                        <a:pt x="1204329" y="228003"/>
                      </a:cubicBezTo>
                      <a:cubicBezTo>
                        <a:pt x="1199912" y="258925"/>
                        <a:pt x="1200955" y="291135"/>
                        <a:pt x="1191077" y="320768"/>
                      </a:cubicBezTo>
                      <a:cubicBezTo>
                        <a:pt x="1187126" y="332621"/>
                        <a:pt x="1176941" y="345506"/>
                        <a:pt x="1164572" y="347273"/>
                      </a:cubicBezTo>
                      <a:cubicBezTo>
                        <a:pt x="1142274" y="350459"/>
                        <a:pt x="1120042" y="339948"/>
                        <a:pt x="1098311" y="334021"/>
                      </a:cubicBezTo>
                      <a:cubicBezTo>
                        <a:pt x="1071357" y="326670"/>
                        <a:pt x="1018798" y="307516"/>
                        <a:pt x="1018798" y="307516"/>
                      </a:cubicBezTo>
                      <a:cubicBezTo>
                        <a:pt x="1005546" y="298681"/>
                        <a:pt x="993288" y="288135"/>
                        <a:pt x="979042" y="281012"/>
                      </a:cubicBezTo>
                      <a:cubicBezTo>
                        <a:pt x="966548" y="274765"/>
                        <a:pt x="951263" y="274947"/>
                        <a:pt x="939285" y="267760"/>
                      </a:cubicBezTo>
                      <a:cubicBezTo>
                        <a:pt x="928571" y="261332"/>
                        <a:pt x="923495" y="247683"/>
                        <a:pt x="912781" y="241255"/>
                      </a:cubicBezTo>
                      <a:cubicBezTo>
                        <a:pt x="900803" y="234068"/>
                        <a:pt x="886456" y="231841"/>
                        <a:pt x="873024" y="228003"/>
                      </a:cubicBezTo>
                      <a:cubicBezTo>
                        <a:pt x="794122" y="205460"/>
                        <a:pt x="830484" y="220269"/>
                        <a:pt x="727250" y="201499"/>
                      </a:cubicBezTo>
                      <a:cubicBezTo>
                        <a:pt x="709331" y="198241"/>
                        <a:pt x="691911" y="192664"/>
                        <a:pt x="674242" y="188247"/>
                      </a:cubicBezTo>
                      <a:cubicBezTo>
                        <a:pt x="590372" y="202225"/>
                        <a:pt x="621599" y="201499"/>
                        <a:pt x="581477" y="201499"/>
                      </a:cubicBezTo>
                    </a:path>
                  </a:pathLst>
                </a:custGeom>
                <a:solidFill>
                  <a:srgbClr val="FF66F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</p:grpSp>
          <p:sp>
            <p:nvSpPr>
              <p:cNvPr id="608" name="正方形/長方形 607"/>
              <p:cNvSpPr/>
              <p:nvPr/>
            </p:nvSpPr>
            <p:spPr>
              <a:xfrm>
                <a:off x="3211081" y="1525873"/>
                <a:ext cx="3110384" cy="1353091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ja-JP" altLang="en-US" sz="2000" b="0" cap="none" spc="0" dirty="0" smtClean="0">
                    <a:ln w="18415" cmpd="sng">
                      <a:solidFill>
                        <a:sysClr val="windowText" lastClr="000000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</a:rPr>
                  <a:t>もんだい</a:t>
                </a:r>
                <a:endParaRPr lang="ja-JP" altLang="en-US" sz="2000" b="0" cap="none" spc="0" dirty="0">
                  <a:ln w="18415" cmpd="sng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541" name="グループ化 540"/>
            <p:cNvGrpSpPr/>
            <p:nvPr/>
          </p:nvGrpSpPr>
          <p:grpSpPr>
            <a:xfrm>
              <a:off x="403920" y="5082200"/>
              <a:ext cx="1455374" cy="1384722"/>
              <a:chOff x="2744777" y="1484784"/>
              <a:chExt cx="4050390" cy="4682851"/>
            </a:xfrm>
          </p:grpSpPr>
          <p:grpSp>
            <p:nvGrpSpPr>
              <p:cNvPr id="594" name="グループ化 593"/>
              <p:cNvGrpSpPr/>
              <p:nvPr/>
            </p:nvGrpSpPr>
            <p:grpSpPr>
              <a:xfrm>
                <a:off x="2744777" y="1484784"/>
                <a:ext cx="4050390" cy="4682851"/>
                <a:chOff x="2668961" y="1844824"/>
                <a:chExt cx="4050390" cy="4682851"/>
              </a:xfrm>
            </p:grpSpPr>
            <p:sp>
              <p:nvSpPr>
                <p:cNvPr id="599" name="フリーフォーム 598"/>
                <p:cNvSpPr/>
                <p:nvPr/>
              </p:nvSpPr>
              <p:spPr>
                <a:xfrm>
                  <a:off x="2668961" y="1844824"/>
                  <a:ext cx="4050390" cy="4682851"/>
                </a:xfrm>
                <a:custGeom>
                  <a:avLst/>
                  <a:gdLst>
                    <a:gd name="connsiteX0" fmla="*/ 1277497 w 4050390"/>
                    <a:gd name="connsiteY0" fmla="*/ 35515 h 4334120"/>
                    <a:gd name="connsiteX1" fmla="*/ 747410 w 4050390"/>
                    <a:gd name="connsiteY1" fmla="*/ 287306 h 4334120"/>
                    <a:gd name="connsiteX2" fmla="*/ 349845 w 4050390"/>
                    <a:gd name="connsiteY2" fmla="*/ 936663 h 4334120"/>
                    <a:gd name="connsiteX3" fmla="*/ 190819 w 4050390"/>
                    <a:gd name="connsiteY3" fmla="*/ 2672698 h 4334120"/>
                    <a:gd name="connsiteX4" fmla="*/ 204071 w 4050390"/>
                    <a:gd name="connsiteY4" fmla="*/ 4209950 h 4334120"/>
                    <a:gd name="connsiteX5" fmla="*/ 270332 w 4050390"/>
                    <a:gd name="connsiteY5" fmla="*/ 4249706 h 4334120"/>
                    <a:gd name="connsiteX6" fmla="*/ 3649637 w 4050390"/>
                    <a:gd name="connsiteY6" fmla="*/ 4302715 h 4334120"/>
                    <a:gd name="connsiteX7" fmla="*/ 4020697 w 4050390"/>
                    <a:gd name="connsiteY7" fmla="*/ 4249706 h 4334120"/>
                    <a:gd name="connsiteX8" fmla="*/ 3967689 w 4050390"/>
                    <a:gd name="connsiteY8" fmla="*/ 4156941 h 4334120"/>
                    <a:gd name="connsiteX9" fmla="*/ 3914680 w 4050390"/>
                    <a:gd name="connsiteY9" fmla="*/ 2526924 h 4334120"/>
                    <a:gd name="connsiteX10" fmla="*/ 3768906 w 4050390"/>
                    <a:gd name="connsiteY10" fmla="*/ 578854 h 4334120"/>
                    <a:gd name="connsiteX11" fmla="*/ 2152141 w 4050390"/>
                    <a:gd name="connsiteY11" fmla="*/ 22263 h 4334120"/>
                    <a:gd name="connsiteX12" fmla="*/ 1065463 w 4050390"/>
                    <a:gd name="connsiteY12" fmla="*/ 101776 h 4334120"/>
                    <a:gd name="connsiteX13" fmla="*/ 1065463 w 4050390"/>
                    <a:gd name="connsiteY13" fmla="*/ 101776 h 43341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4050390" h="4334120">
                      <a:moveTo>
                        <a:pt x="1277497" y="35515"/>
                      </a:moveTo>
                      <a:cubicBezTo>
                        <a:pt x="1089758" y="86315"/>
                        <a:pt x="902019" y="137115"/>
                        <a:pt x="747410" y="287306"/>
                      </a:cubicBezTo>
                      <a:cubicBezTo>
                        <a:pt x="592801" y="437497"/>
                        <a:pt x="442610" y="539098"/>
                        <a:pt x="349845" y="936663"/>
                      </a:cubicBezTo>
                      <a:cubicBezTo>
                        <a:pt x="257080" y="1334228"/>
                        <a:pt x="215115" y="2127150"/>
                        <a:pt x="190819" y="2672698"/>
                      </a:cubicBezTo>
                      <a:cubicBezTo>
                        <a:pt x="166523" y="3218246"/>
                        <a:pt x="190819" y="3947115"/>
                        <a:pt x="204071" y="4209950"/>
                      </a:cubicBezTo>
                      <a:cubicBezTo>
                        <a:pt x="217323" y="4472785"/>
                        <a:pt x="-303929" y="4234245"/>
                        <a:pt x="270332" y="4249706"/>
                      </a:cubicBezTo>
                      <a:cubicBezTo>
                        <a:pt x="844593" y="4265167"/>
                        <a:pt x="3024576" y="4302715"/>
                        <a:pt x="3649637" y="4302715"/>
                      </a:cubicBezTo>
                      <a:cubicBezTo>
                        <a:pt x="4274698" y="4302715"/>
                        <a:pt x="3967688" y="4274002"/>
                        <a:pt x="4020697" y="4249706"/>
                      </a:cubicBezTo>
                      <a:cubicBezTo>
                        <a:pt x="4073706" y="4225410"/>
                        <a:pt x="3985359" y="4444071"/>
                        <a:pt x="3967689" y="4156941"/>
                      </a:cubicBezTo>
                      <a:cubicBezTo>
                        <a:pt x="3950020" y="3869811"/>
                        <a:pt x="3947811" y="3123272"/>
                        <a:pt x="3914680" y="2526924"/>
                      </a:cubicBezTo>
                      <a:cubicBezTo>
                        <a:pt x="3881550" y="1930576"/>
                        <a:pt x="4062663" y="996298"/>
                        <a:pt x="3768906" y="578854"/>
                      </a:cubicBezTo>
                      <a:cubicBezTo>
                        <a:pt x="3475150" y="161411"/>
                        <a:pt x="2602715" y="101776"/>
                        <a:pt x="2152141" y="22263"/>
                      </a:cubicBezTo>
                      <a:cubicBezTo>
                        <a:pt x="1701567" y="-57250"/>
                        <a:pt x="1065463" y="101776"/>
                        <a:pt x="1065463" y="101776"/>
                      </a:cubicBezTo>
                      <a:lnTo>
                        <a:pt x="1065463" y="101776"/>
                      </a:lnTo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600" name="円/楕円 599"/>
                <p:cNvSpPr/>
                <p:nvPr/>
              </p:nvSpPr>
              <p:spPr>
                <a:xfrm>
                  <a:off x="3539968" y="2708920"/>
                  <a:ext cx="864096" cy="864096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601" name="弦 600"/>
                <p:cNvSpPr/>
                <p:nvPr/>
              </p:nvSpPr>
              <p:spPr>
                <a:xfrm rot="17413514">
                  <a:off x="3511875" y="2740803"/>
                  <a:ext cx="863204" cy="848977"/>
                </a:xfrm>
                <a:prstGeom prst="chord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602" name="円/楕円 601"/>
                <p:cNvSpPr/>
                <p:nvPr/>
              </p:nvSpPr>
              <p:spPr>
                <a:xfrm>
                  <a:off x="4913988" y="2708920"/>
                  <a:ext cx="864096" cy="864096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603" name="弦 602"/>
                <p:cNvSpPr/>
                <p:nvPr/>
              </p:nvSpPr>
              <p:spPr>
                <a:xfrm rot="17413514">
                  <a:off x="4885895" y="2740803"/>
                  <a:ext cx="863204" cy="848977"/>
                </a:xfrm>
                <a:prstGeom prst="chord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604" name="円/楕円 603"/>
                <p:cNvSpPr/>
                <p:nvPr/>
              </p:nvSpPr>
              <p:spPr>
                <a:xfrm>
                  <a:off x="3779912" y="2996952"/>
                  <a:ext cx="360040" cy="28803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605" name="円/楕円 604"/>
                <p:cNvSpPr/>
                <p:nvPr/>
              </p:nvSpPr>
              <p:spPr>
                <a:xfrm>
                  <a:off x="5137477" y="3021275"/>
                  <a:ext cx="360040" cy="28803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</p:grpSp>
          <p:grpSp>
            <p:nvGrpSpPr>
              <p:cNvPr id="595" name="グループ化 594"/>
              <p:cNvGrpSpPr/>
              <p:nvPr/>
            </p:nvGrpSpPr>
            <p:grpSpPr>
              <a:xfrm>
                <a:off x="4333282" y="3948385"/>
                <a:ext cx="880011" cy="701173"/>
                <a:chOff x="4109793" y="3844323"/>
                <a:chExt cx="1216771" cy="701173"/>
              </a:xfrm>
            </p:grpSpPr>
            <p:sp>
              <p:nvSpPr>
                <p:cNvPr id="597" name="フリーフォーム 596"/>
                <p:cNvSpPr/>
                <p:nvPr/>
              </p:nvSpPr>
              <p:spPr>
                <a:xfrm>
                  <a:off x="4109793" y="4052449"/>
                  <a:ext cx="1204329" cy="493047"/>
                </a:xfrm>
                <a:custGeom>
                  <a:avLst/>
                  <a:gdLst>
                    <a:gd name="connsiteX0" fmla="*/ 700746 w 1204329"/>
                    <a:gd name="connsiteY0" fmla="*/ 188247 h 493047"/>
                    <a:gd name="connsiteX1" fmla="*/ 528468 w 1204329"/>
                    <a:gd name="connsiteY1" fmla="*/ 201499 h 493047"/>
                    <a:gd name="connsiteX2" fmla="*/ 448955 w 1204329"/>
                    <a:gd name="connsiteY2" fmla="*/ 228003 h 493047"/>
                    <a:gd name="connsiteX3" fmla="*/ 369442 w 1204329"/>
                    <a:gd name="connsiteY3" fmla="*/ 281012 h 493047"/>
                    <a:gd name="connsiteX4" fmla="*/ 303181 w 1204329"/>
                    <a:gd name="connsiteY4" fmla="*/ 334021 h 493047"/>
                    <a:gd name="connsiteX5" fmla="*/ 236920 w 1204329"/>
                    <a:gd name="connsiteY5" fmla="*/ 400281 h 493047"/>
                    <a:gd name="connsiteX6" fmla="*/ 170659 w 1204329"/>
                    <a:gd name="connsiteY6" fmla="*/ 440038 h 493047"/>
                    <a:gd name="connsiteX7" fmla="*/ 130903 w 1204329"/>
                    <a:gd name="connsiteY7" fmla="*/ 466542 h 493047"/>
                    <a:gd name="connsiteX8" fmla="*/ 51390 w 1204329"/>
                    <a:gd name="connsiteY8" fmla="*/ 493047 h 493047"/>
                    <a:gd name="connsiteX9" fmla="*/ 24885 w 1204329"/>
                    <a:gd name="connsiteY9" fmla="*/ 347273 h 493047"/>
                    <a:gd name="connsiteX10" fmla="*/ 64642 w 1204329"/>
                    <a:gd name="connsiteY10" fmla="*/ 281012 h 493047"/>
                    <a:gd name="connsiteX11" fmla="*/ 91146 w 1204329"/>
                    <a:gd name="connsiteY11" fmla="*/ 241255 h 493047"/>
                    <a:gd name="connsiteX12" fmla="*/ 170659 w 1204329"/>
                    <a:gd name="connsiteY12" fmla="*/ 201499 h 493047"/>
                    <a:gd name="connsiteX13" fmla="*/ 250172 w 1204329"/>
                    <a:gd name="connsiteY13" fmla="*/ 135238 h 493047"/>
                    <a:gd name="connsiteX14" fmla="*/ 276677 w 1204329"/>
                    <a:gd name="connsiteY14" fmla="*/ 108734 h 493047"/>
                    <a:gd name="connsiteX15" fmla="*/ 329685 w 1204329"/>
                    <a:gd name="connsiteY15" fmla="*/ 82229 h 493047"/>
                    <a:gd name="connsiteX16" fmla="*/ 409198 w 1204329"/>
                    <a:gd name="connsiteY16" fmla="*/ 42473 h 493047"/>
                    <a:gd name="connsiteX17" fmla="*/ 448955 w 1204329"/>
                    <a:gd name="connsiteY17" fmla="*/ 15968 h 493047"/>
                    <a:gd name="connsiteX18" fmla="*/ 806764 w 1204329"/>
                    <a:gd name="connsiteY18" fmla="*/ 15968 h 493047"/>
                    <a:gd name="connsiteX19" fmla="*/ 926033 w 1204329"/>
                    <a:gd name="connsiteY19" fmla="*/ 42473 h 493047"/>
                    <a:gd name="connsiteX20" fmla="*/ 1005546 w 1204329"/>
                    <a:gd name="connsiteY20" fmla="*/ 68977 h 493047"/>
                    <a:gd name="connsiteX21" fmla="*/ 1045303 w 1204329"/>
                    <a:gd name="connsiteY21" fmla="*/ 95481 h 493047"/>
                    <a:gd name="connsiteX22" fmla="*/ 1071807 w 1204329"/>
                    <a:gd name="connsiteY22" fmla="*/ 121986 h 493047"/>
                    <a:gd name="connsiteX23" fmla="*/ 1111564 w 1204329"/>
                    <a:gd name="connsiteY23" fmla="*/ 135238 h 493047"/>
                    <a:gd name="connsiteX24" fmla="*/ 1151320 w 1204329"/>
                    <a:gd name="connsiteY24" fmla="*/ 161742 h 493047"/>
                    <a:gd name="connsiteX25" fmla="*/ 1204329 w 1204329"/>
                    <a:gd name="connsiteY25" fmla="*/ 228003 h 493047"/>
                    <a:gd name="connsiteX26" fmla="*/ 1191077 w 1204329"/>
                    <a:gd name="connsiteY26" fmla="*/ 320768 h 493047"/>
                    <a:gd name="connsiteX27" fmla="*/ 1164572 w 1204329"/>
                    <a:gd name="connsiteY27" fmla="*/ 347273 h 493047"/>
                    <a:gd name="connsiteX28" fmla="*/ 1098311 w 1204329"/>
                    <a:gd name="connsiteY28" fmla="*/ 334021 h 493047"/>
                    <a:gd name="connsiteX29" fmla="*/ 1018798 w 1204329"/>
                    <a:gd name="connsiteY29" fmla="*/ 307516 h 493047"/>
                    <a:gd name="connsiteX30" fmla="*/ 979042 w 1204329"/>
                    <a:gd name="connsiteY30" fmla="*/ 281012 h 493047"/>
                    <a:gd name="connsiteX31" fmla="*/ 939285 w 1204329"/>
                    <a:gd name="connsiteY31" fmla="*/ 267760 h 493047"/>
                    <a:gd name="connsiteX32" fmla="*/ 912781 w 1204329"/>
                    <a:gd name="connsiteY32" fmla="*/ 241255 h 493047"/>
                    <a:gd name="connsiteX33" fmla="*/ 873024 w 1204329"/>
                    <a:gd name="connsiteY33" fmla="*/ 228003 h 493047"/>
                    <a:gd name="connsiteX34" fmla="*/ 727250 w 1204329"/>
                    <a:gd name="connsiteY34" fmla="*/ 201499 h 493047"/>
                    <a:gd name="connsiteX35" fmla="*/ 674242 w 1204329"/>
                    <a:gd name="connsiteY35" fmla="*/ 188247 h 493047"/>
                    <a:gd name="connsiteX36" fmla="*/ 581477 w 1204329"/>
                    <a:gd name="connsiteY36" fmla="*/ 201499 h 493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1204329" h="493047">
                      <a:moveTo>
                        <a:pt x="700746" y="188247"/>
                      </a:moveTo>
                      <a:cubicBezTo>
                        <a:pt x="643320" y="192664"/>
                        <a:pt x="585359" y="192516"/>
                        <a:pt x="528468" y="201499"/>
                      </a:cubicBezTo>
                      <a:cubicBezTo>
                        <a:pt x="500872" y="205856"/>
                        <a:pt x="448955" y="228003"/>
                        <a:pt x="448955" y="228003"/>
                      </a:cubicBezTo>
                      <a:cubicBezTo>
                        <a:pt x="422451" y="245673"/>
                        <a:pt x="391967" y="258488"/>
                        <a:pt x="369442" y="281012"/>
                      </a:cubicBezTo>
                      <a:cubicBezTo>
                        <a:pt x="331675" y="318778"/>
                        <a:pt x="353333" y="300585"/>
                        <a:pt x="303181" y="334021"/>
                      </a:cubicBezTo>
                      <a:cubicBezTo>
                        <a:pt x="257744" y="402177"/>
                        <a:pt x="300028" y="349795"/>
                        <a:pt x="236920" y="400281"/>
                      </a:cubicBezTo>
                      <a:cubicBezTo>
                        <a:pt x="184944" y="441862"/>
                        <a:pt x="239704" y="417023"/>
                        <a:pt x="170659" y="440038"/>
                      </a:cubicBezTo>
                      <a:cubicBezTo>
                        <a:pt x="157407" y="448873"/>
                        <a:pt x="145457" y="460073"/>
                        <a:pt x="130903" y="466542"/>
                      </a:cubicBezTo>
                      <a:cubicBezTo>
                        <a:pt x="105373" y="477889"/>
                        <a:pt x="51390" y="493047"/>
                        <a:pt x="51390" y="493047"/>
                      </a:cubicBezTo>
                      <a:cubicBezTo>
                        <a:pt x="-28123" y="466541"/>
                        <a:pt x="2744" y="491194"/>
                        <a:pt x="24885" y="347273"/>
                      </a:cubicBezTo>
                      <a:cubicBezTo>
                        <a:pt x="32557" y="297406"/>
                        <a:pt x="36784" y="315834"/>
                        <a:pt x="64642" y="281012"/>
                      </a:cubicBezTo>
                      <a:cubicBezTo>
                        <a:pt x="74592" y="268575"/>
                        <a:pt x="79884" y="252517"/>
                        <a:pt x="91146" y="241255"/>
                      </a:cubicBezTo>
                      <a:cubicBezTo>
                        <a:pt x="116835" y="215566"/>
                        <a:pt x="138325" y="212277"/>
                        <a:pt x="170659" y="201499"/>
                      </a:cubicBezTo>
                      <a:cubicBezTo>
                        <a:pt x="253702" y="90775"/>
                        <a:pt x="167387" y="184908"/>
                        <a:pt x="250172" y="135238"/>
                      </a:cubicBezTo>
                      <a:cubicBezTo>
                        <a:pt x="260886" y="128810"/>
                        <a:pt x="266281" y="115665"/>
                        <a:pt x="276677" y="108734"/>
                      </a:cubicBezTo>
                      <a:cubicBezTo>
                        <a:pt x="293114" y="97776"/>
                        <a:pt x="312533" y="92030"/>
                        <a:pt x="329685" y="82229"/>
                      </a:cubicBezTo>
                      <a:cubicBezTo>
                        <a:pt x="401612" y="41128"/>
                        <a:pt x="336312" y="66768"/>
                        <a:pt x="409198" y="42473"/>
                      </a:cubicBezTo>
                      <a:cubicBezTo>
                        <a:pt x="422450" y="33638"/>
                        <a:pt x="434042" y="21561"/>
                        <a:pt x="448955" y="15968"/>
                      </a:cubicBezTo>
                      <a:cubicBezTo>
                        <a:pt x="543325" y="-19421"/>
                        <a:pt x="783320" y="14902"/>
                        <a:pt x="806764" y="15968"/>
                      </a:cubicBezTo>
                      <a:cubicBezTo>
                        <a:pt x="844585" y="23533"/>
                        <a:pt x="888610" y="31246"/>
                        <a:pt x="926033" y="42473"/>
                      </a:cubicBezTo>
                      <a:cubicBezTo>
                        <a:pt x="952793" y="50501"/>
                        <a:pt x="982300" y="53480"/>
                        <a:pt x="1005546" y="68977"/>
                      </a:cubicBezTo>
                      <a:cubicBezTo>
                        <a:pt x="1018798" y="77812"/>
                        <a:pt x="1032866" y="85531"/>
                        <a:pt x="1045303" y="95481"/>
                      </a:cubicBezTo>
                      <a:cubicBezTo>
                        <a:pt x="1055059" y="103286"/>
                        <a:pt x="1061093" y="115558"/>
                        <a:pt x="1071807" y="121986"/>
                      </a:cubicBezTo>
                      <a:cubicBezTo>
                        <a:pt x="1083785" y="129173"/>
                        <a:pt x="1098312" y="130821"/>
                        <a:pt x="1111564" y="135238"/>
                      </a:cubicBezTo>
                      <a:cubicBezTo>
                        <a:pt x="1124816" y="144073"/>
                        <a:pt x="1138883" y="151792"/>
                        <a:pt x="1151320" y="161742"/>
                      </a:cubicBezTo>
                      <a:cubicBezTo>
                        <a:pt x="1178293" y="183321"/>
                        <a:pt x="1184651" y="198487"/>
                        <a:pt x="1204329" y="228003"/>
                      </a:cubicBezTo>
                      <a:cubicBezTo>
                        <a:pt x="1199912" y="258925"/>
                        <a:pt x="1200955" y="291135"/>
                        <a:pt x="1191077" y="320768"/>
                      </a:cubicBezTo>
                      <a:cubicBezTo>
                        <a:pt x="1187126" y="332621"/>
                        <a:pt x="1176941" y="345506"/>
                        <a:pt x="1164572" y="347273"/>
                      </a:cubicBezTo>
                      <a:cubicBezTo>
                        <a:pt x="1142274" y="350459"/>
                        <a:pt x="1120042" y="339948"/>
                        <a:pt x="1098311" y="334021"/>
                      </a:cubicBezTo>
                      <a:cubicBezTo>
                        <a:pt x="1071357" y="326670"/>
                        <a:pt x="1018798" y="307516"/>
                        <a:pt x="1018798" y="307516"/>
                      </a:cubicBezTo>
                      <a:cubicBezTo>
                        <a:pt x="1005546" y="298681"/>
                        <a:pt x="993288" y="288135"/>
                        <a:pt x="979042" y="281012"/>
                      </a:cubicBezTo>
                      <a:cubicBezTo>
                        <a:pt x="966548" y="274765"/>
                        <a:pt x="951263" y="274947"/>
                        <a:pt x="939285" y="267760"/>
                      </a:cubicBezTo>
                      <a:cubicBezTo>
                        <a:pt x="928571" y="261332"/>
                        <a:pt x="923495" y="247683"/>
                        <a:pt x="912781" y="241255"/>
                      </a:cubicBezTo>
                      <a:cubicBezTo>
                        <a:pt x="900803" y="234068"/>
                        <a:pt x="886456" y="231841"/>
                        <a:pt x="873024" y="228003"/>
                      </a:cubicBezTo>
                      <a:cubicBezTo>
                        <a:pt x="794122" y="205460"/>
                        <a:pt x="830484" y="220269"/>
                        <a:pt x="727250" y="201499"/>
                      </a:cubicBezTo>
                      <a:cubicBezTo>
                        <a:pt x="709331" y="198241"/>
                        <a:pt x="691911" y="192664"/>
                        <a:pt x="674242" y="188247"/>
                      </a:cubicBezTo>
                      <a:cubicBezTo>
                        <a:pt x="590372" y="202225"/>
                        <a:pt x="621599" y="201499"/>
                        <a:pt x="581477" y="201499"/>
                      </a:cubicBezTo>
                    </a:path>
                  </a:pathLst>
                </a:custGeom>
                <a:solidFill>
                  <a:srgbClr val="FF66F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598" name="フリーフォーム 597"/>
                <p:cNvSpPr/>
                <p:nvPr/>
              </p:nvSpPr>
              <p:spPr>
                <a:xfrm>
                  <a:off x="4122235" y="3844323"/>
                  <a:ext cx="1204329" cy="493047"/>
                </a:xfrm>
                <a:custGeom>
                  <a:avLst/>
                  <a:gdLst>
                    <a:gd name="connsiteX0" fmla="*/ 700746 w 1204329"/>
                    <a:gd name="connsiteY0" fmla="*/ 188247 h 493047"/>
                    <a:gd name="connsiteX1" fmla="*/ 528468 w 1204329"/>
                    <a:gd name="connsiteY1" fmla="*/ 201499 h 493047"/>
                    <a:gd name="connsiteX2" fmla="*/ 448955 w 1204329"/>
                    <a:gd name="connsiteY2" fmla="*/ 228003 h 493047"/>
                    <a:gd name="connsiteX3" fmla="*/ 369442 w 1204329"/>
                    <a:gd name="connsiteY3" fmla="*/ 281012 h 493047"/>
                    <a:gd name="connsiteX4" fmla="*/ 303181 w 1204329"/>
                    <a:gd name="connsiteY4" fmla="*/ 334021 h 493047"/>
                    <a:gd name="connsiteX5" fmla="*/ 236920 w 1204329"/>
                    <a:gd name="connsiteY5" fmla="*/ 400281 h 493047"/>
                    <a:gd name="connsiteX6" fmla="*/ 170659 w 1204329"/>
                    <a:gd name="connsiteY6" fmla="*/ 440038 h 493047"/>
                    <a:gd name="connsiteX7" fmla="*/ 130903 w 1204329"/>
                    <a:gd name="connsiteY7" fmla="*/ 466542 h 493047"/>
                    <a:gd name="connsiteX8" fmla="*/ 51390 w 1204329"/>
                    <a:gd name="connsiteY8" fmla="*/ 493047 h 493047"/>
                    <a:gd name="connsiteX9" fmla="*/ 24885 w 1204329"/>
                    <a:gd name="connsiteY9" fmla="*/ 347273 h 493047"/>
                    <a:gd name="connsiteX10" fmla="*/ 64642 w 1204329"/>
                    <a:gd name="connsiteY10" fmla="*/ 281012 h 493047"/>
                    <a:gd name="connsiteX11" fmla="*/ 91146 w 1204329"/>
                    <a:gd name="connsiteY11" fmla="*/ 241255 h 493047"/>
                    <a:gd name="connsiteX12" fmla="*/ 170659 w 1204329"/>
                    <a:gd name="connsiteY12" fmla="*/ 201499 h 493047"/>
                    <a:gd name="connsiteX13" fmla="*/ 250172 w 1204329"/>
                    <a:gd name="connsiteY13" fmla="*/ 135238 h 493047"/>
                    <a:gd name="connsiteX14" fmla="*/ 276677 w 1204329"/>
                    <a:gd name="connsiteY14" fmla="*/ 108734 h 493047"/>
                    <a:gd name="connsiteX15" fmla="*/ 329685 w 1204329"/>
                    <a:gd name="connsiteY15" fmla="*/ 82229 h 493047"/>
                    <a:gd name="connsiteX16" fmla="*/ 409198 w 1204329"/>
                    <a:gd name="connsiteY16" fmla="*/ 42473 h 493047"/>
                    <a:gd name="connsiteX17" fmla="*/ 448955 w 1204329"/>
                    <a:gd name="connsiteY17" fmla="*/ 15968 h 493047"/>
                    <a:gd name="connsiteX18" fmla="*/ 806764 w 1204329"/>
                    <a:gd name="connsiteY18" fmla="*/ 15968 h 493047"/>
                    <a:gd name="connsiteX19" fmla="*/ 926033 w 1204329"/>
                    <a:gd name="connsiteY19" fmla="*/ 42473 h 493047"/>
                    <a:gd name="connsiteX20" fmla="*/ 1005546 w 1204329"/>
                    <a:gd name="connsiteY20" fmla="*/ 68977 h 493047"/>
                    <a:gd name="connsiteX21" fmla="*/ 1045303 w 1204329"/>
                    <a:gd name="connsiteY21" fmla="*/ 95481 h 493047"/>
                    <a:gd name="connsiteX22" fmla="*/ 1071807 w 1204329"/>
                    <a:gd name="connsiteY22" fmla="*/ 121986 h 493047"/>
                    <a:gd name="connsiteX23" fmla="*/ 1111564 w 1204329"/>
                    <a:gd name="connsiteY23" fmla="*/ 135238 h 493047"/>
                    <a:gd name="connsiteX24" fmla="*/ 1151320 w 1204329"/>
                    <a:gd name="connsiteY24" fmla="*/ 161742 h 493047"/>
                    <a:gd name="connsiteX25" fmla="*/ 1204329 w 1204329"/>
                    <a:gd name="connsiteY25" fmla="*/ 228003 h 493047"/>
                    <a:gd name="connsiteX26" fmla="*/ 1191077 w 1204329"/>
                    <a:gd name="connsiteY26" fmla="*/ 320768 h 493047"/>
                    <a:gd name="connsiteX27" fmla="*/ 1164572 w 1204329"/>
                    <a:gd name="connsiteY27" fmla="*/ 347273 h 493047"/>
                    <a:gd name="connsiteX28" fmla="*/ 1098311 w 1204329"/>
                    <a:gd name="connsiteY28" fmla="*/ 334021 h 493047"/>
                    <a:gd name="connsiteX29" fmla="*/ 1018798 w 1204329"/>
                    <a:gd name="connsiteY29" fmla="*/ 307516 h 493047"/>
                    <a:gd name="connsiteX30" fmla="*/ 979042 w 1204329"/>
                    <a:gd name="connsiteY30" fmla="*/ 281012 h 493047"/>
                    <a:gd name="connsiteX31" fmla="*/ 939285 w 1204329"/>
                    <a:gd name="connsiteY31" fmla="*/ 267760 h 493047"/>
                    <a:gd name="connsiteX32" fmla="*/ 912781 w 1204329"/>
                    <a:gd name="connsiteY32" fmla="*/ 241255 h 493047"/>
                    <a:gd name="connsiteX33" fmla="*/ 873024 w 1204329"/>
                    <a:gd name="connsiteY33" fmla="*/ 228003 h 493047"/>
                    <a:gd name="connsiteX34" fmla="*/ 727250 w 1204329"/>
                    <a:gd name="connsiteY34" fmla="*/ 201499 h 493047"/>
                    <a:gd name="connsiteX35" fmla="*/ 674242 w 1204329"/>
                    <a:gd name="connsiteY35" fmla="*/ 188247 h 493047"/>
                    <a:gd name="connsiteX36" fmla="*/ 581477 w 1204329"/>
                    <a:gd name="connsiteY36" fmla="*/ 201499 h 493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1204329" h="493047">
                      <a:moveTo>
                        <a:pt x="700746" y="188247"/>
                      </a:moveTo>
                      <a:cubicBezTo>
                        <a:pt x="643320" y="192664"/>
                        <a:pt x="585359" y="192516"/>
                        <a:pt x="528468" y="201499"/>
                      </a:cubicBezTo>
                      <a:cubicBezTo>
                        <a:pt x="500872" y="205856"/>
                        <a:pt x="448955" y="228003"/>
                        <a:pt x="448955" y="228003"/>
                      </a:cubicBezTo>
                      <a:cubicBezTo>
                        <a:pt x="422451" y="245673"/>
                        <a:pt x="391967" y="258488"/>
                        <a:pt x="369442" y="281012"/>
                      </a:cubicBezTo>
                      <a:cubicBezTo>
                        <a:pt x="331675" y="318778"/>
                        <a:pt x="353333" y="300585"/>
                        <a:pt x="303181" y="334021"/>
                      </a:cubicBezTo>
                      <a:cubicBezTo>
                        <a:pt x="257744" y="402177"/>
                        <a:pt x="300028" y="349795"/>
                        <a:pt x="236920" y="400281"/>
                      </a:cubicBezTo>
                      <a:cubicBezTo>
                        <a:pt x="184944" y="441862"/>
                        <a:pt x="239704" y="417023"/>
                        <a:pt x="170659" y="440038"/>
                      </a:cubicBezTo>
                      <a:cubicBezTo>
                        <a:pt x="157407" y="448873"/>
                        <a:pt x="145457" y="460073"/>
                        <a:pt x="130903" y="466542"/>
                      </a:cubicBezTo>
                      <a:cubicBezTo>
                        <a:pt x="105373" y="477889"/>
                        <a:pt x="51390" y="493047"/>
                        <a:pt x="51390" y="493047"/>
                      </a:cubicBezTo>
                      <a:cubicBezTo>
                        <a:pt x="-28123" y="466541"/>
                        <a:pt x="2744" y="491194"/>
                        <a:pt x="24885" y="347273"/>
                      </a:cubicBezTo>
                      <a:cubicBezTo>
                        <a:pt x="32557" y="297406"/>
                        <a:pt x="36784" y="315834"/>
                        <a:pt x="64642" y="281012"/>
                      </a:cubicBezTo>
                      <a:cubicBezTo>
                        <a:pt x="74592" y="268575"/>
                        <a:pt x="79884" y="252517"/>
                        <a:pt x="91146" y="241255"/>
                      </a:cubicBezTo>
                      <a:cubicBezTo>
                        <a:pt x="116835" y="215566"/>
                        <a:pt x="138325" y="212277"/>
                        <a:pt x="170659" y="201499"/>
                      </a:cubicBezTo>
                      <a:cubicBezTo>
                        <a:pt x="253702" y="90775"/>
                        <a:pt x="167387" y="184908"/>
                        <a:pt x="250172" y="135238"/>
                      </a:cubicBezTo>
                      <a:cubicBezTo>
                        <a:pt x="260886" y="128810"/>
                        <a:pt x="266281" y="115665"/>
                        <a:pt x="276677" y="108734"/>
                      </a:cubicBezTo>
                      <a:cubicBezTo>
                        <a:pt x="293114" y="97776"/>
                        <a:pt x="312533" y="92030"/>
                        <a:pt x="329685" y="82229"/>
                      </a:cubicBezTo>
                      <a:cubicBezTo>
                        <a:pt x="401612" y="41128"/>
                        <a:pt x="336312" y="66768"/>
                        <a:pt x="409198" y="42473"/>
                      </a:cubicBezTo>
                      <a:cubicBezTo>
                        <a:pt x="422450" y="33638"/>
                        <a:pt x="434042" y="21561"/>
                        <a:pt x="448955" y="15968"/>
                      </a:cubicBezTo>
                      <a:cubicBezTo>
                        <a:pt x="543325" y="-19421"/>
                        <a:pt x="783320" y="14902"/>
                        <a:pt x="806764" y="15968"/>
                      </a:cubicBezTo>
                      <a:cubicBezTo>
                        <a:pt x="844585" y="23533"/>
                        <a:pt x="888610" y="31246"/>
                        <a:pt x="926033" y="42473"/>
                      </a:cubicBezTo>
                      <a:cubicBezTo>
                        <a:pt x="952793" y="50501"/>
                        <a:pt x="982300" y="53480"/>
                        <a:pt x="1005546" y="68977"/>
                      </a:cubicBezTo>
                      <a:cubicBezTo>
                        <a:pt x="1018798" y="77812"/>
                        <a:pt x="1032866" y="85531"/>
                        <a:pt x="1045303" y="95481"/>
                      </a:cubicBezTo>
                      <a:cubicBezTo>
                        <a:pt x="1055059" y="103286"/>
                        <a:pt x="1061093" y="115558"/>
                        <a:pt x="1071807" y="121986"/>
                      </a:cubicBezTo>
                      <a:cubicBezTo>
                        <a:pt x="1083785" y="129173"/>
                        <a:pt x="1098312" y="130821"/>
                        <a:pt x="1111564" y="135238"/>
                      </a:cubicBezTo>
                      <a:cubicBezTo>
                        <a:pt x="1124816" y="144073"/>
                        <a:pt x="1138883" y="151792"/>
                        <a:pt x="1151320" y="161742"/>
                      </a:cubicBezTo>
                      <a:cubicBezTo>
                        <a:pt x="1178293" y="183321"/>
                        <a:pt x="1184651" y="198487"/>
                        <a:pt x="1204329" y="228003"/>
                      </a:cubicBezTo>
                      <a:cubicBezTo>
                        <a:pt x="1199912" y="258925"/>
                        <a:pt x="1200955" y="291135"/>
                        <a:pt x="1191077" y="320768"/>
                      </a:cubicBezTo>
                      <a:cubicBezTo>
                        <a:pt x="1187126" y="332621"/>
                        <a:pt x="1176941" y="345506"/>
                        <a:pt x="1164572" y="347273"/>
                      </a:cubicBezTo>
                      <a:cubicBezTo>
                        <a:pt x="1142274" y="350459"/>
                        <a:pt x="1120042" y="339948"/>
                        <a:pt x="1098311" y="334021"/>
                      </a:cubicBezTo>
                      <a:cubicBezTo>
                        <a:pt x="1071357" y="326670"/>
                        <a:pt x="1018798" y="307516"/>
                        <a:pt x="1018798" y="307516"/>
                      </a:cubicBezTo>
                      <a:cubicBezTo>
                        <a:pt x="1005546" y="298681"/>
                        <a:pt x="993288" y="288135"/>
                        <a:pt x="979042" y="281012"/>
                      </a:cubicBezTo>
                      <a:cubicBezTo>
                        <a:pt x="966548" y="274765"/>
                        <a:pt x="951263" y="274947"/>
                        <a:pt x="939285" y="267760"/>
                      </a:cubicBezTo>
                      <a:cubicBezTo>
                        <a:pt x="928571" y="261332"/>
                        <a:pt x="923495" y="247683"/>
                        <a:pt x="912781" y="241255"/>
                      </a:cubicBezTo>
                      <a:cubicBezTo>
                        <a:pt x="900803" y="234068"/>
                        <a:pt x="886456" y="231841"/>
                        <a:pt x="873024" y="228003"/>
                      </a:cubicBezTo>
                      <a:cubicBezTo>
                        <a:pt x="794122" y="205460"/>
                        <a:pt x="830484" y="220269"/>
                        <a:pt x="727250" y="201499"/>
                      </a:cubicBezTo>
                      <a:cubicBezTo>
                        <a:pt x="709331" y="198241"/>
                        <a:pt x="691911" y="192664"/>
                        <a:pt x="674242" y="188247"/>
                      </a:cubicBezTo>
                      <a:cubicBezTo>
                        <a:pt x="590372" y="202225"/>
                        <a:pt x="621599" y="201499"/>
                        <a:pt x="581477" y="201499"/>
                      </a:cubicBezTo>
                    </a:path>
                  </a:pathLst>
                </a:custGeom>
                <a:solidFill>
                  <a:srgbClr val="FF66F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</p:grpSp>
          <p:sp>
            <p:nvSpPr>
              <p:cNvPr id="596" name="正方形/長方形 595"/>
              <p:cNvSpPr/>
              <p:nvPr/>
            </p:nvSpPr>
            <p:spPr>
              <a:xfrm>
                <a:off x="3211081" y="1525873"/>
                <a:ext cx="3110384" cy="1353091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ja-JP" altLang="en-US" sz="2000" b="0" cap="none" spc="0" dirty="0" smtClean="0">
                    <a:ln w="18415" cmpd="sng">
                      <a:solidFill>
                        <a:sysClr val="windowText" lastClr="000000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</a:rPr>
                  <a:t>もんだい</a:t>
                </a:r>
                <a:endParaRPr lang="ja-JP" altLang="en-US" sz="2000" b="0" cap="none" spc="0" dirty="0">
                  <a:ln w="18415" cmpd="sng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542" name="グループ化 541"/>
            <p:cNvGrpSpPr/>
            <p:nvPr/>
          </p:nvGrpSpPr>
          <p:grpSpPr>
            <a:xfrm>
              <a:off x="2088337" y="5085184"/>
              <a:ext cx="1455374" cy="1384722"/>
              <a:chOff x="2744777" y="1484784"/>
              <a:chExt cx="4050390" cy="4682851"/>
            </a:xfrm>
          </p:grpSpPr>
          <p:grpSp>
            <p:nvGrpSpPr>
              <p:cNvPr id="582" name="グループ化 581"/>
              <p:cNvGrpSpPr/>
              <p:nvPr/>
            </p:nvGrpSpPr>
            <p:grpSpPr>
              <a:xfrm>
                <a:off x="2744777" y="1484784"/>
                <a:ext cx="4050390" cy="4682851"/>
                <a:chOff x="2668961" y="1844824"/>
                <a:chExt cx="4050390" cy="4682851"/>
              </a:xfrm>
            </p:grpSpPr>
            <p:sp>
              <p:nvSpPr>
                <p:cNvPr id="587" name="フリーフォーム 586"/>
                <p:cNvSpPr/>
                <p:nvPr/>
              </p:nvSpPr>
              <p:spPr>
                <a:xfrm>
                  <a:off x="2668961" y="1844824"/>
                  <a:ext cx="4050390" cy="4682851"/>
                </a:xfrm>
                <a:custGeom>
                  <a:avLst/>
                  <a:gdLst>
                    <a:gd name="connsiteX0" fmla="*/ 1277497 w 4050390"/>
                    <a:gd name="connsiteY0" fmla="*/ 35515 h 4334120"/>
                    <a:gd name="connsiteX1" fmla="*/ 747410 w 4050390"/>
                    <a:gd name="connsiteY1" fmla="*/ 287306 h 4334120"/>
                    <a:gd name="connsiteX2" fmla="*/ 349845 w 4050390"/>
                    <a:gd name="connsiteY2" fmla="*/ 936663 h 4334120"/>
                    <a:gd name="connsiteX3" fmla="*/ 190819 w 4050390"/>
                    <a:gd name="connsiteY3" fmla="*/ 2672698 h 4334120"/>
                    <a:gd name="connsiteX4" fmla="*/ 204071 w 4050390"/>
                    <a:gd name="connsiteY4" fmla="*/ 4209950 h 4334120"/>
                    <a:gd name="connsiteX5" fmla="*/ 270332 w 4050390"/>
                    <a:gd name="connsiteY5" fmla="*/ 4249706 h 4334120"/>
                    <a:gd name="connsiteX6" fmla="*/ 3649637 w 4050390"/>
                    <a:gd name="connsiteY6" fmla="*/ 4302715 h 4334120"/>
                    <a:gd name="connsiteX7" fmla="*/ 4020697 w 4050390"/>
                    <a:gd name="connsiteY7" fmla="*/ 4249706 h 4334120"/>
                    <a:gd name="connsiteX8" fmla="*/ 3967689 w 4050390"/>
                    <a:gd name="connsiteY8" fmla="*/ 4156941 h 4334120"/>
                    <a:gd name="connsiteX9" fmla="*/ 3914680 w 4050390"/>
                    <a:gd name="connsiteY9" fmla="*/ 2526924 h 4334120"/>
                    <a:gd name="connsiteX10" fmla="*/ 3768906 w 4050390"/>
                    <a:gd name="connsiteY10" fmla="*/ 578854 h 4334120"/>
                    <a:gd name="connsiteX11" fmla="*/ 2152141 w 4050390"/>
                    <a:gd name="connsiteY11" fmla="*/ 22263 h 4334120"/>
                    <a:gd name="connsiteX12" fmla="*/ 1065463 w 4050390"/>
                    <a:gd name="connsiteY12" fmla="*/ 101776 h 4334120"/>
                    <a:gd name="connsiteX13" fmla="*/ 1065463 w 4050390"/>
                    <a:gd name="connsiteY13" fmla="*/ 101776 h 43341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4050390" h="4334120">
                      <a:moveTo>
                        <a:pt x="1277497" y="35515"/>
                      </a:moveTo>
                      <a:cubicBezTo>
                        <a:pt x="1089758" y="86315"/>
                        <a:pt x="902019" y="137115"/>
                        <a:pt x="747410" y="287306"/>
                      </a:cubicBezTo>
                      <a:cubicBezTo>
                        <a:pt x="592801" y="437497"/>
                        <a:pt x="442610" y="539098"/>
                        <a:pt x="349845" y="936663"/>
                      </a:cubicBezTo>
                      <a:cubicBezTo>
                        <a:pt x="257080" y="1334228"/>
                        <a:pt x="215115" y="2127150"/>
                        <a:pt x="190819" y="2672698"/>
                      </a:cubicBezTo>
                      <a:cubicBezTo>
                        <a:pt x="166523" y="3218246"/>
                        <a:pt x="190819" y="3947115"/>
                        <a:pt x="204071" y="4209950"/>
                      </a:cubicBezTo>
                      <a:cubicBezTo>
                        <a:pt x="217323" y="4472785"/>
                        <a:pt x="-303929" y="4234245"/>
                        <a:pt x="270332" y="4249706"/>
                      </a:cubicBezTo>
                      <a:cubicBezTo>
                        <a:pt x="844593" y="4265167"/>
                        <a:pt x="3024576" y="4302715"/>
                        <a:pt x="3649637" y="4302715"/>
                      </a:cubicBezTo>
                      <a:cubicBezTo>
                        <a:pt x="4274698" y="4302715"/>
                        <a:pt x="3967688" y="4274002"/>
                        <a:pt x="4020697" y="4249706"/>
                      </a:cubicBezTo>
                      <a:cubicBezTo>
                        <a:pt x="4073706" y="4225410"/>
                        <a:pt x="3985359" y="4444071"/>
                        <a:pt x="3967689" y="4156941"/>
                      </a:cubicBezTo>
                      <a:cubicBezTo>
                        <a:pt x="3950020" y="3869811"/>
                        <a:pt x="3947811" y="3123272"/>
                        <a:pt x="3914680" y="2526924"/>
                      </a:cubicBezTo>
                      <a:cubicBezTo>
                        <a:pt x="3881550" y="1930576"/>
                        <a:pt x="4062663" y="996298"/>
                        <a:pt x="3768906" y="578854"/>
                      </a:cubicBezTo>
                      <a:cubicBezTo>
                        <a:pt x="3475150" y="161411"/>
                        <a:pt x="2602715" y="101776"/>
                        <a:pt x="2152141" y="22263"/>
                      </a:cubicBezTo>
                      <a:cubicBezTo>
                        <a:pt x="1701567" y="-57250"/>
                        <a:pt x="1065463" y="101776"/>
                        <a:pt x="1065463" y="101776"/>
                      </a:cubicBezTo>
                      <a:lnTo>
                        <a:pt x="1065463" y="101776"/>
                      </a:lnTo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588" name="円/楕円 587"/>
                <p:cNvSpPr/>
                <p:nvPr/>
              </p:nvSpPr>
              <p:spPr>
                <a:xfrm>
                  <a:off x="3539968" y="2708920"/>
                  <a:ext cx="864096" cy="864096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589" name="弦 588"/>
                <p:cNvSpPr/>
                <p:nvPr/>
              </p:nvSpPr>
              <p:spPr>
                <a:xfrm rot="17413514">
                  <a:off x="3511875" y="2740803"/>
                  <a:ext cx="863204" cy="848977"/>
                </a:xfrm>
                <a:prstGeom prst="chord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590" name="円/楕円 589"/>
                <p:cNvSpPr/>
                <p:nvPr/>
              </p:nvSpPr>
              <p:spPr>
                <a:xfrm>
                  <a:off x="4913988" y="2708920"/>
                  <a:ext cx="864096" cy="864096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591" name="弦 590"/>
                <p:cNvSpPr/>
                <p:nvPr/>
              </p:nvSpPr>
              <p:spPr>
                <a:xfrm rot="17413514">
                  <a:off x="4885895" y="2740803"/>
                  <a:ext cx="863204" cy="848977"/>
                </a:xfrm>
                <a:prstGeom prst="chord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592" name="円/楕円 591"/>
                <p:cNvSpPr/>
                <p:nvPr/>
              </p:nvSpPr>
              <p:spPr>
                <a:xfrm>
                  <a:off x="3779912" y="2996952"/>
                  <a:ext cx="360040" cy="28803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593" name="円/楕円 592"/>
                <p:cNvSpPr/>
                <p:nvPr/>
              </p:nvSpPr>
              <p:spPr>
                <a:xfrm>
                  <a:off x="5137477" y="3021275"/>
                  <a:ext cx="360040" cy="28803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</p:grpSp>
          <p:grpSp>
            <p:nvGrpSpPr>
              <p:cNvPr id="583" name="グループ化 582"/>
              <p:cNvGrpSpPr/>
              <p:nvPr/>
            </p:nvGrpSpPr>
            <p:grpSpPr>
              <a:xfrm>
                <a:off x="4333282" y="3948385"/>
                <a:ext cx="880011" cy="701173"/>
                <a:chOff x="4109793" y="3844323"/>
                <a:chExt cx="1216771" cy="701173"/>
              </a:xfrm>
            </p:grpSpPr>
            <p:sp>
              <p:nvSpPr>
                <p:cNvPr id="585" name="フリーフォーム 584"/>
                <p:cNvSpPr/>
                <p:nvPr/>
              </p:nvSpPr>
              <p:spPr>
                <a:xfrm>
                  <a:off x="4109793" y="4052449"/>
                  <a:ext cx="1204329" cy="493047"/>
                </a:xfrm>
                <a:custGeom>
                  <a:avLst/>
                  <a:gdLst>
                    <a:gd name="connsiteX0" fmla="*/ 700746 w 1204329"/>
                    <a:gd name="connsiteY0" fmla="*/ 188247 h 493047"/>
                    <a:gd name="connsiteX1" fmla="*/ 528468 w 1204329"/>
                    <a:gd name="connsiteY1" fmla="*/ 201499 h 493047"/>
                    <a:gd name="connsiteX2" fmla="*/ 448955 w 1204329"/>
                    <a:gd name="connsiteY2" fmla="*/ 228003 h 493047"/>
                    <a:gd name="connsiteX3" fmla="*/ 369442 w 1204329"/>
                    <a:gd name="connsiteY3" fmla="*/ 281012 h 493047"/>
                    <a:gd name="connsiteX4" fmla="*/ 303181 w 1204329"/>
                    <a:gd name="connsiteY4" fmla="*/ 334021 h 493047"/>
                    <a:gd name="connsiteX5" fmla="*/ 236920 w 1204329"/>
                    <a:gd name="connsiteY5" fmla="*/ 400281 h 493047"/>
                    <a:gd name="connsiteX6" fmla="*/ 170659 w 1204329"/>
                    <a:gd name="connsiteY6" fmla="*/ 440038 h 493047"/>
                    <a:gd name="connsiteX7" fmla="*/ 130903 w 1204329"/>
                    <a:gd name="connsiteY7" fmla="*/ 466542 h 493047"/>
                    <a:gd name="connsiteX8" fmla="*/ 51390 w 1204329"/>
                    <a:gd name="connsiteY8" fmla="*/ 493047 h 493047"/>
                    <a:gd name="connsiteX9" fmla="*/ 24885 w 1204329"/>
                    <a:gd name="connsiteY9" fmla="*/ 347273 h 493047"/>
                    <a:gd name="connsiteX10" fmla="*/ 64642 w 1204329"/>
                    <a:gd name="connsiteY10" fmla="*/ 281012 h 493047"/>
                    <a:gd name="connsiteX11" fmla="*/ 91146 w 1204329"/>
                    <a:gd name="connsiteY11" fmla="*/ 241255 h 493047"/>
                    <a:gd name="connsiteX12" fmla="*/ 170659 w 1204329"/>
                    <a:gd name="connsiteY12" fmla="*/ 201499 h 493047"/>
                    <a:gd name="connsiteX13" fmla="*/ 250172 w 1204329"/>
                    <a:gd name="connsiteY13" fmla="*/ 135238 h 493047"/>
                    <a:gd name="connsiteX14" fmla="*/ 276677 w 1204329"/>
                    <a:gd name="connsiteY14" fmla="*/ 108734 h 493047"/>
                    <a:gd name="connsiteX15" fmla="*/ 329685 w 1204329"/>
                    <a:gd name="connsiteY15" fmla="*/ 82229 h 493047"/>
                    <a:gd name="connsiteX16" fmla="*/ 409198 w 1204329"/>
                    <a:gd name="connsiteY16" fmla="*/ 42473 h 493047"/>
                    <a:gd name="connsiteX17" fmla="*/ 448955 w 1204329"/>
                    <a:gd name="connsiteY17" fmla="*/ 15968 h 493047"/>
                    <a:gd name="connsiteX18" fmla="*/ 806764 w 1204329"/>
                    <a:gd name="connsiteY18" fmla="*/ 15968 h 493047"/>
                    <a:gd name="connsiteX19" fmla="*/ 926033 w 1204329"/>
                    <a:gd name="connsiteY19" fmla="*/ 42473 h 493047"/>
                    <a:gd name="connsiteX20" fmla="*/ 1005546 w 1204329"/>
                    <a:gd name="connsiteY20" fmla="*/ 68977 h 493047"/>
                    <a:gd name="connsiteX21" fmla="*/ 1045303 w 1204329"/>
                    <a:gd name="connsiteY21" fmla="*/ 95481 h 493047"/>
                    <a:gd name="connsiteX22" fmla="*/ 1071807 w 1204329"/>
                    <a:gd name="connsiteY22" fmla="*/ 121986 h 493047"/>
                    <a:gd name="connsiteX23" fmla="*/ 1111564 w 1204329"/>
                    <a:gd name="connsiteY23" fmla="*/ 135238 h 493047"/>
                    <a:gd name="connsiteX24" fmla="*/ 1151320 w 1204329"/>
                    <a:gd name="connsiteY24" fmla="*/ 161742 h 493047"/>
                    <a:gd name="connsiteX25" fmla="*/ 1204329 w 1204329"/>
                    <a:gd name="connsiteY25" fmla="*/ 228003 h 493047"/>
                    <a:gd name="connsiteX26" fmla="*/ 1191077 w 1204329"/>
                    <a:gd name="connsiteY26" fmla="*/ 320768 h 493047"/>
                    <a:gd name="connsiteX27" fmla="*/ 1164572 w 1204329"/>
                    <a:gd name="connsiteY27" fmla="*/ 347273 h 493047"/>
                    <a:gd name="connsiteX28" fmla="*/ 1098311 w 1204329"/>
                    <a:gd name="connsiteY28" fmla="*/ 334021 h 493047"/>
                    <a:gd name="connsiteX29" fmla="*/ 1018798 w 1204329"/>
                    <a:gd name="connsiteY29" fmla="*/ 307516 h 493047"/>
                    <a:gd name="connsiteX30" fmla="*/ 979042 w 1204329"/>
                    <a:gd name="connsiteY30" fmla="*/ 281012 h 493047"/>
                    <a:gd name="connsiteX31" fmla="*/ 939285 w 1204329"/>
                    <a:gd name="connsiteY31" fmla="*/ 267760 h 493047"/>
                    <a:gd name="connsiteX32" fmla="*/ 912781 w 1204329"/>
                    <a:gd name="connsiteY32" fmla="*/ 241255 h 493047"/>
                    <a:gd name="connsiteX33" fmla="*/ 873024 w 1204329"/>
                    <a:gd name="connsiteY33" fmla="*/ 228003 h 493047"/>
                    <a:gd name="connsiteX34" fmla="*/ 727250 w 1204329"/>
                    <a:gd name="connsiteY34" fmla="*/ 201499 h 493047"/>
                    <a:gd name="connsiteX35" fmla="*/ 674242 w 1204329"/>
                    <a:gd name="connsiteY35" fmla="*/ 188247 h 493047"/>
                    <a:gd name="connsiteX36" fmla="*/ 581477 w 1204329"/>
                    <a:gd name="connsiteY36" fmla="*/ 201499 h 493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1204329" h="493047">
                      <a:moveTo>
                        <a:pt x="700746" y="188247"/>
                      </a:moveTo>
                      <a:cubicBezTo>
                        <a:pt x="643320" y="192664"/>
                        <a:pt x="585359" y="192516"/>
                        <a:pt x="528468" y="201499"/>
                      </a:cubicBezTo>
                      <a:cubicBezTo>
                        <a:pt x="500872" y="205856"/>
                        <a:pt x="448955" y="228003"/>
                        <a:pt x="448955" y="228003"/>
                      </a:cubicBezTo>
                      <a:cubicBezTo>
                        <a:pt x="422451" y="245673"/>
                        <a:pt x="391967" y="258488"/>
                        <a:pt x="369442" y="281012"/>
                      </a:cubicBezTo>
                      <a:cubicBezTo>
                        <a:pt x="331675" y="318778"/>
                        <a:pt x="353333" y="300585"/>
                        <a:pt x="303181" y="334021"/>
                      </a:cubicBezTo>
                      <a:cubicBezTo>
                        <a:pt x="257744" y="402177"/>
                        <a:pt x="300028" y="349795"/>
                        <a:pt x="236920" y="400281"/>
                      </a:cubicBezTo>
                      <a:cubicBezTo>
                        <a:pt x="184944" y="441862"/>
                        <a:pt x="239704" y="417023"/>
                        <a:pt x="170659" y="440038"/>
                      </a:cubicBezTo>
                      <a:cubicBezTo>
                        <a:pt x="157407" y="448873"/>
                        <a:pt x="145457" y="460073"/>
                        <a:pt x="130903" y="466542"/>
                      </a:cubicBezTo>
                      <a:cubicBezTo>
                        <a:pt x="105373" y="477889"/>
                        <a:pt x="51390" y="493047"/>
                        <a:pt x="51390" y="493047"/>
                      </a:cubicBezTo>
                      <a:cubicBezTo>
                        <a:pt x="-28123" y="466541"/>
                        <a:pt x="2744" y="491194"/>
                        <a:pt x="24885" y="347273"/>
                      </a:cubicBezTo>
                      <a:cubicBezTo>
                        <a:pt x="32557" y="297406"/>
                        <a:pt x="36784" y="315834"/>
                        <a:pt x="64642" y="281012"/>
                      </a:cubicBezTo>
                      <a:cubicBezTo>
                        <a:pt x="74592" y="268575"/>
                        <a:pt x="79884" y="252517"/>
                        <a:pt x="91146" y="241255"/>
                      </a:cubicBezTo>
                      <a:cubicBezTo>
                        <a:pt x="116835" y="215566"/>
                        <a:pt x="138325" y="212277"/>
                        <a:pt x="170659" y="201499"/>
                      </a:cubicBezTo>
                      <a:cubicBezTo>
                        <a:pt x="253702" y="90775"/>
                        <a:pt x="167387" y="184908"/>
                        <a:pt x="250172" y="135238"/>
                      </a:cubicBezTo>
                      <a:cubicBezTo>
                        <a:pt x="260886" y="128810"/>
                        <a:pt x="266281" y="115665"/>
                        <a:pt x="276677" y="108734"/>
                      </a:cubicBezTo>
                      <a:cubicBezTo>
                        <a:pt x="293114" y="97776"/>
                        <a:pt x="312533" y="92030"/>
                        <a:pt x="329685" y="82229"/>
                      </a:cubicBezTo>
                      <a:cubicBezTo>
                        <a:pt x="401612" y="41128"/>
                        <a:pt x="336312" y="66768"/>
                        <a:pt x="409198" y="42473"/>
                      </a:cubicBezTo>
                      <a:cubicBezTo>
                        <a:pt x="422450" y="33638"/>
                        <a:pt x="434042" y="21561"/>
                        <a:pt x="448955" y="15968"/>
                      </a:cubicBezTo>
                      <a:cubicBezTo>
                        <a:pt x="543325" y="-19421"/>
                        <a:pt x="783320" y="14902"/>
                        <a:pt x="806764" y="15968"/>
                      </a:cubicBezTo>
                      <a:cubicBezTo>
                        <a:pt x="844585" y="23533"/>
                        <a:pt x="888610" y="31246"/>
                        <a:pt x="926033" y="42473"/>
                      </a:cubicBezTo>
                      <a:cubicBezTo>
                        <a:pt x="952793" y="50501"/>
                        <a:pt x="982300" y="53480"/>
                        <a:pt x="1005546" y="68977"/>
                      </a:cubicBezTo>
                      <a:cubicBezTo>
                        <a:pt x="1018798" y="77812"/>
                        <a:pt x="1032866" y="85531"/>
                        <a:pt x="1045303" y="95481"/>
                      </a:cubicBezTo>
                      <a:cubicBezTo>
                        <a:pt x="1055059" y="103286"/>
                        <a:pt x="1061093" y="115558"/>
                        <a:pt x="1071807" y="121986"/>
                      </a:cubicBezTo>
                      <a:cubicBezTo>
                        <a:pt x="1083785" y="129173"/>
                        <a:pt x="1098312" y="130821"/>
                        <a:pt x="1111564" y="135238"/>
                      </a:cubicBezTo>
                      <a:cubicBezTo>
                        <a:pt x="1124816" y="144073"/>
                        <a:pt x="1138883" y="151792"/>
                        <a:pt x="1151320" y="161742"/>
                      </a:cubicBezTo>
                      <a:cubicBezTo>
                        <a:pt x="1178293" y="183321"/>
                        <a:pt x="1184651" y="198487"/>
                        <a:pt x="1204329" y="228003"/>
                      </a:cubicBezTo>
                      <a:cubicBezTo>
                        <a:pt x="1199912" y="258925"/>
                        <a:pt x="1200955" y="291135"/>
                        <a:pt x="1191077" y="320768"/>
                      </a:cubicBezTo>
                      <a:cubicBezTo>
                        <a:pt x="1187126" y="332621"/>
                        <a:pt x="1176941" y="345506"/>
                        <a:pt x="1164572" y="347273"/>
                      </a:cubicBezTo>
                      <a:cubicBezTo>
                        <a:pt x="1142274" y="350459"/>
                        <a:pt x="1120042" y="339948"/>
                        <a:pt x="1098311" y="334021"/>
                      </a:cubicBezTo>
                      <a:cubicBezTo>
                        <a:pt x="1071357" y="326670"/>
                        <a:pt x="1018798" y="307516"/>
                        <a:pt x="1018798" y="307516"/>
                      </a:cubicBezTo>
                      <a:cubicBezTo>
                        <a:pt x="1005546" y="298681"/>
                        <a:pt x="993288" y="288135"/>
                        <a:pt x="979042" y="281012"/>
                      </a:cubicBezTo>
                      <a:cubicBezTo>
                        <a:pt x="966548" y="274765"/>
                        <a:pt x="951263" y="274947"/>
                        <a:pt x="939285" y="267760"/>
                      </a:cubicBezTo>
                      <a:cubicBezTo>
                        <a:pt x="928571" y="261332"/>
                        <a:pt x="923495" y="247683"/>
                        <a:pt x="912781" y="241255"/>
                      </a:cubicBezTo>
                      <a:cubicBezTo>
                        <a:pt x="900803" y="234068"/>
                        <a:pt x="886456" y="231841"/>
                        <a:pt x="873024" y="228003"/>
                      </a:cubicBezTo>
                      <a:cubicBezTo>
                        <a:pt x="794122" y="205460"/>
                        <a:pt x="830484" y="220269"/>
                        <a:pt x="727250" y="201499"/>
                      </a:cubicBezTo>
                      <a:cubicBezTo>
                        <a:pt x="709331" y="198241"/>
                        <a:pt x="691911" y="192664"/>
                        <a:pt x="674242" y="188247"/>
                      </a:cubicBezTo>
                      <a:cubicBezTo>
                        <a:pt x="590372" y="202225"/>
                        <a:pt x="621599" y="201499"/>
                        <a:pt x="581477" y="201499"/>
                      </a:cubicBezTo>
                    </a:path>
                  </a:pathLst>
                </a:custGeom>
                <a:solidFill>
                  <a:srgbClr val="FF66F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586" name="フリーフォーム 585"/>
                <p:cNvSpPr/>
                <p:nvPr/>
              </p:nvSpPr>
              <p:spPr>
                <a:xfrm>
                  <a:off x="4122235" y="3844323"/>
                  <a:ext cx="1204329" cy="493047"/>
                </a:xfrm>
                <a:custGeom>
                  <a:avLst/>
                  <a:gdLst>
                    <a:gd name="connsiteX0" fmla="*/ 700746 w 1204329"/>
                    <a:gd name="connsiteY0" fmla="*/ 188247 h 493047"/>
                    <a:gd name="connsiteX1" fmla="*/ 528468 w 1204329"/>
                    <a:gd name="connsiteY1" fmla="*/ 201499 h 493047"/>
                    <a:gd name="connsiteX2" fmla="*/ 448955 w 1204329"/>
                    <a:gd name="connsiteY2" fmla="*/ 228003 h 493047"/>
                    <a:gd name="connsiteX3" fmla="*/ 369442 w 1204329"/>
                    <a:gd name="connsiteY3" fmla="*/ 281012 h 493047"/>
                    <a:gd name="connsiteX4" fmla="*/ 303181 w 1204329"/>
                    <a:gd name="connsiteY4" fmla="*/ 334021 h 493047"/>
                    <a:gd name="connsiteX5" fmla="*/ 236920 w 1204329"/>
                    <a:gd name="connsiteY5" fmla="*/ 400281 h 493047"/>
                    <a:gd name="connsiteX6" fmla="*/ 170659 w 1204329"/>
                    <a:gd name="connsiteY6" fmla="*/ 440038 h 493047"/>
                    <a:gd name="connsiteX7" fmla="*/ 130903 w 1204329"/>
                    <a:gd name="connsiteY7" fmla="*/ 466542 h 493047"/>
                    <a:gd name="connsiteX8" fmla="*/ 51390 w 1204329"/>
                    <a:gd name="connsiteY8" fmla="*/ 493047 h 493047"/>
                    <a:gd name="connsiteX9" fmla="*/ 24885 w 1204329"/>
                    <a:gd name="connsiteY9" fmla="*/ 347273 h 493047"/>
                    <a:gd name="connsiteX10" fmla="*/ 64642 w 1204329"/>
                    <a:gd name="connsiteY10" fmla="*/ 281012 h 493047"/>
                    <a:gd name="connsiteX11" fmla="*/ 91146 w 1204329"/>
                    <a:gd name="connsiteY11" fmla="*/ 241255 h 493047"/>
                    <a:gd name="connsiteX12" fmla="*/ 170659 w 1204329"/>
                    <a:gd name="connsiteY12" fmla="*/ 201499 h 493047"/>
                    <a:gd name="connsiteX13" fmla="*/ 250172 w 1204329"/>
                    <a:gd name="connsiteY13" fmla="*/ 135238 h 493047"/>
                    <a:gd name="connsiteX14" fmla="*/ 276677 w 1204329"/>
                    <a:gd name="connsiteY14" fmla="*/ 108734 h 493047"/>
                    <a:gd name="connsiteX15" fmla="*/ 329685 w 1204329"/>
                    <a:gd name="connsiteY15" fmla="*/ 82229 h 493047"/>
                    <a:gd name="connsiteX16" fmla="*/ 409198 w 1204329"/>
                    <a:gd name="connsiteY16" fmla="*/ 42473 h 493047"/>
                    <a:gd name="connsiteX17" fmla="*/ 448955 w 1204329"/>
                    <a:gd name="connsiteY17" fmla="*/ 15968 h 493047"/>
                    <a:gd name="connsiteX18" fmla="*/ 806764 w 1204329"/>
                    <a:gd name="connsiteY18" fmla="*/ 15968 h 493047"/>
                    <a:gd name="connsiteX19" fmla="*/ 926033 w 1204329"/>
                    <a:gd name="connsiteY19" fmla="*/ 42473 h 493047"/>
                    <a:gd name="connsiteX20" fmla="*/ 1005546 w 1204329"/>
                    <a:gd name="connsiteY20" fmla="*/ 68977 h 493047"/>
                    <a:gd name="connsiteX21" fmla="*/ 1045303 w 1204329"/>
                    <a:gd name="connsiteY21" fmla="*/ 95481 h 493047"/>
                    <a:gd name="connsiteX22" fmla="*/ 1071807 w 1204329"/>
                    <a:gd name="connsiteY22" fmla="*/ 121986 h 493047"/>
                    <a:gd name="connsiteX23" fmla="*/ 1111564 w 1204329"/>
                    <a:gd name="connsiteY23" fmla="*/ 135238 h 493047"/>
                    <a:gd name="connsiteX24" fmla="*/ 1151320 w 1204329"/>
                    <a:gd name="connsiteY24" fmla="*/ 161742 h 493047"/>
                    <a:gd name="connsiteX25" fmla="*/ 1204329 w 1204329"/>
                    <a:gd name="connsiteY25" fmla="*/ 228003 h 493047"/>
                    <a:gd name="connsiteX26" fmla="*/ 1191077 w 1204329"/>
                    <a:gd name="connsiteY26" fmla="*/ 320768 h 493047"/>
                    <a:gd name="connsiteX27" fmla="*/ 1164572 w 1204329"/>
                    <a:gd name="connsiteY27" fmla="*/ 347273 h 493047"/>
                    <a:gd name="connsiteX28" fmla="*/ 1098311 w 1204329"/>
                    <a:gd name="connsiteY28" fmla="*/ 334021 h 493047"/>
                    <a:gd name="connsiteX29" fmla="*/ 1018798 w 1204329"/>
                    <a:gd name="connsiteY29" fmla="*/ 307516 h 493047"/>
                    <a:gd name="connsiteX30" fmla="*/ 979042 w 1204329"/>
                    <a:gd name="connsiteY30" fmla="*/ 281012 h 493047"/>
                    <a:gd name="connsiteX31" fmla="*/ 939285 w 1204329"/>
                    <a:gd name="connsiteY31" fmla="*/ 267760 h 493047"/>
                    <a:gd name="connsiteX32" fmla="*/ 912781 w 1204329"/>
                    <a:gd name="connsiteY32" fmla="*/ 241255 h 493047"/>
                    <a:gd name="connsiteX33" fmla="*/ 873024 w 1204329"/>
                    <a:gd name="connsiteY33" fmla="*/ 228003 h 493047"/>
                    <a:gd name="connsiteX34" fmla="*/ 727250 w 1204329"/>
                    <a:gd name="connsiteY34" fmla="*/ 201499 h 493047"/>
                    <a:gd name="connsiteX35" fmla="*/ 674242 w 1204329"/>
                    <a:gd name="connsiteY35" fmla="*/ 188247 h 493047"/>
                    <a:gd name="connsiteX36" fmla="*/ 581477 w 1204329"/>
                    <a:gd name="connsiteY36" fmla="*/ 201499 h 493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1204329" h="493047">
                      <a:moveTo>
                        <a:pt x="700746" y="188247"/>
                      </a:moveTo>
                      <a:cubicBezTo>
                        <a:pt x="643320" y="192664"/>
                        <a:pt x="585359" y="192516"/>
                        <a:pt x="528468" y="201499"/>
                      </a:cubicBezTo>
                      <a:cubicBezTo>
                        <a:pt x="500872" y="205856"/>
                        <a:pt x="448955" y="228003"/>
                        <a:pt x="448955" y="228003"/>
                      </a:cubicBezTo>
                      <a:cubicBezTo>
                        <a:pt x="422451" y="245673"/>
                        <a:pt x="391967" y="258488"/>
                        <a:pt x="369442" y="281012"/>
                      </a:cubicBezTo>
                      <a:cubicBezTo>
                        <a:pt x="331675" y="318778"/>
                        <a:pt x="353333" y="300585"/>
                        <a:pt x="303181" y="334021"/>
                      </a:cubicBezTo>
                      <a:cubicBezTo>
                        <a:pt x="257744" y="402177"/>
                        <a:pt x="300028" y="349795"/>
                        <a:pt x="236920" y="400281"/>
                      </a:cubicBezTo>
                      <a:cubicBezTo>
                        <a:pt x="184944" y="441862"/>
                        <a:pt x="239704" y="417023"/>
                        <a:pt x="170659" y="440038"/>
                      </a:cubicBezTo>
                      <a:cubicBezTo>
                        <a:pt x="157407" y="448873"/>
                        <a:pt x="145457" y="460073"/>
                        <a:pt x="130903" y="466542"/>
                      </a:cubicBezTo>
                      <a:cubicBezTo>
                        <a:pt x="105373" y="477889"/>
                        <a:pt x="51390" y="493047"/>
                        <a:pt x="51390" y="493047"/>
                      </a:cubicBezTo>
                      <a:cubicBezTo>
                        <a:pt x="-28123" y="466541"/>
                        <a:pt x="2744" y="491194"/>
                        <a:pt x="24885" y="347273"/>
                      </a:cubicBezTo>
                      <a:cubicBezTo>
                        <a:pt x="32557" y="297406"/>
                        <a:pt x="36784" y="315834"/>
                        <a:pt x="64642" y="281012"/>
                      </a:cubicBezTo>
                      <a:cubicBezTo>
                        <a:pt x="74592" y="268575"/>
                        <a:pt x="79884" y="252517"/>
                        <a:pt x="91146" y="241255"/>
                      </a:cubicBezTo>
                      <a:cubicBezTo>
                        <a:pt x="116835" y="215566"/>
                        <a:pt x="138325" y="212277"/>
                        <a:pt x="170659" y="201499"/>
                      </a:cubicBezTo>
                      <a:cubicBezTo>
                        <a:pt x="253702" y="90775"/>
                        <a:pt x="167387" y="184908"/>
                        <a:pt x="250172" y="135238"/>
                      </a:cubicBezTo>
                      <a:cubicBezTo>
                        <a:pt x="260886" y="128810"/>
                        <a:pt x="266281" y="115665"/>
                        <a:pt x="276677" y="108734"/>
                      </a:cubicBezTo>
                      <a:cubicBezTo>
                        <a:pt x="293114" y="97776"/>
                        <a:pt x="312533" y="92030"/>
                        <a:pt x="329685" y="82229"/>
                      </a:cubicBezTo>
                      <a:cubicBezTo>
                        <a:pt x="401612" y="41128"/>
                        <a:pt x="336312" y="66768"/>
                        <a:pt x="409198" y="42473"/>
                      </a:cubicBezTo>
                      <a:cubicBezTo>
                        <a:pt x="422450" y="33638"/>
                        <a:pt x="434042" y="21561"/>
                        <a:pt x="448955" y="15968"/>
                      </a:cubicBezTo>
                      <a:cubicBezTo>
                        <a:pt x="543325" y="-19421"/>
                        <a:pt x="783320" y="14902"/>
                        <a:pt x="806764" y="15968"/>
                      </a:cubicBezTo>
                      <a:cubicBezTo>
                        <a:pt x="844585" y="23533"/>
                        <a:pt x="888610" y="31246"/>
                        <a:pt x="926033" y="42473"/>
                      </a:cubicBezTo>
                      <a:cubicBezTo>
                        <a:pt x="952793" y="50501"/>
                        <a:pt x="982300" y="53480"/>
                        <a:pt x="1005546" y="68977"/>
                      </a:cubicBezTo>
                      <a:cubicBezTo>
                        <a:pt x="1018798" y="77812"/>
                        <a:pt x="1032866" y="85531"/>
                        <a:pt x="1045303" y="95481"/>
                      </a:cubicBezTo>
                      <a:cubicBezTo>
                        <a:pt x="1055059" y="103286"/>
                        <a:pt x="1061093" y="115558"/>
                        <a:pt x="1071807" y="121986"/>
                      </a:cubicBezTo>
                      <a:cubicBezTo>
                        <a:pt x="1083785" y="129173"/>
                        <a:pt x="1098312" y="130821"/>
                        <a:pt x="1111564" y="135238"/>
                      </a:cubicBezTo>
                      <a:cubicBezTo>
                        <a:pt x="1124816" y="144073"/>
                        <a:pt x="1138883" y="151792"/>
                        <a:pt x="1151320" y="161742"/>
                      </a:cubicBezTo>
                      <a:cubicBezTo>
                        <a:pt x="1178293" y="183321"/>
                        <a:pt x="1184651" y="198487"/>
                        <a:pt x="1204329" y="228003"/>
                      </a:cubicBezTo>
                      <a:cubicBezTo>
                        <a:pt x="1199912" y="258925"/>
                        <a:pt x="1200955" y="291135"/>
                        <a:pt x="1191077" y="320768"/>
                      </a:cubicBezTo>
                      <a:cubicBezTo>
                        <a:pt x="1187126" y="332621"/>
                        <a:pt x="1176941" y="345506"/>
                        <a:pt x="1164572" y="347273"/>
                      </a:cubicBezTo>
                      <a:cubicBezTo>
                        <a:pt x="1142274" y="350459"/>
                        <a:pt x="1120042" y="339948"/>
                        <a:pt x="1098311" y="334021"/>
                      </a:cubicBezTo>
                      <a:cubicBezTo>
                        <a:pt x="1071357" y="326670"/>
                        <a:pt x="1018798" y="307516"/>
                        <a:pt x="1018798" y="307516"/>
                      </a:cubicBezTo>
                      <a:cubicBezTo>
                        <a:pt x="1005546" y="298681"/>
                        <a:pt x="993288" y="288135"/>
                        <a:pt x="979042" y="281012"/>
                      </a:cubicBezTo>
                      <a:cubicBezTo>
                        <a:pt x="966548" y="274765"/>
                        <a:pt x="951263" y="274947"/>
                        <a:pt x="939285" y="267760"/>
                      </a:cubicBezTo>
                      <a:cubicBezTo>
                        <a:pt x="928571" y="261332"/>
                        <a:pt x="923495" y="247683"/>
                        <a:pt x="912781" y="241255"/>
                      </a:cubicBezTo>
                      <a:cubicBezTo>
                        <a:pt x="900803" y="234068"/>
                        <a:pt x="886456" y="231841"/>
                        <a:pt x="873024" y="228003"/>
                      </a:cubicBezTo>
                      <a:cubicBezTo>
                        <a:pt x="794122" y="205460"/>
                        <a:pt x="830484" y="220269"/>
                        <a:pt x="727250" y="201499"/>
                      </a:cubicBezTo>
                      <a:cubicBezTo>
                        <a:pt x="709331" y="198241"/>
                        <a:pt x="691911" y="192664"/>
                        <a:pt x="674242" y="188247"/>
                      </a:cubicBezTo>
                      <a:cubicBezTo>
                        <a:pt x="590372" y="202225"/>
                        <a:pt x="621599" y="201499"/>
                        <a:pt x="581477" y="201499"/>
                      </a:cubicBezTo>
                    </a:path>
                  </a:pathLst>
                </a:custGeom>
                <a:solidFill>
                  <a:srgbClr val="FF66F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</p:grpSp>
          <p:sp>
            <p:nvSpPr>
              <p:cNvPr id="584" name="正方形/長方形 583"/>
              <p:cNvSpPr/>
              <p:nvPr/>
            </p:nvSpPr>
            <p:spPr>
              <a:xfrm>
                <a:off x="3211081" y="1525873"/>
                <a:ext cx="3110384" cy="1353091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ja-JP" altLang="en-US" sz="2000" b="0" cap="none" spc="0" dirty="0" smtClean="0">
                    <a:ln w="18415" cmpd="sng">
                      <a:solidFill>
                        <a:sysClr val="windowText" lastClr="000000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</a:rPr>
                  <a:t>もんだい</a:t>
                </a:r>
                <a:endParaRPr lang="ja-JP" altLang="en-US" sz="2000" b="0" cap="none" spc="0" dirty="0">
                  <a:ln w="18415" cmpd="sng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543" name="グループ化 542"/>
            <p:cNvGrpSpPr/>
            <p:nvPr/>
          </p:nvGrpSpPr>
          <p:grpSpPr>
            <a:xfrm>
              <a:off x="3860304" y="5082200"/>
              <a:ext cx="1455374" cy="1384722"/>
              <a:chOff x="2744777" y="1484784"/>
              <a:chExt cx="4050390" cy="4682851"/>
            </a:xfrm>
          </p:grpSpPr>
          <p:grpSp>
            <p:nvGrpSpPr>
              <p:cNvPr id="570" name="グループ化 569"/>
              <p:cNvGrpSpPr/>
              <p:nvPr/>
            </p:nvGrpSpPr>
            <p:grpSpPr>
              <a:xfrm>
                <a:off x="2744777" y="1484784"/>
                <a:ext cx="4050390" cy="4682851"/>
                <a:chOff x="2668961" y="1844824"/>
                <a:chExt cx="4050390" cy="4682851"/>
              </a:xfrm>
            </p:grpSpPr>
            <p:sp>
              <p:nvSpPr>
                <p:cNvPr id="575" name="フリーフォーム 574"/>
                <p:cNvSpPr/>
                <p:nvPr/>
              </p:nvSpPr>
              <p:spPr>
                <a:xfrm>
                  <a:off x="2668961" y="1844824"/>
                  <a:ext cx="4050390" cy="4682851"/>
                </a:xfrm>
                <a:custGeom>
                  <a:avLst/>
                  <a:gdLst>
                    <a:gd name="connsiteX0" fmla="*/ 1277497 w 4050390"/>
                    <a:gd name="connsiteY0" fmla="*/ 35515 h 4334120"/>
                    <a:gd name="connsiteX1" fmla="*/ 747410 w 4050390"/>
                    <a:gd name="connsiteY1" fmla="*/ 287306 h 4334120"/>
                    <a:gd name="connsiteX2" fmla="*/ 349845 w 4050390"/>
                    <a:gd name="connsiteY2" fmla="*/ 936663 h 4334120"/>
                    <a:gd name="connsiteX3" fmla="*/ 190819 w 4050390"/>
                    <a:gd name="connsiteY3" fmla="*/ 2672698 h 4334120"/>
                    <a:gd name="connsiteX4" fmla="*/ 204071 w 4050390"/>
                    <a:gd name="connsiteY4" fmla="*/ 4209950 h 4334120"/>
                    <a:gd name="connsiteX5" fmla="*/ 270332 w 4050390"/>
                    <a:gd name="connsiteY5" fmla="*/ 4249706 h 4334120"/>
                    <a:gd name="connsiteX6" fmla="*/ 3649637 w 4050390"/>
                    <a:gd name="connsiteY6" fmla="*/ 4302715 h 4334120"/>
                    <a:gd name="connsiteX7" fmla="*/ 4020697 w 4050390"/>
                    <a:gd name="connsiteY7" fmla="*/ 4249706 h 4334120"/>
                    <a:gd name="connsiteX8" fmla="*/ 3967689 w 4050390"/>
                    <a:gd name="connsiteY8" fmla="*/ 4156941 h 4334120"/>
                    <a:gd name="connsiteX9" fmla="*/ 3914680 w 4050390"/>
                    <a:gd name="connsiteY9" fmla="*/ 2526924 h 4334120"/>
                    <a:gd name="connsiteX10" fmla="*/ 3768906 w 4050390"/>
                    <a:gd name="connsiteY10" fmla="*/ 578854 h 4334120"/>
                    <a:gd name="connsiteX11" fmla="*/ 2152141 w 4050390"/>
                    <a:gd name="connsiteY11" fmla="*/ 22263 h 4334120"/>
                    <a:gd name="connsiteX12" fmla="*/ 1065463 w 4050390"/>
                    <a:gd name="connsiteY12" fmla="*/ 101776 h 4334120"/>
                    <a:gd name="connsiteX13" fmla="*/ 1065463 w 4050390"/>
                    <a:gd name="connsiteY13" fmla="*/ 101776 h 43341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4050390" h="4334120">
                      <a:moveTo>
                        <a:pt x="1277497" y="35515"/>
                      </a:moveTo>
                      <a:cubicBezTo>
                        <a:pt x="1089758" y="86315"/>
                        <a:pt x="902019" y="137115"/>
                        <a:pt x="747410" y="287306"/>
                      </a:cubicBezTo>
                      <a:cubicBezTo>
                        <a:pt x="592801" y="437497"/>
                        <a:pt x="442610" y="539098"/>
                        <a:pt x="349845" y="936663"/>
                      </a:cubicBezTo>
                      <a:cubicBezTo>
                        <a:pt x="257080" y="1334228"/>
                        <a:pt x="215115" y="2127150"/>
                        <a:pt x="190819" y="2672698"/>
                      </a:cubicBezTo>
                      <a:cubicBezTo>
                        <a:pt x="166523" y="3218246"/>
                        <a:pt x="190819" y="3947115"/>
                        <a:pt x="204071" y="4209950"/>
                      </a:cubicBezTo>
                      <a:cubicBezTo>
                        <a:pt x="217323" y="4472785"/>
                        <a:pt x="-303929" y="4234245"/>
                        <a:pt x="270332" y="4249706"/>
                      </a:cubicBezTo>
                      <a:cubicBezTo>
                        <a:pt x="844593" y="4265167"/>
                        <a:pt x="3024576" y="4302715"/>
                        <a:pt x="3649637" y="4302715"/>
                      </a:cubicBezTo>
                      <a:cubicBezTo>
                        <a:pt x="4274698" y="4302715"/>
                        <a:pt x="3967688" y="4274002"/>
                        <a:pt x="4020697" y="4249706"/>
                      </a:cubicBezTo>
                      <a:cubicBezTo>
                        <a:pt x="4073706" y="4225410"/>
                        <a:pt x="3985359" y="4444071"/>
                        <a:pt x="3967689" y="4156941"/>
                      </a:cubicBezTo>
                      <a:cubicBezTo>
                        <a:pt x="3950020" y="3869811"/>
                        <a:pt x="3947811" y="3123272"/>
                        <a:pt x="3914680" y="2526924"/>
                      </a:cubicBezTo>
                      <a:cubicBezTo>
                        <a:pt x="3881550" y="1930576"/>
                        <a:pt x="4062663" y="996298"/>
                        <a:pt x="3768906" y="578854"/>
                      </a:cubicBezTo>
                      <a:cubicBezTo>
                        <a:pt x="3475150" y="161411"/>
                        <a:pt x="2602715" y="101776"/>
                        <a:pt x="2152141" y="22263"/>
                      </a:cubicBezTo>
                      <a:cubicBezTo>
                        <a:pt x="1701567" y="-57250"/>
                        <a:pt x="1065463" y="101776"/>
                        <a:pt x="1065463" y="101776"/>
                      </a:cubicBezTo>
                      <a:lnTo>
                        <a:pt x="1065463" y="101776"/>
                      </a:lnTo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576" name="円/楕円 575"/>
                <p:cNvSpPr/>
                <p:nvPr/>
              </p:nvSpPr>
              <p:spPr>
                <a:xfrm>
                  <a:off x="3539968" y="2708920"/>
                  <a:ext cx="864096" cy="864096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577" name="弦 576"/>
                <p:cNvSpPr/>
                <p:nvPr/>
              </p:nvSpPr>
              <p:spPr>
                <a:xfrm rot="17413514">
                  <a:off x="3511875" y="2740803"/>
                  <a:ext cx="863204" cy="848977"/>
                </a:xfrm>
                <a:prstGeom prst="chord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578" name="円/楕円 577"/>
                <p:cNvSpPr/>
                <p:nvPr/>
              </p:nvSpPr>
              <p:spPr>
                <a:xfrm>
                  <a:off x="4913988" y="2708920"/>
                  <a:ext cx="864096" cy="864096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579" name="弦 578"/>
                <p:cNvSpPr/>
                <p:nvPr/>
              </p:nvSpPr>
              <p:spPr>
                <a:xfrm rot="17413514">
                  <a:off x="4885895" y="2740803"/>
                  <a:ext cx="863204" cy="848977"/>
                </a:xfrm>
                <a:prstGeom prst="chord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580" name="円/楕円 579"/>
                <p:cNvSpPr/>
                <p:nvPr/>
              </p:nvSpPr>
              <p:spPr>
                <a:xfrm>
                  <a:off x="3779912" y="2996952"/>
                  <a:ext cx="360040" cy="28803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581" name="円/楕円 580"/>
                <p:cNvSpPr/>
                <p:nvPr/>
              </p:nvSpPr>
              <p:spPr>
                <a:xfrm>
                  <a:off x="5137477" y="3021275"/>
                  <a:ext cx="360040" cy="28803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</p:grpSp>
          <p:grpSp>
            <p:nvGrpSpPr>
              <p:cNvPr id="571" name="グループ化 570"/>
              <p:cNvGrpSpPr/>
              <p:nvPr/>
            </p:nvGrpSpPr>
            <p:grpSpPr>
              <a:xfrm>
                <a:off x="4333282" y="3948385"/>
                <a:ext cx="880011" cy="701173"/>
                <a:chOff x="4109793" y="3844323"/>
                <a:chExt cx="1216771" cy="701173"/>
              </a:xfrm>
            </p:grpSpPr>
            <p:sp>
              <p:nvSpPr>
                <p:cNvPr id="573" name="フリーフォーム 572"/>
                <p:cNvSpPr/>
                <p:nvPr/>
              </p:nvSpPr>
              <p:spPr>
                <a:xfrm>
                  <a:off x="4109793" y="4052449"/>
                  <a:ext cx="1204329" cy="493047"/>
                </a:xfrm>
                <a:custGeom>
                  <a:avLst/>
                  <a:gdLst>
                    <a:gd name="connsiteX0" fmla="*/ 700746 w 1204329"/>
                    <a:gd name="connsiteY0" fmla="*/ 188247 h 493047"/>
                    <a:gd name="connsiteX1" fmla="*/ 528468 w 1204329"/>
                    <a:gd name="connsiteY1" fmla="*/ 201499 h 493047"/>
                    <a:gd name="connsiteX2" fmla="*/ 448955 w 1204329"/>
                    <a:gd name="connsiteY2" fmla="*/ 228003 h 493047"/>
                    <a:gd name="connsiteX3" fmla="*/ 369442 w 1204329"/>
                    <a:gd name="connsiteY3" fmla="*/ 281012 h 493047"/>
                    <a:gd name="connsiteX4" fmla="*/ 303181 w 1204329"/>
                    <a:gd name="connsiteY4" fmla="*/ 334021 h 493047"/>
                    <a:gd name="connsiteX5" fmla="*/ 236920 w 1204329"/>
                    <a:gd name="connsiteY5" fmla="*/ 400281 h 493047"/>
                    <a:gd name="connsiteX6" fmla="*/ 170659 w 1204329"/>
                    <a:gd name="connsiteY6" fmla="*/ 440038 h 493047"/>
                    <a:gd name="connsiteX7" fmla="*/ 130903 w 1204329"/>
                    <a:gd name="connsiteY7" fmla="*/ 466542 h 493047"/>
                    <a:gd name="connsiteX8" fmla="*/ 51390 w 1204329"/>
                    <a:gd name="connsiteY8" fmla="*/ 493047 h 493047"/>
                    <a:gd name="connsiteX9" fmla="*/ 24885 w 1204329"/>
                    <a:gd name="connsiteY9" fmla="*/ 347273 h 493047"/>
                    <a:gd name="connsiteX10" fmla="*/ 64642 w 1204329"/>
                    <a:gd name="connsiteY10" fmla="*/ 281012 h 493047"/>
                    <a:gd name="connsiteX11" fmla="*/ 91146 w 1204329"/>
                    <a:gd name="connsiteY11" fmla="*/ 241255 h 493047"/>
                    <a:gd name="connsiteX12" fmla="*/ 170659 w 1204329"/>
                    <a:gd name="connsiteY12" fmla="*/ 201499 h 493047"/>
                    <a:gd name="connsiteX13" fmla="*/ 250172 w 1204329"/>
                    <a:gd name="connsiteY13" fmla="*/ 135238 h 493047"/>
                    <a:gd name="connsiteX14" fmla="*/ 276677 w 1204329"/>
                    <a:gd name="connsiteY14" fmla="*/ 108734 h 493047"/>
                    <a:gd name="connsiteX15" fmla="*/ 329685 w 1204329"/>
                    <a:gd name="connsiteY15" fmla="*/ 82229 h 493047"/>
                    <a:gd name="connsiteX16" fmla="*/ 409198 w 1204329"/>
                    <a:gd name="connsiteY16" fmla="*/ 42473 h 493047"/>
                    <a:gd name="connsiteX17" fmla="*/ 448955 w 1204329"/>
                    <a:gd name="connsiteY17" fmla="*/ 15968 h 493047"/>
                    <a:gd name="connsiteX18" fmla="*/ 806764 w 1204329"/>
                    <a:gd name="connsiteY18" fmla="*/ 15968 h 493047"/>
                    <a:gd name="connsiteX19" fmla="*/ 926033 w 1204329"/>
                    <a:gd name="connsiteY19" fmla="*/ 42473 h 493047"/>
                    <a:gd name="connsiteX20" fmla="*/ 1005546 w 1204329"/>
                    <a:gd name="connsiteY20" fmla="*/ 68977 h 493047"/>
                    <a:gd name="connsiteX21" fmla="*/ 1045303 w 1204329"/>
                    <a:gd name="connsiteY21" fmla="*/ 95481 h 493047"/>
                    <a:gd name="connsiteX22" fmla="*/ 1071807 w 1204329"/>
                    <a:gd name="connsiteY22" fmla="*/ 121986 h 493047"/>
                    <a:gd name="connsiteX23" fmla="*/ 1111564 w 1204329"/>
                    <a:gd name="connsiteY23" fmla="*/ 135238 h 493047"/>
                    <a:gd name="connsiteX24" fmla="*/ 1151320 w 1204329"/>
                    <a:gd name="connsiteY24" fmla="*/ 161742 h 493047"/>
                    <a:gd name="connsiteX25" fmla="*/ 1204329 w 1204329"/>
                    <a:gd name="connsiteY25" fmla="*/ 228003 h 493047"/>
                    <a:gd name="connsiteX26" fmla="*/ 1191077 w 1204329"/>
                    <a:gd name="connsiteY26" fmla="*/ 320768 h 493047"/>
                    <a:gd name="connsiteX27" fmla="*/ 1164572 w 1204329"/>
                    <a:gd name="connsiteY27" fmla="*/ 347273 h 493047"/>
                    <a:gd name="connsiteX28" fmla="*/ 1098311 w 1204329"/>
                    <a:gd name="connsiteY28" fmla="*/ 334021 h 493047"/>
                    <a:gd name="connsiteX29" fmla="*/ 1018798 w 1204329"/>
                    <a:gd name="connsiteY29" fmla="*/ 307516 h 493047"/>
                    <a:gd name="connsiteX30" fmla="*/ 979042 w 1204329"/>
                    <a:gd name="connsiteY30" fmla="*/ 281012 h 493047"/>
                    <a:gd name="connsiteX31" fmla="*/ 939285 w 1204329"/>
                    <a:gd name="connsiteY31" fmla="*/ 267760 h 493047"/>
                    <a:gd name="connsiteX32" fmla="*/ 912781 w 1204329"/>
                    <a:gd name="connsiteY32" fmla="*/ 241255 h 493047"/>
                    <a:gd name="connsiteX33" fmla="*/ 873024 w 1204329"/>
                    <a:gd name="connsiteY33" fmla="*/ 228003 h 493047"/>
                    <a:gd name="connsiteX34" fmla="*/ 727250 w 1204329"/>
                    <a:gd name="connsiteY34" fmla="*/ 201499 h 493047"/>
                    <a:gd name="connsiteX35" fmla="*/ 674242 w 1204329"/>
                    <a:gd name="connsiteY35" fmla="*/ 188247 h 493047"/>
                    <a:gd name="connsiteX36" fmla="*/ 581477 w 1204329"/>
                    <a:gd name="connsiteY36" fmla="*/ 201499 h 493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1204329" h="493047">
                      <a:moveTo>
                        <a:pt x="700746" y="188247"/>
                      </a:moveTo>
                      <a:cubicBezTo>
                        <a:pt x="643320" y="192664"/>
                        <a:pt x="585359" y="192516"/>
                        <a:pt x="528468" y="201499"/>
                      </a:cubicBezTo>
                      <a:cubicBezTo>
                        <a:pt x="500872" y="205856"/>
                        <a:pt x="448955" y="228003"/>
                        <a:pt x="448955" y="228003"/>
                      </a:cubicBezTo>
                      <a:cubicBezTo>
                        <a:pt x="422451" y="245673"/>
                        <a:pt x="391967" y="258488"/>
                        <a:pt x="369442" y="281012"/>
                      </a:cubicBezTo>
                      <a:cubicBezTo>
                        <a:pt x="331675" y="318778"/>
                        <a:pt x="353333" y="300585"/>
                        <a:pt x="303181" y="334021"/>
                      </a:cubicBezTo>
                      <a:cubicBezTo>
                        <a:pt x="257744" y="402177"/>
                        <a:pt x="300028" y="349795"/>
                        <a:pt x="236920" y="400281"/>
                      </a:cubicBezTo>
                      <a:cubicBezTo>
                        <a:pt x="184944" y="441862"/>
                        <a:pt x="239704" y="417023"/>
                        <a:pt x="170659" y="440038"/>
                      </a:cubicBezTo>
                      <a:cubicBezTo>
                        <a:pt x="157407" y="448873"/>
                        <a:pt x="145457" y="460073"/>
                        <a:pt x="130903" y="466542"/>
                      </a:cubicBezTo>
                      <a:cubicBezTo>
                        <a:pt x="105373" y="477889"/>
                        <a:pt x="51390" y="493047"/>
                        <a:pt x="51390" y="493047"/>
                      </a:cubicBezTo>
                      <a:cubicBezTo>
                        <a:pt x="-28123" y="466541"/>
                        <a:pt x="2744" y="491194"/>
                        <a:pt x="24885" y="347273"/>
                      </a:cubicBezTo>
                      <a:cubicBezTo>
                        <a:pt x="32557" y="297406"/>
                        <a:pt x="36784" y="315834"/>
                        <a:pt x="64642" y="281012"/>
                      </a:cubicBezTo>
                      <a:cubicBezTo>
                        <a:pt x="74592" y="268575"/>
                        <a:pt x="79884" y="252517"/>
                        <a:pt x="91146" y="241255"/>
                      </a:cubicBezTo>
                      <a:cubicBezTo>
                        <a:pt x="116835" y="215566"/>
                        <a:pt x="138325" y="212277"/>
                        <a:pt x="170659" y="201499"/>
                      </a:cubicBezTo>
                      <a:cubicBezTo>
                        <a:pt x="253702" y="90775"/>
                        <a:pt x="167387" y="184908"/>
                        <a:pt x="250172" y="135238"/>
                      </a:cubicBezTo>
                      <a:cubicBezTo>
                        <a:pt x="260886" y="128810"/>
                        <a:pt x="266281" y="115665"/>
                        <a:pt x="276677" y="108734"/>
                      </a:cubicBezTo>
                      <a:cubicBezTo>
                        <a:pt x="293114" y="97776"/>
                        <a:pt x="312533" y="92030"/>
                        <a:pt x="329685" y="82229"/>
                      </a:cubicBezTo>
                      <a:cubicBezTo>
                        <a:pt x="401612" y="41128"/>
                        <a:pt x="336312" y="66768"/>
                        <a:pt x="409198" y="42473"/>
                      </a:cubicBezTo>
                      <a:cubicBezTo>
                        <a:pt x="422450" y="33638"/>
                        <a:pt x="434042" y="21561"/>
                        <a:pt x="448955" y="15968"/>
                      </a:cubicBezTo>
                      <a:cubicBezTo>
                        <a:pt x="543325" y="-19421"/>
                        <a:pt x="783320" y="14902"/>
                        <a:pt x="806764" y="15968"/>
                      </a:cubicBezTo>
                      <a:cubicBezTo>
                        <a:pt x="844585" y="23533"/>
                        <a:pt x="888610" y="31246"/>
                        <a:pt x="926033" y="42473"/>
                      </a:cubicBezTo>
                      <a:cubicBezTo>
                        <a:pt x="952793" y="50501"/>
                        <a:pt x="982300" y="53480"/>
                        <a:pt x="1005546" y="68977"/>
                      </a:cubicBezTo>
                      <a:cubicBezTo>
                        <a:pt x="1018798" y="77812"/>
                        <a:pt x="1032866" y="85531"/>
                        <a:pt x="1045303" y="95481"/>
                      </a:cubicBezTo>
                      <a:cubicBezTo>
                        <a:pt x="1055059" y="103286"/>
                        <a:pt x="1061093" y="115558"/>
                        <a:pt x="1071807" y="121986"/>
                      </a:cubicBezTo>
                      <a:cubicBezTo>
                        <a:pt x="1083785" y="129173"/>
                        <a:pt x="1098312" y="130821"/>
                        <a:pt x="1111564" y="135238"/>
                      </a:cubicBezTo>
                      <a:cubicBezTo>
                        <a:pt x="1124816" y="144073"/>
                        <a:pt x="1138883" y="151792"/>
                        <a:pt x="1151320" y="161742"/>
                      </a:cubicBezTo>
                      <a:cubicBezTo>
                        <a:pt x="1178293" y="183321"/>
                        <a:pt x="1184651" y="198487"/>
                        <a:pt x="1204329" y="228003"/>
                      </a:cubicBezTo>
                      <a:cubicBezTo>
                        <a:pt x="1199912" y="258925"/>
                        <a:pt x="1200955" y="291135"/>
                        <a:pt x="1191077" y="320768"/>
                      </a:cubicBezTo>
                      <a:cubicBezTo>
                        <a:pt x="1187126" y="332621"/>
                        <a:pt x="1176941" y="345506"/>
                        <a:pt x="1164572" y="347273"/>
                      </a:cubicBezTo>
                      <a:cubicBezTo>
                        <a:pt x="1142274" y="350459"/>
                        <a:pt x="1120042" y="339948"/>
                        <a:pt x="1098311" y="334021"/>
                      </a:cubicBezTo>
                      <a:cubicBezTo>
                        <a:pt x="1071357" y="326670"/>
                        <a:pt x="1018798" y="307516"/>
                        <a:pt x="1018798" y="307516"/>
                      </a:cubicBezTo>
                      <a:cubicBezTo>
                        <a:pt x="1005546" y="298681"/>
                        <a:pt x="993288" y="288135"/>
                        <a:pt x="979042" y="281012"/>
                      </a:cubicBezTo>
                      <a:cubicBezTo>
                        <a:pt x="966548" y="274765"/>
                        <a:pt x="951263" y="274947"/>
                        <a:pt x="939285" y="267760"/>
                      </a:cubicBezTo>
                      <a:cubicBezTo>
                        <a:pt x="928571" y="261332"/>
                        <a:pt x="923495" y="247683"/>
                        <a:pt x="912781" y="241255"/>
                      </a:cubicBezTo>
                      <a:cubicBezTo>
                        <a:pt x="900803" y="234068"/>
                        <a:pt x="886456" y="231841"/>
                        <a:pt x="873024" y="228003"/>
                      </a:cubicBezTo>
                      <a:cubicBezTo>
                        <a:pt x="794122" y="205460"/>
                        <a:pt x="830484" y="220269"/>
                        <a:pt x="727250" y="201499"/>
                      </a:cubicBezTo>
                      <a:cubicBezTo>
                        <a:pt x="709331" y="198241"/>
                        <a:pt x="691911" y="192664"/>
                        <a:pt x="674242" y="188247"/>
                      </a:cubicBezTo>
                      <a:cubicBezTo>
                        <a:pt x="590372" y="202225"/>
                        <a:pt x="621599" y="201499"/>
                        <a:pt x="581477" y="201499"/>
                      </a:cubicBezTo>
                    </a:path>
                  </a:pathLst>
                </a:custGeom>
                <a:solidFill>
                  <a:srgbClr val="FF66F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574" name="フリーフォーム 573"/>
                <p:cNvSpPr/>
                <p:nvPr/>
              </p:nvSpPr>
              <p:spPr>
                <a:xfrm>
                  <a:off x="4122235" y="3844323"/>
                  <a:ext cx="1204329" cy="493047"/>
                </a:xfrm>
                <a:custGeom>
                  <a:avLst/>
                  <a:gdLst>
                    <a:gd name="connsiteX0" fmla="*/ 700746 w 1204329"/>
                    <a:gd name="connsiteY0" fmla="*/ 188247 h 493047"/>
                    <a:gd name="connsiteX1" fmla="*/ 528468 w 1204329"/>
                    <a:gd name="connsiteY1" fmla="*/ 201499 h 493047"/>
                    <a:gd name="connsiteX2" fmla="*/ 448955 w 1204329"/>
                    <a:gd name="connsiteY2" fmla="*/ 228003 h 493047"/>
                    <a:gd name="connsiteX3" fmla="*/ 369442 w 1204329"/>
                    <a:gd name="connsiteY3" fmla="*/ 281012 h 493047"/>
                    <a:gd name="connsiteX4" fmla="*/ 303181 w 1204329"/>
                    <a:gd name="connsiteY4" fmla="*/ 334021 h 493047"/>
                    <a:gd name="connsiteX5" fmla="*/ 236920 w 1204329"/>
                    <a:gd name="connsiteY5" fmla="*/ 400281 h 493047"/>
                    <a:gd name="connsiteX6" fmla="*/ 170659 w 1204329"/>
                    <a:gd name="connsiteY6" fmla="*/ 440038 h 493047"/>
                    <a:gd name="connsiteX7" fmla="*/ 130903 w 1204329"/>
                    <a:gd name="connsiteY7" fmla="*/ 466542 h 493047"/>
                    <a:gd name="connsiteX8" fmla="*/ 51390 w 1204329"/>
                    <a:gd name="connsiteY8" fmla="*/ 493047 h 493047"/>
                    <a:gd name="connsiteX9" fmla="*/ 24885 w 1204329"/>
                    <a:gd name="connsiteY9" fmla="*/ 347273 h 493047"/>
                    <a:gd name="connsiteX10" fmla="*/ 64642 w 1204329"/>
                    <a:gd name="connsiteY10" fmla="*/ 281012 h 493047"/>
                    <a:gd name="connsiteX11" fmla="*/ 91146 w 1204329"/>
                    <a:gd name="connsiteY11" fmla="*/ 241255 h 493047"/>
                    <a:gd name="connsiteX12" fmla="*/ 170659 w 1204329"/>
                    <a:gd name="connsiteY12" fmla="*/ 201499 h 493047"/>
                    <a:gd name="connsiteX13" fmla="*/ 250172 w 1204329"/>
                    <a:gd name="connsiteY13" fmla="*/ 135238 h 493047"/>
                    <a:gd name="connsiteX14" fmla="*/ 276677 w 1204329"/>
                    <a:gd name="connsiteY14" fmla="*/ 108734 h 493047"/>
                    <a:gd name="connsiteX15" fmla="*/ 329685 w 1204329"/>
                    <a:gd name="connsiteY15" fmla="*/ 82229 h 493047"/>
                    <a:gd name="connsiteX16" fmla="*/ 409198 w 1204329"/>
                    <a:gd name="connsiteY16" fmla="*/ 42473 h 493047"/>
                    <a:gd name="connsiteX17" fmla="*/ 448955 w 1204329"/>
                    <a:gd name="connsiteY17" fmla="*/ 15968 h 493047"/>
                    <a:gd name="connsiteX18" fmla="*/ 806764 w 1204329"/>
                    <a:gd name="connsiteY18" fmla="*/ 15968 h 493047"/>
                    <a:gd name="connsiteX19" fmla="*/ 926033 w 1204329"/>
                    <a:gd name="connsiteY19" fmla="*/ 42473 h 493047"/>
                    <a:gd name="connsiteX20" fmla="*/ 1005546 w 1204329"/>
                    <a:gd name="connsiteY20" fmla="*/ 68977 h 493047"/>
                    <a:gd name="connsiteX21" fmla="*/ 1045303 w 1204329"/>
                    <a:gd name="connsiteY21" fmla="*/ 95481 h 493047"/>
                    <a:gd name="connsiteX22" fmla="*/ 1071807 w 1204329"/>
                    <a:gd name="connsiteY22" fmla="*/ 121986 h 493047"/>
                    <a:gd name="connsiteX23" fmla="*/ 1111564 w 1204329"/>
                    <a:gd name="connsiteY23" fmla="*/ 135238 h 493047"/>
                    <a:gd name="connsiteX24" fmla="*/ 1151320 w 1204329"/>
                    <a:gd name="connsiteY24" fmla="*/ 161742 h 493047"/>
                    <a:gd name="connsiteX25" fmla="*/ 1204329 w 1204329"/>
                    <a:gd name="connsiteY25" fmla="*/ 228003 h 493047"/>
                    <a:gd name="connsiteX26" fmla="*/ 1191077 w 1204329"/>
                    <a:gd name="connsiteY26" fmla="*/ 320768 h 493047"/>
                    <a:gd name="connsiteX27" fmla="*/ 1164572 w 1204329"/>
                    <a:gd name="connsiteY27" fmla="*/ 347273 h 493047"/>
                    <a:gd name="connsiteX28" fmla="*/ 1098311 w 1204329"/>
                    <a:gd name="connsiteY28" fmla="*/ 334021 h 493047"/>
                    <a:gd name="connsiteX29" fmla="*/ 1018798 w 1204329"/>
                    <a:gd name="connsiteY29" fmla="*/ 307516 h 493047"/>
                    <a:gd name="connsiteX30" fmla="*/ 979042 w 1204329"/>
                    <a:gd name="connsiteY30" fmla="*/ 281012 h 493047"/>
                    <a:gd name="connsiteX31" fmla="*/ 939285 w 1204329"/>
                    <a:gd name="connsiteY31" fmla="*/ 267760 h 493047"/>
                    <a:gd name="connsiteX32" fmla="*/ 912781 w 1204329"/>
                    <a:gd name="connsiteY32" fmla="*/ 241255 h 493047"/>
                    <a:gd name="connsiteX33" fmla="*/ 873024 w 1204329"/>
                    <a:gd name="connsiteY33" fmla="*/ 228003 h 493047"/>
                    <a:gd name="connsiteX34" fmla="*/ 727250 w 1204329"/>
                    <a:gd name="connsiteY34" fmla="*/ 201499 h 493047"/>
                    <a:gd name="connsiteX35" fmla="*/ 674242 w 1204329"/>
                    <a:gd name="connsiteY35" fmla="*/ 188247 h 493047"/>
                    <a:gd name="connsiteX36" fmla="*/ 581477 w 1204329"/>
                    <a:gd name="connsiteY36" fmla="*/ 201499 h 493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1204329" h="493047">
                      <a:moveTo>
                        <a:pt x="700746" y="188247"/>
                      </a:moveTo>
                      <a:cubicBezTo>
                        <a:pt x="643320" y="192664"/>
                        <a:pt x="585359" y="192516"/>
                        <a:pt x="528468" y="201499"/>
                      </a:cubicBezTo>
                      <a:cubicBezTo>
                        <a:pt x="500872" y="205856"/>
                        <a:pt x="448955" y="228003"/>
                        <a:pt x="448955" y="228003"/>
                      </a:cubicBezTo>
                      <a:cubicBezTo>
                        <a:pt x="422451" y="245673"/>
                        <a:pt x="391967" y="258488"/>
                        <a:pt x="369442" y="281012"/>
                      </a:cubicBezTo>
                      <a:cubicBezTo>
                        <a:pt x="331675" y="318778"/>
                        <a:pt x="353333" y="300585"/>
                        <a:pt x="303181" y="334021"/>
                      </a:cubicBezTo>
                      <a:cubicBezTo>
                        <a:pt x="257744" y="402177"/>
                        <a:pt x="300028" y="349795"/>
                        <a:pt x="236920" y="400281"/>
                      </a:cubicBezTo>
                      <a:cubicBezTo>
                        <a:pt x="184944" y="441862"/>
                        <a:pt x="239704" y="417023"/>
                        <a:pt x="170659" y="440038"/>
                      </a:cubicBezTo>
                      <a:cubicBezTo>
                        <a:pt x="157407" y="448873"/>
                        <a:pt x="145457" y="460073"/>
                        <a:pt x="130903" y="466542"/>
                      </a:cubicBezTo>
                      <a:cubicBezTo>
                        <a:pt x="105373" y="477889"/>
                        <a:pt x="51390" y="493047"/>
                        <a:pt x="51390" y="493047"/>
                      </a:cubicBezTo>
                      <a:cubicBezTo>
                        <a:pt x="-28123" y="466541"/>
                        <a:pt x="2744" y="491194"/>
                        <a:pt x="24885" y="347273"/>
                      </a:cubicBezTo>
                      <a:cubicBezTo>
                        <a:pt x="32557" y="297406"/>
                        <a:pt x="36784" y="315834"/>
                        <a:pt x="64642" y="281012"/>
                      </a:cubicBezTo>
                      <a:cubicBezTo>
                        <a:pt x="74592" y="268575"/>
                        <a:pt x="79884" y="252517"/>
                        <a:pt x="91146" y="241255"/>
                      </a:cubicBezTo>
                      <a:cubicBezTo>
                        <a:pt x="116835" y="215566"/>
                        <a:pt x="138325" y="212277"/>
                        <a:pt x="170659" y="201499"/>
                      </a:cubicBezTo>
                      <a:cubicBezTo>
                        <a:pt x="253702" y="90775"/>
                        <a:pt x="167387" y="184908"/>
                        <a:pt x="250172" y="135238"/>
                      </a:cubicBezTo>
                      <a:cubicBezTo>
                        <a:pt x="260886" y="128810"/>
                        <a:pt x="266281" y="115665"/>
                        <a:pt x="276677" y="108734"/>
                      </a:cubicBezTo>
                      <a:cubicBezTo>
                        <a:pt x="293114" y="97776"/>
                        <a:pt x="312533" y="92030"/>
                        <a:pt x="329685" y="82229"/>
                      </a:cubicBezTo>
                      <a:cubicBezTo>
                        <a:pt x="401612" y="41128"/>
                        <a:pt x="336312" y="66768"/>
                        <a:pt x="409198" y="42473"/>
                      </a:cubicBezTo>
                      <a:cubicBezTo>
                        <a:pt x="422450" y="33638"/>
                        <a:pt x="434042" y="21561"/>
                        <a:pt x="448955" y="15968"/>
                      </a:cubicBezTo>
                      <a:cubicBezTo>
                        <a:pt x="543325" y="-19421"/>
                        <a:pt x="783320" y="14902"/>
                        <a:pt x="806764" y="15968"/>
                      </a:cubicBezTo>
                      <a:cubicBezTo>
                        <a:pt x="844585" y="23533"/>
                        <a:pt x="888610" y="31246"/>
                        <a:pt x="926033" y="42473"/>
                      </a:cubicBezTo>
                      <a:cubicBezTo>
                        <a:pt x="952793" y="50501"/>
                        <a:pt x="982300" y="53480"/>
                        <a:pt x="1005546" y="68977"/>
                      </a:cubicBezTo>
                      <a:cubicBezTo>
                        <a:pt x="1018798" y="77812"/>
                        <a:pt x="1032866" y="85531"/>
                        <a:pt x="1045303" y="95481"/>
                      </a:cubicBezTo>
                      <a:cubicBezTo>
                        <a:pt x="1055059" y="103286"/>
                        <a:pt x="1061093" y="115558"/>
                        <a:pt x="1071807" y="121986"/>
                      </a:cubicBezTo>
                      <a:cubicBezTo>
                        <a:pt x="1083785" y="129173"/>
                        <a:pt x="1098312" y="130821"/>
                        <a:pt x="1111564" y="135238"/>
                      </a:cubicBezTo>
                      <a:cubicBezTo>
                        <a:pt x="1124816" y="144073"/>
                        <a:pt x="1138883" y="151792"/>
                        <a:pt x="1151320" y="161742"/>
                      </a:cubicBezTo>
                      <a:cubicBezTo>
                        <a:pt x="1178293" y="183321"/>
                        <a:pt x="1184651" y="198487"/>
                        <a:pt x="1204329" y="228003"/>
                      </a:cubicBezTo>
                      <a:cubicBezTo>
                        <a:pt x="1199912" y="258925"/>
                        <a:pt x="1200955" y="291135"/>
                        <a:pt x="1191077" y="320768"/>
                      </a:cubicBezTo>
                      <a:cubicBezTo>
                        <a:pt x="1187126" y="332621"/>
                        <a:pt x="1176941" y="345506"/>
                        <a:pt x="1164572" y="347273"/>
                      </a:cubicBezTo>
                      <a:cubicBezTo>
                        <a:pt x="1142274" y="350459"/>
                        <a:pt x="1120042" y="339948"/>
                        <a:pt x="1098311" y="334021"/>
                      </a:cubicBezTo>
                      <a:cubicBezTo>
                        <a:pt x="1071357" y="326670"/>
                        <a:pt x="1018798" y="307516"/>
                        <a:pt x="1018798" y="307516"/>
                      </a:cubicBezTo>
                      <a:cubicBezTo>
                        <a:pt x="1005546" y="298681"/>
                        <a:pt x="993288" y="288135"/>
                        <a:pt x="979042" y="281012"/>
                      </a:cubicBezTo>
                      <a:cubicBezTo>
                        <a:pt x="966548" y="274765"/>
                        <a:pt x="951263" y="274947"/>
                        <a:pt x="939285" y="267760"/>
                      </a:cubicBezTo>
                      <a:cubicBezTo>
                        <a:pt x="928571" y="261332"/>
                        <a:pt x="923495" y="247683"/>
                        <a:pt x="912781" y="241255"/>
                      </a:cubicBezTo>
                      <a:cubicBezTo>
                        <a:pt x="900803" y="234068"/>
                        <a:pt x="886456" y="231841"/>
                        <a:pt x="873024" y="228003"/>
                      </a:cubicBezTo>
                      <a:cubicBezTo>
                        <a:pt x="794122" y="205460"/>
                        <a:pt x="830484" y="220269"/>
                        <a:pt x="727250" y="201499"/>
                      </a:cubicBezTo>
                      <a:cubicBezTo>
                        <a:pt x="709331" y="198241"/>
                        <a:pt x="691911" y="192664"/>
                        <a:pt x="674242" y="188247"/>
                      </a:cubicBezTo>
                      <a:cubicBezTo>
                        <a:pt x="590372" y="202225"/>
                        <a:pt x="621599" y="201499"/>
                        <a:pt x="581477" y="201499"/>
                      </a:cubicBezTo>
                    </a:path>
                  </a:pathLst>
                </a:custGeom>
                <a:solidFill>
                  <a:srgbClr val="FF66F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</p:grpSp>
          <p:sp>
            <p:nvSpPr>
              <p:cNvPr id="572" name="正方形/長方形 571"/>
              <p:cNvSpPr/>
              <p:nvPr/>
            </p:nvSpPr>
            <p:spPr>
              <a:xfrm>
                <a:off x="3211081" y="1525873"/>
                <a:ext cx="3110384" cy="1353091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ja-JP" altLang="en-US" sz="2000" b="0" cap="none" spc="0" dirty="0" smtClean="0">
                    <a:ln w="18415" cmpd="sng">
                      <a:solidFill>
                        <a:sysClr val="windowText" lastClr="000000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</a:rPr>
                  <a:t>もんだい</a:t>
                </a:r>
                <a:endParaRPr lang="ja-JP" altLang="en-US" sz="2000" b="0" cap="none" spc="0" dirty="0">
                  <a:ln w="18415" cmpd="sng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544" name="グループ化 543"/>
            <p:cNvGrpSpPr/>
            <p:nvPr/>
          </p:nvGrpSpPr>
          <p:grpSpPr>
            <a:xfrm>
              <a:off x="5588496" y="5061760"/>
              <a:ext cx="1455374" cy="1384722"/>
              <a:chOff x="2744777" y="1484784"/>
              <a:chExt cx="4050390" cy="4682851"/>
            </a:xfrm>
          </p:grpSpPr>
          <p:grpSp>
            <p:nvGrpSpPr>
              <p:cNvPr id="558" name="グループ化 557"/>
              <p:cNvGrpSpPr/>
              <p:nvPr/>
            </p:nvGrpSpPr>
            <p:grpSpPr>
              <a:xfrm>
                <a:off x="2744777" y="1484784"/>
                <a:ext cx="4050390" cy="4682851"/>
                <a:chOff x="2668961" y="1844824"/>
                <a:chExt cx="4050390" cy="4682851"/>
              </a:xfrm>
            </p:grpSpPr>
            <p:sp>
              <p:nvSpPr>
                <p:cNvPr id="563" name="フリーフォーム 562"/>
                <p:cNvSpPr/>
                <p:nvPr/>
              </p:nvSpPr>
              <p:spPr>
                <a:xfrm>
                  <a:off x="2668961" y="1844824"/>
                  <a:ext cx="4050390" cy="4682851"/>
                </a:xfrm>
                <a:custGeom>
                  <a:avLst/>
                  <a:gdLst>
                    <a:gd name="connsiteX0" fmla="*/ 1277497 w 4050390"/>
                    <a:gd name="connsiteY0" fmla="*/ 35515 h 4334120"/>
                    <a:gd name="connsiteX1" fmla="*/ 747410 w 4050390"/>
                    <a:gd name="connsiteY1" fmla="*/ 287306 h 4334120"/>
                    <a:gd name="connsiteX2" fmla="*/ 349845 w 4050390"/>
                    <a:gd name="connsiteY2" fmla="*/ 936663 h 4334120"/>
                    <a:gd name="connsiteX3" fmla="*/ 190819 w 4050390"/>
                    <a:gd name="connsiteY3" fmla="*/ 2672698 h 4334120"/>
                    <a:gd name="connsiteX4" fmla="*/ 204071 w 4050390"/>
                    <a:gd name="connsiteY4" fmla="*/ 4209950 h 4334120"/>
                    <a:gd name="connsiteX5" fmla="*/ 270332 w 4050390"/>
                    <a:gd name="connsiteY5" fmla="*/ 4249706 h 4334120"/>
                    <a:gd name="connsiteX6" fmla="*/ 3649637 w 4050390"/>
                    <a:gd name="connsiteY6" fmla="*/ 4302715 h 4334120"/>
                    <a:gd name="connsiteX7" fmla="*/ 4020697 w 4050390"/>
                    <a:gd name="connsiteY7" fmla="*/ 4249706 h 4334120"/>
                    <a:gd name="connsiteX8" fmla="*/ 3967689 w 4050390"/>
                    <a:gd name="connsiteY8" fmla="*/ 4156941 h 4334120"/>
                    <a:gd name="connsiteX9" fmla="*/ 3914680 w 4050390"/>
                    <a:gd name="connsiteY9" fmla="*/ 2526924 h 4334120"/>
                    <a:gd name="connsiteX10" fmla="*/ 3768906 w 4050390"/>
                    <a:gd name="connsiteY10" fmla="*/ 578854 h 4334120"/>
                    <a:gd name="connsiteX11" fmla="*/ 2152141 w 4050390"/>
                    <a:gd name="connsiteY11" fmla="*/ 22263 h 4334120"/>
                    <a:gd name="connsiteX12" fmla="*/ 1065463 w 4050390"/>
                    <a:gd name="connsiteY12" fmla="*/ 101776 h 4334120"/>
                    <a:gd name="connsiteX13" fmla="*/ 1065463 w 4050390"/>
                    <a:gd name="connsiteY13" fmla="*/ 101776 h 43341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4050390" h="4334120">
                      <a:moveTo>
                        <a:pt x="1277497" y="35515"/>
                      </a:moveTo>
                      <a:cubicBezTo>
                        <a:pt x="1089758" y="86315"/>
                        <a:pt x="902019" y="137115"/>
                        <a:pt x="747410" y="287306"/>
                      </a:cubicBezTo>
                      <a:cubicBezTo>
                        <a:pt x="592801" y="437497"/>
                        <a:pt x="442610" y="539098"/>
                        <a:pt x="349845" y="936663"/>
                      </a:cubicBezTo>
                      <a:cubicBezTo>
                        <a:pt x="257080" y="1334228"/>
                        <a:pt x="215115" y="2127150"/>
                        <a:pt x="190819" y="2672698"/>
                      </a:cubicBezTo>
                      <a:cubicBezTo>
                        <a:pt x="166523" y="3218246"/>
                        <a:pt x="190819" y="3947115"/>
                        <a:pt x="204071" y="4209950"/>
                      </a:cubicBezTo>
                      <a:cubicBezTo>
                        <a:pt x="217323" y="4472785"/>
                        <a:pt x="-303929" y="4234245"/>
                        <a:pt x="270332" y="4249706"/>
                      </a:cubicBezTo>
                      <a:cubicBezTo>
                        <a:pt x="844593" y="4265167"/>
                        <a:pt x="3024576" y="4302715"/>
                        <a:pt x="3649637" y="4302715"/>
                      </a:cubicBezTo>
                      <a:cubicBezTo>
                        <a:pt x="4274698" y="4302715"/>
                        <a:pt x="3967688" y="4274002"/>
                        <a:pt x="4020697" y="4249706"/>
                      </a:cubicBezTo>
                      <a:cubicBezTo>
                        <a:pt x="4073706" y="4225410"/>
                        <a:pt x="3985359" y="4444071"/>
                        <a:pt x="3967689" y="4156941"/>
                      </a:cubicBezTo>
                      <a:cubicBezTo>
                        <a:pt x="3950020" y="3869811"/>
                        <a:pt x="3947811" y="3123272"/>
                        <a:pt x="3914680" y="2526924"/>
                      </a:cubicBezTo>
                      <a:cubicBezTo>
                        <a:pt x="3881550" y="1930576"/>
                        <a:pt x="4062663" y="996298"/>
                        <a:pt x="3768906" y="578854"/>
                      </a:cubicBezTo>
                      <a:cubicBezTo>
                        <a:pt x="3475150" y="161411"/>
                        <a:pt x="2602715" y="101776"/>
                        <a:pt x="2152141" y="22263"/>
                      </a:cubicBezTo>
                      <a:cubicBezTo>
                        <a:pt x="1701567" y="-57250"/>
                        <a:pt x="1065463" y="101776"/>
                        <a:pt x="1065463" y="101776"/>
                      </a:cubicBezTo>
                      <a:lnTo>
                        <a:pt x="1065463" y="101776"/>
                      </a:lnTo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564" name="円/楕円 563"/>
                <p:cNvSpPr/>
                <p:nvPr/>
              </p:nvSpPr>
              <p:spPr>
                <a:xfrm>
                  <a:off x="3539968" y="2708920"/>
                  <a:ext cx="864096" cy="864096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565" name="弦 564"/>
                <p:cNvSpPr/>
                <p:nvPr/>
              </p:nvSpPr>
              <p:spPr>
                <a:xfrm rot="17413514">
                  <a:off x="3511875" y="2740803"/>
                  <a:ext cx="863204" cy="848977"/>
                </a:xfrm>
                <a:prstGeom prst="chord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566" name="円/楕円 565"/>
                <p:cNvSpPr/>
                <p:nvPr/>
              </p:nvSpPr>
              <p:spPr>
                <a:xfrm>
                  <a:off x="4913988" y="2708920"/>
                  <a:ext cx="864096" cy="864096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567" name="弦 566"/>
                <p:cNvSpPr/>
                <p:nvPr/>
              </p:nvSpPr>
              <p:spPr>
                <a:xfrm rot="17413514">
                  <a:off x="4885895" y="2740803"/>
                  <a:ext cx="863204" cy="848977"/>
                </a:xfrm>
                <a:prstGeom prst="chord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568" name="円/楕円 567"/>
                <p:cNvSpPr/>
                <p:nvPr/>
              </p:nvSpPr>
              <p:spPr>
                <a:xfrm>
                  <a:off x="3779912" y="2996952"/>
                  <a:ext cx="360040" cy="28803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569" name="円/楕円 568"/>
                <p:cNvSpPr/>
                <p:nvPr/>
              </p:nvSpPr>
              <p:spPr>
                <a:xfrm>
                  <a:off x="5137477" y="3021275"/>
                  <a:ext cx="360040" cy="28803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</p:grpSp>
          <p:grpSp>
            <p:nvGrpSpPr>
              <p:cNvPr id="559" name="グループ化 558"/>
              <p:cNvGrpSpPr/>
              <p:nvPr/>
            </p:nvGrpSpPr>
            <p:grpSpPr>
              <a:xfrm>
                <a:off x="4333282" y="3948385"/>
                <a:ext cx="880011" cy="701173"/>
                <a:chOff x="4109793" y="3844323"/>
                <a:chExt cx="1216771" cy="701173"/>
              </a:xfrm>
            </p:grpSpPr>
            <p:sp>
              <p:nvSpPr>
                <p:cNvPr id="561" name="フリーフォーム 560"/>
                <p:cNvSpPr/>
                <p:nvPr/>
              </p:nvSpPr>
              <p:spPr>
                <a:xfrm>
                  <a:off x="4109793" y="4052449"/>
                  <a:ext cx="1204329" cy="493047"/>
                </a:xfrm>
                <a:custGeom>
                  <a:avLst/>
                  <a:gdLst>
                    <a:gd name="connsiteX0" fmla="*/ 700746 w 1204329"/>
                    <a:gd name="connsiteY0" fmla="*/ 188247 h 493047"/>
                    <a:gd name="connsiteX1" fmla="*/ 528468 w 1204329"/>
                    <a:gd name="connsiteY1" fmla="*/ 201499 h 493047"/>
                    <a:gd name="connsiteX2" fmla="*/ 448955 w 1204329"/>
                    <a:gd name="connsiteY2" fmla="*/ 228003 h 493047"/>
                    <a:gd name="connsiteX3" fmla="*/ 369442 w 1204329"/>
                    <a:gd name="connsiteY3" fmla="*/ 281012 h 493047"/>
                    <a:gd name="connsiteX4" fmla="*/ 303181 w 1204329"/>
                    <a:gd name="connsiteY4" fmla="*/ 334021 h 493047"/>
                    <a:gd name="connsiteX5" fmla="*/ 236920 w 1204329"/>
                    <a:gd name="connsiteY5" fmla="*/ 400281 h 493047"/>
                    <a:gd name="connsiteX6" fmla="*/ 170659 w 1204329"/>
                    <a:gd name="connsiteY6" fmla="*/ 440038 h 493047"/>
                    <a:gd name="connsiteX7" fmla="*/ 130903 w 1204329"/>
                    <a:gd name="connsiteY7" fmla="*/ 466542 h 493047"/>
                    <a:gd name="connsiteX8" fmla="*/ 51390 w 1204329"/>
                    <a:gd name="connsiteY8" fmla="*/ 493047 h 493047"/>
                    <a:gd name="connsiteX9" fmla="*/ 24885 w 1204329"/>
                    <a:gd name="connsiteY9" fmla="*/ 347273 h 493047"/>
                    <a:gd name="connsiteX10" fmla="*/ 64642 w 1204329"/>
                    <a:gd name="connsiteY10" fmla="*/ 281012 h 493047"/>
                    <a:gd name="connsiteX11" fmla="*/ 91146 w 1204329"/>
                    <a:gd name="connsiteY11" fmla="*/ 241255 h 493047"/>
                    <a:gd name="connsiteX12" fmla="*/ 170659 w 1204329"/>
                    <a:gd name="connsiteY12" fmla="*/ 201499 h 493047"/>
                    <a:gd name="connsiteX13" fmla="*/ 250172 w 1204329"/>
                    <a:gd name="connsiteY13" fmla="*/ 135238 h 493047"/>
                    <a:gd name="connsiteX14" fmla="*/ 276677 w 1204329"/>
                    <a:gd name="connsiteY14" fmla="*/ 108734 h 493047"/>
                    <a:gd name="connsiteX15" fmla="*/ 329685 w 1204329"/>
                    <a:gd name="connsiteY15" fmla="*/ 82229 h 493047"/>
                    <a:gd name="connsiteX16" fmla="*/ 409198 w 1204329"/>
                    <a:gd name="connsiteY16" fmla="*/ 42473 h 493047"/>
                    <a:gd name="connsiteX17" fmla="*/ 448955 w 1204329"/>
                    <a:gd name="connsiteY17" fmla="*/ 15968 h 493047"/>
                    <a:gd name="connsiteX18" fmla="*/ 806764 w 1204329"/>
                    <a:gd name="connsiteY18" fmla="*/ 15968 h 493047"/>
                    <a:gd name="connsiteX19" fmla="*/ 926033 w 1204329"/>
                    <a:gd name="connsiteY19" fmla="*/ 42473 h 493047"/>
                    <a:gd name="connsiteX20" fmla="*/ 1005546 w 1204329"/>
                    <a:gd name="connsiteY20" fmla="*/ 68977 h 493047"/>
                    <a:gd name="connsiteX21" fmla="*/ 1045303 w 1204329"/>
                    <a:gd name="connsiteY21" fmla="*/ 95481 h 493047"/>
                    <a:gd name="connsiteX22" fmla="*/ 1071807 w 1204329"/>
                    <a:gd name="connsiteY22" fmla="*/ 121986 h 493047"/>
                    <a:gd name="connsiteX23" fmla="*/ 1111564 w 1204329"/>
                    <a:gd name="connsiteY23" fmla="*/ 135238 h 493047"/>
                    <a:gd name="connsiteX24" fmla="*/ 1151320 w 1204329"/>
                    <a:gd name="connsiteY24" fmla="*/ 161742 h 493047"/>
                    <a:gd name="connsiteX25" fmla="*/ 1204329 w 1204329"/>
                    <a:gd name="connsiteY25" fmla="*/ 228003 h 493047"/>
                    <a:gd name="connsiteX26" fmla="*/ 1191077 w 1204329"/>
                    <a:gd name="connsiteY26" fmla="*/ 320768 h 493047"/>
                    <a:gd name="connsiteX27" fmla="*/ 1164572 w 1204329"/>
                    <a:gd name="connsiteY27" fmla="*/ 347273 h 493047"/>
                    <a:gd name="connsiteX28" fmla="*/ 1098311 w 1204329"/>
                    <a:gd name="connsiteY28" fmla="*/ 334021 h 493047"/>
                    <a:gd name="connsiteX29" fmla="*/ 1018798 w 1204329"/>
                    <a:gd name="connsiteY29" fmla="*/ 307516 h 493047"/>
                    <a:gd name="connsiteX30" fmla="*/ 979042 w 1204329"/>
                    <a:gd name="connsiteY30" fmla="*/ 281012 h 493047"/>
                    <a:gd name="connsiteX31" fmla="*/ 939285 w 1204329"/>
                    <a:gd name="connsiteY31" fmla="*/ 267760 h 493047"/>
                    <a:gd name="connsiteX32" fmla="*/ 912781 w 1204329"/>
                    <a:gd name="connsiteY32" fmla="*/ 241255 h 493047"/>
                    <a:gd name="connsiteX33" fmla="*/ 873024 w 1204329"/>
                    <a:gd name="connsiteY33" fmla="*/ 228003 h 493047"/>
                    <a:gd name="connsiteX34" fmla="*/ 727250 w 1204329"/>
                    <a:gd name="connsiteY34" fmla="*/ 201499 h 493047"/>
                    <a:gd name="connsiteX35" fmla="*/ 674242 w 1204329"/>
                    <a:gd name="connsiteY35" fmla="*/ 188247 h 493047"/>
                    <a:gd name="connsiteX36" fmla="*/ 581477 w 1204329"/>
                    <a:gd name="connsiteY36" fmla="*/ 201499 h 493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1204329" h="493047">
                      <a:moveTo>
                        <a:pt x="700746" y="188247"/>
                      </a:moveTo>
                      <a:cubicBezTo>
                        <a:pt x="643320" y="192664"/>
                        <a:pt x="585359" y="192516"/>
                        <a:pt x="528468" y="201499"/>
                      </a:cubicBezTo>
                      <a:cubicBezTo>
                        <a:pt x="500872" y="205856"/>
                        <a:pt x="448955" y="228003"/>
                        <a:pt x="448955" y="228003"/>
                      </a:cubicBezTo>
                      <a:cubicBezTo>
                        <a:pt x="422451" y="245673"/>
                        <a:pt x="391967" y="258488"/>
                        <a:pt x="369442" y="281012"/>
                      </a:cubicBezTo>
                      <a:cubicBezTo>
                        <a:pt x="331675" y="318778"/>
                        <a:pt x="353333" y="300585"/>
                        <a:pt x="303181" y="334021"/>
                      </a:cubicBezTo>
                      <a:cubicBezTo>
                        <a:pt x="257744" y="402177"/>
                        <a:pt x="300028" y="349795"/>
                        <a:pt x="236920" y="400281"/>
                      </a:cubicBezTo>
                      <a:cubicBezTo>
                        <a:pt x="184944" y="441862"/>
                        <a:pt x="239704" y="417023"/>
                        <a:pt x="170659" y="440038"/>
                      </a:cubicBezTo>
                      <a:cubicBezTo>
                        <a:pt x="157407" y="448873"/>
                        <a:pt x="145457" y="460073"/>
                        <a:pt x="130903" y="466542"/>
                      </a:cubicBezTo>
                      <a:cubicBezTo>
                        <a:pt x="105373" y="477889"/>
                        <a:pt x="51390" y="493047"/>
                        <a:pt x="51390" y="493047"/>
                      </a:cubicBezTo>
                      <a:cubicBezTo>
                        <a:pt x="-28123" y="466541"/>
                        <a:pt x="2744" y="491194"/>
                        <a:pt x="24885" y="347273"/>
                      </a:cubicBezTo>
                      <a:cubicBezTo>
                        <a:pt x="32557" y="297406"/>
                        <a:pt x="36784" y="315834"/>
                        <a:pt x="64642" y="281012"/>
                      </a:cubicBezTo>
                      <a:cubicBezTo>
                        <a:pt x="74592" y="268575"/>
                        <a:pt x="79884" y="252517"/>
                        <a:pt x="91146" y="241255"/>
                      </a:cubicBezTo>
                      <a:cubicBezTo>
                        <a:pt x="116835" y="215566"/>
                        <a:pt x="138325" y="212277"/>
                        <a:pt x="170659" y="201499"/>
                      </a:cubicBezTo>
                      <a:cubicBezTo>
                        <a:pt x="253702" y="90775"/>
                        <a:pt x="167387" y="184908"/>
                        <a:pt x="250172" y="135238"/>
                      </a:cubicBezTo>
                      <a:cubicBezTo>
                        <a:pt x="260886" y="128810"/>
                        <a:pt x="266281" y="115665"/>
                        <a:pt x="276677" y="108734"/>
                      </a:cubicBezTo>
                      <a:cubicBezTo>
                        <a:pt x="293114" y="97776"/>
                        <a:pt x="312533" y="92030"/>
                        <a:pt x="329685" y="82229"/>
                      </a:cubicBezTo>
                      <a:cubicBezTo>
                        <a:pt x="401612" y="41128"/>
                        <a:pt x="336312" y="66768"/>
                        <a:pt x="409198" y="42473"/>
                      </a:cubicBezTo>
                      <a:cubicBezTo>
                        <a:pt x="422450" y="33638"/>
                        <a:pt x="434042" y="21561"/>
                        <a:pt x="448955" y="15968"/>
                      </a:cubicBezTo>
                      <a:cubicBezTo>
                        <a:pt x="543325" y="-19421"/>
                        <a:pt x="783320" y="14902"/>
                        <a:pt x="806764" y="15968"/>
                      </a:cubicBezTo>
                      <a:cubicBezTo>
                        <a:pt x="844585" y="23533"/>
                        <a:pt x="888610" y="31246"/>
                        <a:pt x="926033" y="42473"/>
                      </a:cubicBezTo>
                      <a:cubicBezTo>
                        <a:pt x="952793" y="50501"/>
                        <a:pt x="982300" y="53480"/>
                        <a:pt x="1005546" y="68977"/>
                      </a:cubicBezTo>
                      <a:cubicBezTo>
                        <a:pt x="1018798" y="77812"/>
                        <a:pt x="1032866" y="85531"/>
                        <a:pt x="1045303" y="95481"/>
                      </a:cubicBezTo>
                      <a:cubicBezTo>
                        <a:pt x="1055059" y="103286"/>
                        <a:pt x="1061093" y="115558"/>
                        <a:pt x="1071807" y="121986"/>
                      </a:cubicBezTo>
                      <a:cubicBezTo>
                        <a:pt x="1083785" y="129173"/>
                        <a:pt x="1098312" y="130821"/>
                        <a:pt x="1111564" y="135238"/>
                      </a:cubicBezTo>
                      <a:cubicBezTo>
                        <a:pt x="1124816" y="144073"/>
                        <a:pt x="1138883" y="151792"/>
                        <a:pt x="1151320" y="161742"/>
                      </a:cubicBezTo>
                      <a:cubicBezTo>
                        <a:pt x="1178293" y="183321"/>
                        <a:pt x="1184651" y="198487"/>
                        <a:pt x="1204329" y="228003"/>
                      </a:cubicBezTo>
                      <a:cubicBezTo>
                        <a:pt x="1199912" y="258925"/>
                        <a:pt x="1200955" y="291135"/>
                        <a:pt x="1191077" y="320768"/>
                      </a:cubicBezTo>
                      <a:cubicBezTo>
                        <a:pt x="1187126" y="332621"/>
                        <a:pt x="1176941" y="345506"/>
                        <a:pt x="1164572" y="347273"/>
                      </a:cubicBezTo>
                      <a:cubicBezTo>
                        <a:pt x="1142274" y="350459"/>
                        <a:pt x="1120042" y="339948"/>
                        <a:pt x="1098311" y="334021"/>
                      </a:cubicBezTo>
                      <a:cubicBezTo>
                        <a:pt x="1071357" y="326670"/>
                        <a:pt x="1018798" y="307516"/>
                        <a:pt x="1018798" y="307516"/>
                      </a:cubicBezTo>
                      <a:cubicBezTo>
                        <a:pt x="1005546" y="298681"/>
                        <a:pt x="993288" y="288135"/>
                        <a:pt x="979042" y="281012"/>
                      </a:cubicBezTo>
                      <a:cubicBezTo>
                        <a:pt x="966548" y="274765"/>
                        <a:pt x="951263" y="274947"/>
                        <a:pt x="939285" y="267760"/>
                      </a:cubicBezTo>
                      <a:cubicBezTo>
                        <a:pt x="928571" y="261332"/>
                        <a:pt x="923495" y="247683"/>
                        <a:pt x="912781" y="241255"/>
                      </a:cubicBezTo>
                      <a:cubicBezTo>
                        <a:pt x="900803" y="234068"/>
                        <a:pt x="886456" y="231841"/>
                        <a:pt x="873024" y="228003"/>
                      </a:cubicBezTo>
                      <a:cubicBezTo>
                        <a:pt x="794122" y="205460"/>
                        <a:pt x="830484" y="220269"/>
                        <a:pt x="727250" y="201499"/>
                      </a:cubicBezTo>
                      <a:cubicBezTo>
                        <a:pt x="709331" y="198241"/>
                        <a:pt x="691911" y="192664"/>
                        <a:pt x="674242" y="188247"/>
                      </a:cubicBezTo>
                      <a:cubicBezTo>
                        <a:pt x="590372" y="202225"/>
                        <a:pt x="621599" y="201499"/>
                        <a:pt x="581477" y="201499"/>
                      </a:cubicBezTo>
                    </a:path>
                  </a:pathLst>
                </a:custGeom>
                <a:solidFill>
                  <a:srgbClr val="FF66F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562" name="フリーフォーム 561"/>
                <p:cNvSpPr/>
                <p:nvPr/>
              </p:nvSpPr>
              <p:spPr>
                <a:xfrm>
                  <a:off x="4122235" y="3844323"/>
                  <a:ext cx="1204329" cy="493047"/>
                </a:xfrm>
                <a:custGeom>
                  <a:avLst/>
                  <a:gdLst>
                    <a:gd name="connsiteX0" fmla="*/ 700746 w 1204329"/>
                    <a:gd name="connsiteY0" fmla="*/ 188247 h 493047"/>
                    <a:gd name="connsiteX1" fmla="*/ 528468 w 1204329"/>
                    <a:gd name="connsiteY1" fmla="*/ 201499 h 493047"/>
                    <a:gd name="connsiteX2" fmla="*/ 448955 w 1204329"/>
                    <a:gd name="connsiteY2" fmla="*/ 228003 h 493047"/>
                    <a:gd name="connsiteX3" fmla="*/ 369442 w 1204329"/>
                    <a:gd name="connsiteY3" fmla="*/ 281012 h 493047"/>
                    <a:gd name="connsiteX4" fmla="*/ 303181 w 1204329"/>
                    <a:gd name="connsiteY4" fmla="*/ 334021 h 493047"/>
                    <a:gd name="connsiteX5" fmla="*/ 236920 w 1204329"/>
                    <a:gd name="connsiteY5" fmla="*/ 400281 h 493047"/>
                    <a:gd name="connsiteX6" fmla="*/ 170659 w 1204329"/>
                    <a:gd name="connsiteY6" fmla="*/ 440038 h 493047"/>
                    <a:gd name="connsiteX7" fmla="*/ 130903 w 1204329"/>
                    <a:gd name="connsiteY7" fmla="*/ 466542 h 493047"/>
                    <a:gd name="connsiteX8" fmla="*/ 51390 w 1204329"/>
                    <a:gd name="connsiteY8" fmla="*/ 493047 h 493047"/>
                    <a:gd name="connsiteX9" fmla="*/ 24885 w 1204329"/>
                    <a:gd name="connsiteY9" fmla="*/ 347273 h 493047"/>
                    <a:gd name="connsiteX10" fmla="*/ 64642 w 1204329"/>
                    <a:gd name="connsiteY10" fmla="*/ 281012 h 493047"/>
                    <a:gd name="connsiteX11" fmla="*/ 91146 w 1204329"/>
                    <a:gd name="connsiteY11" fmla="*/ 241255 h 493047"/>
                    <a:gd name="connsiteX12" fmla="*/ 170659 w 1204329"/>
                    <a:gd name="connsiteY12" fmla="*/ 201499 h 493047"/>
                    <a:gd name="connsiteX13" fmla="*/ 250172 w 1204329"/>
                    <a:gd name="connsiteY13" fmla="*/ 135238 h 493047"/>
                    <a:gd name="connsiteX14" fmla="*/ 276677 w 1204329"/>
                    <a:gd name="connsiteY14" fmla="*/ 108734 h 493047"/>
                    <a:gd name="connsiteX15" fmla="*/ 329685 w 1204329"/>
                    <a:gd name="connsiteY15" fmla="*/ 82229 h 493047"/>
                    <a:gd name="connsiteX16" fmla="*/ 409198 w 1204329"/>
                    <a:gd name="connsiteY16" fmla="*/ 42473 h 493047"/>
                    <a:gd name="connsiteX17" fmla="*/ 448955 w 1204329"/>
                    <a:gd name="connsiteY17" fmla="*/ 15968 h 493047"/>
                    <a:gd name="connsiteX18" fmla="*/ 806764 w 1204329"/>
                    <a:gd name="connsiteY18" fmla="*/ 15968 h 493047"/>
                    <a:gd name="connsiteX19" fmla="*/ 926033 w 1204329"/>
                    <a:gd name="connsiteY19" fmla="*/ 42473 h 493047"/>
                    <a:gd name="connsiteX20" fmla="*/ 1005546 w 1204329"/>
                    <a:gd name="connsiteY20" fmla="*/ 68977 h 493047"/>
                    <a:gd name="connsiteX21" fmla="*/ 1045303 w 1204329"/>
                    <a:gd name="connsiteY21" fmla="*/ 95481 h 493047"/>
                    <a:gd name="connsiteX22" fmla="*/ 1071807 w 1204329"/>
                    <a:gd name="connsiteY22" fmla="*/ 121986 h 493047"/>
                    <a:gd name="connsiteX23" fmla="*/ 1111564 w 1204329"/>
                    <a:gd name="connsiteY23" fmla="*/ 135238 h 493047"/>
                    <a:gd name="connsiteX24" fmla="*/ 1151320 w 1204329"/>
                    <a:gd name="connsiteY24" fmla="*/ 161742 h 493047"/>
                    <a:gd name="connsiteX25" fmla="*/ 1204329 w 1204329"/>
                    <a:gd name="connsiteY25" fmla="*/ 228003 h 493047"/>
                    <a:gd name="connsiteX26" fmla="*/ 1191077 w 1204329"/>
                    <a:gd name="connsiteY26" fmla="*/ 320768 h 493047"/>
                    <a:gd name="connsiteX27" fmla="*/ 1164572 w 1204329"/>
                    <a:gd name="connsiteY27" fmla="*/ 347273 h 493047"/>
                    <a:gd name="connsiteX28" fmla="*/ 1098311 w 1204329"/>
                    <a:gd name="connsiteY28" fmla="*/ 334021 h 493047"/>
                    <a:gd name="connsiteX29" fmla="*/ 1018798 w 1204329"/>
                    <a:gd name="connsiteY29" fmla="*/ 307516 h 493047"/>
                    <a:gd name="connsiteX30" fmla="*/ 979042 w 1204329"/>
                    <a:gd name="connsiteY30" fmla="*/ 281012 h 493047"/>
                    <a:gd name="connsiteX31" fmla="*/ 939285 w 1204329"/>
                    <a:gd name="connsiteY31" fmla="*/ 267760 h 493047"/>
                    <a:gd name="connsiteX32" fmla="*/ 912781 w 1204329"/>
                    <a:gd name="connsiteY32" fmla="*/ 241255 h 493047"/>
                    <a:gd name="connsiteX33" fmla="*/ 873024 w 1204329"/>
                    <a:gd name="connsiteY33" fmla="*/ 228003 h 493047"/>
                    <a:gd name="connsiteX34" fmla="*/ 727250 w 1204329"/>
                    <a:gd name="connsiteY34" fmla="*/ 201499 h 493047"/>
                    <a:gd name="connsiteX35" fmla="*/ 674242 w 1204329"/>
                    <a:gd name="connsiteY35" fmla="*/ 188247 h 493047"/>
                    <a:gd name="connsiteX36" fmla="*/ 581477 w 1204329"/>
                    <a:gd name="connsiteY36" fmla="*/ 201499 h 493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1204329" h="493047">
                      <a:moveTo>
                        <a:pt x="700746" y="188247"/>
                      </a:moveTo>
                      <a:cubicBezTo>
                        <a:pt x="643320" y="192664"/>
                        <a:pt x="585359" y="192516"/>
                        <a:pt x="528468" y="201499"/>
                      </a:cubicBezTo>
                      <a:cubicBezTo>
                        <a:pt x="500872" y="205856"/>
                        <a:pt x="448955" y="228003"/>
                        <a:pt x="448955" y="228003"/>
                      </a:cubicBezTo>
                      <a:cubicBezTo>
                        <a:pt x="422451" y="245673"/>
                        <a:pt x="391967" y="258488"/>
                        <a:pt x="369442" y="281012"/>
                      </a:cubicBezTo>
                      <a:cubicBezTo>
                        <a:pt x="331675" y="318778"/>
                        <a:pt x="353333" y="300585"/>
                        <a:pt x="303181" y="334021"/>
                      </a:cubicBezTo>
                      <a:cubicBezTo>
                        <a:pt x="257744" y="402177"/>
                        <a:pt x="300028" y="349795"/>
                        <a:pt x="236920" y="400281"/>
                      </a:cubicBezTo>
                      <a:cubicBezTo>
                        <a:pt x="184944" y="441862"/>
                        <a:pt x="239704" y="417023"/>
                        <a:pt x="170659" y="440038"/>
                      </a:cubicBezTo>
                      <a:cubicBezTo>
                        <a:pt x="157407" y="448873"/>
                        <a:pt x="145457" y="460073"/>
                        <a:pt x="130903" y="466542"/>
                      </a:cubicBezTo>
                      <a:cubicBezTo>
                        <a:pt x="105373" y="477889"/>
                        <a:pt x="51390" y="493047"/>
                        <a:pt x="51390" y="493047"/>
                      </a:cubicBezTo>
                      <a:cubicBezTo>
                        <a:pt x="-28123" y="466541"/>
                        <a:pt x="2744" y="491194"/>
                        <a:pt x="24885" y="347273"/>
                      </a:cubicBezTo>
                      <a:cubicBezTo>
                        <a:pt x="32557" y="297406"/>
                        <a:pt x="36784" y="315834"/>
                        <a:pt x="64642" y="281012"/>
                      </a:cubicBezTo>
                      <a:cubicBezTo>
                        <a:pt x="74592" y="268575"/>
                        <a:pt x="79884" y="252517"/>
                        <a:pt x="91146" y="241255"/>
                      </a:cubicBezTo>
                      <a:cubicBezTo>
                        <a:pt x="116835" y="215566"/>
                        <a:pt x="138325" y="212277"/>
                        <a:pt x="170659" y="201499"/>
                      </a:cubicBezTo>
                      <a:cubicBezTo>
                        <a:pt x="253702" y="90775"/>
                        <a:pt x="167387" y="184908"/>
                        <a:pt x="250172" y="135238"/>
                      </a:cubicBezTo>
                      <a:cubicBezTo>
                        <a:pt x="260886" y="128810"/>
                        <a:pt x="266281" y="115665"/>
                        <a:pt x="276677" y="108734"/>
                      </a:cubicBezTo>
                      <a:cubicBezTo>
                        <a:pt x="293114" y="97776"/>
                        <a:pt x="312533" y="92030"/>
                        <a:pt x="329685" y="82229"/>
                      </a:cubicBezTo>
                      <a:cubicBezTo>
                        <a:pt x="401612" y="41128"/>
                        <a:pt x="336312" y="66768"/>
                        <a:pt x="409198" y="42473"/>
                      </a:cubicBezTo>
                      <a:cubicBezTo>
                        <a:pt x="422450" y="33638"/>
                        <a:pt x="434042" y="21561"/>
                        <a:pt x="448955" y="15968"/>
                      </a:cubicBezTo>
                      <a:cubicBezTo>
                        <a:pt x="543325" y="-19421"/>
                        <a:pt x="783320" y="14902"/>
                        <a:pt x="806764" y="15968"/>
                      </a:cubicBezTo>
                      <a:cubicBezTo>
                        <a:pt x="844585" y="23533"/>
                        <a:pt x="888610" y="31246"/>
                        <a:pt x="926033" y="42473"/>
                      </a:cubicBezTo>
                      <a:cubicBezTo>
                        <a:pt x="952793" y="50501"/>
                        <a:pt x="982300" y="53480"/>
                        <a:pt x="1005546" y="68977"/>
                      </a:cubicBezTo>
                      <a:cubicBezTo>
                        <a:pt x="1018798" y="77812"/>
                        <a:pt x="1032866" y="85531"/>
                        <a:pt x="1045303" y="95481"/>
                      </a:cubicBezTo>
                      <a:cubicBezTo>
                        <a:pt x="1055059" y="103286"/>
                        <a:pt x="1061093" y="115558"/>
                        <a:pt x="1071807" y="121986"/>
                      </a:cubicBezTo>
                      <a:cubicBezTo>
                        <a:pt x="1083785" y="129173"/>
                        <a:pt x="1098312" y="130821"/>
                        <a:pt x="1111564" y="135238"/>
                      </a:cubicBezTo>
                      <a:cubicBezTo>
                        <a:pt x="1124816" y="144073"/>
                        <a:pt x="1138883" y="151792"/>
                        <a:pt x="1151320" y="161742"/>
                      </a:cubicBezTo>
                      <a:cubicBezTo>
                        <a:pt x="1178293" y="183321"/>
                        <a:pt x="1184651" y="198487"/>
                        <a:pt x="1204329" y="228003"/>
                      </a:cubicBezTo>
                      <a:cubicBezTo>
                        <a:pt x="1199912" y="258925"/>
                        <a:pt x="1200955" y="291135"/>
                        <a:pt x="1191077" y="320768"/>
                      </a:cubicBezTo>
                      <a:cubicBezTo>
                        <a:pt x="1187126" y="332621"/>
                        <a:pt x="1176941" y="345506"/>
                        <a:pt x="1164572" y="347273"/>
                      </a:cubicBezTo>
                      <a:cubicBezTo>
                        <a:pt x="1142274" y="350459"/>
                        <a:pt x="1120042" y="339948"/>
                        <a:pt x="1098311" y="334021"/>
                      </a:cubicBezTo>
                      <a:cubicBezTo>
                        <a:pt x="1071357" y="326670"/>
                        <a:pt x="1018798" y="307516"/>
                        <a:pt x="1018798" y="307516"/>
                      </a:cubicBezTo>
                      <a:cubicBezTo>
                        <a:pt x="1005546" y="298681"/>
                        <a:pt x="993288" y="288135"/>
                        <a:pt x="979042" y="281012"/>
                      </a:cubicBezTo>
                      <a:cubicBezTo>
                        <a:pt x="966548" y="274765"/>
                        <a:pt x="951263" y="274947"/>
                        <a:pt x="939285" y="267760"/>
                      </a:cubicBezTo>
                      <a:cubicBezTo>
                        <a:pt x="928571" y="261332"/>
                        <a:pt x="923495" y="247683"/>
                        <a:pt x="912781" y="241255"/>
                      </a:cubicBezTo>
                      <a:cubicBezTo>
                        <a:pt x="900803" y="234068"/>
                        <a:pt x="886456" y="231841"/>
                        <a:pt x="873024" y="228003"/>
                      </a:cubicBezTo>
                      <a:cubicBezTo>
                        <a:pt x="794122" y="205460"/>
                        <a:pt x="830484" y="220269"/>
                        <a:pt x="727250" y="201499"/>
                      </a:cubicBezTo>
                      <a:cubicBezTo>
                        <a:pt x="709331" y="198241"/>
                        <a:pt x="691911" y="192664"/>
                        <a:pt x="674242" y="188247"/>
                      </a:cubicBezTo>
                      <a:cubicBezTo>
                        <a:pt x="590372" y="202225"/>
                        <a:pt x="621599" y="201499"/>
                        <a:pt x="581477" y="201499"/>
                      </a:cubicBezTo>
                    </a:path>
                  </a:pathLst>
                </a:custGeom>
                <a:solidFill>
                  <a:srgbClr val="FF66F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</p:grpSp>
          <p:sp>
            <p:nvSpPr>
              <p:cNvPr id="560" name="正方形/長方形 559"/>
              <p:cNvSpPr/>
              <p:nvPr/>
            </p:nvSpPr>
            <p:spPr>
              <a:xfrm>
                <a:off x="3211081" y="1525873"/>
                <a:ext cx="3110384" cy="1353091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ja-JP" altLang="en-US" sz="2000" b="0" cap="none" spc="0" dirty="0" smtClean="0">
                    <a:ln w="18415" cmpd="sng">
                      <a:solidFill>
                        <a:sysClr val="windowText" lastClr="000000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</a:rPr>
                  <a:t>もんだい</a:t>
                </a:r>
                <a:endParaRPr lang="ja-JP" altLang="en-US" sz="2000" b="0" cap="none" spc="0" dirty="0">
                  <a:ln w="18415" cmpd="sng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545" name="グループ化 544"/>
            <p:cNvGrpSpPr/>
            <p:nvPr/>
          </p:nvGrpSpPr>
          <p:grpSpPr>
            <a:xfrm>
              <a:off x="7316688" y="5045224"/>
              <a:ext cx="1455374" cy="1384722"/>
              <a:chOff x="2744777" y="1484784"/>
              <a:chExt cx="4050390" cy="4682851"/>
            </a:xfrm>
          </p:grpSpPr>
          <p:grpSp>
            <p:nvGrpSpPr>
              <p:cNvPr id="546" name="グループ化 545"/>
              <p:cNvGrpSpPr/>
              <p:nvPr/>
            </p:nvGrpSpPr>
            <p:grpSpPr>
              <a:xfrm>
                <a:off x="2744777" y="1484784"/>
                <a:ext cx="4050390" cy="4682851"/>
                <a:chOff x="2668961" y="1844824"/>
                <a:chExt cx="4050390" cy="4682851"/>
              </a:xfrm>
            </p:grpSpPr>
            <p:sp>
              <p:nvSpPr>
                <p:cNvPr id="551" name="フリーフォーム 550"/>
                <p:cNvSpPr/>
                <p:nvPr/>
              </p:nvSpPr>
              <p:spPr>
                <a:xfrm>
                  <a:off x="2668961" y="1844824"/>
                  <a:ext cx="4050390" cy="4682851"/>
                </a:xfrm>
                <a:custGeom>
                  <a:avLst/>
                  <a:gdLst>
                    <a:gd name="connsiteX0" fmla="*/ 1277497 w 4050390"/>
                    <a:gd name="connsiteY0" fmla="*/ 35515 h 4334120"/>
                    <a:gd name="connsiteX1" fmla="*/ 747410 w 4050390"/>
                    <a:gd name="connsiteY1" fmla="*/ 287306 h 4334120"/>
                    <a:gd name="connsiteX2" fmla="*/ 349845 w 4050390"/>
                    <a:gd name="connsiteY2" fmla="*/ 936663 h 4334120"/>
                    <a:gd name="connsiteX3" fmla="*/ 190819 w 4050390"/>
                    <a:gd name="connsiteY3" fmla="*/ 2672698 h 4334120"/>
                    <a:gd name="connsiteX4" fmla="*/ 204071 w 4050390"/>
                    <a:gd name="connsiteY4" fmla="*/ 4209950 h 4334120"/>
                    <a:gd name="connsiteX5" fmla="*/ 270332 w 4050390"/>
                    <a:gd name="connsiteY5" fmla="*/ 4249706 h 4334120"/>
                    <a:gd name="connsiteX6" fmla="*/ 3649637 w 4050390"/>
                    <a:gd name="connsiteY6" fmla="*/ 4302715 h 4334120"/>
                    <a:gd name="connsiteX7" fmla="*/ 4020697 w 4050390"/>
                    <a:gd name="connsiteY7" fmla="*/ 4249706 h 4334120"/>
                    <a:gd name="connsiteX8" fmla="*/ 3967689 w 4050390"/>
                    <a:gd name="connsiteY8" fmla="*/ 4156941 h 4334120"/>
                    <a:gd name="connsiteX9" fmla="*/ 3914680 w 4050390"/>
                    <a:gd name="connsiteY9" fmla="*/ 2526924 h 4334120"/>
                    <a:gd name="connsiteX10" fmla="*/ 3768906 w 4050390"/>
                    <a:gd name="connsiteY10" fmla="*/ 578854 h 4334120"/>
                    <a:gd name="connsiteX11" fmla="*/ 2152141 w 4050390"/>
                    <a:gd name="connsiteY11" fmla="*/ 22263 h 4334120"/>
                    <a:gd name="connsiteX12" fmla="*/ 1065463 w 4050390"/>
                    <a:gd name="connsiteY12" fmla="*/ 101776 h 4334120"/>
                    <a:gd name="connsiteX13" fmla="*/ 1065463 w 4050390"/>
                    <a:gd name="connsiteY13" fmla="*/ 101776 h 43341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4050390" h="4334120">
                      <a:moveTo>
                        <a:pt x="1277497" y="35515"/>
                      </a:moveTo>
                      <a:cubicBezTo>
                        <a:pt x="1089758" y="86315"/>
                        <a:pt x="902019" y="137115"/>
                        <a:pt x="747410" y="287306"/>
                      </a:cubicBezTo>
                      <a:cubicBezTo>
                        <a:pt x="592801" y="437497"/>
                        <a:pt x="442610" y="539098"/>
                        <a:pt x="349845" y="936663"/>
                      </a:cubicBezTo>
                      <a:cubicBezTo>
                        <a:pt x="257080" y="1334228"/>
                        <a:pt x="215115" y="2127150"/>
                        <a:pt x="190819" y="2672698"/>
                      </a:cubicBezTo>
                      <a:cubicBezTo>
                        <a:pt x="166523" y="3218246"/>
                        <a:pt x="190819" y="3947115"/>
                        <a:pt x="204071" y="4209950"/>
                      </a:cubicBezTo>
                      <a:cubicBezTo>
                        <a:pt x="217323" y="4472785"/>
                        <a:pt x="-303929" y="4234245"/>
                        <a:pt x="270332" y="4249706"/>
                      </a:cubicBezTo>
                      <a:cubicBezTo>
                        <a:pt x="844593" y="4265167"/>
                        <a:pt x="3024576" y="4302715"/>
                        <a:pt x="3649637" y="4302715"/>
                      </a:cubicBezTo>
                      <a:cubicBezTo>
                        <a:pt x="4274698" y="4302715"/>
                        <a:pt x="3967688" y="4274002"/>
                        <a:pt x="4020697" y="4249706"/>
                      </a:cubicBezTo>
                      <a:cubicBezTo>
                        <a:pt x="4073706" y="4225410"/>
                        <a:pt x="3985359" y="4444071"/>
                        <a:pt x="3967689" y="4156941"/>
                      </a:cubicBezTo>
                      <a:cubicBezTo>
                        <a:pt x="3950020" y="3869811"/>
                        <a:pt x="3947811" y="3123272"/>
                        <a:pt x="3914680" y="2526924"/>
                      </a:cubicBezTo>
                      <a:cubicBezTo>
                        <a:pt x="3881550" y="1930576"/>
                        <a:pt x="4062663" y="996298"/>
                        <a:pt x="3768906" y="578854"/>
                      </a:cubicBezTo>
                      <a:cubicBezTo>
                        <a:pt x="3475150" y="161411"/>
                        <a:pt x="2602715" y="101776"/>
                        <a:pt x="2152141" y="22263"/>
                      </a:cubicBezTo>
                      <a:cubicBezTo>
                        <a:pt x="1701567" y="-57250"/>
                        <a:pt x="1065463" y="101776"/>
                        <a:pt x="1065463" y="101776"/>
                      </a:cubicBezTo>
                      <a:lnTo>
                        <a:pt x="1065463" y="101776"/>
                      </a:lnTo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552" name="円/楕円 551"/>
                <p:cNvSpPr/>
                <p:nvPr/>
              </p:nvSpPr>
              <p:spPr>
                <a:xfrm>
                  <a:off x="3539968" y="2708920"/>
                  <a:ext cx="864096" cy="864096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553" name="弦 552"/>
                <p:cNvSpPr/>
                <p:nvPr/>
              </p:nvSpPr>
              <p:spPr>
                <a:xfrm rot="17413514">
                  <a:off x="3511875" y="2740803"/>
                  <a:ext cx="863204" cy="848977"/>
                </a:xfrm>
                <a:prstGeom prst="chord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554" name="円/楕円 553"/>
                <p:cNvSpPr/>
                <p:nvPr/>
              </p:nvSpPr>
              <p:spPr>
                <a:xfrm>
                  <a:off x="4913988" y="2708920"/>
                  <a:ext cx="864096" cy="864096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555" name="弦 554"/>
                <p:cNvSpPr/>
                <p:nvPr/>
              </p:nvSpPr>
              <p:spPr>
                <a:xfrm rot="17413514">
                  <a:off x="4885895" y="2740803"/>
                  <a:ext cx="863204" cy="848977"/>
                </a:xfrm>
                <a:prstGeom prst="chord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556" name="円/楕円 555"/>
                <p:cNvSpPr/>
                <p:nvPr/>
              </p:nvSpPr>
              <p:spPr>
                <a:xfrm>
                  <a:off x="3779912" y="2996952"/>
                  <a:ext cx="360040" cy="28803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557" name="円/楕円 556"/>
                <p:cNvSpPr/>
                <p:nvPr/>
              </p:nvSpPr>
              <p:spPr>
                <a:xfrm>
                  <a:off x="5137477" y="3021275"/>
                  <a:ext cx="360040" cy="28803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</p:grpSp>
          <p:grpSp>
            <p:nvGrpSpPr>
              <p:cNvPr id="547" name="グループ化 546"/>
              <p:cNvGrpSpPr/>
              <p:nvPr/>
            </p:nvGrpSpPr>
            <p:grpSpPr>
              <a:xfrm>
                <a:off x="4333282" y="3948385"/>
                <a:ext cx="880011" cy="701173"/>
                <a:chOff x="4109793" y="3844323"/>
                <a:chExt cx="1216771" cy="701173"/>
              </a:xfrm>
            </p:grpSpPr>
            <p:sp>
              <p:nvSpPr>
                <p:cNvPr id="549" name="フリーフォーム 548"/>
                <p:cNvSpPr/>
                <p:nvPr/>
              </p:nvSpPr>
              <p:spPr>
                <a:xfrm>
                  <a:off x="4109793" y="4052449"/>
                  <a:ext cx="1204329" cy="493047"/>
                </a:xfrm>
                <a:custGeom>
                  <a:avLst/>
                  <a:gdLst>
                    <a:gd name="connsiteX0" fmla="*/ 700746 w 1204329"/>
                    <a:gd name="connsiteY0" fmla="*/ 188247 h 493047"/>
                    <a:gd name="connsiteX1" fmla="*/ 528468 w 1204329"/>
                    <a:gd name="connsiteY1" fmla="*/ 201499 h 493047"/>
                    <a:gd name="connsiteX2" fmla="*/ 448955 w 1204329"/>
                    <a:gd name="connsiteY2" fmla="*/ 228003 h 493047"/>
                    <a:gd name="connsiteX3" fmla="*/ 369442 w 1204329"/>
                    <a:gd name="connsiteY3" fmla="*/ 281012 h 493047"/>
                    <a:gd name="connsiteX4" fmla="*/ 303181 w 1204329"/>
                    <a:gd name="connsiteY4" fmla="*/ 334021 h 493047"/>
                    <a:gd name="connsiteX5" fmla="*/ 236920 w 1204329"/>
                    <a:gd name="connsiteY5" fmla="*/ 400281 h 493047"/>
                    <a:gd name="connsiteX6" fmla="*/ 170659 w 1204329"/>
                    <a:gd name="connsiteY6" fmla="*/ 440038 h 493047"/>
                    <a:gd name="connsiteX7" fmla="*/ 130903 w 1204329"/>
                    <a:gd name="connsiteY7" fmla="*/ 466542 h 493047"/>
                    <a:gd name="connsiteX8" fmla="*/ 51390 w 1204329"/>
                    <a:gd name="connsiteY8" fmla="*/ 493047 h 493047"/>
                    <a:gd name="connsiteX9" fmla="*/ 24885 w 1204329"/>
                    <a:gd name="connsiteY9" fmla="*/ 347273 h 493047"/>
                    <a:gd name="connsiteX10" fmla="*/ 64642 w 1204329"/>
                    <a:gd name="connsiteY10" fmla="*/ 281012 h 493047"/>
                    <a:gd name="connsiteX11" fmla="*/ 91146 w 1204329"/>
                    <a:gd name="connsiteY11" fmla="*/ 241255 h 493047"/>
                    <a:gd name="connsiteX12" fmla="*/ 170659 w 1204329"/>
                    <a:gd name="connsiteY12" fmla="*/ 201499 h 493047"/>
                    <a:gd name="connsiteX13" fmla="*/ 250172 w 1204329"/>
                    <a:gd name="connsiteY13" fmla="*/ 135238 h 493047"/>
                    <a:gd name="connsiteX14" fmla="*/ 276677 w 1204329"/>
                    <a:gd name="connsiteY14" fmla="*/ 108734 h 493047"/>
                    <a:gd name="connsiteX15" fmla="*/ 329685 w 1204329"/>
                    <a:gd name="connsiteY15" fmla="*/ 82229 h 493047"/>
                    <a:gd name="connsiteX16" fmla="*/ 409198 w 1204329"/>
                    <a:gd name="connsiteY16" fmla="*/ 42473 h 493047"/>
                    <a:gd name="connsiteX17" fmla="*/ 448955 w 1204329"/>
                    <a:gd name="connsiteY17" fmla="*/ 15968 h 493047"/>
                    <a:gd name="connsiteX18" fmla="*/ 806764 w 1204329"/>
                    <a:gd name="connsiteY18" fmla="*/ 15968 h 493047"/>
                    <a:gd name="connsiteX19" fmla="*/ 926033 w 1204329"/>
                    <a:gd name="connsiteY19" fmla="*/ 42473 h 493047"/>
                    <a:gd name="connsiteX20" fmla="*/ 1005546 w 1204329"/>
                    <a:gd name="connsiteY20" fmla="*/ 68977 h 493047"/>
                    <a:gd name="connsiteX21" fmla="*/ 1045303 w 1204329"/>
                    <a:gd name="connsiteY21" fmla="*/ 95481 h 493047"/>
                    <a:gd name="connsiteX22" fmla="*/ 1071807 w 1204329"/>
                    <a:gd name="connsiteY22" fmla="*/ 121986 h 493047"/>
                    <a:gd name="connsiteX23" fmla="*/ 1111564 w 1204329"/>
                    <a:gd name="connsiteY23" fmla="*/ 135238 h 493047"/>
                    <a:gd name="connsiteX24" fmla="*/ 1151320 w 1204329"/>
                    <a:gd name="connsiteY24" fmla="*/ 161742 h 493047"/>
                    <a:gd name="connsiteX25" fmla="*/ 1204329 w 1204329"/>
                    <a:gd name="connsiteY25" fmla="*/ 228003 h 493047"/>
                    <a:gd name="connsiteX26" fmla="*/ 1191077 w 1204329"/>
                    <a:gd name="connsiteY26" fmla="*/ 320768 h 493047"/>
                    <a:gd name="connsiteX27" fmla="*/ 1164572 w 1204329"/>
                    <a:gd name="connsiteY27" fmla="*/ 347273 h 493047"/>
                    <a:gd name="connsiteX28" fmla="*/ 1098311 w 1204329"/>
                    <a:gd name="connsiteY28" fmla="*/ 334021 h 493047"/>
                    <a:gd name="connsiteX29" fmla="*/ 1018798 w 1204329"/>
                    <a:gd name="connsiteY29" fmla="*/ 307516 h 493047"/>
                    <a:gd name="connsiteX30" fmla="*/ 979042 w 1204329"/>
                    <a:gd name="connsiteY30" fmla="*/ 281012 h 493047"/>
                    <a:gd name="connsiteX31" fmla="*/ 939285 w 1204329"/>
                    <a:gd name="connsiteY31" fmla="*/ 267760 h 493047"/>
                    <a:gd name="connsiteX32" fmla="*/ 912781 w 1204329"/>
                    <a:gd name="connsiteY32" fmla="*/ 241255 h 493047"/>
                    <a:gd name="connsiteX33" fmla="*/ 873024 w 1204329"/>
                    <a:gd name="connsiteY33" fmla="*/ 228003 h 493047"/>
                    <a:gd name="connsiteX34" fmla="*/ 727250 w 1204329"/>
                    <a:gd name="connsiteY34" fmla="*/ 201499 h 493047"/>
                    <a:gd name="connsiteX35" fmla="*/ 674242 w 1204329"/>
                    <a:gd name="connsiteY35" fmla="*/ 188247 h 493047"/>
                    <a:gd name="connsiteX36" fmla="*/ 581477 w 1204329"/>
                    <a:gd name="connsiteY36" fmla="*/ 201499 h 493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1204329" h="493047">
                      <a:moveTo>
                        <a:pt x="700746" y="188247"/>
                      </a:moveTo>
                      <a:cubicBezTo>
                        <a:pt x="643320" y="192664"/>
                        <a:pt x="585359" y="192516"/>
                        <a:pt x="528468" y="201499"/>
                      </a:cubicBezTo>
                      <a:cubicBezTo>
                        <a:pt x="500872" y="205856"/>
                        <a:pt x="448955" y="228003"/>
                        <a:pt x="448955" y="228003"/>
                      </a:cubicBezTo>
                      <a:cubicBezTo>
                        <a:pt x="422451" y="245673"/>
                        <a:pt x="391967" y="258488"/>
                        <a:pt x="369442" y="281012"/>
                      </a:cubicBezTo>
                      <a:cubicBezTo>
                        <a:pt x="331675" y="318778"/>
                        <a:pt x="353333" y="300585"/>
                        <a:pt x="303181" y="334021"/>
                      </a:cubicBezTo>
                      <a:cubicBezTo>
                        <a:pt x="257744" y="402177"/>
                        <a:pt x="300028" y="349795"/>
                        <a:pt x="236920" y="400281"/>
                      </a:cubicBezTo>
                      <a:cubicBezTo>
                        <a:pt x="184944" y="441862"/>
                        <a:pt x="239704" y="417023"/>
                        <a:pt x="170659" y="440038"/>
                      </a:cubicBezTo>
                      <a:cubicBezTo>
                        <a:pt x="157407" y="448873"/>
                        <a:pt x="145457" y="460073"/>
                        <a:pt x="130903" y="466542"/>
                      </a:cubicBezTo>
                      <a:cubicBezTo>
                        <a:pt x="105373" y="477889"/>
                        <a:pt x="51390" y="493047"/>
                        <a:pt x="51390" y="493047"/>
                      </a:cubicBezTo>
                      <a:cubicBezTo>
                        <a:pt x="-28123" y="466541"/>
                        <a:pt x="2744" y="491194"/>
                        <a:pt x="24885" y="347273"/>
                      </a:cubicBezTo>
                      <a:cubicBezTo>
                        <a:pt x="32557" y="297406"/>
                        <a:pt x="36784" y="315834"/>
                        <a:pt x="64642" y="281012"/>
                      </a:cubicBezTo>
                      <a:cubicBezTo>
                        <a:pt x="74592" y="268575"/>
                        <a:pt x="79884" y="252517"/>
                        <a:pt x="91146" y="241255"/>
                      </a:cubicBezTo>
                      <a:cubicBezTo>
                        <a:pt x="116835" y="215566"/>
                        <a:pt x="138325" y="212277"/>
                        <a:pt x="170659" y="201499"/>
                      </a:cubicBezTo>
                      <a:cubicBezTo>
                        <a:pt x="253702" y="90775"/>
                        <a:pt x="167387" y="184908"/>
                        <a:pt x="250172" y="135238"/>
                      </a:cubicBezTo>
                      <a:cubicBezTo>
                        <a:pt x="260886" y="128810"/>
                        <a:pt x="266281" y="115665"/>
                        <a:pt x="276677" y="108734"/>
                      </a:cubicBezTo>
                      <a:cubicBezTo>
                        <a:pt x="293114" y="97776"/>
                        <a:pt x="312533" y="92030"/>
                        <a:pt x="329685" y="82229"/>
                      </a:cubicBezTo>
                      <a:cubicBezTo>
                        <a:pt x="401612" y="41128"/>
                        <a:pt x="336312" y="66768"/>
                        <a:pt x="409198" y="42473"/>
                      </a:cubicBezTo>
                      <a:cubicBezTo>
                        <a:pt x="422450" y="33638"/>
                        <a:pt x="434042" y="21561"/>
                        <a:pt x="448955" y="15968"/>
                      </a:cubicBezTo>
                      <a:cubicBezTo>
                        <a:pt x="543325" y="-19421"/>
                        <a:pt x="783320" y="14902"/>
                        <a:pt x="806764" y="15968"/>
                      </a:cubicBezTo>
                      <a:cubicBezTo>
                        <a:pt x="844585" y="23533"/>
                        <a:pt x="888610" y="31246"/>
                        <a:pt x="926033" y="42473"/>
                      </a:cubicBezTo>
                      <a:cubicBezTo>
                        <a:pt x="952793" y="50501"/>
                        <a:pt x="982300" y="53480"/>
                        <a:pt x="1005546" y="68977"/>
                      </a:cubicBezTo>
                      <a:cubicBezTo>
                        <a:pt x="1018798" y="77812"/>
                        <a:pt x="1032866" y="85531"/>
                        <a:pt x="1045303" y="95481"/>
                      </a:cubicBezTo>
                      <a:cubicBezTo>
                        <a:pt x="1055059" y="103286"/>
                        <a:pt x="1061093" y="115558"/>
                        <a:pt x="1071807" y="121986"/>
                      </a:cubicBezTo>
                      <a:cubicBezTo>
                        <a:pt x="1083785" y="129173"/>
                        <a:pt x="1098312" y="130821"/>
                        <a:pt x="1111564" y="135238"/>
                      </a:cubicBezTo>
                      <a:cubicBezTo>
                        <a:pt x="1124816" y="144073"/>
                        <a:pt x="1138883" y="151792"/>
                        <a:pt x="1151320" y="161742"/>
                      </a:cubicBezTo>
                      <a:cubicBezTo>
                        <a:pt x="1178293" y="183321"/>
                        <a:pt x="1184651" y="198487"/>
                        <a:pt x="1204329" y="228003"/>
                      </a:cubicBezTo>
                      <a:cubicBezTo>
                        <a:pt x="1199912" y="258925"/>
                        <a:pt x="1200955" y="291135"/>
                        <a:pt x="1191077" y="320768"/>
                      </a:cubicBezTo>
                      <a:cubicBezTo>
                        <a:pt x="1187126" y="332621"/>
                        <a:pt x="1176941" y="345506"/>
                        <a:pt x="1164572" y="347273"/>
                      </a:cubicBezTo>
                      <a:cubicBezTo>
                        <a:pt x="1142274" y="350459"/>
                        <a:pt x="1120042" y="339948"/>
                        <a:pt x="1098311" y="334021"/>
                      </a:cubicBezTo>
                      <a:cubicBezTo>
                        <a:pt x="1071357" y="326670"/>
                        <a:pt x="1018798" y="307516"/>
                        <a:pt x="1018798" y="307516"/>
                      </a:cubicBezTo>
                      <a:cubicBezTo>
                        <a:pt x="1005546" y="298681"/>
                        <a:pt x="993288" y="288135"/>
                        <a:pt x="979042" y="281012"/>
                      </a:cubicBezTo>
                      <a:cubicBezTo>
                        <a:pt x="966548" y="274765"/>
                        <a:pt x="951263" y="274947"/>
                        <a:pt x="939285" y="267760"/>
                      </a:cubicBezTo>
                      <a:cubicBezTo>
                        <a:pt x="928571" y="261332"/>
                        <a:pt x="923495" y="247683"/>
                        <a:pt x="912781" y="241255"/>
                      </a:cubicBezTo>
                      <a:cubicBezTo>
                        <a:pt x="900803" y="234068"/>
                        <a:pt x="886456" y="231841"/>
                        <a:pt x="873024" y="228003"/>
                      </a:cubicBezTo>
                      <a:cubicBezTo>
                        <a:pt x="794122" y="205460"/>
                        <a:pt x="830484" y="220269"/>
                        <a:pt x="727250" y="201499"/>
                      </a:cubicBezTo>
                      <a:cubicBezTo>
                        <a:pt x="709331" y="198241"/>
                        <a:pt x="691911" y="192664"/>
                        <a:pt x="674242" y="188247"/>
                      </a:cubicBezTo>
                      <a:cubicBezTo>
                        <a:pt x="590372" y="202225"/>
                        <a:pt x="621599" y="201499"/>
                        <a:pt x="581477" y="201499"/>
                      </a:cubicBezTo>
                    </a:path>
                  </a:pathLst>
                </a:custGeom>
                <a:solidFill>
                  <a:srgbClr val="FF66F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550" name="フリーフォーム 549"/>
                <p:cNvSpPr/>
                <p:nvPr/>
              </p:nvSpPr>
              <p:spPr>
                <a:xfrm>
                  <a:off x="4122235" y="3844323"/>
                  <a:ext cx="1204329" cy="493047"/>
                </a:xfrm>
                <a:custGeom>
                  <a:avLst/>
                  <a:gdLst>
                    <a:gd name="connsiteX0" fmla="*/ 700746 w 1204329"/>
                    <a:gd name="connsiteY0" fmla="*/ 188247 h 493047"/>
                    <a:gd name="connsiteX1" fmla="*/ 528468 w 1204329"/>
                    <a:gd name="connsiteY1" fmla="*/ 201499 h 493047"/>
                    <a:gd name="connsiteX2" fmla="*/ 448955 w 1204329"/>
                    <a:gd name="connsiteY2" fmla="*/ 228003 h 493047"/>
                    <a:gd name="connsiteX3" fmla="*/ 369442 w 1204329"/>
                    <a:gd name="connsiteY3" fmla="*/ 281012 h 493047"/>
                    <a:gd name="connsiteX4" fmla="*/ 303181 w 1204329"/>
                    <a:gd name="connsiteY4" fmla="*/ 334021 h 493047"/>
                    <a:gd name="connsiteX5" fmla="*/ 236920 w 1204329"/>
                    <a:gd name="connsiteY5" fmla="*/ 400281 h 493047"/>
                    <a:gd name="connsiteX6" fmla="*/ 170659 w 1204329"/>
                    <a:gd name="connsiteY6" fmla="*/ 440038 h 493047"/>
                    <a:gd name="connsiteX7" fmla="*/ 130903 w 1204329"/>
                    <a:gd name="connsiteY7" fmla="*/ 466542 h 493047"/>
                    <a:gd name="connsiteX8" fmla="*/ 51390 w 1204329"/>
                    <a:gd name="connsiteY8" fmla="*/ 493047 h 493047"/>
                    <a:gd name="connsiteX9" fmla="*/ 24885 w 1204329"/>
                    <a:gd name="connsiteY9" fmla="*/ 347273 h 493047"/>
                    <a:gd name="connsiteX10" fmla="*/ 64642 w 1204329"/>
                    <a:gd name="connsiteY10" fmla="*/ 281012 h 493047"/>
                    <a:gd name="connsiteX11" fmla="*/ 91146 w 1204329"/>
                    <a:gd name="connsiteY11" fmla="*/ 241255 h 493047"/>
                    <a:gd name="connsiteX12" fmla="*/ 170659 w 1204329"/>
                    <a:gd name="connsiteY12" fmla="*/ 201499 h 493047"/>
                    <a:gd name="connsiteX13" fmla="*/ 250172 w 1204329"/>
                    <a:gd name="connsiteY13" fmla="*/ 135238 h 493047"/>
                    <a:gd name="connsiteX14" fmla="*/ 276677 w 1204329"/>
                    <a:gd name="connsiteY14" fmla="*/ 108734 h 493047"/>
                    <a:gd name="connsiteX15" fmla="*/ 329685 w 1204329"/>
                    <a:gd name="connsiteY15" fmla="*/ 82229 h 493047"/>
                    <a:gd name="connsiteX16" fmla="*/ 409198 w 1204329"/>
                    <a:gd name="connsiteY16" fmla="*/ 42473 h 493047"/>
                    <a:gd name="connsiteX17" fmla="*/ 448955 w 1204329"/>
                    <a:gd name="connsiteY17" fmla="*/ 15968 h 493047"/>
                    <a:gd name="connsiteX18" fmla="*/ 806764 w 1204329"/>
                    <a:gd name="connsiteY18" fmla="*/ 15968 h 493047"/>
                    <a:gd name="connsiteX19" fmla="*/ 926033 w 1204329"/>
                    <a:gd name="connsiteY19" fmla="*/ 42473 h 493047"/>
                    <a:gd name="connsiteX20" fmla="*/ 1005546 w 1204329"/>
                    <a:gd name="connsiteY20" fmla="*/ 68977 h 493047"/>
                    <a:gd name="connsiteX21" fmla="*/ 1045303 w 1204329"/>
                    <a:gd name="connsiteY21" fmla="*/ 95481 h 493047"/>
                    <a:gd name="connsiteX22" fmla="*/ 1071807 w 1204329"/>
                    <a:gd name="connsiteY22" fmla="*/ 121986 h 493047"/>
                    <a:gd name="connsiteX23" fmla="*/ 1111564 w 1204329"/>
                    <a:gd name="connsiteY23" fmla="*/ 135238 h 493047"/>
                    <a:gd name="connsiteX24" fmla="*/ 1151320 w 1204329"/>
                    <a:gd name="connsiteY24" fmla="*/ 161742 h 493047"/>
                    <a:gd name="connsiteX25" fmla="*/ 1204329 w 1204329"/>
                    <a:gd name="connsiteY25" fmla="*/ 228003 h 493047"/>
                    <a:gd name="connsiteX26" fmla="*/ 1191077 w 1204329"/>
                    <a:gd name="connsiteY26" fmla="*/ 320768 h 493047"/>
                    <a:gd name="connsiteX27" fmla="*/ 1164572 w 1204329"/>
                    <a:gd name="connsiteY27" fmla="*/ 347273 h 493047"/>
                    <a:gd name="connsiteX28" fmla="*/ 1098311 w 1204329"/>
                    <a:gd name="connsiteY28" fmla="*/ 334021 h 493047"/>
                    <a:gd name="connsiteX29" fmla="*/ 1018798 w 1204329"/>
                    <a:gd name="connsiteY29" fmla="*/ 307516 h 493047"/>
                    <a:gd name="connsiteX30" fmla="*/ 979042 w 1204329"/>
                    <a:gd name="connsiteY30" fmla="*/ 281012 h 493047"/>
                    <a:gd name="connsiteX31" fmla="*/ 939285 w 1204329"/>
                    <a:gd name="connsiteY31" fmla="*/ 267760 h 493047"/>
                    <a:gd name="connsiteX32" fmla="*/ 912781 w 1204329"/>
                    <a:gd name="connsiteY32" fmla="*/ 241255 h 493047"/>
                    <a:gd name="connsiteX33" fmla="*/ 873024 w 1204329"/>
                    <a:gd name="connsiteY33" fmla="*/ 228003 h 493047"/>
                    <a:gd name="connsiteX34" fmla="*/ 727250 w 1204329"/>
                    <a:gd name="connsiteY34" fmla="*/ 201499 h 493047"/>
                    <a:gd name="connsiteX35" fmla="*/ 674242 w 1204329"/>
                    <a:gd name="connsiteY35" fmla="*/ 188247 h 493047"/>
                    <a:gd name="connsiteX36" fmla="*/ 581477 w 1204329"/>
                    <a:gd name="connsiteY36" fmla="*/ 201499 h 493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1204329" h="493047">
                      <a:moveTo>
                        <a:pt x="700746" y="188247"/>
                      </a:moveTo>
                      <a:cubicBezTo>
                        <a:pt x="643320" y="192664"/>
                        <a:pt x="585359" y="192516"/>
                        <a:pt x="528468" y="201499"/>
                      </a:cubicBezTo>
                      <a:cubicBezTo>
                        <a:pt x="500872" y="205856"/>
                        <a:pt x="448955" y="228003"/>
                        <a:pt x="448955" y="228003"/>
                      </a:cubicBezTo>
                      <a:cubicBezTo>
                        <a:pt x="422451" y="245673"/>
                        <a:pt x="391967" y="258488"/>
                        <a:pt x="369442" y="281012"/>
                      </a:cubicBezTo>
                      <a:cubicBezTo>
                        <a:pt x="331675" y="318778"/>
                        <a:pt x="353333" y="300585"/>
                        <a:pt x="303181" y="334021"/>
                      </a:cubicBezTo>
                      <a:cubicBezTo>
                        <a:pt x="257744" y="402177"/>
                        <a:pt x="300028" y="349795"/>
                        <a:pt x="236920" y="400281"/>
                      </a:cubicBezTo>
                      <a:cubicBezTo>
                        <a:pt x="184944" y="441862"/>
                        <a:pt x="239704" y="417023"/>
                        <a:pt x="170659" y="440038"/>
                      </a:cubicBezTo>
                      <a:cubicBezTo>
                        <a:pt x="157407" y="448873"/>
                        <a:pt x="145457" y="460073"/>
                        <a:pt x="130903" y="466542"/>
                      </a:cubicBezTo>
                      <a:cubicBezTo>
                        <a:pt x="105373" y="477889"/>
                        <a:pt x="51390" y="493047"/>
                        <a:pt x="51390" y="493047"/>
                      </a:cubicBezTo>
                      <a:cubicBezTo>
                        <a:pt x="-28123" y="466541"/>
                        <a:pt x="2744" y="491194"/>
                        <a:pt x="24885" y="347273"/>
                      </a:cubicBezTo>
                      <a:cubicBezTo>
                        <a:pt x="32557" y="297406"/>
                        <a:pt x="36784" y="315834"/>
                        <a:pt x="64642" y="281012"/>
                      </a:cubicBezTo>
                      <a:cubicBezTo>
                        <a:pt x="74592" y="268575"/>
                        <a:pt x="79884" y="252517"/>
                        <a:pt x="91146" y="241255"/>
                      </a:cubicBezTo>
                      <a:cubicBezTo>
                        <a:pt x="116835" y="215566"/>
                        <a:pt x="138325" y="212277"/>
                        <a:pt x="170659" y="201499"/>
                      </a:cubicBezTo>
                      <a:cubicBezTo>
                        <a:pt x="253702" y="90775"/>
                        <a:pt x="167387" y="184908"/>
                        <a:pt x="250172" y="135238"/>
                      </a:cubicBezTo>
                      <a:cubicBezTo>
                        <a:pt x="260886" y="128810"/>
                        <a:pt x="266281" y="115665"/>
                        <a:pt x="276677" y="108734"/>
                      </a:cubicBezTo>
                      <a:cubicBezTo>
                        <a:pt x="293114" y="97776"/>
                        <a:pt x="312533" y="92030"/>
                        <a:pt x="329685" y="82229"/>
                      </a:cubicBezTo>
                      <a:cubicBezTo>
                        <a:pt x="401612" y="41128"/>
                        <a:pt x="336312" y="66768"/>
                        <a:pt x="409198" y="42473"/>
                      </a:cubicBezTo>
                      <a:cubicBezTo>
                        <a:pt x="422450" y="33638"/>
                        <a:pt x="434042" y="21561"/>
                        <a:pt x="448955" y="15968"/>
                      </a:cubicBezTo>
                      <a:cubicBezTo>
                        <a:pt x="543325" y="-19421"/>
                        <a:pt x="783320" y="14902"/>
                        <a:pt x="806764" y="15968"/>
                      </a:cubicBezTo>
                      <a:cubicBezTo>
                        <a:pt x="844585" y="23533"/>
                        <a:pt x="888610" y="31246"/>
                        <a:pt x="926033" y="42473"/>
                      </a:cubicBezTo>
                      <a:cubicBezTo>
                        <a:pt x="952793" y="50501"/>
                        <a:pt x="982300" y="53480"/>
                        <a:pt x="1005546" y="68977"/>
                      </a:cubicBezTo>
                      <a:cubicBezTo>
                        <a:pt x="1018798" y="77812"/>
                        <a:pt x="1032866" y="85531"/>
                        <a:pt x="1045303" y="95481"/>
                      </a:cubicBezTo>
                      <a:cubicBezTo>
                        <a:pt x="1055059" y="103286"/>
                        <a:pt x="1061093" y="115558"/>
                        <a:pt x="1071807" y="121986"/>
                      </a:cubicBezTo>
                      <a:cubicBezTo>
                        <a:pt x="1083785" y="129173"/>
                        <a:pt x="1098312" y="130821"/>
                        <a:pt x="1111564" y="135238"/>
                      </a:cubicBezTo>
                      <a:cubicBezTo>
                        <a:pt x="1124816" y="144073"/>
                        <a:pt x="1138883" y="151792"/>
                        <a:pt x="1151320" y="161742"/>
                      </a:cubicBezTo>
                      <a:cubicBezTo>
                        <a:pt x="1178293" y="183321"/>
                        <a:pt x="1184651" y="198487"/>
                        <a:pt x="1204329" y="228003"/>
                      </a:cubicBezTo>
                      <a:cubicBezTo>
                        <a:pt x="1199912" y="258925"/>
                        <a:pt x="1200955" y="291135"/>
                        <a:pt x="1191077" y="320768"/>
                      </a:cubicBezTo>
                      <a:cubicBezTo>
                        <a:pt x="1187126" y="332621"/>
                        <a:pt x="1176941" y="345506"/>
                        <a:pt x="1164572" y="347273"/>
                      </a:cubicBezTo>
                      <a:cubicBezTo>
                        <a:pt x="1142274" y="350459"/>
                        <a:pt x="1120042" y="339948"/>
                        <a:pt x="1098311" y="334021"/>
                      </a:cubicBezTo>
                      <a:cubicBezTo>
                        <a:pt x="1071357" y="326670"/>
                        <a:pt x="1018798" y="307516"/>
                        <a:pt x="1018798" y="307516"/>
                      </a:cubicBezTo>
                      <a:cubicBezTo>
                        <a:pt x="1005546" y="298681"/>
                        <a:pt x="993288" y="288135"/>
                        <a:pt x="979042" y="281012"/>
                      </a:cubicBezTo>
                      <a:cubicBezTo>
                        <a:pt x="966548" y="274765"/>
                        <a:pt x="951263" y="274947"/>
                        <a:pt x="939285" y="267760"/>
                      </a:cubicBezTo>
                      <a:cubicBezTo>
                        <a:pt x="928571" y="261332"/>
                        <a:pt x="923495" y="247683"/>
                        <a:pt x="912781" y="241255"/>
                      </a:cubicBezTo>
                      <a:cubicBezTo>
                        <a:pt x="900803" y="234068"/>
                        <a:pt x="886456" y="231841"/>
                        <a:pt x="873024" y="228003"/>
                      </a:cubicBezTo>
                      <a:cubicBezTo>
                        <a:pt x="794122" y="205460"/>
                        <a:pt x="830484" y="220269"/>
                        <a:pt x="727250" y="201499"/>
                      </a:cubicBezTo>
                      <a:cubicBezTo>
                        <a:pt x="709331" y="198241"/>
                        <a:pt x="691911" y="192664"/>
                        <a:pt x="674242" y="188247"/>
                      </a:cubicBezTo>
                      <a:cubicBezTo>
                        <a:pt x="590372" y="202225"/>
                        <a:pt x="621599" y="201499"/>
                        <a:pt x="581477" y="201499"/>
                      </a:cubicBezTo>
                    </a:path>
                  </a:pathLst>
                </a:custGeom>
                <a:solidFill>
                  <a:srgbClr val="FF66F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</p:grpSp>
          <p:sp>
            <p:nvSpPr>
              <p:cNvPr id="548" name="正方形/長方形 547"/>
              <p:cNvSpPr/>
              <p:nvPr/>
            </p:nvSpPr>
            <p:spPr>
              <a:xfrm>
                <a:off x="3211081" y="1525873"/>
                <a:ext cx="3110384" cy="1353091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ja-JP" altLang="en-US" sz="2000" b="0" cap="none" spc="0" dirty="0" smtClean="0">
                    <a:ln w="18415" cmpd="sng">
                      <a:solidFill>
                        <a:sysClr val="windowText" lastClr="000000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</a:rPr>
                  <a:t>もんだい</a:t>
                </a:r>
                <a:endParaRPr lang="ja-JP" altLang="en-US" sz="2000" b="0" cap="none" spc="0" dirty="0">
                  <a:ln w="18415" cmpd="sng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endParaRPr>
              </a:p>
            </p:txBody>
          </p:sp>
        </p:grpSp>
      </p:grpSp>
      <p:grpSp>
        <p:nvGrpSpPr>
          <p:cNvPr id="786" name="グループ化 785"/>
          <p:cNvGrpSpPr/>
          <p:nvPr/>
        </p:nvGrpSpPr>
        <p:grpSpPr>
          <a:xfrm>
            <a:off x="4543313" y="3814871"/>
            <a:ext cx="4054847" cy="3284320"/>
            <a:chOff x="251520" y="223672"/>
            <a:chExt cx="8520542" cy="6246234"/>
          </a:xfrm>
        </p:grpSpPr>
        <p:grpSp>
          <p:nvGrpSpPr>
            <p:cNvPr id="787" name="グループ化 786"/>
            <p:cNvGrpSpPr/>
            <p:nvPr/>
          </p:nvGrpSpPr>
          <p:grpSpPr>
            <a:xfrm>
              <a:off x="251520" y="260648"/>
              <a:ext cx="1455374" cy="1384722"/>
              <a:chOff x="2744777" y="1484784"/>
              <a:chExt cx="4050390" cy="4682851"/>
            </a:xfrm>
          </p:grpSpPr>
          <p:grpSp>
            <p:nvGrpSpPr>
              <p:cNvPr id="1035" name="グループ化 1034"/>
              <p:cNvGrpSpPr/>
              <p:nvPr/>
            </p:nvGrpSpPr>
            <p:grpSpPr>
              <a:xfrm>
                <a:off x="2744777" y="1484784"/>
                <a:ext cx="4050390" cy="4682851"/>
                <a:chOff x="2668961" y="1844824"/>
                <a:chExt cx="4050390" cy="4682851"/>
              </a:xfrm>
            </p:grpSpPr>
            <p:sp>
              <p:nvSpPr>
                <p:cNvPr id="1040" name="フリーフォーム 1039"/>
                <p:cNvSpPr/>
                <p:nvPr/>
              </p:nvSpPr>
              <p:spPr>
                <a:xfrm>
                  <a:off x="2668961" y="1844824"/>
                  <a:ext cx="4050390" cy="4682851"/>
                </a:xfrm>
                <a:custGeom>
                  <a:avLst/>
                  <a:gdLst>
                    <a:gd name="connsiteX0" fmla="*/ 1277497 w 4050390"/>
                    <a:gd name="connsiteY0" fmla="*/ 35515 h 4334120"/>
                    <a:gd name="connsiteX1" fmla="*/ 747410 w 4050390"/>
                    <a:gd name="connsiteY1" fmla="*/ 287306 h 4334120"/>
                    <a:gd name="connsiteX2" fmla="*/ 349845 w 4050390"/>
                    <a:gd name="connsiteY2" fmla="*/ 936663 h 4334120"/>
                    <a:gd name="connsiteX3" fmla="*/ 190819 w 4050390"/>
                    <a:gd name="connsiteY3" fmla="*/ 2672698 h 4334120"/>
                    <a:gd name="connsiteX4" fmla="*/ 204071 w 4050390"/>
                    <a:gd name="connsiteY4" fmla="*/ 4209950 h 4334120"/>
                    <a:gd name="connsiteX5" fmla="*/ 270332 w 4050390"/>
                    <a:gd name="connsiteY5" fmla="*/ 4249706 h 4334120"/>
                    <a:gd name="connsiteX6" fmla="*/ 3649637 w 4050390"/>
                    <a:gd name="connsiteY6" fmla="*/ 4302715 h 4334120"/>
                    <a:gd name="connsiteX7" fmla="*/ 4020697 w 4050390"/>
                    <a:gd name="connsiteY7" fmla="*/ 4249706 h 4334120"/>
                    <a:gd name="connsiteX8" fmla="*/ 3967689 w 4050390"/>
                    <a:gd name="connsiteY8" fmla="*/ 4156941 h 4334120"/>
                    <a:gd name="connsiteX9" fmla="*/ 3914680 w 4050390"/>
                    <a:gd name="connsiteY9" fmla="*/ 2526924 h 4334120"/>
                    <a:gd name="connsiteX10" fmla="*/ 3768906 w 4050390"/>
                    <a:gd name="connsiteY10" fmla="*/ 578854 h 4334120"/>
                    <a:gd name="connsiteX11" fmla="*/ 2152141 w 4050390"/>
                    <a:gd name="connsiteY11" fmla="*/ 22263 h 4334120"/>
                    <a:gd name="connsiteX12" fmla="*/ 1065463 w 4050390"/>
                    <a:gd name="connsiteY12" fmla="*/ 101776 h 4334120"/>
                    <a:gd name="connsiteX13" fmla="*/ 1065463 w 4050390"/>
                    <a:gd name="connsiteY13" fmla="*/ 101776 h 43341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4050390" h="4334120">
                      <a:moveTo>
                        <a:pt x="1277497" y="35515"/>
                      </a:moveTo>
                      <a:cubicBezTo>
                        <a:pt x="1089758" y="86315"/>
                        <a:pt x="902019" y="137115"/>
                        <a:pt x="747410" y="287306"/>
                      </a:cubicBezTo>
                      <a:cubicBezTo>
                        <a:pt x="592801" y="437497"/>
                        <a:pt x="442610" y="539098"/>
                        <a:pt x="349845" y="936663"/>
                      </a:cubicBezTo>
                      <a:cubicBezTo>
                        <a:pt x="257080" y="1334228"/>
                        <a:pt x="215115" y="2127150"/>
                        <a:pt x="190819" y="2672698"/>
                      </a:cubicBezTo>
                      <a:cubicBezTo>
                        <a:pt x="166523" y="3218246"/>
                        <a:pt x="190819" y="3947115"/>
                        <a:pt x="204071" y="4209950"/>
                      </a:cubicBezTo>
                      <a:cubicBezTo>
                        <a:pt x="217323" y="4472785"/>
                        <a:pt x="-303929" y="4234245"/>
                        <a:pt x="270332" y="4249706"/>
                      </a:cubicBezTo>
                      <a:cubicBezTo>
                        <a:pt x="844593" y="4265167"/>
                        <a:pt x="3024576" y="4302715"/>
                        <a:pt x="3649637" y="4302715"/>
                      </a:cubicBezTo>
                      <a:cubicBezTo>
                        <a:pt x="4274698" y="4302715"/>
                        <a:pt x="3967688" y="4274002"/>
                        <a:pt x="4020697" y="4249706"/>
                      </a:cubicBezTo>
                      <a:cubicBezTo>
                        <a:pt x="4073706" y="4225410"/>
                        <a:pt x="3985359" y="4444071"/>
                        <a:pt x="3967689" y="4156941"/>
                      </a:cubicBezTo>
                      <a:cubicBezTo>
                        <a:pt x="3950020" y="3869811"/>
                        <a:pt x="3947811" y="3123272"/>
                        <a:pt x="3914680" y="2526924"/>
                      </a:cubicBezTo>
                      <a:cubicBezTo>
                        <a:pt x="3881550" y="1930576"/>
                        <a:pt x="4062663" y="996298"/>
                        <a:pt x="3768906" y="578854"/>
                      </a:cubicBezTo>
                      <a:cubicBezTo>
                        <a:pt x="3475150" y="161411"/>
                        <a:pt x="2602715" y="101776"/>
                        <a:pt x="2152141" y="22263"/>
                      </a:cubicBezTo>
                      <a:cubicBezTo>
                        <a:pt x="1701567" y="-57250"/>
                        <a:pt x="1065463" y="101776"/>
                        <a:pt x="1065463" y="101776"/>
                      </a:cubicBezTo>
                      <a:lnTo>
                        <a:pt x="1065463" y="101776"/>
                      </a:lnTo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1041" name="円/楕円 1040"/>
                <p:cNvSpPr/>
                <p:nvPr/>
              </p:nvSpPr>
              <p:spPr>
                <a:xfrm>
                  <a:off x="3539968" y="2708920"/>
                  <a:ext cx="864096" cy="864096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1042" name="弦 1041"/>
                <p:cNvSpPr/>
                <p:nvPr/>
              </p:nvSpPr>
              <p:spPr>
                <a:xfrm rot="17413514">
                  <a:off x="3511875" y="2740803"/>
                  <a:ext cx="863204" cy="848977"/>
                </a:xfrm>
                <a:prstGeom prst="chord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1043" name="円/楕円 1042"/>
                <p:cNvSpPr/>
                <p:nvPr/>
              </p:nvSpPr>
              <p:spPr>
                <a:xfrm>
                  <a:off x="4913988" y="2708920"/>
                  <a:ext cx="864096" cy="864096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1044" name="弦 1043"/>
                <p:cNvSpPr/>
                <p:nvPr/>
              </p:nvSpPr>
              <p:spPr>
                <a:xfrm rot="17413514">
                  <a:off x="4885895" y="2740803"/>
                  <a:ext cx="863204" cy="848977"/>
                </a:xfrm>
                <a:prstGeom prst="chord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1045" name="円/楕円 1044"/>
                <p:cNvSpPr/>
                <p:nvPr/>
              </p:nvSpPr>
              <p:spPr>
                <a:xfrm>
                  <a:off x="3779912" y="2996952"/>
                  <a:ext cx="360040" cy="28803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1046" name="円/楕円 1045"/>
                <p:cNvSpPr/>
                <p:nvPr/>
              </p:nvSpPr>
              <p:spPr>
                <a:xfrm>
                  <a:off x="5137477" y="3021275"/>
                  <a:ext cx="360040" cy="28803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</p:grpSp>
          <p:grpSp>
            <p:nvGrpSpPr>
              <p:cNvPr id="1036" name="グループ化 1035"/>
              <p:cNvGrpSpPr/>
              <p:nvPr/>
            </p:nvGrpSpPr>
            <p:grpSpPr>
              <a:xfrm>
                <a:off x="4333282" y="3948385"/>
                <a:ext cx="880011" cy="701173"/>
                <a:chOff x="4109793" y="3844323"/>
                <a:chExt cx="1216771" cy="701173"/>
              </a:xfrm>
            </p:grpSpPr>
            <p:sp>
              <p:nvSpPr>
                <p:cNvPr id="1038" name="フリーフォーム 1037"/>
                <p:cNvSpPr/>
                <p:nvPr/>
              </p:nvSpPr>
              <p:spPr>
                <a:xfrm>
                  <a:off x="4109793" y="4052449"/>
                  <a:ext cx="1204329" cy="493047"/>
                </a:xfrm>
                <a:custGeom>
                  <a:avLst/>
                  <a:gdLst>
                    <a:gd name="connsiteX0" fmla="*/ 700746 w 1204329"/>
                    <a:gd name="connsiteY0" fmla="*/ 188247 h 493047"/>
                    <a:gd name="connsiteX1" fmla="*/ 528468 w 1204329"/>
                    <a:gd name="connsiteY1" fmla="*/ 201499 h 493047"/>
                    <a:gd name="connsiteX2" fmla="*/ 448955 w 1204329"/>
                    <a:gd name="connsiteY2" fmla="*/ 228003 h 493047"/>
                    <a:gd name="connsiteX3" fmla="*/ 369442 w 1204329"/>
                    <a:gd name="connsiteY3" fmla="*/ 281012 h 493047"/>
                    <a:gd name="connsiteX4" fmla="*/ 303181 w 1204329"/>
                    <a:gd name="connsiteY4" fmla="*/ 334021 h 493047"/>
                    <a:gd name="connsiteX5" fmla="*/ 236920 w 1204329"/>
                    <a:gd name="connsiteY5" fmla="*/ 400281 h 493047"/>
                    <a:gd name="connsiteX6" fmla="*/ 170659 w 1204329"/>
                    <a:gd name="connsiteY6" fmla="*/ 440038 h 493047"/>
                    <a:gd name="connsiteX7" fmla="*/ 130903 w 1204329"/>
                    <a:gd name="connsiteY7" fmla="*/ 466542 h 493047"/>
                    <a:gd name="connsiteX8" fmla="*/ 51390 w 1204329"/>
                    <a:gd name="connsiteY8" fmla="*/ 493047 h 493047"/>
                    <a:gd name="connsiteX9" fmla="*/ 24885 w 1204329"/>
                    <a:gd name="connsiteY9" fmla="*/ 347273 h 493047"/>
                    <a:gd name="connsiteX10" fmla="*/ 64642 w 1204329"/>
                    <a:gd name="connsiteY10" fmla="*/ 281012 h 493047"/>
                    <a:gd name="connsiteX11" fmla="*/ 91146 w 1204329"/>
                    <a:gd name="connsiteY11" fmla="*/ 241255 h 493047"/>
                    <a:gd name="connsiteX12" fmla="*/ 170659 w 1204329"/>
                    <a:gd name="connsiteY12" fmla="*/ 201499 h 493047"/>
                    <a:gd name="connsiteX13" fmla="*/ 250172 w 1204329"/>
                    <a:gd name="connsiteY13" fmla="*/ 135238 h 493047"/>
                    <a:gd name="connsiteX14" fmla="*/ 276677 w 1204329"/>
                    <a:gd name="connsiteY14" fmla="*/ 108734 h 493047"/>
                    <a:gd name="connsiteX15" fmla="*/ 329685 w 1204329"/>
                    <a:gd name="connsiteY15" fmla="*/ 82229 h 493047"/>
                    <a:gd name="connsiteX16" fmla="*/ 409198 w 1204329"/>
                    <a:gd name="connsiteY16" fmla="*/ 42473 h 493047"/>
                    <a:gd name="connsiteX17" fmla="*/ 448955 w 1204329"/>
                    <a:gd name="connsiteY17" fmla="*/ 15968 h 493047"/>
                    <a:gd name="connsiteX18" fmla="*/ 806764 w 1204329"/>
                    <a:gd name="connsiteY18" fmla="*/ 15968 h 493047"/>
                    <a:gd name="connsiteX19" fmla="*/ 926033 w 1204329"/>
                    <a:gd name="connsiteY19" fmla="*/ 42473 h 493047"/>
                    <a:gd name="connsiteX20" fmla="*/ 1005546 w 1204329"/>
                    <a:gd name="connsiteY20" fmla="*/ 68977 h 493047"/>
                    <a:gd name="connsiteX21" fmla="*/ 1045303 w 1204329"/>
                    <a:gd name="connsiteY21" fmla="*/ 95481 h 493047"/>
                    <a:gd name="connsiteX22" fmla="*/ 1071807 w 1204329"/>
                    <a:gd name="connsiteY22" fmla="*/ 121986 h 493047"/>
                    <a:gd name="connsiteX23" fmla="*/ 1111564 w 1204329"/>
                    <a:gd name="connsiteY23" fmla="*/ 135238 h 493047"/>
                    <a:gd name="connsiteX24" fmla="*/ 1151320 w 1204329"/>
                    <a:gd name="connsiteY24" fmla="*/ 161742 h 493047"/>
                    <a:gd name="connsiteX25" fmla="*/ 1204329 w 1204329"/>
                    <a:gd name="connsiteY25" fmla="*/ 228003 h 493047"/>
                    <a:gd name="connsiteX26" fmla="*/ 1191077 w 1204329"/>
                    <a:gd name="connsiteY26" fmla="*/ 320768 h 493047"/>
                    <a:gd name="connsiteX27" fmla="*/ 1164572 w 1204329"/>
                    <a:gd name="connsiteY27" fmla="*/ 347273 h 493047"/>
                    <a:gd name="connsiteX28" fmla="*/ 1098311 w 1204329"/>
                    <a:gd name="connsiteY28" fmla="*/ 334021 h 493047"/>
                    <a:gd name="connsiteX29" fmla="*/ 1018798 w 1204329"/>
                    <a:gd name="connsiteY29" fmla="*/ 307516 h 493047"/>
                    <a:gd name="connsiteX30" fmla="*/ 979042 w 1204329"/>
                    <a:gd name="connsiteY30" fmla="*/ 281012 h 493047"/>
                    <a:gd name="connsiteX31" fmla="*/ 939285 w 1204329"/>
                    <a:gd name="connsiteY31" fmla="*/ 267760 h 493047"/>
                    <a:gd name="connsiteX32" fmla="*/ 912781 w 1204329"/>
                    <a:gd name="connsiteY32" fmla="*/ 241255 h 493047"/>
                    <a:gd name="connsiteX33" fmla="*/ 873024 w 1204329"/>
                    <a:gd name="connsiteY33" fmla="*/ 228003 h 493047"/>
                    <a:gd name="connsiteX34" fmla="*/ 727250 w 1204329"/>
                    <a:gd name="connsiteY34" fmla="*/ 201499 h 493047"/>
                    <a:gd name="connsiteX35" fmla="*/ 674242 w 1204329"/>
                    <a:gd name="connsiteY35" fmla="*/ 188247 h 493047"/>
                    <a:gd name="connsiteX36" fmla="*/ 581477 w 1204329"/>
                    <a:gd name="connsiteY36" fmla="*/ 201499 h 493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1204329" h="493047">
                      <a:moveTo>
                        <a:pt x="700746" y="188247"/>
                      </a:moveTo>
                      <a:cubicBezTo>
                        <a:pt x="643320" y="192664"/>
                        <a:pt x="585359" y="192516"/>
                        <a:pt x="528468" y="201499"/>
                      </a:cubicBezTo>
                      <a:cubicBezTo>
                        <a:pt x="500872" y="205856"/>
                        <a:pt x="448955" y="228003"/>
                        <a:pt x="448955" y="228003"/>
                      </a:cubicBezTo>
                      <a:cubicBezTo>
                        <a:pt x="422451" y="245673"/>
                        <a:pt x="391967" y="258488"/>
                        <a:pt x="369442" y="281012"/>
                      </a:cubicBezTo>
                      <a:cubicBezTo>
                        <a:pt x="331675" y="318778"/>
                        <a:pt x="353333" y="300585"/>
                        <a:pt x="303181" y="334021"/>
                      </a:cubicBezTo>
                      <a:cubicBezTo>
                        <a:pt x="257744" y="402177"/>
                        <a:pt x="300028" y="349795"/>
                        <a:pt x="236920" y="400281"/>
                      </a:cubicBezTo>
                      <a:cubicBezTo>
                        <a:pt x="184944" y="441862"/>
                        <a:pt x="239704" y="417023"/>
                        <a:pt x="170659" y="440038"/>
                      </a:cubicBezTo>
                      <a:cubicBezTo>
                        <a:pt x="157407" y="448873"/>
                        <a:pt x="145457" y="460073"/>
                        <a:pt x="130903" y="466542"/>
                      </a:cubicBezTo>
                      <a:cubicBezTo>
                        <a:pt x="105373" y="477889"/>
                        <a:pt x="51390" y="493047"/>
                        <a:pt x="51390" y="493047"/>
                      </a:cubicBezTo>
                      <a:cubicBezTo>
                        <a:pt x="-28123" y="466541"/>
                        <a:pt x="2744" y="491194"/>
                        <a:pt x="24885" y="347273"/>
                      </a:cubicBezTo>
                      <a:cubicBezTo>
                        <a:pt x="32557" y="297406"/>
                        <a:pt x="36784" y="315834"/>
                        <a:pt x="64642" y="281012"/>
                      </a:cubicBezTo>
                      <a:cubicBezTo>
                        <a:pt x="74592" y="268575"/>
                        <a:pt x="79884" y="252517"/>
                        <a:pt x="91146" y="241255"/>
                      </a:cubicBezTo>
                      <a:cubicBezTo>
                        <a:pt x="116835" y="215566"/>
                        <a:pt x="138325" y="212277"/>
                        <a:pt x="170659" y="201499"/>
                      </a:cubicBezTo>
                      <a:cubicBezTo>
                        <a:pt x="253702" y="90775"/>
                        <a:pt x="167387" y="184908"/>
                        <a:pt x="250172" y="135238"/>
                      </a:cubicBezTo>
                      <a:cubicBezTo>
                        <a:pt x="260886" y="128810"/>
                        <a:pt x="266281" y="115665"/>
                        <a:pt x="276677" y="108734"/>
                      </a:cubicBezTo>
                      <a:cubicBezTo>
                        <a:pt x="293114" y="97776"/>
                        <a:pt x="312533" y="92030"/>
                        <a:pt x="329685" y="82229"/>
                      </a:cubicBezTo>
                      <a:cubicBezTo>
                        <a:pt x="401612" y="41128"/>
                        <a:pt x="336312" y="66768"/>
                        <a:pt x="409198" y="42473"/>
                      </a:cubicBezTo>
                      <a:cubicBezTo>
                        <a:pt x="422450" y="33638"/>
                        <a:pt x="434042" y="21561"/>
                        <a:pt x="448955" y="15968"/>
                      </a:cubicBezTo>
                      <a:cubicBezTo>
                        <a:pt x="543325" y="-19421"/>
                        <a:pt x="783320" y="14902"/>
                        <a:pt x="806764" y="15968"/>
                      </a:cubicBezTo>
                      <a:cubicBezTo>
                        <a:pt x="844585" y="23533"/>
                        <a:pt x="888610" y="31246"/>
                        <a:pt x="926033" y="42473"/>
                      </a:cubicBezTo>
                      <a:cubicBezTo>
                        <a:pt x="952793" y="50501"/>
                        <a:pt x="982300" y="53480"/>
                        <a:pt x="1005546" y="68977"/>
                      </a:cubicBezTo>
                      <a:cubicBezTo>
                        <a:pt x="1018798" y="77812"/>
                        <a:pt x="1032866" y="85531"/>
                        <a:pt x="1045303" y="95481"/>
                      </a:cubicBezTo>
                      <a:cubicBezTo>
                        <a:pt x="1055059" y="103286"/>
                        <a:pt x="1061093" y="115558"/>
                        <a:pt x="1071807" y="121986"/>
                      </a:cubicBezTo>
                      <a:cubicBezTo>
                        <a:pt x="1083785" y="129173"/>
                        <a:pt x="1098312" y="130821"/>
                        <a:pt x="1111564" y="135238"/>
                      </a:cubicBezTo>
                      <a:cubicBezTo>
                        <a:pt x="1124816" y="144073"/>
                        <a:pt x="1138883" y="151792"/>
                        <a:pt x="1151320" y="161742"/>
                      </a:cubicBezTo>
                      <a:cubicBezTo>
                        <a:pt x="1178293" y="183321"/>
                        <a:pt x="1184651" y="198487"/>
                        <a:pt x="1204329" y="228003"/>
                      </a:cubicBezTo>
                      <a:cubicBezTo>
                        <a:pt x="1199912" y="258925"/>
                        <a:pt x="1200955" y="291135"/>
                        <a:pt x="1191077" y="320768"/>
                      </a:cubicBezTo>
                      <a:cubicBezTo>
                        <a:pt x="1187126" y="332621"/>
                        <a:pt x="1176941" y="345506"/>
                        <a:pt x="1164572" y="347273"/>
                      </a:cubicBezTo>
                      <a:cubicBezTo>
                        <a:pt x="1142274" y="350459"/>
                        <a:pt x="1120042" y="339948"/>
                        <a:pt x="1098311" y="334021"/>
                      </a:cubicBezTo>
                      <a:cubicBezTo>
                        <a:pt x="1071357" y="326670"/>
                        <a:pt x="1018798" y="307516"/>
                        <a:pt x="1018798" y="307516"/>
                      </a:cubicBezTo>
                      <a:cubicBezTo>
                        <a:pt x="1005546" y="298681"/>
                        <a:pt x="993288" y="288135"/>
                        <a:pt x="979042" y="281012"/>
                      </a:cubicBezTo>
                      <a:cubicBezTo>
                        <a:pt x="966548" y="274765"/>
                        <a:pt x="951263" y="274947"/>
                        <a:pt x="939285" y="267760"/>
                      </a:cubicBezTo>
                      <a:cubicBezTo>
                        <a:pt x="928571" y="261332"/>
                        <a:pt x="923495" y="247683"/>
                        <a:pt x="912781" y="241255"/>
                      </a:cubicBezTo>
                      <a:cubicBezTo>
                        <a:pt x="900803" y="234068"/>
                        <a:pt x="886456" y="231841"/>
                        <a:pt x="873024" y="228003"/>
                      </a:cubicBezTo>
                      <a:cubicBezTo>
                        <a:pt x="794122" y="205460"/>
                        <a:pt x="830484" y="220269"/>
                        <a:pt x="727250" y="201499"/>
                      </a:cubicBezTo>
                      <a:cubicBezTo>
                        <a:pt x="709331" y="198241"/>
                        <a:pt x="691911" y="192664"/>
                        <a:pt x="674242" y="188247"/>
                      </a:cubicBezTo>
                      <a:cubicBezTo>
                        <a:pt x="590372" y="202225"/>
                        <a:pt x="621599" y="201499"/>
                        <a:pt x="581477" y="201499"/>
                      </a:cubicBezTo>
                    </a:path>
                  </a:pathLst>
                </a:custGeom>
                <a:solidFill>
                  <a:srgbClr val="FF66F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1039" name="フリーフォーム 1038"/>
                <p:cNvSpPr/>
                <p:nvPr/>
              </p:nvSpPr>
              <p:spPr>
                <a:xfrm>
                  <a:off x="4122235" y="3844323"/>
                  <a:ext cx="1204329" cy="493047"/>
                </a:xfrm>
                <a:custGeom>
                  <a:avLst/>
                  <a:gdLst>
                    <a:gd name="connsiteX0" fmla="*/ 700746 w 1204329"/>
                    <a:gd name="connsiteY0" fmla="*/ 188247 h 493047"/>
                    <a:gd name="connsiteX1" fmla="*/ 528468 w 1204329"/>
                    <a:gd name="connsiteY1" fmla="*/ 201499 h 493047"/>
                    <a:gd name="connsiteX2" fmla="*/ 448955 w 1204329"/>
                    <a:gd name="connsiteY2" fmla="*/ 228003 h 493047"/>
                    <a:gd name="connsiteX3" fmla="*/ 369442 w 1204329"/>
                    <a:gd name="connsiteY3" fmla="*/ 281012 h 493047"/>
                    <a:gd name="connsiteX4" fmla="*/ 303181 w 1204329"/>
                    <a:gd name="connsiteY4" fmla="*/ 334021 h 493047"/>
                    <a:gd name="connsiteX5" fmla="*/ 236920 w 1204329"/>
                    <a:gd name="connsiteY5" fmla="*/ 400281 h 493047"/>
                    <a:gd name="connsiteX6" fmla="*/ 170659 w 1204329"/>
                    <a:gd name="connsiteY6" fmla="*/ 440038 h 493047"/>
                    <a:gd name="connsiteX7" fmla="*/ 130903 w 1204329"/>
                    <a:gd name="connsiteY7" fmla="*/ 466542 h 493047"/>
                    <a:gd name="connsiteX8" fmla="*/ 51390 w 1204329"/>
                    <a:gd name="connsiteY8" fmla="*/ 493047 h 493047"/>
                    <a:gd name="connsiteX9" fmla="*/ 24885 w 1204329"/>
                    <a:gd name="connsiteY9" fmla="*/ 347273 h 493047"/>
                    <a:gd name="connsiteX10" fmla="*/ 64642 w 1204329"/>
                    <a:gd name="connsiteY10" fmla="*/ 281012 h 493047"/>
                    <a:gd name="connsiteX11" fmla="*/ 91146 w 1204329"/>
                    <a:gd name="connsiteY11" fmla="*/ 241255 h 493047"/>
                    <a:gd name="connsiteX12" fmla="*/ 170659 w 1204329"/>
                    <a:gd name="connsiteY12" fmla="*/ 201499 h 493047"/>
                    <a:gd name="connsiteX13" fmla="*/ 250172 w 1204329"/>
                    <a:gd name="connsiteY13" fmla="*/ 135238 h 493047"/>
                    <a:gd name="connsiteX14" fmla="*/ 276677 w 1204329"/>
                    <a:gd name="connsiteY14" fmla="*/ 108734 h 493047"/>
                    <a:gd name="connsiteX15" fmla="*/ 329685 w 1204329"/>
                    <a:gd name="connsiteY15" fmla="*/ 82229 h 493047"/>
                    <a:gd name="connsiteX16" fmla="*/ 409198 w 1204329"/>
                    <a:gd name="connsiteY16" fmla="*/ 42473 h 493047"/>
                    <a:gd name="connsiteX17" fmla="*/ 448955 w 1204329"/>
                    <a:gd name="connsiteY17" fmla="*/ 15968 h 493047"/>
                    <a:gd name="connsiteX18" fmla="*/ 806764 w 1204329"/>
                    <a:gd name="connsiteY18" fmla="*/ 15968 h 493047"/>
                    <a:gd name="connsiteX19" fmla="*/ 926033 w 1204329"/>
                    <a:gd name="connsiteY19" fmla="*/ 42473 h 493047"/>
                    <a:gd name="connsiteX20" fmla="*/ 1005546 w 1204329"/>
                    <a:gd name="connsiteY20" fmla="*/ 68977 h 493047"/>
                    <a:gd name="connsiteX21" fmla="*/ 1045303 w 1204329"/>
                    <a:gd name="connsiteY21" fmla="*/ 95481 h 493047"/>
                    <a:gd name="connsiteX22" fmla="*/ 1071807 w 1204329"/>
                    <a:gd name="connsiteY22" fmla="*/ 121986 h 493047"/>
                    <a:gd name="connsiteX23" fmla="*/ 1111564 w 1204329"/>
                    <a:gd name="connsiteY23" fmla="*/ 135238 h 493047"/>
                    <a:gd name="connsiteX24" fmla="*/ 1151320 w 1204329"/>
                    <a:gd name="connsiteY24" fmla="*/ 161742 h 493047"/>
                    <a:gd name="connsiteX25" fmla="*/ 1204329 w 1204329"/>
                    <a:gd name="connsiteY25" fmla="*/ 228003 h 493047"/>
                    <a:gd name="connsiteX26" fmla="*/ 1191077 w 1204329"/>
                    <a:gd name="connsiteY26" fmla="*/ 320768 h 493047"/>
                    <a:gd name="connsiteX27" fmla="*/ 1164572 w 1204329"/>
                    <a:gd name="connsiteY27" fmla="*/ 347273 h 493047"/>
                    <a:gd name="connsiteX28" fmla="*/ 1098311 w 1204329"/>
                    <a:gd name="connsiteY28" fmla="*/ 334021 h 493047"/>
                    <a:gd name="connsiteX29" fmla="*/ 1018798 w 1204329"/>
                    <a:gd name="connsiteY29" fmla="*/ 307516 h 493047"/>
                    <a:gd name="connsiteX30" fmla="*/ 979042 w 1204329"/>
                    <a:gd name="connsiteY30" fmla="*/ 281012 h 493047"/>
                    <a:gd name="connsiteX31" fmla="*/ 939285 w 1204329"/>
                    <a:gd name="connsiteY31" fmla="*/ 267760 h 493047"/>
                    <a:gd name="connsiteX32" fmla="*/ 912781 w 1204329"/>
                    <a:gd name="connsiteY32" fmla="*/ 241255 h 493047"/>
                    <a:gd name="connsiteX33" fmla="*/ 873024 w 1204329"/>
                    <a:gd name="connsiteY33" fmla="*/ 228003 h 493047"/>
                    <a:gd name="connsiteX34" fmla="*/ 727250 w 1204329"/>
                    <a:gd name="connsiteY34" fmla="*/ 201499 h 493047"/>
                    <a:gd name="connsiteX35" fmla="*/ 674242 w 1204329"/>
                    <a:gd name="connsiteY35" fmla="*/ 188247 h 493047"/>
                    <a:gd name="connsiteX36" fmla="*/ 581477 w 1204329"/>
                    <a:gd name="connsiteY36" fmla="*/ 201499 h 493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1204329" h="493047">
                      <a:moveTo>
                        <a:pt x="700746" y="188247"/>
                      </a:moveTo>
                      <a:cubicBezTo>
                        <a:pt x="643320" y="192664"/>
                        <a:pt x="585359" y="192516"/>
                        <a:pt x="528468" y="201499"/>
                      </a:cubicBezTo>
                      <a:cubicBezTo>
                        <a:pt x="500872" y="205856"/>
                        <a:pt x="448955" y="228003"/>
                        <a:pt x="448955" y="228003"/>
                      </a:cubicBezTo>
                      <a:cubicBezTo>
                        <a:pt x="422451" y="245673"/>
                        <a:pt x="391967" y="258488"/>
                        <a:pt x="369442" y="281012"/>
                      </a:cubicBezTo>
                      <a:cubicBezTo>
                        <a:pt x="331675" y="318778"/>
                        <a:pt x="353333" y="300585"/>
                        <a:pt x="303181" y="334021"/>
                      </a:cubicBezTo>
                      <a:cubicBezTo>
                        <a:pt x="257744" y="402177"/>
                        <a:pt x="300028" y="349795"/>
                        <a:pt x="236920" y="400281"/>
                      </a:cubicBezTo>
                      <a:cubicBezTo>
                        <a:pt x="184944" y="441862"/>
                        <a:pt x="239704" y="417023"/>
                        <a:pt x="170659" y="440038"/>
                      </a:cubicBezTo>
                      <a:cubicBezTo>
                        <a:pt x="157407" y="448873"/>
                        <a:pt x="145457" y="460073"/>
                        <a:pt x="130903" y="466542"/>
                      </a:cubicBezTo>
                      <a:cubicBezTo>
                        <a:pt x="105373" y="477889"/>
                        <a:pt x="51390" y="493047"/>
                        <a:pt x="51390" y="493047"/>
                      </a:cubicBezTo>
                      <a:cubicBezTo>
                        <a:pt x="-28123" y="466541"/>
                        <a:pt x="2744" y="491194"/>
                        <a:pt x="24885" y="347273"/>
                      </a:cubicBezTo>
                      <a:cubicBezTo>
                        <a:pt x="32557" y="297406"/>
                        <a:pt x="36784" y="315834"/>
                        <a:pt x="64642" y="281012"/>
                      </a:cubicBezTo>
                      <a:cubicBezTo>
                        <a:pt x="74592" y="268575"/>
                        <a:pt x="79884" y="252517"/>
                        <a:pt x="91146" y="241255"/>
                      </a:cubicBezTo>
                      <a:cubicBezTo>
                        <a:pt x="116835" y="215566"/>
                        <a:pt x="138325" y="212277"/>
                        <a:pt x="170659" y="201499"/>
                      </a:cubicBezTo>
                      <a:cubicBezTo>
                        <a:pt x="253702" y="90775"/>
                        <a:pt x="167387" y="184908"/>
                        <a:pt x="250172" y="135238"/>
                      </a:cubicBezTo>
                      <a:cubicBezTo>
                        <a:pt x="260886" y="128810"/>
                        <a:pt x="266281" y="115665"/>
                        <a:pt x="276677" y="108734"/>
                      </a:cubicBezTo>
                      <a:cubicBezTo>
                        <a:pt x="293114" y="97776"/>
                        <a:pt x="312533" y="92030"/>
                        <a:pt x="329685" y="82229"/>
                      </a:cubicBezTo>
                      <a:cubicBezTo>
                        <a:pt x="401612" y="41128"/>
                        <a:pt x="336312" y="66768"/>
                        <a:pt x="409198" y="42473"/>
                      </a:cubicBezTo>
                      <a:cubicBezTo>
                        <a:pt x="422450" y="33638"/>
                        <a:pt x="434042" y="21561"/>
                        <a:pt x="448955" y="15968"/>
                      </a:cubicBezTo>
                      <a:cubicBezTo>
                        <a:pt x="543325" y="-19421"/>
                        <a:pt x="783320" y="14902"/>
                        <a:pt x="806764" y="15968"/>
                      </a:cubicBezTo>
                      <a:cubicBezTo>
                        <a:pt x="844585" y="23533"/>
                        <a:pt x="888610" y="31246"/>
                        <a:pt x="926033" y="42473"/>
                      </a:cubicBezTo>
                      <a:cubicBezTo>
                        <a:pt x="952793" y="50501"/>
                        <a:pt x="982300" y="53480"/>
                        <a:pt x="1005546" y="68977"/>
                      </a:cubicBezTo>
                      <a:cubicBezTo>
                        <a:pt x="1018798" y="77812"/>
                        <a:pt x="1032866" y="85531"/>
                        <a:pt x="1045303" y="95481"/>
                      </a:cubicBezTo>
                      <a:cubicBezTo>
                        <a:pt x="1055059" y="103286"/>
                        <a:pt x="1061093" y="115558"/>
                        <a:pt x="1071807" y="121986"/>
                      </a:cubicBezTo>
                      <a:cubicBezTo>
                        <a:pt x="1083785" y="129173"/>
                        <a:pt x="1098312" y="130821"/>
                        <a:pt x="1111564" y="135238"/>
                      </a:cubicBezTo>
                      <a:cubicBezTo>
                        <a:pt x="1124816" y="144073"/>
                        <a:pt x="1138883" y="151792"/>
                        <a:pt x="1151320" y="161742"/>
                      </a:cubicBezTo>
                      <a:cubicBezTo>
                        <a:pt x="1178293" y="183321"/>
                        <a:pt x="1184651" y="198487"/>
                        <a:pt x="1204329" y="228003"/>
                      </a:cubicBezTo>
                      <a:cubicBezTo>
                        <a:pt x="1199912" y="258925"/>
                        <a:pt x="1200955" y="291135"/>
                        <a:pt x="1191077" y="320768"/>
                      </a:cubicBezTo>
                      <a:cubicBezTo>
                        <a:pt x="1187126" y="332621"/>
                        <a:pt x="1176941" y="345506"/>
                        <a:pt x="1164572" y="347273"/>
                      </a:cubicBezTo>
                      <a:cubicBezTo>
                        <a:pt x="1142274" y="350459"/>
                        <a:pt x="1120042" y="339948"/>
                        <a:pt x="1098311" y="334021"/>
                      </a:cubicBezTo>
                      <a:cubicBezTo>
                        <a:pt x="1071357" y="326670"/>
                        <a:pt x="1018798" y="307516"/>
                        <a:pt x="1018798" y="307516"/>
                      </a:cubicBezTo>
                      <a:cubicBezTo>
                        <a:pt x="1005546" y="298681"/>
                        <a:pt x="993288" y="288135"/>
                        <a:pt x="979042" y="281012"/>
                      </a:cubicBezTo>
                      <a:cubicBezTo>
                        <a:pt x="966548" y="274765"/>
                        <a:pt x="951263" y="274947"/>
                        <a:pt x="939285" y="267760"/>
                      </a:cubicBezTo>
                      <a:cubicBezTo>
                        <a:pt x="928571" y="261332"/>
                        <a:pt x="923495" y="247683"/>
                        <a:pt x="912781" y="241255"/>
                      </a:cubicBezTo>
                      <a:cubicBezTo>
                        <a:pt x="900803" y="234068"/>
                        <a:pt x="886456" y="231841"/>
                        <a:pt x="873024" y="228003"/>
                      </a:cubicBezTo>
                      <a:cubicBezTo>
                        <a:pt x="794122" y="205460"/>
                        <a:pt x="830484" y="220269"/>
                        <a:pt x="727250" y="201499"/>
                      </a:cubicBezTo>
                      <a:cubicBezTo>
                        <a:pt x="709331" y="198241"/>
                        <a:pt x="691911" y="192664"/>
                        <a:pt x="674242" y="188247"/>
                      </a:cubicBezTo>
                      <a:cubicBezTo>
                        <a:pt x="590372" y="202225"/>
                        <a:pt x="621599" y="201499"/>
                        <a:pt x="581477" y="201499"/>
                      </a:cubicBezTo>
                    </a:path>
                  </a:pathLst>
                </a:custGeom>
                <a:solidFill>
                  <a:srgbClr val="FF66F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</p:grpSp>
          <p:sp>
            <p:nvSpPr>
              <p:cNvPr id="1037" name="正方形/長方形 1036"/>
              <p:cNvSpPr/>
              <p:nvPr/>
            </p:nvSpPr>
            <p:spPr>
              <a:xfrm>
                <a:off x="3211081" y="1525873"/>
                <a:ext cx="3110384" cy="1353091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ja-JP" altLang="en-US" sz="2000" b="0" cap="none" spc="0" dirty="0" smtClean="0">
                    <a:ln w="18415" cmpd="sng">
                      <a:solidFill>
                        <a:sysClr val="windowText" lastClr="000000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</a:rPr>
                  <a:t>もんだい</a:t>
                </a:r>
                <a:endParaRPr lang="ja-JP" altLang="en-US" sz="2000" b="0" cap="none" spc="0" dirty="0">
                  <a:ln w="18415" cmpd="sng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788" name="グループ化 787"/>
            <p:cNvGrpSpPr/>
            <p:nvPr/>
          </p:nvGrpSpPr>
          <p:grpSpPr>
            <a:xfrm>
              <a:off x="1935937" y="263632"/>
              <a:ext cx="1455374" cy="1384722"/>
              <a:chOff x="2744777" y="1484784"/>
              <a:chExt cx="4050390" cy="4682851"/>
            </a:xfrm>
          </p:grpSpPr>
          <p:grpSp>
            <p:nvGrpSpPr>
              <p:cNvPr id="1023" name="グループ化 1022"/>
              <p:cNvGrpSpPr/>
              <p:nvPr/>
            </p:nvGrpSpPr>
            <p:grpSpPr>
              <a:xfrm>
                <a:off x="2744777" y="1484784"/>
                <a:ext cx="4050390" cy="4682851"/>
                <a:chOff x="2668961" y="1844824"/>
                <a:chExt cx="4050390" cy="4682851"/>
              </a:xfrm>
            </p:grpSpPr>
            <p:sp>
              <p:nvSpPr>
                <p:cNvPr id="1028" name="フリーフォーム 1027"/>
                <p:cNvSpPr/>
                <p:nvPr/>
              </p:nvSpPr>
              <p:spPr>
                <a:xfrm>
                  <a:off x="2668961" y="1844824"/>
                  <a:ext cx="4050390" cy="4682851"/>
                </a:xfrm>
                <a:custGeom>
                  <a:avLst/>
                  <a:gdLst>
                    <a:gd name="connsiteX0" fmla="*/ 1277497 w 4050390"/>
                    <a:gd name="connsiteY0" fmla="*/ 35515 h 4334120"/>
                    <a:gd name="connsiteX1" fmla="*/ 747410 w 4050390"/>
                    <a:gd name="connsiteY1" fmla="*/ 287306 h 4334120"/>
                    <a:gd name="connsiteX2" fmla="*/ 349845 w 4050390"/>
                    <a:gd name="connsiteY2" fmla="*/ 936663 h 4334120"/>
                    <a:gd name="connsiteX3" fmla="*/ 190819 w 4050390"/>
                    <a:gd name="connsiteY3" fmla="*/ 2672698 h 4334120"/>
                    <a:gd name="connsiteX4" fmla="*/ 204071 w 4050390"/>
                    <a:gd name="connsiteY4" fmla="*/ 4209950 h 4334120"/>
                    <a:gd name="connsiteX5" fmla="*/ 270332 w 4050390"/>
                    <a:gd name="connsiteY5" fmla="*/ 4249706 h 4334120"/>
                    <a:gd name="connsiteX6" fmla="*/ 3649637 w 4050390"/>
                    <a:gd name="connsiteY6" fmla="*/ 4302715 h 4334120"/>
                    <a:gd name="connsiteX7" fmla="*/ 4020697 w 4050390"/>
                    <a:gd name="connsiteY7" fmla="*/ 4249706 h 4334120"/>
                    <a:gd name="connsiteX8" fmla="*/ 3967689 w 4050390"/>
                    <a:gd name="connsiteY8" fmla="*/ 4156941 h 4334120"/>
                    <a:gd name="connsiteX9" fmla="*/ 3914680 w 4050390"/>
                    <a:gd name="connsiteY9" fmla="*/ 2526924 h 4334120"/>
                    <a:gd name="connsiteX10" fmla="*/ 3768906 w 4050390"/>
                    <a:gd name="connsiteY10" fmla="*/ 578854 h 4334120"/>
                    <a:gd name="connsiteX11" fmla="*/ 2152141 w 4050390"/>
                    <a:gd name="connsiteY11" fmla="*/ 22263 h 4334120"/>
                    <a:gd name="connsiteX12" fmla="*/ 1065463 w 4050390"/>
                    <a:gd name="connsiteY12" fmla="*/ 101776 h 4334120"/>
                    <a:gd name="connsiteX13" fmla="*/ 1065463 w 4050390"/>
                    <a:gd name="connsiteY13" fmla="*/ 101776 h 43341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4050390" h="4334120">
                      <a:moveTo>
                        <a:pt x="1277497" y="35515"/>
                      </a:moveTo>
                      <a:cubicBezTo>
                        <a:pt x="1089758" y="86315"/>
                        <a:pt x="902019" y="137115"/>
                        <a:pt x="747410" y="287306"/>
                      </a:cubicBezTo>
                      <a:cubicBezTo>
                        <a:pt x="592801" y="437497"/>
                        <a:pt x="442610" y="539098"/>
                        <a:pt x="349845" y="936663"/>
                      </a:cubicBezTo>
                      <a:cubicBezTo>
                        <a:pt x="257080" y="1334228"/>
                        <a:pt x="215115" y="2127150"/>
                        <a:pt x="190819" y="2672698"/>
                      </a:cubicBezTo>
                      <a:cubicBezTo>
                        <a:pt x="166523" y="3218246"/>
                        <a:pt x="190819" y="3947115"/>
                        <a:pt x="204071" y="4209950"/>
                      </a:cubicBezTo>
                      <a:cubicBezTo>
                        <a:pt x="217323" y="4472785"/>
                        <a:pt x="-303929" y="4234245"/>
                        <a:pt x="270332" y="4249706"/>
                      </a:cubicBezTo>
                      <a:cubicBezTo>
                        <a:pt x="844593" y="4265167"/>
                        <a:pt x="3024576" y="4302715"/>
                        <a:pt x="3649637" y="4302715"/>
                      </a:cubicBezTo>
                      <a:cubicBezTo>
                        <a:pt x="4274698" y="4302715"/>
                        <a:pt x="3967688" y="4274002"/>
                        <a:pt x="4020697" y="4249706"/>
                      </a:cubicBezTo>
                      <a:cubicBezTo>
                        <a:pt x="4073706" y="4225410"/>
                        <a:pt x="3985359" y="4444071"/>
                        <a:pt x="3967689" y="4156941"/>
                      </a:cubicBezTo>
                      <a:cubicBezTo>
                        <a:pt x="3950020" y="3869811"/>
                        <a:pt x="3947811" y="3123272"/>
                        <a:pt x="3914680" y="2526924"/>
                      </a:cubicBezTo>
                      <a:cubicBezTo>
                        <a:pt x="3881550" y="1930576"/>
                        <a:pt x="4062663" y="996298"/>
                        <a:pt x="3768906" y="578854"/>
                      </a:cubicBezTo>
                      <a:cubicBezTo>
                        <a:pt x="3475150" y="161411"/>
                        <a:pt x="2602715" y="101776"/>
                        <a:pt x="2152141" y="22263"/>
                      </a:cubicBezTo>
                      <a:cubicBezTo>
                        <a:pt x="1701567" y="-57250"/>
                        <a:pt x="1065463" y="101776"/>
                        <a:pt x="1065463" y="101776"/>
                      </a:cubicBezTo>
                      <a:lnTo>
                        <a:pt x="1065463" y="101776"/>
                      </a:lnTo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1029" name="円/楕円 1028"/>
                <p:cNvSpPr/>
                <p:nvPr/>
              </p:nvSpPr>
              <p:spPr>
                <a:xfrm>
                  <a:off x="3539968" y="2708920"/>
                  <a:ext cx="864096" cy="864096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1030" name="弦 1029"/>
                <p:cNvSpPr/>
                <p:nvPr/>
              </p:nvSpPr>
              <p:spPr>
                <a:xfrm rot="17413514">
                  <a:off x="3511875" y="2740803"/>
                  <a:ext cx="863204" cy="848977"/>
                </a:xfrm>
                <a:prstGeom prst="chord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1031" name="円/楕円 1030"/>
                <p:cNvSpPr/>
                <p:nvPr/>
              </p:nvSpPr>
              <p:spPr>
                <a:xfrm>
                  <a:off x="4913988" y="2708920"/>
                  <a:ext cx="864096" cy="864096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1032" name="弦 1031"/>
                <p:cNvSpPr/>
                <p:nvPr/>
              </p:nvSpPr>
              <p:spPr>
                <a:xfrm rot="17413514">
                  <a:off x="4885895" y="2740803"/>
                  <a:ext cx="863204" cy="848977"/>
                </a:xfrm>
                <a:prstGeom prst="chord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1033" name="円/楕円 1032"/>
                <p:cNvSpPr/>
                <p:nvPr/>
              </p:nvSpPr>
              <p:spPr>
                <a:xfrm>
                  <a:off x="3779912" y="2996952"/>
                  <a:ext cx="360040" cy="28803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1034" name="円/楕円 1033"/>
                <p:cNvSpPr/>
                <p:nvPr/>
              </p:nvSpPr>
              <p:spPr>
                <a:xfrm>
                  <a:off x="5137477" y="3021275"/>
                  <a:ext cx="360040" cy="28803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</p:grpSp>
          <p:grpSp>
            <p:nvGrpSpPr>
              <p:cNvPr id="1024" name="グループ化 1023"/>
              <p:cNvGrpSpPr/>
              <p:nvPr/>
            </p:nvGrpSpPr>
            <p:grpSpPr>
              <a:xfrm>
                <a:off x="4333282" y="3948385"/>
                <a:ext cx="880011" cy="701173"/>
                <a:chOff x="4109793" y="3844323"/>
                <a:chExt cx="1216771" cy="701173"/>
              </a:xfrm>
            </p:grpSpPr>
            <p:sp>
              <p:nvSpPr>
                <p:cNvPr id="1026" name="フリーフォーム 1025"/>
                <p:cNvSpPr/>
                <p:nvPr/>
              </p:nvSpPr>
              <p:spPr>
                <a:xfrm>
                  <a:off x="4109793" y="4052449"/>
                  <a:ext cx="1204329" cy="493047"/>
                </a:xfrm>
                <a:custGeom>
                  <a:avLst/>
                  <a:gdLst>
                    <a:gd name="connsiteX0" fmla="*/ 700746 w 1204329"/>
                    <a:gd name="connsiteY0" fmla="*/ 188247 h 493047"/>
                    <a:gd name="connsiteX1" fmla="*/ 528468 w 1204329"/>
                    <a:gd name="connsiteY1" fmla="*/ 201499 h 493047"/>
                    <a:gd name="connsiteX2" fmla="*/ 448955 w 1204329"/>
                    <a:gd name="connsiteY2" fmla="*/ 228003 h 493047"/>
                    <a:gd name="connsiteX3" fmla="*/ 369442 w 1204329"/>
                    <a:gd name="connsiteY3" fmla="*/ 281012 h 493047"/>
                    <a:gd name="connsiteX4" fmla="*/ 303181 w 1204329"/>
                    <a:gd name="connsiteY4" fmla="*/ 334021 h 493047"/>
                    <a:gd name="connsiteX5" fmla="*/ 236920 w 1204329"/>
                    <a:gd name="connsiteY5" fmla="*/ 400281 h 493047"/>
                    <a:gd name="connsiteX6" fmla="*/ 170659 w 1204329"/>
                    <a:gd name="connsiteY6" fmla="*/ 440038 h 493047"/>
                    <a:gd name="connsiteX7" fmla="*/ 130903 w 1204329"/>
                    <a:gd name="connsiteY7" fmla="*/ 466542 h 493047"/>
                    <a:gd name="connsiteX8" fmla="*/ 51390 w 1204329"/>
                    <a:gd name="connsiteY8" fmla="*/ 493047 h 493047"/>
                    <a:gd name="connsiteX9" fmla="*/ 24885 w 1204329"/>
                    <a:gd name="connsiteY9" fmla="*/ 347273 h 493047"/>
                    <a:gd name="connsiteX10" fmla="*/ 64642 w 1204329"/>
                    <a:gd name="connsiteY10" fmla="*/ 281012 h 493047"/>
                    <a:gd name="connsiteX11" fmla="*/ 91146 w 1204329"/>
                    <a:gd name="connsiteY11" fmla="*/ 241255 h 493047"/>
                    <a:gd name="connsiteX12" fmla="*/ 170659 w 1204329"/>
                    <a:gd name="connsiteY12" fmla="*/ 201499 h 493047"/>
                    <a:gd name="connsiteX13" fmla="*/ 250172 w 1204329"/>
                    <a:gd name="connsiteY13" fmla="*/ 135238 h 493047"/>
                    <a:gd name="connsiteX14" fmla="*/ 276677 w 1204329"/>
                    <a:gd name="connsiteY14" fmla="*/ 108734 h 493047"/>
                    <a:gd name="connsiteX15" fmla="*/ 329685 w 1204329"/>
                    <a:gd name="connsiteY15" fmla="*/ 82229 h 493047"/>
                    <a:gd name="connsiteX16" fmla="*/ 409198 w 1204329"/>
                    <a:gd name="connsiteY16" fmla="*/ 42473 h 493047"/>
                    <a:gd name="connsiteX17" fmla="*/ 448955 w 1204329"/>
                    <a:gd name="connsiteY17" fmla="*/ 15968 h 493047"/>
                    <a:gd name="connsiteX18" fmla="*/ 806764 w 1204329"/>
                    <a:gd name="connsiteY18" fmla="*/ 15968 h 493047"/>
                    <a:gd name="connsiteX19" fmla="*/ 926033 w 1204329"/>
                    <a:gd name="connsiteY19" fmla="*/ 42473 h 493047"/>
                    <a:gd name="connsiteX20" fmla="*/ 1005546 w 1204329"/>
                    <a:gd name="connsiteY20" fmla="*/ 68977 h 493047"/>
                    <a:gd name="connsiteX21" fmla="*/ 1045303 w 1204329"/>
                    <a:gd name="connsiteY21" fmla="*/ 95481 h 493047"/>
                    <a:gd name="connsiteX22" fmla="*/ 1071807 w 1204329"/>
                    <a:gd name="connsiteY22" fmla="*/ 121986 h 493047"/>
                    <a:gd name="connsiteX23" fmla="*/ 1111564 w 1204329"/>
                    <a:gd name="connsiteY23" fmla="*/ 135238 h 493047"/>
                    <a:gd name="connsiteX24" fmla="*/ 1151320 w 1204329"/>
                    <a:gd name="connsiteY24" fmla="*/ 161742 h 493047"/>
                    <a:gd name="connsiteX25" fmla="*/ 1204329 w 1204329"/>
                    <a:gd name="connsiteY25" fmla="*/ 228003 h 493047"/>
                    <a:gd name="connsiteX26" fmla="*/ 1191077 w 1204329"/>
                    <a:gd name="connsiteY26" fmla="*/ 320768 h 493047"/>
                    <a:gd name="connsiteX27" fmla="*/ 1164572 w 1204329"/>
                    <a:gd name="connsiteY27" fmla="*/ 347273 h 493047"/>
                    <a:gd name="connsiteX28" fmla="*/ 1098311 w 1204329"/>
                    <a:gd name="connsiteY28" fmla="*/ 334021 h 493047"/>
                    <a:gd name="connsiteX29" fmla="*/ 1018798 w 1204329"/>
                    <a:gd name="connsiteY29" fmla="*/ 307516 h 493047"/>
                    <a:gd name="connsiteX30" fmla="*/ 979042 w 1204329"/>
                    <a:gd name="connsiteY30" fmla="*/ 281012 h 493047"/>
                    <a:gd name="connsiteX31" fmla="*/ 939285 w 1204329"/>
                    <a:gd name="connsiteY31" fmla="*/ 267760 h 493047"/>
                    <a:gd name="connsiteX32" fmla="*/ 912781 w 1204329"/>
                    <a:gd name="connsiteY32" fmla="*/ 241255 h 493047"/>
                    <a:gd name="connsiteX33" fmla="*/ 873024 w 1204329"/>
                    <a:gd name="connsiteY33" fmla="*/ 228003 h 493047"/>
                    <a:gd name="connsiteX34" fmla="*/ 727250 w 1204329"/>
                    <a:gd name="connsiteY34" fmla="*/ 201499 h 493047"/>
                    <a:gd name="connsiteX35" fmla="*/ 674242 w 1204329"/>
                    <a:gd name="connsiteY35" fmla="*/ 188247 h 493047"/>
                    <a:gd name="connsiteX36" fmla="*/ 581477 w 1204329"/>
                    <a:gd name="connsiteY36" fmla="*/ 201499 h 493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1204329" h="493047">
                      <a:moveTo>
                        <a:pt x="700746" y="188247"/>
                      </a:moveTo>
                      <a:cubicBezTo>
                        <a:pt x="643320" y="192664"/>
                        <a:pt x="585359" y="192516"/>
                        <a:pt x="528468" y="201499"/>
                      </a:cubicBezTo>
                      <a:cubicBezTo>
                        <a:pt x="500872" y="205856"/>
                        <a:pt x="448955" y="228003"/>
                        <a:pt x="448955" y="228003"/>
                      </a:cubicBezTo>
                      <a:cubicBezTo>
                        <a:pt x="422451" y="245673"/>
                        <a:pt x="391967" y="258488"/>
                        <a:pt x="369442" y="281012"/>
                      </a:cubicBezTo>
                      <a:cubicBezTo>
                        <a:pt x="331675" y="318778"/>
                        <a:pt x="353333" y="300585"/>
                        <a:pt x="303181" y="334021"/>
                      </a:cubicBezTo>
                      <a:cubicBezTo>
                        <a:pt x="257744" y="402177"/>
                        <a:pt x="300028" y="349795"/>
                        <a:pt x="236920" y="400281"/>
                      </a:cubicBezTo>
                      <a:cubicBezTo>
                        <a:pt x="184944" y="441862"/>
                        <a:pt x="239704" y="417023"/>
                        <a:pt x="170659" y="440038"/>
                      </a:cubicBezTo>
                      <a:cubicBezTo>
                        <a:pt x="157407" y="448873"/>
                        <a:pt x="145457" y="460073"/>
                        <a:pt x="130903" y="466542"/>
                      </a:cubicBezTo>
                      <a:cubicBezTo>
                        <a:pt x="105373" y="477889"/>
                        <a:pt x="51390" y="493047"/>
                        <a:pt x="51390" y="493047"/>
                      </a:cubicBezTo>
                      <a:cubicBezTo>
                        <a:pt x="-28123" y="466541"/>
                        <a:pt x="2744" y="491194"/>
                        <a:pt x="24885" y="347273"/>
                      </a:cubicBezTo>
                      <a:cubicBezTo>
                        <a:pt x="32557" y="297406"/>
                        <a:pt x="36784" y="315834"/>
                        <a:pt x="64642" y="281012"/>
                      </a:cubicBezTo>
                      <a:cubicBezTo>
                        <a:pt x="74592" y="268575"/>
                        <a:pt x="79884" y="252517"/>
                        <a:pt x="91146" y="241255"/>
                      </a:cubicBezTo>
                      <a:cubicBezTo>
                        <a:pt x="116835" y="215566"/>
                        <a:pt x="138325" y="212277"/>
                        <a:pt x="170659" y="201499"/>
                      </a:cubicBezTo>
                      <a:cubicBezTo>
                        <a:pt x="253702" y="90775"/>
                        <a:pt x="167387" y="184908"/>
                        <a:pt x="250172" y="135238"/>
                      </a:cubicBezTo>
                      <a:cubicBezTo>
                        <a:pt x="260886" y="128810"/>
                        <a:pt x="266281" y="115665"/>
                        <a:pt x="276677" y="108734"/>
                      </a:cubicBezTo>
                      <a:cubicBezTo>
                        <a:pt x="293114" y="97776"/>
                        <a:pt x="312533" y="92030"/>
                        <a:pt x="329685" y="82229"/>
                      </a:cubicBezTo>
                      <a:cubicBezTo>
                        <a:pt x="401612" y="41128"/>
                        <a:pt x="336312" y="66768"/>
                        <a:pt x="409198" y="42473"/>
                      </a:cubicBezTo>
                      <a:cubicBezTo>
                        <a:pt x="422450" y="33638"/>
                        <a:pt x="434042" y="21561"/>
                        <a:pt x="448955" y="15968"/>
                      </a:cubicBezTo>
                      <a:cubicBezTo>
                        <a:pt x="543325" y="-19421"/>
                        <a:pt x="783320" y="14902"/>
                        <a:pt x="806764" y="15968"/>
                      </a:cubicBezTo>
                      <a:cubicBezTo>
                        <a:pt x="844585" y="23533"/>
                        <a:pt x="888610" y="31246"/>
                        <a:pt x="926033" y="42473"/>
                      </a:cubicBezTo>
                      <a:cubicBezTo>
                        <a:pt x="952793" y="50501"/>
                        <a:pt x="982300" y="53480"/>
                        <a:pt x="1005546" y="68977"/>
                      </a:cubicBezTo>
                      <a:cubicBezTo>
                        <a:pt x="1018798" y="77812"/>
                        <a:pt x="1032866" y="85531"/>
                        <a:pt x="1045303" y="95481"/>
                      </a:cubicBezTo>
                      <a:cubicBezTo>
                        <a:pt x="1055059" y="103286"/>
                        <a:pt x="1061093" y="115558"/>
                        <a:pt x="1071807" y="121986"/>
                      </a:cubicBezTo>
                      <a:cubicBezTo>
                        <a:pt x="1083785" y="129173"/>
                        <a:pt x="1098312" y="130821"/>
                        <a:pt x="1111564" y="135238"/>
                      </a:cubicBezTo>
                      <a:cubicBezTo>
                        <a:pt x="1124816" y="144073"/>
                        <a:pt x="1138883" y="151792"/>
                        <a:pt x="1151320" y="161742"/>
                      </a:cubicBezTo>
                      <a:cubicBezTo>
                        <a:pt x="1178293" y="183321"/>
                        <a:pt x="1184651" y="198487"/>
                        <a:pt x="1204329" y="228003"/>
                      </a:cubicBezTo>
                      <a:cubicBezTo>
                        <a:pt x="1199912" y="258925"/>
                        <a:pt x="1200955" y="291135"/>
                        <a:pt x="1191077" y="320768"/>
                      </a:cubicBezTo>
                      <a:cubicBezTo>
                        <a:pt x="1187126" y="332621"/>
                        <a:pt x="1176941" y="345506"/>
                        <a:pt x="1164572" y="347273"/>
                      </a:cubicBezTo>
                      <a:cubicBezTo>
                        <a:pt x="1142274" y="350459"/>
                        <a:pt x="1120042" y="339948"/>
                        <a:pt x="1098311" y="334021"/>
                      </a:cubicBezTo>
                      <a:cubicBezTo>
                        <a:pt x="1071357" y="326670"/>
                        <a:pt x="1018798" y="307516"/>
                        <a:pt x="1018798" y="307516"/>
                      </a:cubicBezTo>
                      <a:cubicBezTo>
                        <a:pt x="1005546" y="298681"/>
                        <a:pt x="993288" y="288135"/>
                        <a:pt x="979042" y="281012"/>
                      </a:cubicBezTo>
                      <a:cubicBezTo>
                        <a:pt x="966548" y="274765"/>
                        <a:pt x="951263" y="274947"/>
                        <a:pt x="939285" y="267760"/>
                      </a:cubicBezTo>
                      <a:cubicBezTo>
                        <a:pt x="928571" y="261332"/>
                        <a:pt x="923495" y="247683"/>
                        <a:pt x="912781" y="241255"/>
                      </a:cubicBezTo>
                      <a:cubicBezTo>
                        <a:pt x="900803" y="234068"/>
                        <a:pt x="886456" y="231841"/>
                        <a:pt x="873024" y="228003"/>
                      </a:cubicBezTo>
                      <a:cubicBezTo>
                        <a:pt x="794122" y="205460"/>
                        <a:pt x="830484" y="220269"/>
                        <a:pt x="727250" y="201499"/>
                      </a:cubicBezTo>
                      <a:cubicBezTo>
                        <a:pt x="709331" y="198241"/>
                        <a:pt x="691911" y="192664"/>
                        <a:pt x="674242" y="188247"/>
                      </a:cubicBezTo>
                      <a:cubicBezTo>
                        <a:pt x="590372" y="202225"/>
                        <a:pt x="621599" y="201499"/>
                        <a:pt x="581477" y="201499"/>
                      </a:cubicBezTo>
                    </a:path>
                  </a:pathLst>
                </a:custGeom>
                <a:solidFill>
                  <a:srgbClr val="FF66F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1027" name="フリーフォーム 1026"/>
                <p:cNvSpPr/>
                <p:nvPr/>
              </p:nvSpPr>
              <p:spPr>
                <a:xfrm>
                  <a:off x="4122235" y="3844323"/>
                  <a:ext cx="1204329" cy="493047"/>
                </a:xfrm>
                <a:custGeom>
                  <a:avLst/>
                  <a:gdLst>
                    <a:gd name="connsiteX0" fmla="*/ 700746 w 1204329"/>
                    <a:gd name="connsiteY0" fmla="*/ 188247 h 493047"/>
                    <a:gd name="connsiteX1" fmla="*/ 528468 w 1204329"/>
                    <a:gd name="connsiteY1" fmla="*/ 201499 h 493047"/>
                    <a:gd name="connsiteX2" fmla="*/ 448955 w 1204329"/>
                    <a:gd name="connsiteY2" fmla="*/ 228003 h 493047"/>
                    <a:gd name="connsiteX3" fmla="*/ 369442 w 1204329"/>
                    <a:gd name="connsiteY3" fmla="*/ 281012 h 493047"/>
                    <a:gd name="connsiteX4" fmla="*/ 303181 w 1204329"/>
                    <a:gd name="connsiteY4" fmla="*/ 334021 h 493047"/>
                    <a:gd name="connsiteX5" fmla="*/ 236920 w 1204329"/>
                    <a:gd name="connsiteY5" fmla="*/ 400281 h 493047"/>
                    <a:gd name="connsiteX6" fmla="*/ 170659 w 1204329"/>
                    <a:gd name="connsiteY6" fmla="*/ 440038 h 493047"/>
                    <a:gd name="connsiteX7" fmla="*/ 130903 w 1204329"/>
                    <a:gd name="connsiteY7" fmla="*/ 466542 h 493047"/>
                    <a:gd name="connsiteX8" fmla="*/ 51390 w 1204329"/>
                    <a:gd name="connsiteY8" fmla="*/ 493047 h 493047"/>
                    <a:gd name="connsiteX9" fmla="*/ 24885 w 1204329"/>
                    <a:gd name="connsiteY9" fmla="*/ 347273 h 493047"/>
                    <a:gd name="connsiteX10" fmla="*/ 64642 w 1204329"/>
                    <a:gd name="connsiteY10" fmla="*/ 281012 h 493047"/>
                    <a:gd name="connsiteX11" fmla="*/ 91146 w 1204329"/>
                    <a:gd name="connsiteY11" fmla="*/ 241255 h 493047"/>
                    <a:gd name="connsiteX12" fmla="*/ 170659 w 1204329"/>
                    <a:gd name="connsiteY12" fmla="*/ 201499 h 493047"/>
                    <a:gd name="connsiteX13" fmla="*/ 250172 w 1204329"/>
                    <a:gd name="connsiteY13" fmla="*/ 135238 h 493047"/>
                    <a:gd name="connsiteX14" fmla="*/ 276677 w 1204329"/>
                    <a:gd name="connsiteY14" fmla="*/ 108734 h 493047"/>
                    <a:gd name="connsiteX15" fmla="*/ 329685 w 1204329"/>
                    <a:gd name="connsiteY15" fmla="*/ 82229 h 493047"/>
                    <a:gd name="connsiteX16" fmla="*/ 409198 w 1204329"/>
                    <a:gd name="connsiteY16" fmla="*/ 42473 h 493047"/>
                    <a:gd name="connsiteX17" fmla="*/ 448955 w 1204329"/>
                    <a:gd name="connsiteY17" fmla="*/ 15968 h 493047"/>
                    <a:gd name="connsiteX18" fmla="*/ 806764 w 1204329"/>
                    <a:gd name="connsiteY18" fmla="*/ 15968 h 493047"/>
                    <a:gd name="connsiteX19" fmla="*/ 926033 w 1204329"/>
                    <a:gd name="connsiteY19" fmla="*/ 42473 h 493047"/>
                    <a:gd name="connsiteX20" fmla="*/ 1005546 w 1204329"/>
                    <a:gd name="connsiteY20" fmla="*/ 68977 h 493047"/>
                    <a:gd name="connsiteX21" fmla="*/ 1045303 w 1204329"/>
                    <a:gd name="connsiteY21" fmla="*/ 95481 h 493047"/>
                    <a:gd name="connsiteX22" fmla="*/ 1071807 w 1204329"/>
                    <a:gd name="connsiteY22" fmla="*/ 121986 h 493047"/>
                    <a:gd name="connsiteX23" fmla="*/ 1111564 w 1204329"/>
                    <a:gd name="connsiteY23" fmla="*/ 135238 h 493047"/>
                    <a:gd name="connsiteX24" fmla="*/ 1151320 w 1204329"/>
                    <a:gd name="connsiteY24" fmla="*/ 161742 h 493047"/>
                    <a:gd name="connsiteX25" fmla="*/ 1204329 w 1204329"/>
                    <a:gd name="connsiteY25" fmla="*/ 228003 h 493047"/>
                    <a:gd name="connsiteX26" fmla="*/ 1191077 w 1204329"/>
                    <a:gd name="connsiteY26" fmla="*/ 320768 h 493047"/>
                    <a:gd name="connsiteX27" fmla="*/ 1164572 w 1204329"/>
                    <a:gd name="connsiteY27" fmla="*/ 347273 h 493047"/>
                    <a:gd name="connsiteX28" fmla="*/ 1098311 w 1204329"/>
                    <a:gd name="connsiteY28" fmla="*/ 334021 h 493047"/>
                    <a:gd name="connsiteX29" fmla="*/ 1018798 w 1204329"/>
                    <a:gd name="connsiteY29" fmla="*/ 307516 h 493047"/>
                    <a:gd name="connsiteX30" fmla="*/ 979042 w 1204329"/>
                    <a:gd name="connsiteY30" fmla="*/ 281012 h 493047"/>
                    <a:gd name="connsiteX31" fmla="*/ 939285 w 1204329"/>
                    <a:gd name="connsiteY31" fmla="*/ 267760 h 493047"/>
                    <a:gd name="connsiteX32" fmla="*/ 912781 w 1204329"/>
                    <a:gd name="connsiteY32" fmla="*/ 241255 h 493047"/>
                    <a:gd name="connsiteX33" fmla="*/ 873024 w 1204329"/>
                    <a:gd name="connsiteY33" fmla="*/ 228003 h 493047"/>
                    <a:gd name="connsiteX34" fmla="*/ 727250 w 1204329"/>
                    <a:gd name="connsiteY34" fmla="*/ 201499 h 493047"/>
                    <a:gd name="connsiteX35" fmla="*/ 674242 w 1204329"/>
                    <a:gd name="connsiteY35" fmla="*/ 188247 h 493047"/>
                    <a:gd name="connsiteX36" fmla="*/ 581477 w 1204329"/>
                    <a:gd name="connsiteY36" fmla="*/ 201499 h 493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1204329" h="493047">
                      <a:moveTo>
                        <a:pt x="700746" y="188247"/>
                      </a:moveTo>
                      <a:cubicBezTo>
                        <a:pt x="643320" y="192664"/>
                        <a:pt x="585359" y="192516"/>
                        <a:pt x="528468" y="201499"/>
                      </a:cubicBezTo>
                      <a:cubicBezTo>
                        <a:pt x="500872" y="205856"/>
                        <a:pt x="448955" y="228003"/>
                        <a:pt x="448955" y="228003"/>
                      </a:cubicBezTo>
                      <a:cubicBezTo>
                        <a:pt x="422451" y="245673"/>
                        <a:pt x="391967" y="258488"/>
                        <a:pt x="369442" y="281012"/>
                      </a:cubicBezTo>
                      <a:cubicBezTo>
                        <a:pt x="331675" y="318778"/>
                        <a:pt x="353333" y="300585"/>
                        <a:pt x="303181" y="334021"/>
                      </a:cubicBezTo>
                      <a:cubicBezTo>
                        <a:pt x="257744" y="402177"/>
                        <a:pt x="300028" y="349795"/>
                        <a:pt x="236920" y="400281"/>
                      </a:cubicBezTo>
                      <a:cubicBezTo>
                        <a:pt x="184944" y="441862"/>
                        <a:pt x="239704" y="417023"/>
                        <a:pt x="170659" y="440038"/>
                      </a:cubicBezTo>
                      <a:cubicBezTo>
                        <a:pt x="157407" y="448873"/>
                        <a:pt x="145457" y="460073"/>
                        <a:pt x="130903" y="466542"/>
                      </a:cubicBezTo>
                      <a:cubicBezTo>
                        <a:pt x="105373" y="477889"/>
                        <a:pt x="51390" y="493047"/>
                        <a:pt x="51390" y="493047"/>
                      </a:cubicBezTo>
                      <a:cubicBezTo>
                        <a:pt x="-28123" y="466541"/>
                        <a:pt x="2744" y="491194"/>
                        <a:pt x="24885" y="347273"/>
                      </a:cubicBezTo>
                      <a:cubicBezTo>
                        <a:pt x="32557" y="297406"/>
                        <a:pt x="36784" y="315834"/>
                        <a:pt x="64642" y="281012"/>
                      </a:cubicBezTo>
                      <a:cubicBezTo>
                        <a:pt x="74592" y="268575"/>
                        <a:pt x="79884" y="252517"/>
                        <a:pt x="91146" y="241255"/>
                      </a:cubicBezTo>
                      <a:cubicBezTo>
                        <a:pt x="116835" y="215566"/>
                        <a:pt x="138325" y="212277"/>
                        <a:pt x="170659" y="201499"/>
                      </a:cubicBezTo>
                      <a:cubicBezTo>
                        <a:pt x="253702" y="90775"/>
                        <a:pt x="167387" y="184908"/>
                        <a:pt x="250172" y="135238"/>
                      </a:cubicBezTo>
                      <a:cubicBezTo>
                        <a:pt x="260886" y="128810"/>
                        <a:pt x="266281" y="115665"/>
                        <a:pt x="276677" y="108734"/>
                      </a:cubicBezTo>
                      <a:cubicBezTo>
                        <a:pt x="293114" y="97776"/>
                        <a:pt x="312533" y="92030"/>
                        <a:pt x="329685" y="82229"/>
                      </a:cubicBezTo>
                      <a:cubicBezTo>
                        <a:pt x="401612" y="41128"/>
                        <a:pt x="336312" y="66768"/>
                        <a:pt x="409198" y="42473"/>
                      </a:cubicBezTo>
                      <a:cubicBezTo>
                        <a:pt x="422450" y="33638"/>
                        <a:pt x="434042" y="21561"/>
                        <a:pt x="448955" y="15968"/>
                      </a:cubicBezTo>
                      <a:cubicBezTo>
                        <a:pt x="543325" y="-19421"/>
                        <a:pt x="783320" y="14902"/>
                        <a:pt x="806764" y="15968"/>
                      </a:cubicBezTo>
                      <a:cubicBezTo>
                        <a:pt x="844585" y="23533"/>
                        <a:pt x="888610" y="31246"/>
                        <a:pt x="926033" y="42473"/>
                      </a:cubicBezTo>
                      <a:cubicBezTo>
                        <a:pt x="952793" y="50501"/>
                        <a:pt x="982300" y="53480"/>
                        <a:pt x="1005546" y="68977"/>
                      </a:cubicBezTo>
                      <a:cubicBezTo>
                        <a:pt x="1018798" y="77812"/>
                        <a:pt x="1032866" y="85531"/>
                        <a:pt x="1045303" y="95481"/>
                      </a:cubicBezTo>
                      <a:cubicBezTo>
                        <a:pt x="1055059" y="103286"/>
                        <a:pt x="1061093" y="115558"/>
                        <a:pt x="1071807" y="121986"/>
                      </a:cubicBezTo>
                      <a:cubicBezTo>
                        <a:pt x="1083785" y="129173"/>
                        <a:pt x="1098312" y="130821"/>
                        <a:pt x="1111564" y="135238"/>
                      </a:cubicBezTo>
                      <a:cubicBezTo>
                        <a:pt x="1124816" y="144073"/>
                        <a:pt x="1138883" y="151792"/>
                        <a:pt x="1151320" y="161742"/>
                      </a:cubicBezTo>
                      <a:cubicBezTo>
                        <a:pt x="1178293" y="183321"/>
                        <a:pt x="1184651" y="198487"/>
                        <a:pt x="1204329" y="228003"/>
                      </a:cubicBezTo>
                      <a:cubicBezTo>
                        <a:pt x="1199912" y="258925"/>
                        <a:pt x="1200955" y="291135"/>
                        <a:pt x="1191077" y="320768"/>
                      </a:cubicBezTo>
                      <a:cubicBezTo>
                        <a:pt x="1187126" y="332621"/>
                        <a:pt x="1176941" y="345506"/>
                        <a:pt x="1164572" y="347273"/>
                      </a:cubicBezTo>
                      <a:cubicBezTo>
                        <a:pt x="1142274" y="350459"/>
                        <a:pt x="1120042" y="339948"/>
                        <a:pt x="1098311" y="334021"/>
                      </a:cubicBezTo>
                      <a:cubicBezTo>
                        <a:pt x="1071357" y="326670"/>
                        <a:pt x="1018798" y="307516"/>
                        <a:pt x="1018798" y="307516"/>
                      </a:cubicBezTo>
                      <a:cubicBezTo>
                        <a:pt x="1005546" y="298681"/>
                        <a:pt x="993288" y="288135"/>
                        <a:pt x="979042" y="281012"/>
                      </a:cubicBezTo>
                      <a:cubicBezTo>
                        <a:pt x="966548" y="274765"/>
                        <a:pt x="951263" y="274947"/>
                        <a:pt x="939285" y="267760"/>
                      </a:cubicBezTo>
                      <a:cubicBezTo>
                        <a:pt x="928571" y="261332"/>
                        <a:pt x="923495" y="247683"/>
                        <a:pt x="912781" y="241255"/>
                      </a:cubicBezTo>
                      <a:cubicBezTo>
                        <a:pt x="900803" y="234068"/>
                        <a:pt x="886456" y="231841"/>
                        <a:pt x="873024" y="228003"/>
                      </a:cubicBezTo>
                      <a:cubicBezTo>
                        <a:pt x="794122" y="205460"/>
                        <a:pt x="830484" y="220269"/>
                        <a:pt x="727250" y="201499"/>
                      </a:cubicBezTo>
                      <a:cubicBezTo>
                        <a:pt x="709331" y="198241"/>
                        <a:pt x="691911" y="192664"/>
                        <a:pt x="674242" y="188247"/>
                      </a:cubicBezTo>
                      <a:cubicBezTo>
                        <a:pt x="590372" y="202225"/>
                        <a:pt x="621599" y="201499"/>
                        <a:pt x="581477" y="201499"/>
                      </a:cubicBezTo>
                    </a:path>
                  </a:pathLst>
                </a:custGeom>
                <a:solidFill>
                  <a:srgbClr val="FF66F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</p:grpSp>
          <p:sp>
            <p:nvSpPr>
              <p:cNvPr id="1025" name="正方形/長方形 1024"/>
              <p:cNvSpPr/>
              <p:nvPr/>
            </p:nvSpPr>
            <p:spPr>
              <a:xfrm>
                <a:off x="3211081" y="1525873"/>
                <a:ext cx="3110384" cy="1353091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ja-JP" altLang="en-US" sz="2000" b="0" cap="none" spc="0" dirty="0" smtClean="0">
                    <a:ln w="18415" cmpd="sng">
                      <a:solidFill>
                        <a:sysClr val="windowText" lastClr="000000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</a:rPr>
                  <a:t>もんだい</a:t>
                </a:r>
                <a:endParaRPr lang="ja-JP" altLang="en-US" sz="2000" b="0" cap="none" spc="0" dirty="0">
                  <a:ln w="18415" cmpd="sng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789" name="グループ化 788"/>
            <p:cNvGrpSpPr/>
            <p:nvPr/>
          </p:nvGrpSpPr>
          <p:grpSpPr>
            <a:xfrm>
              <a:off x="3707904" y="260648"/>
              <a:ext cx="1455374" cy="1384722"/>
              <a:chOff x="2744777" y="1484784"/>
              <a:chExt cx="4050390" cy="4682851"/>
            </a:xfrm>
          </p:grpSpPr>
          <p:grpSp>
            <p:nvGrpSpPr>
              <p:cNvPr id="1011" name="グループ化 1010"/>
              <p:cNvGrpSpPr/>
              <p:nvPr/>
            </p:nvGrpSpPr>
            <p:grpSpPr>
              <a:xfrm>
                <a:off x="2744777" y="1484784"/>
                <a:ext cx="4050390" cy="4682851"/>
                <a:chOff x="2668961" y="1844824"/>
                <a:chExt cx="4050390" cy="4682851"/>
              </a:xfrm>
            </p:grpSpPr>
            <p:sp>
              <p:nvSpPr>
                <p:cNvPr id="1016" name="フリーフォーム 1015"/>
                <p:cNvSpPr/>
                <p:nvPr/>
              </p:nvSpPr>
              <p:spPr>
                <a:xfrm>
                  <a:off x="2668961" y="1844824"/>
                  <a:ext cx="4050390" cy="4682851"/>
                </a:xfrm>
                <a:custGeom>
                  <a:avLst/>
                  <a:gdLst>
                    <a:gd name="connsiteX0" fmla="*/ 1277497 w 4050390"/>
                    <a:gd name="connsiteY0" fmla="*/ 35515 h 4334120"/>
                    <a:gd name="connsiteX1" fmla="*/ 747410 w 4050390"/>
                    <a:gd name="connsiteY1" fmla="*/ 287306 h 4334120"/>
                    <a:gd name="connsiteX2" fmla="*/ 349845 w 4050390"/>
                    <a:gd name="connsiteY2" fmla="*/ 936663 h 4334120"/>
                    <a:gd name="connsiteX3" fmla="*/ 190819 w 4050390"/>
                    <a:gd name="connsiteY3" fmla="*/ 2672698 h 4334120"/>
                    <a:gd name="connsiteX4" fmla="*/ 204071 w 4050390"/>
                    <a:gd name="connsiteY4" fmla="*/ 4209950 h 4334120"/>
                    <a:gd name="connsiteX5" fmla="*/ 270332 w 4050390"/>
                    <a:gd name="connsiteY5" fmla="*/ 4249706 h 4334120"/>
                    <a:gd name="connsiteX6" fmla="*/ 3649637 w 4050390"/>
                    <a:gd name="connsiteY6" fmla="*/ 4302715 h 4334120"/>
                    <a:gd name="connsiteX7" fmla="*/ 4020697 w 4050390"/>
                    <a:gd name="connsiteY7" fmla="*/ 4249706 h 4334120"/>
                    <a:gd name="connsiteX8" fmla="*/ 3967689 w 4050390"/>
                    <a:gd name="connsiteY8" fmla="*/ 4156941 h 4334120"/>
                    <a:gd name="connsiteX9" fmla="*/ 3914680 w 4050390"/>
                    <a:gd name="connsiteY9" fmla="*/ 2526924 h 4334120"/>
                    <a:gd name="connsiteX10" fmla="*/ 3768906 w 4050390"/>
                    <a:gd name="connsiteY10" fmla="*/ 578854 h 4334120"/>
                    <a:gd name="connsiteX11" fmla="*/ 2152141 w 4050390"/>
                    <a:gd name="connsiteY11" fmla="*/ 22263 h 4334120"/>
                    <a:gd name="connsiteX12" fmla="*/ 1065463 w 4050390"/>
                    <a:gd name="connsiteY12" fmla="*/ 101776 h 4334120"/>
                    <a:gd name="connsiteX13" fmla="*/ 1065463 w 4050390"/>
                    <a:gd name="connsiteY13" fmla="*/ 101776 h 43341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4050390" h="4334120">
                      <a:moveTo>
                        <a:pt x="1277497" y="35515"/>
                      </a:moveTo>
                      <a:cubicBezTo>
                        <a:pt x="1089758" y="86315"/>
                        <a:pt x="902019" y="137115"/>
                        <a:pt x="747410" y="287306"/>
                      </a:cubicBezTo>
                      <a:cubicBezTo>
                        <a:pt x="592801" y="437497"/>
                        <a:pt x="442610" y="539098"/>
                        <a:pt x="349845" y="936663"/>
                      </a:cubicBezTo>
                      <a:cubicBezTo>
                        <a:pt x="257080" y="1334228"/>
                        <a:pt x="215115" y="2127150"/>
                        <a:pt x="190819" y="2672698"/>
                      </a:cubicBezTo>
                      <a:cubicBezTo>
                        <a:pt x="166523" y="3218246"/>
                        <a:pt x="190819" y="3947115"/>
                        <a:pt x="204071" y="4209950"/>
                      </a:cubicBezTo>
                      <a:cubicBezTo>
                        <a:pt x="217323" y="4472785"/>
                        <a:pt x="-303929" y="4234245"/>
                        <a:pt x="270332" y="4249706"/>
                      </a:cubicBezTo>
                      <a:cubicBezTo>
                        <a:pt x="844593" y="4265167"/>
                        <a:pt x="3024576" y="4302715"/>
                        <a:pt x="3649637" y="4302715"/>
                      </a:cubicBezTo>
                      <a:cubicBezTo>
                        <a:pt x="4274698" y="4302715"/>
                        <a:pt x="3967688" y="4274002"/>
                        <a:pt x="4020697" y="4249706"/>
                      </a:cubicBezTo>
                      <a:cubicBezTo>
                        <a:pt x="4073706" y="4225410"/>
                        <a:pt x="3985359" y="4444071"/>
                        <a:pt x="3967689" y="4156941"/>
                      </a:cubicBezTo>
                      <a:cubicBezTo>
                        <a:pt x="3950020" y="3869811"/>
                        <a:pt x="3947811" y="3123272"/>
                        <a:pt x="3914680" y="2526924"/>
                      </a:cubicBezTo>
                      <a:cubicBezTo>
                        <a:pt x="3881550" y="1930576"/>
                        <a:pt x="4062663" y="996298"/>
                        <a:pt x="3768906" y="578854"/>
                      </a:cubicBezTo>
                      <a:cubicBezTo>
                        <a:pt x="3475150" y="161411"/>
                        <a:pt x="2602715" y="101776"/>
                        <a:pt x="2152141" y="22263"/>
                      </a:cubicBezTo>
                      <a:cubicBezTo>
                        <a:pt x="1701567" y="-57250"/>
                        <a:pt x="1065463" y="101776"/>
                        <a:pt x="1065463" y="101776"/>
                      </a:cubicBezTo>
                      <a:lnTo>
                        <a:pt x="1065463" y="101776"/>
                      </a:lnTo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1017" name="円/楕円 1016"/>
                <p:cNvSpPr/>
                <p:nvPr/>
              </p:nvSpPr>
              <p:spPr>
                <a:xfrm>
                  <a:off x="3539968" y="2708920"/>
                  <a:ext cx="864096" cy="864096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1018" name="弦 1017"/>
                <p:cNvSpPr/>
                <p:nvPr/>
              </p:nvSpPr>
              <p:spPr>
                <a:xfrm rot="17413514">
                  <a:off x="3511875" y="2740803"/>
                  <a:ext cx="863204" cy="848977"/>
                </a:xfrm>
                <a:prstGeom prst="chord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1019" name="円/楕円 1018"/>
                <p:cNvSpPr/>
                <p:nvPr/>
              </p:nvSpPr>
              <p:spPr>
                <a:xfrm>
                  <a:off x="4913988" y="2708920"/>
                  <a:ext cx="864096" cy="864096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1020" name="弦 1019"/>
                <p:cNvSpPr/>
                <p:nvPr/>
              </p:nvSpPr>
              <p:spPr>
                <a:xfrm rot="17413514">
                  <a:off x="4885895" y="2740803"/>
                  <a:ext cx="863204" cy="848977"/>
                </a:xfrm>
                <a:prstGeom prst="chord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1021" name="円/楕円 1020"/>
                <p:cNvSpPr/>
                <p:nvPr/>
              </p:nvSpPr>
              <p:spPr>
                <a:xfrm>
                  <a:off x="3779912" y="2996952"/>
                  <a:ext cx="360040" cy="28803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1022" name="円/楕円 1021"/>
                <p:cNvSpPr/>
                <p:nvPr/>
              </p:nvSpPr>
              <p:spPr>
                <a:xfrm>
                  <a:off x="5137477" y="3021275"/>
                  <a:ext cx="360040" cy="28803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</p:grpSp>
          <p:grpSp>
            <p:nvGrpSpPr>
              <p:cNvPr id="1012" name="グループ化 1011"/>
              <p:cNvGrpSpPr/>
              <p:nvPr/>
            </p:nvGrpSpPr>
            <p:grpSpPr>
              <a:xfrm>
                <a:off x="4333282" y="3948385"/>
                <a:ext cx="880011" cy="701173"/>
                <a:chOff x="4109793" y="3844323"/>
                <a:chExt cx="1216771" cy="701173"/>
              </a:xfrm>
            </p:grpSpPr>
            <p:sp>
              <p:nvSpPr>
                <p:cNvPr id="1014" name="フリーフォーム 1013"/>
                <p:cNvSpPr/>
                <p:nvPr/>
              </p:nvSpPr>
              <p:spPr>
                <a:xfrm>
                  <a:off x="4109793" y="4052449"/>
                  <a:ext cx="1204329" cy="493047"/>
                </a:xfrm>
                <a:custGeom>
                  <a:avLst/>
                  <a:gdLst>
                    <a:gd name="connsiteX0" fmla="*/ 700746 w 1204329"/>
                    <a:gd name="connsiteY0" fmla="*/ 188247 h 493047"/>
                    <a:gd name="connsiteX1" fmla="*/ 528468 w 1204329"/>
                    <a:gd name="connsiteY1" fmla="*/ 201499 h 493047"/>
                    <a:gd name="connsiteX2" fmla="*/ 448955 w 1204329"/>
                    <a:gd name="connsiteY2" fmla="*/ 228003 h 493047"/>
                    <a:gd name="connsiteX3" fmla="*/ 369442 w 1204329"/>
                    <a:gd name="connsiteY3" fmla="*/ 281012 h 493047"/>
                    <a:gd name="connsiteX4" fmla="*/ 303181 w 1204329"/>
                    <a:gd name="connsiteY4" fmla="*/ 334021 h 493047"/>
                    <a:gd name="connsiteX5" fmla="*/ 236920 w 1204329"/>
                    <a:gd name="connsiteY5" fmla="*/ 400281 h 493047"/>
                    <a:gd name="connsiteX6" fmla="*/ 170659 w 1204329"/>
                    <a:gd name="connsiteY6" fmla="*/ 440038 h 493047"/>
                    <a:gd name="connsiteX7" fmla="*/ 130903 w 1204329"/>
                    <a:gd name="connsiteY7" fmla="*/ 466542 h 493047"/>
                    <a:gd name="connsiteX8" fmla="*/ 51390 w 1204329"/>
                    <a:gd name="connsiteY8" fmla="*/ 493047 h 493047"/>
                    <a:gd name="connsiteX9" fmla="*/ 24885 w 1204329"/>
                    <a:gd name="connsiteY9" fmla="*/ 347273 h 493047"/>
                    <a:gd name="connsiteX10" fmla="*/ 64642 w 1204329"/>
                    <a:gd name="connsiteY10" fmla="*/ 281012 h 493047"/>
                    <a:gd name="connsiteX11" fmla="*/ 91146 w 1204329"/>
                    <a:gd name="connsiteY11" fmla="*/ 241255 h 493047"/>
                    <a:gd name="connsiteX12" fmla="*/ 170659 w 1204329"/>
                    <a:gd name="connsiteY12" fmla="*/ 201499 h 493047"/>
                    <a:gd name="connsiteX13" fmla="*/ 250172 w 1204329"/>
                    <a:gd name="connsiteY13" fmla="*/ 135238 h 493047"/>
                    <a:gd name="connsiteX14" fmla="*/ 276677 w 1204329"/>
                    <a:gd name="connsiteY14" fmla="*/ 108734 h 493047"/>
                    <a:gd name="connsiteX15" fmla="*/ 329685 w 1204329"/>
                    <a:gd name="connsiteY15" fmla="*/ 82229 h 493047"/>
                    <a:gd name="connsiteX16" fmla="*/ 409198 w 1204329"/>
                    <a:gd name="connsiteY16" fmla="*/ 42473 h 493047"/>
                    <a:gd name="connsiteX17" fmla="*/ 448955 w 1204329"/>
                    <a:gd name="connsiteY17" fmla="*/ 15968 h 493047"/>
                    <a:gd name="connsiteX18" fmla="*/ 806764 w 1204329"/>
                    <a:gd name="connsiteY18" fmla="*/ 15968 h 493047"/>
                    <a:gd name="connsiteX19" fmla="*/ 926033 w 1204329"/>
                    <a:gd name="connsiteY19" fmla="*/ 42473 h 493047"/>
                    <a:gd name="connsiteX20" fmla="*/ 1005546 w 1204329"/>
                    <a:gd name="connsiteY20" fmla="*/ 68977 h 493047"/>
                    <a:gd name="connsiteX21" fmla="*/ 1045303 w 1204329"/>
                    <a:gd name="connsiteY21" fmla="*/ 95481 h 493047"/>
                    <a:gd name="connsiteX22" fmla="*/ 1071807 w 1204329"/>
                    <a:gd name="connsiteY22" fmla="*/ 121986 h 493047"/>
                    <a:gd name="connsiteX23" fmla="*/ 1111564 w 1204329"/>
                    <a:gd name="connsiteY23" fmla="*/ 135238 h 493047"/>
                    <a:gd name="connsiteX24" fmla="*/ 1151320 w 1204329"/>
                    <a:gd name="connsiteY24" fmla="*/ 161742 h 493047"/>
                    <a:gd name="connsiteX25" fmla="*/ 1204329 w 1204329"/>
                    <a:gd name="connsiteY25" fmla="*/ 228003 h 493047"/>
                    <a:gd name="connsiteX26" fmla="*/ 1191077 w 1204329"/>
                    <a:gd name="connsiteY26" fmla="*/ 320768 h 493047"/>
                    <a:gd name="connsiteX27" fmla="*/ 1164572 w 1204329"/>
                    <a:gd name="connsiteY27" fmla="*/ 347273 h 493047"/>
                    <a:gd name="connsiteX28" fmla="*/ 1098311 w 1204329"/>
                    <a:gd name="connsiteY28" fmla="*/ 334021 h 493047"/>
                    <a:gd name="connsiteX29" fmla="*/ 1018798 w 1204329"/>
                    <a:gd name="connsiteY29" fmla="*/ 307516 h 493047"/>
                    <a:gd name="connsiteX30" fmla="*/ 979042 w 1204329"/>
                    <a:gd name="connsiteY30" fmla="*/ 281012 h 493047"/>
                    <a:gd name="connsiteX31" fmla="*/ 939285 w 1204329"/>
                    <a:gd name="connsiteY31" fmla="*/ 267760 h 493047"/>
                    <a:gd name="connsiteX32" fmla="*/ 912781 w 1204329"/>
                    <a:gd name="connsiteY32" fmla="*/ 241255 h 493047"/>
                    <a:gd name="connsiteX33" fmla="*/ 873024 w 1204329"/>
                    <a:gd name="connsiteY33" fmla="*/ 228003 h 493047"/>
                    <a:gd name="connsiteX34" fmla="*/ 727250 w 1204329"/>
                    <a:gd name="connsiteY34" fmla="*/ 201499 h 493047"/>
                    <a:gd name="connsiteX35" fmla="*/ 674242 w 1204329"/>
                    <a:gd name="connsiteY35" fmla="*/ 188247 h 493047"/>
                    <a:gd name="connsiteX36" fmla="*/ 581477 w 1204329"/>
                    <a:gd name="connsiteY36" fmla="*/ 201499 h 493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1204329" h="493047">
                      <a:moveTo>
                        <a:pt x="700746" y="188247"/>
                      </a:moveTo>
                      <a:cubicBezTo>
                        <a:pt x="643320" y="192664"/>
                        <a:pt x="585359" y="192516"/>
                        <a:pt x="528468" y="201499"/>
                      </a:cubicBezTo>
                      <a:cubicBezTo>
                        <a:pt x="500872" y="205856"/>
                        <a:pt x="448955" y="228003"/>
                        <a:pt x="448955" y="228003"/>
                      </a:cubicBezTo>
                      <a:cubicBezTo>
                        <a:pt x="422451" y="245673"/>
                        <a:pt x="391967" y="258488"/>
                        <a:pt x="369442" y="281012"/>
                      </a:cubicBezTo>
                      <a:cubicBezTo>
                        <a:pt x="331675" y="318778"/>
                        <a:pt x="353333" y="300585"/>
                        <a:pt x="303181" y="334021"/>
                      </a:cubicBezTo>
                      <a:cubicBezTo>
                        <a:pt x="257744" y="402177"/>
                        <a:pt x="300028" y="349795"/>
                        <a:pt x="236920" y="400281"/>
                      </a:cubicBezTo>
                      <a:cubicBezTo>
                        <a:pt x="184944" y="441862"/>
                        <a:pt x="239704" y="417023"/>
                        <a:pt x="170659" y="440038"/>
                      </a:cubicBezTo>
                      <a:cubicBezTo>
                        <a:pt x="157407" y="448873"/>
                        <a:pt x="145457" y="460073"/>
                        <a:pt x="130903" y="466542"/>
                      </a:cubicBezTo>
                      <a:cubicBezTo>
                        <a:pt x="105373" y="477889"/>
                        <a:pt x="51390" y="493047"/>
                        <a:pt x="51390" y="493047"/>
                      </a:cubicBezTo>
                      <a:cubicBezTo>
                        <a:pt x="-28123" y="466541"/>
                        <a:pt x="2744" y="491194"/>
                        <a:pt x="24885" y="347273"/>
                      </a:cubicBezTo>
                      <a:cubicBezTo>
                        <a:pt x="32557" y="297406"/>
                        <a:pt x="36784" y="315834"/>
                        <a:pt x="64642" y="281012"/>
                      </a:cubicBezTo>
                      <a:cubicBezTo>
                        <a:pt x="74592" y="268575"/>
                        <a:pt x="79884" y="252517"/>
                        <a:pt x="91146" y="241255"/>
                      </a:cubicBezTo>
                      <a:cubicBezTo>
                        <a:pt x="116835" y="215566"/>
                        <a:pt x="138325" y="212277"/>
                        <a:pt x="170659" y="201499"/>
                      </a:cubicBezTo>
                      <a:cubicBezTo>
                        <a:pt x="253702" y="90775"/>
                        <a:pt x="167387" y="184908"/>
                        <a:pt x="250172" y="135238"/>
                      </a:cubicBezTo>
                      <a:cubicBezTo>
                        <a:pt x="260886" y="128810"/>
                        <a:pt x="266281" y="115665"/>
                        <a:pt x="276677" y="108734"/>
                      </a:cubicBezTo>
                      <a:cubicBezTo>
                        <a:pt x="293114" y="97776"/>
                        <a:pt x="312533" y="92030"/>
                        <a:pt x="329685" y="82229"/>
                      </a:cubicBezTo>
                      <a:cubicBezTo>
                        <a:pt x="401612" y="41128"/>
                        <a:pt x="336312" y="66768"/>
                        <a:pt x="409198" y="42473"/>
                      </a:cubicBezTo>
                      <a:cubicBezTo>
                        <a:pt x="422450" y="33638"/>
                        <a:pt x="434042" y="21561"/>
                        <a:pt x="448955" y="15968"/>
                      </a:cubicBezTo>
                      <a:cubicBezTo>
                        <a:pt x="543325" y="-19421"/>
                        <a:pt x="783320" y="14902"/>
                        <a:pt x="806764" y="15968"/>
                      </a:cubicBezTo>
                      <a:cubicBezTo>
                        <a:pt x="844585" y="23533"/>
                        <a:pt x="888610" y="31246"/>
                        <a:pt x="926033" y="42473"/>
                      </a:cubicBezTo>
                      <a:cubicBezTo>
                        <a:pt x="952793" y="50501"/>
                        <a:pt x="982300" y="53480"/>
                        <a:pt x="1005546" y="68977"/>
                      </a:cubicBezTo>
                      <a:cubicBezTo>
                        <a:pt x="1018798" y="77812"/>
                        <a:pt x="1032866" y="85531"/>
                        <a:pt x="1045303" y="95481"/>
                      </a:cubicBezTo>
                      <a:cubicBezTo>
                        <a:pt x="1055059" y="103286"/>
                        <a:pt x="1061093" y="115558"/>
                        <a:pt x="1071807" y="121986"/>
                      </a:cubicBezTo>
                      <a:cubicBezTo>
                        <a:pt x="1083785" y="129173"/>
                        <a:pt x="1098312" y="130821"/>
                        <a:pt x="1111564" y="135238"/>
                      </a:cubicBezTo>
                      <a:cubicBezTo>
                        <a:pt x="1124816" y="144073"/>
                        <a:pt x="1138883" y="151792"/>
                        <a:pt x="1151320" y="161742"/>
                      </a:cubicBezTo>
                      <a:cubicBezTo>
                        <a:pt x="1178293" y="183321"/>
                        <a:pt x="1184651" y="198487"/>
                        <a:pt x="1204329" y="228003"/>
                      </a:cubicBezTo>
                      <a:cubicBezTo>
                        <a:pt x="1199912" y="258925"/>
                        <a:pt x="1200955" y="291135"/>
                        <a:pt x="1191077" y="320768"/>
                      </a:cubicBezTo>
                      <a:cubicBezTo>
                        <a:pt x="1187126" y="332621"/>
                        <a:pt x="1176941" y="345506"/>
                        <a:pt x="1164572" y="347273"/>
                      </a:cubicBezTo>
                      <a:cubicBezTo>
                        <a:pt x="1142274" y="350459"/>
                        <a:pt x="1120042" y="339948"/>
                        <a:pt x="1098311" y="334021"/>
                      </a:cubicBezTo>
                      <a:cubicBezTo>
                        <a:pt x="1071357" y="326670"/>
                        <a:pt x="1018798" y="307516"/>
                        <a:pt x="1018798" y="307516"/>
                      </a:cubicBezTo>
                      <a:cubicBezTo>
                        <a:pt x="1005546" y="298681"/>
                        <a:pt x="993288" y="288135"/>
                        <a:pt x="979042" y="281012"/>
                      </a:cubicBezTo>
                      <a:cubicBezTo>
                        <a:pt x="966548" y="274765"/>
                        <a:pt x="951263" y="274947"/>
                        <a:pt x="939285" y="267760"/>
                      </a:cubicBezTo>
                      <a:cubicBezTo>
                        <a:pt x="928571" y="261332"/>
                        <a:pt x="923495" y="247683"/>
                        <a:pt x="912781" y="241255"/>
                      </a:cubicBezTo>
                      <a:cubicBezTo>
                        <a:pt x="900803" y="234068"/>
                        <a:pt x="886456" y="231841"/>
                        <a:pt x="873024" y="228003"/>
                      </a:cubicBezTo>
                      <a:cubicBezTo>
                        <a:pt x="794122" y="205460"/>
                        <a:pt x="830484" y="220269"/>
                        <a:pt x="727250" y="201499"/>
                      </a:cubicBezTo>
                      <a:cubicBezTo>
                        <a:pt x="709331" y="198241"/>
                        <a:pt x="691911" y="192664"/>
                        <a:pt x="674242" y="188247"/>
                      </a:cubicBezTo>
                      <a:cubicBezTo>
                        <a:pt x="590372" y="202225"/>
                        <a:pt x="621599" y="201499"/>
                        <a:pt x="581477" y="201499"/>
                      </a:cubicBezTo>
                    </a:path>
                  </a:pathLst>
                </a:custGeom>
                <a:solidFill>
                  <a:srgbClr val="FF66F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1015" name="フリーフォーム 1014"/>
                <p:cNvSpPr/>
                <p:nvPr/>
              </p:nvSpPr>
              <p:spPr>
                <a:xfrm>
                  <a:off x="4122235" y="3844323"/>
                  <a:ext cx="1204329" cy="493047"/>
                </a:xfrm>
                <a:custGeom>
                  <a:avLst/>
                  <a:gdLst>
                    <a:gd name="connsiteX0" fmla="*/ 700746 w 1204329"/>
                    <a:gd name="connsiteY0" fmla="*/ 188247 h 493047"/>
                    <a:gd name="connsiteX1" fmla="*/ 528468 w 1204329"/>
                    <a:gd name="connsiteY1" fmla="*/ 201499 h 493047"/>
                    <a:gd name="connsiteX2" fmla="*/ 448955 w 1204329"/>
                    <a:gd name="connsiteY2" fmla="*/ 228003 h 493047"/>
                    <a:gd name="connsiteX3" fmla="*/ 369442 w 1204329"/>
                    <a:gd name="connsiteY3" fmla="*/ 281012 h 493047"/>
                    <a:gd name="connsiteX4" fmla="*/ 303181 w 1204329"/>
                    <a:gd name="connsiteY4" fmla="*/ 334021 h 493047"/>
                    <a:gd name="connsiteX5" fmla="*/ 236920 w 1204329"/>
                    <a:gd name="connsiteY5" fmla="*/ 400281 h 493047"/>
                    <a:gd name="connsiteX6" fmla="*/ 170659 w 1204329"/>
                    <a:gd name="connsiteY6" fmla="*/ 440038 h 493047"/>
                    <a:gd name="connsiteX7" fmla="*/ 130903 w 1204329"/>
                    <a:gd name="connsiteY7" fmla="*/ 466542 h 493047"/>
                    <a:gd name="connsiteX8" fmla="*/ 51390 w 1204329"/>
                    <a:gd name="connsiteY8" fmla="*/ 493047 h 493047"/>
                    <a:gd name="connsiteX9" fmla="*/ 24885 w 1204329"/>
                    <a:gd name="connsiteY9" fmla="*/ 347273 h 493047"/>
                    <a:gd name="connsiteX10" fmla="*/ 64642 w 1204329"/>
                    <a:gd name="connsiteY10" fmla="*/ 281012 h 493047"/>
                    <a:gd name="connsiteX11" fmla="*/ 91146 w 1204329"/>
                    <a:gd name="connsiteY11" fmla="*/ 241255 h 493047"/>
                    <a:gd name="connsiteX12" fmla="*/ 170659 w 1204329"/>
                    <a:gd name="connsiteY12" fmla="*/ 201499 h 493047"/>
                    <a:gd name="connsiteX13" fmla="*/ 250172 w 1204329"/>
                    <a:gd name="connsiteY13" fmla="*/ 135238 h 493047"/>
                    <a:gd name="connsiteX14" fmla="*/ 276677 w 1204329"/>
                    <a:gd name="connsiteY14" fmla="*/ 108734 h 493047"/>
                    <a:gd name="connsiteX15" fmla="*/ 329685 w 1204329"/>
                    <a:gd name="connsiteY15" fmla="*/ 82229 h 493047"/>
                    <a:gd name="connsiteX16" fmla="*/ 409198 w 1204329"/>
                    <a:gd name="connsiteY16" fmla="*/ 42473 h 493047"/>
                    <a:gd name="connsiteX17" fmla="*/ 448955 w 1204329"/>
                    <a:gd name="connsiteY17" fmla="*/ 15968 h 493047"/>
                    <a:gd name="connsiteX18" fmla="*/ 806764 w 1204329"/>
                    <a:gd name="connsiteY18" fmla="*/ 15968 h 493047"/>
                    <a:gd name="connsiteX19" fmla="*/ 926033 w 1204329"/>
                    <a:gd name="connsiteY19" fmla="*/ 42473 h 493047"/>
                    <a:gd name="connsiteX20" fmla="*/ 1005546 w 1204329"/>
                    <a:gd name="connsiteY20" fmla="*/ 68977 h 493047"/>
                    <a:gd name="connsiteX21" fmla="*/ 1045303 w 1204329"/>
                    <a:gd name="connsiteY21" fmla="*/ 95481 h 493047"/>
                    <a:gd name="connsiteX22" fmla="*/ 1071807 w 1204329"/>
                    <a:gd name="connsiteY22" fmla="*/ 121986 h 493047"/>
                    <a:gd name="connsiteX23" fmla="*/ 1111564 w 1204329"/>
                    <a:gd name="connsiteY23" fmla="*/ 135238 h 493047"/>
                    <a:gd name="connsiteX24" fmla="*/ 1151320 w 1204329"/>
                    <a:gd name="connsiteY24" fmla="*/ 161742 h 493047"/>
                    <a:gd name="connsiteX25" fmla="*/ 1204329 w 1204329"/>
                    <a:gd name="connsiteY25" fmla="*/ 228003 h 493047"/>
                    <a:gd name="connsiteX26" fmla="*/ 1191077 w 1204329"/>
                    <a:gd name="connsiteY26" fmla="*/ 320768 h 493047"/>
                    <a:gd name="connsiteX27" fmla="*/ 1164572 w 1204329"/>
                    <a:gd name="connsiteY27" fmla="*/ 347273 h 493047"/>
                    <a:gd name="connsiteX28" fmla="*/ 1098311 w 1204329"/>
                    <a:gd name="connsiteY28" fmla="*/ 334021 h 493047"/>
                    <a:gd name="connsiteX29" fmla="*/ 1018798 w 1204329"/>
                    <a:gd name="connsiteY29" fmla="*/ 307516 h 493047"/>
                    <a:gd name="connsiteX30" fmla="*/ 979042 w 1204329"/>
                    <a:gd name="connsiteY30" fmla="*/ 281012 h 493047"/>
                    <a:gd name="connsiteX31" fmla="*/ 939285 w 1204329"/>
                    <a:gd name="connsiteY31" fmla="*/ 267760 h 493047"/>
                    <a:gd name="connsiteX32" fmla="*/ 912781 w 1204329"/>
                    <a:gd name="connsiteY32" fmla="*/ 241255 h 493047"/>
                    <a:gd name="connsiteX33" fmla="*/ 873024 w 1204329"/>
                    <a:gd name="connsiteY33" fmla="*/ 228003 h 493047"/>
                    <a:gd name="connsiteX34" fmla="*/ 727250 w 1204329"/>
                    <a:gd name="connsiteY34" fmla="*/ 201499 h 493047"/>
                    <a:gd name="connsiteX35" fmla="*/ 674242 w 1204329"/>
                    <a:gd name="connsiteY35" fmla="*/ 188247 h 493047"/>
                    <a:gd name="connsiteX36" fmla="*/ 581477 w 1204329"/>
                    <a:gd name="connsiteY36" fmla="*/ 201499 h 493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1204329" h="493047">
                      <a:moveTo>
                        <a:pt x="700746" y="188247"/>
                      </a:moveTo>
                      <a:cubicBezTo>
                        <a:pt x="643320" y="192664"/>
                        <a:pt x="585359" y="192516"/>
                        <a:pt x="528468" y="201499"/>
                      </a:cubicBezTo>
                      <a:cubicBezTo>
                        <a:pt x="500872" y="205856"/>
                        <a:pt x="448955" y="228003"/>
                        <a:pt x="448955" y="228003"/>
                      </a:cubicBezTo>
                      <a:cubicBezTo>
                        <a:pt x="422451" y="245673"/>
                        <a:pt x="391967" y="258488"/>
                        <a:pt x="369442" y="281012"/>
                      </a:cubicBezTo>
                      <a:cubicBezTo>
                        <a:pt x="331675" y="318778"/>
                        <a:pt x="353333" y="300585"/>
                        <a:pt x="303181" y="334021"/>
                      </a:cubicBezTo>
                      <a:cubicBezTo>
                        <a:pt x="257744" y="402177"/>
                        <a:pt x="300028" y="349795"/>
                        <a:pt x="236920" y="400281"/>
                      </a:cubicBezTo>
                      <a:cubicBezTo>
                        <a:pt x="184944" y="441862"/>
                        <a:pt x="239704" y="417023"/>
                        <a:pt x="170659" y="440038"/>
                      </a:cubicBezTo>
                      <a:cubicBezTo>
                        <a:pt x="157407" y="448873"/>
                        <a:pt x="145457" y="460073"/>
                        <a:pt x="130903" y="466542"/>
                      </a:cubicBezTo>
                      <a:cubicBezTo>
                        <a:pt x="105373" y="477889"/>
                        <a:pt x="51390" y="493047"/>
                        <a:pt x="51390" y="493047"/>
                      </a:cubicBezTo>
                      <a:cubicBezTo>
                        <a:pt x="-28123" y="466541"/>
                        <a:pt x="2744" y="491194"/>
                        <a:pt x="24885" y="347273"/>
                      </a:cubicBezTo>
                      <a:cubicBezTo>
                        <a:pt x="32557" y="297406"/>
                        <a:pt x="36784" y="315834"/>
                        <a:pt x="64642" y="281012"/>
                      </a:cubicBezTo>
                      <a:cubicBezTo>
                        <a:pt x="74592" y="268575"/>
                        <a:pt x="79884" y="252517"/>
                        <a:pt x="91146" y="241255"/>
                      </a:cubicBezTo>
                      <a:cubicBezTo>
                        <a:pt x="116835" y="215566"/>
                        <a:pt x="138325" y="212277"/>
                        <a:pt x="170659" y="201499"/>
                      </a:cubicBezTo>
                      <a:cubicBezTo>
                        <a:pt x="253702" y="90775"/>
                        <a:pt x="167387" y="184908"/>
                        <a:pt x="250172" y="135238"/>
                      </a:cubicBezTo>
                      <a:cubicBezTo>
                        <a:pt x="260886" y="128810"/>
                        <a:pt x="266281" y="115665"/>
                        <a:pt x="276677" y="108734"/>
                      </a:cubicBezTo>
                      <a:cubicBezTo>
                        <a:pt x="293114" y="97776"/>
                        <a:pt x="312533" y="92030"/>
                        <a:pt x="329685" y="82229"/>
                      </a:cubicBezTo>
                      <a:cubicBezTo>
                        <a:pt x="401612" y="41128"/>
                        <a:pt x="336312" y="66768"/>
                        <a:pt x="409198" y="42473"/>
                      </a:cubicBezTo>
                      <a:cubicBezTo>
                        <a:pt x="422450" y="33638"/>
                        <a:pt x="434042" y="21561"/>
                        <a:pt x="448955" y="15968"/>
                      </a:cubicBezTo>
                      <a:cubicBezTo>
                        <a:pt x="543325" y="-19421"/>
                        <a:pt x="783320" y="14902"/>
                        <a:pt x="806764" y="15968"/>
                      </a:cubicBezTo>
                      <a:cubicBezTo>
                        <a:pt x="844585" y="23533"/>
                        <a:pt x="888610" y="31246"/>
                        <a:pt x="926033" y="42473"/>
                      </a:cubicBezTo>
                      <a:cubicBezTo>
                        <a:pt x="952793" y="50501"/>
                        <a:pt x="982300" y="53480"/>
                        <a:pt x="1005546" y="68977"/>
                      </a:cubicBezTo>
                      <a:cubicBezTo>
                        <a:pt x="1018798" y="77812"/>
                        <a:pt x="1032866" y="85531"/>
                        <a:pt x="1045303" y="95481"/>
                      </a:cubicBezTo>
                      <a:cubicBezTo>
                        <a:pt x="1055059" y="103286"/>
                        <a:pt x="1061093" y="115558"/>
                        <a:pt x="1071807" y="121986"/>
                      </a:cubicBezTo>
                      <a:cubicBezTo>
                        <a:pt x="1083785" y="129173"/>
                        <a:pt x="1098312" y="130821"/>
                        <a:pt x="1111564" y="135238"/>
                      </a:cubicBezTo>
                      <a:cubicBezTo>
                        <a:pt x="1124816" y="144073"/>
                        <a:pt x="1138883" y="151792"/>
                        <a:pt x="1151320" y="161742"/>
                      </a:cubicBezTo>
                      <a:cubicBezTo>
                        <a:pt x="1178293" y="183321"/>
                        <a:pt x="1184651" y="198487"/>
                        <a:pt x="1204329" y="228003"/>
                      </a:cubicBezTo>
                      <a:cubicBezTo>
                        <a:pt x="1199912" y="258925"/>
                        <a:pt x="1200955" y="291135"/>
                        <a:pt x="1191077" y="320768"/>
                      </a:cubicBezTo>
                      <a:cubicBezTo>
                        <a:pt x="1187126" y="332621"/>
                        <a:pt x="1176941" y="345506"/>
                        <a:pt x="1164572" y="347273"/>
                      </a:cubicBezTo>
                      <a:cubicBezTo>
                        <a:pt x="1142274" y="350459"/>
                        <a:pt x="1120042" y="339948"/>
                        <a:pt x="1098311" y="334021"/>
                      </a:cubicBezTo>
                      <a:cubicBezTo>
                        <a:pt x="1071357" y="326670"/>
                        <a:pt x="1018798" y="307516"/>
                        <a:pt x="1018798" y="307516"/>
                      </a:cubicBezTo>
                      <a:cubicBezTo>
                        <a:pt x="1005546" y="298681"/>
                        <a:pt x="993288" y="288135"/>
                        <a:pt x="979042" y="281012"/>
                      </a:cubicBezTo>
                      <a:cubicBezTo>
                        <a:pt x="966548" y="274765"/>
                        <a:pt x="951263" y="274947"/>
                        <a:pt x="939285" y="267760"/>
                      </a:cubicBezTo>
                      <a:cubicBezTo>
                        <a:pt x="928571" y="261332"/>
                        <a:pt x="923495" y="247683"/>
                        <a:pt x="912781" y="241255"/>
                      </a:cubicBezTo>
                      <a:cubicBezTo>
                        <a:pt x="900803" y="234068"/>
                        <a:pt x="886456" y="231841"/>
                        <a:pt x="873024" y="228003"/>
                      </a:cubicBezTo>
                      <a:cubicBezTo>
                        <a:pt x="794122" y="205460"/>
                        <a:pt x="830484" y="220269"/>
                        <a:pt x="727250" y="201499"/>
                      </a:cubicBezTo>
                      <a:cubicBezTo>
                        <a:pt x="709331" y="198241"/>
                        <a:pt x="691911" y="192664"/>
                        <a:pt x="674242" y="188247"/>
                      </a:cubicBezTo>
                      <a:cubicBezTo>
                        <a:pt x="590372" y="202225"/>
                        <a:pt x="621599" y="201499"/>
                        <a:pt x="581477" y="201499"/>
                      </a:cubicBezTo>
                    </a:path>
                  </a:pathLst>
                </a:custGeom>
                <a:solidFill>
                  <a:srgbClr val="FF66F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</p:grpSp>
          <p:sp>
            <p:nvSpPr>
              <p:cNvPr id="1013" name="正方形/長方形 1012"/>
              <p:cNvSpPr/>
              <p:nvPr/>
            </p:nvSpPr>
            <p:spPr>
              <a:xfrm>
                <a:off x="3211081" y="1525873"/>
                <a:ext cx="3110384" cy="1353091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ja-JP" altLang="en-US" sz="2000" b="0" cap="none" spc="0" dirty="0" smtClean="0">
                    <a:ln w="18415" cmpd="sng">
                      <a:solidFill>
                        <a:sysClr val="windowText" lastClr="000000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</a:rPr>
                  <a:t>もんだい</a:t>
                </a:r>
                <a:endParaRPr lang="ja-JP" altLang="en-US" sz="2000" b="0" cap="none" spc="0" dirty="0">
                  <a:ln w="18415" cmpd="sng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790" name="グループ化 789"/>
            <p:cNvGrpSpPr/>
            <p:nvPr/>
          </p:nvGrpSpPr>
          <p:grpSpPr>
            <a:xfrm>
              <a:off x="5436096" y="240208"/>
              <a:ext cx="1455374" cy="1384722"/>
              <a:chOff x="2744777" y="1484784"/>
              <a:chExt cx="4050390" cy="4682851"/>
            </a:xfrm>
          </p:grpSpPr>
          <p:grpSp>
            <p:nvGrpSpPr>
              <p:cNvPr id="999" name="グループ化 998"/>
              <p:cNvGrpSpPr/>
              <p:nvPr/>
            </p:nvGrpSpPr>
            <p:grpSpPr>
              <a:xfrm>
                <a:off x="2744777" y="1484784"/>
                <a:ext cx="4050390" cy="4682851"/>
                <a:chOff x="2668961" y="1844824"/>
                <a:chExt cx="4050390" cy="4682851"/>
              </a:xfrm>
            </p:grpSpPr>
            <p:sp>
              <p:nvSpPr>
                <p:cNvPr id="1004" name="フリーフォーム 1003"/>
                <p:cNvSpPr/>
                <p:nvPr/>
              </p:nvSpPr>
              <p:spPr>
                <a:xfrm>
                  <a:off x="2668961" y="1844824"/>
                  <a:ext cx="4050390" cy="4682851"/>
                </a:xfrm>
                <a:custGeom>
                  <a:avLst/>
                  <a:gdLst>
                    <a:gd name="connsiteX0" fmla="*/ 1277497 w 4050390"/>
                    <a:gd name="connsiteY0" fmla="*/ 35515 h 4334120"/>
                    <a:gd name="connsiteX1" fmla="*/ 747410 w 4050390"/>
                    <a:gd name="connsiteY1" fmla="*/ 287306 h 4334120"/>
                    <a:gd name="connsiteX2" fmla="*/ 349845 w 4050390"/>
                    <a:gd name="connsiteY2" fmla="*/ 936663 h 4334120"/>
                    <a:gd name="connsiteX3" fmla="*/ 190819 w 4050390"/>
                    <a:gd name="connsiteY3" fmla="*/ 2672698 h 4334120"/>
                    <a:gd name="connsiteX4" fmla="*/ 204071 w 4050390"/>
                    <a:gd name="connsiteY4" fmla="*/ 4209950 h 4334120"/>
                    <a:gd name="connsiteX5" fmla="*/ 270332 w 4050390"/>
                    <a:gd name="connsiteY5" fmla="*/ 4249706 h 4334120"/>
                    <a:gd name="connsiteX6" fmla="*/ 3649637 w 4050390"/>
                    <a:gd name="connsiteY6" fmla="*/ 4302715 h 4334120"/>
                    <a:gd name="connsiteX7" fmla="*/ 4020697 w 4050390"/>
                    <a:gd name="connsiteY7" fmla="*/ 4249706 h 4334120"/>
                    <a:gd name="connsiteX8" fmla="*/ 3967689 w 4050390"/>
                    <a:gd name="connsiteY8" fmla="*/ 4156941 h 4334120"/>
                    <a:gd name="connsiteX9" fmla="*/ 3914680 w 4050390"/>
                    <a:gd name="connsiteY9" fmla="*/ 2526924 h 4334120"/>
                    <a:gd name="connsiteX10" fmla="*/ 3768906 w 4050390"/>
                    <a:gd name="connsiteY10" fmla="*/ 578854 h 4334120"/>
                    <a:gd name="connsiteX11" fmla="*/ 2152141 w 4050390"/>
                    <a:gd name="connsiteY11" fmla="*/ 22263 h 4334120"/>
                    <a:gd name="connsiteX12" fmla="*/ 1065463 w 4050390"/>
                    <a:gd name="connsiteY12" fmla="*/ 101776 h 4334120"/>
                    <a:gd name="connsiteX13" fmla="*/ 1065463 w 4050390"/>
                    <a:gd name="connsiteY13" fmla="*/ 101776 h 43341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4050390" h="4334120">
                      <a:moveTo>
                        <a:pt x="1277497" y="35515"/>
                      </a:moveTo>
                      <a:cubicBezTo>
                        <a:pt x="1089758" y="86315"/>
                        <a:pt x="902019" y="137115"/>
                        <a:pt x="747410" y="287306"/>
                      </a:cubicBezTo>
                      <a:cubicBezTo>
                        <a:pt x="592801" y="437497"/>
                        <a:pt x="442610" y="539098"/>
                        <a:pt x="349845" y="936663"/>
                      </a:cubicBezTo>
                      <a:cubicBezTo>
                        <a:pt x="257080" y="1334228"/>
                        <a:pt x="215115" y="2127150"/>
                        <a:pt x="190819" y="2672698"/>
                      </a:cubicBezTo>
                      <a:cubicBezTo>
                        <a:pt x="166523" y="3218246"/>
                        <a:pt x="190819" y="3947115"/>
                        <a:pt x="204071" y="4209950"/>
                      </a:cubicBezTo>
                      <a:cubicBezTo>
                        <a:pt x="217323" y="4472785"/>
                        <a:pt x="-303929" y="4234245"/>
                        <a:pt x="270332" y="4249706"/>
                      </a:cubicBezTo>
                      <a:cubicBezTo>
                        <a:pt x="844593" y="4265167"/>
                        <a:pt x="3024576" y="4302715"/>
                        <a:pt x="3649637" y="4302715"/>
                      </a:cubicBezTo>
                      <a:cubicBezTo>
                        <a:pt x="4274698" y="4302715"/>
                        <a:pt x="3967688" y="4274002"/>
                        <a:pt x="4020697" y="4249706"/>
                      </a:cubicBezTo>
                      <a:cubicBezTo>
                        <a:pt x="4073706" y="4225410"/>
                        <a:pt x="3985359" y="4444071"/>
                        <a:pt x="3967689" y="4156941"/>
                      </a:cubicBezTo>
                      <a:cubicBezTo>
                        <a:pt x="3950020" y="3869811"/>
                        <a:pt x="3947811" y="3123272"/>
                        <a:pt x="3914680" y="2526924"/>
                      </a:cubicBezTo>
                      <a:cubicBezTo>
                        <a:pt x="3881550" y="1930576"/>
                        <a:pt x="4062663" y="996298"/>
                        <a:pt x="3768906" y="578854"/>
                      </a:cubicBezTo>
                      <a:cubicBezTo>
                        <a:pt x="3475150" y="161411"/>
                        <a:pt x="2602715" y="101776"/>
                        <a:pt x="2152141" y="22263"/>
                      </a:cubicBezTo>
                      <a:cubicBezTo>
                        <a:pt x="1701567" y="-57250"/>
                        <a:pt x="1065463" y="101776"/>
                        <a:pt x="1065463" y="101776"/>
                      </a:cubicBezTo>
                      <a:lnTo>
                        <a:pt x="1065463" y="101776"/>
                      </a:lnTo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1005" name="円/楕円 1004"/>
                <p:cNvSpPr/>
                <p:nvPr/>
              </p:nvSpPr>
              <p:spPr>
                <a:xfrm>
                  <a:off x="3539968" y="2708920"/>
                  <a:ext cx="864096" cy="864096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1006" name="弦 1005"/>
                <p:cNvSpPr/>
                <p:nvPr/>
              </p:nvSpPr>
              <p:spPr>
                <a:xfrm rot="17413514">
                  <a:off x="3511875" y="2740803"/>
                  <a:ext cx="863204" cy="848977"/>
                </a:xfrm>
                <a:prstGeom prst="chord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1007" name="円/楕円 1006"/>
                <p:cNvSpPr/>
                <p:nvPr/>
              </p:nvSpPr>
              <p:spPr>
                <a:xfrm>
                  <a:off x="4913988" y="2708920"/>
                  <a:ext cx="864096" cy="864096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1008" name="弦 1007"/>
                <p:cNvSpPr/>
                <p:nvPr/>
              </p:nvSpPr>
              <p:spPr>
                <a:xfrm rot="17413514">
                  <a:off x="4885895" y="2740803"/>
                  <a:ext cx="863204" cy="848977"/>
                </a:xfrm>
                <a:prstGeom prst="chord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1009" name="円/楕円 1008"/>
                <p:cNvSpPr/>
                <p:nvPr/>
              </p:nvSpPr>
              <p:spPr>
                <a:xfrm>
                  <a:off x="3779912" y="2996952"/>
                  <a:ext cx="360040" cy="28803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1010" name="円/楕円 1009"/>
                <p:cNvSpPr/>
                <p:nvPr/>
              </p:nvSpPr>
              <p:spPr>
                <a:xfrm>
                  <a:off x="5137477" y="3021275"/>
                  <a:ext cx="360040" cy="28803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</p:grpSp>
          <p:grpSp>
            <p:nvGrpSpPr>
              <p:cNvPr id="1000" name="グループ化 999"/>
              <p:cNvGrpSpPr/>
              <p:nvPr/>
            </p:nvGrpSpPr>
            <p:grpSpPr>
              <a:xfrm>
                <a:off x="4333282" y="3948385"/>
                <a:ext cx="880011" cy="701173"/>
                <a:chOff x="4109793" y="3844323"/>
                <a:chExt cx="1216771" cy="701173"/>
              </a:xfrm>
            </p:grpSpPr>
            <p:sp>
              <p:nvSpPr>
                <p:cNvPr id="1002" name="フリーフォーム 1001"/>
                <p:cNvSpPr/>
                <p:nvPr/>
              </p:nvSpPr>
              <p:spPr>
                <a:xfrm>
                  <a:off x="4109793" y="4052449"/>
                  <a:ext cx="1204329" cy="493047"/>
                </a:xfrm>
                <a:custGeom>
                  <a:avLst/>
                  <a:gdLst>
                    <a:gd name="connsiteX0" fmla="*/ 700746 w 1204329"/>
                    <a:gd name="connsiteY0" fmla="*/ 188247 h 493047"/>
                    <a:gd name="connsiteX1" fmla="*/ 528468 w 1204329"/>
                    <a:gd name="connsiteY1" fmla="*/ 201499 h 493047"/>
                    <a:gd name="connsiteX2" fmla="*/ 448955 w 1204329"/>
                    <a:gd name="connsiteY2" fmla="*/ 228003 h 493047"/>
                    <a:gd name="connsiteX3" fmla="*/ 369442 w 1204329"/>
                    <a:gd name="connsiteY3" fmla="*/ 281012 h 493047"/>
                    <a:gd name="connsiteX4" fmla="*/ 303181 w 1204329"/>
                    <a:gd name="connsiteY4" fmla="*/ 334021 h 493047"/>
                    <a:gd name="connsiteX5" fmla="*/ 236920 w 1204329"/>
                    <a:gd name="connsiteY5" fmla="*/ 400281 h 493047"/>
                    <a:gd name="connsiteX6" fmla="*/ 170659 w 1204329"/>
                    <a:gd name="connsiteY6" fmla="*/ 440038 h 493047"/>
                    <a:gd name="connsiteX7" fmla="*/ 130903 w 1204329"/>
                    <a:gd name="connsiteY7" fmla="*/ 466542 h 493047"/>
                    <a:gd name="connsiteX8" fmla="*/ 51390 w 1204329"/>
                    <a:gd name="connsiteY8" fmla="*/ 493047 h 493047"/>
                    <a:gd name="connsiteX9" fmla="*/ 24885 w 1204329"/>
                    <a:gd name="connsiteY9" fmla="*/ 347273 h 493047"/>
                    <a:gd name="connsiteX10" fmla="*/ 64642 w 1204329"/>
                    <a:gd name="connsiteY10" fmla="*/ 281012 h 493047"/>
                    <a:gd name="connsiteX11" fmla="*/ 91146 w 1204329"/>
                    <a:gd name="connsiteY11" fmla="*/ 241255 h 493047"/>
                    <a:gd name="connsiteX12" fmla="*/ 170659 w 1204329"/>
                    <a:gd name="connsiteY12" fmla="*/ 201499 h 493047"/>
                    <a:gd name="connsiteX13" fmla="*/ 250172 w 1204329"/>
                    <a:gd name="connsiteY13" fmla="*/ 135238 h 493047"/>
                    <a:gd name="connsiteX14" fmla="*/ 276677 w 1204329"/>
                    <a:gd name="connsiteY14" fmla="*/ 108734 h 493047"/>
                    <a:gd name="connsiteX15" fmla="*/ 329685 w 1204329"/>
                    <a:gd name="connsiteY15" fmla="*/ 82229 h 493047"/>
                    <a:gd name="connsiteX16" fmla="*/ 409198 w 1204329"/>
                    <a:gd name="connsiteY16" fmla="*/ 42473 h 493047"/>
                    <a:gd name="connsiteX17" fmla="*/ 448955 w 1204329"/>
                    <a:gd name="connsiteY17" fmla="*/ 15968 h 493047"/>
                    <a:gd name="connsiteX18" fmla="*/ 806764 w 1204329"/>
                    <a:gd name="connsiteY18" fmla="*/ 15968 h 493047"/>
                    <a:gd name="connsiteX19" fmla="*/ 926033 w 1204329"/>
                    <a:gd name="connsiteY19" fmla="*/ 42473 h 493047"/>
                    <a:gd name="connsiteX20" fmla="*/ 1005546 w 1204329"/>
                    <a:gd name="connsiteY20" fmla="*/ 68977 h 493047"/>
                    <a:gd name="connsiteX21" fmla="*/ 1045303 w 1204329"/>
                    <a:gd name="connsiteY21" fmla="*/ 95481 h 493047"/>
                    <a:gd name="connsiteX22" fmla="*/ 1071807 w 1204329"/>
                    <a:gd name="connsiteY22" fmla="*/ 121986 h 493047"/>
                    <a:gd name="connsiteX23" fmla="*/ 1111564 w 1204329"/>
                    <a:gd name="connsiteY23" fmla="*/ 135238 h 493047"/>
                    <a:gd name="connsiteX24" fmla="*/ 1151320 w 1204329"/>
                    <a:gd name="connsiteY24" fmla="*/ 161742 h 493047"/>
                    <a:gd name="connsiteX25" fmla="*/ 1204329 w 1204329"/>
                    <a:gd name="connsiteY25" fmla="*/ 228003 h 493047"/>
                    <a:gd name="connsiteX26" fmla="*/ 1191077 w 1204329"/>
                    <a:gd name="connsiteY26" fmla="*/ 320768 h 493047"/>
                    <a:gd name="connsiteX27" fmla="*/ 1164572 w 1204329"/>
                    <a:gd name="connsiteY27" fmla="*/ 347273 h 493047"/>
                    <a:gd name="connsiteX28" fmla="*/ 1098311 w 1204329"/>
                    <a:gd name="connsiteY28" fmla="*/ 334021 h 493047"/>
                    <a:gd name="connsiteX29" fmla="*/ 1018798 w 1204329"/>
                    <a:gd name="connsiteY29" fmla="*/ 307516 h 493047"/>
                    <a:gd name="connsiteX30" fmla="*/ 979042 w 1204329"/>
                    <a:gd name="connsiteY30" fmla="*/ 281012 h 493047"/>
                    <a:gd name="connsiteX31" fmla="*/ 939285 w 1204329"/>
                    <a:gd name="connsiteY31" fmla="*/ 267760 h 493047"/>
                    <a:gd name="connsiteX32" fmla="*/ 912781 w 1204329"/>
                    <a:gd name="connsiteY32" fmla="*/ 241255 h 493047"/>
                    <a:gd name="connsiteX33" fmla="*/ 873024 w 1204329"/>
                    <a:gd name="connsiteY33" fmla="*/ 228003 h 493047"/>
                    <a:gd name="connsiteX34" fmla="*/ 727250 w 1204329"/>
                    <a:gd name="connsiteY34" fmla="*/ 201499 h 493047"/>
                    <a:gd name="connsiteX35" fmla="*/ 674242 w 1204329"/>
                    <a:gd name="connsiteY35" fmla="*/ 188247 h 493047"/>
                    <a:gd name="connsiteX36" fmla="*/ 581477 w 1204329"/>
                    <a:gd name="connsiteY36" fmla="*/ 201499 h 493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1204329" h="493047">
                      <a:moveTo>
                        <a:pt x="700746" y="188247"/>
                      </a:moveTo>
                      <a:cubicBezTo>
                        <a:pt x="643320" y="192664"/>
                        <a:pt x="585359" y="192516"/>
                        <a:pt x="528468" y="201499"/>
                      </a:cubicBezTo>
                      <a:cubicBezTo>
                        <a:pt x="500872" y="205856"/>
                        <a:pt x="448955" y="228003"/>
                        <a:pt x="448955" y="228003"/>
                      </a:cubicBezTo>
                      <a:cubicBezTo>
                        <a:pt x="422451" y="245673"/>
                        <a:pt x="391967" y="258488"/>
                        <a:pt x="369442" y="281012"/>
                      </a:cubicBezTo>
                      <a:cubicBezTo>
                        <a:pt x="331675" y="318778"/>
                        <a:pt x="353333" y="300585"/>
                        <a:pt x="303181" y="334021"/>
                      </a:cubicBezTo>
                      <a:cubicBezTo>
                        <a:pt x="257744" y="402177"/>
                        <a:pt x="300028" y="349795"/>
                        <a:pt x="236920" y="400281"/>
                      </a:cubicBezTo>
                      <a:cubicBezTo>
                        <a:pt x="184944" y="441862"/>
                        <a:pt x="239704" y="417023"/>
                        <a:pt x="170659" y="440038"/>
                      </a:cubicBezTo>
                      <a:cubicBezTo>
                        <a:pt x="157407" y="448873"/>
                        <a:pt x="145457" y="460073"/>
                        <a:pt x="130903" y="466542"/>
                      </a:cubicBezTo>
                      <a:cubicBezTo>
                        <a:pt x="105373" y="477889"/>
                        <a:pt x="51390" y="493047"/>
                        <a:pt x="51390" y="493047"/>
                      </a:cubicBezTo>
                      <a:cubicBezTo>
                        <a:pt x="-28123" y="466541"/>
                        <a:pt x="2744" y="491194"/>
                        <a:pt x="24885" y="347273"/>
                      </a:cubicBezTo>
                      <a:cubicBezTo>
                        <a:pt x="32557" y="297406"/>
                        <a:pt x="36784" y="315834"/>
                        <a:pt x="64642" y="281012"/>
                      </a:cubicBezTo>
                      <a:cubicBezTo>
                        <a:pt x="74592" y="268575"/>
                        <a:pt x="79884" y="252517"/>
                        <a:pt x="91146" y="241255"/>
                      </a:cubicBezTo>
                      <a:cubicBezTo>
                        <a:pt x="116835" y="215566"/>
                        <a:pt x="138325" y="212277"/>
                        <a:pt x="170659" y="201499"/>
                      </a:cubicBezTo>
                      <a:cubicBezTo>
                        <a:pt x="253702" y="90775"/>
                        <a:pt x="167387" y="184908"/>
                        <a:pt x="250172" y="135238"/>
                      </a:cubicBezTo>
                      <a:cubicBezTo>
                        <a:pt x="260886" y="128810"/>
                        <a:pt x="266281" y="115665"/>
                        <a:pt x="276677" y="108734"/>
                      </a:cubicBezTo>
                      <a:cubicBezTo>
                        <a:pt x="293114" y="97776"/>
                        <a:pt x="312533" y="92030"/>
                        <a:pt x="329685" y="82229"/>
                      </a:cubicBezTo>
                      <a:cubicBezTo>
                        <a:pt x="401612" y="41128"/>
                        <a:pt x="336312" y="66768"/>
                        <a:pt x="409198" y="42473"/>
                      </a:cubicBezTo>
                      <a:cubicBezTo>
                        <a:pt x="422450" y="33638"/>
                        <a:pt x="434042" y="21561"/>
                        <a:pt x="448955" y="15968"/>
                      </a:cubicBezTo>
                      <a:cubicBezTo>
                        <a:pt x="543325" y="-19421"/>
                        <a:pt x="783320" y="14902"/>
                        <a:pt x="806764" y="15968"/>
                      </a:cubicBezTo>
                      <a:cubicBezTo>
                        <a:pt x="844585" y="23533"/>
                        <a:pt x="888610" y="31246"/>
                        <a:pt x="926033" y="42473"/>
                      </a:cubicBezTo>
                      <a:cubicBezTo>
                        <a:pt x="952793" y="50501"/>
                        <a:pt x="982300" y="53480"/>
                        <a:pt x="1005546" y="68977"/>
                      </a:cubicBezTo>
                      <a:cubicBezTo>
                        <a:pt x="1018798" y="77812"/>
                        <a:pt x="1032866" y="85531"/>
                        <a:pt x="1045303" y="95481"/>
                      </a:cubicBezTo>
                      <a:cubicBezTo>
                        <a:pt x="1055059" y="103286"/>
                        <a:pt x="1061093" y="115558"/>
                        <a:pt x="1071807" y="121986"/>
                      </a:cubicBezTo>
                      <a:cubicBezTo>
                        <a:pt x="1083785" y="129173"/>
                        <a:pt x="1098312" y="130821"/>
                        <a:pt x="1111564" y="135238"/>
                      </a:cubicBezTo>
                      <a:cubicBezTo>
                        <a:pt x="1124816" y="144073"/>
                        <a:pt x="1138883" y="151792"/>
                        <a:pt x="1151320" y="161742"/>
                      </a:cubicBezTo>
                      <a:cubicBezTo>
                        <a:pt x="1178293" y="183321"/>
                        <a:pt x="1184651" y="198487"/>
                        <a:pt x="1204329" y="228003"/>
                      </a:cubicBezTo>
                      <a:cubicBezTo>
                        <a:pt x="1199912" y="258925"/>
                        <a:pt x="1200955" y="291135"/>
                        <a:pt x="1191077" y="320768"/>
                      </a:cubicBezTo>
                      <a:cubicBezTo>
                        <a:pt x="1187126" y="332621"/>
                        <a:pt x="1176941" y="345506"/>
                        <a:pt x="1164572" y="347273"/>
                      </a:cubicBezTo>
                      <a:cubicBezTo>
                        <a:pt x="1142274" y="350459"/>
                        <a:pt x="1120042" y="339948"/>
                        <a:pt x="1098311" y="334021"/>
                      </a:cubicBezTo>
                      <a:cubicBezTo>
                        <a:pt x="1071357" y="326670"/>
                        <a:pt x="1018798" y="307516"/>
                        <a:pt x="1018798" y="307516"/>
                      </a:cubicBezTo>
                      <a:cubicBezTo>
                        <a:pt x="1005546" y="298681"/>
                        <a:pt x="993288" y="288135"/>
                        <a:pt x="979042" y="281012"/>
                      </a:cubicBezTo>
                      <a:cubicBezTo>
                        <a:pt x="966548" y="274765"/>
                        <a:pt x="951263" y="274947"/>
                        <a:pt x="939285" y="267760"/>
                      </a:cubicBezTo>
                      <a:cubicBezTo>
                        <a:pt x="928571" y="261332"/>
                        <a:pt x="923495" y="247683"/>
                        <a:pt x="912781" y="241255"/>
                      </a:cubicBezTo>
                      <a:cubicBezTo>
                        <a:pt x="900803" y="234068"/>
                        <a:pt x="886456" y="231841"/>
                        <a:pt x="873024" y="228003"/>
                      </a:cubicBezTo>
                      <a:cubicBezTo>
                        <a:pt x="794122" y="205460"/>
                        <a:pt x="830484" y="220269"/>
                        <a:pt x="727250" y="201499"/>
                      </a:cubicBezTo>
                      <a:cubicBezTo>
                        <a:pt x="709331" y="198241"/>
                        <a:pt x="691911" y="192664"/>
                        <a:pt x="674242" y="188247"/>
                      </a:cubicBezTo>
                      <a:cubicBezTo>
                        <a:pt x="590372" y="202225"/>
                        <a:pt x="621599" y="201499"/>
                        <a:pt x="581477" y="201499"/>
                      </a:cubicBezTo>
                    </a:path>
                  </a:pathLst>
                </a:custGeom>
                <a:solidFill>
                  <a:srgbClr val="FF66F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1003" name="フリーフォーム 1002"/>
                <p:cNvSpPr/>
                <p:nvPr/>
              </p:nvSpPr>
              <p:spPr>
                <a:xfrm>
                  <a:off x="4122235" y="3844323"/>
                  <a:ext cx="1204329" cy="493047"/>
                </a:xfrm>
                <a:custGeom>
                  <a:avLst/>
                  <a:gdLst>
                    <a:gd name="connsiteX0" fmla="*/ 700746 w 1204329"/>
                    <a:gd name="connsiteY0" fmla="*/ 188247 h 493047"/>
                    <a:gd name="connsiteX1" fmla="*/ 528468 w 1204329"/>
                    <a:gd name="connsiteY1" fmla="*/ 201499 h 493047"/>
                    <a:gd name="connsiteX2" fmla="*/ 448955 w 1204329"/>
                    <a:gd name="connsiteY2" fmla="*/ 228003 h 493047"/>
                    <a:gd name="connsiteX3" fmla="*/ 369442 w 1204329"/>
                    <a:gd name="connsiteY3" fmla="*/ 281012 h 493047"/>
                    <a:gd name="connsiteX4" fmla="*/ 303181 w 1204329"/>
                    <a:gd name="connsiteY4" fmla="*/ 334021 h 493047"/>
                    <a:gd name="connsiteX5" fmla="*/ 236920 w 1204329"/>
                    <a:gd name="connsiteY5" fmla="*/ 400281 h 493047"/>
                    <a:gd name="connsiteX6" fmla="*/ 170659 w 1204329"/>
                    <a:gd name="connsiteY6" fmla="*/ 440038 h 493047"/>
                    <a:gd name="connsiteX7" fmla="*/ 130903 w 1204329"/>
                    <a:gd name="connsiteY7" fmla="*/ 466542 h 493047"/>
                    <a:gd name="connsiteX8" fmla="*/ 51390 w 1204329"/>
                    <a:gd name="connsiteY8" fmla="*/ 493047 h 493047"/>
                    <a:gd name="connsiteX9" fmla="*/ 24885 w 1204329"/>
                    <a:gd name="connsiteY9" fmla="*/ 347273 h 493047"/>
                    <a:gd name="connsiteX10" fmla="*/ 64642 w 1204329"/>
                    <a:gd name="connsiteY10" fmla="*/ 281012 h 493047"/>
                    <a:gd name="connsiteX11" fmla="*/ 91146 w 1204329"/>
                    <a:gd name="connsiteY11" fmla="*/ 241255 h 493047"/>
                    <a:gd name="connsiteX12" fmla="*/ 170659 w 1204329"/>
                    <a:gd name="connsiteY12" fmla="*/ 201499 h 493047"/>
                    <a:gd name="connsiteX13" fmla="*/ 250172 w 1204329"/>
                    <a:gd name="connsiteY13" fmla="*/ 135238 h 493047"/>
                    <a:gd name="connsiteX14" fmla="*/ 276677 w 1204329"/>
                    <a:gd name="connsiteY14" fmla="*/ 108734 h 493047"/>
                    <a:gd name="connsiteX15" fmla="*/ 329685 w 1204329"/>
                    <a:gd name="connsiteY15" fmla="*/ 82229 h 493047"/>
                    <a:gd name="connsiteX16" fmla="*/ 409198 w 1204329"/>
                    <a:gd name="connsiteY16" fmla="*/ 42473 h 493047"/>
                    <a:gd name="connsiteX17" fmla="*/ 448955 w 1204329"/>
                    <a:gd name="connsiteY17" fmla="*/ 15968 h 493047"/>
                    <a:gd name="connsiteX18" fmla="*/ 806764 w 1204329"/>
                    <a:gd name="connsiteY18" fmla="*/ 15968 h 493047"/>
                    <a:gd name="connsiteX19" fmla="*/ 926033 w 1204329"/>
                    <a:gd name="connsiteY19" fmla="*/ 42473 h 493047"/>
                    <a:gd name="connsiteX20" fmla="*/ 1005546 w 1204329"/>
                    <a:gd name="connsiteY20" fmla="*/ 68977 h 493047"/>
                    <a:gd name="connsiteX21" fmla="*/ 1045303 w 1204329"/>
                    <a:gd name="connsiteY21" fmla="*/ 95481 h 493047"/>
                    <a:gd name="connsiteX22" fmla="*/ 1071807 w 1204329"/>
                    <a:gd name="connsiteY22" fmla="*/ 121986 h 493047"/>
                    <a:gd name="connsiteX23" fmla="*/ 1111564 w 1204329"/>
                    <a:gd name="connsiteY23" fmla="*/ 135238 h 493047"/>
                    <a:gd name="connsiteX24" fmla="*/ 1151320 w 1204329"/>
                    <a:gd name="connsiteY24" fmla="*/ 161742 h 493047"/>
                    <a:gd name="connsiteX25" fmla="*/ 1204329 w 1204329"/>
                    <a:gd name="connsiteY25" fmla="*/ 228003 h 493047"/>
                    <a:gd name="connsiteX26" fmla="*/ 1191077 w 1204329"/>
                    <a:gd name="connsiteY26" fmla="*/ 320768 h 493047"/>
                    <a:gd name="connsiteX27" fmla="*/ 1164572 w 1204329"/>
                    <a:gd name="connsiteY27" fmla="*/ 347273 h 493047"/>
                    <a:gd name="connsiteX28" fmla="*/ 1098311 w 1204329"/>
                    <a:gd name="connsiteY28" fmla="*/ 334021 h 493047"/>
                    <a:gd name="connsiteX29" fmla="*/ 1018798 w 1204329"/>
                    <a:gd name="connsiteY29" fmla="*/ 307516 h 493047"/>
                    <a:gd name="connsiteX30" fmla="*/ 979042 w 1204329"/>
                    <a:gd name="connsiteY30" fmla="*/ 281012 h 493047"/>
                    <a:gd name="connsiteX31" fmla="*/ 939285 w 1204329"/>
                    <a:gd name="connsiteY31" fmla="*/ 267760 h 493047"/>
                    <a:gd name="connsiteX32" fmla="*/ 912781 w 1204329"/>
                    <a:gd name="connsiteY32" fmla="*/ 241255 h 493047"/>
                    <a:gd name="connsiteX33" fmla="*/ 873024 w 1204329"/>
                    <a:gd name="connsiteY33" fmla="*/ 228003 h 493047"/>
                    <a:gd name="connsiteX34" fmla="*/ 727250 w 1204329"/>
                    <a:gd name="connsiteY34" fmla="*/ 201499 h 493047"/>
                    <a:gd name="connsiteX35" fmla="*/ 674242 w 1204329"/>
                    <a:gd name="connsiteY35" fmla="*/ 188247 h 493047"/>
                    <a:gd name="connsiteX36" fmla="*/ 581477 w 1204329"/>
                    <a:gd name="connsiteY36" fmla="*/ 201499 h 493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1204329" h="493047">
                      <a:moveTo>
                        <a:pt x="700746" y="188247"/>
                      </a:moveTo>
                      <a:cubicBezTo>
                        <a:pt x="643320" y="192664"/>
                        <a:pt x="585359" y="192516"/>
                        <a:pt x="528468" y="201499"/>
                      </a:cubicBezTo>
                      <a:cubicBezTo>
                        <a:pt x="500872" y="205856"/>
                        <a:pt x="448955" y="228003"/>
                        <a:pt x="448955" y="228003"/>
                      </a:cubicBezTo>
                      <a:cubicBezTo>
                        <a:pt x="422451" y="245673"/>
                        <a:pt x="391967" y="258488"/>
                        <a:pt x="369442" y="281012"/>
                      </a:cubicBezTo>
                      <a:cubicBezTo>
                        <a:pt x="331675" y="318778"/>
                        <a:pt x="353333" y="300585"/>
                        <a:pt x="303181" y="334021"/>
                      </a:cubicBezTo>
                      <a:cubicBezTo>
                        <a:pt x="257744" y="402177"/>
                        <a:pt x="300028" y="349795"/>
                        <a:pt x="236920" y="400281"/>
                      </a:cubicBezTo>
                      <a:cubicBezTo>
                        <a:pt x="184944" y="441862"/>
                        <a:pt x="239704" y="417023"/>
                        <a:pt x="170659" y="440038"/>
                      </a:cubicBezTo>
                      <a:cubicBezTo>
                        <a:pt x="157407" y="448873"/>
                        <a:pt x="145457" y="460073"/>
                        <a:pt x="130903" y="466542"/>
                      </a:cubicBezTo>
                      <a:cubicBezTo>
                        <a:pt x="105373" y="477889"/>
                        <a:pt x="51390" y="493047"/>
                        <a:pt x="51390" y="493047"/>
                      </a:cubicBezTo>
                      <a:cubicBezTo>
                        <a:pt x="-28123" y="466541"/>
                        <a:pt x="2744" y="491194"/>
                        <a:pt x="24885" y="347273"/>
                      </a:cubicBezTo>
                      <a:cubicBezTo>
                        <a:pt x="32557" y="297406"/>
                        <a:pt x="36784" y="315834"/>
                        <a:pt x="64642" y="281012"/>
                      </a:cubicBezTo>
                      <a:cubicBezTo>
                        <a:pt x="74592" y="268575"/>
                        <a:pt x="79884" y="252517"/>
                        <a:pt x="91146" y="241255"/>
                      </a:cubicBezTo>
                      <a:cubicBezTo>
                        <a:pt x="116835" y="215566"/>
                        <a:pt x="138325" y="212277"/>
                        <a:pt x="170659" y="201499"/>
                      </a:cubicBezTo>
                      <a:cubicBezTo>
                        <a:pt x="253702" y="90775"/>
                        <a:pt x="167387" y="184908"/>
                        <a:pt x="250172" y="135238"/>
                      </a:cubicBezTo>
                      <a:cubicBezTo>
                        <a:pt x="260886" y="128810"/>
                        <a:pt x="266281" y="115665"/>
                        <a:pt x="276677" y="108734"/>
                      </a:cubicBezTo>
                      <a:cubicBezTo>
                        <a:pt x="293114" y="97776"/>
                        <a:pt x="312533" y="92030"/>
                        <a:pt x="329685" y="82229"/>
                      </a:cubicBezTo>
                      <a:cubicBezTo>
                        <a:pt x="401612" y="41128"/>
                        <a:pt x="336312" y="66768"/>
                        <a:pt x="409198" y="42473"/>
                      </a:cubicBezTo>
                      <a:cubicBezTo>
                        <a:pt x="422450" y="33638"/>
                        <a:pt x="434042" y="21561"/>
                        <a:pt x="448955" y="15968"/>
                      </a:cubicBezTo>
                      <a:cubicBezTo>
                        <a:pt x="543325" y="-19421"/>
                        <a:pt x="783320" y="14902"/>
                        <a:pt x="806764" y="15968"/>
                      </a:cubicBezTo>
                      <a:cubicBezTo>
                        <a:pt x="844585" y="23533"/>
                        <a:pt x="888610" y="31246"/>
                        <a:pt x="926033" y="42473"/>
                      </a:cubicBezTo>
                      <a:cubicBezTo>
                        <a:pt x="952793" y="50501"/>
                        <a:pt x="982300" y="53480"/>
                        <a:pt x="1005546" y="68977"/>
                      </a:cubicBezTo>
                      <a:cubicBezTo>
                        <a:pt x="1018798" y="77812"/>
                        <a:pt x="1032866" y="85531"/>
                        <a:pt x="1045303" y="95481"/>
                      </a:cubicBezTo>
                      <a:cubicBezTo>
                        <a:pt x="1055059" y="103286"/>
                        <a:pt x="1061093" y="115558"/>
                        <a:pt x="1071807" y="121986"/>
                      </a:cubicBezTo>
                      <a:cubicBezTo>
                        <a:pt x="1083785" y="129173"/>
                        <a:pt x="1098312" y="130821"/>
                        <a:pt x="1111564" y="135238"/>
                      </a:cubicBezTo>
                      <a:cubicBezTo>
                        <a:pt x="1124816" y="144073"/>
                        <a:pt x="1138883" y="151792"/>
                        <a:pt x="1151320" y="161742"/>
                      </a:cubicBezTo>
                      <a:cubicBezTo>
                        <a:pt x="1178293" y="183321"/>
                        <a:pt x="1184651" y="198487"/>
                        <a:pt x="1204329" y="228003"/>
                      </a:cubicBezTo>
                      <a:cubicBezTo>
                        <a:pt x="1199912" y="258925"/>
                        <a:pt x="1200955" y="291135"/>
                        <a:pt x="1191077" y="320768"/>
                      </a:cubicBezTo>
                      <a:cubicBezTo>
                        <a:pt x="1187126" y="332621"/>
                        <a:pt x="1176941" y="345506"/>
                        <a:pt x="1164572" y="347273"/>
                      </a:cubicBezTo>
                      <a:cubicBezTo>
                        <a:pt x="1142274" y="350459"/>
                        <a:pt x="1120042" y="339948"/>
                        <a:pt x="1098311" y="334021"/>
                      </a:cubicBezTo>
                      <a:cubicBezTo>
                        <a:pt x="1071357" y="326670"/>
                        <a:pt x="1018798" y="307516"/>
                        <a:pt x="1018798" y="307516"/>
                      </a:cubicBezTo>
                      <a:cubicBezTo>
                        <a:pt x="1005546" y="298681"/>
                        <a:pt x="993288" y="288135"/>
                        <a:pt x="979042" y="281012"/>
                      </a:cubicBezTo>
                      <a:cubicBezTo>
                        <a:pt x="966548" y="274765"/>
                        <a:pt x="951263" y="274947"/>
                        <a:pt x="939285" y="267760"/>
                      </a:cubicBezTo>
                      <a:cubicBezTo>
                        <a:pt x="928571" y="261332"/>
                        <a:pt x="923495" y="247683"/>
                        <a:pt x="912781" y="241255"/>
                      </a:cubicBezTo>
                      <a:cubicBezTo>
                        <a:pt x="900803" y="234068"/>
                        <a:pt x="886456" y="231841"/>
                        <a:pt x="873024" y="228003"/>
                      </a:cubicBezTo>
                      <a:cubicBezTo>
                        <a:pt x="794122" y="205460"/>
                        <a:pt x="830484" y="220269"/>
                        <a:pt x="727250" y="201499"/>
                      </a:cubicBezTo>
                      <a:cubicBezTo>
                        <a:pt x="709331" y="198241"/>
                        <a:pt x="691911" y="192664"/>
                        <a:pt x="674242" y="188247"/>
                      </a:cubicBezTo>
                      <a:cubicBezTo>
                        <a:pt x="590372" y="202225"/>
                        <a:pt x="621599" y="201499"/>
                        <a:pt x="581477" y="201499"/>
                      </a:cubicBezTo>
                    </a:path>
                  </a:pathLst>
                </a:custGeom>
                <a:solidFill>
                  <a:srgbClr val="FF66F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</p:grpSp>
          <p:sp>
            <p:nvSpPr>
              <p:cNvPr id="1001" name="正方形/長方形 1000"/>
              <p:cNvSpPr/>
              <p:nvPr/>
            </p:nvSpPr>
            <p:spPr>
              <a:xfrm>
                <a:off x="3211081" y="1525873"/>
                <a:ext cx="3110384" cy="1353091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ja-JP" altLang="en-US" sz="2000" b="0" cap="none" spc="0" dirty="0" smtClean="0">
                    <a:ln w="18415" cmpd="sng">
                      <a:solidFill>
                        <a:sysClr val="windowText" lastClr="000000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</a:rPr>
                  <a:t>もんだい</a:t>
                </a:r>
                <a:endParaRPr lang="ja-JP" altLang="en-US" sz="2000" b="0" cap="none" spc="0" dirty="0">
                  <a:ln w="18415" cmpd="sng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791" name="グループ化 790"/>
            <p:cNvGrpSpPr/>
            <p:nvPr/>
          </p:nvGrpSpPr>
          <p:grpSpPr>
            <a:xfrm>
              <a:off x="7164288" y="223672"/>
              <a:ext cx="1455374" cy="1384722"/>
              <a:chOff x="2744777" y="1484784"/>
              <a:chExt cx="4050390" cy="4682851"/>
            </a:xfrm>
          </p:grpSpPr>
          <p:grpSp>
            <p:nvGrpSpPr>
              <p:cNvPr id="987" name="グループ化 986"/>
              <p:cNvGrpSpPr/>
              <p:nvPr/>
            </p:nvGrpSpPr>
            <p:grpSpPr>
              <a:xfrm>
                <a:off x="2744777" y="1484784"/>
                <a:ext cx="4050390" cy="4682851"/>
                <a:chOff x="2668961" y="1844824"/>
                <a:chExt cx="4050390" cy="4682851"/>
              </a:xfrm>
            </p:grpSpPr>
            <p:sp>
              <p:nvSpPr>
                <p:cNvPr id="992" name="フリーフォーム 991"/>
                <p:cNvSpPr/>
                <p:nvPr/>
              </p:nvSpPr>
              <p:spPr>
                <a:xfrm>
                  <a:off x="2668961" y="1844824"/>
                  <a:ext cx="4050390" cy="4682851"/>
                </a:xfrm>
                <a:custGeom>
                  <a:avLst/>
                  <a:gdLst>
                    <a:gd name="connsiteX0" fmla="*/ 1277497 w 4050390"/>
                    <a:gd name="connsiteY0" fmla="*/ 35515 h 4334120"/>
                    <a:gd name="connsiteX1" fmla="*/ 747410 w 4050390"/>
                    <a:gd name="connsiteY1" fmla="*/ 287306 h 4334120"/>
                    <a:gd name="connsiteX2" fmla="*/ 349845 w 4050390"/>
                    <a:gd name="connsiteY2" fmla="*/ 936663 h 4334120"/>
                    <a:gd name="connsiteX3" fmla="*/ 190819 w 4050390"/>
                    <a:gd name="connsiteY3" fmla="*/ 2672698 h 4334120"/>
                    <a:gd name="connsiteX4" fmla="*/ 204071 w 4050390"/>
                    <a:gd name="connsiteY4" fmla="*/ 4209950 h 4334120"/>
                    <a:gd name="connsiteX5" fmla="*/ 270332 w 4050390"/>
                    <a:gd name="connsiteY5" fmla="*/ 4249706 h 4334120"/>
                    <a:gd name="connsiteX6" fmla="*/ 3649637 w 4050390"/>
                    <a:gd name="connsiteY6" fmla="*/ 4302715 h 4334120"/>
                    <a:gd name="connsiteX7" fmla="*/ 4020697 w 4050390"/>
                    <a:gd name="connsiteY7" fmla="*/ 4249706 h 4334120"/>
                    <a:gd name="connsiteX8" fmla="*/ 3967689 w 4050390"/>
                    <a:gd name="connsiteY8" fmla="*/ 4156941 h 4334120"/>
                    <a:gd name="connsiteX9" fmla="*/ 3914680 w 4050390"/>
                    <a:gd name="connsiteY9" fmla="*/ 2526924 h 4334120"/>
                    <a:gd name="connsiteX10" fmla="*/ 3768906 w 4050390"/>
                    <a:gd name="connsiteY10" fmla="*/ 578854 h 4334120"/>
                    <a:gd name="connsiteX11" fmla="*/ 2152141 w 4050390"/>
                    <a:gd name="connsiteY11" fmla="*/ 22263 h 4334120"/>
                    <a:gd name="connsiteX12" fmla="*/ 1065463 w 4050390"/>
                    <a:gd name="connsiteY12" fmla="*/ 101776 h 4334120"/>
                    <a:gd name="connsiteX13" fmla="*/ 1065463 w 4050390"/>
                    <a:gd name="connsiteY13" fmla="*/ 101776 h 43341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4050390" h="4334120">
                      <a:moveTo>
                        <a:pt x="1277497" y="35515"/>
                      </a:moveTo>
                      <a:cubicBezTo>
                        <a:pt x="1089758" y="86315"/>
                        <a:pt x="902019" y="137115"/>
                        <a:pt x="747410" y="287306"/>
                      </a:cubicBezTo>
                      <a:cubicBezTo>
                        <a:pt x="592801" y="437497"/>
                        <a:pt x="442610" y="539098"/>
                        <a:pt x="349845" y="936663"/>
                      </a:cubicBezTo>
                      <a:cubicBezTo>
                        <a:pt x="257080" y="1334228"/>
                        <a:pt x="215115" y="2127150"/>
                        <a:pt x="190819" y="2672698"/>
                      </a:cubicBezTo>
                      <a:cubicBezTo>
                        <a:pt x="166523" y="3218246"/>
                        <a:pt x="190819" y="3947115"/>
                        <a:pt x="204071" y="4209950"/>
                      </a:cubicBezTo>
                      <a:cubicBezTo>
                        <a:pt x="217323" y="4472785"/>
                        <a:pt x="-303929" y="4234245"/>
                        <a:pt x="270332" y="4249706"/>
                      </a:cubicBezTo>
                      <a:cubicBezTo>
                        <a:pt x="844593" y="4265167"/>
                        <a:pt x="3024576" y="4302715"/>
                        <a:pt x="3649637" y="4302715"/>
                      </a:cubicBezTo>
                      <a:cubicBezTo>
                        <a:pt x="4274698" y="4302715"/>
                        <a:pt x="3967688" y="4274002"/>
                        <a:pt x="4020697" y="4249706"/>
                      </a:cubicBezTo>
                      <a:cubicBezTo>
                        <a:pt x="4073706" y="4225410"/>
                        <a:pt x="3985359" y="4444071"/>
                        <a:pt x="3967689" y="4156941"/>
                      </a:cubicBezTo>
                      <a:cubicBezTo>
                        <a:pt x="3950020" y="3869811"/>
                        <a:pt x="3947811" y="3123272"/>
                        <a:pt x="3914680" y="2526924"/>
                      </a:cubicBezTo>
                      <a:cubicBezTo>
                        <a:pt x="3881550" y="1930576"/>
                        <a:pt x="4062663" y="996298"/>
                        <a:pt x="3768906" y="578854"/>
                      </a:cubicBezTo>
                      <a:cubicBezTo>
                        <a:pt x="3475150" y="161411"/>
                        <a:pt x="2602715" y="101776"/>
                        <a:pt x="2152141" y="22263"/>
                      </a:cubicBezTo>
                      <a:cubicBezTo>
                        <a:pt x="1701567" y="-57250"/>
                        <a:pt x="1065463" y="101776"/>
                        <a:pt x="1065463" y="101776"/>
                      </a:cubicBezTo>
                      <a:lnTo>
                        <a:pt x="1065463" y="101776"/>
                      </a:lnTo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993" name="円/楕円 992"/>
                <p:cNvSpPr/>
                <p:nvPr/>
              </p:nvSpPr>
              <p:spPr>
                <a:xfrm>
                  <a:off x="3539968" y="2708920"/>
                  <a:ext cx="864096" cy="864096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994" name="弦 993"/>
                <p:cNvSpPr/>
                <p:nvPr/>
              </p:nvSpPr>
              <p:spPr>
                <a:xfrm rot="17413514">
                  <a:off x="3511875" y="2740803"/>
                  <a:ext cx="863204" cy="848977"/>
                </a:xfrm>
                <a:prstGeom prst="chord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995" name="円/楕円 994"/>
                <p:cNvSpPr/>
                <p:nvPr/>
              </p:nvSpPr>
              <p:spPr>
                <a:xfrm>
                  <a:off x="4913988" y="2708920"/>
                  <a:ext cx="864096" cy="864096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996" name="弦 995"/>
                <p:cNvSpPr/>
                <p:nvPr/>
              </p:nvSpPr>
              <p:spPr>
                <a:xfrm rot="17413514">
                  <a:off x="4885895" y="2740803"/>
                  <a:ext cx="863204" cy="848977"/>
                </a:xfrm>
                <a:prstGeom prst="chord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997" name="円/楕円 996"/>
                <p:cNvSpPr/>
                <p:nvPr/>
              </p:nvSpPr>
              <p:spPr>
                <a:xfrm>
                  <a:off x="3779912" y="2996952"/>
                  <a:ext cx="360040" cy="28803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998" name="円/楕円 997"/>
                <p:cNvSpPr/>
                <p:nvPr/>
              </p:nvSpPr>
              <p:spPr>
                <a:xfrm>
                  <a:off x="5137477" y="3021275"/>
                  <a:ext cx="360040" cy="28803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</p:grpSp>
          <p:grpSp>
            <p:nvGrpSpPr>
              <p:cNvPr id="988" name="グループ化 987"/>
              <p:cNvGrpSpPr/>
              <p:nvPr/>
            </p:nvGrpSpPr>
            <p:grpSpPr>
              <a:xfrm>
                <a:off x="4333282" y="3948385"/>
                <a:ext cx="880011" cy="701173"/>
                <a:chOff x="4109793" y="3844323"/>
                <a:chExt cx="1216771" cy="701173"/>
              </a:xfrm>
            </p:grpSpPr>
            <p:sp>
              <p:nvSpPr>
                <p:cNvPr id="990" name="フリーフォーム 989"/>
                <p:cNvSpPr/>
                <p:nvPr/>
              </p:nvSpPr>
              <p:spPr>
                <a:xfrm>
                  <a:off x="4109793" y="4052449"/>
                  <a:ext cx="1204329" cy="493047"/>
                </a:xfrm>
                <a:custGeom>
                  <a:avLst/>
                  <a:gdLst>
                    <a:gd name="connsiteX0" fmla="*/ 700746 w 1204329"/>
                    <a:gd name="connsiteY0" fmla="*/ 188247 h 493047"/>
                    <a:gd name="connsiteX1" fmla="*/ 528468 w 1204329"/>
                    <a:gd name="connsiteY1" fmla="*/ 201499 h 493047"/>
                    <a:gd name="connsiteX2" fmla="*/ 448955 w 1204329"/>
                    <a:gd name="connsiteY2" fmla="*/ 228003 h 493047"/>
                    <a:gd name="connsiteX3" fmla="*/ 369442 w 1204329"/>
                    <a:gd name="connsiteY3" fmla="*/ 281012 h 493047"/>
                    <a:gd name="connsiteX4" fmla="*/ 303181 w 1204329"/>
                    <a:gd name="connsiteY4" fmla="*/ 334021 h 493047"/>
                    <a:gd name="connsiteX5" fmla="*/ 236920 w 1204329"/>
                    <a:gd name="connsiteY5" fmla="*/ 400281 h 493047"/>
                    <a:gd name="connsiteX6" fmla="*/ 170659 w 1204329"/>
                    <a:gd name="connsiteY6" fmla="*/ 440038 h 493047"/>
                    <a:gd name="connsiteX7" fmla="*/ 130903 w 1204329"/>
                    <a:gd name="connsiteY7" fmla="*/ 466542 h 493047"/>
                    <a:gd name="connsiteX8" fmla="*/ 51390 w 1204329"/>
                    <a:gd name="connsiteY8" fmla="*/ 493047 h 493047"/>
                    <a:gd name="connsiteX9" fmla="*/ 24885 w 1204329"/>
                    <a:gd name="connsiteY9" fmla="*/ 347273 h 493047"/>
                    <a:gd name="connsiteX10" fmla="*/ 64642 w 1204329"/>
                    <a:gd name="connsiteY10" fmla="*/ 281012 h 493047"/>
                    <a:gd name="connsiteX11" fmla="*/ 91146 w 1204329"/>
                    <a:gd name="connsiteY11" fmla="*/ 241255 h 493047"/>
                    <a:gd name="connsiteX12" fmla="*/ 170659 w 1204329"/>
                    <a:gd name="connsiteY12" fmla="*/ 201499 h 493047"/>
                    <a:gd name="connsiteX13" fmla="*/ 250172 w 1204329"/>
                    <a:gd name="connsiteY13" fmla="*/ 135238 h 493047"/>
                    <a:gd name="connsiteX14" fmla="*/ 276677 w 1204329"/>
                    <a:gd name="connsiteY14" fmla="*/ 108734 h 493047"/>
                    <a:gd name="connsiteX15" fmla="*/ 329685 w 1204329"/>
                    <a:gd name="connsiteY15" fmla="*/ 82229 h 493047"/>
                    <a:gd name="connsiteX16" fmla="*/ 409198 w 1204329"/>
                    <a:gd name="connsiteY16" fmla="*/ 42473 h 493047"/>
                    <a:gd name="connsiteX17" fmla="*/ 448955 w 1204329"/>
                    <a:gd name="connsiteY17" fmla="*/ 15968 h 493047"/>
                    <a:gd name="connsiteX18" fmla="*/ 806764 w 1204329"/>
                    <a:gd name="connsiteY18" fmla="*/ 15968 h 493047"/>
                    <a:gd name="connsiteX19" fmla="*/ 926033 w 1204329"/>
                    <a:gd name="connsiteY19" fmla="*/ 42473 h 493047"/>
                    <a:gd name="connsiteX20" fmla="*/ 1005546 w 1204329"/>
                    <a:gd name="connsiteY20" fmla="*/ 68977 h 493047"/>
                    <a:gd name="connsiteX21" fmla="*/ 1045303 w 1204329"/>
                    <a:gd name="connsiteY21" fmla="*/ 95481 h 493047"/>
                    <a:gd name="connsiteX22" fmla="*/ 1071807 w 1204329"/>
                    <a:gd name="connsiteY22" fmla="*/ 121986 h 493047"/>
                    <a:gd name="connsiteX23" fmla="*/ 1111564 w 1204329"/>
                    <a:gd name="connsiteY23" fmla="*/ 135238 h 493047"/>
                    <a:gd name="connsiteX24" fmla="*/ 1151320 w 1204329"/>
                    <a:gd name="connsiteY24" fmla="*/ 161742 h 493047"/>
                    <a:gd name="connsiteX25" fmla="*/ 1204329 w 1204329"/>
                    <a:gd name="connsiteY25" fmla="*/ 228003 h 493047"/>
                    <a:gd name="connsiteX26" fmla="*/ 1191077 w 1204329"/>
                    <a:gd name="connsiteY26" fmla="*/ 320768 h 493047"/>
                    <a:gd name="connsiteX27" fmla="*/ 1164572 w 1204329"/>
                    <a:gd name="connsiteY27" fmla="*/ 347273 h 493047"/>
                    <a:gd name="connsiteX28" fmla="*/ 1098311 w 1204329"/>
                    <a:gd name="connsiteY28" fmla="*/ 334021 h 493047"/>
                    <a:gd name="connsiteX29" fmla="*/ 1018798 w 1204329"/>
                    <a:gd name="connsiteY29" fmla="*/ 307516 h 493047"/>
                    <a:gd name="connsiteX30" fmla="*/ 979042 w 1204329"/>
                    <a:gd name="connsiteY30" fmla="*/ 281012 h 493047"/>
                    <a:gd name="connsiteX31" fmla="*/ 939285 w 1204329"/>
                    <a:gd name="connsiteY31" fmla="*/ 267760 h 493047"/>
                    <a:gd name="connsiteX32" fmla="*/ 912781 w 1204329"/>
                    <a:gd name="connsiteY32" fmla="*/ 241255 h 493047"/>
                    <a:gd name="connsiteX33" fmla="*/ 873024 w 1204329"/>
                    <a:gd name="connsiteY33" fmla="*/ 228003 h 493047"/>
                    <a:gd name="connsiteX34" fmla="*/ 727250 w 1204329"/>
                    <a:gd name="connsiteY34" fmla="*/ 201499 h 493047"/>
                    <a:gd name="connsiteX35" fmla="*/ 674242 w 1204329"/>
                    <a:gd name="connsiteY35" fmla="*/ 188247 h 493047"/>
                    <a:gd name="connsiteX36" fmla="*/ 581477 w 1204329"/>
                    <a:gd name="connsiteY36" fmla="*/ 201499 h 493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1204329" h="493047">
                      <a:moveTo>
                        <a:pt x="700746" y="188247"/>
                      </a:moveTo>
                      <a:cubicBezTo>
                        <a:pt x="643320" y="192664"/>
                        <a:pt x="585359" y="192516"/>
                        <a:pt x="528468" y="201499"/>
                      </a:cubicBezTo>
                      <a:cubicBezTo>
                        <a:pt x="500872" y="205856"/>
                        <a:pt x="448955" y="228003"/>
                        <a:pt x="448955" y="228003"/>
                      </a:cubicBezTo>
                      <a:cubicBezTo>
                        <a:pt x="422451" y="245673"/>
                        <a:pt x="391967" y="258488"/>
                        <a:pt x="369442" y="281012"/>
                      </a:cubicBezTo>
                      <a:cubicBezTo>
                        <a:pt x="331675" y="318778"/>
                        <a:pt x="353333" y="300585"/>
                        <a:pt x="303181" y="334021"/>
                      </a:cubicBezTo>
                      <a:cubicBezTo>
                        <a:pt x="257744" y="402177"/>
                        <a:pt x="300028" y="349795"/>
                        <a:pt x="236920" y="400281"/>
                      </a:cubicBezTo>
                      <a:cubicBezTo>
                        <a:pt x="184944" y="441862"/>
                        <a:pt x="239704" y="417023"/>
                        <a:pt x="170659" y="440038"/>
                      </a:cubicBezTo>
                      <a:cubicBezTo>
                        <a:pt x="157407" y="448873"/>
                        <a:pt x="145457" y="460073"/>
                        <a:pt x="130903" y="466542"/>
                      </a:cubicBezTo>
                      <a:cubicBezTo>
                        <a:pt x="105373" y="477889"/>
                        <a:pt x="51390" y="493047"/>
                        <a:pt x="51390" y="493047"/>
                      </a:cubicBezTo>
                      <a:cubicBezTo>
                        <a:pt x="-28123" y="466541"/>
                        <a:pt x="2744" y="491194"/>
                        <a:pt x="24885" y="347273"/>
                      </a:cubicBezTo>
                      <a:cubicBezTo>
                        <a:pt x="32557" y="297406"/>
                        <a:pt x="36784" y="315834"/>
                        <a:pt x="64642" y="281012"/>
                      </a:cubicBezTo>
                      <a:cubicBezTo>
                        <a:pt x="74592" y="268575"/>
                        <a:pt x="79884" y="252517"/>
                        <a:pt x="91146" y="241255"/>
                      </a:cubicBezTo>
                      <a:cubicBezTo>
                        <a:pt x="116835" y="215566"/>
                        <a:pt x="138325" y="212277"/>
                        <a:pt x="170659" y="201499"/>
                      </a:cubicBezTo>
                      <a:cubicBezTo>
                        <a:pt x="253702" y="90775"/>
                        <a:pt x="167387" y="184908"/>
                        <a:pt x="250172" y="135238"/>
                      </a:cubicBezTo>
                      <a:cubicBezTo>
                        <a:pt x="260886" y="128810"/>
                        <a:pt x="266281" y="115665"/>
                        <a:pt x="276677" y="108734"/>
                      </a:cubicBezTo>
                      <a:cubicBezTo>
                        <a:pt x="293114" y="97776"/>
                        <a:pt x="312533" y="92030"/>
                        <a:pt x="329685" y="82229"/>
                      </a:cubicBezTo>
                      <a:cubicBezTo>
                        <a:pt x="401612" y="41128"/>
                        <a:pt x="336312" y="66768"/>
                        <a:pt x="409198" y="42473"/>
                      </a:cubicBezTo>
                      <a:cubicBezTo>
                        <a:pt x="422450" y="33638"/>
                        <a:pt x="434042" y="21561"/>
                        <a:pt x="448955" y="15968"/>
                      </a:cubicBezTo>
                      <a:cubicBezTo>
                        <a:pt x="543325" y="-19421"/>
                        <a:pt x="783320" y="14902"/>
                        <a:pt x="806764" y="15968"/>
                      </a:cubicBezTo>
                      <a:cubicBezTo>
                        <a:pt x="844585" y="23533"/>
                        <a:pt x="888610" y="31246"/>
                        <a:pt x="926033" y="42473"/>
                      </a:cubicBezTo>
                      <a:cubicBezTo>
                        <a:pt x="952793" y="50501"/>
                        <a:pt x="982300" y="53480"/>
                        <a:pt x="1005546" y="68977"/>
                      </a:cubicBezTo>
                      <a:cubicBezTo>
                        <a:pt x="1018798" y="77812"/>
                        <a:pt x="1032866" y="85531"/>
                        <a:pt x="1045303" y="95481"/>
                      </a:cubicBezTo>
                      <a:cubicBezTo>
                        <a:pt x="1055059" y="103286"/>
                        <a:pt x="1061093" y="115558"/>
                        <a:pt x="1071807" y="121986"/>
                      </a:cubicBezTo>
                      <a:cubicBezTo>
                        <a:pt x="1083785" y="129173"/>
                        <a:pt x="1098312" y="130821"/>
                        <a:pt x="1111564" y="135238"/>
                      </a:cubicBezTo>
                      <a:cubicBezTo>
                        <a:pt x="1124816" y="144073"/>
                        <a:pt x="1138883" y="151792"/>
                        <a:pt x="1151320" y="161742"/>
                      </a:cubicBezTo>
                      <a:cubicBezTo>
                        <a:pt x="1178293" y="183321"/>
                        <a:pt x="1184651" y="198487"/>
                        <a:pt x="1204329" y="228003"/>
                      </a:cubicBezTo>
                      <a:cubicBezTo>
                        <a:pt x="1199912" y="258925"/>
                        <a:pt x="1200955" y="291135"/>
                        <a:pt x="1191077" y="320768"/>
                      </a:cubicBezTo>
                      <a:cubicBezTo>
                        <a:pt x="1187126" y="332621"/>
                        <a:pt x="1176941" y="345506"/>
                        <a:pt x="1164572" y="347273"/>
                      </a:cubicBezTo>
                      <a:cubicBezTo>
                        <a:pt x="1142274" y="350459"/>
                        <a:pt x="1120042" y="339948"/>
                        <a:pt x="1098311" y="334021"/>
                      </a:cubicBezTo>
                      <a:cubicBezTo>
                        <a:pt x="1071357" y="326670"/>
                        <a:pt x="1018798" y="307516"/>
                        <a:pt x="1018798" y="307516"/>
                      </a:cubicBezTo>
                      <a:cubicBezTo>
                        <a:pt x="1005546" y="298681"/>
                        <a:pt x="993288" y="288135"/>
                        <a:pt x="979042" y="281012"/>
                      </a:cubicBezTo>
                      <a:cubicBezTo>
                        <a:pt x="966548" y="274765"/>
                        <a:pt x="951263" y="274947"/>
                        <a:pt x="939285" y="267760"/>
                      </a:cubicBezTo>
                      <a:cubicBezTo>
                        <a:pt x="928571" y="261332"/>
                        <a:pt x="923495" y="247683"/>
                        <a:pt x="912781" y="241255"/>
                      </a:cubicBezTo>
                      <a:cubicBezTo>
                        <a:pt x="900803" y="234068"/>
                        <a:pt x="886456" y="231841"/>
                        <a:pt x="873024" y="228003"/>
                      </a:cubicBezTo>
                      <a:cubicBezTo>
                        <a:pt x="794122" y="205460"/>
                        <a:pt x="830484" y="220269"/>
                        <a:pt x="727250" y="201499"/>
                      </a:cubicBezTo>
                      <a:cubicBezTo>
                        <a:pt x="709331" y="198241"/>
                        <a:pt x="691911" y="192664"/>
                        <a:pt x="674242" y="188247"/>
                      </a:cubicBezTo>
                      <a:cubicBezTo>
                        <a:pt x="590372" y="202225"/>
                        <a:pt x="621599" y="201499"/>
                        <a:pt x="581477" y="201499"/>
                      </a:cubicBezTo>
                    </a:path>
                  </a:pathLst>
                </a:custGeom>
                <a:solidFill>
                  <a:srgbClr val="FF66F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991" name="フリーフォーム 990"/>
                <p:cNvSpPr/>
                <p:nvPr/>
              </p:nvSpPr>
              <p:spPr>
                <a:xfrm>
                  <a:off x="4122235" y="3844323"/>
                  <a:ext cx="1204329" cy="493047"/>
                </a:xfrm>
                <a:custGeom>
                  <a:avLst/>
                  <a:gdLst>
                    <a:gd name="connsiteX0" fmla="*/ 700746 w 1204329"/>
                    <a:gd name="connsiteY0" fmla="*/ 188247 h 493047"/>
                    <a:gd name="connsiteX1" fmla="*/ 528468 w 1204329"/>
                    <a:gd name="connsiteY1" fmla="*/ 201499 h 493047"/>
                    <a:gd name="connsiteX2" fmla="*/ 448955 w 1204329"/>
                    <a:gd name="connsiteY2" fmla="*/ 228003 h 493047"/>
                    <a:gd name="connsiteX3" fmla="*/ 369442 w 1204329"/>
                    <a:gd name="connsiteY3" fmla="*/ 281012 h 493047"/>
                    <a:gd name="connsiteX4" fmla="*/ 303181 w 1204329"/>
                    <a:gd name="connsiteY4" fmla="*/ 334021 h 493047"/>
                    <a:gd name="connsiteX5" fmla="*/ 236920 w 1204329"/>
                    <a:gd name="connsiteY5" fmla="*/ 400281 h 493047"/>
                    <a:gd name="connsiteX6" fmla="*/ 170659 w 1204329"/>
                    <a:gd name="connsiteY6" fmla="*/ 440038 h 493047"/>
                    <a:gd name="connsiteX7" fmla="*/ 130903 w 1204329"/>
                    <a:gd name="connsiteY7" fmla="*/ 466542 h 493047"/>
                    <a:gd name="connsiteX8" fmla="*/ 51390 w 1204329"/>
                    <a:gd name="connsiteY8" fmla="*/ 493047 h 493047"/>
                    <a:gd name="connsiteX9" fmla="*/ 24885 w 1204329"/>
                    <a:gd name="connsiteY9" fmla="*/ 347273 h 493047"/>
                    <a:gd name="connsiteX10" fmla="*/ 64642 w 1204329"/>
                    <a:gd name="connsiteY10" fmla="*/ 281012 h 493047"/>
                    <a:gd name="connsiteX11" fmla="*/ 91146 w 1204329"/>
                    <a:gd name="connsiteY11" fmla="*/ 241255 h 493047"/>
                    <a:gd name="connsiteX12" fmla="*/ 170659 w 1204329"/>
                    <a:gd name="connsiteY12" fmla="*/ 201499 h 493047"/>
                    <a:gd name="connsiteX13" fmla="*/ 250172 w 1204329"/>
                    <a:gd name="connsiteY13" fmla="*/ 135238 h 493047"/>
                    <a:gd name="connsiteX14" fmla="*/ 276677 w 1204329"/>
                    <a:gd name="connsiteY14" fmla="*/ 108734 h 493047"/>
                    <a:gd name="connsiteX15" fmla="*/ 329685 w 1204329"/>
                    <a:gd name="connsiteY15" fmla="*/ 82229 h 493047"/>
                    <a:gd name="connsiteX16" fmla="*/ 409198 w 1204329"/>
                    <a:gd name="connsiteY16" fmla="*/ 42473 h 493047"/>
                    <a:gd name="connsiteX17" fmla="*/ 448955 w 1204329"/>
                    <a:gd name="connsiteY17" fmla="*/ 15968 h 493047"/>
                    <a:gd name="connsiteX18" fmla="*/ 806764 w 1204329"/>
                    <a:gd name="connsiteY18" fmla="*/ 15968 h 493047"/>
                    <a:gd name="connsiteX19" fmla="*/ 926033 w 1204329"/>
                    <a:gd name="connsiteY19" fmla="*/ 42473 h 493047"/>
                    <a:gd name="connsiteX20" fmla="*/ 1005546 w 1204329"/>
                    <a:gd name="connsiteY20" fmla="*/ 68977 h 493047"/>
                    <a:gd name="connsiteX21" fmla="*/ 1045303 w 1204329"/>
                    <a:gd name="connsiteY21" fmla="*/ 95481 h 493047"/>
                    <a:gd name="connsiteX22" fmla="*/ 1071807 w 1204329"/>
                    <a:gd name="connsiteY22" fmla="*/ 121986 h 493047"/>
                    <a:gd name="connsiteX23" fmla="*/ 1111564 w 1204329"/>
                    <a:gd name="connsiteY23" fmla="*/ 135238 h 493047"/>
                    <a:gd name="connsiteX24" fmla="*/ 1151320 w 1204329"/>
                    <a:gd name="connsiteY24" fmla="*/ 161742 h 493047"/>
                    <a:gd name="connsiteX25" fmla="*/ 1204329 w 1204329"/>
                    <a:gd name="connsiteY25" fmla="*/ 228003 h 493047"/>
                    <a:gd name="connsiteX26" fmla="*/ 1191077 w 1204329"/>
                    <a:gd name="connsiteY26" fmla="*/ 320768 h 493047"/>
                    <a:gd name="connsiteX27" fmla="*/ 1164572 w 1204329"/>
                    <a:gd name="connsiteY27" fmla="*/ 347273 h 493047"/>
                    <a:gd name="connsiteX28" fmla="*/ 1098311 w 1204329"/>
                    <a:gd name="connsiteY28" fmla="*/ 334021 h 493047"/>
                    <a:gd name="connsiteX29" fmla="*/ 1018798 w 1204329"/>
                    <a:gd name="connsiteY29" fmla="*/ 307516 h 493047"/>
                    <a:gd name="connsiteX30" fmla="*/ 979042 w 1204329"/>
                    <a:gd name="connsiteY30" fmla="*/ 281012 h 493047"/>
                    <a:gd name="connsiteX31" fmla="*/ 939285 w 1204329"/>
                    <a:gd name="connsiteY31" fmla="*/ 267760 h 493047"/>
                    <a:gd name="connsiteX32" fmla="*/ 912781 w 1204329"/>
                    <a:gd name="connsiteY32" fmla="*/ 241255 h 493047"/>
                    <a:gd name="connsiteX33" fmla="*/ 873024 w 1204329"/>
                    <a:gd name="connsiteY33" fmla="*/ 228003 h 493047"/>
                    <a:gd name="connsiteX34" fmla="*/ 727250 w 1204329"/>
                    <a:gd name="connsiteY34" fmla="*/ 201499 h 493047"/>
                    <a:gd name="connsiteX35" fmla="*/ 674242 w 1204329"/>
                    <a:gd name="connsiteY35" fmla="*/ 188247 h 493047"/>
                    <a:gd name="connsiteX36" fmla="*/ 581477 w 1204329"/>
                    <a:gd name="connsiteY36" fmla="*/ 201499 h 493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1204329" h="493047">
                      <a:moveTo>
                        <a:pt x="700746" y="188247"/>
                      </a:moveTo>
                      <a:cubicBezTo>
                        <a:pt x="643320" y="192664"/>
                        <a:pt x="585359" y="192516"/>
                        <a:pt x="528468" y="201499"/>
                      </a:cubicBezTo>
                      <a:cubicBezTo>
                        <a:pt x="500872" y="205856"/>
                        <a:pt x="448955" y="228003"/>
                        <a:pt x="448955" y="228003"/>
                      </a:cubicBezTo>
                      <a:cubicBezTo>
                        <a:pt x="422451" y="245673"/>
                        <a:pt x="391967" y="258488"/>
                        <a:pt x="369442" y="281012"/>
                      </a:cubicBezTo>
                      <a:cubicBezTo>
                        <a:pt x="331675" y="318778"/>
                        <a:pt x="353333" y="300585"/>
                        <a:pt x="303181" y="334021"/>
                      </a:cubicBezTo>
                      <a:cubicBezTo>
                        <a:pt x="257744" y="402177"/>
                        <a:pt x="300028" y="349795"/>
                        <a:pt x="236920" y="400281"/>
                      </a:cubicBezTo>
                      <a:cubicBezTo>
                        <a:pt x="184944" y="441862"/>
                        <a:pt x="239704" y="417023"/>
                        <a:pt x="170659" y="440038"/>
                      </a:cubicBezTo>
                      <a:cubicBezTo>
                        <a:pt x="157407" y="448873"/>
                        <a:pt x="145457" y="460073"/>
                        <a:pt x="130903" y="466542"/>
                      </a:cubicBezTo>
                      <a:cubicBezTo>
                        <a:pt x="105373" y="477889"/>
                        <a:pt x="51390" y="493047"/>
                        <a:pt x="51390" y="493047"/>
                      </a:cubicBezTo>
                      <a:cubicBezTo>
                        <a:pt x="-28123" y="466541"/>
                        <a:pt x="2744" y="491194"/>
                        <a:pt x="24885" y="347273"/>
                      </a:cubicBezTo>
                      <a:cubicBezTo>
                        <a:pt x="32557" y="297406"/>
                        <a:pt x="36784" y="315834"/>
                        <a:pt x="64642" y="281012"/>
                      </a:cubicBezTo>
                      <a:cubicBezTo>
                        <a:pt x="74592" y="268575"/>
                        <a:pt x="79884" y="252517"/>
                        <a:pt x="91146" y="241255"/>
                      </a:cubicBezTo>
                      <a:cubicBezTo>
                        <a:pt x="116835" y="215566"/>
                        <a:pt x="138325" y="212277"/>
                        <a:pt x="170659" y="201499"/>
                      </a:cubicBezTo>
                      <a:cubicBezTo>
                        <a:pt x="253702" y="90775"/>
                        <a:pt x="167387" y="184908"/>
                        <a:pt x="250172" y="135238"/>
                      </a:cubicBezTo>
                      <a:cubicBezTo>
                        <a:pt x="260886" y="128810"/>
                        <a:pt x="266281" y="115665"/>
                        <a:pt x="276677" y="108734"/>
                      </a:cubicBezTo>
                      <a:cubicBezTo>
                        <a:pt x="293114" y="97776"/>
                        <a:pt x="312533" y="92030"/>
                        <a:pt x="329685" y="82229"/>
                      </a:cubicBezTo>
                      <a:cubicBezTo>
                        <a:pt x="401612" y="41128"/>
                        <a:pt x="336312" y="66768"/>
                        <a:pt x="409198" y="42473"/>
                      </a:cubicBezTo>
                      <a:cubicBezTo>
                        <a:pt x="422450" y="33638"/>
                        <a:pt x="434042" y="21561"/>
                        <a:pt x="448955" y="15968"/>
                      </a:cubicBezTo>
                      <a:cubicBezTo>
                        <a:pt x="543325" y="-19421"/>
                        <a:pt x="783320" y="14902"/>
                        <a:pt x="806764" y="15968"/>
                      </a:cubicBezTo>
                      <a:cubicBezTo>
                        <a:pt x="844585" y="23533"/>
                        <a:pt x="888610" y="31246"/>
                        <a:pt x="926033" y="42473"/>
                      </a:cubicBezTo>
                      <a:cubicBezTo>
                        <a:pt x="952793" y="50501"/>
                        <a:pt x="982300" y="53480"/>
                        <a:pt x="1005546" y="68977"/>
                      </a:cubicBezTo>
                      <a:cubicBezTo>
                        <a:pt x="1018798" y="77812"/>
                        <a:pt x="1032866" y="85531"/>
                        <a:pt x="1045303" y="95481"/>
                      </a:cubicBezTo>
                      <a:cubicBezTo>
                        <a:pt x="1055059" y="103286"/>
                        <a:pt x="1061093" y="115558"/>
                        <a:pt x="1071807" y="121986"/>
                      </a:cubicBezTo>
                      <a:cubicBezTo>
                        <a:pt x="1083785" y="129173"/>
                        <a:pt x="1098312" y="130821"/>
                        <a:pt x="1111564" y="135238"/>
                      </a:cubicBezTo>
                      <a:cubicBezTo>
                        <a:pt x="1124816" y="144073"/>
                        <a:pt x="1138883" y="151792"/>
                        <a:pt x="1151320" y="161742"/>
                      </a:cubicBezTo>
                      <a:cubicBezTo>
                        <a:pt x="1178293" y="183321"/>
                        <a:pt x="1184651" y="198487"/>
                        <a:pt x="1204329" y="228003"/>
                      </a:cubicBezTo>
                      <a:cubicBezTo>
                        <a:pt x="1199912" y="258925"/>
                        <a:pt x="1200955" y="291135"/>
                        <a:pt x="1191077" y="320768"/>
                      </a:cubicBezTo>
                      <a:cubicBezTo>
                        <a:pt x="1187126" y="332621"/>
                        <a:pt x="1176941" y="345506"/>
                        <a:pt x="1164572" y="347273"/>
                      </a:cubicBezTo>
                      <a:cubicBezTo>
                        <a:pt x="1142274" y="350459"/>
                        <a:pt x="1120042" y="339948"/>
                        <a:pt x="1098311" y="334021"/>
                      </a:cubicBezTo>
                      <a:cubicBezTo>
                        <a:pt x="1071357" y="326670"/>
                        <a:pt x="1018798" y="307516"/>
                        <a:pt x="1018798" y="307516"/>
                      </a:cubicBezTo>
                      <a:cubicBezTo>
                        <a:pt x="1005546" y="298681"/>
                        <a:pt x="993288" y="288135"/>
                        <a:pt x="979042" y="281012"/>
                      </a:cubicBezTo>
                      <a:cubicBezTo>
                        <a:pt x="966548" y="274765"/>
                        <a:pt x="951263" y="274947"/>
                        <a:pt x="939285" y="267760"/>
                      </a:cubicBezTo>
                      <a:cubicBezTo>
                        <a:pt x="928571" y="261332"/>
                        <a:pt x="923495" y="247683"/>
                        <a:pt x="912781" y="241255"/>
                      </a:cubicBezTo>
                      <a:cubicBezTo>
                        <a:pt x="900803" y="234068"/>
                        <a:pt x="886456" y="231841"/>
                        <a:pt x="873024" y="228003"/>
                      </a:cubicBezTo>
                      <a:cubicBezTo>
                        <a:pt x="794122" y="205460"/>
                        <a:pt x="830484" y="220269"/>
                        <a:pt x="727250" y="201499"/>
                      </a:cubicBezTo>
                      <a:cubicBezTo>
                        <a:pt x="709331" y="198241"/>
                        <a:pt x="691911" y="192664"/>
                        <a:pt x="674242" y="188247"/>
                      </a:cubicBezTo>
                      <a:cubicBezTo>
                        <a:pt x="590372" y="202225"/>
                        <a:pt x="621599" y="201499"/>
                        <a:pt x="581477" y="201499"/>
                      </a:cubicBezTo>
                    </a:path>
                  </a:pathLst>
                </a:custGeom>
                <a:solidFill>
                  <a:srgbClr val="FF66F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</p:grpSp>
          <p:sp>
            <p:nvSpPr>
              <p:cNvPr id="989" name="正方形/長方形 988"/>
              <p:cNvSpPr/>
              <p:nvPr/>
            </p:nvSpPr>
            <p:spPr>
              <a:xfrm>
                <a:off x="3211081" y="1525873"/>
                <a:ext cx="3110384" cy="1353091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ja-JP" altLang="en-US" sz="2000" b="0" cap="none" spc="0" dirty="0" smtClean="0">
                    <a:ln w="18415" cmpd="sng">
                      <a:solidFill>
                        <a:sysClr val="windowText" lastClr="000000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</a:rPr>
                  <a:t>もんだい</a:t>
                </a:r>
                <a:endParaRPr lang="ja-JP" altLang="en-US" sz="2000" b="0" cap="none" spc="0" dirty="0">
                  <a:ln w="18415" cmpd="sng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792" name="グループ化 791"/>
            <p:cNvGrpSpPr/>
            <p:nvPr/>
          </p:nvGrpSpPr>
          <p:grpSpPr>
            <a:xfrm>
              <a:off x="269460" y="1837840"/>
              <a:ext cx="1455374" cy="1384722"/>
              <a:chOff x="2744777" y="1484784"/>
              <a:chExt cx="4050390" cy="4682851"/>
            </a:xfrm>
          </p:grpSpPr>
          <p:grpSp>
            <p:nvGrpSpPr>
              <p:cNvPr id="975" name="グループ化 974"/>
              <p:cNvGrpSpPr/>
              <p:nvPr/>
            </p:nvGrpSpPr>
            <p:grpSpPr>
              <a:xfrm>
                <a:off x="2744777" y="1484784"/>
                <a:ext cx="4050390" cy="4682851"/>
                <a:chOff x="2668961" y="1844824"/>
                <a:chExt cx="4050390" cy="4682851"/>
              </a:xfrm>
            </p:grpSpPr>
            <p:sp>
              <p:nvSpPr>
                <p:cNvPr id="980" name="フリーフォーム 979"/>
                <p:cNvSpPr/>
                <p:nvPr/>
              </p:nvSpPr>
              <p:spPr>
                <a:xfrm>
                  <a:off x="2668961" y="1844824"/>
                  <a:ext cx="4050390" cy="4682851"/>
                </a:xfrm>
                <a:custGeom>
                  <a:avLst/>
                  <a:gdLst>
                    <a:gd name="connsiteX0" fmla="*/ 1277497 w 4050390"/>
                    <a:gd name="connsiteY0" fmla="*/ 35515 h 4334120"/>
                    <a:gd name="connsiteX1" fmla="*/ 747410 w 4050390"/>
                    <a:gd name="connsiteY1" fmla="*/ 287306 h 4334120"/>
                    <a:gd name="connsiteX2" fmla="*/ 349845 w 4050390"/>
                    <a:gd name="connsiteY2" fmla="*/ 936663 h 4334120"/>
                    <a:gd name="connsiteX3" fmla="*/ 190819 w 4050390"/>
                    <a:gd name="connsiteY3" fmla="*/ 2672698 h 4334120"/>
                    <a:gd name="connsiteX4" fmla="*/ 204071 w 4050390"/>
                    <a:gd name="connsiteY4" fmla="*/ 4209950 h 4334120"/>
                    <a:gd name="connsiteX5" fmla="*/ 270332 w 4050390"/>
                    <a:gd name="connsiteY5" fmla="*/ 4249706 h 4334120"/>
                    <a:gd name="connsiteX6" fmla="*/ 3649637 w 4050390"/>
                    <a:gd name="connsiteY6" fmla="*/ 4302715 h 4334120"/>
                    <a:gd name="connsiteX7" fmla="*/ 4020697 w 4050390"/>
                    <a:gd name="connsiteY7" fmla="*/ 4249706 h 4334120"/>
                    <a:gd name="connsiteX8" fmla="*/ 3967689 w 4050390"/>
                    <a:gd name="connsiteY8" fmla="*/ 4156941 h 4334120"/>
                    <a:gd name="connsiteX9" fmla="*/ 3914680 w 4050390"/>
                    <a:gd name="connsiteY9" fmla="*/ 2526924 h 4334120"/>
                    <a:gd name="connsiteX10" fmla="*/ 3768906 w 4050390"/>
                    <a:gd name="connsiteY10" fmla="*/ 578854 h 4334120"/>
                    <a:gd name="connsiteX11" fmla="*/ 2152141 w 4050390"/>
                    <a:gd name="connsiteY11" fmla="*/ 22263 h 4334120"/>
                    <a:gd name="connsiteX12" fmla="*/ 1065463 w 4050390"/>
                    <a:gd name="connsiteY12" fmla="*/ 101776 h 4334120"/>
                    <a:gd name="connsiteX13" fmla="*/ 1065463 w 4050390"/>
                    <a:gd name="connsiteY13" fmla="*/ 101776 h 43341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4050390" h="4334120">
                      <a:moveTo>
                        <a:pt x="1277497" y="35515"/>
                      </a:moveTo>
                      <a:cubicBezTo>
                        <a:pt x="1089758" y="86315"/>
                        <a:pt x="902019" y="137115"/>
                        <a:pt x="747410" y="287306"/>
                      </a:cubicBezTo>
                      <a:cubicBezTo>
                        <a:pt x="592801" y="437497"/>
                        <a:pt x="442610" y="539098"/>
                        <a:pt x="349845" y="936663"/>
                      </a:cubicBezTo>
                      <a:cubicBezTo>
                        <a:pt x="257080" y="1334228"/>
                        <a:pt x="215115" y="2127150"/>
                        <a:pt x="190819" y="2672698"/>
                      </a:cubicBezTo>
                      <a:cubicBezTo>
                        <a:pt x="166523" y="3218246"/>
                        <a:pt x="190819" y="3947115"/>
                        <a:pt x="204071" y="4209950"/>
                      </a:cubicBezTo>
                      <a:cubicBezTo>
                        <a:pt x="217323" y="4472785"/>
                        <a:pt x="-303929" y="4234245"/>
                        <a:pt x="270332" y="4249706"/>
                      </a:cubicBezTo>
                      <a:cubicBezTo>
                        <a:pt x="844593" y="4265167"/>
                        <a:pt x="3024576" y="4302715"/>
                        <a:pt x="3649637" y="4302715"/>
                      </a:cubicBezTo>
                      <a:cubicBezTo>
                        <a:pt x="4274698" y="4302715"/>
                        <a:pt x="3967688" y="4274002"/>
                        <a:pt x="4020697" y="4249706"/>
                      </a:cubicBezTo>
                      <a:cubicBezTo>
                        <a:pt x="4073706" y="4225410"/>
                        <a:pt x="3985359" y="4444071"/>
                        <a:pt x="3967689" y="4156941"/>
                      </a:cubicBezTo>
                      <a:cubicBezTo>
                        <a:pt x="3950020" y="3869811"/>
                        <a:pt x="3947811" y="3123272"/>
                        <a:pt x="3914680" y="2526924"/>
                      </a:cubicBezTo>
                      <a:cubicBezTo>
                        <a:pt x="3881550" y="1930576"/>
                        <a:pt x="4062663" y="996298"/>
                        <a:pt x="3768906" y="578854"/>
                      </a:cubicBezTo>
                      <a:cubicBezTo>
                        <a:pt x="3475150" y="161411"/>
                        <a:pt x="2602715" y="101776"/>
                        <a:pt x="2152141" y="22263"/>
                      </a:cubicBezTo>
                      <a:cubicBezTo>
                        <a:pt x="1701567" y="-57250"/>
                        <a:pt x="1065463" y="101776"/>
                        <a:pt x="1065463" y="101776"/>
                      </a:cubicBezTo>
                      <a:lnTo>
                        <a:pt x="1065463" y="101776"/>
                      </a:lnTo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981" name="円/楕円 980"/>
                <p:cNvSpPr/>
                <p:nvPr/>
              </p:nvSpPr>
              <p:spPr>
                <a:xfrm>
                  <a:off x="3539968" y="2708920"/>
                  <a:ext cx="864096" cy="864096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982" name="弦 981"/>
                <p:cNvSpPr/>
                <p:nvPr/>
              </p:nvSpPr>
              <p:spPr>
                <a:xfrm rot="17413514">
                  <a:off x="3511875" y="2740803"/>
                  <a:ext cx="863204" cy="848977"/>
                </a:xfrm>
                <a:prstGeom prst="chord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983" name="円/楕円 982"/>
                <p:cNvSpPr/>
                <p:nvPr/>
              </p:nvSpPr>
              <p:spPr>
                <a:xfrm>
                  <a:off x="4913988" y="2708920"/>
                  <a:ext cx="864096" cy="864096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984" name="弦 983"/>
                <p:cNvSpPr/>
                <p:nvPr/>
              </p:nvSpPr>
              <p:spPr>
                <a:xfrm rot="17413514">
                  <a:off x="4885895" y="2740803"/>
                  <a:ext cx="863204" cy="848977"/>
                </a:xfrm>
                <a:prstGeom prst="chord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985" name="円/楕円 984"/>
                <p:cNvSpPr/>
                <p:nvPr/>
              </p:nvSpPr>
              <p:spPr>
                <a:xfrm>
                  <a:off x="3779912" y="2996952"/>
                  <a:ext cx="360040" cy="28803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986" name="円/楕円 985"/>
                <p:cNvSpPr/>
                <p:nvPr/>
              </p:nvSpPr>
              <p:spPr>
                <a:xfrm>
                  <a:off x="5137477" y="3021275"/>
                  <a:ext cx="360040" cy="28803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</p:grpSp>
          <p:grpSp>
            <p:nvGrpSpPr>
              <p:cNvPr id="976" name="グループ化 975"/>
              <p:cNvGrpSpPr/>
              <p:nvPr/>
            </p:nvGrpSpPr>
            <p:grpSpPr>
              <a:xfrm>
                <a:off x="4333282" y="3948385"/>
                <a:ext cx="880011" cy="701173"/>
                <a:chOff x="4109793" y="3844323"/>
                <a:chExt cx="1216771" cy="701173"/>
              </a:xfrm>
            </p:grpSpPr>
            <p:sp>
              <p:nvSpPr>
                <p:cNvPr id="978" name="フリーフォーム 977"/>
                <p:cNvSpPr/>
                <p:nvPr/>
              </p:nvSpPr>
              <p:spPr>
                <a:xfrm>
                  <a:off x="4109793" y="4052449"/>
                  <a:ext cx="1204329" cy="493047"/>
                </a:xfrm>
                <a:custGeom>
                  <a:avLst/>
                  <a:gdLst>
                    <a:gd name="connsiteX0" fmla="*/ 700746 w 1204329"/>
                    <a:gd name="connsiteY0" fmla="*/ 188247 h 493047"/>
                    <a:gd name="connsiteX1" fmla="*/ 528468 w 1204329"/>
                    <a:gd name="connsiteY1" fmla="*/ 201499 h 493047"/>
                    <a:gd name="connsiteX2" fmla="*/ 448955 w 1204329"/>
                    <a:gd name="connsiteY2" fmla="*/ 228003 h 493047"/>
                    <a:gd name="connsiteX3" fmla="*/ 369442 w 1204329"/>
                    <a:gd name="connsiteY3" fmla="*/ 281012 h 493047"/>
                    <a:gd name="connsiteX4" fmla="*/ 303181 w 1204329"/>
                    <a:gd name="connsiteY4" fmla="*/ 334021 h 493047"/>
                    <a:gd name="connsiteX5" fmla="*/ 236920 w 1204329"/>
                    <a:gd name="connsiteY5" fmla="*/ 400281 h 493047"/>
                    <a:gd name="connsiteX6" fmla="*/ 170659 w 1204329"/>
                    <a:gd name="connsiteY6" fmla="*/ 440038 h 493047"/>
                    <a:gd name="connsiteX7" fmla="*/ 130903 w 1204329"/>
                    <a:gd name="connsiteY7" fmla="*/ 466542 h 493047"/>
                    <a:gd name="connsiteX8" fmla="*/ 51390 w 1204329"/>
                    <a:gd name="connsiteY8" fmla="*/ 493047 h 493047"/>
                    <a:gd name="connsiteX9" fmla="*/ 24885 w 1204329"/>
                    <a:gd name="connsiteY9" fmla="*/ 347273 h 493047"/>
                    <a:gd name="connsiteX10" fmla="*/ 64642 w 1204329"/>
                    <a:gd name="connsiteY10" fmla="*/ 281012 h 493047"/>
                    <a:gd name="connsiteX11" fmla="*/ 91146 w 1204329"/>
                    <a:gd name="connsiteY11" fmla="*/ 241255 h 493047"/>
                    <a:gd name="connsiteX12" fmla="*/ 170659 w 1204329"/>
                    <a:gd name="connsiteY12" fmla="*/ 201499 h 493047"/>
                    <a:gd name="connsiteX13" fmla="*/ 250172 w 1204329"/>
                    <a:gd name="connsiteY13" fmla="*/ 135238 h 493047"/>
                    <a:gd name="connsiteX14" fmla="*/ 276677 w 1204329"/>
                    <a:gd name="connsiteY14" fmla="*/ 108734 h 493047"/>
                    <a:gd name="connsiteX15" fmla="*/ 329685 w 1204329"/>
                    <a:gd name="connsiteY15" fmla="*/ 82229 h 493047"/>
                    <a:gd name="connsiteX16" fmla="*/ 409198 w 1204329"/>
                    <a:gd name="connsiteY16" fmla="*/ 42473 h 493047"/>
                    <a:gd name="connsiteX17" fmla="*/ 448955 w 1204329"/>
                    <a:gd name="connsiteY17" fmla="*/ 15968 h 493047"/>
                    <a:gd name="connsiteX18" fmla="*/ 806764 w 1204329"/>
                    <a:gd name="connsiteY18" fmla="*/ 15968 h 493047"/>
                    <a:gd name="connsiteX19" fmla="*/ 926033 w 1204329"/>
                    <a:gd name="connsiteY19" fmla="*/ 42473 h 493047"/>
                    <a:gd name="connsiteX20" fmla="*/ 1005546 w 1204329"/>
                    <a:gd name="connsiteY20" fmla="*/ 68977 h 493047"/>
                    <a:gd name="connsiteX21" fmla="*/ 1045303 w 1204329"/>
                    <a:gd name="connsiteY21" fmla="*/ 95481 h 493047"/>
                    <a:gd name="connsiteX22" fmla="*/ 1071807 w 1204329"/>
                    <a:gd name="connsiteY22" fmla="*/ 121986 h 493047"/>
                    <a:gd name="connsiteX23" fmla="*/ 1111564 w 1204329"/>
                    <a:gd name="connsiteY23" fmla="*/ 135238 h 493047"/>
                    <a:gd name="connsiteX24" fmla="*/ 1151320 w 1204329"/>
                    <a:gd name="connsiteY24" fmla="*/ 161742 h 493047"/>
                    <a:gd name="connsiteX25" fmla="*/ 1204329 w 1204329"/>
                    <a:gd name="connsiteY25" fmla="*/ 228003 h 493047"/>
                    <a:gd name="connsiteX26" fmla="*/ 1191077 w 1204329"/>
                    <a:gd name="connsiteY26" fmla="*/ 320768 h 493047"/>
                    <a:gd name="connsiteX27" fmla="*/ 1164572 w 1204329"/>
                    <a:gd name="connsiteY27" fmla="*/ 347273 h 493047"/>
                    <a:gd name="connsiteX28" fmla="*/ 1098311 w 1204329"/>
                    <a:gd name="connsiteY28" fmla="*/ 334021 h 493047"/>
                    <a:gd name="connsiteX29" fmla="*/ 1018798 w 1204329"/>
                    <a:gd name="connsiteY29" fmla="*/ 307516 h 493047"/>
                    <a:gd name="connsiteX30" fmla="*/ 979042 w 1204329"/>
                    <a:gd name="connsiteY30" fmla="*/ 281012 h 493047"/>
                    <a:gd name="connsiteX31" fmla="*/ 939285 w 1204329"/>
                    <a:gd name="connsiteY31" fmla="*/ 267760 h 493047"/>
                    <a:gd name="connsiteX32" fmla="*/ 912781 w 1204329"/>
                    <a:gd name="connsiteY32" fmla="*/ 241255 h 493047"/>
                    <a:gd name="connsiteX33" fmla="*/ 873024 w 1204329"/>
                    <a:gd name="connsiteY33" fmla="*/ 228003 h 493047"/>
                    <a:gd name="connsiteX34" fmla="*/ 727250 w 1204329"/>
                    <a:gd name="connsiteY34" fmla="*/ 201499 h 493047"/>
                    <a:gd name="connsiteX35" fmla="*/ 674242 w 1204329"/>
                    <a:gd name="connsiteY35" fmla="*/ 188247 h 493047"/>
                    <a:gd name="connsiteX36" fmla="*/ 581477 w 1204329"/>
                    <a:gd name="connsiteY36" fmla="*/ 201499 h 493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1204329" h="493047">
                      <a:moveTo>
                        <a:pt x="700746" y="188247"/>
                      </a:moveTo>
                      <a:cubicBezTo>
                        <a:pt x="643320" y="192664"/>
                        <a:pt x="585359" y="192516"/>
                        <a:pt x="528468" y="201499"/>
                      </a:cubicBezTo>
                      <a:cubicBezTo>
                        <a:pt x="500872" y="205856"/>
                        <a:pt x="448955" y="228003"/>
                        <a:pt x="448955" y="228003"/>
                      </a:cubicBezTo>
                      <a:cubicBezTo>
                        <a:pt x="422451" y="245673"/>
                        <a:pt x="391967" y="258488"/>
                        <a:pt x="369442" y="281012"/>
                      </a:cubicBezTo>
                      <a:cubicBezTo>
                        <a:pt x="331675" y="318778"/>
                        <a:pt x="353333" y="300585"/>
                        <a:pt x="303181" y="334021"/>
                      </a:cubicBezTo>
                      <a:cubicBezTo>
                        <a:pt x="257744" y="402177"/>
                        <a:pt x="300028" y="349795"/>
                        <a:pt x="236920" y="400281"/>
                      </a:cubicBezTo>
                      <a:cubicBezTo>
                        <a:pt x="184944" y="441862"/>
                        <a:pt x="239704" y="417023"/>
                        <a:pt x="170659" y="440038"/>
                      </a:cubicBezTo>
                      <a:cubicBezTo>
                        <a:pt x="157407" y="448873"/>
                        <a:pt x="145457" y="460073"/>
                        <a:pt x="130903" y="466542"/>
                      </a:cubicBezTo>
                      <a:cubicBezTo>
                        <a:pt x="105373" y="477889"/>
                        <a:pt x="51390" y="493047"/>
                        <a:pt x="51390" y="493047"/>
                      </a:cubicBezTo>
                      <a:cubicBezTo>
                        <a:pt x="-28123" y="466541"/>
                        <a:pt x="2744" y="491194"/>
                        <a:pt x="24885" y="347273"/>
                      </a:cubicBezTo>
                      <a:cubicBezTo>
                        <a:pt x="32557" y="297406"/>
                        <a:pt x="36784" y="315834"/>
                        <a:pt x="64642" y="281012"/>
                      </a:cubicBezTo>
                      <a:cubicBezTo>
                        <a:pt x="74592" y="268575"/>
                        <a:pt x="79884" y="252517"/>
                        <a:pt x="91146" y="241255"/>
                      </a:cubicBezTo>
                      <a:cubicBezTo>
                        <a:pt x="116835" y="215566"/>
                        <a:pt x="138325" y="212277"/>
                        <a:pt x="170659" y="201499"/>
                      </a:cubicBezTo>
                      <a:cubicBezTo>
                        <a:pt x="253702" y="90775"/>
                        <a:pt x="167387" y="184908"/>
                        <a:pt x="250172" y="135238"/>
                      </a:cubicBezTo>
                      <a:cubicBezTo>
                        <a:pt x="260886" y="128810"/>
                        <a:pt x="266281" y="115665"/>
                        <a:pt x="276677" y="108734"/>
                      </a:cubicBezTo>
                      <a:cubicBezTo>
                        <a:pt x="293114" y="97776"/>
                        <a:pt x="312533" y="92030"/>
                        <a:pt x="329685" y="82229"/>
                      </a:cubicBezTo>
                      <a:cubicBezTo>
                        <a:pt x="401612" y="41128"/>
                        <a:pt x="336312" y="66768"/>
                        <a:pt x="409198" y="42473"/>
                      </a:cubicBezTo>
                      <a:cubicBezTo>
                        <a:pt x="422450" y="33638"/>
                        <a:pt x="434042" y="21561"/>
                        <a:pt x="448955" y="15968"/>
                      </a:cubicBezTo>
                      <a:cubicBezTo>
                        <a:pt x="543325" y="-19421"/>
                        <a:pt x="783320" y="14902"/>
                        <a:pt x="806764" y="15968"/>
                      </a:cubicBezTo>
                      <a:cubicBezTo>
                        <a:pt x="844585" y="23533"/>
                        <a:pt x="888610" y="31246"/>
                        <a:pt x="926033" y="42473"/>
                      </a:cubicBezTo>
                      <a:cubicBezTo>
                        <a:pt x="952793" y="50501"/>
                        <a:pt x="982300" y="53480"/>
                        <a:pt x="1005546" y="68977"/>
                      </a:cubicBezTo>
                      <a:cubicBezTo>
                        <a:pt x="1018798" y="77812"/>
                        <a:pt x="1032866" y="85531"/>
                        <a:pt x="1045303" y="95481"/>
                      </a:cubicBezTo>
                      <a:cubicBezTo>
                        <a:pt x="1055059" y="103286"/>
                        <a:pt x="1061093" y="115558"/>
                        <a:pt x="1071807" y="121986"/>
                      </a:cubicBezTo>
                      <a:cubicBezTo>
                        <a:pt x="1083785" y="129173"/>
                        <a:pt x="1098312" y="130821"/>
                        <a:pt x="1111564" y="135238"/>
                      </a:cubicBezTo>
                      <a:cubicBezTo>
                        <a:pt x="1124816" y="144073"/>
                        <a:pt x="1138883" y="151792"/>
                        <a:pt x="1151320" y="161742"/>
                      </a:cubicBezTo>
                      <a:cubicBezTo>
                        <a:pt x="1178293" y="183321"/>
                        <a:pt x="1184651" y="198487"/>
                        <a:pt x="1204329" y="228003"/>
                      </a:cubicBezTo>
                      <a:cubicBezTo>
                        <a:pt x="1199912" y="258925"/>
                        <a:pt x="1200955" y="291135"/>
                        <a:pt x="1191077" y="320768"/>
                      </a:cubicBezTo>
                      <a:cubicBezTo>
                        <a:pt x="1187126" y="332621"/>
                        <a:pt x="1176941" y="345506"/>
                        <a:pt x="1164572" y="347273"/>
                      </a:cubicBezTo>
                      <a:cubicBezTo>
                        <a:pt x="1142274" y="350459"/>
                        <a:pt x="1120042" y="339948"/>
                        <a:pt x="1098311" y="334021"/>
                      </a:cubicBezTo>
                      <a:cubicBezTo>
                        <a:pt x="1071357" y="326670"/>
                        <a:pt x="1018798" y="307516"/>
                        <a:pt x="1018798" y="307516"/>
                      </a:cubicBezTo>
                      <a:cubicBezTo>
                        <a:pt x="1005546" y="298681"/>
                        <a:pt x="993288" y="288135"/>
                        <a:pt x="979042" y="281012"/>
                      </a:cubicBezTo>
                      <a:cubicBezTo>
                        <a:pt x="966548" y="274765"/>
                        <a:pt x="951263" y="274947"/>
                        <a:pt x="939285" y="267760"/>
                      </a:cubicBezTo>
                      <a:cubicBezTo>
                        <a:pt x="928571" y="261332"/>
                        <a:pt x="923495" y="247683"/>
                        <a:pt x="912781" y="241255"/>
                      </a:cubicBezTo>
                      <a:cubicBezTo>
                        <a:pt x="900803" y="234068"/>
                        <a:pt x="886456" y="231841"/>
                        <a:pt x="873024" y="228003"/>
                      </a:cubicBezTo>
                      <a:cubicBezTo>
                        <a:pt x="794122" y="205460"/>
                        <a:pt x="830484" y="220269"/>
                        <a:pt x="727250" y="201499"/>
                      </a:cubicBezTo>
                      <a:cubicBezTo>
                        <a:pt x="709331" y="198241"/>
                        <a:pt x="691911" y="192664"/>
                        <a:pt x="674242" y="188247"/>
                      </a:cubicBezTo>
                      <a:cubicBezTo>
                        <a:pt x="590372" y="202225"/>
                        <a:pt x="621599" y="201499"/>
                        <a:pt x="581477" y="201499"/>
                      </a:cubicBezTo>
                    </a:path>
                  </a:pathLst>
                </a:custGeom>
                <a:solidFill>
                  <a:srgbClr val="FF66F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979" name="フリーフォーム 978"/>
                <p:cNvSpPr/>
                <p:nvPr/>
              </p:nvSpPr>
              <p:spPr>
                <a:xfrm>
                  <a:off x="4122235" y="3844323"/>
                  <a:ext cx="1204329" cy="493047"/>
                </a:xfrm>
                <a:custGeom>
                  <a:avLst/>
                  <a:gdLst>
                    <a:gd name="connsiteX0" fmla="*/ 700746 w 1204329"/>
                    <a:gd name="connsiteY0" fmla="*/ 188247 h 493047"/>
                    <a:gd name="connsiteX1" fmla="*/ 528468 w 1204329"/>
                    <a:gd name="connsiteY1" fmla="*/ 201499 h 493047"/>
                    <a:gd name="connsiteX2" fmla="*/ 448955 w 1204329"/>
                    <a:gd name="connsiteY2" fmla="*/ 228003 h 493047"/>
                    <a:gd name="connsiteX3" fmla="*/ 369442 w 1204329"/>
                    <a:gd name="connsiteY3" fmla="*/ 281012 h 493047"/>
                    <a:gd name="connsiteX4" fmla="*/ 303181 w 1204329"/>
                    <a:gd name="connsiteY4" fmla="*/ 334021 h 493047"/>
                    <a:gd name="connsiteX5" fmla="*/ 236920 w 1204329"/>
                    <a:gd name="connsiteY5" fmla="*/ 400281 h 493047"/>
                    <a:gd name="connsiteX6" fmla="*/ 170659 w 1204329"/>
                    <a:gd name="connsiteY6" fmla="*/ 440038 h 493047"/>
                    <a:gd name="connsiteX7" fmla="*/ 130903 w 1204329"/>
                    <a:gd name="connsiteY7" fmla="*/ 466542 h 493047"/>
                    <a:gd name="connsiteX8" fmla="*/ 51390 w 1204329"/>
                    <a:gd name="connsiteY8" fmla="*/ 493047 h 493047"/>
                    <a:gd name="connsiteX9" fmla="*/ 24885 w 1204329"/>
                    <a:gd name="connsiteY9" fmla="*/ 347273 h 493047"/>
                    <a:gd name="connsiteX10" fmla="*/ 64642 w 1204329"/>
                    <a:gd name="connsiteY10" fmla="*/ 281012 h 493047"/>
                    <a:gd name="connsiteX11" fmla="*/ 91146 w 1204329"/>
                    <a:gd name="connsiteY11" fmla="*/ 241255 h 493047"/>
                    <a:gd name="connsiteX12" fmla="*/ 170659 w 1204329"/>
                    <a:gd name="connsiteY12" fmla="*/ 201499 h 493047"/>
                    <a:gd name="connsiteX13" fmla="*/ 250172 w 1204329"/>
                    <a:gd name="connsiteY13" fmla="*/ 135238 h 493047"/>
                    <a:gd name="connsiteX14" fmla="*/ 276677 w 1204329"/>
                    <a:gd name="connsiteY14" fmla="*/ 108734 h 493047"/>
                    <a:gd name="connsiteX15" fmla="*/ 329685 w 1204329"/>
                    <a:gd name="connsiteY15" fmla="*/ 82229 h 493047"/>
                    <a:gd name="connsiteX16" fmla="*/ 409198 w 1204329"/>
                    <a:gd name="connsiteY16" fmla="*/ 42473 h 493047"/>
                    <a:gd name="connsiteX17" fmla="*/ 448955 w 1204329"/>
                    <a:gd name="connsiteY17" fmla="*/ 15968 h 493047"/>
                    <a:gd name="connsiteX18" fmla="*/ 806764 w 1204329"/>
                    <a:gd name="connsiteY18" fmla="*/ 15968 h 493047"/>
                    <a:gd name="connsiteX19" fmla="*/ 926033 w 1204329"/>
                    <a:gd name="connsiteY19" fmla="*/ 42473 h 493047"/>
                    <a:gd name="connsiteX20" fmla="*/ 1005546 w 1204329"/>
                    <a:gd name="connsiteY20" fmla="*/ 68977 h 493047"/>
                    <a:gd name="connsiteX21" fmla="*/ 1045303 w 1204329"/>
                    <a:gd name="connsiteY21" fmla="*/ 95481 h 493047"/>
                    <a:gd name="connsiteX22" fmla="*/ 1071807 w 1204329"/>
                    <a:gd name="connsiteY22" fmla="*/ 121986 h 493047"/>
                    <a:gd name="connsiteX23" fmla="*/ 1111564 w 1204329"/>
                    <a:gd name="connsiteY23" fmla="*/ 135238 h 493047"/>
                    <a:gd name="connsiteX24" fmla="*/ 1151320 w 1204329"/>
                    <a:gd name="connsiteY24" fmla="*/ 161742 h 493047"/>
                    <a:gd name="connsiteX25" fmla="*/ 1204329 w 1204329"/>
                    <a:gd name="connsiteY25" fmla="*/ 228003 h 493047"/>
                    <a:gd name="connsiteX26" fmla="*/ 1191077 w 1204329"/>
                    <a:gd name="connsiteY26" fmla="*/ 320768 h 493047"/>
                    <a:gd name="connsiteX27" fmla="*/ 1164572 w 1204329"/>
                    <a:gd name="connsiteY27" fmla="*/ 347273 h 493047"/>
                    <a:gd name="connsiteX28" fmla="*/ 1098311 w 1204329"/>
                    <a:gd name="connsiteY28" fmla="*/ 334021 h 493047"/>
                    <a:gd name="connsiteX29" fmla="*/ 1018798 w 1204329"/>
                    <a:gd name="connsiteY29" fmla="*/ 307516 h 493047"/>
                    <a:gd name="connsiteX30" fmla="*/ 979042 w 1204329"/>
                    <a:gd name="connsiteY30" fmla="*/ 281012 h 493047"/>
                    <a:gd name="connsiteX31" fmla="*/ 939285 w 1204329"/>
                    <a:gd name="connsiteY31" fmla="*/ 267760 h 493047"/>
                    <a:gd name="connsiteX32" fmla="*/ 912781 w 1204329"/>
                    <a:gd name="connsiteY32" fmla="*/ 241255 h 493047"/>
                    <a:gd name="connsiteX33" fmla="*/ 873024 w 1204329"/>
                    <a:gd name="connsiteY33" fmla="*/ 228003 h 493047"/>
                    <a:gd name="connsiteX34" fmla="*/ 727250 w 1204329"/>
                    <a:gd name="connsiteY34" fmla="*/ 201499 h 493047"/>
                    <a:gd name="connsiteX35" fmla="*/ 674242 w 1204329"/>
                    <a:gd name="connsiteY35" fmla="*/ 188247 h 493047"/>
                    <a:gd name="connsiteX36" fmla="*/ 581477 w 1204329"/>
                    <a:gd name="connsiteY36" fmla="*/ 201499 h 493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1204329" h="493047">
                      <a:moveTo>
                        <a:pt x="700746" y="188247"/>
                      </a:moveTo>
                      <a:cubicBezTo>
                        <a:pt x="643320" y="192664"/>
                        <a:pt x="585359" y="192516"/>
                        <a:pt x="528468" y="201499"/>
                      </a:cubicBezTo>
                      <a:cubicBezTo>
                        <a:pt x="500872" y="205856"/>
                        <a:pt x="448955" y="228003"/>
                        <a:pt x="448955" y="228003"/>
                      </a:cubicBezTo>
                      <a:cubicBezTo>
                        <a:pt x="422451" y="245673"/>
                        <a:pt x="391967" y="258488"/>
                        <a:pt x="369442" y="281012"/>
                      </a:cubicBezTo>
                      <a:cubicBezTo>
                        <a:pt x="331675" y="318778"/>
                        <a:pt x="353333" y="300585"/>
                        <a:pt x="303181" y="334021"/>
                      </a:cubicBezTo>
                      <a:cubicBezTo>
                        <a:pt x="257744" y="402177"/>
                        <a:pt x="300028" y="349795"/>
                        <a:pt x="236920" y="400281"/>
                      </a:cubicBezTo>
                      <a:cubicBezTo>
                        <a:pt x="184944" y="441862"/>
                        <a:pt x="239704" y="417023"/>
                        <a:pt x="170659" y="440038"/>
                      </a:cubicBezTo>
                      <a:cubicBezTo>
                        <a:pt x="157407" y="448873"/>
                        <a:pt x="145457" y="460073"/>
                        <a:pt x="130903" y="466542"/>
                      </a:cubicBezTo>
                      <a:cubicBezTo>
                        <a:pt x="105373" y="477889"/>
                        <a:pt x="51390" y="493047"/>
                        <a:pt x="51390" y="493047"/>
                      </a:cubicBezTo>
                      <a:cubicBezTo>
                        <a:pt x="-28123" y="466541"/>
                        <a:pt x="2744" y="491194"/>
                        <a:pt x="24885" y="347273"/>
                      </a:cubicBezTo>
                      <a:cubicBezTo>
                        <a:pt x="32557" y="297406"/>
                        <a:pt x="36784" y="315834"/>
                        <a:pt x="64642" y="281012"/>
                      </a:cubicBezTo>
                      <a:cubicBezTo>
                        <a:pt x="74592" y="268575"/>
                        <a:pt x="79884" y="252517"/>
                        <a:pt x="91146" y="241255"/>
                      </a:cubicBezTo>
                      <a:cubicBezTo>
                        <a:pt x="116835" y="215566"/>
                        <a:pt x="138325" y="212277"/>
                        <a:pt x="170659" y="201499"/>
                      </a:cubicBezTo>
                      <a:cubicBezTo>
                        <a:pt x="253702" y="90775"/>
                        <a:pt x="167387" y="184908"/>
                        <a:pt x="250172" y="135238"/>
                      </a:cubicBezTo>
                      <a:cubicBezTo>
                        <a:pt x="260886" y="128810"/>
                        <a:pt x="266281" y="115665"/>
                        <a:pt x="276677" y="108734"/>
                      </a:cubicBezTo>
                      <a:cubicBezTo>
                        <a:pt x="293114" y="97776"/>
                        <a:pt x="312533" y="92030"/>
                        <a:pt x="329685" y="82229"/>
                      </a:cubicBezTo>
                      <a:cubicBezTo>
                        <a:pt x="401612" y="41128"/>
                        <a:pt x="336312" y="66768"/>
                        <a:pt x="409198" y="42473"/>
                      </a:cubicBezTo>
                      <a:cubicBezTo>
                        <a:pt x="422450" y="33638"/>
                        <a:pt x="434042" y="21561"/>
                        <a:pt x="448955" y="15968"/>
                      </a:cubicBezTo>
                      <a:cubicBezTo>
                        <a:pt x="543325" y="-19421"/>
                        <a:pt x="783320" y="14902"/>
                        <a:pt x="806764" y="15968"/>
                      </a:cubicBezTo>
                      <a:cubicBezTo>
                        <a:pt x="844585" y="23533"/>
                        <a:pt x="888610" y="31246"/>
                        <a:pt x="926033" y="42473"/>
                      </a:cubicBezTo>
                      <a:cubicBezTo>
                        <a:pt x="952793" y="50501"/>
                        <a:pt x="982300" y="53480"/>
                        <a:pt x="1005546" y="68977"/>
                      </a:cubicBezTo>
                      <a:cubicBezTo>
                        <a:pt x="1018798" y="77812"/>
                        <a:pt x="1032866" y="85531"/>
                        <a:pt x="1045303" y="95481"/>
                      </a:cubicBezTo>
                      <a:cubicBezTo>
                        <a:pt x="1055059" y="103286"/>
                        <a:pt x="1061093" y="115558"/>
                        <a:pt x="1071807" y="121986"/>
                      </a:cubicBezTo>
                      <a:cubicBezTo>
                        <a:pt x="1083785" y="129173"/>
                        <a:pt x="1098312" y="130821"/>
                        <a:pt x="1111564" y="135238"/>
                      </a:cubicBezTo>
                      <a:cubicBezTo>
                        <a:pt x="1124816" y="144073"/>
                        <a:pt x="1138883" y="151792"/>
                        <a:pt x="1151320" y="161742"/>
                      </a:cubicBezTo>
                      <a:cubicBezTo>
                        <a:pt x="1178293" y="183321"/>
                        <a:pt x="1184651" y="198487"/>
                        <a:pt x="1204329" y="228003"/>
                      </a:cubicBezTo>
                      <a:cubicBezTo>
                        <a:pt x="1199912" y="258925"/>
                        <a:pt x="1200955" y="291135"/>
                        <a:pt x="1191077" y="320768"/>
                      </a:cubicBezTo>
                      <a:cubicBezTo>
                        <a:pt x="1187126" y="332621"/>
                        <a:pt x="1176941" y="345506"/>
                        <a:pt x="1164572" y="347273"/>
                      </a:cubicBezTo>
                      <a:cubicBezTo>
                        <a:pt x="1142274" y="350459"/>
                        <a:pt x="1120042" y="339948"/>
                        <a:pt x="1098311" y="334021"/>
                      </a:cubicBezTo>
                      <a:cubicBezTo>
                        <a:pt x="1071357" y="326670"/>
                        <a:pt x="1018798" y="307516"/>
                        <a:pt x="1018798" y="307516"/>
                      </a:cubicBezTo>
                      <a:cubicBezTo>
                        <a:pt x="1005546" y="298681"/>
                        <a:pt x="993288" y="288135"/>
                        <a:pt x="979042" y="281012"/>
                      </a:cubicBezTo>
                      <a:cubicBezTo>
                        <a:pt x="966548" y="274765"/>
                        <a:pt x="951263" y="274947"/>
                        <a:pt x="939285" y="267760"/>
                      </a:cubicBezTo>
                      <a:cubicBezTo>
                        <a:pt x="928571" y="261332"/>
                        <a:pt x="923495" y="247683"/>
                        <a:pt x="912781" y="241255"/>
                      </a:cubicBezTo>
                      <a:cubicBezTo>
                        <a:pt x="900803" y="234068"/>
                        <a:pt x="886456" y="231841"/>
                        <a:pt x="873024" y="228003"/>
                      </a:cubicBezTo>
                      <a:cubicBezTo>
                        <a:pt x="794122" y="205460"/>
                        <a:pt x="830484" y="220269"/>
                        <a:pt x="727250" y="201499"/>
                      </a:cubicBezTo>
                      <a:cubicBezTo>
                        <a:pt x="709331" y="198241"/>
                        <a:pt x="691911" y="192664"/>
                        <a:pt x="674242" y="188247"/>
                      </a:cubicBezTo>
                      <a:cubicBezTo>
                        <a:pt x="590372" y="202225"/>
                        <a:pt x="621599" y="201499"/>
                        <a:pt x="581477" y="201499"/>
                      </a:cubicBezTo>
                    </a:path>
                  </a:pathLst>
                </a:custGeom>
                <a:solidFill>
                  <a:srgbClr val="FF66F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</p:grpSp>
          <p:sp>
            <p:nvSpPr>
              <p:cNvPr id="977" name="正方形/長方形 976"/>
              <p:cNvSpPr/>
              <p:nvPr/>
            </p:nvSpPr>
            <p:spPr>
              <a:xfrm>
                <a:off x="3211081" y="1525873"/>
                <a:ext cx="3110384" cy="1353091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ja-JP" altLang="en-US" sz="2000" b="0" cap="none" spc="0" dirty="0" smtClean="0">
                    <a:ln w="18415" cmpd="sng">
                      <a:solidFill>
                        <a:sysClr val="windowText" lastClr="000000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</a:rPr>
                  <a:t>もんだい</a:t>
                </a:r>
                <a:endParaRPr lang="ja-JP" altLang="en-US" sz="2000" b="0" cap="none" spc="0" dirty="0">
                  <a:ln w="18415" cmpd="sng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793" name="グループ化 792"/>
            <p:cNvGrpSpPr/>
            <p:nvPr/>
          </p:nvGrpSpPr>
          <p:grpSpPr>
            <a:xfrm>
              <a:off x="1953877" y="1840824"/>
              <a:ext cx="1455374" cy="1384722"/>
              <a:chOff x="2744777" y="1484784"/>
              <a:chExt cx="4050390" cy="4682851"/>
            </a:xfrm>
          </p:grpSpPr>
          <p:grpSp>
            <p:nvGrpSpPr>
              <p:cNvPr id="963" name="グループ化 962"/>
              <p:cNvGrpSpPr/>
              <p:nvPr/>
            </p:nvGrpSpPr>
            <p:grpSpPr>
              <a:xfrm>
                <a:off x="2744777" y="1484784"/>
                <a:ext cx="4050390" cy="4682851"/>
                <a:chOff x="2668961" y="1844824"/>
                <a:chExt cx="4050390" cy="4682851"/>
              </a:xfrm>
            </p:grpSpPr>
            <p:sp>
              <p:nvSpPr>
                <p:cNvPr id="968" name="フリーフォーム 967"/>
                <p:cNvSpPr/>
                <p:nvPr/>
              </p:nvSpPr>
              <p:spPr>
                <a:xfrm>
                  <a:off x="2668961" y="1844824"/>
                  <a:ext cx="4050390" cy="4682851"/>
                </a:xfrm>
                <a:custGeom>
                  <a:avLst/>
                  <a:gdLst>
                    <a:gd name="connsiteX0" fmla="*/ 1277497 w 4050390"/>
                    <a:gd name="connsiteY0" fmla="*/ 35515 h 4334120"/>
                    <a:gd name="connsiteX1" fmla="*/ 747410 w 4050390"/>
                    <a:gd name="connsiteY1" fmla="*/ 287306 h 4334120"/>
                    <a:gd name="connsiteX2" fmla="*/ 349845 w 4050390"/>
                    <a:gd name="connsiteY2" fmla="*/ 936663 h 4334120"/>
                    <a:gd name="connsiteX3" fmla="*/ 190819 w 4050390"/>
                    <a:gd name="connsiteY3" fmla="*/ 2672698 h 4334120"/>
                    <a:gd name="connsiteX4" fmla="*/ 204071 w 4050390"/>
                    <a:gd name="connsiteY4" fmla="*/ 4209950 h 4334120"/>
                    <a:gd name="connsiteX5" fmla="*/ 270332 w 4050390"/>
                    <a:gd name="connsiteY5" fmla="*/ 4249706 h 4334120"/>
                    <a:gd name="connsiteX6" fmla="*/ 3649637 w 4050390"/>
                    <a:gd name="connsiteY6" fmla="*/ 4302715 h 4334120"/>
                    <a:gd name="connsiteX7" fmla="*/ 4020697 w 4050390"/>
                    <a:gd name="connsiteY7" fmla="*/ 4249706 h 4334120"/>
                    <a:gd name="connsiteX8" fmla="*/ 3967689 w 4050390"/>
                    <a:gd name="connsiteY8" fmla="*/ 4156941 h 4334120"/>
                    <a:gd name="connsiteX9" fmla="*/ 3914680 w 4050390"/>
                    <a:gd name="connsiteY9" fmla="*/ 2526924 h 4334120"/>
                    <a:gd name="connsiteX10" fmla="*/ 3768906 w 4050390"/>
                    <a:gd name="connsiteY10" fmla="*/ 578854 h 4334120"/>
                    <a:gd name="connsiteX11" fmla="*/ 2152141 w 4050390"/>
                    <a:gd name="connsiteY11" fmla="*/ 22263 h 4334120"/>
                    <a:gd name="connsiteX12" fmla="*/ 1065463 w 4050390"/>
                    <a:gd name="connsiteY12" fmla="*/ 101776 h 4334120"/>
                    <a:gd name="connsiteX13" fmla="*/ 1065463 w 4050390"/>
                    <a:gd name="connsiteY13" fmla="*/ 101776 h 43341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4050390" h="4334120">
                      <a:moveTo>
                        <a:pt x="1277497" y="35515"/>
                      </a:moveTo>
                      <a:cubicBezTo>
                        <a:pt x="1089758" y="86315"/>
                        <a:pt x="902019" y="137115"/>
                        <a:pt x="747410" y="287306"/>
                      </a:cubicBezTo>
                      <a:cubicBezTo>
                        <a:pt x="592801" y="437497"/>
                        <a:pt x="442610" y="539098"/>
                        <a:pt x="349845" y="936663"/>
                      </a:cubicBezTo>
                      <a:cubicBezTo>
                        <a:pt x="257080" y="1334228"/>
                        <a:pt x="215115" y="2127150"/>
                        <a:pt x="190819" y="2672698"/>
                      </a:cubicBezTo>
                      <a:cubicBezTo>
                        <a:pt x="166523" y="3218246"/>
                        <a:pt x="190819" y="3947115"/>
                        <a:pt x="204071" y="4209950"/>
                      </a:cubicBezTo>
                      <a:cubicBezTo>
                        <a:pt x="217323" y="4472785"/>
                        <a:pt x="-303929" y="4234245"/>
                        <a:pt x="270332" y="4249706"/>
                      </a:cubicBezTo>
                      <a:cubicBezTo>
                        <a:pt x="844593" y="4265167"/>
                        <a:pt x="3024576" y="4302715"/>
                        <a:pt x="3649637" y="4302715"/>
                      </a:cubicBezTo>
                      <a:cubicBezTo>
                        <a:pt x="4274698" y="4302715"/>
                        <a:pt x="3967688" y="4274002"/>
                        <a:pt x="4020697" y="4249706"/>
                      </a:cubicBezTo>
                      <a:cubicBezTo>
                        <a:pt x="4073706" y="4225410"/>
                        <a:pt x="3985359" y="4444071"/>
                        <a:pt x="3967689" y="4156941"/>
                      </a:cubicBezTo>
                      <a:cubicBezTo>
                        <a:pt x="3950020" y="3869811"/>
                        <a:pt x="3947811" y="3123272"/>
                        <a:pt x="3914680" y="2526924"/>
                      </a:cubicBezTo>
                      <a:cubicBezTo>
                        <a:pt x="3881550" y="1930576"/>
                        <a:pt x="4062663" y="996298"/>
                        <a:pt x="3768906" y="578854"/>
                      </a:cubicBezTo>
                      <a:cubicBezTo>
                        <a:pt x="3475150" y="161411"/>
                        <a:pt x="2602715" y="101776"/>
                        <a:pt x="2152141" y="22263"/>
                      </a:cubicBezTo>
                      <a:cubicBezTo>
                        <a:pt x="1701567" y="-57250"/>
                        <a:pt x="1065463" y="101776"/>
                        <a:pt x="1065463" y="101776"/>
                      </a:cubicBezTo>
                      <a:lnTo>
                        <a:pt x="1065463" y="101776"/>
                      </a:lnTo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969" name="円/楕円 968"/>
                <p:cNvSpPr/>
                <p:nvPr/>
              </p:nvSpPr>
              <p:spPr>
                <a:xfrm>
                  <a:off x="3539968" y="2708920"/>
                  <a:ext cx="864096" cy="864096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970" name="弦 969"/>
                <p:cNvSpPr/>
                <p:nvPr/>
              </p:nvSpPr>
              <p:spPr>
                <a:xfrm rot="17413514">
                  <a:off x="3511875" y="2740803"/>
                  <a:ext cx="863204" cy="848977"/>
                </a:xfrm>
                <a:prstGeom prst="chord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971" name="円/楕円 970"/>
                <p:cNvSpPr/>
                <p:nvPr/>
              </p:nvSpPr>
              <p:spPr>
                <a:xfrm>
                  <a:off x="4913988" y="2708920"/>
                  <a:ext cx="864096" cy="864096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972" name="弦 971"/>
                <p:cNvSpPr/>
                <p:nvPr/>
              </p:nvSpPr>
              <p:spPr>
                <a:xfrm rot="17413514">
                  <a:off x="4885895" y="2740803"/>
                  <a:ext cx="863204" cy="848977"/>
                </a:xfrm>
                <a:prstGeom prst="chord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973" name="円/楕円 972"/>
                <p:cNvSpPr/>
                <p:nvPr/>
              </p:nvSpPr>
              <p:spPr>
                <a:xfrm>
                  <a:off x="3779912" y="2996952"/>
                  <a:ext cx="360040" cy="28803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974" name="円/楕円 973"/>
                <p:cNvSpPr/>
                <p:nvPr/>
              </p:nvSpPr>
              <p:spPr>
                <a:xfrm>
                  <a:off x="5137477" y="3021275"/>
                  <a:ext cx="360040" cy="28803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</p:grpSp>
          <p:grpSp>
            <p:nvGrpSpPr>
              <p:cNvPr id="964" name="グループ化 963"/>
              <p:cNvGrpSpPr/>
              <p:nvPr/>
            </p:nvGrpSpPr>
            <p:grpSpPr>
              <a:xfrm>
                <a:off x="4333282" y="3948385"/>
                <a:ext cx="880011" cy="701173"/>
                <a:chOff x="4109793" y="3844323"/>
                <a:chExt cx="1216771" cy="701173"/>
              </a:xfrm>
            </p:grpSpPr>
            <p:sp>
              <p:nvSpPr>
                <p:cNvPr id="966" name="フリーフォーム 965"/>
                <p:cNvSpPr/>
                <p:nvPr/>
              </p:nvSpPr>
              <p:spPr>
                <a:xfrm>
                  <a:off x="4109793" y="4052449"/>
                  <a:ext cx="1204329" cy="493047"/>
                </a:xfrm>
                <a:custGeom>
                  <a:avLst/>
                  <a:gdLst>
                    <a:gd name="connsiteX0" fmla="*/ 700746 w 1204329"/>
                    <a:gd name="connsiteY0" fmla="*/ 188247 h 493047"/>
                    <a:gd name="connsiteX1" fmla="*/ 528468 w 1204329"/>
                    <a:gd name="connsiteY1" fmla="*/ 201499 h 493047"/>
                    <a:gd name="connsiteX2" fmla="*/ 448955 w 1204329"/>
                    <a:gd name="connsiteY2" fmla="*/ 228003 h 493047"/>
                    <a:gd name="connsiteX3" fmla="*/ 369442 w 1204329"/>
                    <a:gd name="connsiteY3" fmla="*/ 281012 h 493047"/>
                    <a:gd name="connsiteX4" fmla="*/ 303181 w 1204329"/>
                    <a:gd name="connsiteY4" fmla="*/ 334021 h 493047"/>
                    <a:gd name="connsiteX5" fmla="*/ 236920 w 1204329"/>
                    <a:gd name="connsiteY5" fmla="*/ 400281 h 493047"/>
                    <a:gd name="connsiteX6" fmla="*/ 170659 w 1204329"/>
                    <a:gd name="connsiteY6" fmla="*/ 440038 h 493047"/>
                    <a:gd name="connsiteX7" fmla="*/ 130903 w 1204329"/>
                    <a:gd name="connsiteY7" fmla="*/ 466542 h 493047"/>
                    <a:gd name="connsiteX8" fmla="*/ 51390 w 1204329"/>
                    <a:gd name="connsiteY8" fmla="*/ 493047 h 493047"/>
                    <a:gd name="connsiteX9" fmla="*/ 24885 w 1204329"/>
                    <a:gd name="connsiteY9" fmla="*/ 347273 h 493047"/>
                    <a:gd name="connsiteX10" fmla="*/ 64642 w 1204329"/>
                    <a:gd name="connsiteY10" fmla="*/ 281012 h 493047"/>
                    <a:gd name="connsiteX11" fmla="*/ 91146 w 1204329"/>
                    <a:gd name="connsiteY11" fmla="*/ 241255 h 493047"/>
                    <a:gd name="connsiteX12" fmla="*/ 170659 w 1204329"/>
                    <a:gd name="connsiteY12" fmla="*/ 201499 h 493047"/>
                    <a:gd name="connsiteX13" fmla="*/ 250172 w 1204329"/>
                    <a:gd name="connsiteY13" fmla="*/ 135238 h 493047"/>
                    <a:gd name="connsiteX14" fmla="*/ 276677 w 1204329"/>
                    <a:gd name="connsiteY14" fmla="*/ 108734 h 493047"/>
                    <a:gd name="connsiteX15" fmla="*/ 329685 w 1204329"/>
                    <a:gd name="connsiteY15" fmla="*/ 82229 h 493047"/>
                    <a:gd name="connsiteX16" fmla="*/ 409198 w 1204329"/>
                    <a:gd name="connsiteY16" fmla="*/ 42473 h 493047"/>
                    <a:gd name="connsiteX17" fmla="*/ 448955 w 1204329"/>
                    <a:gd name="connsiteY17" fmla="*/ 15968 h 493047"/>
                    <a:gd name="connsiteX18" fmla="*/ 806764 w 1204329"/>
                    <a:gd name="connsiteY18" fmla="*/ 15968 h 493047"/>
                    <a:gd name="connsiteX19" fmla="*/ 926033 w 1204329"/>
                    <a:gd name="connsiteY19" fmla="*/ 42473 h 493047"/>
                    <a:gd name="connsiteX20" fmla="*/ 1005546 w 1204329"/>
                    <a:gd name="connsiteY20" fmla="*/ 68977 h 493047"/>
                    <a:gd name="connsiteX21" fmla="*/ 1045303 w 1204329"/>
                    <a:gd name="connsiteY21" fmla="*/ 95481 h 493047"/>
                    <a:gd name="connsiteX22" fmla="*/ 1071807 w 1204329"/>
                    <a:gd name="connsiteY22" fmla="*/ 121986 h 493047"/>
                    <a:gd name="connsiteX23" fmla="*/ 1111564 w 1204329"/>
                    <a:gd name="connsiteY23" fmla="*/ 135238 h 493047"/>
                    <a:gd name="connsiteX24" fmla="*/ 1151320 w 1204329"/>
                    <a:gd name="connsiteY24" fmla="*/ 161742 h 493047"/>
                    <a:gd name="connsiteX25" fmla="*/ 1204329 w 1204329"/>
                    <a:gd name="connsiteY25" fmla="*/ 228003 h 493047"/>
                    <a:gd name="connsiteX26" fmla="*/ 1191077 w 1204329"/>
                    <a:gd name="connsiteY26" fmla="*/ 320768 h 493047"/>
                    <a:gd name="connsiteX27" fmla="*/ 1164572 w 1204329"/>
                    <a:gd name="connsiteY27" fmla="*/ 347273 h 493047"/>
                    <a:gd name="connsiteX28" fmla="*/ 1098311 w 1204329"/>
                    <a:gd name="connsiteY28" fmla="*/ 334021 h 493047"/>
                    <a:gd name="connsiteX29" fmla="*/ 1018798 w 1204329"/>
                    <a:gd name="connsiteY29" fmla="*/ 307516 h 493047"/>
                    <a:gd name="connsiteX30" fmla="*/ 979042 w 1204329"/>
                    <a:gd name="connsiteY30" fmla="*/ 281012 h 493047"/>
                    <a:gd name="connsiteX31" fmla="*/ 939285 w 1204329"/>
                    <a:gd name="connsiteY31" fmla="*/ 267760 h 493047"/>
                    <a:gd name="connsiteX32" fmla="*/ 912781 w 1204329"/>
                    <a:gd name="connsiteY32" fmla="*/ 241255 h 493047"/>
                    <a:gd name="connsiteX33" fmla="*/ 873024 w 1204329"/>
                    <a:gd name="connsiteY33" fmla="*/ 228003 h 493047"/>
                    <a:gd name="connsiteX34" fmla="*/ 727250 w 1204329"/>
                    <a:gd name="connsiteY34" fmla="*/ 201499 h 493047"/>
                    <a:gd name="connsiteX35" fmla="*/ 674242 w 1204329"/>
                    <a:gd name="connsiteY35" fmla="*/ 188247 h 493047"/>
                    <a:gd name="connsiteX36" fmla="*/ 581477 w 1204329"/>
                    <a:gd name="connsiteY36" fmla="*/ 201499 h 493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1204329" h="493047">
                      <a:moveTo>
                        <a:pt x="700746" y="188247"/>
                      </a:moveTo>
                      <a:cubicBezTo>
                        <a:pt x="643320" y="192664"/>
                        <a:pt x="585359" y="192516"/>
                        <a:pt x="528468" y="201499"/>
                      </a:cubicBezTo>
                      <a:cubicBezTo>
                        <a:pt x="500872" y="205856"/>
                        <a:pt x="448955" y="228003"/>
                        <a:pt x="448955" y="228003"/>
                      </a:cubicBezTo>
                      <a:cubicBezTo>
                        <a:pt x="422451" y="245673"/>
                        <a:pt x="391967" y="258488"/>
                        <a:pt x="369442" y="281012"/>
                      </a:cubicBezTo>
                      <a:cubicBezTo>
                        <a:pt x="331675" y="318778"/>
                        <a:pt x="353333" y="300585"/>
                        <a:pt x="303181" y="334021"/>
                      </a:cubicBezTo>
                      <a:cubicBezTo>
                        <a:pt x="257744" y="402177"/>
                        <a:pt x="300028" y="349795"/>
                        <a:pt x="236920" y="400281"/>
                      </a:cubicBezTo>
                      <a:cubicBezTo>
                        <a:pt x="184944" y="441862"/>
                        <a:pt x="239704" y="417023"/>
                        <a:pt x="170659" y="440038"/>
                      </a:cubicBezTo>
                      <a:cubicBezTo>
                        <a:pt x="157407" y="448873"/>
                        <a:pt x="145457" y="460073"/>
                        <a:pt x="130903" y="466542"/>
                      </a:cubicBezTo>
                      <a:cubicBezTo>
                        <a:pt x="105373" y="477889"/>
                        <a:pt x="51390" y="493047"/>
                        <a:pt x="51390" y="493047"/>
                      </a:cubicBezTo>
                      <a:cubicBezTo>
                        <a:pt x="-28123" y="466541"/>
                        <a:pt x="2744" y="491194"/>
                        <a:pt x="24885" y="347273"/>
                      </a:cubicBezTo>
                      <a:cubicBezTo>
                        <a:pt x="32557" y="297406"/>
                        <a:pt x="36784" y="315834"/>
                        <a:pt x="64642" y="281012"/>
                      </a:cubicBezTo>
                      <a:cubicBezTo>
                        <a:pt x="74592" y="268575"/>
                        <a:pt x="79884" y="252517"/>
                        <a:pt x="91146" y="241255"/>
                      </a:cubicBezTo>
                      <a:cubicBezTo>
                        <a:pt x="116835" y="215566"/>
                        <a:pt x="138325" y="212277"/>
                        <a:pt x="170659" y="201499"/>
                      </a:cubicBezTo>
                      <a:cubicBezTo>
                        <a:pt x="253702" y="90775"/>
                        <a:pt x="167387" y="184908"/>
                        <a:pt x="250172" y="135238"/>
                      </a:cubicBezTo>
                      <a:cubicBezTo>
                        <a:pt x="260886" y="128810"/>
                        <a:pt x="266281" y="115665"/>
                        <a:pt x="276677" y="108734"/>
                      </a:cubicBezTo>
                      <a:cubicBezTo>
                        <a:pt x="293114" y="97776"/>
                        <a:pt x="312533" y="92030"/>
                        <a:pt x="329685" y="82229"/>
                      </a:cubicBezTo>
                      <a:cubicBezTo>
                        <a:pt x="401612" y="41128"/>
                        <a:pt x="336312" y="66768"/>
                        <a:pt x="409198" y="42473"/>
                      </a:cubicBezTo>
                      <a:cubicBezTo>
                        <a:pt x="422450" y="33638"/>
                        <a:pt x="434042" y="21561"/>
                        <a:pt x="448955" y="15968"/>
                      </a:cubicBezTo>
                      <a:cubicBezTo>
                        <a:pt x="543325" y="-19421"/>
                        <a:pt x="783320" y="14902"/>
                        <a:pt x="806764" y="15968"/>
                      </a:cubicBezTo>
                      <a:cubicBezTo>
                        <a:pt x="844585" y="23533"/>
                        <a:pt x="888610" y="31246"/>
                        <a:pt x="926033" y="42473"/>
                      </a:cubicBezTo>
                      <a:cubicBezTo>
                        <a:pt x="952793" y="50501"/>
                        <a:pt x="982300" y="53480"/>
                        <a:pt x="1005546" y="68977"/>
                      </a:cubicBezTo>
                      <a:cubicBezTo>
                        <a:pt x="1018798" y="77812"/>
                        <a:pt x="1032866" y="85531"/>
                        <a:pt x="1045303" y="95481"/>
                      </a:cubicBezTo>
                      <a:cubicBezTo>
                        <a:pt x="1055059" y="103286"/>
                        <a:pt x="1061093" y="115558"/>
                        <a:pt x="1071807" y="121986"/>
                      </a:cubicBezTo>
                      <a:cubicBezTo>
                        <a:pt x="1083785" y="129173"/>
                        <a:pt x="1098312" y="130821"/>
                        <a:pt x="1111564" y="135238"/>
                      </a:cubicBezTo>
                      <a:cubicBezTo>
                        <a:pt x="1124816" y="144073"/>
                        <a:pt x="1138883" y="151792"/>
                        <a:pt x="1151320" y="161742"/>
                      </a:cubicBezTo>
                      <a:cubicBezTo>
                        <a:pt x="1178293" y="183321"/>
                        <a:pt x="1184651" y="198487"/>
                        <a:pt x="1204329" y="228003"/>
                      </a:cubicBezTo>
                      <a:cubicBezTo>
                        <a:pt x="1199912" y="258925"/>
                        <a:pt x="1200955" y="291135"/>
                        <a:pt x="1191077" y="320768"/>
                      </a:cubicBezTo>
                      <a:cubicBezTo>
                        <a:pt x="1187126" y="332621"/>
                        <a:pt x="1176941" y="345506"/>
                        <a:pt x="1164572" y="347273"/>
                      </a:cubicBezTo>
                      <a:cubicBezTo>
                        <a:pt x="1142274" y="350459"/>
                        <a:pt x="1120042" y="339948"/>
                        <a:pt x="1098311" y="334021"/>
                      </a:cubicBezTo>
                      <a:cubicBezTo>
                        <a:pt x="1071357" y="326670"/>
                        <a:pt x="1018798" y="307516"/>
                        <a:pt x="1018798" y="307516"/>
                      </a:cubicBezTo>
                      <a:cubicBezTo>
                        <a:pt x="1005546" y="298681"/>
                        <a:pt x="993288" y="288135"/>
                        <a:pt x="979042" y="281012"/>
                      </a:cubicBezTo>
                      <a:cubicBezTo>
                        <a:pt x="966548" y="274765"/>
                        <a:pt x="951263" y="274947"/>
                        <a:pt x="939285" y="267760"/>
                      </a:cubicBezTo>
                      <a:cubicBezTo>
                        <a:pt x="928571" y="261332"/>
                        <a:pt x="923495" y="247683"/>
                        <a:pt x="912781" y="241255"/>
                      </a:cubicBezTo>
                      <a:cubicBezTo>
                        <a:pt x="900803" y="234068"/>
                        <a:pt x="886456" y="231841"/>
                        <a:pt x="873024" y="228003"/>
                      </a:cubicBezTo>
                      <a:cubicBezTo>
                        <a:pt x="794122" y="205460"/>
                        <a:pt x="830484" y="220269"/>
                        <a:pt x="727250" y="201499"/>
                      </a:cubicBezTo>
                      <a:cubicBezTo>
                        <a:pt x="709331" y="198241"/>
                        <a:pt x="691911" y="192664"/>
                        <a:pt x="674242" y="188247"/>
                      </a:cubicBezTo>
                      <a:cubicBezTo>
                        <a:pt x="590372" y="202225"/>
                        <a:pt x="621599" y="201499"/>
                        <a:pt x="581477" y="201499"/>
                      </a:cubicBezTo>
                    </a:path>
                  </a:pathLst>
                </a:custGeom>
                <a:solidFill>
                  <a:srgbClr val="FF66F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967" name="フリーフォーム 966"/>
                <p:cNvSpPr/>
                <p:nvPr/>
              </p:nvSpPr>
              <p:spPr>
                <a:xfrm>
                  <a:off x="4122235" y="3844323"/>
                  <a:ext cx="1204329" cy="493047"/>
                </a:xfrm>
                <a:custGeom>
                  <a:avLst/>
                  <a:gdLst>
                    <a:gd name="connsiteX0" fmla="*/ 700746 w 1204329"/>
                    <a:gd name="connsiteY0" fmla="*/ 188247 h 493047"/>
                    <a:gd name="connsiteX1" fmla="*/ 528468 w 1204329"/>
                    <a:gd name="connsiteY1" fmla="*/ 201499 h 493047"/>
                    <a:gd name="connsiteX2" fmla="*/ 448955 w 1204329"/>
                    <a:gd name="connsiteY2" fmla="*/ 228003 h 493047"/>
                    <a:gd name="connsiteX3" fmla="*/ 369442 w 1204329"/>
                    <a:gd name="connsiteY3" fmla="*/ 281012 h 493047"/>
                    <a:gd name="connsiteX4" fmla="*/ 303181 w 1204329"/>
                    <a:gd name="connsiteY4" fmla="*/ 334021 h 493047"/>
                    <a:gd name="connsiteX5" fmla="*/ 236920 w 1204329"/>
                    <a:gd name="connsiteY5" fmla="*/ 400281 h 493047"/>
                    <a:gd name="connsiteX6" fmla="*/ 170659 w 1204329"/>
                    <a:gd name="connsiteY6" fmla="*/ 440038 h 493047"/>
                    <a:gd name="connsiteX7" fmla="*/ 130903 w 1204329"/>
                    <a:gd name="connsiteY7" fmla="*/ 466542 h 493047"/>
                    <a:gd name="connsiteX8" fmla="*/ 51390 w 1204329"/>
                    <a:gd name="connsiteY8" fmla="*/ 493047 h 493047"/>
                    <a:gd name="connsiteX9" fmla="*/ 24885 w 1204329"/>
                    <a:gd name="connsiteY9" fmla="*/ 347273 h 493047"/>
                    <a:gd name="connsiteX10" fmla="*/ 64642 w 1204329"/>
                    <a:gd name="connsiteY10" fmla="*/ 281012 h 493047"/>
                    <a:gd name="connsiteX11" fmla="*/ 91146 w 1204329"/>
                    <a:gd name="connsiteY11" fmla="*/ 241255 h 493047"/>
                    <a:gd name="connsiteX12" fmla="*/ 170659 w 1204329"/>
                    <a:gd name="connsiteY12" fmla="*/ 201499 h 493047"/>
                    <a:gd name="connsiteX13" fmla="*/ 250172 w 1204329"/>
                    <a:gd name="connsiteY13" fmla="*/ 135238 h 493047"/>
                    <a:gd name="connsiteX14" fmla="*/ 276677 w 1204329"/>
                    <a:gd name="connsiteY14" fmla="*/ 108734 h 493047"/>
                    <a:gd name="connsiteX15" fmla="*/ 329685 w 1204329"/>
                    <a:gd name="connsiteY15" fmla="*/ 82229 h 493047"/>
                    <a:gd name="connsiteX16" fmla="*/ 409198 w 1204329"/>
                    <a:gd name="connsiteY16" fmla="*/ 42473 h 493047"/>
                    <a:gd name="connsiteX17" fmla="*/ 448955 w 1204329"/>
                    <a:gd name="connsiteY17" fmla="*/ 15968 h 493047"/>
                    <a:gd name="connsiteX18" fmla="*/ 806764 w 1204329"/>
                    <a:gd name="connsiteY18" fmla="*/ 15968 h 493047"/>
                    <a:gd name="connsiteX19" fmla="*/ 926033 w 1204329"/>
                    <a:gd name="connsiteY19" fmla="*/ 42473 h 493047"/>
                    <a:gd name="connsiteX20" fmla="*/ 1005546 w 1204329"/>
                    <a:gd name="connsiteY20" fmla="*/ 68977 h 493047"/>
                    <a:gd name="connsiteX21" fmla="*/ 1045303 w 1204329"/>
                    <a:gd name="connsiteY21" fmla="*/ 95481 h 493047"/>
                    <a:gd name="connsiteX22" fmla="*/ 1071807 w 1204329"/>
                    <a:gd name="connsiteY22" fmla="*/ 121986 h 493047"/>
                    <a:gd name="connsiteX23" fmla="*/ 1111564 w 1204329"/>
                    <a:gd name="connsiteY23" fmla="*/ 135238 h 493047"/>
                    <a:gd name="connsiteX24" fmla="*/ 1151320 w 1204329"/>
                    <a:gd name="connsiteY24" fmla="*/ 161742 h 493047"/>
                    <a:gd name="connsiteX25" fmla="*/ 1204329 w 1204329"/>
                    <a:gd name="connsiteY25" fmla="*/ 228003 h 493047"/>
                    <a:gd name="connsiteX26" fmla="*/ 1191077 w 1204329"/>
                    <a:gd name="connsiteY26" fmla="*/ 320768 h 493047"/>
                    <a:gd name="connsiteX27" fmla="*/ 1164572 w 1204329"/>
                    <a:gd name="connsiteY27" fmla="*/ 347273 h 493047"/>
                    <a:gd name="connsiteX28" fmla="*/ 1098311 w 1204329"/>
                    <a:gd name="connsiteY28" fmla="*/ 334021 h 493047"/>
                    <a:gd name="connsiteX29" fmla="*/ 1018798 w 1204329"/>
                    <a:gd name="connsiteY29" fmla="*/ 307516 h 493047"/>
                    <a:gd name="connsiteX30" fmla="*/ 979042 w 1204329"/>
                    <a:gd name="connsiteY30" fmla="*/ 281012 h 493047"/>
                    <a:gd name="connsiteX31" fmla="*/ 939285 w 1204329"/>
                    <a:gd name="connsiteY31" fmla="*/ 267760 h 493047"/>
                    <a:gd name="connsiteX32" fmla="*/ 912781 w 1204329"/>
                    <a:gd name="connsiteY32" fmla="*/ 241255 h 493047"/>
                    <a:gd name="connsiteX33" fmla="*/ 873024 w 1204329"/>
                    <a:gd name="connsiteY33" fmla="*/ 228003 h 493047"/>
                    <a:gd name="connsiteX34" fmla="*/ 727250 w 1204329"/>
                    <a:gd name="connsiteY34" fmla="*/ 201499 h 493047"/>
                    <a:gd name="connsiteX35" fmla="*/ 674242 w 1204329"/>
                    <a:gd name="connsiteY35" fmla="*/ 188247 h 493047"/>
                    <a:gd name="connsiteX36" fmla="*/ 581477 w 1204329"/>
                    <a:gd name="connsiteY36" fmla="*/ 201499 h 493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1204329" h="493047">
                      <a:moveTo>
                        <a:pt x="700746" y="188247"/>
                      </a:moveTo>
                      <a:cubicBezTo>
                        <a:pt x="643320" y="192664"/>
                        <a:pt x="585359" y="192516"/>
                        <a:pt x="528468" y="201499"/>
                      </a:cubicBezTo>
                      <a:cubicBezTo>
                        <a:pt x="500872" y="205856"/>
                        <a:pt x="448955" y="228003"/>
                        <a:pt x="448955" y="228003"/>
                      </a:cubicBezTo>
                      <a:cubicBezTo>
                        <a:pt x="422451" y="245673"/>
                        <a:pt x="391967" y="258488"/>
                        <a:pt x="369442" y="281012"/>
                      </a:cubicBezTo>
                      <a:cubicBezTo>
                        <a:pt x="331675" y="318778"/>
                        <a:pt x="353333" y="300585"/>
                        <a:pt x="303181" y="334021"/>
                      </a:cubicBezTo>
                      <a:cubicBezTo>
                        <a:pt x="257744" y="402177"/>
                        <a:pt x="300028" y="349795"/>
                        <a:pt x="236920" y="400281"/>
                      </a:cubicBezTo>
                      <a:cubicBezTo>
                        <a:pt x="184944" y="441862"/>
                        <a:pt x="239704" y="417023"/>
                        <a:pt x="170659" y="440038"/>
                      </a:cubicBezTo>
                      <a:cubicBezTo>
                        <a:pt x="157407" y="448873"/>
                        <a:pt x="145457" y="460073"/>
                        <a:pt x="130903" y="466542"/>
                      </a:cubicBezTo>
                      <a:cubicBezTo>
                        <a:pt x="105373" y="477889"/>
                        <a:pt x="51390" y="493047"/>
                        <a:pt x="51390" y="493047"/>
                      </a:cubicBezTo>
                      <a:cubicBezTo>
                        <a:pt x="-28123" y="466541"/>
                        <a:pt x="2744" y="491194"/>
                        <a:pt x="24885" y="347273"/>
                      </a:cubicBezTo>
                      <a:cubicBezTo>
                        <a:pt x="32557" y="297406"/>
                        <a:pt x="36784" y="315834"/>
                        <a:pt x="64642" y="281012"/>
                      </a:cubicBezTo>
                      <a:cubicBezTo>
                        <a:pt x="74592" y="268575"/>
                        <a:pt x="79884" y="252517"/>
                        <a:pt x="91146" y="241255"/>
                      </a:cubicBezTo>
                      <a:cubicBezTo>
                        <a:pt x="116835" y="215566"/>
                        <a:pt x="138325" y="212277"/>
                        <a:pt x="170659" y="201499"/>
                      </a:cubicBezTo>
                      <a:cubicBezTo>
                        <a:pt x="253702" y="90775"/>
                        <a:pt x="167387" y="184908"/>
                        <a:pt x="250172" y="135238"/>
                      </a:cubicBezTo>
                      <a:cubicBezTo>
                        <a:pt x="260886" y="128810"/>
                        <a:pt x="266281" y="115665"/>
                        <a:pt x="276677" y="108734"/>
                      </a:cubicBezTo>
                      <a:cubicBezTo>
                        <a:pt x="293114" y="97776"/>
                        <a:pt x="312533" y="92030"/>
                        <a:pt x="329685" y="82229"/>
                      </a:cubicBezTo>
                      <a:cubicBezTo>
                        <a:pt x="401612" y="41128"/>
                        <a:pt x="336312" y="66768"/>
                        <a:pt x="409198" y="42473"/>
                      </a:cubicBezTo>
                      <a:cubicBezTo>
                        <a:pt x="422450" y="33638"/>
                        <a:pt x="434042" y="21561"/>
                        <a:pt x="448955" y="15968"/>
                      </a:cubicBezTo>
                      <a:cubicBezTo>
                        <a:pt x="543325" y="-19421"/>
                        <a:pt x="783320" y="14902"/>
                        <a:pt x="806764" y="15968"/>
                      </a:cubicBezTo>
                      <a:cubicBezTo>
                        <a:pt x="844585" y="23533"/>
                        <a:pt x="888610" y="31246"/>
                        <a:pt x="926033" y="42473"/>
                      </a:cubicBezTo>
                      <a:cubicBezTo>
                        <a:pt x="952793" y="50501"/>
                        <a:pt x="982300" y="53480"/>
                        <a:pt x="1005546" y="68977"/>
                      </a:cubicBezTo>
                      <a:cubicBezTo>
                        <a:pt x="1018798" y="77812"/>
                        <a:pt x="1032866" y="85531"/>
                        <a:pt x="1045303" y="95481"/>
                      </a:cubicBezTo>
                      <a:cubicBezTo>
                        <a:pt x="1055059" y="103286"/>
                        <a:pt x="1061093" y="115558"/>
                        <a:pt x="1071807" y="121986"/>
                      </a:cubicBezTo>
                      <a:cubicBezTo>
                        <a:pt x="1083785" y="129173"/>
                        <a:pt x="1098312" y="130821"/>
                        <a:pt x="1111564" y="135238"/>
                      </a:cubicBezTo>
                      <a:cubicBezTo>
                        <a:pt x="1124816" y="144073"/>
                        <a:pt x="1138883" y="151792"/>
                        <a:pt x="1151320" y="161742"/>
                      </a:cubicBezTo>
                      <a:cubicBezTo>
                        <a:pt x="1178293" y="183321"/>
                        <a:pt x="1184651" y="198487"/>
                        <a:pt x="1204329" y="228003"/>
                      </a:cubicBezTo>
                      <a:cubicBezTo>
                        <a:pt x="1199912" y="258925"/>
                        <a:pt x="1200955" y="291135"/>
                        <a:pt x="1191077" y="320768"/>
                      </a:cubicBezTo>
                      <a:cubicBezTo>
                        <a:pt x="1187126" y="332621"/>
                        <a:pt x="1176941" y="345506"/>
                        <a:pt x="1164572" y="347273"/>
                      </a:cubicBezTo>
                      <a:cubicBezTo>
                        <a:pt x="1142274" y="350459"/>
                        <a:pt x="1120042" y="339948"/>
                        <a:pt x="1098311" y="334021"/>
                      </a:cubicBezTo>
                      <a:cubicBezTo>
                        <a:pt x="1071357" y="326670"/>
                        <a:pt x="1018798" y="307516"/>
                        <a:pt x="1018798" y="307516"/>
                      </a:cubicBezTo>
                      <a:cubicBezTo>
                        <a:pt x="1005546" y="298681"/>
                        <a:pt x="993288" y="288135"/>
                        <a:pt x="979042" y="281012"/>
                      </a:cubicBezTo>
                      <a:cubicBezTo>
                        <a:pt x="966548" y="274765"/>
                        <a:pt x="951263" y="274947"/>
                        <a:pt x="939285" y="267760"/>
                      </a:cubicBezTo>
                      <a:cubicBezTo>
                        <a:pt x="928571" y="261332"/>
                        <a:pt x="923495" y="247683"/>
                        <a:pt x="912781" y="241255"/>
                      </a:cubicBezTo>
                      <a:cubicBezTo>
                        <a:pt x="900803" y="234068"/>
                        <a:pt x="886456" y="231841"/>
                        <a:pt x="873024" y="228003"/>
                      </a:cubicBezTo>
                      <a:cubicBezTo>
                        <a:pt x="794122" y="205460"/>
                        <a:pt x="830484" y="220269"/>
                        <a:pt x="727250" y="201499"/>
                      </a:cubicBezTo>
                      <a:cubicBezTo>
                        <a:pt x="709331" y="198241"/>
                        <a:pt x="691911" y="192664"/>
                        <a:pt x="674242" y="188247"/>
                      </a:cubicBezTo>
                      <a:cubicBezTo>
                        <a:pt x="590372" y="202225"/>
                        <a:pt x="621599" y="201499"/>
                        <a:pt x="581477" y="201499"/>
                      </a:cubicBezTo>
                    </a:path>
                  </a:pathLst>
                </a:custGeom>
                <a:solidFill>
                  <a:srgbClr val="FF66F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</p:grpSp>
          <p:sp>
            <p:nvSpPr>
              <p:cNvPr id="965" name="正方形/長方形 964"/>
              <p:cNvSpPr/>
              <p:nvPr/>
            </p:nvSpPr>
            <p:spPr>
              <a:xfrm>
                <a:off x="3211081" y="1525873"/>
                <a:ext cx="3110384" cy="1353091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ja-JP" altLang="en-US" sz="2000" b="0" cap="none" spc="0" dirty="0" smtClean="0">
                    <a:ln w="18415" cmpd="sng">
                      <a:solidFill>
                        <a:sysClr val="windowText" lastClr="000000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</a:rPr>
                  <a:t>もんだい</a:t>
                </a:r>
                <a:endParaRPr lang="ja-JP" altLang="en-US" sz="2000" b="0" cap="none" spc="0" dirty="0">
                  <a:ln w="18415" cmpd="sng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794" name="グループ化 793"/>
            <p:cNvGrpSpPr/>
            <p:nvPr/>
          </p:nvGrpSpPr>
          <p:grpSpPr>
            <a:xfrm>
              <a:off x="3725844" y="1837840"/>
              <a:ext cx="1455374" cy="1384722"/>
              <a:chOff x="2744777" y="1484784"/>
              <a:chExt cx="4050390" cy="4682851"/>
            </a:xfrm>
          </p:grpSpPr>
          <p:grpSp>
            <p:nvGrpSpPr>
              <p:cNvPr id="951" name="グループ化 950"/>
              <p:cNvGrpSpPr/>
              <p:nvPr/>
            </p:nvGrpSpPr>
            <p:grpSpPr>
              <a:xfrm>
                <a:off x="2744777" y="1484784"/>
                <a:ext cx="4050390" cy="4682851"/>
                <a:chOff x="2668961" y="1844824"/>
                <a:chExt cx="4050390" cy="4682851"/>
              </a:xfrm>
            </p:grpSpPr>
            <p:sp>
              <p:nvSpPr>
                <p:cNvPr id="956" name="フリーフォーム 955"/>
                <p:cNvSpPr/>
                <p:nvPr/>
              </p:nvSpPr>
              <p:spPr>
                <a:xfrm>
                  <a:off x="2668961" y="1844824"/>
                  <a:ext cx="4050390" cy="4682851"/>
                </a:xfrm>
                <a:custGeom>
                  <a:avLst/>
                  <a:gdLst>
                    <a:gd name="connsiteX0" fmla="*/ 1277497 w 4050390"/>
                    <a:gd name="connsiteY0" fmla="*/ 35515 h 4334120"/>
                    <a:gd name="connsiteX1" fmla="*/ 747410 w 4050390"/>
                    <a:gd name="connsiteY1" fmla="*/ 287306 h 4334120"/>
                    <a:gd name="connsiteX2" fmla="*/ 349845 w 4050390"/>
                    <a:gd name="connsiteY2" fmla="*/ 936663 h 4334120"/>
                    <a:gd name="connsiteX3" fmla="*/ 190819 w 4050390"/>
                    <a:gd name="connsiteY3" fmla="*/ 2672698 h 4334120"/>
                    <a:gd name="connsiteX4" fmla="*/ 204071 w 4050390"/>
                    <a:gd name="connsiteY4" fmla="*/ 4209950 h 4334120"/>
                    <a:gd name="connsiteX5" fmla="*/ 270332 w 4050390"/>
                    <a:gd name="connsiteY5" fmla="*/ 4249706 h 4334120"/>
                    <a:gd name="connsiteX6" fmla="*/ 3649637 w 4050390"/>
                    <a:gd name="connsiteY6" fmla="*/ 4302715 h 4334120"/>
                    <a:gd name="connsiteX7" fmla="*/ 4020697 w 4050390"/>
                    <a:gd name="connsiteY7" fmla="*/ 4249706 h 4334120"/>
                    <a:gd name="connsiteX8" fmla="*/ 3967689 w 4050390"/>
                    <a:gd name="connsiteY8" fmla="*/ 4156941 h 4334120"/>
                    <a:gd name="connsiteX9" fmla="*/ 3914680 w 4050390"/>
                    <a:gd name="connsiteY9" fmla="*/ 2526924 h 4334120"/>
                    <a:gd name="connsiteX10" fmla="*/ 3768906 w 4050390"/>
                    <a:gd name="connsiteY10" fmla="*/ 578854 h 4334120"/>
                    <a:gd name="connsiteX11" fmla="*/ 2152141 w 4050390"/>
                    <a:gd name="connsiteY11" fmla="*/ 22263 h 4334120"/>
                    <a:gd name="connsiteX12" fmla="*/ 1065463 w 4050390"/>
                    <a:gd name="connsiteY12" fmla="*/ 101776 h 4334120"/>
                    <a:gd name="connsiteX13" fmla="*/ 1065463 w 4050390"/>
                    <a:gd name="connsiteY13" fmla="*/ 101776 h 43341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4050390" h="4334120">
                      <a:moveTo>
                        <a:pt x="1277497" y="35515"/>
                      </a:moveTo>
                      <a:cubicBezTo>
                        <a:pt x="1089758" y="86315"/>
                        <a:pt x="902019" y="137115"/>
                        <a:pt x="747410" y="287306"/>
                      </a:cubicBezTo>
                      <a:cubicBezTo>
                        <a:pt x="592801" y="437497"/>
                        <a:pt x="442610" y="539098"/>
                        <a:pt x="349845" y="936663"/>
                      </a:cubicBezTo>
                      <a:cubicBezTo>
                        <a:pt x="257080" y="1334228"/>
                        <a:pt x="215115" y="2127150"/>
                        <a:pt x="190819" y="2672698"/>
                      </a:cubicBezTo>
                      <a:cubicBezTo>
                        <a:pt x="166523" y="3218246"/>
                        <a:pt x="190819" y="3947115"/>
                        <a:pt x="204071" y="4209950"/>
                      </a:cubicBezTo>
                      <a:cubicBezTo>
                        <a:pt x="217323" y="4472785"/>
                        <a:pt x="-303929" y="4234245"/>
                        <a:pt x="270332" y="4249706"/>
                      </a:cubicBezTo>
                      <a:cubicBezTo>
                        <a:pt x="844593" y="4265167"/>
                        <a:pt x="3024576" y="4302715"/>
                        <a:pt x="3649637" y="4302715"/>
                      </a:cubicBezTo>
                      <a:cubicBezTo>
                        <a:pt x="4274698" y="4302715"/>
                        <a:pt x="3967688" y="4274002"/>
                        <a:pt x="4020697" y="4249706"/>
                      </a:cubicBezTo>
                      <a:cubicBezTo>
                        <a:pt x="4073706" y="4225410"/>
                        <a:pt x="3985359" y="4444071"/>
                        <a:pt x="3967689" y="4156941"/>
                      </a:cubicBezTo>
                      <a:cubicBezTo>
                        <a:pt x="3950020" y="3869811"/>
                        <a:pt x="3947811" y="3123272"/>
                        <a:pt x="3914680" y="2526924"/>
                      </a:cubicBezTo>
                      <a:cubicBezTo>
                        <a:pt x="3881550" y="1930576"/>
                        <a:pt x="4062663" y="996298"/>
                        <a:pt x="3768906" y="578854"/>
                      </a:cubicBezTo>
                      <a:cubicBezTo>
                        <a:pt x="3475150" y="161411"/>
                        <a:pt x="2602715" y="101776"/>
                        <a:pt x="2152141" y="22263"/>
                      </a:cubicBezTo>
                      <a:cubicBezTo>
                        <a:pt x="1701567" y="-57250"/>
                        <a:pt x="1065463" y="101776"/>
                        <a:pt x="1065463" y="101776"/>
                      </a:cubicBezTo>
                      <a:lnTo>
                        <a:pt x="1065463" y="101776"/>
                      </a:lnTo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957" name="円/楕円 956"/>
                <p:cNvSpPr/>
                <p:nvPr/>
              </p:nvSpPr>
              <p:spPr>
                <a:xfrm>
                  <a:off x="3539968" y="2708920"/>
                  <a:ext cx="864096" cy="864096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958" name="弦 957"/>
                <p:cNvSpPr/>
                <p:nvPr/>
              </p:nvSpPr>
              <p:spPr>
                <a:xfrm rot="17413514">
                  <a:off x="3511875" y="2740803"/>
                  <a:ext cx="863204" cy="848977"/>
                </a:xfrm>
                <a:prstGeom prst="chord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959" name="円/楕円 958"/>
                <p:cNvSpPr/>
                <p:nvPr/>
              </p:nvSpPr>
              <p:spPr>
                <a:xfrm>
                  <a:off x="4913988" y="2708920"/>
                  <a:ext cx="864096" cy="864096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960" name="弦 959"/>
                <p:cNvSpPr/>
                <p:nvPr/>
              </p:nvSpPr>
              <p:spPr>
                <a:xfrm rot="17413514">
                  <a:off x="4885895" y="2740803"/>
                  <a:ext cx="863204" cy="848977"/>
                </a:xfrm>
                <a:prstGeom prst="chord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961" name="円/楕円 960"/>
                <p:cNvSpPr/>
                <p:nvPr/>
              </p:nvSpPr>
              <p:spPr>
                <a:xfrm>
                  <a:off x="3779912" y="2996952"/>
                  <a:ext cx="360040" cy="28803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962" name="円/楕円 961"/>
                <p:cNvSpPr/>
                <p:nvPr/>
              </p:nvSpPr>
              <p:spPr>
                <a:xfrm>
                  <a:off x="5137477" y="3021275"/>
                  <a:ext cx="360040" cy="28803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</p:grpSp>
          <p:grpSp>
            <p:nvGrpSpPr>
              <p:cNvPr id="952" name="グループ化 951"/>
              <p:cNvGrpSpPr/>
              <p:nvPr/>
            </p:nvGrpSpPr>
            <p:grpSpPr>
              <a:xfrm>
                <a:off x="4333282" y="3948385"/>
                <a:ext cx="880011" cy="701173"/>
                <a:chOff x="4109793" y="3844323"/>
                <a:chExt cx="1216771" cy="701173"/>
              </a:xfrm>
            </p:grpSpPr>
            <p:sp>
              <p:nvSpPr>
                <p:cNvPr id="954" name="フリーフォーム 953"/>
                <p:cNvSpPr/>
                <p:nvPr/>
              </p:nvSpPr>
              <p:spPr>
                <a:xfrm>
                  <a:off x="4109793" y="4052449"/>
                  <a:ext cx="1204329" cy="493047"/>
                </a:xfrm>
                <a:custGeom>
                  <a:avLst/>
                  <a:gdLst>
                    <a:gd name="connsiteX0" fmla="*/ 700746 w 1204329"/>
                    <a:gd name="connsiteY0" fmla="*/ 188247 h 493047"/>
                    <a:gd name="connsiteX1" fmla="*/ 528468 w 1204329"/>
                    <a:gd name="connsiteY1" fmla="*/ 201499 h 493047"/>
                    <a:gd name="connsiteX2" fmla="*/ 448955 w 1204329"/>
                    <a:gd name="connsiteY2" fmla="*/ 228003 h 493047"/>
                    <a:gd name="connsiteX3" fmla="*/ 369442 w 1204329"/>
                    <a:gd name="connsiteY3" fmla="*/ 281012 h 493047"/>
                    <a:gd name="connsiteX4" fmla="*/ 303181 w 1204329"/>
                    <a:gd name="connsiteY4" fmla="*/ 334021 h 493047"/>
                    <a:gd name="connsiteX5" fmla="*/ 236920 w 1204329"/>
                    <a:gd name="connsiteY5" fmla="*/ 400281 h 493047"/>
                    <a:gd name="connsiteX6" fmla="*/ 170659 w 1204329"/>
                    <a:gd name="connsiteY6" fmla="*/ 440038 h 493047"/>
                    <a:gd name="connsiteX7" fmla="*/ 130903 w 1204329"/>
                    <a:gd name="connsiteY7" fmla="*/ 466542 h 493047"/>
                    <a:gd name="connsiteX8" fmla="*/ 51390 w 1204329"/>
                    <a:gd name="connsiteY8" fmla="*/ 493047 h 493047"/>
                    <a:gd name="connsiteX9" fmla="*/ 24885 w 1204329"/>
                    <a:gd name="connsiteY9" fmla="*/ 347273 h 493047"/>
                    <a:gd name="connsiteX10" fmla="*/ 64642 w 1204329"/>
                    <a:gd name="connsiteY10" fmla="*/ 281012 h 493047"/>
                    <a:gd name="connsiteX11" fmla="*/ 91146 w 1204329"/>
                    <a:gd name="connsiteY11" fmla="*/ 241255 h 493047"/>
                    <a:gd name="connsiteX12" fmla="*/ 170659 w 1204329"/>
                    <a:gd name="connsiteY12" fmla="*/ 201499 h 493047"/>
                    <a:gd name="connsiteX13" fmla="*/ 250172 w 1204329"/>
                    <a:gd name="connsiteY13" fmla="*/ 135238 h 493047"/>
                    <a:gd name="connsiteX14" fmla="*/ 276677 w 1204329"/>
                    <a:gd name="connsiteY14" fmla="*/ 108734 h 493047"/>
                    <a:gd name="connsiteX15" fmla="*/ 329685 w 1204329"/>
                    <a:gd name="connsiteY15" fmla="*/ 82229 h 493047"/>
                    <a:gd name="connsiteX16" fmla="*/ 409198 w 1204329"/>
                    <a:gd name="connsiteY16" fmla="*/ 42473 h 493047"/>
                    <a:gd name="connsiteX17" fmla="*/ 448955 w 1204329"/>
                    <a:gd name="connsiteY17" fmla="*/ 15968 h 493047"/>
                    <a:gd name="connsiteX18" fmla="*/ 806764 w 1204329"/>
                    <a:gd name="connsiteY18" fmla="*/ 15968 h 493047"/>
                    <a:gd name="connsiteX19" fmla="*/ 926033 w 1204329"/>
                    <a:gd name="connsiteY19" fmla="*/ 42473 h 493047"/>
                    <a:gd name="connsiteX20" fmla="*/ 1005546 w 1204329"/>
                    <a:gd name="connsiteY20" fmla="*/ 68977 h 493047"/>
                    <a:gd name="connsiteX21" fmla="*/ 1045303 w 1204329"/>
                    <a:gd name="connsiteY21" fmla="*/ 95481 h 493047"/>
                    <a:gd name="connsiteX22" fmla="*/ 1071807 w 1204329"/>
                    <a:gd name="connsiteY22" fmla="*/ 121986 h 493047"/>
                    <a:gd name="connsiteX23" fmla="*/ 1111564 w 1204329"/>
                    <a:gd name="connsiteY23" fmla="*/ 135238 h 493047"/>
                    <a:gd name="connsiteX24" fmla="*/ 1151320 w 1204329"/>
                    <a:gd name="connsiteY24" fmla="*/ 161742 h 493047"/>
                    <a:gd name="connsiteX25" fmla="*/ 1204329 w 1204329"/>
                    <a:gd name="connsiteY25" fmla="*/ 228003 h 493047"/>
                    <a:gd name="connsiteX26" fmla="*/ 1191077 w 1204329"/>
                    <a:gd name="connsiteY26" fmla="*/ 320768 h 493047"/>
                    <a:gd name="connsiteX27" fmla="*/ 1164572 w 1204329"/>
                    <a:gd name="connsiteY27" fmla="*/ 347273 h 493047"/>
                    <a:gd name="connsiteX28" fmla="*/ 1098311 w 1204329"/>
                    <a:gd name="connsiteY28" fmla="*/ 334021 h 493047"/>
                    <a:gd name="connsiteX29" fmla="*/ 1018798 w 1204329"/>
                    <a:gd name="connsiteY29" fmla="*/ 307516 h 493047"/>
                    <a:gd name="connsiteX30" fmla="*/ 979042 w 1204329"/>
                    <a:gd name="connsiteY30" fmla="*/ 281012 h 493047"/>
                    <a:gd name="connsiteX31" fmla="*/ 939285 w 1204329"/>
                    <a:gd name="connsiteY31" fmla="*/ 267760 h 493047"/>
                    <a:gd name="connsiteX32" fmla="*/ 912781 w 1204329"/>
                    <a:gd name="connsiteY32" fmla="*/ 241255 h 493047"/>
                    <a:gd name="connsiteX33" fmla="*/ 873024 w 1204329"/>
                    <a:gd name="connsiteY33" fmla="*/ 228003 h 493047"/>
                    <a:gd name="connsiteX34" fmla="*/ 727250 w 1204329"/>
                    <a:gd name="connsiteY34" fmla="*/ 201499 h 493047"/>
                    <a:gd name="connsiteX35" fmla="*/ 674242 w 1204329"/>
                    <a:gd name="connsiteY35" fmla="*/ 188247 h 493047"/>
                    <a:gd name="connsiteX36" fmla="*/ 581477 w 1204329"/>
                    <a:gd name="connsiteY36" fmla="*/ 201499 h 493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1204329" h="493047">
                      <a:moveTo>
                        <a:pt x="700746" y="188247"/>
                      </a:moveTo>
                      <a:cubicBezTo>
                        <a:pt x="643320" y="192664"/>
                        <a:pt x="585359" y="192516"/>
                        <a:pt x="528468" y="201499"/>
                      </a:cubicBezTo>
                      <a:cubicBezTo>
                        <a:pt x="500872" y="205856"/>
                        <a:pt x="448955" y="228003"/>
                        <a:pt x="448955" y="228003"/>
                      </a:cubicBezTo>
                      <a:cubicBezTo>
                        <a:pt x="422451" y="245673"/>
                        <a:pt x="391967" y="258488"/>
                        <a:pt x="369442" y="281012"/>
                      </a:cubicBezTo>
                      <a:cubicBezTo>
                        <a:pt x="331675" y="318778"/>
                        <a:pt x="353333" y="300585"/>
                        <a:pt x="303181" y="334021"/>
                      </a:cubicBezTo>
                      <a:cubicBezTo>
                        <a:pt x="257744" y="402177"/>
                        <a:pt x="300028" y="349795"/>
                        <a:pt x="236920" y="400281"/>
                      </a:cubicBezTo>
                      <a:cubicBezTo>
                        <a:pt x="184944" y="441862"/>
                        <a:pt x="239704" y="417023"/>
                        <a:pt x="170659" y="440038"/>
                      </a:cubicBezTo>
                      <a:cubicBezTo>
                        <a:pt x="157407" y="448873"/>
                        <a:pt x="145457" y="460073"/>
                        <a:pt x="130903" y="466542"/>
                      </a:cubicBezTo>
                      <a:cubicBezTo>
                        <a:pt x="105373" y="477889"/>
                        <a:pt x="51390" y="493047"/>
                        <a:pt x="51390" y="493047"/>
                      </a:cubicBezTo>
                      <a:cubicBezTo>
                        <a:pt x="-28123" y="466541"/>
                        <a:pt x="2744" y="491194"/>
                        <a:pt x="24885" y="347273"/>
                      </a:cubicBezTo>
                      <a:cubicBezTo>
                        <a:pt x="32557" y="297406"/>
                        <a:pt x="36784" y="315834"/>
                        <a:pt x="64642" y="281012"/>
                      </a:cubicBezTo>
                      <a:cubicBezTo>
                        <a:pt x="74592" y="268575"/>
                        <a:pt x="79884" y="252517"/>
                        <a:pt x="91146" y="241255"/>
                      </a:cubicBezTo>
                      <a:cubicBezTo>
                        <a:pt x="116835" y="215566"/>
                        <a:pt x="138325" y="212277"/>
                        <a:pt x="170659" y="201499"/>
                      </a:cubicBezTo>
                      <a:cubicBezTo>
                        <a:pt x="253702" y="90775"/>
                        <a:pt x="167387" y="184908"/>
                        <a:pt x="250172" y="135238"/>
                      </a:cubicBezTo>
                      <a:cubicBezTo>
                        <a:pt x="260886" y="128810"/>
                        <a:pt x="266281" y="115665"/>
                        <a:pt x="276677" y="108734"/>
                      </a:cubicBezTo>
                      <a:cubicBezTo>
                        <a:pt x="293114" y="97776"/>
                        <a:pt x="312533" y="92030"/>
                        <a:pt x="329685" y="82229"/>
                      </a:cubicBezTo>
                      <a:cubicBezTo>
                        <a:pt x="401612" y="41128"/>
                        <a:pt x="336312" y="66768"/>
                        <a:pt x="409198" y="42473"/>
                      </a:cubicBezTo>
                      <a:cubicBezTo>
                        <a:pt x="422450" y="33638"/>
                        <a:pt x="434042" y="21561"/>
                        <a:pt x="448955" y="15968"/>
                      </a:cubicBezTo>
                      <a:cubicBezTo>
                        <a:pt x="543325" y="-19421"/>
                        <a:pt x="783320" y="14902"/>
                        <a:pt x="806764" y="15968"/>
                      </a:cubicBezTo>
                      <a:cubicBezTo>
                        <a:pt x="844585" y="23533"/>
                        <a:pt x="888610" y="31246"/>
                        <a:pt x="926033" y="42473"/>
                      </a:cubicBezTo>
                      <a:cubicBezTo>
                        <a:pt x="952793" y="50501"/>
                        <a:pt x="982300" y="53480"/>
                        <a:pt x="1005546" y="68977"/>
                      </a:cubicBezTo>
                      <a:cubicBezTo>
                        <a:pt x="1018798" y="77812"/>
                        <a:pt x="1032866" y="85531"/>
                        <a:pt x="1045303" y="95481"/>
                      </a:cubicBezTo>
                      <a:cubicBezTo>
                        <a:pt x="1055059" y="103286"/>
                        <a:pt x="1061093" y="115558"/>
                        <a:pt x="1071807" y="121986"/>
                      </a:cubicBezTo>
                      <a:cubicBezTo>
                        <a:pt x="1083785" y="129173"/>
                        <a:pt x="1098312" y="130821"/>
                        <a:pt x="1111564" y="135238"/>
                      </a:cubicBezTo>
                      <a:cubicBezTo>
                        <a:pt x="1124816" y="144073"/>
                        <a:pt x="1138883" y="151792"/>
                        <a:pt x="1151320" y="161742"/>
                      </a:cubicBezTo>
                      <a:cubicBezTo>
                        <a:pt x="1178293" y="183321"/>
                        <a:pt x="1184651" y="198487"/>
                        <a:pt x="1204329" y="228003"/>
                      </a:cubicBezTo>
                      <a:cubicBezTo>
                        <a:pt x="1199912" y="258925"/>
                        <a:pt x="1200955" y="291135"/>
                        <a:pt x="1191077" y="320768"/>
                      </a:cubicBezTo>
                      <a:cubicBezTo>
                        <a:pt x="1187126" y="332621"/>
                        <a:pt x="1176941" y="345506"/>
                        <a:pt x="1164572" y="347273"/>
                      </a:cubicBezTo>
                      <a:cubicBezTo>
                        <a:pt x="1142274" y="350459"/>
                        <a:pt x="1120042" y="339948"/>
                        <a:pt x="1098311" y="334021"/>
                      </a:cubicBezTo>
                      <a:cubicBezTo>
                        <a:pt x="1071357" y="326670"/>
                        <a:pt x="1018798" y="307516"/>
                        <a:pt x="1018798" y="307516"/>
                      </a:cubicBezTo>
                      <a:cubicBezTo>
                        <a:pt x="1005546" y="298681"/>
                        <a:pt x="993288" y="288135"/>
                        <a:pt x="979042" y="281012"/>
                      </a:cubicBezTo>
                      <a:cubicBezTo>
                        <a:pt x="966548" y="274765"/>
                        <a:pt x="951263" y="274947"/>
                        <a:pt x="939285" y="267760"/>
                      </a:cubicBezTo>
                      <a:cubicBezTo>
                        <a:pt x="928571" y="261332"/>
                        <a:pt x="923495" y="247683"/>
                        <a:pt x="912781" y="241255"/>
                      </a:cubicBezTo>
                      <a:cubicBezTo>
                        <a:pt x="900803" y="234068"/>
                        <a:pt x="886456" y="231841"/>
                        <a:pt x="873024" y="228003"/>
                      </a:cubicBezTo>
                      <a:cubicBezTo>
                        <a:pt x="794122" y="205460"/>
                        <a:pt x="830484" y="220269"/>
                        <a:pt x="727250" y="201499"/>
                      </a:cubicBezTo>
                      <a:cubicBezTo>
                        <a:pt x="709331" y="198241"/>
                        <a:pt x="691911" y="192664"/>
                        <a:pt x="674242" y="188247"/>
                      </a:cubicBezTo>
                      <a:cubicBezTo>
                        <a:pt x="590372" y="202225"/>
                        <a:pt x="621599" y="201499"/>
                        <a:pt x="581477" y="201499"/>
                      </a:cubicBezTo>
                    </a:path>
                  </a:pathLst>
                </a:custGeom>
                <a:solidFill>
                  <a:srgbClr val="FF66F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955" name="フリーフォーム 954"/>
                <p:cNvSpPr/>
                <p:nvPr/>
              </p:nvSpPr>
              <p:spPr>
                <a:xfrm>
                  <a:off x="4122235" y="3844323"/>
                  <a:ext cx="1204329" cy="493047"/>
                </a:xfrm>
                <a:custGeom>
                  <a:avLst/>
                  <a:gdLst>
                    <a:gd name="connsiteX0" fmla="*/ 700746 w 1204329"/>
                    <a:gd name="connsiteY0" fmla="*/ 188247 h 493047"/>
                    <a:gd name="connsiteX1" fmla="*/ 528468 w 1204329"/>
                    <a:gd name="connsiteY1" fmla="*/ 201499 h 493047"/>
                    <a:gd name="connsiteX2" fmla="*/ 448955 w 1204329"/>
                    <a:gd name="connsiteY2" fmla="*/ 228003 h 493047"/>
                    <a:gd name="connsiteX3" fmla="*/ 369442 w 1204329"/>
                    <a:gd name="connsiteY3" fmla="*/ 281012 h 493047"/>
                    <a:gd name="connsiteX4" fmla="*/ 303181 w 1204329"/>
                    <a:gd name="connsiteY4" fmla="*/ 334021 h 493047"/>
                    <a:gd name="connsiteX5" fmla="*/ 236920 w 1204329"/>
                    <a:gd name="connsiteY5" fmla="*/ 400281 h 493047"/>
                    <a:gd name="connsiteX6" fmla="*/ 170659 w 1204329"/>
                    <a:gd name="connsiteY6" fmla="*/ 440038 h 493047"/>
                    <a:gd name="connsiteX7" fmla="*/ 130903 w 1204329"/>
                    <a:gd name="connsiteY7" fmla="*/ 466542 h 493047"/>
                    <a:gd name="connsiteX8" fmla="*/ 51390 w 1204329"/>
                    <a:gd name="connsiteY8" fmla="*/ 493047 h 493047"/>
                    <a:gd name="connsiteX9" fmla="*/ 24885 w 1204329"/>
                    <a:gd name="connsiteY9" fmla="*/ 347273 h 493047"/>
                    <a:gd name="connsiteX10" fmla="*/ 64642 w 1204329"/>
                    <a:gd name="connsiteY10" fmla="*/ 281012 h 493047"/>
                    <a:gd name="connsiteX11" fmla="*/ 91146 w 1204329"/>
                    <a:gd name="connsiteY11" fmla="*/ 241255 h 493047"/>
                    <a:gd name="connsiteX12" fmla="*/ 170659 w 1204329"/>
                    <a:gd name="connsiteY12" fmla="*/ 201499 h 493047"/>
                    <a:gd name="connsiteX13" fmla="*/ 250172 w 1204329"/>
                    <a:gd name="connsiteY13" fmla="*/ 135238 h 493047"/>
                    <a:gd name="connsiteX14" fmla="*/ 276677 w 1204329"/>
                    <a:gd name="connsiteY14" fmla="*/ 108734 h 493047"/>
                    <a:gd name="connsiteX15" fmla="*/ 329685 w 1204329"/>
                    <a:gd name="connsiteY15" fmla="*/ 82229 h 493047"/>
                    <a:gd name="connsiteX16" fmla="*/ 409198 w 1204329"/>
                    <a:gd name="connsiteY16" fmla="*/ 42473 h 493047"/>
                    <a:gd name="connsiteX17" fmla="*/ 448955 w 1204329"/>
                    <a:gd name="connsiteY17" fmla="*/ 15968 h 493047"/>
                    <a:gd name="connsiteX18" fmla="*/ 806764 w 1204329"/>
                    <a:gd name="connsiteY18" fmla="*/ 15968 h 493047"/>
                    <a:gd name="connsiteX19" fmla="*/ 926033 w 1204329"/>
                    <a:gd name="connsiteY19" fmla="*/ 42473 h 493047"/>
                    <a:gd name="connsiteX20" fmla="*/ 1005546 w 1204329"/>
                    <a:gd name="connsiteY20" fmla="*/ 68977 h 493047"/>
                    <a:gd name="connsiteX21" fmla="*/ 1045303 w 1204329"/>
                    <a:gd name="connsiteY21" fmla="*/ 95481 h 493047"/>
                    <a:gd name="connsiteX22" fmla="*/ 1071807 w 1204329"/>
                    <a:gd name="connsiteY22" fmla="*/ 121986 h 493047"/>
                    <a:gd name="connsiteX23" fmla="*/ 1111564 w 1204329"/>
                    <a:gd name="connsiteY23" fmla="*/ 135238 h 493047"/>
                    <a:gd name="connsiteX24" fmla="*/ 1151320 w 1204329"/>
                    <a:gd name="connsiteY24" fmla="*/ 161742 h 493047"/>
                    <a:gd name="connsiteX25" fmla="*/ 1204329 w 1204329"/>
                    <a:gd name="connsiteY25" fmla="*/ 228003 h 493047"/>
                    <a:gd name="connsiteX26" fmla="*/ 1191077 w 1204329"/>
                    <a:gd name="connsiteY26" fmla="*/ 320768 h 493047"/>
                    <a:gd name="connsiteX27" fmla="*/ 1164572 w 1204329"/>
                    <a:gd name="connsiteY27" fmla="*/ 347273 h 493047"/>
                    <a:gd name="connsiteX28" fmla="*/ 1098311 w 1204329"/>
                    <a:gd name="connsiteY28" fmla="*/ 334021 h 493047"/>
                    <a:gd name="connsiteX29" fmla="*/ 1018798 w 1204329"/>
                    <a:gd name="connsiteY29" fmla="*/ 307516 h 493047"/>
                    <a:gd name="connsiteX30" fmla="*/ 979042 w 1204329"/>
                    <a:gd name="connsiteY30" fmla="*/ 281012 h 493047"/>
                    <a:gd name="connsiteX31" fmla="*/ 939285 w 1204329"/>
                    <a:gd name="connsiteY31" fmla="*/ 267760 h 493047"/>
                    <a:gd name="connsiteX32" fmla="*/ 912781 w 1204329"/>
                    <a:gd name="connsiteY32" fmla="*/ 241255 h 493047"/>
                    <a:gd name="connsiteX33" fmla="*/ 873024 w 1204329"/>
                    <a:gd name="connsiteY33" fmla="*/ 228003 h 493047"/>
                    <a:gd name="connsiteX34" fmla="*/ 727250 w 1204329"/>
                    <a:gd name="connsiteY34" fmla="*/ 201499 h 493047"/>
                    <a:gd name="connsiteX35" fmla="*/ 674242 w 1204329"/>
                    <a:gd name="connsiteY35" fmla="*/ 188247 h 493047"/>
                    <a:gd name="connsiteX36" fmla="*/ 581477 w 1204329"/>
                    <a:gd name="connsiteY36" fmla="*/ 201499 h 493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1204329" h="493047">
                      <a:moveTo>
                        <a:pt x="700746" y="188247"/>
                      </a:moveTo>
                      <a:cubicBezTo>
                        <a:pt x="643320" y="192664"/>
                        <a:pt x="585359" y="192516"/>
                        <a:pt x="528468" y="201499"/>
                      </a:cubicBezTo>
                      <a:cubicBezTo>
                        <a:pt x="500872" y="205856"/>
                        <a:pt x="448955" y="228003"/>
                        <a:pt x="448955" y="228003"/>
                      </a:cubicBezTo>
                      <a:cubicBezTo>
                        <a:pt x="422451" y="245673"/>
                        <a:pt x="391967" y="258488"/>
                        <a:pt x="369442" y="281012"/>
                      </a:cubicBezTo>
                      <a:cubicBezTo>
                        <a:pt x="331675" y="318778"/>
                        <a:pt x="353333" y="300585"/>
                        <a:pt x="303181" y="334021"/>
                      </a:cubicBezTo>
                      <a:cubicBezTo>
                        <a:pt x="257744" y="402177"/>
                        <a:pt x="300028" y="349795"/>
                        <a:pt x="236920" y="400281"/>
                      </a:cubicBezTo>
                      <a:cubicBezTo>
                        <a:pt x="184944" y="441862"/>
                        <a:pt x="239704" y="417023"/>
                        <a:pt x="170659" y="440038"/>
                      </a:cubicBezTo>
                      <a:cubicBezTo>
                        <a:pt x="157407" y="448873"/>
                        <a:pt x="145457" y="460073"/>
                        <a:pt x="130903" y="466542"/>
                      </a:cubicBezTo>
                      <a:cubicBezTo>
                        <a:pt x="105373" y="477889"/>
                        <a:pt x="51390" y="493047"/>
                        <a:pt x="51390" y="493047"/>
                      </a:cubicBezTo>
                      <a:cubicBezTo>
                        <a:pt x="-28123" y="466541"/>
                        <a:pt x="2744" y="491194"/>
                        <a:pt x="24885" y="347273"/>
                      </a:cubicBezTo>
                      <a:cubicBezTo>
                        <a:pt x="32557" y="297406"/>
                        <a:pt x="36784" y="315834"/>
                        <a:pt x="64642" y="281012"/>
                      </a:cubicBezTo>
                      <a:cubicBezTo>
                        <a:pt x="74592" y="268575"/>
                        <a:pt x="79884" y="252517"/>
                        <a:pt x="91146" y="241255"/>
                      </a:cubicBezTo>
                      <a:cubicBezTo>
                        <a:pt x="116835" y="215566"/>
                        <a:pt x="138325" y="212277"/>
                        <a:pt x="170659" y="201499"/>
                      </a:cubicBezTo>
                      <a:cubicBezTo>
                        <a:pt x="253702" y="90775"/>
                        <a:pt x="167387" y="184908"/>
                        <a:pt x="250172" y="135238"/>
                      </a:cubicBezTo>
                      <a:cubicBezTo>
                        <a:pt x="260886" y="128810"/>
                        <a:pt x="266281" y="115665"/>
                        <a:pt x="276677" y="108734"/>
                      </a:cubicBezTo>
                      <a:cubicBezTo>
                        <a:pt x="293114" y="97776"/>
                        <a:pt x="312533" y="92030"/>
                        <a:pt x="329685" y="82229"/>
                      </a:cubicBezTo>
                      <a:cubicBezTo>
                        <a:pt x="401612" y="41128"/>
                        <a:pt x="336312" y="66768"/>
                        <a:pt x="409198" y="42473"/>
                      </a:cubicBezTo>
                      <a:cubicBezTo>
                        <a:pt x="422450" y="33638"/>
                        <a:pt x="434042" y="21561"/>
                        <a:pt x="448955" y="15968"/>
                      </a:cubicBezTo>
                      <a:cubicBezTo>
                        <a:pt x="543325" y="-19421"/>
                        <a:pt x="783320" y="14902"/>
                        <a:pt x="806764" y="15968"/>
                      </a:cubicBezTo>
                      <a:cubicBezTo>
                        <a:pt x="844585" y="23533"/>
                        <a:pt x="888610" y="31246"/>
                        <a:pt x="926033" y="42473"/>
                      </a:cubicBezTo>
                      <a:cubicBezTo>
                        <a:pt x="952793" y="50501"/>
                        <a:pt x="982300" y="53480"/>
                        <a:pt x="1005546" y="68977"/>
                      </a:cubicBezTo>
                      <a:cubicBezTo>
                        <a:pt x="1018798" y="77812"/>
                        <a:pt x="1032866" y="85531"/>
                        <a:pt x="1045303" y="95481"/>
                      </a:cubicBezTo>
                      <a:cubicBezTo>
                        <a:pt x="1055059" y="103286"/>
                        <a:pt x="1061093" y="115558"/>
                        <a:pt x="1071807" y="121986"/>
                      </a:cubicBezTo>
                      <a:cubicBezTo>
                        <a:pt x="1083785" y="129173"/>
                        <a:pt x="1098312" y="130821"/>
                        <a:pt x="1111564" y="135238"/>
                      </a:cubicBezTo>
                      <a:cubicBezTo>
                        <a:pt x="1124816" y="144073"/>
                        <a:pt x="1138883" y="151792"/>
                        <a:pt x="1151320" y="161742"/>
                      </a:cubicBezTo>
                      <a:cubicBezTo>
                        <a:pt x="1178293" y="183321"/>
                        <a:pt x="1184651" y="198487"/>
                        <a:pt x="1204329" y="228003"/>
                      </a:cubicBezTo>
                      <a:cubicBezTo>
                        <a:pt x="1199912" y="258925"/>
                        <a:pt x="1200955" y="291135"/>
                        <a:pt x="1191077" y="320768"/>
                      </a:cubicBezTo>
                      <a:cubicBezTo>
                        <a:pt x="1187126" y="332621"/>
                        <a:pt x="1176941" y="345506"/>
                        <a:pt x="1164572" y="347273"/>
                      </a:cubicBezTo>
                      <a:cubicBezTo>
                        <a:pt x="1142274" y="350459"/>
                        <a:pt x="1120042" y="339948"/>
                        <a:pt x="1098311" y="334021"/>
                      </a:cubicBezTo>
                      <a:cubicBezTo>
                        <a:pt x="1071357" y="326670"/>
                        <a:pt x="1018798" y="307516"/>
                        <a:pt x="1018798" y="307516"/>
                      </a:cubicBezTo>
                      <a:cubicBezTo>
                        <a:pt x="1005546" y="298681"/>
                        <a:pt x="993288" y="288135"/>
                        <a:pt x="979042" y="281012"/>
                      </a:cubicBezTo>
                      <a:cubicBezTo>
                        <a:pt x="966548" y="274765"/>
                        <a:pt x="951263" y="274947"/>
                        <a:pt x="939285" y="267760"/>
                      </a:cubicBezTo>
                      <a:cubicBezTo>
                        <a:pt x="928571" y="261332"/>
                        <a:pt x="923495" y="247683"/>
                        <a:pt x="912781" y="241255"/>
                      </a:cubicBezTo>
                      <a:cubicBezTo>
                        <a:pt x="900803" y="234068"/>
                        <a:pt x="886456" y="231841"/>
                        <a:pt x="873024" y="228003"/>
                      </a:cubicBezTo>
                      <a:cubicBezTo>
                        <a:pt x="794122" y="205460"/>
                        <a:pt x="830484" y="220269"/>
                        <a:pt x="727250" y="201499"/>
                      </a:cubicBezTo>
                      <a:cubicBezTo>
                        <a:pt x="709331" y="198241"/>
                        <a:pt x="691911" y="192664"/>
                        <a:pt x="674242" y="188247"/>
                      </a:cubicBezTo>
                      <a:cubicBezTo>
                        <a:pt x="590372" y="202225"/>
                        <a:pt x="621599" y="201499"/>
                        <a:pt x="581477" y="201499"/>
                      </a:cubicBezTo>
                    </a:path>
                  </a:pathLst>
                </a:custGeom>
                <a:solidFill>
                  <a:srgbClr val="FF66F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</p:grpSp>
          <p:sp>
            <p:nvSpPr>
              <p:cNvPr id="953" name="正方形/長方形 952"/>
              <p:cNvSpPr/>
              <p:nvPr/>
            </p:nvSpPr>
            <p:spPr>
              <a:xfrm>
                <a:off x="3211081" y="1525873"/>
                <a:ext cx="3110384" cy="1353091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ja-JP" altLang="en-US" sz="2000" b="0" cap="none" spc="0" dirty="0" smtClean="0">
                    <a:ln w="18415" cmpd="sng">
                      <a:solidFill>
                        <a:sysClr val="windowText" lastClr="000000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</a:rPr>
                  <a:t>もんだい</a:t>
                </a:r>
                <a:endParaRPr lang="ja-JP" altLang="en-US" sz="2000" b="0" cap="none" spc="0" dirty="0">
                  <a:ln w="18415" cmpd="sng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795" name="グループ化 794"/>
            <p:cNvGrpSpPr/>
            <p:nvPr/>
          </p:nvGrpSpPr>
          <p:grpSpPr>
            <a:xfrm>
              <a:off x="5454036" y="1817400"/>
              <a:ext cx="1455374" cy="1384722"/>
              <a:chOff x="2744777" y="1484784"/>
              <a:chExt cx="4050390" cy="4682851"/>
            </a:xfrm>
          </p:grpSpPr>
          <p:grpSp>
            <p:nvGrpSpPr>
              <p:cNvPr id="939" name="グループ化 938"/>
              <p:cNvGrpSpPr/>
              <p:nvPr/>
            </p:nvGrpSpPr>
            <p:grpSpPr>
              <a:xfrm>
                <a:off x="2744777" y="1484784"/>
                <a:ext cx="4050390" cy="4682851"/>
                <a:chOff x="2668961" y="1844824"/>
                <a:chExt cx="4050390" cy="4682851"/>
              </a:xfrm>
            </p:grpSpPr>
            <p:sp>
              <p:nvSpPr>
                <p:cNvPr id="944" name="フリーフォーム 943"/>
                <p:cNvSpPr/>
                <p:nvPr/>
              </p:nvSpPr>
              <p:spPr>
                <a:xfrm>
                  <a:off x="2668961" y="1844824"/>
                  <a:ext cx="4050390" cy="4682851"/>
                </a:xfrm>
                <a:custGeom>
                  <a:avLst/>
                  <a:gdLst>
                    <a:gd name="connsiteX0" fmla="*/ 1277497 w 4050390"/>
                    <a:gd name="connsiteY0" fmla="*/ 35515 h 4334120"/>
                    <a:gd name="connsiteX1" fmla="*/ 747410 w 4050390"/>
                    <a:gd name="connsiteY1" fmla="*/ 287306 h 4334120"/>
                    <a:gd name="connsiteX2" fmla="*/ 349845 w 4050390"/>
                    <a:gd name="connsiteY2" fmla="*/ 936663 h 4334120"/>
                    <a:gd name="connsiteX3" fmla="*/ 190819 w 4050390"/>
                    <a:gd name="connsiteY3" fmla="*/ 2672698 h 4334120"/>
                    <a:gd name="connsiteX4" fmla="*/ 204071 w 4050390"/>
                    <a:gd name="connsiteY4" fmla="*/ 4209950 h 4334120"/>
                    <a:gd name="connsiteX5" fmla="*/ 270332 w 4050390"/>
                    <a:gd name="connsiteY5" fmla="*/ 4249706 h 4334120"/>
                    <a:gd name="connsiteX6" fmla="*/ 3649637 w 4050390"/>
                    <a:gd name="connsiteY6" fmla="*/ 4302715 h 4334120"/>
                    <a:gd name="connsiteX7" fmla="*/ 4020697 w 4050390"/>
                    <a:gd name="connsiteY7" fmla="*/ 4249706 h 4334120"/>
                    <a:gd name="connsiteX8" fmla="*/ 3967689 w 4050390"/>
                    <a:gd name="connsiteY8" fmla="*/ 4156941 h 4334120"/>
                    <a:gd name="connsiteX9" fmla="*/ 3914680 w 4050390"/>
                    <a:gd name="connsiteY9" fmla="*/ 2526924 h 4334120"/>
                    <a:gd name="connsiteX10" fmla="*/ 3768906 w 4050390"/>
                    <a:gd name="connsiteY10" fmla="*/ 578854 h 4334120"/>
                    <a:gd name="connsiteX11" fmla="*/ 2152141 w 4050390"/>
                    <a:gd name="connsiteY11" fmla="*/ 22263 h 4334120"/>
                    <a:gd name="connsiteX12" fmla="*/ 1065463 w 4050390"/>
                    <a:gd name="connsiteY12" fmla="*/ 101776 h 4334120"/>
                    <a:gd name="connsiteX13" fmla="*/ 1065463 w 4050390"/>
                    <a:gd name="connsiteY13" fmla="*/ 101776 h 43341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4050390" h="4334120">
                      <a:moveTo>
                        <a:pt x="1277497" y="35515"/>
                      </a:moveTo>
                      <a:cubicBezTo>
                        <a:pt x="1089758" y="86315"/>
                        <a:pt x="902019" y="137115"/>
                        <a:pt x="747410" y="287306"/>
                      </a:cubicBezTo>
                      <a:cubicBezTo>
                        <a:pt x="592801" y="437497"/>
                        <a:pt x="442610" y="539098"/>
                        <a:pt x="349845" y="936663"/>
                      </a:cubicBezTo>
                      <a:cubicBezTo>
                        <a:pt x="257080" y="1334228"/>
                        <a:pt x="215115" y="2127150"/>
                        <a:pt x="190819" y="2672698"/>
                      </a:cubicBezTo>
                      <a:cubicBezTo>
                        <a:pt x="166523" y="3218246"/>
                        <a:pt x="190819" y="3947115"/>
                        <a:pt x="204071" y="4209950"/>
                      </a:cubicBezTo>
                      <a:cubicBezTo>
                        <a:pt x="217323" y="4472785"/>
                        <a:pt x="-303929" y="4234245"/>
                        <a:pt x="270332" y="4249706"/>
                      </a:cubicBezTo>
                      <a:cubicBezTo>
                        <a:pt x="844593" y="4265167"/>
                        <a:pt x="3024576" y="4302715"/>
                        <a:pt x="3649637" y="4302715"/>
                      </a:cubicBezTo>
                      <a:cubicBezTo>
                        <a:pt x="4274698" y="4302715"/>
                        <a:pt x="3967688" y="4274002"/>
                        <a:pt x="4020697" y="4249706"/>
                      </a:cubicBezTo>
                      <a:cubicBezTo>
                        <a:pt x="4073706" y="4225410"/>
                        <a:pt x="3985359" y="4444071"/>
                        <a:pt x="3967689" y="4156941"/>
                      </a:cubicBezTo>
                      <a:cubicBezTo>
                        <a:pt x="3950020" y="3869811"/>
                        <a:pt x="3947811" y="3123272"/>
                        <a:pt x="3914680" y="2526924"/>
                      </a:cubicBezTo>
                      <a:cubicBezTo>
                        <a:pt x="3881550" y="1930576"/>
                        <a:pt x="4062663" y="996298"/>
                        <a:pt x="3768906" y="578854"/>
                      </a:cubicBezTo>
                      <a:cubicBezTo>
                        <a:pt x="3475150" y="161411"/>
                        <a:pt x="2602715" y="101776"/>
                        <a:pt x="2152141" y="22263"/>
                      </a:cubicBezTo>
                      <a:cubicBezTo>
                        <a:pt x="1701567" y="-57250"/>
                        <a:pt x="1065463" y="101776"/>
                        <a:pt x="1065463" y="101776"/>
                      </a:cubicBezTo>
                      <a:lnTo>
                        <a:pt x="1065463" y="101776"/>
                      </a:lnTo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945" name="円/楕円 944"/>
                <p:cNvSpPr/>
                <p:nvPr/>
              </p:nvSpPr>
              <p:spPr>
                <a:xfrm>
                  <a:off x="3539968" y="2708920"/>
                  <a:ext cx="864096" cy="864096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946" name="弦 945"/>
                <p:cNvSpPr/>
                <p:nvPr/>
              </p:nvSpPr>
              <p:spPr>
                <a:xfrm rot="17413514">
                  <a:off x="3511875" y="2740803"/>
                  <a:ext cx="863204" cy="848977"/>
                </a:xfrm>
                <a:prstGeom prst="chord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947" name="円/楕円 946"/>
                <p:cNvSpPr/>
                <p:nvPr/>
              </p:nvSpPr>
              <p:spPr>
                <a:xfrm>
                  <a:off x="4913988" y="2708920"/>
                  <a:ext cx="864096" cy="864096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948" name="弦 947"/>
                <p:cNvSpPr/>
                <p:nvPr/>
              </p:nvSpPr>
              <p:spPr>
                <a:xfrm rot="17413514">
                  <a:off x="4885895" y="2740803"/>
                  <a:ext cx="863204" cy="848977"/>
                </a:xfrm>
                <a:prstGeom prst="chord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949" name="円/楕円 948"/>
                <p:cNvSpPr/>
                <p:nvPr/>
              </p:nvSpPr>
              <p:spPr>
                <a:xfrm>
                  <a:off x="3779912" y="2996952"/>
                  <a:ext cx="360040" cy="28803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950" name="円/楕円 949"/>
                <p:cNvSpPr/>
                <p:nvPr/>
              </p:nvSpPr>
              <p:spPr>
                <a:xfrm>
                  <a:off x="5137477" y="3021275"/>
                  <a:ext cx="360040" cy="28803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</p:grpSp>
          <p:grpSp>
            <p:nvGrpSpPr>
              <p:cNvPr id="940" name="グループ化 939"/>
              <p:cNvGrpSpPr/>
              <p:nvPr/>
            </p:nvGrpSpPr>
            <p:grpSpPr>
              <a:xfrm>
                <a:off x="4333282" y="3948385"/>
                <a:ext cx="880011" cy="701173"/>
                <a:chOff x="4109793" y="3844323"/>
                <a:chExt cx="1216771" cy="701173"/>
              </a:xfrm>
            </p:grpSpPr>
            <p:sp>
              <p:nvSpPr>
                <p:cNvPr id="942" name="フリーフォーム 941"/>
                <p:cNvSpPr/>
                <p:nvPr/>
              </p:nvSpPr>
              <p:spPr>
                <a:xfrm>
                  <a:off x="4109793" y="4052449"/>
                  <a:ext cx="1204329" cy="493047"/>
                </a:xfrm>
                <a:custGeom>
                  <a:avLst/>
                  <a:gdLst>
                    <a:gd name="connsiteX0" fmla="*/ 700746 w 1204329"/>
                    <a:gd name="connsiteY0" fmla="*/ 188247 h 493047"/>
                    <a:gd name="connsiteX1" fmla="*/ 528468 w 1204329"/>
                    <a:gd name="connsiteY1" fmla="*/ 201499 h 493047"/>
                    <a:gd name="connsiteX2" fmla="*/ 448955 w 1204329"/>
                    <a:gd name="connsiteY2" fmla="*/ 228003 h 493047"/>
                    <a:gd name="connsiteX3" fmla="*/ 369442 w 1204329"/>
                    <a:gd name="connsiteY3" fmla="*/ 281012 h 493047"/>
                    <a:gd name="connsiteX4" fmla="*/ 303181 w 1204329"/>
                    <a:gd name="connsiteY4" fmla="*/ 334021 h 493047"/>
                    <a:gd name="connsiteX5" fmla="*/ 236920 w 1204329"/>
                    <a:gd name="connsiteY5" fmla="*/ 400281 h 493047"/>
                    <a:gd name="connsiteX6" fmla="*/ 170659 w 1204329"/>
                    <a:gd name="connsiteY6" fmla="*/ 440038 h 493047"/>
                    <a:gd name="connsiteX7" fmla="*/ 130903 w 1204329"/>
                    <a:gd name="connsiteY7" fmla="*/ 466542 h 493047"/>
                    <a:gd name="connsiteX8" fmla="*/ 51390 w 1204329"/>
                    <a:gd name="connsiteY8" fmla="*/ 493047 h 493047"/>
                    <a:gd name="connsiteX9" fmla="*/ 24885 w 1204329"/>
                    <a:gd name="connsiteY9" fmla="*/ 347273 h 493047"/>
                    <a:gd name="connsiteX10" fmla="*/ 64642 w 1204329"/>
                    <a:gd name="connsiteY10" fmla="*/ 281012 h 493047"/>
                    <a:gd name="connsiteX11" fmla="*/ 91146 w 1204329"/>
                    <a:gd name="connsiteY11" fmla="*/ 241255 h 493047"/>
                    <a:gd name="connsiteX12" fmla="*/ 170659 w 1204329"/>
                    <a:gd name="connsiteY12" fmla="*/ 201499 h 493047"/>
                    <a:gd name="connsiteX13" fmla="*/ 250172 w 1204329"/>
                    <a:gd name="connsiteY13" fmla="*/ 135238 h 493047"/>
                    <a:gd name="connsiteX14" fmla="*/ 276677 w 1204329"/>
                    <a:gd name="connsiteY14" fmla="*/ 108734 h 493047"/>
                    <a:gd name="connsiteX15" fmla="*/ 329685 w 1204329"/>
                    <a:gd name="connsiteY15" fmla="*/ 82229 h 493047"/>
                    <a:gd name="connsiteX16" fmla="*/ 409198 w 1204329"/>
                    <a:gd name="connsiteY16" fmla="*/ 42473 h 493047"/>
                    <a:gd name="connsiteX17" fmla="*/ 448955 w 1204329"/>
                    <a:gd name="connsiteY17" fmla="*/ 15968 h 493047"/>
                    <a:gd name="connsiteX18" fmla="*/ 806764 w 1204329"/>
                    <a:gd name="connsiteY18" fmla="*/ 15968 h 493047"/>
                    <a:gd name="connsiteX19" fmla="*/ 926033 w 1204329"/>
                    <a:gd name="connsiteY19" fmla="*/ 42473 h 493047"/>
                    <a:gd name="connsiteX20" fmla="*/ 1005546 w 1204329"/>
                    <a:gd name="connsiteY20" fmla="*/ 68977 h 493047"/>
                    <a:gd name="connsiteX21" fmla="*/ 1045303 w 1204329"/>
                    <a:gd name="connsiteY21" fmla="*/ 95481 h 493047"/>
                    <a:gd name="connsiteX22" fmla="*/ 1071807 w 1204329"/>
                    <a:gd name="connsiteY22" fmla="*/ 121986 h 493047"/>
                    <a:gd name="connsiteX23" fmla="*/ 1111564 w 1204329"/>
                    <a:gd name="connsiteY23" fmla="*/ 135238 h 493047"/>
                    <a:gd name="connsiteX24" fmla="*/ 1151320 w 1204329"/>
                    <a:gd name="connsiteY24" fmla="*/ 161742 h 493047"/>
                    <a:gd name="connsiteX25" fmla="*/ 1204329 w 1204329"/>
                    <a:gd name="connsiteY25" fmla="*/ 228003 h 493047"/>
                    <a:gd name="connsiteX26" fmla="*/ 1191077 w 1204329"/>
                    <a:gd name="connsiteY26" fmla="*/ 320768 h 493047"/>
                    <a:gd name="connsiteX27" fmla="*/ 1164572 w 1204329"/>
                    <a:gd name="connsiteY27" fmla="*/ 347273 h 493047"/>
                    <a:gd name="connsiteX28" fmla="*/ 1098311 w 1204329"/>
                    <a:gd name="connsiteY28" fmla="*/ 334021 h 493047"/>
                    <a:gd name="connsiteX29" fmla="*/ 1018798 w 1204329"/>
                    <a:gd name="connsiteY29" fmla="*/ 307516 h 493047"/>
                    <a:gd name="connsiteX30" fmla="*/ 979042 w 1204329"/>
                    <a:gd name="connsiteY30" fmla="*/ 281012 h 493047"/>
                    <a:gd name="connsiteX31" fmla="*/ 939285 w 1204329"/>
                    <a:gd name="connsiteY31" fmla="*/ 267760 h 493047"/>
                    <a:gd name="connsiteX32" fmla="*/ 912781 w 1204329"/>
                    <a:gd name="connsiteY32" fmla="*/ 241255 h 493047"/>
                    <a:gd name="connsiteX33" fmla="*/ 873024 w 1204329"/>
                    <a:gd name="connsiteY33" fmla="*/ 228003 h 493047"/>
                    <a:gd name="connsiteX34" fmla="*/ 727250 w 1204329"/>
                    <a:gd name="connsiteY34" fmla="*/ 201499 h 493047"/>
                    <a:gd name="connsiteX35" fmla="*/ 674242 w 1204329"/>
                    <a:gd name="connsiteY35" fmla="*/ 188247 h 493047"/>
                    <a:gd name="connsiteX36" fmla="*/ 581477 w 1204329"/>
                    <a:gd name="connsiteY36" fmla="*/ 201499 h 493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1204329" h="493047">
                      <a:moveTo>
                        <a:pt x="700746" y="188247"/>
                      </a:moveTo>
                      <a:cubicBezTo>
                        <a:pt x="643320" y="192664"/>
                        <a:pt x="585359" y="192516"/>
                        <a:pt x="528468" y="201499"/>
                      </a:cubicBezTo>
                      <a:cubicBezTo>
                        <a:pt x="500872" y="205856"/>
                        <a:pt x="448955" y="228003"/>
                        <a:pt x="448955" y="228003"/>
                      </a:cubicBezTo>
                      <a:cubicBezTo>
                        <a:pt x="422451" y="245673"/>
                        <a:pt x="391967" y="258488"/>
                        <a:pt x="369442" y="281012"/>
                      </a:cubicBezTo>
                      <a:cubicBezTo>
                        <a:pt x="331675" y="318778"/>
                        <a:pt x="353333" y="300585"/>
                        <a:pt x="303181" y="334021"/>
                      </a:cubicBezTo>
                      <a:cubicBezTo>
                        <a:pt x="257744" y="402177"/>
                        <a:pt x="300028" y="349795"/>
                        <a:pt x="236920" y="400281"/>
                      </a:cubicBezTo>
                      <a:cubicBezTo>
                        <a:pt x="184944" y="441862"/>
                        <a:pt x="239704" y="417023"/>
                        <a:pt x="170659" y="440038"/>
                      </a:cubicBezTo>
                      <a:cubicBezTo>
                        <a:pt x="157407" y="448873"/>
                        <a:pt x="145457" y="460073"/>
                        <a:pt x="130903" y="466542"/>
                      </a:cubicBezTo>
                      <a:cubicBezTo>
                        <a:pt x="105373" y="477889"/>
                        <a:pt x="51390" y="493047"/>
                        <a:pt x="51390" y="493047"/>
                      </a:cubicBezTo>
                      <a:cubicBezTo>
                        <a:pt x="-28123" y="466541"/>
                        <a:pt x="2744" y="491194"/>
                        <a:pt x="24885" y="347273"/>
                      </a:cubicBezTo>
                      <a:cubicBezTo>
                        <a:pt x="32557" y="297406"/>
                        <a:pt x="36784" y="315834"/>
                        <a:pt x="64642" y="281012"/>
                      </a:cubicBezTo>
                      <a:cubicBezTo>
                        <a:pt x="74592" y="268575"/>
                        <a:pt x="79884" y="252517"/>
                        <a:pt x="91146" y="241255"/>
                      </a:cubicBezTo>
                      <a:cubicBezTo>
                        <a:pt x="116835" y="215566"/>
                        <a:pt x="138325" y="212277"/>
                        <a:pt x="170659" y="201499"/>
                      </a:cubicBezTo>
                      <a:cubicBezTo>
                        <a:pt x="253702" y="90775"/>
                        <a:pt x="167387" y="184908"/>
                        <a:pt x="250172" y="135238"/>
                      </a:cubicBezTo>
                      <a:cubicBezTo>
                        <a:pt x="260886" y="128810"/>
                        <a:pt x="266281" y="115665"/>
                        <a:pt x="276677" y="108734"/>
                      </a:cubicBezTo>
                      <a:cubicBezTo>
                        <a:pt x="293114" y="97776"/>
                        <a:pt x="312533" y="92030"/>
                        <a:pt x="329685" y="82229"/>
                      </a:cubicBezTo>
                      <a:cubicBezTo>
                        <a:pt x="401612" y="41128"/>
                        <a:pt x="336312" y="66768"/>
                        <a:pt x="409198" y="42473"/>
                      </a:cubicBezTo>
                      <a:cubicBezTo>
                        <a:pt x="422450" y="33638"/>
                        <a:pt x="434042" y="21561"/>
                        <a:pt x="448955" y="15968"/>
                      </a:cubicBezTo>
                      <a:cubicBezTo>
                        <a:pt x="543325" y="-19421"/>
                        <a:pt x="783320" y="14902"/>
                        <a:pt x="806764" y="15968"/>
                      </a:cubicBezTo>
                      <a:cubicBezTo>
                        <a:pt x="844585" y="23533"/>
                        <a:pt x="888610" y="31246"/>
                        <a:pt x="926033" y="42473"/>
                      </a:cubicBezTo>
                      <a:cubicBezTo>
                        <a:pt x="952793" y="50501"/>
                        <a:pt x="982300" y="53480"/>
                        <a:pt x="1005546" y="68977"/>
                      </a:cubicBezTo>
                      <a:cubicBezTo>
                        <a:pt x="1018798" y="77812"/>
                        <a:pt x="1032866" y="85531"/>
                        <a:pt x="1045303" y="95481"/>
                      </a:cubicBezTo>
                      <a:cubicBezTo>
                        <a:pt x="1055059" y="103286"/>
                        <a:pt x="1061093" y="115558"/>
                        <a:pt x="1071807" y="121986"/>
                      </a:cubicBezTo>
                      <a:cubicBezTo>
                        <a:pt x="1083785" y="129173"/>
                        <a:pt x="1098312" y="130821"/>
                        <a:pt x="1111564" y="135238"/>
                      </a:cubicBezTo>
                      <a:cubicBezTo>
                        <a:pt x="1124816" y="144073"/>
                        <a:pt x="1138883" y="151792"/>
                        <a:pt x="1151320" y="161742"/>
                      </a:cubicBezTo>
                      <a:cubicBezTo>
                        <a:pt x="1178293" y="183321"/>
                        <a:pt x="1184651" y="198487"/>
                        <a:pt x="1204329" y="228003"/>
                      </a:cubicBezTo>
                      <a:cubicBezTo>
                        <a:pt x="1199912" y="258925"/>
                        <a:pt x="1200955" y="291135"/>
                        <a:pt x="1191077" y="320768"/>
                      </a:cubicBezTo>
                      <a:cubicBezTo>
                        <a:pt x="1187126" y="332621"/>
                        <a:pt x="1176941" y="345506"/>
                        <a:pt x="1164572" y="347273"/>
                      </a:cubicBezTo>
                      <a:cubicBezTo>
                        <a:pt x="1142274" y="350459"/>
                        <a:pt x="1120042" y="339948"/>
                        <a:pt x="1098311" y="334021"/>
                      </a:cubicBezTo>
                      <a:cubicBezTo>
                        <a:pt x="1071357" y="326670"/>
                        <a:pt x="1018798" y="307516"/>
                        <a:pt x="1018798" y="307516"/>
                      </a:cubicBezTo>
                      <a:cubicBezTo>
                        <a:pt x="1005546" y="298681"/>
                        <a:pt x="993288" y="288135"/>
                        <a:pt x="979042" y="281012"/>
                      </a:cubicBezTo>
                      <a:cubicBezTo>
                        <a:pt x="966548" y="274765"/>
                        <a:pt x="951263" y="274947"/>
                        <a:pt x="939285" y="267760"/>
                      </a:cubicBezTo>
                      <a:cubicBezTo>
                        <a:pt x="928571" y="261332"/>
                        <a:pt x="923495" y="247683"/>
                        <a:pt x="912781" y="241255"/>
                      </a:cubicBezTo>
                      <a:cubicBezTo>
                        <a:pt x="900803" y="234068"/>
                        <a:pt x="886456" y="231841"/>
                        <a:pt x="873024" y="228003"/>
                      </a:cubicBezTo>
                      <a:cubicBezTo>
                        <a:pt x="794122" y="205460"/>
                        <a:pt x="830484" y="220269"/>
                        <a:pt x="727250" y="201499"/>
                      </a:cubicBezTo>
                      <a:cubicBezTo>
                        <a:pt x="709331" y="198241"/>
                        <a:pt x="691911" y="192664"/>
                        <a:pt x="674242" y="188247"/>
                      </a:cubicBezTo>
                      <a:cubicBezTo>
                        <a:pt x="590372" y="202225"/>
                        <a:pt x="621599" y="201499"/>
                        <a:pt x="581477" y="201499"/>
                      </a:cubicBezTo>
                    </a:path>
                  </a:pathLst>
                </a:custGeom>
                <a:solidFill>
                  <a:srgbClr val="FF66F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943" name="フリーフォーム 942"/>
                <p:cNvSpPr/>
                <p:nvPr/>
              </p:nvSpPr>
              <p:spPr>
                <a:xfrm>
                  <a:off x="4122235" y="3844323"/>
                  <a:ext cx="1204329" cy="493047"/>
                </a:xfrm>
                <a:custGeom>
                  <a:avLst/>
                  <a:gdLst>
                    <a:gd name="connsiteX0" fmla="*/ 700746 w 1204329"/>
                    <a:gd name="connsiteY0" fmla="*/ 188247 h 493047"/>
                    <a:gd name="connsiteX1" fmla="*/ 528468 w 1204329"/>
                    <a:gd name="connsiteY1" fmla="*/ 201499 h 493047"/>
                    <a:gd name="connsiteX2" fmla="*/ 448955 w 1204329"/>
                    <a:gd name="connsiteY2" fmla="*/ 228003 h 493047"/>
                    <a:gd name="connsiteX3" fmla="*/ 369442 w 1204329"/>
                    <a:gd name="connsiteY3" fmla="*/ 281012 h 493047"/>
                    <a:gd name="connsiteX4" fmla="*/ 303181 w 1204329"/>
                    <a:gd name="connsiteY4" fmla="*/ 334021 h 493047"/>
                    <a:gd name="connsiteX5" fmla="*/ 236920 w 1204329"/>
                    <a:gd name="connsiteY5" fmla="*/ 400281 h 493047"/>
                    <a:gd name="connsiteX6" fmla="*/ 170659 w 1204329"/>
                    <a:gd name="connsiteY6" fmla="*/ 440038 h 493047"/>
                    <a:gd name="connsiteX7" fmla="*/ 130903 w 1204329"/>
                    <a:gd name="connsiteY7" fmla="*/ 466542 h 493047"/>
                    <a:gd name="connsiteX8" fmla="*/ 51390 w 1204329"/>
                    <a:gd name="connsiteY8" fmla="*/ 493047 h 493047"/>
                    <a:gd name="connsiteX9" fmla="*/ 24885 w 1204329"/>
                    <a:gd name="connsiteY9" fmla="*/ 347273 h 493047"/>
                    <a:gd name="connsiteX10" fmla="*/ 64642 w 1204329"/>
                    <a:gd name="connsiteY10" fmla="*/ 281012 h 493047"/>
                    <a:gd name="connsiteX11" fmla="*/ 91146 w 1204329"/>
                    <a:gd name="connsiteY11" fmla="*/ 241255 h 493047"/>
                    <a:gd name="connsiteX12" fmla="*/ 170659 w 1204329"/>
                    <a:gd name="connsiteY12" fmla="*/ 201499 h 493047"/>
                    <a:gd name="connsiteX13" fmla="*/ 250172 w 1204329"/>
                    <a:gd name="connsiteY13" fmla="*/ 135238 h 493047"/>
                    <a:gd name="connsiteX14" fmla="*/ 276677 w 1204329"/>
                    <a:gd name="connsiteY14" fmla="*/ 108734 h 493047"/>
                    <a:gd name="connsiteX15" fmla="*/ 329685 w 1204329"/>
                    <a:gd name="connsiteY15" fmla="*/ 82229 h 493047"/>
                    <a:gd name="connsiteX16" fmla="*/ 409198 w 1204329"/>
                    <a:gd name="connsiteY16" fmla="*/ 42473 h 493047"/>
                    <a:gd name="connsiteX17" fmla="*/ 448955 w 1204329"/>
                    <a:gd name="connsiteY17" fmla="*/ 15968 h 493047"/>
                    <a:gd name="connsiteX18" fmla="*/ 806764 w 1204329"/>
                    <a:gd name="connsiteY18" fmla="*/ 15968 h 493047"/>
                    <a:gd name="connsiteX19" fmla="*/ 926033 w 1204329"/>
                    <a:gd name="connsiteY19" fmla="*/ 42473 h 493047"/>
                    <a:gd name="connsiteX20" fmla="*/ 1005546 w 1204329"/>
                    <a:gd name="connsiteY20" fmla="*/ 68977 h 493047"/>
                    <a:gd name="connsiteX21" fmla="*/ 1045303 w 1204329"/>
                    <a:gd name="connsiteY21" fmla="*/ 95481 h 493047"/>
                    <a:gd name="connsiteX22" fmla="*/ 1071807 w 1204329"/>
                    <a:gd name="connsiteY22" fmla="*/ 121986 h 493047"/>
                    <a:gd name="connsiteX23" fmla="*/ 1111564 w 1204329"/>
                    <a:gd name="connsiteY23" fmla="*/ 135238 h 493047"/>
                    <a:gd name="connsiteX24" fmla="*/ 1151320 w 1204329"/>
                    <a:gd name="connsiteY24" fmla="*/ 161742 h 493047"/>
                    <a:gd name="connsiteX25" fmla="*/ 1204329 w 1204329"/>
                    <a:gd name="connsiteY25" fmla="*/ 228003 h 493047"/>
                    <a:gd name="connsiteX26" fmla="*/ 1191077 w 1204329"/>
                    <a:gd name="connsiteY26" fmla="*/ 320768 h 493047"/>
                    <a:gd name="connsiteX27" fmla="*/ 1164572 w 1204329"/>
                    <a:gd name="connsiteY27" fmla="*/ 347273 h 493047"/>
                    <a:gd name="connsiteX28" fmla="*/ 1098311 w 1204329"/>
                    <a:gd name="connsiteY28" fmla="*/ 334021 h 493047"/>
                    <a:gd name="connsiteX29" fmla="*/ 1018798 w 1204329"/>
                    <a:gd name="connsiteY29" fmla="*/ 307516 h 493047"/>
                    <a:gd name="connsiteX30" fmla="*/ 979042 w 1204329"/>
                    <a:gd name="connsiteY30" fmla="*/ 281012 h 493047"/>
                    <a:gd name="connsiteX31" fmla="*/ 939285 w 1204329"/>
                    <a:gd name="connsiteY31" fmla="*/ 267760 h 493047"/>
                    <a:gd name="connsiteX32" fmla="*/ 912781 w 1204329"/>
                    <a:gd name="connsiteY32" fmla="*/ 241255 h 493047"/>
                    <a:gd name="connsiteX33" fmla="*/ 873024 w 1204329"/>
                    <a:gd name="connsiteY33" fmla="*/ 228003 h 493047"/>
                    <a:gd name="connsiteX34" fmla="*/ 727250 w 1204329"/>
                    <a:gd name="connsiteY34" fmla="*/ 201499 h 493047"/>
                    <a:gd name="connsiteX35" fmla="*/ 674242 w 1204329"/>
                    <a:gd name="connsiteY35" fmla="*/ 188247 h 493047"/>
                    <a:gd name="connsiteX36" fmla="*/ 581477 w 1204329"/>
                    <a:gd name="connsiteY36" fmla="*/ 201499 h 493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1204329" h="493047">
                      <a:moveTo>
                        <a:pt x="700746" y="188247"/>
                      </a:moveTo>
                      <a:cubicBezTo>
                        <a:pt x="643320" y="192664"/>
                        <a:pt x="585359" y="192516"/>
                        <a:pt x="528468" y="201499"/>
                      </a:cubicBezTo>
                      <a:cubicBezTo>
                        <a:pt x="500872" y="205856"/>
                        <a:pt x="448955" y="228003"/>
                        <a:pt x="448955" y="228003"/>
                      </a:cubicBezTo>
                      <a:cubicBezTo>
                        <a:pt x="422451" y="245673"/>
                        <a:pt x="391967" y="258488"/>
                        <a:pt x="369442" y="281012"/>
                      </a:cubicBezTo>
                      <a:cubicBezTo>
                        <a:pt x="331675" y="318778"/>
                        <a:pt x="353333" y="300585"/>
                        <a:pt x="303181" y="334021"/>
                      </a:cubicBezTo>
                      <a:cubicBezTo>
                        <a:pt x="257744" y="402177"/>
                        <a:pt x="300028" y="349795"/>
                        <a:pt x="236920" y="400281"/>
                      </a:cubicBezTo>
                      <a:cubicBezTo>
                        <a:pt x="184944" y="441862"/>
                        <a:pt x="239704" y="417023"/>
                        <a:pt x="170659" y="440038"/>
                      </a:cubicBezTo>
                      <a:cubicBezTo>
                        <a:pt x="157407" y="448873"/>
                        <a:pt x="145457" y="460073"/>
                        <a:pt x="130903" y="466542"/>
                      </a:cubicBezTo>
                      <a:cubicBezTo>
                        <a:pt x="105373" y="477889"/>
                        <a:pt x="51390" y="493047"/>
                        <a:pt x="51390" y="493047"/>
                      </a:cubicBezTo>
                      <a:cubicBezTo>
                        <a:pt x="-28123" y="466541"/>
                        <a:pt x="2744" y="491194"/>
                        <a:pt x="24885" y="347273"/>
                      </a:cubicBezTo>
                      <a:cubicBezTo>
                        <a:pt x="32557" y="297406"/>
                        <a:pt x="36784" y="315834"/>
                        <a:pt x="64642" y="281012"/>
                      </a:cubicBezTo>
                      <a:cubicBezTo>
                        <a:pt x="74592" y="268575"/>
                        <a:pt x="79884" y="252517"/>
                        <a:pt x="91146" y="241255"/>
                      </a:cubicBezTo>
                      <a:cubicBezTo>
                        <a:pt x="116835" y="215566"/>
                        <a:pt x="138325" y="212277"/>
                        <a:pt x="170659" y="201499"/>
                      </a:cubicBezTo>
                      <a:cubicBezTo>
                        <a:pt x="253702" y="90775"/>
                        <a:pt x="167387" y="184908"/>
                        <a:pt x="250172" y="135238"/>
                      </a:cubicBezTo>
                      <a:cubicBezTo>
                        <a:pt x="260886" y="128810"/>
                        <a:pt x="266281" y="115665"/>
                        <a:pt x="276677" y="108734"/>
                      </a:cubicBezTo>
                      <a:cubicBezTo>
                        <a:pt x="293114" y="97776"/>
                        <a:pt x="312533" y="92030"/>
                        <a:pt x="329685" y="82229"/>
                      </a:cubicBezTo>
                      <a:cubicBezTo>
                        <a:pt x="401612" y="41128"/>
                        <a:pt x="336312" y="66768"/>
                        <a:pt x="409198" y="42473"/>
                      </a:cubicBezTo>
                      <a:cubicBezTo>
                        <a:pt x="422450" y="33638"/>
                        <a:pt x="434042" y="21561"/>
                        <a:pt x="448955" y="15968"/>
                      </a:cubicBezTo>
                      <a:cubicBezTo>
                        <a:pt x="543325" y="-19421"/>
                        <a:pt x="783320" y="14902"/>
                        <a:pt x="806764" y="15968"/>
                      </a:cubicBezTo>
                      <a:cubicBezTo>
                        <a:pt x="844585" y="23533"/>
                        <a:pt x="888610" y="31246"/>
                        <a:pt x="926033" y="42473"/>
                      </a:cubicBezTo>
                      <a:cubicBezTo>
                        <a:pt x="952793" y="50501"/>
                        <a:pt x="982300" y="53480"/>
                        <a:pt x="1005546" y="68977"/>
                      </a:cubicBezTo>
                      <a:cubicBezTo>
                        <a:pt x="1018798" y="77812"/>
                        <a:pt x="1032866" y="85531"/>
                        <a:pt x="1045303" y="95481"/>
                      </a:cubicBezTo>
                      <a:cubicBezTo>
                        <a:pt x="1055059" y="103286"/>
                        <a:pt x="1061093" y="115558"/>
                        <a:pt x="1071807" y="121986"/>
                      </a:cubicBezTo>
                      <a:cubicBezTo>
                        <a:pt x="1083785" y="129173"/>
                        <a:pt x="1098312" y="130821"/>
                        <a:pt x="1111564" y="135238"/>
                      </a:cubicBezTo>
                      <a:cubicBezTo>
                        <a:pt x="1124816" y="144073"/>
                        <a:pt x="1138883" y="151792"/>
                        <a:pt x="1151320" y="161742"/>
                      </a:cubicBezTo>
                      <a:cubicBezTo>
                        <a:pt x="1178293" y="183321"/>
                        <a:pt x="1184651" y="198487"/>
                        <a:pt x="1204329" y="228003"/>
                      </a:cubicBezTo>
                      <a:cubicBezTo>
                        <a:pt x="1199912" y="258925"/>
                        <a:pt x="1200955" y="291135"/>
                        <a:pt x="1191077" y="320768"/>
                      </a:cubicBezTo>
                      <a:cubicBezTo>
                        <a:pt x="1187126" y="332621"/>
                        <a:pt x="1176941" y="345506"/>
                        <a:pt x="1164572" y="347273"/>
                      </a:cubicBezTo>
                      <a:cubicBezTo>
                        <a:pt x="1142274" y="350459"/>
                        <a:pt x="1120042" y="339948"/>
                        <a:pt x="1098311" y="334021"/>
                      </a:cubicBezTo>
                      <a:cubicBezTo>
                        <a:pt x="1071357" y="326670"/>
                        <a:pt x="1018798" y="307516"/>
                        <a:pt x="1018798" y="307516"/>
                      </a:cubicBezTo>
                      <a:cubicBezTo>
                        <a:pt x="1005546" y="298681"/>
                        <a:pt x="993288" y="288135"/>
                        <a:pt x="979042" y="281012"/>
                      </a:cubicBezTo>
                      <a:cubicBezTo>
                        <a:pt x="966548" y="274765"/>
                        <a:pt x="951263" y="274947"/>
                        <a:pt x="939285" y="267760"/>
                      </a:cubicBezTo>
                      <a:cubicBezTo>
                        <a:pt x="928571" y="261332"/>
                        <a:pt x="923495" y="247683"/>
                        <a:pt x="912781" y="241255"/>
                      </a:cubicBezTo>
                      <a:cubicBezTo>
                        <a:pt x="900803" y="234068"/>
                        <a:pt x="886456" y="231841"/>
                        <a:pt x="873024" y="228003"/>
                      </a:cubicBezTo>
                      <a:cubicBezTo>
                        <a:pt x="794122" y="205460"/>
                        <a:pt x="830484" y="220269"/>
                        <a:pt x="727250" y="201499"/>
                      </a:cubicBezTo>
                      <a:cubicBezTo>
                        <a:pt x="709331" y="198241"/>
                        <a:pt x="691911" y="192664"/>
                        <a:pt x="674242" y="188247"/>
                      </a:cubicBezTo>
                      <a:cubicBezTo>
                        <a:pt x="590372" y="202225"/>
                        <a:pt x="621599" y="201499"/>
                        <a:pt x="581477" y="201499"/>
                      </a:cubicBezTo>
                    </a:path>
                  </a:pathLst>
                </a:custGeom>
                <a:solidFill>
                  <a:srgbClr val="FF66F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</p:grpSp>
          <p:sp>
            <p:nvSpPr>
              <p:cNvPr id="941" name="正方形/長方形 940"/>
              <p:cNvSpPr/>
              <p:nvPr/>
            </p:nvSpPr>
            <p:spPr>
              <a:xfrm>
                <a:off x="3211081" y="1525873"/>
                <a:ext cx="3110384" cy="1353091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ja-JP" altLang="en-US" sz="2000" b="0" cap="none" spc="0" dirty="0" smtClean="0">
                    <a:ln w="18415" cmpd="sng">
                      <a:solidFill>
                        <a:sysClr val="windowText" lastClr="000000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</a:rPr>
                  <a:t>もんだい</a:t>
                </a:r>
                <a:endParaRPr lang="ja-JP" altLang="en-US" sz="2000" b="0" cap="none" spc="0" dirty="0">
                  <a:ln w="18415" cmpd="sng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796" name="グループ化 795"/>
            <p:cNvGrpSpPr/>
            <p:nvPr/>
          </p:nvGrpSpPr>
          <p:grpSpPr>
            <a:xfrm>
              <a:off x="7182228" y="1800864"/>
              <a:ext cx="1455374" cy="1384722"/>
              <a:chOff x="2744777" y="1484784"/>
              <a:chExt cx="4050390" cy="4682851"/>
            </a:xfrm>
          </p:grpSpPr>
          <p:grpSp>
            <p:nvGrpSpPr>
              <p:cNvPr id="927" name="グループ化 926"/>
              <p:cNvGrpSpPr/>
              <p:nvPr/>
            </p:nvGrpSpPr>
            <p:grpSpPr>
              <a:xfrm>
                <a:off x="2744777" y="1484784"/>
                <a:ext cx="4050390" cy="4682851"/>
                <a:chOff x="2668961" y="1844824"/>
                <a:chExt cx="4050390" cy="4682851"/>
              </a:xfrm>
            </p:grpSpPr>
            <p:sp>
              <p:nvSpPr>
                <p:cNvPr id="932" name="フリーフォーム 931"/>
                <p:cNvSpPr/>
                <p:nvPr/>
              </p:nvSpPr>
              <p:spPr>
                <a:xfrm>
                  <a:off x="2668961" y="1844824"/>
                  <a:ext cx="4050390" cy="4682851"/>
                </a:xfrm>
                <a:custGeom>
                  <a:avLst/>
                  <a:gdLst>
                    <a:gd name="connsiteX0" fmla="*/ 1277497 w 4050390"/>
                    <a:gd name="connsiteY0" fmla="*/ 35515 h 4334120"/>
                    <a:gd name="connsiteX1" fmla="*/ 747410 w 4050390"/>
                    <a:gd name="connsiteY1" fmla="*/ 287306 h 4334120"/>
                    <a:gd name="connsiteX2" fmla="*/ 349845 w 4050390"/>
                    <a:gd name="connsiteY2" fmla="*/ 936663 h 4334120"/>
                    <a:gd name="connsiteX3" fmla="*/ 190819 w 4050390"/>
                    <a:gd name="connsiteY3" fmla="*/ 2672698 h 4334120"/>
                    <a:gd name="connsiteX4" fmla="*/ 204071 w 4050390"/>
                    <a:gd name="connsiteY4" fmla="*/ 4209950 h 4334120"/>
                    <a:gd name="connsiteX5" fmla="*/ 270332 w 4050390"/>
                    <a:gd name="connsiteY5" fmla="*/ 4249706 h 4334120"/>
                    <a:gd name="connsiteX6" fmla="*/ 3649637 w 4050390"/>
                    <a:gd name="connsiteY6" fmla="*/ 4302715 h 4334120"/>
                    <a:gd name="connsiteX7" fmla="*/ 4020697 w 4050390"/>
                    <a:gd name="connsiteY7" fmla="*/ 4249706 h 4334120"/>
                    <a:gd name="connsiteX8" fmla="*/ 3967689 w 4050390"/>
                    <a:gd name="connsiteY8" fmla="*/ 4156941 h 4334120"/>
                    <a:gd name="connsiteX9" fmla="*/ 3914680 w 4050390"/>
                    <a:gd name="connsiteY9" fmla="*/ 2526924 h 4334120"/>
                    <a:gd name="connsiteX10" fmla="*/ 3768906 w 4050390"/>
                    <a:gd name="connsiteY10" fmla="*/ 578854 h 4334120"/>
                    <a:gd name="connsiteX11" fmla="*/ 2152141 w 4050390"/>
                    <a:gd name="connsiteY11" fmla="*/ 22263 h 4334120"/>
                    <a:gd name="connsiteX12" fmla="*/ 1065463 w 4050390"/>
                    <a:gd name="connsiteY12" fmla="*/ 101776 h 4334120"/>
                    <a:gd name="connsiteX13" fmla="*/ 1065463 w 4050390"/>
                    <a:gd name="connsiteY13" fmla="*/ 101776 h 43341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4050390" h="4334120">
                      <a:moveTo>
                        <a:pt x="1277497" y="35515"/>
                      </a:moveTo>
                      <a:cubicBezTo>
                        <a:pt x="1089758" y="86315"/>
                        <a:pt x="902019" y="137115"/>
                        <a:pt x="747410" y="287306"/>
                      </a:cubicBezTo>
                      <a:cubicBezTo>
                        <a:pt x="592801" y="437497"/>
                        <a:pt x="442610" y="539098"/>
                        <a:pt x="349845" y="936663"/>
                      </a:cubicBezTo>
                      <a:cubicBezTo>
                        <a:pt x="257080" y="1334228"/>
                        <a:pt x="215115" y="2127150"/>
                        <a:pt x="190819" y="2672698"/>
                      </a:cubicBezTo>
                      <a:cubicBezTo>
                        <a:pt x="166523" y="3218246"/>
                        <a:pt x="190819" y="3947115"/>
                        <a:pt x="204071" y="4209950"/>
                      </a:cubicBezTo>
                      <a:cubicBezTo>
                        <a:pt x="217323" y="4472785"/>
                        <a:pt x="-303929" y="4234245"/>
                        <a:pt x="270332" y="4249706"/>
                      </a:cubicBezTo>
                      <a:cubicBezTo>
                        <a:pt x="844593" y="4265167"/>
                        <a:pt x="3024576" y="4302715"/>
                        <a:pt x="3649637" y="4302715"/>
                      </a:cubicBezTo>
                      <a:cubicBezTo>
                        <a:pt x="4274698" y="4302715"/>
                        <a:pt x="3967688" y="4274002"/>
                        <a:pt x="4020697" y="4249706"/>
                      </a:cubicBezTo>
                      <a:cubicBezTo>
                        <a:pt x="4073706" y="4225410"/>
                        <a:pt x="3985359" y="4444071"/>
                        <a:pt x="3967689" y="4156941"/>
                      </a:cubicBezTo>
                      <a:cubicBezTo>
                        <a:pt x="3950020" y="3869811"/>
                        <a:pt x="3947811" y="3123272"/>
                        <a:pt x="3914680" y="2526924"/>
                      </a:cubicBezTo>
                      <a:cubicBezTo>
                        <a:pt x="3881550" y="1930576"/>
                        <a:pt x="4062663" y="996298"/>
                        <a:pt x="3768906" y="578854"/>
                      </a:cubicBezTo>
                      <a:cubicBezTo>
                        <a:pt x="3475150" y="161411"/>
                        <a:pt x="2602715" y="101776"/>
                        <a:pt x="2152141" y="22263"/>
                      </a:cubicBezTo>
                      <a:cubicBezTo>
                        <a:pt x="1701567" y="-57250"/>
                        <a:pt x="1065463" y="101776"/>
                        <a:pt x="1065463" y="101776"/>
                      </a:cubicBezTo>
                      <a:lnTo>
                        <a:pt x="1065463" y="101776"/>
                      </a:lnTo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933" name="円/楕円 932"/>
                <p:cNvSpPr/>
                <p:nvPr/>
              </p:nvSpPr>
              <p:spPr>
                <a:xfrm>
                  <a:off x="3539968" y="2708920"/>
                  <a:ext cx="864096" cy="864096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934" name="弦 933"/>
                <p:cNvSpPr/>
                <p:nvPr/>
              </p:nvSpPr>
              <p:spPr>
                <a:xfrm rot="17413514">
                  <a:off x="3511875" y="2740803"/>
                  <a:ext cx="863204" cy="848977"/>
                </a:xfrm>
                <a:prstGeom prst="chord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935" name="円/楕円 934"/>
                <p:cNvSpPr/>
                <p:nvPr/>
              </p:nvSpPr>
              <p:spPr>
                <a:xfrm>
                  <a:off x="4913988" y="2708920"/>
                  <a:ext cx="864096" cy="864096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936" name="弦 935"/>
                <p:cNvSpPr/>
                <p:nvPr/>
              </p:nvSpPr>
              <p:spPr>
                <a:xfrm rot="17413514">
                  <a:off x="4885895" y="2740803"/>
                  <a:ext cx="863204" cy="848977"/>
                </a:xfrm>
                <a:prstGeom prst="chord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937" name="円/楕円 936"/>
                <p:cNvSpPr/>
                <p:nvPr/>
              </p:nvSpPr>
              <p:spPr>
                <a:xfrm>
                  <a:off x="3779912" y="2996952"/>
                  <a:ext cx="360040" cy="28803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938" name="円/楕円 937"/>
                <p:cNvSpPr/>
                <p:nvPr/>
              </p:nvSpPr>
              <p:spPr>
                <a:xfrm>
                  <a:off x="5137477" y="3021275"/>
                  <a:ext cx="360040" cy="28803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</p:grpSp>
          <p:grpSp>
            <p:nvGrpSpPr>
              <p:cNvPr id="928" name="グループ化 927"/>
              <p:cNvGrpSpPr/>
              <p:nvPr/>
            </p:nvGrpSpPr>
            <p:grpSpPr>
              <a:xfrm>
                <a:off x="4333282" y="3948385"/>
                <a:ext cx="880011" cy="701173"/>
                <a:chOff x="4109793" y="3844323"/>
                <a:chExt cx="1216771" cy="701173"/>
              </a:xfrm>
            </p:grpSpPr>
            <p:sp>
              <p:nvSpPr>
                <p:cNvPr id="930" name="フリーフォーム 929"/>
                <p:cNvSpPr/>
                <p:nvPr/>
              </p:nvSpPr>
              <p:spPr>
                <a:xfrm>
                  <a:off x="4109793" y="4052449"/>
                  <a:ext cx="1204329" cy="493047"/>
                </a:xfrm>
                <a:custGeom>
                  <a:avLst/>
                  <a:gdLst>
                    <a:gd name="connsiteX0" fmla="*/ 700746 w 1204329"/>
                    <a:gd name="connsiteY0" fmla="*/ 188247 h 493047"/>
                    <a:gd name="connsiteX1" fmla="*/ 528468 w 1204329"/>
                    <a:gd name="connsiteY1" fmla="*/ 201499 h 493047"/>
                    <a:gd name="connsiteX2" fmla="*/ 448955 w 1204329"/>
                    <a:gd name="connsiteY2" fmla="*/ 228003 h 493047"/>
                    <a:gd name="connsiteX3" fmla="*/ 369442 w 1204329"/>
                    <a:gd name="connsiteY3" fmla="*/ 281012 h 493047"/>
                    <a:gd name="connsiteX4" fmla="*/ 303181 w 1204329"/>
                    <a:gd name="connsiteY4" fmla="*/ 334021 h 493047"/>
                    <a:gd name="connsiteX5" fmla="*/ 236920 w 1204329"/>
                    <a:gd name="connsiteY5" fmla="*/ 400281 h 493047"/>
                    <a:gd name="connsiteX6" fmla="*/ 170659 w 1204329"/>
                    <a:gd name="connsiteY6" fmla="*/ 440038 h 493047"/>
                    <a:gd name="connsiteX7" fmla="*/ 130903 w 1204329"/>
                    <a:gd name="connsiteY7" fmla="*/ 466542 h 493047"/>
                    <a:gd name="connsiteX8" fmla="*/ 51390 w 1204329"/>
                    <a:gd name="connsiteY8" fmla="*/ 493047 h 493047"/>
                    <a:gd name="connsiteX9" fmla="*/ 24885 w 1204329"/>
                    <a:gd name="connsiteY9" fmla="*/ 347273 h 493047"/>
                    <a:gd name="connsiteX10" fmla="*/ 64642 w 1204329"/>
                    <a:gd name="connsiteY10" fmla="*/ 281012 h 493047"/>
                    <a:gd name="connsiteX11" fmla="*/ 91146 w 1204329"/>
                    <a:gd name="connsiteY11" fmla="*/ 241255 h 493047"/>
                    <a:gd name="connsiteX12" fmla="*/ 170659 w 1204329"/>
                    <a:gd name="connsiteY12" fmla="*/ 201499 h 493047"/>
                    <a:gd name="connsiteX13" fmla="*/ 250172 w 1204329"/>
                    <a:gd name="connsiteY13" fmla="*/ 135238 h 493047"/>
                    <a:gd name="connsiteX14" fmla="*/ 276677 w 1204329"/>
                    <a:gd name="connsiteY14" fmla="*/ 108734 h 493047"/>
                    <a:gd name="connsiteX15" fmla="*/ 329685 w 1204329"/>
                    <a:gd name="connsiteY15" fmla="*/ 82229 h 493047"/>
                    <a:gd name="connsiteX16" fmla="*/ 409198 w 1204329"/>
                    <a:gd name="connsiteY16" fmla="*/ 42473 h 493047"/>
                    <a:gd name="connsiteX17" fmla="*/ 448955 w 1204329"/>
                    <a:gd name="connsiteY17" fmla="*/ 15968 h 493047"/>
                    <a:gd name="connsiteX18" fmla="*/ 806764 w 1204329"/>
                    <a:gd name="connsiteY18" fmla="*/ 15968 h 493047"/>
                    <a:gd name="connsiteX19" fmla="*/ 926033 w 1204329"/>
                    <a:gd name="connsiteY19" fmla="*/ 42473 h 493047"/>
                    <a:gd name="connsiteX20" fmla="*/ 1005546 w 1204329"/>
                    <a:gd name="connsiteY20" fmla="*/ 68977 h 493047"/>
                    <a:gd name="connsiteX21" fmla="*/ 1045303 w 1204329"/>
                    <a:gd name="connsiteY21" fmla="*/ 95481 h 493047"/>
                    <a:gd name="connsiteX22" fmla="*/ 1071807 w 1204329"/>
                    <a:gd name="connsiteY22" fmla="*/ 121986 h 493047"/>
                    <a:gd name="connsiteX23" fmla="*/ 1111564 w 1204329"/>
                    <a:gd name="connsiteY23" fmla="*/ 135238 h 493047"/>
                    <a:gd name="connsiteX24" fmla="*/ 1151320 w 1204329"/>
                    <a:gd name="connsiteY24" fmla="*/ 161742 h 493047"/>
                    <a:gd name="connsiteX25" fmla="*/ 1204329 w 1204329"/>
                    <a:gd name="connsiteY25" fmla="*/ 228003 h 493047"/>
                    <a:gd name="connsiteX26" fmla="*/ 1191077 w 1204329"/>
                    <a:gd name="connsiteY26" fmla="*/ 320768 h 493047"/>
                    <a:gd name="connsiteX27" fmla="*/ 1164572 w 1204329"/>
                    <a:gd name="connsiteY27" fmla="*/ 347273 h 493047"/>
                    <a:gd name="connsiteX28" fmla="*/ 1098311 w 1204329"/>
                    <a:gd name="connsiteY28" fmla="*/ 334021 h 493047"/>
                    <a:gd name="connsiteX29" fmla="*/ 1018798 w 1204329"/>
                    <a:gd name="connsiteY29" fmla="*/ 307516 h 493047"/>
                    <a:gd name="connsiteX30" fmla="*/ 979042 w 1204329"/>
                    <a:gd name="connsiteY30" fmla="*/ 281012 h 493047"/>
                    <a:gd name="connsiteX31" fmla="*/ 939285 w 1204329"/>
                    <a:gd name="connsiteY31" fmla="*/ 267760 h 493047"/>
                    <a:gd name="connsiteX32" fmla="*/ 912781 w 1204329"/>
                    <a:gd name="connsiteY32" fmla="*/ 241255 h 493047"/>
                    <a:gd name="connsiteX33" fmla="*/ 873024 w 1204329"/>
                    <a:gd name="connsiteY33" fmla="*/ 228003 h 493047"/>
                    <a:gd name="connsiteX34" fmla="*/ 727250 w 1204329"/>
                    <a:gd name="connsiteY34" fmla="*/ 201499 h 493047"/>
                    <a:gd name="connsiteX35" fmla="*/ 674242 w 1204329"/>
                    <a:gd name="connsiteY35" fmla="*/ 188247 h 493047"/>
                    <a:gd name="connsiteX36" fmla="*/ 581477 w 1204329"/>
                    <a:gd name="connsiteY36" fmla="*/ 201499 h 493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1204329" h="493047">
                      <a:moveTo>
                        <a:pt x="700746" y="188247"/>
                      </a:moveTo>
                      <a:cubicBezTo>
                        <a:pt x="643320" y="192664"/>
                        <a:pt x="585359" y="192516"/>
                        <a:pt x="528468" y="201499"/>
                      </a:cubicBezTo>
                      <a:cubicBezTo>
                        <a:pt x="500872" y="205856"/>
                        <a:pt x="448955" y="228003"/>
                        <a:pt x="448955" y="228003"/>
                      </a:cubicBezTo>
                      <a:cubicBezTo>
                        <a:pt x="422451" y="245673"/>
                        <a:pt x="391967" y="258488"/>
                        <a:pt x="369442" y="281012"/>
                      </a:cubicBezTo>
                      <a:cubicBezTo>
                        <a:pt x="331675" y="318778"/>
                        <a:pt x="353333" y="300585"/>
                        <a:pt x="303181" y="334021"/>
                      </a:cubicBezTo>
                      <a:cubicBezTo>
                        <a:pt x="257744" y="402177"/>
                        <a:pt x="300028" y="349795"/>
                        <a:pt x="236920" y="400281"/>
                      </a:cubicBezTo>
                      <a:cubicBezTo>
                        <a:pt x="184944" y="441862"/>
                        <a:pt x="239704" y="417023"/>
                        <a:pt x="170659" y="440038"/>
                      </a:cubicBezTo>
                      <a:cubicBezTo>
                        <a:pt x="157407" y="448873"/>
                        <a:pt x="145457" y="460073"/>
                        <a:pt x="130903" y="466542"/>
                      </a:cubicBezTo>
                      <a:cubicBezTo>
                        <a:pt x="105373" y="477889"/>
                        <a:pt x="51390" y="493047"/>
                        <a:pt x="51390" y="493047"/>
                      </a:cubicBezTo>
                      <a:cubicBezTo>
                        <a:pt x="-28123" y="466541"/>
                        <a:pt x="2744" y="491194"/>
                        <a:pt x="24885" y="347273"/>
                      </a:cubicBezTo>
                      <a:cubicBezTo>
                        <a:pt x="32557" y="297406"/>
                        <a:pt x="36784" y="315834"/>
                        <a:pt x="64642" y="281012"/>
                      </a:cubicBezTo>
                      <a:cubicBezTo>
                        <a:pt x="74592" y="268575"/>
                        <a:pt x="79884" y="252517"/>
                        <a:pt x="91146" y="241255"/>
                      </a:cubicBezTo>
                      <a:cubicBezTo>
                        <a:pt x="116835" y="215566"/>
                        <a:pt x="138325" y="212277"/>
                        <a:pt x="170659" y="201499"/>
                      </a:cubicBezTo>
                      <a:cubicBezTo>
                        <a:pt x="253702" y="90775"/>
                        <a:pt x="167387" y="184908"/>
                        <a:pt x="250172" y="135238"/>
                      </a:cubicBezTo>
                      <a:cubicBezTo>
                        <a:pt x="260886" y="128810"/>
                        <a:pt x="266281" y="115665"/>
                        <a:pt x="276677" y="108734"/>
                      </a:cubicBezTo>
                      <a:cubicBezTo>
                        <a:pt x="293114" y="97776"/>
                        <a:pt x="312533" y="92030"/>
                        <a:pt x="329685" y="82229"/>
                      </a:cubicBezTo>
                      <a:cubicBezTo>
                        <a:pt x="401612" y="41128"/>
                        <a:pt x="336312" y="66768"/>
                        <a:pt x="409198" y="42473"/>
                      </a:cubicBezTo>
                      <a:cubicBezTo>
                        <a:pt x="422450" y="33638"/>
                        <a:pt x="434042" y="21561"/>
                        <a:pt x="448955" y="15968"/>
                      </a:cubicBezTo>
                      <a:cubicBezTo>
                        <a:pt x="543325" y="-19421"/>
                        <a:pt x="783320" y="14902"/>
                        <a:pt x="806764" y="15968"/>
                      </a:cubicBezTo>
                      <a:cubicBezTo>
                        <a:pt x="844585" y="23533"/>
                        <a:pt x="888610" y="31246"/>
                        <a:pt x="926033" y="42473"/>
                      </a:cubicBezTo>
                      <a:cubicBezTo>
                        <a:pt x="952793" y="50501"/>
                        <a:pt x="982300" y="53480"/>
                        <a:pt x="1005546" y="68977"/>
                      </a:cubicBezTo>
                      <a:cubicBezTo>
                        <a:pt x="1018798" y="77812"/>
                        <a:pt x="1032866" y="85531"/>
                        <a:pt x="1045303" y="95481"/>
                      </a:cubicBezTo>
                      <a:cubicBezTo>
                        <a:pt x="1055059" y="103286"/>
                        <a:pt x="1061093" y="115558"/>
                        <a:pt x="1071807" y="121986"/>
                      </a:cubicBezTo>
                      <a:cubicBezTo>
                        <a:pt x="1083785" y="129173"/>
                        <a:pt x="1098312" y="130821"/>
                        <a:pt x="1111564" y="135238"/>
                      </a:cubicBezTo>
                      <a:cubicBezTo>
                        <a:pt x="1124816" y="144073"/>
                        <a:pt x="1138883" y="151792"/>
                        <a:pt x="1151320" y="161742"/>
                      </a:cubicBezTo>
                      <a:cubicBezTo>
                        <a:pt x="1178293" y="183321"/>
                        <a:pt x="1184651" y="198487"/>
                        <a:pt x="1204329" y="228003"/>
                      </a:cubicBezTo>
                      <a:cubicBezTo>
                        <a:pt x="1199912" y="258925"/>
                        <a:pt x="1200955" y="291135"/>
                        <a:pt x="1191077" y="320768"/>
                      </a:cubicBezTo>
                      <a:cubicBezTo>
                        <a:pt x="1187126" y="332621"/>
                        <a:pt x="1176941" y="345506"/>
                        <a:pt x="1164572" y="347273"/>
                      </a:cubicBezTo>
                      <a:cubicBezTo>
                        <a:pt x="1142274" y="350459"/>
                        <a:pt x="1120042" y="339948"/>
                        <a:pt x="1098311" y="334021"/>
                      </a:cubicBezTo>
                      <a:cubicBezTo>
                        <a:pt x="1071357" y="326670"/>
                        <a:pt x="1018798" y="307516"/>
                        <a:pt x="1018798" y="307516"/>
                      </a:cubicBezTo>
                      <a:cubicBezTo>
                        <a:pt x="1005546" y="298681"/>
                        <a:pt x="993288" y="288135"/>
                        <a:pt x="979042" y="281012"/>
                      </a:cubicBezTo>
                      <a:cubicBezTo>
                        <a:pt x="966548" y="274765"/>
                        <a:pt x="951263" y="274947"/>
                        <a:pt x="939285" y="267760"/>
                      </a:cubicBezTo>
                      <a:cubicBezTo>
                        <a:pt x="928571" y="261332"/>
                        <a:pt x="923495" y="247683"/>
                        <a:pt x="912781" y="241255"/>
                      </a:cubicBezTo>
                      <a:cubicBezTo>
                        <a:pt x="900803" y="234068"/>
                        <a:pt x="886456" y="231841"/>
                        <a:pt x="873024" y="228003"/>
                      </a:cubicBezTo>
                      <a:cubicBezTo>
                        <a:pt x="794122" y="205460"/>
                        <a:pt x="830484" y="220269"/>
                        <a:pt x="727250" y="201499"/>
                      </a:cubicBezTo>
                      <a:cubicBezTo>
                        <a:pt x="709331" y="198241"/>
                        <a:pt x="691911" y="192664"/>
                        <a:pt x="674242" y="188247"/>
                      </a:cubicBezTo>
                      <a:cubicBezTo>
                        <a:pt x="590372" y="202225"/>
                        <a:pt x="621599" y="201499"/>
                        <a:pt x="581477" y="201499"/>
                      </a:cubicBezTo>
                    </a:path>
                  </a:pathLst>
                </a:custGeom>
                <a:solidFill>
                  <a:srgbClr val="FF66F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931" name="フリーフォーム 930"/>
                <p:cNvSpPr/>
                <p:nvPr/>
              </p:nvSpPr>
              <p:spPr>
                <a:xfrm>
                  <a:off x="4122235" y="3844323"/>
                  <a:ext cx="1204329" cy="493047"/>
                </a:xfrm>
                <a:custGeom>
                  <a:avLst/>
                  <a:gdLst>
                    <a:gd name="connsiteX0" fmla="*/ 700746 w 1204329"/>
                    <a:gd name="connsiteY0" fmla="*/ 188247 h 493047"/>
                    <a:gd name="connsiteX1" fmla="*/ 528468 w 1204329"/>
                    <a:gd name="connsiteY1" fmla="*/ 201499 h 493047"/>
                    <a:gd name="connsiteX2" fmla="*/ 448955 w 1204329"/>
                    <a:gd name="connsiteY2" fmla="*/ 228003 h 493047"/>
                    <a:gd name="connsiteX3" fmla="*/ 369442 w 1204329"/>
                    <a:gd name="connsiteY3" fmla="*/ 281012 h 493047"/>
                    <a:gd name="connsiteX4" fmla="*/ 303181 w 1204329"/>
                    <a:gd name="connsiteY4" fmla="*/ 334021 h 493047"/>
                    <a:gd name="connsiteX5" fmla="*/ 236920 w 1204329"/>
                    <a:gd name="connsiteY5" fmla="*/ 400281 h 493047"/>
                    <a:gd name="connsiteX6" fmla="*/ 170659 w 1204329"/>
                    <a:gd name="connsiteY6" fmla="*/ 440038 h 493047"/>
                    <a:gd name="connsiteX7" fmla="*/ 130903 w 1204329"/>
                    <a:gd name="connsiteY7" fmla="*/ 466542 h 493047"/>
                    <a:gd name="connsiteX8" fmla="*/ 51390 w 1204329"/>
                    <a:gd name="connsiteY8" fmla="*/ 493047 h 493047"/>
                    <a:gd name="connsiteX9" fmla="*/ 24885 w 1204329"/>
                    <a:gd name="connsiteY9" fmla="*/ 347273 h 493047"/>
                    <a:gd name="connsiteX10" fmla="*/ 64642 w 1204329"/>
                    <a:gd name="connsiteY10" fmla="*/ 281012 h 493047"/>
                    <a:gd name="connsiteX11" fmla="*/ 91146 w 1204329"/>
                    <a:gd name="connsiteY11" fmla="*/ 241255 h 493047"/>
                    <a:gd name="connsiteX12" fmla="*/ 170659 w 1204329"/>
                    <a:gd name="connsiteY12" fmla="*/ 201499 h 493047"/>
                    <a:gd name="connsiteX13" fmla="*/ 250172 w 1204329"/>
                    <a:gd name="connsiteY13" fmla="*/ 135238 h 493047"/>
                    <a:gd name="connsiteX14" fmla="*/ 276677 w 1204329"/>
                    <a:gd name="connsiteY14" fmla="*/ 108734 h 493047"/>
                    <a:gd name="connsiteX15" fmla="*/ 329685 w 1204329"/>
                    <a:gd name="connsiteY15" fmla="*/ 82229 h 493047"/>
                    <a:gd name="connsiteX16" fmla="*/ 409198 w 1204329"/>
                    <a:gd name="connsiteY16" fmla="*/ 42473 h 493047"/>
                    <a:gd name="connsiteX17" fmla="*/ 448955 w 1204329"/>
                    <a:gd name="connsiteY17" fmla="*/ 15968 h 493047"/>
                    <a:gd name="connsiteX18" fmla="*/ 806764 w 1204329"/>
                    <a:gd name="connsiteY18" fmla="*/ 15968 h 493047"/>
                    <a:gd name="connsiteX19" fmla="*/ 926033 w 1204329"/>
                    <a:gd name="connsiteY19" fmla="*/ 42473 h 493047"/>
                    <a:gd name="connsiteX20" fmla="*/ 1005546 w 1204329"/>
                    <a:gd name="connsiteY20" fmla="*/ 68977 h 493047"/>
                    <a:gd name="connsiteX21" fmla="*/ 1045303 w 1204329"/>
                    <a:gd name="connsiteY21" fmla="*/ 95481 h 493047"/>
                    <a:gd name="connsiteX22" fmla="*/ 1071807 w 1204329"/>
                    <a:gd name="connsiteY22" fmla="*/ 121986 h 493047"/>
                    <a:gd name="connsiteX23" fmla="*/ 1111564 w 1204329"/>
                    <a:gd name="connsiteY23" fmla="*/ 135238 h 493047"/>
                    <a:gd name="connsiteX24" fmla="*/ 1151320 w 1204329"/>
                    <a:gd name="connsiteY24" fmla="*/ 161742 h 493047"/>
                    <a:gd name="connsiteX25" fmla="*/ 1204329 w 1204329"/>
                    <a:gd name="connsiteY25" fmla="*/ 228003 h 493047"/>
                    <a:gd name="connsiteX26" fmla="*/ 1191077 w 1204329"/>
                    <a:gd name="connsiteY26" fmla="*/ 320768 h 493047"/>
                    <a:gd name="connsiteX27" fmla="*/ 1164572 w 1204329"/>
                    <a:gd name="connsiteY27" fmla="*/ 347273 h 493047"/>
                    <a:gd name="connsiteX28" fmla="*/ 1098311 w 1204329"/>
                    <a:gd name="connsiteY28" fmla="*/ 334021 h 493047"/>
                    <a:gd name="connsiteX29" fmla="*/ 1018798 w 1204329"/>
                    <a:gd name="connsiteY29" fmla="*/ 307516 h 493047"/>
                    <a:gd name="connsiteX30" fmla="*/ 979042 w 1204329"/>
                    <a:gd name="connsiteY30" fmla="*/ 281012 h 493047"/>
                    <a:gd name="connsiteX31" fmla="*/ 939285 w 1204329"/>
                    <a:gd name="connsiteY31" fmla="*/ 267760 h 493047"/>
                    <a:gd name="connsiteX32" fmla="*/ 912781 w 1204329"/>
                    <a:gd name="connsiteY32" fmla="*/ 241255 h 493047"/>
                    <a:gd name="connsiteX33" fmla="*/ 873024 w 1204329"/>
                    <a:gd name="connsiteY33" fmla="*/ 228003 h 493047"/>
                    <a:gd name="connsiteX34" fmla="*/ 727250 w 1204329"/>
                    <a:gd name="connsiteY34" fmla="*/ 201499 h 493047"/>
                    <a:gd name="connsiteX35" fmla="*/ 674242 w 1204329"/>
                    <a:gd name="connsiteY35" fmla="*/ 188247 h 493047"/>
                    <a:gd name="connsiteX36" fmla="*/ 581477 w 1204329"/>
                    <a:gd name="connsiteY36" fmla="*/ 201499 h 493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1204329" h="493047">
                      <a:moveTo>
                        <a:pt x="700746" y="188247"/>
                      </a:moveTo>
                      <a:cubicBezTo>
                        <a:pt x="643320" y="192664"/>
                        <a:pt x="585359" y="192516"/>
                        <a:pt x="528468" y="201499"/>
                      </a:cubicBezTo>
                      <a:cubicBezTo>
                        <a:pt x="500872" y="205856"/>
                        <a:pt x="448955" y="228003"/>
                        <a:pt x="448955" y="228003"/>
                      </a:cubicBezTo>
                      <a:cubicBezTo>
                        <a:pt x="422451" y="245673"/>
                        <a:pt x="391967" y="258488"/>
                        <a:pt x="369442" y="281012"/>
                      </a:cubicBezTo>
                      <a:cubicBezTo>
                        <a:pt x="331675" y="318778"/>
                        <a:pt x="353333" y="300585"/>
                        <a:pt x="303181" y="334021"/>
                      </a:cubicBezTo>
                      <a:cubicBezTo>
                        <a:pt x="257744" y="402177"/>
                        <a:pt x="300028" y="349795"/>
                        <a:pt x="236920" y="400281"/>
                      </a:cubicBezTo>
                      <a:cubicBezTo>
                        <a:pt x="184944" y="441862"/>
                        <a:pt x="239704" y="417023"/>
                        <a:pt x="170659" y="440038"/>
                      </a:cubicBezTo>
                      <a:cubicBezTo>
                        <a:pt x="157407" y="448873"/>
                        <a:pt x="145457" y="460073"/>
                        <a:pt x="130903" y="466542"/>
                      </a:cubicBezTo>
                      <a:cubicBezTo>
                        <a:pt x="105373" y="477889"/>
                        <a:pt x="51390" y="493047"/>
                        <a:pt x="51390" y="493047"/>
                      </a:cubicBezTo>
                      <a:cubicBezTo>
                        <a:pt x="-28123" y="466541"/>
                        <a:pt x="2744" y="491194"/>
                        <a:pt x="24885" y="347273"/>
                      </a:cubicBezTo>
                      <a:cubicBezTo>
                        <a:pt x="32557" y="297406"/>
                        <a:pt x="36784" y="315834"/>
                        <a:pt x="64642" y="281012"/>
                      </a:cubicBezTo>
                      <a:cubicBezTo>
                        <a:pt x="74592" y="268575"/>
                        <a:pt x="79884" y="252517"/>
                        <a:pt x="91146" y="241255"/>
                      </a:cubicBezTo>
                      <a:cubicBezTo>
                        <a:pt x="116835" y="215566"/>
                        <a:pt x="138325" y="212277"/>
                        <a:pt x="170659" y="201499"/>
                      </a:cubicBezTo>
                      <a:cubicBezTo>
                        <a:pt x="253702" y="90775"/>
                        <a:pt x="167387" y="184908"/>
                        <a:pt x="250172" y="135238"/>
                      </a:cubicBezTo>
                      <a:cubicBezTo>
                        <a:pt x="260886" y="128810"/>
                        <a:pt x="266281" y="115665"/>
                        <a:pt x="276677" y="108734"/>
                      </a:cubicBezTo>
                      <a:cubicBezTo>
                        <a:pt x="293114" y="97776"/>
                        <a:pt x="312533" y="92030"/>
                        <a:pt x="329685" y="82229"/>
                      </a:cubicBezTo>
                      <a:cubicBezTo>
                        <a:pt x="401612" y="41128"/>
                        <a:pt x="336312" y="66768"/>
                        <a:pt x="409198" y="42473"/>
                      </a:cubicBezTo>
                      <a:cubicBezTo>
                        <a:pt x="422450" y="33638"/>
                        <a:pt x="434042" y="21561"/>
                        <a:pt x="448955" y="15968"/>
                      </a:cubicBezTo>
                      <a:cubicBezTo>
                        <a:pt x="543325" y="-19421"/>
                        <a:pt x="783320" y="14902"/>
                        <a:pt x="806764" y="15968"/>
                      </a:cubicBezTo>
                      <a:cubicBezTo>
                        <a:pt x="844585" y="23533"/>
                        <a:pt x="888610" y="31246"/>
                        <a:pt x="926033" y="42473"/>
                      </a:cubicBezTo>
                      <a:cubicBezTo>
                        <a:pt x="952793" y="50501"/>
                        <a:pt x="982300" y="53480"/>
                        <a:pt x="1005546" y="68977"/>
                      </a:cubicBezTo>
                      <a:cubicBezTo>
                        <a:pt x="1018798" y="77812"/>
                        <a:pt x="1032866" y="85531"/>
                        <a:pt x="1045303" y="95481"/>
                      </a:cubicBezTo>
                      <a:cubicBezTo>
                        <a:pt x="1055059" y="103286"/>
                        <a:pt x="1061093" y="115558"/>
                        <a:pt x="1071807" y="121986"/>
                      </a:cubicBezTo>
                      <a:cubicBezTo>
                        <a:pt x="1083785" y="129173"/>
                        <a:pt x="1098312" y="130821"/>
                        <a:pt x="1111564" y="135238"/>
                      </a:cubicBezTo>
                      <a:cubicBezTo>
                        <a:pt x="1124816" y="144073"/>
                        <a:pt x="1138883" y="151792"/>
                        <a:pt x="1151320" y="161742"/>
                      </a:cubicBezTo>
                      <a:cubicBezTo>
                        <a:pt x="1178293" y="183321"/>
                        <a:pt x="1184651" y="198487"/>
                        <a:pt x="1204329" y="228003"/>
                      </a:cubicBezTo>
                      <a:cubicBezTo>
                        <a:pt x="1199912" y="258925"/>
                        <a:pt x="1200955" y="291135"/>
                        <a:pt x="1191077" y="320768"/>
                      </a:cubicBezTo>
                      <a:cubicBezTo>
                        <a:pt x="1187126" y="332621"/>
                        <a:pt x="1176941" y="345506"/>
                        <a:pt x="1164572" y="347273"/>
                      </a:cubicBezTo>
                      <a:cubicBezTo>
                        <a:pt x="1142274" y="350459"/>
                        <a:pt x="1120042" y="339948"/>
                        <a:pt x="1098311" y="334021"/>
                      </a:cubicBezTo>
                      <a:cubicBezTo>
                        <a:pt x="1071357" y="326670"/>
                        <a:pt x="1018798" y="307516"/>
                        <a:pt x="1018798" y="307516"/>
                      </a:cubicBezTo>
                      <a:cubicBezTo>
                        <a:pt x="1005546" y="298681"/>
                        <a:pt x="993288" y="288135"/>
                        <a:pt x="979042" y="281012"/>
                      </a:cubicBezTo>
                      <a:cubicBezTo>
                        <a:pt x="966548" y="274765"/>
                        <a:pt x="951263" y="274947"/>
                        <a:pt x="939285" y="267760"/>
                      </a:cubicBezTo>
                      <a:cubicBezTo>
                        <a:pt x="928571" y="261332"/>
                        <a:pt x="923495" y="247683"/>
                        <a:pt x="912781" y="241255"/>
                      </a:cubicBezTo>
                      <a:cubicBezTo>
                        <a:pt x="900803" y="234068"/>
                        <a:pt x="886456" y="231841"/>
                        <a:pt x="873024" y="228003"/>
                      </a:cubicBezTo>
                      <a:cubicBezTo>
                        <a:pt x="794122" y="205460"/>
                        <a:pt x="830484" y="220269"/>
                        <a:pt x="727250" y="201499"/>
                      </a:cubicBezTo>
                      <a:cubicBezTo>
                        <a:pt x="709331" y="198241"/>
                        <a:pt x="691911" y="192664"/>
                        <a:pt x="674242" y="188247"/>
                      </a:cubicBezTo>
                      <a:cubicBezTo>
                        <a:pt x="590372" y="202225"/>
                        <a:pt x="621599" y="201499"/>
                        <a:pt x="581477" y="201499"/>
                      </a:cubicBezTo>
                    </a:path>
                  </a:pathLst>
                </a:custGeom>
                <a:solidFill>
                  <a:srgbClr val="FF66F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</p:grpSp>
          <p:sp>
            <p:nvSpPr>
              <p:cNvPr id="929" name="正方形/長方形 928"/>
              <p:cNvSpPr/>
              <p:nvPr/>
            </p:nvSpPr>
            <p:spPr>
              <a:xfrm>
                <a:off x="3211081" y="1525873"/>
                <a:ext cx="3110384" cy="1353091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ja-JP" altLang="en-US" sz="2000" b="0" cap="none" spc="0" dirty="0" smtClean="0">
                    <a:ln w="18415" cmpd="sng">
                      <a:solidFill>
                        <a:sysClr val="windowText" lastClr="000000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</a:rPr>
                  <a:t>もんだい</a:t>
                </a:r>
                <a:endParaRPr lang="ja-JP" altLang="en-US" sz="2000" b="0" cap="none" spc="0" dirty="0">
                  <a:ln w="18415" cmpd="sng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797" name="グループ化 796"/>
            <p:cNvGrpSpPr/>
            <p:nvPr/>
          </p:nvGrpSpPr>
          <p:grpSpPr>
            <a:xfrm>
              <a:off x="321431" y="3426016"/>
              <a:ext cx="1455374" cy="1384722"/>
              <a:chOff x="2744777" y="1484784"/>
              <a:chExt cx="4050390" cy="4682851"/>
            </a:xfrm>
          </p:grpSpPr>
          <p:grpSp>
            <p:nvGrpSpPr>
              <p:cNvPr id="915" name="グループ化 914"/>
              <p:cNvGrpSpPr/>
              <p:nvPr/>
            </p:nvGrpSpPr>
            <p:grpSpPr>
              <a:xfrm>
                <a:off x="2744777" y="1484784"/>
                <a:ext cx="4050390" cy="4682851"/>
                <a:chOff x="2668961" y="1844824"/>
                <a:chExt cx="4050390" cy="4682851"/>
              </a:xfrm>
            </p:grpSpPr>
            <p:sp>
              <p:nvSpPr>
                <p:cNvPr id="920" name="フリーフォーム 919"/>
                <p:cNvSpPr/>
                <p:nvPr/>
              </p:nvSpPr>
              <p:spPr>
                <a:xfrm>
                  <a:off x="2668961" y="1844824"/>
                  <a:ext cx="4050390" cy="4682851"/>
                </a:xfrm>
                <a:custGeom>
                  <a:avLst/>
                  <a:gdLst>
                    <a:gd name="connsiteX0" fmla="*/ 1277497 w 4050390"/>
                    <a:gd name="connsiteY0" fmla="*/ 35515 h 4334120"/>
                    <a:gd name="connsiteX1" fmla="*/ 747410 w 4050390"/>
                    <a:gd name="connsiteY1" fmla="*/ 287306 h 4334120"/>
                    <a:gd name="connsiteX2" fmla="*/ 349845 w 4050390"/>
                    <a:gd name="connsiteY2" fmla="*/ 936663 h 4334120"/>
                    <a:gd name="connsiteX3" fmla="*/ 190819 w 4050390"/>
                    <a:gd name="connsiteY3" fmla="*/ 2672698 h 4334120"/>
                    <a:gd name="connsiteX4" fmla="*/ 204071 w 4050390"/>
                    <a:gd name="connsiteY4" fmla="*/ 4209950 h 4334120"/>
                    <a:gd name="connsiteX5" fmla="*/ 270332 w 4050390"/>
                    <a:gd name="connsiteY5" fmla="*/ 4249706 h 4334120"/>
                    <a:gd name="connsiteX6" fmla="*/ 3649637 w 4050390"/>
                    <a:gd name="connsiteY6" fmla="*/ 4302715 h 4334120"/>
                    <a:gd name="connsiteX7" fmla="*/ 4020697 w 4050390"/>
                    <a:gd name="connsiteY7" fmla="*/ 4249706 h 4334120"/>
                    <a:gd name="connsiteX8" fmla="*/ 3967689 w 4050390"/>
                    <a:gd name="connsiteY8" fmla="*/ 4156941 h 4334120"/>
                    <a:gd name="connsiteX9" fmla="*/ 3914680 w 4050390"/>
                    <a:gd name="connsiteY9" fmla="*/ 2526924 h 4334120"/>
                    <a:gd name="connsiteX10" fmla="*/ 3768906 w 4050390"/>
                    <a:gd name="connsiteY10" fmla="*/ 578854 h 4334120"/>
                    <a:gd name="connsiteX11" fmla="*/ 2152141 w 4050390"/>
                    <a:gd name="connsiteY11" fmla="*/ 22263 h 4334120"/>
                    <a:gd name="connsiteX12" fmla="*/ 1065463 w 4050390"/>
                    <a:gd name="connsiteY12" fmla="*/ 101776 h 4334120"/>
                    <a:gd name="connsiteX13" fmla="*/ 1065463 w 4050390"/>
                    <a:gd name="connsiteY13" fmla="*/ 101776 h 43341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4050390" h="4334120">
                      <a:moveTo>
                        <a:pt x="1277497" y="35515"/>
                      </a:moveTo>
                      <a:cubicBezTo>
                        <a:pt x="1089758" y="86315"/>
                        <a:pt x="902019" y="137115"/>
                        <a:pt x="747410" y="287306"/>
                      </a:cubicBezTo>
                      <a:cubicBezTo>
                        <a:pt x="592801" y="437497"/>
                        <a:pt x="442610" y="539098"/>
                        <a:pt x="349845" y="936663"/>
                      </a:cubicBezTo>
                      <a:cubicBezTo>
                        <a:pt x="257080" y="1334228"/>
                        <a:pt x="215115" y="2127150"/>
                        <a:pt x="190819" y="2672698"/>
                      </a:cubicBezTo>
                      <a:cubicBezTo>
                        <a:pt x="166523" y="3218246"/>
                        <a:pt x="190819" y="3947115"/>
                        <a:pt x="204071" y="4209950"/>
                      </a:cubicBezTo>
                      <a:cubicBezTo>
                        <a:pt x="217323" y="4472785"/>
                        <a:pt x="-303929" y="4234245"/>
                        <a:pt x="270332" y="4249706"/>
                      </a:cubicBezTo>
                      <a:cubicBezTo>
                        <a:pt x="844593" y="4265167"/>
                        <a:pt x="3024576" y="4302715"/>
                        <a:pt x="3649637" y="4302715"/>
                      </a:cubicBezTo>
                      <a:cubicBezTo>
                        <a:pt x="4274698" y="4302715"/>
                        <a:pt x="3967688" y="4274002"/>
                        <a:pt x="4020697" y="4249706"/>
                      </a:cubicBezTo>
                      <a:cubicBezTo>
                        <a:pt x="4073706" y="4225410"/>
                        <a:pt x="3985359" y="4444071"/>
                        <a:pt x="3967689" y="4156941"/>
                      </a:cubicBezTo>
                      <a:cubicBezTo>
                        <a:pt x="3950020" y="3869811"/>
                        <a:pt x="3947811" y="3123272"/>
                        <a:pt x="3914680" y="2526924"/>
                      </a:cubicBezTo>
                      <a:cubicBezTo>
                        <a:pt x="3881550" y="1930576"/>
                        <a:pt x="4062663" y="996298"/>
                        <a:pt x="3768906" y="578854"/>
                      </a:cubicBezTo>
                      <a:cubicBezTo>
                        <a:pt x="3475150" y="161411"/>
                        <a:pt x="2602715" y="101776"/>
                        <a:pt x="2152141" y="22263"/>
                      </a:cubicBezTo>
                      <a:cubicBezTo>
                        <a:pt x="1701567" y="-57250"/>
                        <a:pt x="1065463" y="101776"/>
                        <a:pt x="1065463" y="101776"/>
                      </a:cubicBezTo>
                      <a:lnTo>
                        <a:pt x="1065463" y="101776"/>
                      </a:lnTo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921" name="円/楕円 920"/>
                <p:cNvSpPr/>
                <p:nvPr/>
              </p:nvSpPr>
              <p:spPr>
                <a:xfrm>
                  <a:off x="3539968" y="2708920"/>
                  <a:ext cx="864096" cy="864096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922" name="弦 921"/>
                <p:cNvSpPr/>
                <p:nvPr/>
              </p:nvSpPr>
              <p:spPr>
                <a:xfrm rot="17413514">
                  <a:off x="3511875" y="2740803"/>
                  <a:ext cx="863204" cy="848977"/>
                </a:xfrm>
                <a:prstGeom prst="chord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923" name="円/楕円 922"/>
                <p:cNvSpPr/>
                <p:nvPr/>
              </p:nvSpPr>
              <p:spPr>
                <a:xfrm>
                  <a:off x="4913988" y="2708920"/>
                  <a:ext cx="864096" cy="864096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924" name="弦 923"/>
                <p:cNvSpPr/>
                <p:nvPr/>
              </p:nvSpPr>
              <p:spPr>
                <a:xfrm rot="17413514">
                  <a:off x="4885895" y="2740803"/>
                  <a:ext cx="863204" cy="848977"/>
                </a:xfrm>
                <a:prstGeom prst="chord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925" name="円/楕円 924"/>
                <p:cNvSpPr/>
                <p:nvPr/>
              </p:nvSpPr>
              <p:spPr>
                <a:xfrm>
                  <a:off x="3779912" y="2996952"/>
                  <a:ext cx="360040" cy="28803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926" name="円/楕円 925"/>
                <p:cNvSpPr/>
                <p:nvPr/>
              </p:nvSpPr>
              <p:spPr>
                <a:xfrm>
                  <a:off x="5137477" y="3021275"/>
                  <a:ext cx="360040" cy="28803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</p:grpSp>
          <p:grpSp>
            <p:nvGrpSpPr>
              <p:cNvPr id="916" name="グループ化 915"/>
              <p:cNvGrpSpPr/>
              <p:nvPr/>
            </p:nvGrpSpPr>
            <p:grpSpPr>
              <a:xfrm>
                <a:off x="4333282" y="3948385"/>
                <a:ext cx="880011" cy="701173"/>
                <a:chOff x="4109793" y="3844323"/>
                <a:chExt cx="1216771" cy="701173"/>
              </a:xfrm>
            </p:grpSpPr>
            <p:sp>
              <p:nvSpPr>
                <p:cNvPr id="918" name="フリーフォーム 917"/>
                <p:cNvSpPr/>
                <p:nvPr/>
              </p:nvSpPr>
              <p:spPr>
                <a:xfrm>
                  <a:off x="4109793" y="4052449"/>
                  <a:ext cx="1204329" cy="493047"/>
                </a:xfrm>
                <a:custGeom>
                  <a:avLst/>
                  <a:gdLst>
                    <a:gd name="connsiteX0" fmla="*/ 700746 w 1204329"/>
                    <a:gd name="connsiteY0" fmla="*/ 188247 h 493047"/>
                    <a:gd name="connsiteX1" fmla="*/ 528468 w 1204329"/>
                    <a:gd name="connsiteY1" fmla="*/ 201499 h 493047"/>
                    <a:gd name="connsiteX2" fmla="*/ 448955 w 1204329"/>
                    <a:gd name="connsiteY2" fmla="*/ 228003 h 493047"/>
                    <a:gd name="connsiteX3" fmla="*/ 369442 w 1204329"/>
                    <a:gd name="connsiteY3" fmla="*/ 281012 h 493047"/>
                    <a:gd name="connsiteX4" fmla="*/ 303181 w 1204329"/>
                    <a:gd name="connsiteY4" fmla="*/ 334021 h 493047"/>
                    <a:gd name="connsiteX5" fmla="*/ 236920 w 1204329"/>
                    <a:gd name="connsiteY5" fmla="*/ 400281 h 493047"/>
                    <a:gd name="connsiteX6" fmla="*/ 170659 w 1204329"/>
                    <a:gd name="connsiteY6" fmla="*/ 440038 h 493047"/>
                    <a:gd name="connsiteX7" fmla="*/ 130903 w 1204329"/>
                    <a:gd name="connsiteY7" fmla="*/ 466542 h 493047"/>
                    <a:gd name="connsiteX8" fmla="*/ 51390 w 1204329"/>
                    <a:gd name="connsiteY8" fmla="*/ 493047 h 493047"/>
                    <a:gd name="connsiteX9" fmla="*/ 24885 w 1204329"/>
                    <a:gd name="connsiteY9" fmla="*/ 347273 h 493047"/>
                    <a:gd name="connsiteX10" fmla="*/ 64642 w 1204329"/>
                    <a:gd name="connsiteY10" fmla="*/ 281012 h 493047"/>
                    <a:gd name="connsiteX11" fmla="*/ 91146 w 1204329"/>
                    <a:gd name="connsiteY11" fmla="*/ 241255 h 493047"/>
                    <a:gd name="connsiteX12" fmla="*/ 170659 w 1204329"/>
                    <a:gd name="connsiteY12" fmla="*/ 201499 h 493047"/>
                    <a:gd name="connsiteX13" fmla="*/ 250172 w 1204329"/>
                    <a:gd name="connsiteY13" fmla="*/ 135238 h 493047"/>
                    <a:gd name="connsiteX14" fmla="*/ 276677 w 1204329"/>
                    <a:gd name="connsiteY14" fmla="*/ 108734 h 493047"/>
                    <a:gd name="connsiteX15" fmla="*/ 329685 w 1204329"/>
                    <a:gd name="connsiteY15" fmla="*/ 82229 h 493047"/>
                    <a:gd name="connsiteX16" fmla="*/ 409198 w 1204329"/>
                    <a:gd name="connsiteY16" fmla="*/ 42473 h 493047"/>
                    <a:gd name="connsiteX17" fmla="*/ 448955 w 1204329"/>
                    <a:gd name="connsiteY17" fmla="*/ 15968 h 493047"/>
                    <a:gd name="connsiteX18" fmla="*/ 806764 w 1204329"/>
                    <a:gd name="connsiteY18" fmla="*/ 15968 h 493047"/>
                    <a:gd name="connsiteX19" fmla="*/ 926033 w 1204329"/>
                    <a:gd name="connsiteY19" fmla="*/ 42473 h 493047"/>
                    <a:gd name="connsiteX20" fmla="*/ 1005546 w 1204329"/>
                    <a:gd name="connsiteY20" fmla="*/ 68977 h 493047"/>
                    <a:gd name="connsiteX21" fmla="*/ 1045303 w 1204329"/>
                    <a:gd name="connsiteY21" fmla="*/ 95481 h 493047"/>
                    <a:gd name="connsiteX22" fmla="*/ 1071807 w 1204329"/>
                    <a:gd name="connsiteY22" fmla="*/ 121986 h 493047"/>
                    <a:gd name="connsiteX23" fmla="*/ 1111564 w 1204329"/>
                    <a:gd name="connsiteY23" fmla="*/ 135238 h 493047"/>
                    <a:gd name="connsiteX24" fmla="*/ 1151320 w 1204329"/>
                    <a:gd name="connsiteY24" fmla="*/ 161742 h 493047"/>
                    <a:gd name="connsiteX25" fmla="*/ 1204329 w 1204329"/>
                    <a:gd name="connsiteY25" fmla="*/ 228003 h 493047"/>
                    <a:gd name="connsiteX26" fmla="*/ 1191077 w 1204329"/>
                    <a:gd name="connsiteY26" fmla="*/ 320768 h 493047"/>
                    <a:gd name="connsiteX27" fmla="*/ 1164572 w 1204329"/>
                    <a:gd name="connsiteY27" fmla="*/ 347273 h 493047"/>
                    <a:gd name="connsiteX28" fmla="*/ 1098311 w 1204329"/>
                    <a:gd name="connsiteY28" fmla="*/ 334021 h 493047"/>
                    <a:gd name="connsiteX29" fmla="*/ 1018798 w 1204329"/>
                    <a:gd name="connsiteY29" fmla="*/ 307516 h 493047"/>
                    <a:gd name="connsiteX30" fmla="*/ 979042 w 1204329"/>
                    <a:gd name="connsiteY30" fmla="*/ 281012 h 493047"/>
                    <a:gd name="connsiteX31" fmla="*/ 939285 w 1204329"/>
                    <a:gd name="connsiteY31" fmla="*/ 267760 h 493047"/>
                    <a:gd name="connsiteX32" fmla="*/ 912781 w 1204329"/>
                    <a:gd name="connsiteY32" fmla="*/ 241255 h 493047"/>
                    <a:gd name="connsiteX33" fmla="*/ 873024 w 1204329"/>
                    <a:gd name="connsiteY33" fmla="*/ 228003 h 493047"/>
                    <a:gd name="connsiteX34" fmla="*/ 727250 w 1204329"/>
                    <a:gd name="connsiteY34" fmla="*/ 201499 h 493047"/>
                    <a:gd name="connsiteX35" fmla="*/ 674242 w 1204329"/>
                    <a:gd name="connsiteY35" fmla="*/ 188247 h 493047"/>
                    <a:gd name="connsiteX36" fmla="*/ 581477 w 1204329"/>
                    <a:gd name="connsiteY36" fmla="*/ 201499 h 493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1204329" h="493047">
                      <a:moveTo>
                        <a:pt x="700746" y="188247"/>
                      </a:moveTo>
                      <a:cubicBezTo>
                        <a:pt x="643320" y="192664"/>
                        <a:pt x="585359" y="192516"/>
                        <a:pt x="528468" y="201499"/>
                      </a:cubicBezTo>
                      <a:cubicBezTo>
                        <a:pt x="500872" y="205856"/>
                        <a:pt x="448955" y="228003"/>
                        <a:pt x="448955" y="228003"/>
                      </a:cubicBezTo>
                      <a:cubicBezTo>
                        <a:pt x="422451" y="245673"/>
                        <a:pt x="391967" y="258488"/>
                        <a:pt x="369442" y="281012"/>
                      </a:cubicBezTo>
                      <a:cubicBezTo>
                        <a:pt x="331675" y="318778"/>
                        <a:pt x="353333" y="300585"/>
                        <a:pt x="303181" y="334021"/>
                      </a:cubicBezTo>
                      <a:cubicBezTo>
                        <a:pt x="257744" y="402177"/>
                        <a:pt x="300028" y="349795"/>
                        <a:pt x="236920" y="400281"/>
                      </a:cubicBezTo>
                      <a:cubicBezTo>
                        <a:pt x="184944" y="441862"/>
                        <a:pt x="239704" y="417023"/>
                        <a:pt x="170659" y="440038"/>
                      </a:cubicBezTo>
                      <a:cubicBezTo>
                        <a:pt x="157407" y="448873"/>
                        <a:pt x="145457" y="460073"/>
                        <a:pt x="130903" y="466542"/>
                      </a:cubicBezTo>
                      <a:cubicBezTo>
                        <a:pt x="105373" y="477889"/>
                        <a:pt x="51390" y="493047"/>
                        <a:pt x="51390" y="493047"/>
                      </a:cubicBezTo>
                      <a:cubicBezTo>
                        <a:pt x="-28123" y="466541"/>
                        <a:pt x="2744" y="491194"/>
                        <a:pt x="24885" y="347273"/>
                      </a:cubicBezTo>
                      <a:cubicBezTo>
                        <a:pt x="32557" y="297406"/>
                        <a:pt x="36784" y="315834"/>
                        <a:pt x="64642" y="281012"/>
                      </a:cubicBezTo>
                      <a:cubicBezTo>
                        <a:pt x="74592" y="268575"/>
                        <a:pt x="79884" y="252517"/>
                        <a:pt x="91146" y="241255"/>
                      </a:cubicBezTo>
                      <a:cubicBezTo>
                        <a:pt x="116835" y="215566"/>
                        <a:pt x="138325" y="212277"/>
                        <a:pt x="170659" y="201499"/>
                      </a:cubicBezTo>
                      <a:cubicBezTo>
                        <a:pt x="253702" y="90775"/>
                        <a:pt x="167387" y="184908"/>
                        <a:pt x="250172" y="135238"/>
                      </a:cubicBezTo>
                      <a:cubicBezTo>
                        <a:pt x="260886" y="128810"/>
                        <a:pt x="266281" y="115665"/>
                        <a:pt x="276677" y="108734"/>
                      </a:cubicBezTo>
                      <a:cubicBezTo>
                        <a:pt x="293114" y="97776"/>
                        <a:pt x="312533" y="92030"/>
                        <a:pt x="329685" y="82229"/>
                      </a:cubicBezTo>
                      <a:cubicBezTo>
                        <a:pt x="401612" y="41128"/>
                        <a:pt x="336312" y="66768"/>
                        <a:pt x="409198" y="42473"/>
                      </a:cubicBezTo>
                      <a:cubicBezTo>
                        <a:pt x="422450" y="33638"/>
                        <a:pt x="434042" y="21561"/>
                        <a:pt x="448955" y="15968"/>
                      </a:cubicBezTo>
                      <a:cubicBezTo>
                        <a:pt x="543325" y="-19421"/>
                        <a:pt x="783320" y="14902"/>
                        <a:pt x="806764" y="15968"/>
                      </a:cubicBezTo>
                      <a:cubicBezTo>
                        <a:pt x="844585" y="23533"/>
                        <a:pt x="888610" y="31246"/>
                        <a:pt x="926033" y="42473"/>
                      </a:cubicBezTo>
                      <a:cubicBezTo>
                        <a:pt x="952793" y="50501"/>
                        <a:pt x="982300" y="53480"/>
                        <a:pt x="1005546" y="68977"/>
                      </a:cubicBezTo>
                      <a:cubicBezTo>
                        <a:pt x="1018798" y="77812"/>
                        <a:pt x="1032866" y="85531"/>
                        <a:pt x="1045303" y="95481"/>
                      </a:cubicBezTo>
                      <a:cubicBezTo>
                        <a:pt x="1055059" y="103286"/>
                        <a:pt x="1061093" y="115558"/>
                        <a:pt x="1071807" y="121986"/>
                      </a:cubicBezTo>
                      <a:cubicBezTo>
                        <a:pt x="1083785" y="129173"/>
                        <a:pt x="1098312" y="130821"/>
                        <a:pt x="1111564" y="135238"/>
                      </a:cubicBezTo>
                      <a:cubicBezTo>
                        <a:pt x="1124816" y="144073"/>
                        <a:pt x="1138883" y="151792"/>
                        <a:pt x="1151320" y="161742"/>
                      </a:cubicBezTo>
                      <a:cubicBezTo>
                        <a:pt x="1178293" y="183321"/>
                        <a:pt x="1184651" y="198487"/>
                        <a:pt x="1204329" y="228003"/>
                      </a:cubicBezTo>
                      <a:cubicBezTo>
                        <a:pt x="1199912" y="258925"/>
                        <a:pt x="1200955" y="291135"/>
                        <a:pt x="1191077" y="320768"/>
                      </a:cubicBezTo>
                      <a:cubicBezTo>
                        <a:pt x="1187126" y="332621"/>
                        <a:pt x="1176941" y="345506"/>
                        <a:pt x="1164572" y="347273"/>
                      </a:cubicBezTo>
                      <a:cubicBezTo>
                        <a:pt x="1142274" y="350459"/>
                        <a:pt x="1120042" y="339948"/>
                        <a:pt x="1098311" y="334021"/>
                      </a:cubicBezTo>
                      <a:cubicBezTo>
                        <a:pt x="1071357" y="326670"/>
                        <a:pt x="1018798" y="307516"/>
                        <a:pt x="1018798" y="307516"/>
                      </a:cubicBezTo>
                      <a:cubicBezTo>
                        <a:pt x="1005546" y="298681"/>
                        <a:pt x="993288" y="288135"/>
                        <a:pt x="979042" y="281012"/>
                      </a:cubicBezTo>
                      <a:cubicBezTo>
                        <a:pt x="966548" y="274765"/>
                        <a:pt x="951263" y="274947"/>
                        <a:pt x="939285" y="267760"/>
                      </a:cubicBezTo>
                      <a:cubicBezTo>
                        <a:pt x="928571" y="261332"/>
                        <a:pt x="923495" y="247683"/>
                        <a:pt x="912781" y="241255"/>
                      </a:cubicBezTo>
                      <a:cubicBezTo>
                        <a:pt x="900803" y="234068"/>
                        <a:pt x="886456" y="231841"/>
                        <a:pt x="873024" y="228003"/>
                      </a:cubicBezTo>
                      <a:cubicBezTo>
                        <a:pt x="794122" y="205460"/>
                        <a:pt x="830484" y="220269"/>
                        <a:pt x="727250" y="201499"/>
                      </a:cubicBezTo>
                      <a:cubicBezTo>
                        <a:pt x="709331" y="198241"/>
                        <a:pt x="691911" y="192664"/>
                        <a:pt x="674242" y="188247"/>
                      </a:cubicBezTo>
                      <a:cubicBezTo>
                        <a:pt x="590372" y="202225"/>
                        <a:pt x="621599" y="201499"/>
                        <a:pt x="581477" y="201499"/>
                      </a:cubicBezTo>
                    </a:path>
                  </a:pathLst>
                </a:custGeom>
                <a:solidFill>
                  <a:srgbClr val="FF66F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919" name="フリーフォーム 918"/>
                <p:cNvSpPr/>
                <p:nvPr/>
              </p:nvSpPr>
              <p:spPr>
                <a:xfrm>
                  <a:off x="4122235" y="3844323"/>
                  <a:ext cx="1204329" cy="493047"/>
                </a:xfrm>
                <a:custGeom>
                  <a:avLst/>
                  <a:gdLst>
                    <a:gd name="connsiteX0" fmla="*/ 700746 w 1204329"/>
                    <a:gd name="connsiteY0" fmla="*/ 188247 h 493047"/>
                    <a:gd name="connsiteX1" fmla="*/ 528468 w 1204329"/>
                    <a:gd name="connsiteY1" fmla="*/ 201499 h 493047"/>
                    <a:gd name="connsiteX2" fmla="*/ 448955 w 1204329"/>
                    <a:gd name="connsiteY2" fmla="*/ 228003 h 493047"/>
                    <a:gd name="connsiteX3" fmla="*/ 369442 w 1204329"/>
                    <a:gd name="connsiteY3" fmla="*/ 281012 h 493047"/>
                    <a:gd name="connsiteX4" fmla="*/ 303181 w 1204329"/>
                    <a:gd name="connsiteY4" fmla="*/ 334021 h 493047"/>
                    <a:gd name="connsiteX5" fmla="*/ 236920 w 1204329"/>
                    <a:gd name="connsiteY5" fmla="*/ 400281 h 493047"/>
                    <a:gd name="connsiteX6" fmla="*/ 170659 w 1204329"/>
                    <a:gd name="connsiteY6" fmla="*/ 440038 h 493047"/>
                    <a:gd name="connsiteX7" fmla="*/ 130903 w 1204329"/>
                    <a:gd name="connsiteY7" fmla="*/ 466542 h 493047"/>
                    <a:gd name="connsiteX8" fmla="*/ 51390 w 1204329"/>
                    <a:gd name="connsiteY8" fmla="*/ 493047 h 493047"/>
                    <a:gd name="connsiteX9" fmla="*/ 24885 w 1204329"/>
                    <a:gd name="connsiteY9" fmla="*/ 347273 h 493047"/>
                    <a:gd name="connsiteX10" fmla="*/ 64642 w 1204329"/>
                    <a:gd name="connsiteY10" fmla="*/ 281012 h 493047"/>
                    <a:gd name="connsiteX11" fmla="*/ 91146 w 1204329"/>
                    <a:gd name="connsiteY11" fmla="*/ 241255 h 493047"/>
                    <a:gd name="connsiteX12" fmla="*/ 170659 w 1204329"/>
                    <a:gd name="connsiteY12" fmla="*/ 201499 h 493047"/>
                    <a:gd name="connsiteX13" fmla="*/ 250172 w 1204329"/>
                    <a:gd name="connsiteY13" fmla="*/ 135238 h 493047"/>
                    <a:gd name="connsiteX14" fmla="*/ 276677 w 1204329"/>
                    <a:gd name="connsiteY14" fmla="*/ 108734 h 493047"/>
                    <a:gd name="connsiteX15" fmla="*/ 329685 w 1204329"/>
                    <a:gd name="connsiteY15" fmla="*/ 82229 h 493047"/>
                    <a:gd name="connsiteX16" fmla="*/ 409198 w 1204329"/>
                    <a:gd name="connsiteY16" fmla="*/ 42473 h 493047"/>
                    <a:gd name="connsiteX17" fmla="*/ 448955 w 1204329"/>
                    <a:gd name="connsiteY17" fmla="*/ 15968 h 493047"/>
                    <a:gd name="connsiteX18" fmla="*/ 806764 w 1204329"/>
                    <a:gd name="connsiteY18" fmla="*/ 15968 h 493047"/>
                    <a:gd name="connsiteX19" fmla="*/ 926033 w 1204329"/>
                    <a:gd name="connsiteY19" fmla="*/ 42473 h 493047"/>
                    <a:gd name="connsiteX20" fmla="*/ 1005546 w 1204329"/>
                    <a:gd name="connsiteY20" fmla="*/ 68977 h 493047"/>
                    <a:gd name="connsiteX21" fmla="*/ 1045303 w 1204329"/>
                    <a:gd name="connsiteY21" fmla="*/ 95481 h 493047"/>
                    <a:gd name="connsiteX22" fmla="*/ 1071807 w 1204329"/>
                    <a:gd name="connsiteY22" fmla="*/ 121986 h 493047"/>
                    <a:gd name="connsiteX23" fmla="*/ 1111564 w 1204329"/>
                    <a:gd name="connsiteY23" fmla="*/ 135238 h 493047"/>
                    <a:gd name="connsiteX24" fmla="*/ 1151320 w 1204329"/>
                    <a:gd name="connsiteY24" fmla="*/ 161742 h 493047"/>
                    <a:gd name="connsiteX25" fmla="*/ 1204329 w 1204329"/>
                    <a:gd name="connsiteY25" fmla="*/ 228003 h 493047"/>
                    <a:gd name="connsiteX26" fmla="*/ 1191077 w 1204329"/>
                    <a:gd name="connsiteY26" fmla="*/ 320768 h 493047"/>
                    <a:gd name="connsiteX27" fmla="*/ 1164572 w 1204329"/>
                    <a:gd name="connsiteY27" fmla="*/ 347273 h 493047"/>
                    <a:gd name="connsiteX28" fmla="*/ 1098311 w 1204329"/>
                    <a:gd name="connsiteY28" fmla="*/ 334021 h 493047"/>
                    <a:gd name="connsiteX29" fmla="*/ 1018798 w 1204329"/>
                    <a:gd name="connsiteY29" fmla="*/ 307516 h 493047"/>
                    <a:gd name="connsiteX30" fmla="*/ 979042 w 1204329"/>
                    <a:gd name="connsiteY30" fmla="*/ 281012 h 493047"/>
                    <a:gd name="connsiteX31" fmla="*/ 939285 w 1204329"/>
                    <a:gd name="connsiteY31" fmla="*/ 267760 h 493047"/>
                    <a:gd name="connsiteX32" fmla="*/ 912781 w 1204329"/>
                    <a:gd name="connsiteY32" fmla="*/ 241255 h 493047"/>
                    <a:gd name="connsiteX33" fmla="*/ 873024 w 1204329"/>
                    <a:gd name="connsiteY33" fmla="*/ 228003 h 493047"/>
                    <a:gd name="connsiteX34" fmla="*/ 727250 w 1204329"/>
                    <a:gd name="connsiteY34" fmla="*/ 201499 h 493047"/>
                    <a:gd name="connsiteX35" fmla="*/ 674242 w 1204329"/>
                    <a:gd name="connsiteY35" fmla="*/ 188247 h 493047"/>
                    <a:gd name="connsiteX36" fmla="*/ 581477 w 1204329"/>
                    <a:gd name="connsiteY36" fmla="*/ 201499 h 493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1204329" h="493047">
                      <a:moveTo>
                        <a:pt x="700746" y="188247"/>
                      </a:moveTo>
                      <a:cubicBezTo>
                        <a:pt x="643320" y="192664"/>
                        <a:pt x="585359" y="192516"/>
                        <a:pt x="528468" y="201499"/>
                      </a:cubicBezTo>
                      <a:cubicBezTo>
                        <a:pt x="500872" y="205856"/>
                        <a:pt x="448955" y="228003"/>
                        <a:pt x="448955" y="228003"/>
                      </a:cubicBezTo>
                      <a:cubicBezTo>
                        <a:pt x="422451" y="245673"/>
                        <a:pt x="391967" y="258488"/>
                        <a:pt x="369442" y="281012"/>
                      </a:cubicBezTo>
                      <a:cubicBezTo>
                        <a:pt x="331675" y="318778"/>
                        <a:pt x="353333" y="300585"/>
                        <a:pt x="303181" y="334021"/>
                      </a:cubicBezTo>
                      <a:cubicBezTo>
                        <a:pt x="257744" y="402177"/>
                        <a:pt x="300028" y="349795"/>
                        <a:pt x="236920" y="400281"/>
                      </a:cubicBezTo>
                      <a:cubicBezTo>
                        <a:pt x="184944" y="441862"/>
                        <a:pt x="239704" y="417023"/>
                        <a:pt x="170659" y="440038"/>
                      </a:cubicBezTo>
                      <a:cubicBezTo>
                        <a:pt x="157407" y="448873"/>
                        <a:pt x="145457" y="460073"/>
                        <a:pt x="130903" y="466542"/>
                      </a:cubicBezTo>
                      <a:cubicBezTo>
                        <a:pt x="105373" y="477889"/>
                        <a:pt x="51390" y="493047"/>
                        <a:pt x="51390" y="493047"/>
                      </a:cubicBezTo>
                      <a:cubicBezTo>
                        <a:pt x="-28123" y="466541"/>
                        <a:pt x="2744" y="491194"/>
                        <a:pt x="24885" y="347273"/>
                      </a:cubicBezTo>
                      <a:cubicBezTo>
                        <a:pt x="32557" y="297406"/>
                        <a:pt x="36784" y="315834"/>
                        <a:pt x="64642" y="281012"/>
                      </a:cubicBezTo>
                      <a:cubicBezTo>
                        <a:pt x="74592" y="268575"/>
                        <a:pt x="79884" y="252517"/>
                        <a:pt x="91146" y="241255"/>
                      </a:cubicBezTo>
                      <a:cubicBezTo>
                        <a:pt x="116835" y="215566"/>
                        <a:pt x="138325" y="212277"/>
                        <a:pt x="170659" y="201499"/>
                      </a:cubicBezTo>
                      <a:cubicBezTo>
                        <a:pt x="253702" y="90775"/>
                        <a:pt x="167387" y="184908"/>
                        <a:pt x="250172" y="135238"/>
                      </a:cubicBezTo>
                      <a:cubicBezTo>
                        <a:pt x="260886" y="128810"/>
                        <a:pt x="266281" y="115665"/>
                        <a:pt x="276677" y="108734"/>
                      </a:cubicBezTo>
                      <a:cubicBezTo>
                        <a:pt x="293114" y="97776"/>
                        <a:pt x="312533" y="92030"/>
                        <a:pt x="329685" y="82229"/>
                      </a:cubicBezTo>
                      <a:cubicBezTo>
                        <a:pt x="401612" y="41128"/>
                        <a:pt x="336312" y="66768"/>
                        <a:pt x="409198" y="42473"/>
                      </a:cubicBezTo>
                      <a:cubicBezTo>
                        <a:pt x="422450" y="33638"/>
                        <a:pt x="434042" y="21561"/>
                        <a:pt x="448955" y="15968"/>
                      </a:cubicBezTo>
                      <a:cubicBezTo>
                        <a:pt x="543325" y="-19421"/>
                        <a:pt x="783320" y="14902"/>
                        <a:pt x="806764" y="15968"/>
                      </a:cubicBezTo>
                      <a:cubicBezTo>
                        <a:pt x="844585" y="23533"/>
                        <a:pt x="888610" y="31246"/>
                        <a:pt x="926033" y="42473"/>
                      </a:cubicBezTo>
                      <a:cubicBezTo>
                        <a:pt x="952793" y="50501"/>
                        <a:pt x="982300" y="53480"/>
                        <a:pt x="1005546" y="68977"/>
                      </a:cubicBezTo>
                      <a:cubicBezTo>
                        <a:pt x="1018798" y="77812"/>
                        <a:pt x="1032866" y="85531"/>
                        <a:pt x="1045303" y="95481"/>
                      </a:cubicBezTo>
                      <a:cubicBezTo>
                        <a:pt x="1055059" y="103286"/>
                        <a:pt x="1061093" y="115558"/>
                        <a:pt x="1071807" y="121986"/>
                      </a:cubicBezTo>
                      <a:cubicBezTo>
                        <a:pt x="1083785" y="129173"/>
                        <a:pt x="1098312" y="130821"/>
                        <a:pt x="1111564" y="135238"/>
                      </a:cubicBezTo>
                      <a:cubicBezTo>
                        <a:pt x="1124816" y="144073"/>
                        <a:pt x="1138883" y="151792"/>
                        <a:pt x="1151320" y="161742"/>
                      </a:cubicBezTo>
                      <a:cubicBezTo>
                        <a:pt x="1178293" y="183321"/>
                        <a:pt x="1184651" y="198487"/>
                        <a:pt x="1204329" y="228003"/>
                      </a:cubicBezTo>
                      <a:cubicBezTo>
                        <a:pt x="1199912" y="258925"/>
                        <a:pt x="1200955" y="291135"/>
                        <a:pt x="1191077" y="320768"/>
                      </a:cubicBezTo>
                      <a:cubicBezTo>
                        <a:pt x="1187126" y="332621"/>
                        <a:pt x="1176941" y="345506"/>
                        <a:pt x="1164572" y="347273"/>
                      </a:cubicBezTo>
                      <a:cubicBezTo>
                        <a:pt x="1142274" y="350459"/>
                        <a:pt x="1120042" y="339948"/>
                        <a:pt x="1098311" y="334021"/>
                      </a:cubicBezTo>
                      <a:cubicBezTo>
                        <a:pt x="1071357" y="326670"/>
                        <a:pt x="1018798" y="307516"/>
                        <a:pt x="1018798" y="307516"/>
                      </a:cubicBezTo>
                      <a:cubicBezTo>
                        <a:pt x="1005546" y="298681"/>
                        <a:pt x="993288" y="288135"/>
                        <a:pt x="979042" y="281012"/>
                      </a:cubicBezTo>
                      <a:cubicBezTo>
                        <a:pt x="966548" y="274765"/>
                        <a:pt x="951263" y="274947"/>
                        <a:pt x="939285" y="267760"/>
                      </a:cubicBezTo>
                      <a:cubicBezTo>
                        <a:pt x="928571" y="261332"/>
                        <a:pt x="923495" y="247683"/>
                        <a:pt x="912781" y="241255"/>
                      </a:cubicBezTo>
                      <a:cubicBezTo>
                        <a:pt x="900803" y="234068"/>
                        <a:pt x="886456" y="231841"/>
                        <a:pt x="873024" y="228003"/>
                      </a:cubicBezTo>
                      <a:cubicBezTo>
                        <a:pt x="794122" y="205460"/>
                        <a:pt x="830484" y="220269"/>
                        <a:pt x="727250" y="201499"/>
                      </a:cubicBezTo>
                      <a:cubicBezTo>
                        <a:pt x="709331" y="198241"/>
                        <a:pt x="691911" y="192664"/>
                        <a:pt x="674242" y="188247"/>
                      </a:cubicBezTo>
                      <a:cubicBezTo>
                        <a:pt x="590372" y="202225"/>
                        <a:pt x="621599" y="201499"/>
                        <a:pt x="581477" y="201499"/>
                      </a:cubicBezTo>
                    </a:path>
                  </a:pathLst>
                </a:custGeom>
                <a:solidFill>
                  <a:srgbClr val="FF66F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</p:grpSp>
          <p:sp>
            <p:nvSpPr>
              <p:cNvPr id="917" name="正方形/長方形 916"/>
              <p:cNvSpPr/>
              <p:nvPr/>
            </p:nvSpPr>
            <p:spPr>
              <a:xfrm>
                <a:off x="3211081" y="1525873"/>
                <a:ext cx="3110384" cy="1353091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ja-JP" altLang="en-US" sz="2000" b="0" cap="none" spc="0" dirty="0" smtClean="0">
                    <a:ln w="18415" cmpd="sng">
                      <a:solidFill>
                        <a:sysClr val="windowText" lastClr="000000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</a:rPr>
                  <a:t>もんだい</a:t>
                </a:r>
                <a:endParaRPr lang="ja-JP" altLang="en-US" sz="2000" b="0" cap="none" spc="0" dirty="0">
                  <a:ln w="18415" cmpd="sng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798" name="グループ化 797"/>
            <p:cNvGrpSpPr/>
            <p:nvPr/>
          </p:nvGrpSpPr>
          <p:grpSpPr>
            <a:xfrm>
              <a:off x="2005848" y="3429000"/>
              <a:ext cx="1455374" cy="1384722"/>
              <a:chOff x="2744777" y="1484784"/>
              <a:chExt cx="4050390" cy="4682851"/>
            </a:xfrm>
          </p:grpSpPr>
          <p:grpSp>
            <p:nvGrpSpPr>
              <p:cNvPr id="903" name="グループ化 902"/>
              <p:cNvGrpSpPr/>
              <p:nvPr/>
            </p:nvGrpSpPr>
            <p:grpSpPr>
              <a:xfrm>
                <a:off x="2744777" y="1484784"/>
                <a:ext cx="4050390" cy="4682851"/>
                <a:chOff x="2668961" y="1844824"/>
                <a:chExt cx="4050390" cy="4682851"/>
              </a:xfrm>
            </p:grpSpPr>
            <p:sp>
              <p:nvSpPr>
                <p:cNvPr id="908" name="フリーフォーム 907"/>
                <p:cNvSpPr/>
                <p:nvPr/>
              </p:nvSpPr>
              <p:spPr>
                <a:xfrm>
                  <a:off x="2668961" y="1844824"/>
                  <a:ext cx="4050390" cy="4682851"/>
                </a:xfrm>
                <a:custGeom>
                  <a:avLst/>
                  <a:gdLst>
                    <a:gd name="connsiteX0" fmla="*/ 1277497 w 4050390"/>
                    <a:gd name="connsiteY0" fmla="*/ 35515 h 4334120"/>
                    <a:gd name="connsiteX1" fmla="*/ 747410 w 4050390"/>
                    <a:gd name="connsiteY1" fmla="*/ 287306 h 4334120"/>
                    <a:gd name="connsiteX2" fmla="*/ 349845 w 4050390"/>
                    <a:gd name="connsiteY2" fmla="*/ 936663 h 4334120"/>
                    <a:gd name="connsiteX3" fmla="*/ 190819 w 4050390"/>
                    <a:gd name="connsiteY3" fmla="*/ 2672698 h 4334120"/>
                    <a:gd name="connsiteX4" fmla="*/ 204071 w 4050390"/>
                    <a:gd name="connsiteY4" fmla="*/ 4209950 h 4334120"/>
                    <a:gd name="connsiteX5" fmla="*/ 270332 w 4050390"/>
                    <a:gd name="connsiteY5" fmla="*/ 4249706 h 4334120"/>
                    <a:gd name="connsiteX6" fmla="*/ 3649637 w 4050390"/>
                    <a:gd name="connsiteY6" fmla="*/ 4302715 h 4334120"/>
                    <a:gd name="connsiteX7" fmla="*/ 4020697 w 4050390"/>
                    <a:gd name="connsiteY7" fmla="*/ 4249706 h 4334120"/>
                    <a:gd name="connsiteX8" fmla="*/ 3967689 w 4050390"/>
                    <a:gd name="connsiteY8" fmla="*/ 4156941 h 4334120"/>
                    <a:gd name="connsiteX9" fmla="*/ 3914680 w 4050390"/>
                    <a:gd name="connsiteY9" fmla="*/ 2526924 h 4334120"/>
                    <a:gd name="connsiteX10" fmla="*/ 3768906 w 4050390"/>
                    <a:gd name="connsiteY10" fmla="*/ 578854 h 4334120"/>
                    <a:gd name="connsiteX11" fmla="*/ 2152141 w 4050390"/>
                    <a:gd name="connsiteY11" fmla="*/ 22263 h 4334120"/>
                    <a:gd name="connsiteX12" fmla="*/ 1065463 w 4050390"/>
                    <a:gd name="connsiteY12" fmla="*/ 101776 h 4334120"/>
                    <a:gd name="connsiteX13" fmla="*/ 1065463 w 4050390"/>
                    <a:gd name="connsiteY13" fmla="*/ 101776 h 43341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4050390" h="4334120">
                      <a:moveTo>
                        <a:pt x="1277497" y="35515"/>
                      </a:moveTo>
                      <a:cubicBezTo>
                        <a:pt x="1089758" y="86315"/>
                        <a:pt x="902019" y="137115"/>
                        <a:pt x="747410" y="287306"/>
                      </a:cubicBezTo>
                      <a:cubicBezTo>
                        <a:pt x="592801" y="437497"/>
                        <a:pt x="442610" y="539098"/>
                        <a:pt x="349845" y="936663"/>
                      </a:cubicBezTo>
                      <a:cubicBezTo>
                        <a:pt x="257080" y="1334228"/>
                        <a:pt x="215115" y="2127150"/>
                        <a:pt x="190819" y="2672698"/>
                      </a:cubicBezTo>
                      <a:cubicBezTo>
                        <a:pt x="166523" y="3218246"/>
                        <a:pt x="190819" y="3947115"/>
                        <a:pt x="204071" y="4209950"/>
                      </a:cubicBezTo>
                      <a:cubicBezTo>
                        <a:pt x="217323" y="4472785"/>
                        <a:pt x="-303929" y="4234245"/>
                        <a:pt x="270332" y="4249706"/>
                      </a:cubicBezTo>
                      <a:cubicBezTo>
                        <a:pt x="844593" y="4265167"/>
                        <a:pt x="3024576" y="4302715"/>
                        <a:pt x="3649637" y="4302715"/>
                      </a:cubicBezTo>
                      <a:cubicBezTo>
                        <a:pt x="4274698" y="4302715"/>
                        <a:pt x="3967688" y="4274002"/>
                        <a:pt x="4020697" y="4249706"/>
                      </a:cubicBezTo>
                      <a:cubicBezTo>
                        <a:pt x="4073706" y="4225410"/>
                        <a:pt x="3985359" y="4444071"/>
                        <a:pt x="3967689" y="4156941"/>
                      </a:cubicBezTo>
                      <a:cubicBezTo>
                        <a:pt x="3950020" y="3869811"/>
                        <a:pt x="3947811" y="3123272"/>
                        <a:pt x="3914680" y="2526924"/>
                      </a:cubicBezTo>
                      <a:cubicBezTo>
                        <a:pt x="3881550" y="1930576"/>
                        <a:pt x="4062663" y="996298"/>
                        <a:pt x="3768906" y="578854"/>
                      </a:cubicBezTo>
                      <a:cubicBezTo>
                        <a:pt x="3475150" y="161411"/>
                        <a:pt x="2602715" y="101776"/>
                        <a:pt x="2152141" y="22263"/>
                      </a:cubicBezTo>
                      <a:cubicBezTo>
                        <a:pt x="1701567" y="-57250"/>
                        <a:pt x="1065463" y="101776"/>
                        <a:pt x="1065463" y="101776"/>
                      </a:cubicBezTo>
                      <a:lnTo>
                        <a:pt x="1065463" y="101776"/>
                      </a:lnTo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909" name="円/楕円 908"/>
                <p:cNvSpPr/>
                <p:nvPr/>
              </p:nvSpPr>
              <p:spPr>
                <a:xfrm>
                  <a:off x="3539968" y="2708920"/>
                  <a:ext cx="864096" cy="864096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910" name="弦 909"/>
                <p:cNvSpPr/>
                <p:nvPr/>
              </p:nvSpPr>
              <p:spPr>
                <a:xfrm rot="17413514">
                  <a:off x="3511875" y="2740803"/>
                  <a:ext cx="863204" cy="848977"/>
                </a:xfrm>
                <a:prstGeom prst="chord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911" name="円/楕円 910"/>
                <p:cNvSpPr/>
                <p:nvPr/>
              </p:nvSpPr>
              <p:spPr>
                <a:xfrm>
                  <a:off x="4913988" y="2708920"/>
                  <a:ext cx="864096" cy="864096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912" name="弦 911"/>
                <p:cNvSpPr/>
                <p:nvPr/>
              </p:nvSpPr>
              <p:spPr>
                <a:xfrm rot="17413514">
                  <a:off x="4885895" y="2740803"/>
                  <a:ext cx="863204" cy="848977"/>
                </a:xfrm>
                <a:prstGeom prst="chord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913" name="円/楕円 912"/>
                <p:cNvSpPr/>
                <p:nvPr/>
              </p:nvSpPr>
              <p:spPr>
                <a:xfrm>
                  <a:off x="3779912" y="2996952"/>
                  <a:ext cx="360040" cy="28803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914" name="円/楕円 913"/>
                <p:cNvSpPr/>
                <p:nvPr/>
              </p:nvSpPr>
              <p:spPr>
                <a:xfrm>
                  <a:off x="5137477" y="3021275"/>
                  <a:ext cx="360040" cy="28803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</p:grpSp>
          <p:grpSp>
            <p:nvGrpSpPr>
              <p:cNvPr id="904" name="グループ化 903"/>
              <p:cNvGrpSpPr/>
              <p:nvPr/>
            </p:nvGrpSpPr>
            <p:grpSpPr>
              <a:xfrm>
                <a:off x="4333282" y="3948385"/>
                <a:ext cx="880011" cy="701173"/>
                <a:chOff x="4109793" y="3844323"/>
                <a:chExt cx="1216771" cy="701173"/>
              </a:xfrm>
            </p:grpSpPr>
            <p:sp>
              <p:nvSpPr>
                <p:cNvPr id="906" name="フリーフォーム 905"/>
                <p:cNvSpPr/>
                <p:nvPr/>
              </p:nvSpPr>
              <p:spPr>
                <a:xfrm>
                  <a:off x="4109793" y="4052449"/>
                  <a:ext cx="1204329" cy="493047"/>
                </a:xfrm>
                <a:custGeom>
                  <a:avLst/>
                  <a:gdLst>
                    <a:gd name="connsiteX0" fmla="*/ 700746 w 1204329"/>
                    <a:gd name="connsiteY0" fmla="*/ 188247 h 493047"/>
                    <a:gd name="connsiteX1" fmla="*/ 528468 w 1204329"/>
                    <a:gd name="connsiteY1" fmla="*/ 201499 h 493047"/>
                    <a:gd name="connsiteX2" fmla="*/ 448955 w 1204329"/>
                    <a:gd name="connsiteY2" fmla="*/ 228003 h 493047"/>
                    <a:gd name="connsiteX3" fmla="*/ 369442 w 1204329"/>
                    <a:gd name="connsiteY3" fmla="*/ 281012 h 493047"/>
                    <a:gd name="connsiteX4" fmla="*/ 303181 w 1204329"/>
                    <a:gd name="connsiteY4" fmla="*/ 334021 h 493047"/>
                    <a:gd name="connsiteX5" fmla="*/ 236920 w 1204329"/>
                    <a:gd name="connsiteY5" fmla="*/ 400281 h 493047"/>
                    <a:gd name="connsiteX6" fmla="*/ 170659 w 1204329"/>
                    <a:gd name="connsiteY6" fmla="*/ 440038 h 493047"/>
                    <a:gd name="connsiteX7" fmla="*/ 130903 w 1204329"/>
                    <a:gd name="connsiteY7" fmla="*/ 466542 h 493047"/>
                    <a:gd name="connsiteX8" fmla="*/ 51390 w 1204329"/>
                    <a:gd name="connsiteY8" fmla="*/ 493047 h 493047"/>
                    <a:gd name="connsiteX9" fmla="*/ 24885 w 1204329"/>
                    <a:gd name="connsiteY9" fmla="*/ 347273 h 493047"/>
                    <a:gd name="connsiteX10" fmla="*/ 64642 w 1204329"/>
                    <a:gd name="connsiteY10" fmla="*/ 281012 h 493047"/>
                    <a:gd name="connsiteX11" fmla="*/ 91146 w 1204329"/>
                    <a:gd name="connsiteY11" fmla="*/ 241255 h 493047"/>
                    <a:gd name="connsiteX12" fmla="*/ 170659 w 1204329"/>
                    <a:gd name="connsiteY12" fmla="*/ 201499 h 493047"/>
                    <a:gd name="connsiteX13" fmla="*/ 250172 w 1204329"/>
                    <a:gd name="connsiteY13" fmla="*/ 135238 h 493047"/>
                    <a:gd name="connsiteX14" fmla="*/ 276677 w 1204329"/>
                    <a:gd name="connsiteY14" fmla="*/ 108734 h 493047"/>
                    <a:gd name="connsiteX15" fmla="*/ 329685 w 1204329"/>
                    <a:gd name="connsiteY15" fmla="*/ 82229 h 493047"/>
                    <a:gd name="connsiteX16" fmla="*/ 409198 w 1204329"/>
                    <a:gd name="connsiteY16" fmla="*/ 42473 h 493047"/>
                    <a:gd name="connsiteX17" fmla="*/ 448955 w 1204329"/>
                    <a:gd name="connsiteY17" fmla="*/ 15968 h 493047"/>
                    <a:gd name="connsiteX18" fmla="*/ 806764 w 1204329"/>
                    <a:gd name="connsiteY18" fmla="*/ 15968 h 493047"/>
                    <a:gd name="connsiteX19" fmla="*/ 926033 w 1204329"/>
                    <a:gd name="connsiteY19" fmla="*/ 42473 h 493047"/>
                    <a:gd name="connsiteX20" fmla="*/ 1005546 w 1204329"/>
                    <a:gd name="connsiteY20" fmla="*/ 68977 h 493047"/>
                    <a:gd name="connsiteX21" fmla="*/ 1045303 w 1204329"/>
                    <a:gd name="connsiteY21" fmla="*/ 95481 h 493047"/>
                    <a:gd name="connsiteX22" fmla="*/ 1071807 w 1204329"/>
                    <a:gd name="connsiteY22" fmla="*/ 121986 h 493047"/>
                    <a:gd name="connsiteX23" fmla="*/ 1111564 w 1204329"/>
                    <a:gd name="connsiteY23" fmla="*/ 135238 h 493047"/>
                    <a:gd name="connsiteX24" fmla="*/ 1151320 w 1204329"/>
                    <a:gd name="connsiteY24" fmla="*/ 161742 h 493047"/>
                    <a:gd name="connsiteX25" fmla="*/ 1204329 w 1204329"/>
                    <a:gd name="connsiteY25" fmla="*/ 228003 h 493047"/>
                    <a:gd name="connsiteX26" fmla="*/ 1191077 w 1204329"/>
                    <a:gd name="connsiteY26" fmla="*/ 320768 h 493047"/>
                    <a:gd name="connsiteX27" fmla="*/ 1164572 w 1204329"/>
                    <a:gd name="connsiteY27" fmla="*/ 347273 h 493047"/>
                    <a:gd name="connsiteX28" fmla="*/ 1098311 w 1204329"/>
                    <a:gd name="connsiteY28" fmla="*/ 334021 h 493047"/>
                    <a:gd name="connsiteX29" fmla="*/ 1018798 w 1204329"/>
                    <a:gd name="connsiteY29" fmla="*/ 307516 h 493047"/>
                    <a:gd name="connsiteX30" fmla="*/ 979042 w 1204329"/>
                    <a:gd name="connsiteY30" fmla="*/ 281012 h 493047"/>
                    <a:gd name="connsiteX31" fmla="*/ 939285 w 1204329"/>
                    <a:gd name="connsiteY31" fmla="*/ 267760 h 493047"/>
                    <a:gd name="connsiteX32" fmla="*/ 912781 w 1204329"/>
                    <a:gd name="connsiteY32" fmla="*/ 241255 h 493047"/>
                    <a:gd name="connsiteX33" fmla="*/ 873024 w 1204329"/>
                    <a:gd name="connsiteY33" fmla="*/ 228003 h 493047"/>
                    <a:gd name="connsiteX34" fmla="*/ 727250 w 1204329"/>
                    <a:gd name="connsiteY34" fmla="*/ 201499 h 493047"/>
                    <a:gd name="connsiteX35" fmla="*/ 674242 w 1204329"/>
                    <a:gd name="connsiteY35" fmla="*/ 188247 h 493047"/>
                    <a:gd name="connsiteX36" fmla="*/ 581477 w 1204329"/>
                    <a:gd name="connsiteY36" fmla="*/ 201499 h 493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1204329" h="493047">
                      <a:moveTo>
                        <a:pt x="700746" y="188247"/>
                      </a:moveTo>
                      <a:cubicBezTo>
                        <a:pt x="643320" y="192664"/>
                        <a:pt x="585359" y="192516"/>
                        <a:pt x="528468" y="201499"/>
                      </a:cubicBezTo>
                      <a:cubicBezTo>
                        <a:pt x="500872" y="205856"/>
                        <a:pt x="448955" y="228003"/>
                        <a:pt x="448955" y="228003"/>
                      </a:cubicBezTo>
                      <a:cubicBezTo>
                        <a:pt x="422451" y="245673"/>
                        <a:pt x="391967" y="258488"/>
                        <a:pt x="369442" y="281012"/>
                      </a:cubicBezTo>
                      <a:cubicBezTo>
                        <a:pt x="331675" y="318778"/>
                        <a:pt x="353333" y="300585"/>
                        <a:pt x="303181" y="334021"/>
                      </a:cubicBezTo>
                      <a:cubicBezTo>
                        <a:pt x="257744" y="402177"/>
                        <a:pt x="300028" y="349795"/>
                        <a:pt x="236920" y="400281"/>
                      </a:cubicBezTo>
                      <a:cubicBezTo>
                        <a:pt x="184944" y="441862"/>
                        <a:pt x="239704" y="417023"/>
                        <a:pt x="170659" y="440038"/>
                      </a:cubicBezTo>
                      <a:cubicBezTo>
                        <a:pt x="157407" y="448873"/>
                        <a:pt x="145457" y="460073"/>
                        <a:pt x="130903" y="466542"/>
                      </a:cubicBezTo>
                      <a:cubicBezTo>
                        <a:pt x="105373" y="477889"/>
                        <a:pt x="51390" y="493047"/>
                        <a:pt x="51390" y="493047"/>
                      </a:cubicBezTo>
                      <a:cubicBezTo>
                        <a:pt x="-28123" y="466541"/>
                        <a:pt x="2744" y="491194"/>
                        <a:pt x="24885" y="347273"/>
                      </a:cubicBezTo>
                      <a:cubicBezTo>
                        <a:pt x="32557" y="297406"/>
                        <a:pt x="36784" y="315834"/>
                        <a:pt x="64642" y="281012"/>
                      </a:cubicBezTo>
                      <a:cubicBezTo>
                        <a:pt x="74592" y="268575"/>
                        <a:pt x="79884" y="252517"/>
                        <a:pt x="91146" y="241255"/>
                      </a:cubicBezTo>
                      <a:cubicBezTo>
                        <a:pt x="116835" y="215566"/>
                        <a:pt x="138325" y="212277"/>
                        <a:pt x="170659" y="201499"/>
                      </a:cubicBezTo>
                      <a:cubicBezTo>
                        <a:pt x="253702" y="90775"/>
                        <a:pt x="167387" y="184908"/>
                        <a:pt x="250172" y="135238"/>
                      </a:cubicBezTo>
                      <a:cubicBezTo>
                        <a:pt x="260886" y="128810"/>
                        <a:pt x="266281" y="115665"/>
                        <a:pt x="276677" y="108734"/>
                      </a:cubicBezTo>
                      <a:cubicBezTo>
                        <a:pt x="293114" y="97776"/>
                        <a:pt x="312533" y="92030"/>
                        <a:pt x="329685" y="82229"/>
                      </a:cubicBezTo>
                      <a:cubicBezTo>
                        <a:pt x="401612" y="41128"/>
                        <a:pt x="336312" y="66768"/>
                        <a:pt x="409198" y="42473"/>
                      </a:cubicBezTo>
                      <a:cubicBezTo>
                        <a:pt x="422450" y="33638"/>
                        <a:pt x="434042" y="21561"/>
                        <a:pt x="448955" y="15968"/>
                      </a:cubicBezTo>
                      <a:cubicBezTo>
                        <a:pt x="543325" y="-19421"/>
                        <a:pt x="783320" y="14902"/>
                        <a:pt x="806764" y="15968"/>
                      </a:cubicBezTo>
                      <a:cubicBezTo>
                        <a:pt x="844585" y="23533"/>
                        <a:pt x="888610" y="31246"/>
                        <a:pt x="926033" y="42473"/>
                      </a:cubicBezTo>
                      <a:cubicBezTo>
                        <a:pt x="952793" y="50501"/>
                        <a:pt x="982300" y="53480"/>
                        <a:pt x="1005546" y="68977"/>
                      </a:cubicBezTo>
                      <a:cubicBezTo>
                        <a:pt x="1018798" y="77812"/>
                        <a:pt x="1032866" y="85531"/>
                        <a:pt x="1045303" y="95481"/>
                      </a:cubicBezTo>
                      <a:cubicBezTo>
                        <a:pt x="1055059" y="103286"/>
                        <a:pt x="1061093" y="115558"/>
                        <a:pt x="1071807" y="121986"/>
                      </a:cubicBezTo>
                      <a:cubicBezTo>
                        <a:pt x="1083785" y="129173"/>
                        <a:pt x="1098312" y="130821"/>
                        <a:pt x="1111564" y="135238"/>
                      </a:cubicBezTo>
                      <a:cubicBezTo>
                        <a:pt x="1124816" y="144073"/>
                        <a:pt x="1138883" y="151792"/>
                        <a:pt x="1151320" y="161742"/>
                      </a:cubicBezTo>
                      <a:cubicBezTo>
                        <a:pt x="1178293" y="183321"/>
                        <a:pt x="1184651" y="198487"/>
                        <a:pt x="1204329" y="228003"/>
                      </a:cubicBezTo>
                      <a:cubicBezTo>
                        <a:pt x="1199912" y="258925"/>
                        <a:pt x="1200955" y="291135"/>
                        <a:pt x="1191077" y="320768"/>
                      </a:cubicBezTo>
                      <a:cubicBezTo>
                        <a:pt x="1187126" y="332621"/>
                        <a:pt x="1176941" y="345506"/>
                        <a:pt x="1164572" y="347273"/>
                      </a:cubicBezTo>
                      <a:cubicBezTo>
                        <a:pt x="1142274" y="350459"/>
                        <a:pt x="1120042" y="339948"/>
                        <a:pt x="1098311" y="334021"/>
                      </a:cubicBezTo>
                      <a:cubicBezTo>
                        <a:pt x="1071357" y="326670"/>
                        <a:pt x="1018798" y="307516"/>
                        <a:pt x="1018798" y="307516"/>
                      </a:cubicBezTo>
                      <a:cubicBezTo>
                        <a:pt x="1005546" y="298681"/>
                        <a:pt x="993288" y="288135"/>
                        <a:pt x="979042" y="281012"/>
                      </a:cubicBezTo>
                      <a:cubicBezTo>
                        <a:pt x="966548" y="274765"/>
                        <a:pt x="951263" y="274947"/>
                        <a:pt x="939285" y="267760"/>
                      </a:cubicBezTo>
                      <a:cubicBezTo>
                        <a:pt x="928571" y="261332"/>
                        <a:pt x="923495" y="247683"/>
                        <a:pt x="912781" y="241255"/>
                      </a:cubicBezTo>
                      <a:cubicBezTo>
                        <a:pt x="900803" y="234068"/>
                        <a:pt x="886456" y="231841"/>
                        <a:pt x="873024" y="228003"/>
                      </a:cubicBezTo>
                      <a:cubicBezTo>
                        <a:pt x="794122" y="205460"/>
                        <a:pt x="830484" y="220269"/>
                        <a:pt x="727250" y="201499"/>
                      </a:cubicBezTo>
                      <a:cubicBezTo>
                        <a:pt x="709331" y="198241"/>
                        <a:pt x="691911" y="192664"/>
                        <a:pt x="674242" y="188247"/>
                      </a:cubicBezTo>
                      <a:cubicBezTo>
                        <a:pt x="590372" y="202225"/>
                        <a:pt x="621599" y="201499"/>
                        <a:pt x="581477" y="201499"/>
                      </a:cubicBezTo>
                    </a:path>
                  </a:pathLst>
                </a:custGeom>
                <a:solidFill>
                  <a:srgbClr val="FF66F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907" name="フリーフォーム 906"/>
                <p:cNvSpPr/>
                <p:nvPr/>
              </p:nvSpPr>
              <p:spPr>
                <a:xfrm>
                  <a:off x="4122235" y="3844323"/>
                  <a:ext cx="1204329" cy="493047"/>
                </a:xfrm>
                <a:custGeom>
                  <a:avLst/>
                  <a:gdLst>
                    <a:gd name="connsiteX0" fmla="*/ 700746 w 1204329"/>
                    <a:gd name="connsiteY0" fmla="*/ 188247 h 493047"/>
                    <a:gd name="connsiteX1" fmla="*/ 528468 w 1204329"/>
                    <a:gd name="connsiteY1" fmla="*/ 201499 h 493047"/>
                    <a:gd name="connsiteX2" fmla="*/ 448955 w 1204329"/>
                    <a:gd name="connsiteY2" fmla="*/ 228003 h 493047"/>
                    <a:gd name="connsiteX3" fmla="*/ 369442 w 1204329"/>
                    <a:gd name="connsiteY3" fmla="*/ 281012 h 493047"/>
                    <a:gd name="connsiteX4" fmla="*/ 303181 w 1204329"/>
                    <a:gd name="connsiteY4" fmla="*/ 334021 h 493047"/>
                    <a:gd name="connsiteX5" fmla="*/ 236920 w 1204329"/>
                    <a:gd name="connsiteY5" fmla="*/ 400281 h 493047"/>
                    <a:gd name="connsiteX6" fmla="*/ 170659 w 1204329"/>
                    <a:gd name="connsiteY6" fmla="*/ 440038 h 493047"/>
                    <a:gd name="connsiteX7" fmla="*/ 130903 w 1204329"/>
                    <a:gd name="connsiteY7" fmla="*/ 466542 h 493047"/>
                    <a:gd name="connsiteX8" fmla="*/ 51390 w 1204329"/>
                    <a:gd name="connsiteY8" fmla="*/ 493047 h 493047"/>
                    <a:gd name="connsiteX9" fmla="*/ 24885 w 1204329"/>
                    <a:gd name="connsiteY9" fmla="*/ 347273 h 493047"/>
                    <a:gd name="connsiteX10" fmla="*/ 64642 w 1204329"/>
                    <a:gd name="connsiteY10" fmla="*/ 281012 h 493047"/>
                    <a:gd name="connsiteX11" fmla="*/ 91146 w 1204329"/>
                    <a:gd name="connsiteY11" fmla="*/ 241255 h 493047"/>
                    <a:gd name="connsiteX12" fmla="*/ 170659 w 1204329"/>
                    <a:gd name="connsiteY12" fmla="*/ 201499 h 493047"/>
                    <a:gd name="connsiteX13" fmla="*/ 250172 w 1204329"/>
                    <a:gd name="connsiteY13" fmla="*/ 135238 h 493047"/>
                    <a:gd name="connsiteX14" fmla="*/ 276677 w 1204329"/>
                    <a:gd name="connsiteY14" fmla="*/ 108734 h 493047"/>
                    <a:gd name="connsiteX15" fmla="*/ 329685 w 1204329"/>
                    <a:gd name="connsiteY15" fmla="*/ 82229 h 493047"/>
                    <a:gd name="connsiteX16" fmla="*/ 409198 w 1204329"/>
                    <a:gd name="connsiteY16" fmla="*/ 42473 h 493047"/>
                    <a:gd name="connsiteX17" fmla="*/ 448955 w 1204329"/>
                    <a:gd name="connsiteY17" fmla="*/ 15968 h 493047"/>
                    <a:gd name="connsiteX18" fmla="*/ 806764 w 1204329"/>
                    <a:gd name="connsiteY18" fmla="*/ 15968 h 493047"/>
                    <a:gd name="connsiteX19" fmla="*/ 926033 w 1204329"/>
                    <a:gd name="connsiteY19" fmla="*/ 42473 h 493047"/>
                    <a:gd name="connsiteX20" fmla="*/ 1005546 w 1204329"/>
                    <a:gd name="connsiteY20" fmla="*/ 68977 h 493047"/>
                    <a:gd name="connsiteX21" fmla="*/ 1045303 w 1204329"/>
                    <a:gd name="connsiteY21" fmla="*/ 95481 h 493047"/>
                    <a:gd name="connsiteX22" fmla="*/ 1071807 w 1204329"/>
                    <a:gd name="connsiteY22" fmla="*/ 121986 h 493047"/>
                    <a:gd name="connsiteX23" fmla="*/ 1111564 w 1204329"/>
                    <a:gd name="connsiteY23" fmla="*/ 135238 h 493047"/>
                    <a:gd name="connsiteX24" fmla="*/ 1151320 w 1204329"/>
                    <a:gd name="connsiteY24" fmla="*/ 161742 h 493047"/>
                    <a:gd name="connsiteX25" fmla="*/ 1204329 w 1204329"/>
                    <a:gd name="connsiteY25" fmla="*/ 228003 h 493047"/>
                    <a:gd name="connsiteX26" fmla="*/ 1191077 w 1204329"/>
                    <a:gd name="connsiteY26" fmla="*/ 320768 h 493047"/>
                    <a:gd name="connsiteX27" fmla="*/ 1164572 w 1204329"/>
                    <a:gd name="connsiteY27" fmla="*/ 347273 h 493047"/>
                    <a:gd name="connsiteX28" fmla="*/ 1098311 w 1204329"/>
                    <a:gd name="connsiteY28" fmla="*/ 334021 h 493047"/>
                    <a:gd name="connsiteX29" fmla="*/ 1018798 w 1204329"/>
                    <a:gd name="connsiteY29" fmla="*/ 307516 h 493047"/>
                    <a:gd name="connsiteX30" fmla="*/ 979042 w 1204329"/>
                    <a:gd name="connsiteY30" fmla="*/ 281012 h 493047"/>
                    <a:gd name="connsiteX31" fmla="*/ 939285 w 1204329"/>
                    <a:gd name="connsiteY31" fmla="*/ 267760 h 493047"/>
                    <a:gd name="connsiteX32" fmla="*/ 912781 w 1204329"/>
                    <a:gd name="connsiteY32" fmla="*/ 241255 h 493047"/>
                    <a:gd name="connsiteX33" fmla="*/ 873024 w 1204329"/>
                    <a:gd name="connsiteY33" fmla="*/ 228003 h 493047"/>
                    <a:gd name="connsiteX34" fmla="*/ 727250 w 1204329"/>
                    <a:gd name="connsiteY34" fmla="*/ 201499 h 493047"/>
                    <a:gd name="connsiteX35" fmla="*/ 674242 w 1204329"/>
                    <a:gd name="connsiteY35" fmla="*/ 188247 h 493047"/>
                    <a:gd name="connsiteX36" fmla="*/ 581477 w 1204329"/>
                    <a:gd name="connsiteY36" fmla="*/ 201499 h 493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1204329" h="493047">
                      <a:moveTo>
                        <a:pt x="700746" y="188247"/>
                      </a:moveTo>
                      <a:cubicBezTo>
                        <a:pt x="643320" y="192664"/>
                        <a:pt x="585359" y="192516"/>
                        <a:pt x="528468" y="201499"/>
                      </a:cubicBezTo>
                      <a:cubicBezTo>
                        <a:pt x="500872" y="205856"/>
                        <a:pt x="448955" y="228003"/>
                        <a:pt x="448955" y="228003"/>
                      </a:cubicBezTo>
                      <a:cubicBezTo>
                        <a:pt x="422451" y="245673"/>
                        <a:pt x="391967" y="258488"/>
                        <a:pt x="369442" y="281012"/>
                      </a:cubicBezTo>
                      <a:cubicBezTo>
                        <a:pt x="331675" y="318778"/>
                        <a:pt x="353333" y="300585"/>
                        <a:pt x="303181" y="334021"/>
                      </a:cubicBezTo>
                      <a:cubicBezTo>
                        <a:pt x="257744" y="402177"/>
                        <a:pt x="300028" y="349795"/>
                        <a:pt x="236920" y="400281"/>
                      </a:cubicBezTo>
                      <a:cubicBezTo>
                        <a:pt x="184944" y="441862"/>
                        <a:pt x="239704" y="417023"/>
                        <a:pt x="170659" y="440038"/>
                      </a:cubicBezTo>
                      <a:cubicBezTo>
                        <a:pt x="157407" y="448873"/>
                        <a:pt x="145457" y="460073"/>
                        <a:pt x="130903" y="466542"/>
                      </a:cubicBezTo>
                      <a:cubicBezTo>
                        <a:pt x="105373" y="477889"/>
                        <a:pt x="51390" y="493047"/>
                        <a:pt x="51390" y="493047"/>
                      </a:cubicBezTo>
                      <a:cubicBezTo>
                        <a:pt x="-28123" y="466541"/>
                        <a:pt x="2744" y="491194"/>
                        <a:pt x="24885" y="347273"/>
                      </a:cubicBezTo>
                      <a:cubicBezTo>
                        <a:pt x="32557" y="297406"/>
                        <a:pt x="36784" y="315834"/>
                        <a:pt x="64642" y="281012"/>
                      </a:cubicBezTo>
                      <a:cubicBezTo>
                        <a:pt x="74592" y="268575"/>
                        <a:pt x="79884" y="252517"/>
                        <a:pt x="91146" y="241255"/>
                      </a:cubicBezTo>
                      <a:cubicBezTo>
                        <a:pt x="116835" y="215566"/>
                        <a:pt x="138325" y="212277"/>
                        <a:pt x="170659" y="201499"/>
                      </a:cubicBezTo>
                      <a:cubicBezTo>
                        <a:pt x="253702" y="90775"/>
                        <a:pt x="167387" y="184908"/>
                        <a:pt x="250172" y="135238"/>
                      </a:cubicBezTo>
                      <a:cubicBezTo>
                        <a:pt x="260886" y="128810"/>
                        <a:pt x="266281" y="115665"/>
                        <a:pt x="276677" y="108734"/>
                      </a:cubicBezTo>
                      <a:cubicBezTo>
                        <a:pt x="293114" y="97776"/>
                        <a:pt x="312533" y="92030"/>
                        <a:pt x="329685" y="82229"/>
                      </a:cubicBezTo>
                      <a:cubicBezTo>
                        <a:pt x="401612" y="41128"/>
                        <a:pt x="336312" y="66768"/>
                        <a:pt x="409198" y="42473"/>
                      </a:cubicBezTo>
                      <a:cubicBezTo>
                        <a:pt x="422450" y="33638"/>
                        <a:pt x="434042" y="21561"/>
                        <a:pt x="448955" y="15968"/>
                      </a:cubicBezTo>
                      <a:cubicBezTo>
                        <a:pt x="543325" y="-19421"/>
                        <a:pt x="783320" y="14902"/>
                        <a:pt x="806764" y="15968"/>
                      </a:cubicBezTo>
                      <a:cubicBezTo>
                        <a:pt x="844585" y="23533"/>
                        <a:pt x="888610" y="31246"/>
                        <a:pt x="926033" y="42473"/>
                      </a:cubicBezTo>
                      <a:cubicBezTo>
                        <a:pt x="952793" y="50501"/>
                        <a:pt x="982300" y="53480"/>
                        <a:pt x="1005546" y="68977"/>
                      </a:cubicBezTo>
                      <a:cubicBezTo>
                        <a:pt x="1018798" y="77812"/>
                        <a:pt x="1032866" y="85531"/>
                        <a:pt x="1045303" y="95481"/>
                      </a:cubicBezTo>
                      <a:cubicBezTo>
                        <a:pt x="1055059" y="103286"/>
                        <a:pt x="1061093" y="115558"/>
                        <a:pt x="1071807" y="121986"/>
                      </a:cubicBezTo>
                      <a:cubicBezTo>
                        <a:pt x="1083785" y="129173"/>
                        <a:pt x="1098312" y="130821"/>
                        <a:pt x="1111564" y="135238"/>
                      </a:cubicBezTo>
                      <a:cubicBezTo>
                        <a:pt x="1124816" y="144073"/>
                        <a:pt x="1138883" y="151792"/>
                        <a:pt x="1151320" y="161742"/>
                      </a:cubicBezTo>
                      <a:cubicBezTo>
                        <a:pt x="1178293" y="183321"/>
                        <a:pt x="1184651" y="198487"/>
                        <a:pt x="1204329" y="228003"/>
                      </a:cubicBezTo>
                      <a:cubicBezTo>
                        <a:pt x="1199912" y="258925"/>
                        <a:pt x="1200955" y="291135"/>
                        <a:pt x="1191077" y="320768"/>
                      </a:cubicBezTo>
                      <a:cubicBezTo>
                        <a:pt x="1187126" y="332621"/>
                        <a:pt x="1176941" y="345506"/>
                        <a:pt x="1164572" y="347273"/>
                      </a:cubicBezTo>
                      <a:cubicBezTo>
                        <a:pt x="1142274" y="350459"/>
                        <a:pt x="1120042" y="339948"/>
                        <a:pt x="1098311" y="334021"/>
                      </a:cubicBezTo>
                      <a:cubicBezTo>
                        <a:pt x="1071357" y="326670"/>
                        <a:pt x="1018798" y="307516"/>
                        <a:pt x="1018798" y="307516"/>
                      </a:cubicBezTo>
                      <a:cubicBezTo>
                        <a:pt x="1005546" y="298681"/>
                        <a:pt x="993288" y="288135"/>
                        <a:pt x="979042" y="281012"/>
                      </a:cubicBezTo>
                      <a:cubicBezTo>
                        <a:pt x="966548" y="274765"/>
                        <a:pt x="951263" y="274947"/>
                        <a:pt x="939285" y="267760"/>
                      </a:cubicBezTo>
                      <a:cubicBezTo>
                        <a:pt x="928571" y="261332"/>
                        <a:pt x="923495" y="247683"/>
                        <a:pt x="912781" y="241255"/>
                      </a:cubicBezTo>
                      <a:cubicBezTo>
                        <a:pt x="900803" y="234068"/>
                        <a:pt x="886456" y="231841"/>
                        <a:pt x="873024" y="228003"/>
                      </a:cubicBezTo>
                      <a:cubicBezTo>
                        <a:pt x="794122" y="205460"/>
                        <a:pt x="830484" y="220269"/>
                        <a:pt x="727250" y="201499"/>
                      </a:cubicBezTo>
                      <a:cubicBezTo>
                        <a:pt x="709331" y="198241"/>
                        <a:pt x="691911" y="192664"/>
                        <a:pt x="674242" y="188247"/>
                      </a:cubicBezTo>
                      <a:cubicBezTo>
                        <a:pt x="590372" y="202225"/>
                        <a:pt x="621599" y="201499"/>
                        <a:pt x="581477" y="201499"/>
                      </a:cubicBezTo>
                    </a:path>
                  </a:pathLst>
                </a:custGeom>
                <a:solidFill>
                  <a:srgbClr val="FF66F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</p:grpSp>
          <p:sp>
            <p:nvSpPr>
              <p:cNvPr id="905" name="正方形/長方形 904"/>
              <p:cNvSpPr/>
              <p:nvPr/>
            </p:nvSpPr>
            <p:spPr>
              <a:xfrm>
                <a:off x="3211081" y="1525873"/>
                <a:ext cx="3110384" cy="1353091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ja-JP" altLang="en-US" sz="2000" b="0" cap="none" spc="0" dirty="0" smtClean="0">
                    <a:ln w="18415" cmpd="sng">
                      <a:solidFill>
                        <a:sysClr val="windowText" lastClr="000000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</a:rPr>
                  <a:t>もんだい</a:t>
                </a:r>
                <a:endParaRPr lang="ja-JP" altLang="en-US" sz="2000" b="0" cap="none" spc="0" dirty="0">
                  <a:ln w="18415" cmpd="sng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799" name="グループ化 798"/>
            <p:cNvGrpSpPr/>
            <p:nvPr/>
          </p:nvGrpSpPr>
          <p:grpSpPr>
            <a:xfrm>
              <a:off x="3777815" y="3426016"/>
              <a:ext cx="1455374" cy="1384722"/>
              <a:chOff x="2744777" y="1484784"/>
              <a:chExt cx="4050390" cy="4682851"/>
            </a:xfrm>
          </p:grpSpPr>
          <p:grpSp>
            <p:nvGrpSpPr>
              <p:cNvPr id="891" name="グループ化 890"/>
              <p:cNvGrpSpPr/>
              <p:nvPr/>
            </p:nvGrpSpPr>
            <p:grpSpPr>
              <a:xfrm>
                <a:off x="2744777" y="1484784"/>
                <a:ext cx="4050390" cy="4682851"/>
                <a:chOff x="2668961" y="1844824"/>
                <a:chExt cx="4050390" cy="4682851"/>
              </a:xfrm>
            </p:grpSpPr>
            <p:sp>
              <p:nvSpPr>
                <p:cNvPr id="896" name="フリーフォーム 895"/>
                <p:cNvSpPr/>
                <p:nvPr/>
              </p:nvSpPr>
              <p:spPr>
                <a:xfrm>
                  <a:off x="2668961" y="1844824"/>
                  <a:ext cx="4050390" cy="4682851"/>
                </a:xfrm>
                <a:custGeom>
                  <a:avLst/>
                  <a:gdLst>
                    <a:gd name="connsiteX0" fmla="*/ 1277497 w 4050390"/>
                    <a:gd name="connsiteY0" fmla="*/ 35515 h 4334120"/>
                    <a:gd name="connsiteX1" fmla="*/ 747410 w 4050390"/>
                    <a:gd name="connsiteY1" fmla="*/ 287306 h 4334120"/>
                    <a:gd name="connsiteX2" fmla="*/ 349845 w 4050390"/>
                    <a:gd name="connsiteY2" fmla="*/ 936663 h 4334120"/>
                    <a:gd name="connsiteX3" fmla="*/ 190819 w 4050390"/>
                    <a:gd name="connsiteY3" fmla="*/ 2672698 h 4334120"/>
                    <a:gd name="connsiteX4" fmla="*/ 204071 w 4050390"/>
                    <a:gd name="connsiteY4" fmla="*/ 4209950 h 4334120"/>
                    <a:gd name="connsiteX5" fmla="*/ 270332 w 4050390"/>
                    <a:gd name="connsiteY5" fmla="*/ 4249706 h 4334120"/>
                    <a:gd name="connsiteX6" fmla="*/ 3649637 w 4050390"/>
                    <a:gd name="connsiteY6" fmla="*/ 4302715 h 4334120"/>
                    <a:gd name="connsiteX7" fmla="*/ 4020697 w 4050390"/>
                    <a:gd name="connsiteY7" fmla="*/ 4249706 h 4334120"/>
                    <a:gd name="connsiteX8" fmla="*/ 3967689 w 4050390"/>
                    <a:gd name="connsiteY8" fmla="*/ 4156941 h 4334120"/>
                    <a:gd name="connsiteX9" fmla="*/ 3914680 w 4050390"/>
                    <a:gd name="connsiteY9" fmla="*/ 2526924 h 4334120"/>
                    <a:gd name="connsiteX10" fmla="*/ 3768906 w 4050390"/>
                    <a:gd name="connsiteY10" fmla="*/ 578854 h 4334120"/>
                    <a:gd name="connsiteX11" fmla="*/ 2152141 w 4050390"/>
                    <a:gd name="connsiteY11" fmla="*/ 22263 h 4334120"/>
                    <a:gd name="connsiteX12" fmla="*/ 1065463 w 4050390"/>
                    <a:gd name="connsiteY12" fmla="*/ 101776 h 4334120"/>
                    <a:gd name="connsiteX13" fmla="*/ 1065463 w 4050390"/>
                    <a:gd name="connsiteY13" fmla="*/ 101776 h 43341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4050390" h="4334120">
                      <a:moveTo>
                        <a:pt x="1277497" y="35515"/>
                      </a:moveTo>
                      <a:cubicBezTo>
                        <a:pt x="1089758" y="86315"/>
                        <a:pt x="902019" y="137115"/>
                        <a:pt x="747410" y="287306"/>
                      </a:cubicBezTo>
                      <a:cubicBezTo>
                        <a:pt x="592801" y="437497"/>
                        <a:pt x="442610" y="539098"/>
                        <a:pt x="349845" y="936663"/>
                      </a:cubicBezTo>
                      <a:cubicBezTo>
                        <a:pt x="257080" y="1334228"/>
                        <a:pt x="215115" y="2127150"/>
                        <a:pt x="190819" y="2672698"/>
                      </a:cubicBezTo>
                      <a:cubicBezTo>
                        <a:pt x="166523" y="3218246"/>
                        <a:pt x="190819" y="3947115"/>
                        <a:pt x="204071" y="4209950"/>
                      </a:cubicBezTo>
                      <a:cubicBezTo>
                        <a:pt x="217323" y="4472785"/>
                        <a:pt x="-303929" y="4234245"/>
                        <a:pt x="270332" y="4249706"/>
                      </a:cubicBezTo>
                      <a:cubicBezTo>
                        <a:pt x="844593" y="4265167"/>
                        <a:pt x="3024576" y="4302715"/>
                        <a:pt x="3649637" y="4302715"/>
                      </a:cubicBezTo>
                      <a:cubicBezTo>
                        <a:pt x="4274698" y="4302715"/>
                        <a:pt x="3967688" y="4274002"/>
                        <a:pt x="4020697" y="4249706"/>
                      </a:cubicBezTo>
                      <a:cubicBezTo>
                        <a:pt x="4073706" y="4225410"/>
                        <a:pt x="3985359" y="4444071"/>
                        <a:pt x="3967689" y="4156941"/>
                      </a:cubicBezTo>
                      <a:cubicBezTo>
                        <a:pt x="3950020" y="3869811"/>
                        <a:pt x="3947811" y="3123272"/>
                        <a:pt x="3914680" y="2526924"/>
                      </a:cubicBezTo>
                      <a:cubicBezTo>
                        <a:pt x="3881550" y="1930576"/>
                        <a:pt x="4062663" y="996298"/>
                        <a:pt x="3768906" y="578854"/>
                      </a:cubicBezTo>
                      <a:cubicBezTo>
                        <a:pt x="3475150" y="161411"/>
                        <a:pt x="2602715" y="101776"/>
                        <a:pt x="2152141" y="22263"/>
                      </a:cubicBezTo>
                      <a:cubicBezTo>
                        <a:pt x="1701567" y="-57250"/>
                        <a:pt x="1065463" y="101776"/>
                        <a:pt x="1065463" y="101776"/>
                      </a:cubicBezTo>
                      <a:lnTo>
                        <a:pt x="1065463" y="101776"/>
                      </a:lnTo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897" name="円/楕円 896"/>
                <p:cNvSpPr/>
                <p:nvPr/>
              </p:nvSpPr>
              <p:spPr>
                <a:xfrm>
                  <a:off x="3539968" y="2708920"/>
                  <a:ext cx="864096" cy="864096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898" name="弦 897"/>
                <p:cNvSpPr/>
                <p:nvPr/>
              </p:nvSpPr>
              <p:spPr>
                <a:xfrm rot="17413514">
                  <a:off x="3511875" y="2740803"/>
                  <a:ext cx="863204" cy="848977"/>
                </a:xfrm>
                <a:prstGeom prst="chord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899" name="円/楕円 898"/>
                <p:cNvSpPr/>
                <p:nvPr/>
              </p:nvSpPr>
              <p:spPr>
                <a:xfrm>
                  <a:off x="4913988" y="2708920"/>
                  <a:ext cx="864096" cy="864096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900" name="弦 899"/>
                <p:cNvSpPr/>
                <p:nvPr/>
              </p:nvSpPr>
              <p:spPr>
                <a:xfrm rot="17413514">
                  <a:off x="4885895" y="2740803"/>
                  <a:ext cx="863204" cy="848977"/>
                </a:xfrm>
                <a:prstGeom prst="chord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901" name="円/楕円 900"/>
                <p:cNvSpPr/>
                <p:nvPr/>
              </p:nvSpPr>
              <p:spPr>
                <a:xfrm>
                  <a:off x="3779912" y="2996952"/>
                  <a:ext cx="360040" cy="28803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902" name="円/楕円 901"/>
                <p:cNvSpPr/>
                <p:nvPr/>
              </p:nvSpPr>
              <p:spPr>
                <a:xfrm>
                  <a:off x="5137477" y="3021275"/>
                  <a:ext cx="360040" cy="28803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</p:grpSp>
          <p:grpSp>
            <p:nvGrpSpPr>
              <p:cNvPr id="892" name="グループ化 891"/>
              <p:cNvGrpSpPr/>
              <p:nvPr/>
            </p:nvGrpSpPr>
            <p:grpSpPr>
              <a:xfrm>
                <a:off x="4333282" y="3948385"/>
                <a:ext cx="880011" cy="701173"/>
                <a:chOff x="4109793" y="3844323"/>
                <a:chExt cx="1216771" cy="701173"/>
              </a:xfrm>
            </p:grpSpPr>
            <p:sp>
              <p:nvSpPr>
                <p:cNvPr id="894" name="フリーフォーム 893"/>
                <p:cNvSpPr/>
                <p:nvPr/>
              </p:nvSpPr>
              <p:spPr>
                <a:xfrm>
                  <a:off x="4109793" y="4052449"/>
                  <a:ext cx="1204329" cy="493047"/>
                </a:xfrm>
                <a:custGeom>
                  <a:avLst/>
                  <a:gdLst>
                    <a:gd name="connsiteX0" fmla="*/ 700746 w 1204329"/>
                    <a:gd name="connsiteY0" fmla="*/ 188247 h 493047"/>
                    <a:gd name="connsiteX1" fmla="*/ 528468 w 1204329"/>
                    <a:gd name="connsiteY1" fmla="*/ 201499 h 493047"/>
                    <a:gd name="connsiteX2" fmla="*/ 448955 w 1204329"/>
                    <a:gd name="connsiteY2" fmla="*/ 228003 h 493047"/>
                    <a:gd name="connsiteX3" fmla="*/ 369442 w 1204329"/>
                    <a:gd name="connsiteY3" fmla="*/ 281012 h 493047"/>
                    <a:gd name="connsiteX4" fmla="*/ 303181 w 1204329"/>
                    <a:gd name="connsiteY4" fmla="*/ 334021 h 493047"/>
                    <a:gd name="connsiteX5" fmla="*/ 236920 w 1204329"/>
                    <a:gd name="connsiteY5" fmla="*/ 400281 h 493047"/>
                    <a:gd name="connsiteX6" fmla="*/ 170659 w 1204329"/>
                    <a:gd name="connsiteY6" fmla="*/ 440038 h 493047"/>
                    <a:gd name="connsiteX7" fmla="*/ 130903 w 1204329"/>
                    <a:gd name="connsiteY7" fmla="*/ 466542 h 493047"/>
                    <a:gd name="connsiteX8" fmla="*/ 51390 w 1204329"/>
                    <a:gd name="connsiteY8" fmla="*/ 493047 h 493047"/>
                    <a:gd name="connsiteX9" fmla="*/ 24885 w 1204329"/>
                    <a:gd name="connsiteY9" fmla="*/ 347273 h 493047"/>
                    <a:gd name="connsiteX10" fmla="*/ 64642 w 1204329"/>
                    <a:gd name="connsiteY10" fmla="*/ 281012 h 493047"/>
                    <a:gd name="connsiteX11" fmla="*/ 91146 w 1204329"/>
                    <a:gd name="connsiteY11" fmla="*/ 241255 h 493047"/>
                    <a:gd name="connsiteX12" fmla="*/ 170659 w 1204329"/>
                    <a:gd name="connsiteY12" fmla="*/ 201499 h 493047"/>
                    <a:gd name="connsiteX13" fmla="*/ 250172 w 1204329"/>
                    <a:gd name="connsiteY13" fmla="*/ 135238 h 493047"/>
                    <a:gd name="connsiteX14" fmla="*/ 276677 w 1204329"/>
                    <a:gd name="connsiteY14" fmla="*/ 108734 h 493047"/>
                    <a:gd name="connsiteX15" fmla="*/ 329685 w 1204329"/>
                    <a:gd name="connsiteY15" fmla="*/ 82229 h 493047"/>
                    <a:gd name="connsiteX16" fmla="*/ 409198 w 1204329"/>
                    <a:gd name="connsiteY16" fmla="*/ 42473 h 493047"/>
                    <a:gd name="connsiteX17" fmla="*/ 448955 w 1204329"/>
                    <a:gd name="connsiteY17" fmla="*/ 15968 h 493047"/>
                    <a:gd name="connsiteX18" fmla="*/ 806764 w 1204329"/>
                    <a:gd name="connsiteY18" fmla="*/ 15968 h 493047"/>
                    <a:gd name="connsiteX19" fmla="*/ 926033 w 1204329"/>
                    <a:gd name="connsiteY19" fmla="*/ 42473 h 493047"/>
                    <a:gd name="connsiteX20" fmla="*/ 1005546 w 1204329"/>
                    <a:gd name="connsiteY20" fmla="*/ 68977 h 493047"/>
                    <a:gd name="connsiteX21" fmla="*/ 1045303 w 1204329"/>
                    <a:gd name="connsiteY21" fmla="*/ 95481 h 493047"/>
                    <a:gd name="connsiteX22" fmla="*/ 1071807 w 1204329"/>
                    <a:gd name="connsiteY22" fmla="*/ 121986 h 493047"/>
                    <a:gd name="connsiteX23" fmla="*/ 1111564 w 1204329"/>
                    <a:gd name="connsiteY23" fmla="*/ 135238 h 493047"/>
                    <a:gd name="connsiteX24" fmla="*/ 1151320 w 1204329"/>
                    <a:gd name="connsiteY24" fmla="*/ 161742 h 493047"/>
                    <a:gd name="connsiteX25" fmla="*/ 1204329 w 1204329"/>
                    <a:gd name="connsiteY25" fmla="*/ 228003 h 493047"/>
                    <a:gd name="connsiteX26" fmla="*/ 1191077 w 1204329"/>
                    <a:gd name="connsiteY26" fmla="*/ 320768 h 493047"/>
                    <a:gd name="connsiteX27" fmla="*/ 1164572 w 1204329"/>
                    <a:gd name="connsiteY27" fmla="*/ 347273 h 493047"/>
                    <a:gd name="connsiteX28" fmla="*/ 1098311 w 1204329"/>
                    <a:gd name="connsiteY28" fmla="*/ 334021 h 493047"/>
                    <a:gd name="connsiteX29" fmla="*/ 1018798 w 1204329"/>
                    <a:gd name="connsiteY29" fmla="*/ 307516 h 493047"/>
                    <a:gd name="connsiteX30" fmla="*/ 979042 w 1204329"/>
                    <a:gd name="connsiteY30" fmla="*/ 281012 h 493047"/>
                    <a:gd name="connsiteX31" fmla="*/ 939285 w 1204329"/>
                    <a:gd name="connsiteY31" fmla="*/ 267760 h 493047"/>
                    <a:gd name="connsiteX32" fmla="*/ 912781 w 1204329"/>
                    <a:gd name="connsiteY32" fmla="*/ 241255 h 493047"/>
                    <a:gd name="connsiteX33" fmla="*/ 873024 w 1204329"/>
                    <a:gd name="connsiteY33" fmla="*/ 228003 h 493047"/>
                    <a:gd name="connsiteX34" fmla="*/ 727250 w 1204329"/>
                    <a:gd name="connsiteY34" fmla="*/ 201499 h 493047"/>
                    <a:gd name="connsiteX35" fmla="*/ 674242 w 1204329"/>
                    <a:gd name="connsiteY35" fmla="*/ 188247 h 493047"/>
                    <a:gd name="connsiteX36" fmla="*/ 581477 w 1204329"/>
                    <a:gd name="connsiteY36" fmla="*/ 201499 h 493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1204329" h="493047">
                      <a:moveTo>
                        <a:pt x="700746" y="188247"/>
                      </a:moveTo>
                      <a:cubicBezTo>
                        <a:pt x="643320" y="192664"/>
                        <a:pt x="585359" y="192516"/>
                        <a:pt x="528468" y="201499"/>
                      </a:cubicBezTo>
                      <a:cubicBezTo>
                        <a:pt x="500872" y="205856"/>
                        <a:pt x="448955" y="228003"/>
                        <a:pt x="448955" y="228003"/>
                      </a:cubicBezTo>
                      <a:cubicBezTo>
                        <a:pt x="422451" y="245673"/>
                        <a:pt x="391967" y="258488"/>
                        <a:pt x="369442" y="281012"/>
                      </a:cubicBezTo>
                      <a:cubicBezTo>
                        <a:pt x="331675" y="318778"/>
                        <a:pt x="353333" y="300585"/>
                        <a:pt x="303181" y="334021"/>
                      </a:cubicBezTo>
                      <a:cubicBezTo>
                        <a:pt x="257744" y="402177"/>
                        <a:pt x="300028" y="349795"/>
                        <a:pt x="236920" y="400281"/>
                      </a:cubicBezTo>
                      <a:cubicBezTo>
                        <a:pt x="184944" y="441862"/>
                        <a:pt x="239704" y="417023"/>
                        <a:pt x="170659" y="440038"/>
                      </a:cubicBezTo>
                      <a:cubicBezTo>
                        <a:pt x="157407" y="448873"/>
                        <a:pt x="145457" y="460073"/>
                        <a:pt x="130903" y="466542"/>
                      </a:cubicBezTo>
                      <a:cubicBezTo>
                        <a:pt x="105373" y="477889"/>
                        <a:pt x="51390" y="493047"/>
                        <a:pt x="51390" y="493047"/>
                      </a:cubicBezTo>
                      <a:cubicBezTo>
                        <a:pt x="-28123" y="466541"/>
                        <a:pt x="2744" y="491194"/>
                        <a:pt x="24885" y="347273"/>
                      </a:cubicBezTo>
                      <a:cubicBezTo>
                        <a:pt x="32557" y="297406"/>
                        <a:pt x="36784" y="315834"/>
                        <a:pt x="64642" y="281012"/>
                      </a:cubicBezTo>
                      <a:cubicBezTo>
                        <a:pt x="74592" y="268575"/>
                        <a:pt x="79884" y="252517"/>
                        <a:pt x="91146" y="241255"/>
                      </a:cubicBezTo>
                      <a:cubicBezTo>
                        <a:pt x="116835" y="215566"/>
                        <a:pt x="138325" y="212277"/>
                        <a:pt x="170659" y="201499"/>
                      </a:cubicBezTo>
                      <a:cubicBezTo>
                        <a:pt x="253702" y="90775"/>
                        <a:pt x="167387" y="184908"/>
                        <a:pt x="250172" y="135238"/>
                      </a:cubicBezTo>
                      <a:cubicBezTo>
                        <a:pt x="260886" y="128810"/>
                        <a:pt x="266281" y="115665"/>
                        <a:pt x="276677" y="108734"/>
                      </a:cubicBezTo>
                      <a:cubicBezTo>
                        <a:pt x="293114" y="97776"/>
                        <a:pt x="312533" y="92030"/>
                        <a:pt x="329685" y="82229"/>
                      </a:cubicBezTo>
                      <a:cubicBezTo>
                        <a:pt x="401612" y="41128"/>
                        <a:pt x="336312" y="66768"/>
                        <a:pt x="409198" y="42473"/>
                      </a:cubicBezTo>
                      <a:cubicBezTo>
                        <a:pt x="422450" y="33638"/>
                        <a:pt x="434042" y="21561"/>
                        <a:pt x="448955" y="15968"/>
                      </a:cubicBezTo>
                      <a:cubicBezTo>
                        <a:pt x="543325" y="-19421"/>
                        <a:pt x="783320" y="14902"/>
                        <a:pt x="806764" y="15968"/>
                      </a:cubicBezTo>
                      <a:cubicBezTo>
                        <a:pt x="844585" y="23533"/>
                        <a:pt x="888610" y="31246"/>
                        <a:pt x="926033" y="42473"/>
                      </a:cubicBezTo>
                      <a:cubicBezTo>
                        <a:pt x="952793" y="50501"/>
                        <a:pt x="982300" y="53480"/>
                        <a:pt x="1005546" y="68977"/>
                      </a:cubicBezTo>
                      <a:cubicBezTo>
                        <a:pt x="1018798" y="77812"/>
                        <a:pt x="1032866" y="85531"/>
                        <a:pt x="1045303" y="95481"/>
                      </a:cubicBezTo>
                      <a:cubicBezTo>
                        <a:pt x="1055059" y="103286"/>
                        <a:pt x="1061093" y="115558"/>
                        <a:pt x="1071807" y="121986"/>
                      </a:cubicBezTo>
                      <a:cubicBezTo>
                        <a:pt x="1083785" y="129173"/>
                        <a:pt x="1098312" y="130821"/>
                        <a:pt x="1111564" y="135238"/>
                      </a:cubicBezTo>
                      <a:cubicBezTo>
                        <a:pt x="1124816" y="144073"/>
                        <a:pt x="1138883" y="151792"/>
                        <a:pt x="1151320" y="161742"/>
                      </a:cubicBezTo>
                      <a:cubicBezTo>
                        <a:pt x="1178293" y="183321"/>
                        <a:pt x="1184651" y="198487"/>
                        <a:pt x="1204329" y="228003"/>
                      </a:cubicBezTo>
                      <a:cubicBezTo>
                        <a:pt x="1199912" y="258925"/>
                        <a:pt x="1200955" y="291135"/>
                        <a:pt x="1191077" y="320768"/>
                      </a:cubicBezTo>
                      <a:cubicBezTo>
                        <a:pt x="1187126" y="332621"/>
                        <a:pt x="1176941" y="345506"/>
                        <a:pt x="1164572" y="347273"/>
                      </a:cubicBezTo>
                      <a:cubicBezTo>
                        <a:pt x="1142274" y="350459"/>
                        <a:pt x="1120042" y="339948"/>
                        <a:pt x="1098311" y="334021"/>
                      </a:cubicBezTo>
                      <a:cubicBezTo>
                        <a:pt x="1071357" y="326670"/>
                        <a:pt x="1018798" y="307516"/>
                        <a:pt x="1018798" y="307516"/>
                      </a:cubicBezTo>
                      <a:cubicBezTo>
                        <a:pt x="1005546" y="298681"/>
                        <a:pt x="993288" y="288135"/>
                        <a:pt x="979042" y="281012"/>
                      </a:cubicBezTo>
                      <a:cubicBezTo>
                        <a:pt x="966548" y="274765"/>
                        <a:pt x="951263" y="274947"/>
                        <a:pt x="939285" y="267760"/>
                      </a:cubicBezTo>
                      <a:cubicBezTo>
                        <a:pt x="928571" y="261332"/>
                        <a:pt x="923495" y="247683"/>
                        <a:pt x="912781" y="241255"/>
                      </a:cubicBezTo>
                      <a:cubicBezTo>
                        <a:pt x="900803" y="234068"/>
                        <a:pt x="886456" y="231841"/>
                        <a:pt x="873024" y="228003"/>
                      </a:cubicBezTo>
                      <a:cubicBezTo>
                        <a:pt x="794122" y="205460"/>
                        <a:pt x="830484" y="220269"/>
                        <a:pt x="727250" y="201499"/>
                      </a:cubicBezTo>
                      <a:cubicBezTo>
                        <a:pt x="709331" y="198241"/>
                        <a:pt x="691911" y="192664"/>
                        <a:pt x="674242" y="188247"/>
                      </a:cubicBezTo>
                      <a:cubicBezTo>
                        <a:pt x="590372" y="202225"/>
                        <a:pt x="621599" y="201499"/>
                        <a:pt x="581477" y="201499"/>
                      </a:cubicBezTo>
                    </a:path>
                  </a:pathLst>
                </a:custGeom>
                <a:solidFill>
                  <a:srgbClr val="FF66F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895" name="フリーフォーム 894"/>
                <p:cNvSpPr/>
                <p:nvPr/>
              </p:nvSpPr>
              <p:spPr>
                <a:xfrm>
                  <a:off x="4122235" y="3844323"/>
                  <a:ext cx="1204329" cy="493047"/>
                </a:xfrm>
                <a:custGeom>
                  <a:avLst/>
                  <a:gdLst>
                    <a:gd name="connsiteX0" fmla="*/ 700746 w 1204329"/>
                    <a:gd name="connsiteY0" fmla="*/ 188247 h 493047"/>
                    <a:gd name="connsiteX1" fmla="*/ 528468 w 1204329"/>
                    <a:gd name="connsiteY1" fmla="*/ 201499 h 493047"/>
                    <a:gd name="connsiteX2" fmla="*/ 448955 w 1204329"/>
                    <a:gd name="connsiteY2" fmla="*/ 228003 h 493047"/>
                    <a:gd name="connsiteX3" fmla="*/ 369442 w 1204329"/>
                    <a:gd name="connsiteY3" fmla="*/ 281012 h 493047"/>
                    <a:gd name="connsiteX4" fmla="*/ 303181 w 1204329"/>
                    <a:gd name="connsiteY4" fmla="*/ 334021 h 493047"/>
                    <a:gd name="connsiteX5" fmla="*/ 236920 w 1204329"/>
                    <a:gd name="connsiteY5" fmla="*/ 400281 h 493047"/>
                    <a:gd name="connsiteX6" fmla="*/ 170659 w 1204329"/>
                    <a:gd name="connsiteY6" fmla="*/ 440038 h 493047"/>
                    <a:gd name="connsiteX7" fmla="*/ 130903 w 1204329"/>
                    <a:gd name="connsiteY7" fmla="*/ 466542 h 493047"/>
                    <a:gd name="connsiteX8" fmla="*/ 51390 w 1204329"/>
                    <a:gd name="connsiteY8" fmla="*/ 493047 h 493047"/>
                    <a:gd name="connsiteX9" fmla="*/ 24885 w 1204329"/>
                    <a:gd name="connsiteY9" fmla="*/ 347273 h 493047"/>
                    <a:gd name="connsiteX10" fmla="*/ 64642 w 1204329"/>
                    <a:gd name="connsiteY10" fmla="*/ 281012 h 493047"/>
                    <a:gd name="connsiteX11" fmla="*/ 91146 w 1204329"/>
                    <a:gd name="connsiteY11" fmla="*/ 241255 h 493047"/>
                    <a:gd name="connsiteX12" fmla="*/ 170659 w 1204329"/>
                    <a:gd name="connsiteY12" fmla="*/ 201499 h 493047"/>
                    <a:gd name="connsiteX13" fmla="*/ 250172 w 1204329"/>
                    <a:gd name="connsiteY13" fmla="*/ 135238 h 493047"/>
                    <a:gd name="connsiteX14" fmla="*/ 276677 w 1204329"/>
                    <a:gd name="connsiteY14" fmla="*/ 108734 h 493047"/>
                    <a:gd name="connsiteX15" fmla="*/ 329685 w 1204329"/>
                    <a:gd name="connsiteY15" fmla="*/ 82229 h 493047"/>
                    <a:gd name="connsiteX16" fmla="*/ 409198 w 1204329"/>
                    <a:gd name="connsiteY16" fmla="*/ 42473 h 493047"/>
                    <a:gd name="connsiteX17" fmla="*/ 448955 w 1204329"/>
                    <a:gd name="connsiteY17" fmla="*/ 15968 h 493047"/>
                    <a:gd name="connsiteX18" fmla="*/ 806764 w 1204329"/>
                    <a:gd name="connsiteY18" fmla="*/ 15968 h 493047"/>
                    <a:gd name="connsiteX19" fmla="*/ 926033 w 1204329"/>
                    <a:gd name="connsiteY19" fmla="*/ 42473 h 493047"/>
                    <a:gd name="connsiteX20" fmla="*/ 1005546 w 1204329"/>
                    <a:gd name="connsiteY20" fmla="*/ 68977 h 493047"/>
                    <a:gd name="connsiteX21" fmla="*/ 1045303 w 1204329"/>
                    <a:gd name="connsiteY21" fmla="*/ 95481 h 493047"/>
                    <a:gd name="connsiteX22" fmla="*/ 1071807 w 1204329"/>
                    <a:gd name="connsiteY22" fmla="*/ 121986 h 493047"/>
                    <a:gd name="connsiteX23" fmla="*/ 1111564 w 1204329"/>
                    <a:gd name="connsiteY23" fmla="*/ 135238 h 493047"/>
                    <a:gd name="connsiteX24" fmla="*/ 1151320 w 1204329"/>
                    <a:gd name="connsiteY24" fmla="*/ 161742 h 493047"/>
                    <a:gd name="connsiteX25" fmla="*/ 1204329 w 1204329"/>
                    <a:gd name="connsiteY25" fmla="*/ 228003 h 493047"/>
                    <a:gd name="connsiteX26" fmla="*/ 1191077 w 1204329"/>
                    <a:gd name="connsiteY26" fmla="*/ 320768 h 493047"/>
                    <a:gd name="connsiteX27" fmla="*/ 1164572 w 1204329"/>
                    <a:gd name="connsiteY27" fmla="*/ 347273 h 493047"/>
                    <a:gd name="connsiteX28" fmla="*/ 1098311 w 1204329"/>
                    <a:gd name="connsiteY28" fmla="*/ 334021 h 493047"/>
                    <a:gd name="connsiteX29" fmla="*/ 1018798 w 1204329"/>
                    <a:gd name="connsiteY29" fmla="*/ 307516 h 493047"/>
                    <a:gd name="connsiteX30" fmla="*/ 979042 w 1204329"/>
                    <a:gd name="connsiteY30" fmla="*/ 281012 h 493047"/>
                    <a:gd name="connsiteX31" fmla="*/ 939285 w 1204329"/>
                    <a:gd name="connsiteY31" fmla="*/ 267760 h 493047"/>
                    <a:gd name="connsiteX32" fmla="*/ 912781 w 1204329"/>
                    <a:gd name="connsiteY32" fmla="*/ 241255 h 493047"/>
                    <a:gd name="connsiteX33" fmla="*/ 873024 w 1204329"/>
                    <a:gd name="connsiteY33" fmla="*/ 228003 h 493047"/>
                    <a:gd name="connsiteX34" fmla="*/ 727250 w 1204329"/>
                    <a:gd name="connsiteY34" fmla="*/ 201499 h 493047"/>
                    <a:gd name="connsiteX35" fmla="*/ 674242 w 1204329"/>
                    <a:gd name="connsiteY35" fmla="*/ 188247 h 493047"/>
                    <a:gd name="connsiteX36" fmla="*/ 581477 w 1204329"/>
                    <a:gd name="connsiteY36" fmla="*/ 201499 h 493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1204329" h="493047">
                      <a:moveTo>
                        <a:pt x="700746" y="188247"/>
                      </a:moveTo>
                      <a:cubicBezTo>
                        <a:pt x="643320" y="192664"/>
                        <a:pt x="585359" y="192516"/>
                        <a:pt x="528468" y="201499"/>
                      </a:cubicBezTo>
                      <a:cubicBezTo>
                        <a:pt x="500872" y="205856"/>
                        <a:pt x="448955" y="228003"/>
                        <a:pt x="448955" y="228003"/>
                      </a:cubicBezTo>
                      <a:cubicBezTo>
                        <a:pt x="422451" y="245673"/>
                        <a:pt x="391967" y="258488"/>
                        <a:pt x="369442" y="281012"/>
                      </a:cubicBezTo>
                      <a:cubicBezTo>
                        <a:pt x="331675" y="318778"/>
                        <a:pt x="353333" y="300585"/>
                        <a:pt x="303181" y="334021"/>
                      </a:cubicBezTo>
                      <a:cubicBezTo>
                        <a:pt x="257744" y="402177"/>
                        <a:pt x="300028" y="349795"/>
                        <a:pt x="236920" y="400281"/>
                      </a:cubicBezTo>
                      <a:cubicBezTo>
                        <a:pt x="184944" y="441862"/>
                        <a:pt x="239704" y="417023"/>
                        <a:pt x="170659" y="440038"/>
                      </a:cubicBezTo>
                      <a:cubicBezTo>
                        <a:pt x="157407" y="448873"/>
                        <a:pt x="145457" y="460073"/>
                        <a:pt x="130903" y="466542"/>
                      </a:cubicBezTo>
                      <a:cubicBezTo>
                        <a:pt x="105373" y="477889"/>
                        <a:pt x="51390" y="493047"/>
                        <a:pt x="51390" y="493047"/>
                      </a:cubicBezTo>
                      <a:cubicBezTo>
                        <a:pt x="-28123" y="466541"/>
                        <a:pt x="2744" y="491194"/>
                        <a:pt x="24885" y="347273"/>
                      </a:cubicBezTo>
                      <a:cubicBezTo>
                        <a:pt x="32557" y="297406"/>
                        <a:pt x="36784" y="315834"/>
                        <a:pt x="64642" y="281012"/>
                      </a:cubicBezTo>
                      <a:cubicBezTo>
                        <a:pt x="74592" y="268575"/>
                        <a:pt x="79884" y="252517"/>
                        <a:pt x="91146" y="241255"/>
                      </a:cubicBezTo>
                      <a:cubicBezTo>
                        <a:pt x="116835" y="215566"/>
                        <a:pt x="138325" y="212277"/>
                        <a:pt x="170659" y="201499"/>
                      </a:cubicBezTo>
                      <a:cubicBezTo>
                        <a:pt x="253702" y="90775"/>
                        <a:pt x="167387" y="184908"/>
                        <a:pt x="250172" y="135238"/>
                      </a:cubicBezTo>
                      <a:cubicBezTo>
                        <a:pt x="260886" y="128810"/>
                        <a:pt x="266281" y="115665"/>
                        <a:pt x="276677" y="108734"/>
                      </a:cubicBezTo>
                      <a:cubicBezTo>
                        <a:pt x="293114" y="97776"/>
                        <a:pt x="312533" y="92030"/>
                        <a:pt x="329685" y="82229"/>
                      </a:cubicBezTo>
                      <a:cubicBezTo>
                        <a:pt x="401612" y="41128"/>
                        <a:pt x="336312" y="66768"/>
                        <a:pt x="409198" y="42473"/>
                      </a:cubicBezTo>
                      <a:cubicBezTo>
                        <a:pt x="422450" y="33638"/>
                        <a:pt x="434042" y="21561"/>
                        <a:pt x="448955" y="15968"/>
                      </a:cubicBezTo>
                      <a:cubicBezTo>
                        <a:pt x="543325" y="-19421"/>
                        <a:pt x="783320" y="14902"/>
                        <a:pt x="806764" y="15968"/>
                      </a:cubicBezTo>
                      <a:cubicBezTo>
                        <a:pt x="844585" y="23533"/>
                        <a:pt x="888610" y="31246"/>
                        <a:pt x="926033" y="42473"/>
                      </a:cubicBezTo>
                      <a:cubicBezTo>
                        <a:pt x="952793" y="50501"/>
                        <a:pt x="982300" y="53480"/>
                        <a:pt x="1005546" y="68977"/>
                      </a:cubicBezTo>
                      <a:cubicBezTo>
                        <a:pt x="1018798" y="77812"/>
                        <a:pt x="1032866" y="85531"/>
                        <a:pt x="1045303" y="95481"/>
                      </a:cubicBezTo>
                      <a:cubicBezTo>
                        <a:pt x="1055059" y="103286"/>
                        <a:pt x="1061093" y="115558"/>
                        <a:pt x="1071807" y="121986"/>
                      </a:cubicBezTo>
                      <a:cubicBezTo>
                        <a:pt x="1083785" y="129173"/>
                        <a:pt x="1098312" y="130821"/>
                        <a:pt x="1111564" y="135238"/>
                      </a:cubicBezTo>
                      <a:cubicBezTo>
                        <a:pt x="1124816" y="144073"/>
                        <a:pt x="1138883" y="151792"/>
                        <a:pt x="1151320" y="161742"/>
                      </a:cubicBezTo>
                      <a:cubicBezTo>
                        <a:pt x="1178293" y="183321"/>
                        <a:pt x="1184651" y="198487"/>
                        <a:pt x="1204329" y="228003"/>
                      </a:cubicBezTo>
                      <a:cubicBezTo>
                        <a:pt x="1199912" y="258925"/>
                        <a:pt x="1200955" y="291135"/>
                        <a:pt x="1191077" y="320768"/>
                      </a:cubicBezTo>
                      <a:cubicBezTo>
                        <a:pt x="1187126" y="332621"/>
                        <a:pt x="1176941" y="345506"/>
                        <a:pt x="1164572" y="347273"/>
                      </a:cubicBezTo>
                      <a:cubicBezTo>
                        <a:pt x="1142274" y="350459"/>
                        <a:pt x="1120042" y="339948"/>
                        <a:pt x="1098311" y="334021"/>
                      </a:cubicBezTo>
                      <a:cubicBezTo>
                        <a:pt x="1071357" y="326670"/>
                        <a:pt x="1018798" y="307516"/>
                        <a:pt x="1018798" y="307516"/>
                      </a:cubicBezTo>
                      <a:cubicBezTo>
                        <a:pt x="1005546" y="298681"/>
                        <a:pt x="993288" y="288135"/>
                        <a:pt x="979042" y="281012"/>
                      </a:cubicBezTo>
                      <a:cubicBezTo>
                        <a:pt x="966548" y="274765"/>
                        <a:pt x="951263" y="274947"/>
                        <a:pt x="939285" y="267760"/>
                      </a:cubicBezTo>
                      <a:cubicBezTo>
                        <a:pt x="928571" y="261332"/>
                        <a:pt x="923495" y="247683"/>
                        <a:pt x="912781" y="241255"/>
                      </a:cubicBezTo>
                      <a:cubicBezTo>
                        <a:pt x="900803" y="234068"/>
                        <a:pt x="886456" y="231841"/>
                        <a:pt x="873024" y="228003"/>
                      </a:cubicBezTo>
                      <a:cubicBezTo>
                        <a:pt x="794122" y="205460"/>
                        <a:pt x="830484" y="220269"/>
                        <a:pt x="727250" y="201499"/>
                      </a:cubicBezTo>
                      <a:cubicBezTo>
                        <a:pt x="709331" y="198241"/>
                        <a:pt x="691911" y="192664"/>
                        <a:pt x="674242" y="188247"/>
                      </a:cubicBezTo>
                      <a:cubicBezTo>
                        <a:pt x="590372" y="202225"/>
                        <a:pt x="621599" y="201499"/>
                        <a:pt x="581477" y="201499"/>
                      </a:cubicBezTo>
                    </a:path>
                  </a:pathLst>
                </a:custGeom>
                <a:solidFill>
                  <a:srgbClr val="FF66F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</p:grpSp>
          <p:sp>
            <p:nvSpPr>
              <p:cNvPr id="893" name="正方形/長方形 892"/>
              <p:cNvSpPr/>
              <p:nvPr/>
            </p:nvSpPr>
            <p:spPr>
              <a:xfrm>
                <a:off x="3211081" y="1525873"/>
                <a:ext cx="3110384" cy="1353091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ja-JP" altLang="en-US" sz="2000" b="0" cap="none" spc="0" dirty="0" smtClean="0">
                    <a:ln w="18415" cmpd="sng">
                      <a:solidFill>
                        <a:sysClr val="windowText" lastClr="000000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</a:rPr>
                  <a:t>もんだい</a:t>
                </a:r>
                <a:endParaRPr lang="ja-JP" altLang="en-US" sz="2000" b="0" cap="none" spc="0" dirty="0">
                  <a:ln w="18415" cmpd="sng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800" name="グループ化 799"/>
            <p:cNvGrpSpPr/>
            <p:nvPr/>
          </p:nvGrpSpPr>
          <p:grpSpPr>
            <a:xfrm>
              <a:off x="5506007" y="3405576"/>
              <a:ext cx="1455374" cy="1384722"/>
              <a:chOff x="2744777" y="1484784"/>
              <a:chExt cx="4050390" cy="4682851"/>
            </a:xfrm>
          </p:grpSpPr>
          <p:grpSp>
            <p:nvGrpSpPr>
              <p:cNvPr id="879" name="グループ化 878"/>
              <p:cNvGrpSpPr/>
              <p:nvPr/>
            </p:nvGrpSpPr>
            <p:grpSpPr>
              <a:xfrm>
                <a:off x="2744777" y="1484784"/>
                <a:ext cx="4050390" cy="4682851"/>
                <a:chOff x="2668961" y="1844824"/>
                <a:chExt cx="4050390" cy="4682851"/>
              </a:xfrm>
            </p:grpSpPr>
            <p:sp>
              <p:nvSpPr>
                <p:cNvPr id="884" name="フリーフォーム 883"/>
                <p:cNvSpPr/>
                <p:nvPr/>
              </p:nvSpPr>
              <p:spPr>
                <a:xfrm>
                  <a:off x="2668961" y="1844824"/>
                  <a:ext cx="4050390" cy="4682851"/>
                </a:xfrm>
                <a:custGeom>
                  <a:avLst/>
                  <a:gdLst>
                    <a:gd name="connsiteX0" fmla="*/ 1277497 w 4050390"/>
                    <a:gd name="connsiteY0" fmla="*/ 35515 h 4334120"/>
                    <a:gd name="connsiteX1" fmla="*/ 747410 w 4050390"/>
                    <a:gd name="connsiteY1" fmla="*/ 287306 h 4334120"/>
                    <a:gd name="connsiteX2" fmla="*/ 349845 w 4050390"/>
                    <a:gd name="connsiteY2" fmla="*/ 936663 h 4334120"/>
                    <a:gd name="connsiteX3" fmla="*/ 190819 w 4050390"/>
                    <a:gd name="connsiteY3" fmla="*/ 2672698 h 4334120"/>
                    <a:gd name="connsiteX4" fmla="*/ 204071 w 4050390"/>
                    <a:gd name="connsiteY4" fmla="*/ 4209950 h 4334120"/>
                    <a:gd name="connsiteX5" fmla="*/ 270332 w 4050390"/>
                    <a:gd name="connsiteY5" fmla="*/ 4249706 h 4334120"/>
                    <a:gd name="connsiteX6" fmla="*/ 3649637 w 4050390"/>
                    <a:gd name="connsiteY6" fmla="*/ 4302715 h 4334120"/>
                    <a:gd name="connsiteX7" fmla="*/ 4020697 w 4050390"/>
                    <a:gd name="connsiteY7" fmla="*/ 4249706 h 4334120"/>
                    <a:gd name="connsiteX8" fmla="*/ 3967689 w 4050390"/>
                    <a:gd name="connsiteY8" fmla="*/ 4156941 h 4334120"/>
                    <a:gd name="connsiteX9" fmla="*/ 3914680 w 4050390"/>
                    <a:gd name="connsiteY9" fmla="*/ 2526924 h 4334120"/>
                    <a:gd name="connsiteX10" fmla="*/ 3768906 w 4050390"/>
                    <a:gd name="connsiteY10" fmla="*/ 578854 h 4334120"/>
                    <a:gd name="connsiteX11" fmla="*/ 2152141 w 4050390"/>
                    <a:gd name="connsiteY11" fmla="*/ 22263 h 4334120"/>
                    <a:gd name="connsiteX12" fmla="*/ 1065463 w 4050390"/>
                    <a:gd name="connsiteY12" fmla="*/ 101776 h 4334120"/>
                    <a:gd name="connsiteX13" fmla="*/ 1065463 w 4050390"/>
                    <a:gd name="connsiteY13" fmla="*/ 101776 h 43341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4050390" h="4334120">
                      <a:moveTo>
                        <a:pt x="1277497" y="35515"/>
                      </a:moveTo>
                      <a:cubicBezTo>
                        <a:pt x="1089758" y="86315"/>
                        <a:pt x="902019" y="137115"/>
                        <a:pt x="747410" y="287306"/>
                      </a:cubicBezTo>
                      <a:cubicBezTo>
                        <a:pt x="592801" y="437497"/>
                        <a:pt x="442610" y="539098"/>
                        <a:pt x="349845" y="936663"/>
                      </a:cubicBezTo>
                      <a:cubicBezTo>
                        <a:pt x="257080" y="1334228"/>
                        <a:pt x="215115" y="2127150"/>
                        <a:pt x="190819" y="2672698"/>
                      </a:cubicBezTo>
                      <a:cubicBezTo>
                        <a:pt x="166523" y="3218246"/>
                        <a:pt x="190819" y="3947115"/>
                        <a:pt x="204071" y="4209950"/>
                      </a:cubicBezTo>
                      <a:cubicBezTo>
                        <a:pt x="217323" y="4472785"/>
                        <a:pt x="-303929" y="4234245"/>
                        <a:pt x="270332" y="4249706"/>
                      </a:cubicBezTo>
                      <a:cubicBezTo>
                        <a:pt x="844593" y="4265167"/>
                        <a:pt x="3024576" y="4302715"/>
                        <a:pt x="3649637" y="4302715"/>
                      </a:cubicBezTo>
                      <a:cubicBezTo>
                        <a:pt x="4274698" y="4302715"/>
                        <a:pt x="3967688" y="4274002"/>
                        <a:pt x="4020697" y="4249706"/>
                      </a:cubicBezTo>
                      <a:cubicBezTo>
                        <a:pt x="4073706" y="4225410"/>
                        <a:pt x="3985359" y="4444071"/>
                        <a:pt x="3967689" y="4156941"/>
                      </a:cubicBezTo>
                      <a:cubicBezTo>
                        <a:pt x="3950020" y="3869811"/>
                        <a:pt x="3947811" y="3123272"/>
                        <a:pt x="3914680" y="2526924"/>
                      </a:cubicBezTo>
                      <a:cubicBezTo>
                        <a:pt x="3881550" y="1930576"/>
                        <a:pt x="4062663" y="996298"/>
                        <a:pt x="3768906" y="578854"/>
                      </a:cubicBezTo>
                      <a:cubicBezTo>
                        <a:pt x="3475150" y="161411"/>
                        <a:pt x="2602715" y="101776"/>
                        <a:pt x="2152141" y="22263"/>
                      </a:cubicBezTo>
                      <a:cubicBezTo>
                        <a:pt x="1701567" y="-57250"/>
                        <a:pt x="1065463" y="101776"/>
                        <a:pt x="1065463" y="101776"/>
                      </a:cubicBezTo>
                      <a:lnTo>
                        <a:pt x="1065463" y="101776"/>
                      </a:lnTo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885" name="円/楕円 884"/>
                <p:cNvSpPr/>
                <p:nvPr/>
              </p:nvSpPr>
              <p:spPr>
                <a:xfrm>
                  <a:off x="3539968" y="2708920"/>
                  <a:ext cx="864096" cy="864096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886" name="弦 885"/>
                <p:cNvSpPr/>
                <p:nvPr/>
              </p:nvSpPr>
              <p:spPr>
                <a:xfrm rot="17413514">
                  <a:off x="3511875" y="2740803"/>
                  <a:ext cx="863204" cy="848977"/>
                </a:xfrm>
                <a:prstGeom prst="chord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887" name="円/楕円 886"/>
                <p:cNvSpPr/>
                <p:nvPr/>
              </p:nvSpPr>
              <p:spPr>
                <a:xfrm>
                  <a:off x="4913988" y="2708920"/>
                  <a:ext cx="864096" cy="864096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888" name="弦 887"/>
                <p:cNvSpPr/>
                <p:nvPr/>
              </p:nvSpPr>
              <p:spPr>
                <a:xfrm rot="17413514">
                  <a:off x="4885895" y="2740803"/>
                  <a:ext cx="863204" cy="848977"/>
                </a:xfrm>
                <a:prstGeom prst="chord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889" name="円/楕円 888"/>
                <p:cNvSpPr/>
                <p:nvPr/>
              </p:nvSpPr>
              <p:spPr>
                <a:xfrm>
                  <a:off x="3779912" y="2996952"/>
                  <a:ext cx="360040" cy="28803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890" name="円/楕円 889"/>
                <p:cNvSpPr/>
                <p:nvPr/>
              </p:nvSpPr>
              <p:spPr>
                <a:xfrm>
                  <a:off x="5137477" y="3021275"/>
                  <a:ext cx="360040" cy="28803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</p:grpSp>
          <p:grpSp>
            <p:nvGrpSpPr>
              <p:cNvPr id="880" name="グループ化 879"/>
              <p:cNvGrpSpPr/>
              <p:nvPr/>
            </p:nvGrpSpPr>
            <p:grpSpPr>
              <a:xfrm>
                <a:off x="4333282" y="3948385"/>
                <a:ext cx="880011" cy="701173"/>
                <a:chOff x="4109793" y="3844323"/>
                <a:chExt cx="1216771" cy="701173"/>
              </a:xfrm>
            </p:grpSpPr>
            <p:sp>
              <p:nvSpPr>
                <p:cNvPr id="882" name="フリーフォーム 881"/>
                <p:cNvSpPr/>
                <p:nvPr/>
              </p:nvSpPr>
              <p:spPr>
                <a:xfrm>
                  <a:off x="4109793" y="4052449"/>
                  <a:ext cx="1204329" cy="493047"/>
                </a:xfrm>
                <a:custGeom>
                  <a:avLst/>
                  <a:gdLst>
                    <a:gd name="connsiteX0" fmla="*/ 700746 w 1204329"/>
                    <a:gd name="connsiteY0" fmla="*/ 188247 h 493047"/>
                    <a:gd name="connsiteX1" fmla="*/ 528468 w 1204329"/>
                    <a:gd name="connsiteY1" fmla="*/ 201499 h 493047"/>
                    <a:gd name="connsiteX2" fmla="*/ 448955 w 1204329"/>
                    <a:gd name="connsiteY2" fmla="*/ 228003 h 493047"/>
                    <a:gd name="connsiteX3" fmla="*/ 369442 w 1204329"/>
                    <a:gd name="connsiteY3" fmla="*/ 281012 h 493047"/>
                    <a:gd name="connsiteX4" fmla="*/ 303181 w 1204329"/>
                    <a:gd name="connsiteY4" fmla="*/ 334021 h 493047"/>
                    <a:gd name="connsiteX5" fmla="*/ 236920 w 1204329"/>
                    <a:gd name="connsiteY5" fmla="*/ 400281 h 493047"/>
                    <a:gd name="connsiteX6" fmla="*/ 170659 w 1204329"/>
                    <a:gd name="connsiteY6" fmla="*/ 440038 h 493047"/>
                    <a:gd name="connsiteX7" fmla="*/ 130903 w 1204329"/>
                    <a:gd name="connsiteY7" fmla="*/ 466542 h 493047"/>
                    <a:gd name="connsiteX8" fmla="*/ 51390 w 1204329"/>
                    <a:gd name="connsiteY8" fmla="*/ 493047 h 493047"/>
                    <a:gd name="connsiteX9" fmla="*/ 24885 w 1204329"/>
                    <a:gd name="connsiteY9" fmla="*/ 347273 h 493047"/>
                    <a:gd name="connsiteX10" fmla="*/ 64642 w 1204329"/>
                    <a:gd name="connsiteY10" fmla="*/ 281012 h 493047"/>
                    <a:gd name="connsiteX11" fmla="*/ 91146 w 1204329"/>
                    <a:gd name="connsiteY11" fmla="*/ 241255 h 493047"/>
                    <a:gd name="connsiteX12" fmla="*/ 170659 w 1204329"/>
                    <a:gd name="connsiteY12" fmla="*/ 201499 h 493047"/>
                    <a:gd name="connsiteX13" fmla="*/ 250172 w 1204329"/>
                    <a:gd name="connsiteY13" fmla="*/ 135238 h 493047"/>
                    <a:gd name="connsiteX14" fmla="*/ 276677 w 1204329"/>
                    <a:gd name="connsiteY14" fmla="*/ 108734 h 493047"/>
                    <a:gd name="connsiteX15" fmla="*/ 329685 w 1204329"/>
                    <a:gd name="connsiteY15" fmla="*/ 82229 h 493047"/>
                    <a:gd name="connsiteX16" fmla="*/ 409198 w 1204329"/>
                    <a:gd name="connsiteY16" fmla="*/ 42473 h 493047"/>
                    <a:gd name="connsiteX17" fmla="*/ 448955 w 1204329"/>
                    <a:gd name="connsiteY17" fmla="*/ 15968 h 493047"/>
                    <a:gd name="connsiteX18" fmla="*/ 806764 w 1204329"/>
                    <a:gd name="connsiteY18" fmla="*/ 15968 h 493047"/>
                    <a:gd name="connsiteX19" fmla="*/ 926033 w 1204329"/>
                    <a:gd name="connsiteY19" fmla="*/ 42473 h 493047"/>
                    <a:gd name="connsiteX20" fmla="*/ 1005546 w 1204329"/>
                    <a:gd name="connsiteY20" fmla="*/ 68977 h 493047"/>
                    <a:gd name="connsiteX21" fmla="*/ 1045303 w 1204329"/>
                    <a:gd name="connsiteY21" fmla="*/ 95481 h 493047"/>
                    <a:gd name="connsiteX22" fmla="*/ 1071807 w 1204329"/>
                    <a:gd name="connsiteY22" fmla="*/ 121986 h 493047"/>
                    <a:gd name="connsiteX23" fmla="*/ 1111564 w 1204329"/>
                    <a:gd name="connsiteY23" fmla="*/ 135238 h 493047"/>
                    <a:gd name="connsiteX24" fmla="*/ 1151320 w 1204329"/>
                    <a:gd name="connsiteY24" fmla="*/ 161742 h 493047"/>
                    <a:gd name="connsiteX25" fmla="*/ 1204329 w 1204329"/>
                    <a:gd name="connsiteY25" fmla="*/ 228003 h 493047"/>
                    <a:gd name="connsiteX26" fmla="*/ 1191077 w 1204329"/>
                    <a:gd name="connsiteY26" fmla="*/ 320768 h 493047"/>
                    <a:gd name="connsiteX27" fmla="*/ 1164572 w 1204329"/>
                    <a:gd name="connsiteY27" fmla="*/ 347273 h 493047"/>
                    <a:gd name="connsiteX28" fmla="*/ 1098311 w 1204329"/>
                    <a:gd name="connsiteY28" fmla="*/ 334021 h 493047"/>
                    <a:gd name="connsiteX29" fmla="*/ 1018798 w 1204329"/>
                    <a:gd name="connsiteY29" fmla="*/ 307516 h 493047"/>
                    <a:gd name="connsiteX30" fmla="*/ 979042 w 1204329"/>
                    <a:gd name="connsiteY30" fmla="*/ 281012 h 493047"/>
                    <a:gd name="connsiteX31" fmla="*/ 939285 w 1204329"/>
                    <a:gd name="connsiteY31" fmla="*/ 267760 h 493047"/>
                    <a:gd name="connsiteX32" fmla="*/ 912781 w 1204329"/>
                    <a:gd name="connsiteY32" fmla="*/ 241255 h 493047"/>
                    <a:gd name="connsiteX33" fmla="*/ 873024 w 1204329"/>
                    <a:gd name="connsiteY33" fmla="*/ 228003 h 493047"/>
                    <a:gd name="connsiteX34" fmla="*/ 727250 w 1204329"/>
                    <a:gd name="connsiteY34" fmla="*/ 201499 h 493047"/>
                    <a:gd name="connsiteX35" fmla="*/ 674242 w 1204329"/>
                    <a:gd name="connsiteY35" fmla="*/ 188247 h 493047"/>
                    <a:gd name="connsiteX36" fmla="*/ 581477 w 1204329"/>
                    <a:gd name="connsiteY36" fmla="*/ 201499 h 493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1204329" h="493047">
                      <a:moveTo>
                        <a:pt x="700746" y="188247"/>
                      </a:moveTo>
                      <a:cubicBezTo>
                        <a:pt x="643320" y="192664"/>
                        <a:pt x="585359" y="192516"/>
                        <a:pt x="528468" y="201499"/>
                      </a:cubicBezTo>
                      <a:cubicBezTo>
                        <a:pt x="500872" y="205856"/>
                        <a:pt x="448955" y="228003"/>
                        <a:pt x="448955" y="228003"/>
                      </a:cubicBezTo>
                      <a:cubicBezTo>
                        <a:pt x="422451" y="245673"/>
                        <a:pt x="391967" y="258488"/>
                        <a:pt x="369442" y="281012"/>
                      </a:cubicBezTo>
                      <a:cubicBezTo>
                        <a:pt x="331675" y="318778"/>
                        <a:pt x="353333" y="300585"/>
                        <a:pt x="303181" y="334021"/>
                      </a:cubicBezTo>
                      <a:cubicBezTo>
                        <a:pt x="257744" y="402177"/>
                        <a:pt x="300028" y="349795"/>
                        <a:pt x="236920" y="400281"/>
                      </a:cubicBezTo>
                      <a:cubicBezTo>
                        <a:pt x="184944" y="441862"/>
                        <a:pt x="239704" y="417023"/>
                        <a:pt x="170659" y="440038"/>
                      </a:cubicBezTo>
                      <a:cubicBezTo>
                        <a:pt x="157407" y="448873"/>
                        <a:pt x="145457" y="460073"/>
                        <a:pt x="130903" y="466542"/>
                      </a:cubicBezTo>
                      <a:cubicBezTo>
                        <a:pt x="105373" y="477889"/>
                        <a:pt x="51390" y="493047"/>
                        <a:pt x="51390" y="493047"/>
                      </a:cubicBezTo>
                      <a:cubicBezTo>
                        <a:pt x="-28123" y="466541"/>
                        <a:pt x="2744" y="491194"/>
                        <a:pt x="24885" y="347273"/>
                      </a:cubicBezTo>
                      <a:cubicBezTo>
                        <a:pt x="32557" y="297406"/>
                        <a:pt x="36784" y="315834"/>
                        <a:pt x="64642" y="281012"/>
                      </a:cubicBezTo>
                      <a:cubicBezTo>
                        <a:pt x="74592" y="268575"/>
                        <a:pt x="79884" y="252517"/>
                        <a:pt x="91146" y="241255"/>
                      </a:cubicBezTo>
                      <a:cubicBezTo>
                        <a:pt x="116835" y="215566"/>
                        <a:pt x="138325" y="212277"/>
                        <a:pt x="170659" y="201499"/>
                      </a:cubicBezTo>
                      <a:cubicBezTo>
                        <a:pt x="253702" y="90775"/>
                        <a:pt x="167387" y="184908"/>
                        <a:pt x="250172" y="135238"/>
                      </a:cubicBezTo>
                      <a:cubicBezTo>
                        <a:pt x="260886" y="128810"/>
                        <a:pt x="266281" y="115665"/>
                        <a:pt x="276677" y="108734"/>
                      </a:cubicBezTo>
                      <a:cubicBezTo>
                        <a:pt x="293114" y="97776"/>
                        <a:pt x="312533" y="92030"/>
                        <a:pt x="329685" y="82229"/>
                      </a:cubicBezTo>
                      <a:cubicBezTo>
                        <a:pt x="401612" y="41128"/>
                        <a:pt x="336312" y="66768"/>
                        <a:pt x="409198" y="42473"/>
                      </a:cubicBezTo>
                      <a:cubicBezTo>
                        <a:pt x="422450" y="33638"/>
                        <a:pt x="434042" y="21561"/>
                        <a:pt x="448955" y="15968"/>
                      </a:cubicBezTo>
                      <a:cubicBezTo>
                        <a:pt x="543325" y="-19421"/>
                        <a:pt x="783320" y="14902"/>
                        <a:pt x="806764" y="15968"/>
                      </a:cubicBezTo>
                      <a:cubicBezTo>
                        <a:pt x="844585" y="23533"/>
                        <a:pt x="888610" y="31246"/>
                        <a:pt x="926033" y="42473"/>
                      </a:cubicBezTo>
                      <a:cubicBezTo>
                        <a:pt x="952793" y="50501"/>
                        <a:pt x="982300" y="53480"/>
                        <a:pt x="1005546" y="68977"/>
                      </a:cubicBezTo>
                      <a:cubicBezTo>
                        <a:pt x="1018798" y="77812"/>
                        <a:pt x="1032866" y="85531"/>
                        <a:pt x="1045303" y="95481"/>
                      </a:cubicBezTo>
                      <a:cubicBezTo>
                        <a:pt x="1055059" y="103286"/>
                        <a:pt x="1061093" y="115558"/>
                        <a:pt x="1071807" y="121986"/>
                      </a:cubicBezTo>
                      <a:cubicBezTo>
                        <a:pt x="1083785" y="129173"/>
                        <a:pt x="1098312" y="130821"/>
                        <a:pt x="1111564" y="135238"/>
                      </a:cubicBezTo>
                      <a:cubicBezTo>
                        <a:pt x="1124816" y="144073"/>
                        <a:pt x="1138883" y="151792"/>
                        <a:pt x="1151320" y="161742"/>
                      </a:cubicBezTo>
                      <a:cubicBezTo>
                        <a:pt x="1178293" y="183321"/>
                        <a:pt x="1184651" y="198487"/>
                        <a:pt x="1204329" y="228003"/>
                      </a:cubicBezTo>
                      <a:cubicBezTo>
                        <a:pt x="1199912" y="258925"/>
                        <a:pt x="1200955" y="291135"/>
                        <a:pt x="1191077" y="320768"/>
                      </a:cubicBezTo>
                      <a:cubicBezTo>
                        <a:pt x="1187126" y="332621"/>
                        <a:pt x="1176941" y="345506"/>
                        <a:pt x="1164572" y="347273"/>
                      </a:cubicBezTo>
                      <a:cubicBezTo>
                        <a:pt x="1142274" y="350459"/>
                        <a:pt x="1120042" y="339948"/>
                        <a:pt x="1098311" y="334021"/>
                      </a:cubicBezTo>
                      <a:cubicBezTo>
                        <a:pt x="1071357" y="326670"/>
                        <a:pt x="1018798" y="307516"/>
                        <a:pt x="1018798" y="307516"/>
                      </a:cubicBezTo>
                      <a:cubicBezTo>
                        <a:pt x="1005546" y="298681"/>
                        <a:pt x="993288" y="288135"/>
                        <a:pt x="979042" y="281012"/>
                      </a:cubicBezTo>
                      <a:cubicBezTo>
                        <a:pt x="966548" y="274765"/>
                        <a:pt x="951263" y="274947"/>
                        <a:pt x="939285" y="267760"/>
                      </a:cubicBezTo>
                      <a:cubicBezTo>
                        <a:pt x="928571" y="261332"/>
                        <a:pt x="923495" y="247683"/>
                        <a:pt x="912781" y="241255"/>
                      </a:cubicBezTo>
                      <a:cubicBezTo>
                        <a:pt x="900803" y="234068"/>
                        <a:pt x="886456" y="231841"/>
                        <a:pt x="873024" y="228003"/>
                      </a:cubicBezTo>
                      <a:cubicBezTo>
                        <a:pt x="794122" y="205460"/>
                        <a:pt x="830484" y="220269"/>
                        <a:pt x="727250" y="201499"/>
                      </a:cubicBezTo>
                      <a:cubicBezTo>
                        <a:pt x="709331" y="198241"/>
                        <a:pt x="691911" y="192664"/>
                        <a:pt x="674242" y="188247"/>
                      </a:cubicBezTo>
                      <a:cubicBezTo>
                        <a:pt x="590372" y="202225"/>
                        <a:pt x="621599" y="201499"/>
                        <a:pt x="581477" y="201499"/>
                      </a:cubicBezTo>
                    </a:path>
                  </a:pathLst>
                </a:custGeom>
                <a:solidFill>
                  <a:srgbClr val="FF66F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883" name="フリーフォーム 882"/>
                <p:cNvSpPr/>
                <p:nvPr/>
              </p:nvSpPr>
              <p:spPr>
                <a:xfrm>
                  <a:off x="4122235" y="3844323"/>
                  <a:ext cx="1204329" cy="493047"/>
                </a:xfrm>
                <a:custGeom>
                  <a:avLst/>
                  <a:gdLst>
                    <a:gd name="connsiteX0" fmla="*/ 700746 w 1204329"/>
                    <a:gd name="connsiteY0" fmla="*/ 188247 h 493047"/>
                    <a:gd name="connsiteX1" fmla="*/ 528468 w 1204329"/>
                    <a:gd name="connsiteY1" fmla="*/ 201499 h 493047"/>
                    <a:gd name="connsiteX2" fmla="*/ 448955 w 1204329"/>
                    <a:gd name="connsiteY2" fmla="*/ 228003 h 493047"/>
                    <a:gd name="connsiteX3" fmla="*/ 369442 w 1204329"/>
                    <a:gd name="connsiteY3" fmla="*/ 281012 h 493047"/>
                    <a:gd name="connsiteX4" fmla="*/ 303181 w 1204329"/>
                    <a:gd name="connsiteY4" fmla="*/ 334021 h 493047"/>
                    <a:gd name="connsiteX5" fmla="*/ 236920 w 1204329"/>
                    <a:gd name="connsiteY5" fmla="*/ 400281 h 493047"/>
                    <a:gd name="connsiteX6" fmla="*/ 170659 w 1204329"/>
                    <a:gd name="connsiteY6" fmla="*/ 440038 h 493047"/>
                    <a:gd name="connsiteX7" fmla="*/ 130903 w 1204329"/>
                    <a:gd name="connsiteY7" fmla="*/ 466542 h 493047"/>
                    <a:gd name="connsiteX8" fmla="*/ 51390 w 1204329"/>
                    <a:gd name="connsiteY8" fmla="*/ 493047 h 493047"/>
                    <a:gd name="connsiteX9" fmla="*/ 24885 w 1204329"/>
                    <a:gd name="connsiteY9" fmla="*/ 347273 h 493047"/>
                    <a:gd name="connsiteX10" fmla="*/ 64642 w 1204329"/>
                    <a:gd name="connsiteY10" fmla="*/ 281012 h 493047"/>
                    <a:gd name="connsiteX11" fmla="*/ 91146 w 1204329"/>
                    <a:gd name="connsiteY11" fmla="*/ 241255 h 493047"/>
                    <a:gd name="connsiteX12" fmla="*/ 170659 w 1204329"/>
                    <a:gd name="connsiteY12" fmla="*/ 201499 h 493047"/>
                    <a:gd name="connsiteX13" fmla="*/ 250172 w 1204329"/>
                    <a:gd name="connsiteY13" fmla="*/ 135238 h 493047"/>
                    <a:gd name="connsiteX14" fmla="*/ 276677 w 1204329"/>
                    <a:gd name="connsiteY14" fmla="*/ 108734 h 493047"/>
                    <a:gd name="connsiteX15" fmla="*/ 329685 w 1204329"/>
                    <a:gd name="connsiteY15" fmla="*/ 82229 h 493047"/>
                    <a:gd name="connsiteX16" fmla="*/ 409198 w 1204329"/>
                    <a:gd name="connsiteY16" fmla="*/ 42473 h 493047"/>
                    <a:gd name="connsiteX17" fmla="*/ 448955 w 1204329"/>
                    <a:gd name="connsiteY17" fmla="*/ 15968 h 493047"/>
                    <a:gd name="connsiteX18" fmla="*/ 806764 w 1204329"/>
                    <a:gd name="connsiteY18" fmla="*/ 15968 h 493047"/>
                    <a:gd name="connsiteX19" fmla="*/ 926033 w 1204329"/>
                    <a:gd name="connsiteY19" fmla="*/ 42473 h 493047"/>
                    <a:gd name="connsiteX20" fmla="*/ 1005546 w 1204329"/>
                    <a:gd name="connsiteY20" fmla="*/ 68977 h 493047"/>
                    <a:gd name="connsiteX21" fmla="*/ 1045303 w 1204329"/>
                    <a:gd name="connsiteY21" fmla="*/ 95481 h 493047"/>
                    <a:gd name="connsiteX22" fmla="*/ 1071807 w 1204329"/>
                    <a:gd name="connsiteY22" fmla="*/ 121986 h 493047"/>
                    <a:gd name="connsiteX23" fmla="*/ 1111564 w 1204329"/>
                    <a:gd name="connsiteY23" fmla="*/ 135238 h 493047"/>
                    <a:gd name="connsiteX24" fmla="*/ 1151320 w 1204329"/>
                    <a:gd name="connsiteY24" fmla="*/ 161742 h 493047"/>
                    <a:gd name="connsiteX25" fmla="*/ 1204329 w 1204329"/>
                    <a:gd name="connsiteY25" fmla="*/ 228003 h 493047"/>
                    <a:gd name="connsiteX26" fmla="*/ 1191077 w 1204329"/>
                    <a:gd name="connsiteY26" fmla="*/ 320768 h 493047"/>
                    <a:gd name="connsiteX27" fmla="*/ 1164572 w 1204329"/>
                    <a:gd name="connsiteY27" fmla="*/ 347273 h 493047"/>
                    <a:gd name="connsiteX28" fmla="*/ 1098311 w 1204329"/>
                    <a:gd name="connsiteY28" fmla="*/ 334021 h 493047"/>
                    <a:gd name="connsiteX29" fmla="*/ 1018798 w 1204329"/>
                    <a:gd name="connsiteY29" fmla="*/ 307516 h 493047"/>
                    <a:gd name="connsiteX30" fmla="*/ 979042 w 1204329"/>
                    <a:gd name="connsiteY30" fmla="*/ 281012 h 493047"/>
                    <a:gd name="connsiteX31" fmla="*/ 939285 w 1204329"/>
                    <a:gd name="connsiteY31" fmla="*/ 267760 h 493047"/>
                    <a:gd name="connsiteX32" fmla="*/ 912781 w 1204329"/>
                    <a:gd name="connsiteY32" fmla="*/ 241255 h 493047"/>
                    <a:gd name="connsiteX33" fmla="*/ 873024 w 1204329"/>
                    <a:gd name="connsiteY33" fmla="*/ 228003 h 493047"/>
                    <a:gd name="connsiteX34" fmla="*/ 727250 w 1204329"/>
                    <a:gd name="connsiteY34" fmla="*/ 201499 h 493047"/>
                    <a:gd name="connsiteX35" fmla="*/ 674242 w 1204329"/>
                    <a:gd name="connsiteY35" fmla="*/ 188247 h 493047"/>
                    <a:gd name="connsiteX36" fmla="*/ 581477 w 1204329"/>
                    <a:gd name="connsiteY36" fmla="*/ 201499 h 493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1204329" h="493047">
                      <a:moveTo>
                        <a:pt x="700746" y="188247"/>
                      </a:moveTo>
                      <a:cubicBezTo>
                        <a:pt x="643320" y="192664"/>
                        <a:pt x="585359" y="192516"/>
                        <a:pt x="528468" y="201499"/>
                      </a:cubicBezTo>
                      <a:cubicBezTo>
                        <a:pt x="500872" y="205856"/>
                        <a:pt x="448955" y="228003"/>
                        <a:pt x="448955" y="228003"/>
                      </a:cubicBezTo>
                      <a:cubicBezTo>
                        <a:pt x="422451" y="245673"/>
                        <a:pt x="391967" y="258488"/>
                        <a:pt x="369442" y="281012"/>
                      </a:cubicBezTo>
                      <a:cubicBezTo>
                        <a:pt x="331675" y="318778"/>
                        <a:pt x="353333" y="300585"/>
                        <a:pt x="303181" y="334021"/>
                      </a:cubicBezTo>
                      <a:cubicBezTo>
                        <a:pt x="257744" y="402177"/>
                        <a:pt x="300028" y="349795"/>
                        <a:pt x="236920" y="400281"/>
                      </a:cubicBezTo>
                      <a:cubicBezTo>
                        <a:pt x="184944" y="441862"/>
                        <a:pt x="239704" y="417023"/>
                        <a:pt x="170659" y="440038"/>
                      </a:cubicBezTo>
                      <a:cubicBezTo>
                        <a:pt x="157407" y="448873"/>
                        <a:pt x="145457" y="460073"/>
                        <a:pt x="130903" y="466542"/>
                      </a:cubicBezTo>
                      <a:cubicBezTo>
                        <a:pt x="105373" y="477889"/>
                        <a:pt x="51390" y="493047"/>
                        <a:pt x="51390" y="493047"/>
                      </a:cubicBezTo>
                      <a:cubicBezTo>
                        <a:pt x="-28123" y="466541"/>
                        <a:pt x="2744" y="491194"/>
                        <a:pt x="24885" y="347273"/>
                      </a:cubicBezTo>
                      <a:cubicBezTo>
                        <a:pt x="32557" y="297406"/>
                        <a:pt x="36784" y="315834"/>
                        <a:pt x="64642" y="281012"/>
                      </a:cubicBezTo>
                      <a:cubicBezTo>
                        <a:pt x="74592" y="268575"/>
                        <a:pt x="79884" y="252517"/>
                        <a:pt x="91146" y="241255"/>
                      </a:cubicBezTo>
                      <a:cubicBezTo>
                        <a:pt x="116835" y="215566"/>
                        <a:pt x="138325" y="212277"/>
                        <a:pt x="170659" y="201499"/>
                      </a:cubicBezTo>
                      <a:cubicBezTo>
                        <a:pt x="253702" y="90775"/>
                        <a:pt x="167387" y="184908"/>
                        <a:pt x="250172" y="135238"/>
                      </a:cubicBezTo>
                      <a:cubicBezTo>
                        <a:pt x="260886" y="128810"/>
                        <a:pt x="266281" y="115665"/>
                        <a:pt x="276677" y="108734"/>
                      </a:cubicBezTo>
                      <a:cubicBezTo>
                        <a:pt x="293114" y="97776"/>
                        <a:pt x="312533" y="92030"/>
                        <a:pt x="329685" y="82229"/>
                      </a:cubicBezTo>
                      <a:cubicBezTo>
                        <a:pt x="401612" y="41128"/>
                        <a:pt x="336312" y="66768"/>
                        <a:pt x="409198" y="42473"/>
                      </a:cubicBezTo>
                      <a:cubicBezTo>
                        <a:pt x="422450" y="33638"/>
                        <a:pt x="434042" y="21561"/>
                        <a:pt x="448955" y="15968"/>
                      </a:cubicBezTo>
                      <a:cubicBezTo>
                        <a:pt x="543325" y="-19421"/>
                        <a:pt x="783320" y="14902"/>
                        <a:pt x="806764" y="15968"/>
                      </a:cubicBezTo>
                      <a:cubicBezTo>
                        <a:pt x="844585" y="23533"/>
                        <a:pt x="888610" y="31246"/>
                        <a:pt x="926033" y="42473"/>
                      </a:cubicBezTo>
                      <a:cubicBezTo>
                        <a:pt x="952793" y="50501"/>
                        <a:pt x="982300" y="53480"/>
                        <a:pt x="1005546" y="68977"/>
                      </a:cubicBezTo>
                      <a:cubicBezTo>
                        <a:pt x="1018798" y="77812"/>
                        <a:pt x="1032866" y="85531"/>
                        <a:pt x="1045303" y="95481"/>
                      </a:cubicBezTo>
                      <a:cubicBezTo>
                        <a:pt x="1055059" y="103286"/>
                        <a:pt x="1061093" y="115558"/>
                        <a:pt x="1071807" y="121986"/>
                      </a:cubicBezTo>
                      <a:cubicBezTo>
                        <a:pt x="1083785" y="129173"/>
                        <a:pt x="1098312" y="130821"/>
                        <a:pt x="1111564" y="135238"/>
                      </a:cubicBezTo>
                      <a:cubicBezTo>
                        <a:pt x="1124816" y="144073"/>
                        <a:pt x="1138883" y="151792"/>
                        <a:pt x="1151320" y="161742"/>
                      </a:cubicBezTo>
                      <a:cubicBezTo>
                        <a:pt x="1178293" y="183321"/>
                        <a:pt x="1184651" y="198487"/>
                        <a:pt x="1204329" y="228003"/>
                      </a:cubicBezTo>
                      <a:cubicBezTo>
                        <a:pt x="1199912" y="258925"/>
                        <a:pt x="1200955" y="291135"/>
                        <a:pt x="1191077" y="320768"/>
                      </a:cubicBezTo>
                      <a:cubicBezTo>
                        <a:pt x="1187126" y="332621"/>
                        <a:pt x="1176941" y="345506"/>
                        <a:pt x="1164572" y="347273"/>
                      </a:cubicBezTo>
                      <a:cubicBezTo>
                        <a:pt x="1142274" y="350459"/>
                        <a:pt x="1120042" y="339948"/>
                        <a:pt x="1098311" y="334021"/>
                      </a:cubicBezTo>
                      <a:cubicBezTo>
                        <a:pt x="1071357" y="326670"/>
                        <a:pt x="1018798" y="307516"/>
                        <a:pt x="1018798" y="307516"/>
                      </a:cubicBezTo>
                      <a:cubicBezTo>
                        <a:pt x="1005546" y="298681"/>
                        <a:pt x="993288" y="288135"/>
                        <a:pt x="979042" y="281012"/>
                      </a:cubicBezTo>
                      <a:cubicBezTo>
                        <a:pt x="966548" y="274765"/>
                        <a:pt x="951263" y="274947"/>
                        <a:pt x="939285" y="267760"/>
                      </a:cubicBezTo>
                      <a:cubicBezTo>
                        <a:pt x="928571" y="261332"/>
                        <a:pt x="923495" y="247683"/>
                        <a:pt x="912781" y="241255"/>
                      </a:cubicBezTo>
                      <a:cubicBezTo>
                        <a:pt x="900803" y="234068"/>
                        <a:pt x="886456" y="231841"/>
                        <a:pt x="873024" y="228003"/>
                      </a:cubicBezTo>
                      <a:cubicBezTo>
                        <a:pt x="794122" y="205460"/>
                        <a:pt x="830484" y="220269"/>
                        <a:pt x="727250" y="201499"/>
                      </a:cubicBezTo>
                      <a:cubicBezTo>
                        <a:pt x="709331" y="198241"/>
                        <a:pt x="691911" y="192664"/>
                        <a:pt x="674242" y="188247"/>
                      </a:cubicBezTo>
                      <a:cubicBezTo>
                        <a:pt x="590372" y="202225"/>
                        <a:pt x="621599" y="201499"/>
                        <a:pt x="581477" y="201499"/>
                      </a:cubicBezTo>
                    </a:path>
                  </a:pathLst>
                </a:custGeom>
                <a:solidFill>
                  <a:srgbClr val="FF66F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</p:grpSp>
          <p:sp>
            <p:nvSpPr>
              <p:cNvPr id="881" name="正方形/長方形 880"/>
              <p:cNvSpPr/>
              <p:nvPr/>
            </p:nvSpPr>
            <p:spPr>
              <a:xfrm>
                <a:off x="3211081" y="1525873"/>
                <a:ext cx="3110384" cy="1353091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ja-JP" altLang="en-US" sz="2000" b="0" cap="none" spc="0" dirty="0" smtClean="0">
                    <a:ln w="18415" cmpd="sng">
                      <a:solidFill>
                        <a:sysClr val="windowText" lastClr="000000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</a:rPr>
                  <a:t>もんだい</a:t>
                </a:r>
                <a:endParaRPr lang="ja-JP" altLang="en-US" sz="2000" b="0" cap="none" spc="0" dirty="0">
                  <a:ln w="18415" cmpd="sng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801" name="グループ化 800"/>
            <p:cNvGrpSpPr/>
            <p:nvPr/>
          </p:nvGrpSpPr>
          <p:grpSpPr>
            <a:xfrm>
              <a:off x="7234199" y="3389040"/>
              <a:ext cx="1455374" cy="1384722"/>
              <a:chOff x="2744777" y="1484784"/>
              <a:chExt cx="4050390" cy="4682851"/>
            </a:xfrm>
          </p:grpSpPr>
          <p:grpSp>
            <p:nvGrpSpPr>
              <p:cNvPr id="867" name="グループ化 866"/>
              <p:cNvGrpSpPr/>
              <p:nvPr/>
            </p:nvGrpSpPr>
            <p:grpSpPr>
              <a:xfrm>
                <a:off x="2744777" y="1484784"/>
                <a:ext cx="4050390" cy="4682851"/>
                <a:chOff x="2668961" y="1844824"/>
                <a:chExt cx="4050390" cy="4682851"/>
              </a:xfrm>
            </p:grpSpPr>
            <p:sp>
              <p:nvSpPr>
                <p:cNvPr id="872" name="フリーフォーム 871"/>
                <p:cNvSpPr/>
                <p:nvPr/>
              </p:nvSpPr>
              <p:spPr>
                <a:xfrm>
                  <a:off x="2668961" y="1844824"/>
                  <a:ext cx="4050390" cy="4682851"/>
                </a:xfrm>
                <a:custGeom>
                  <a:avLst/>
                  <a:gdLst>
                    <a:gd name="connsiteX0" fmla="*/ 1277497 w 4050390"/>
                    <a:gd name="connsiteY0" fmla="*/ 35515 h 4334120"/>
                    <a:gd name="connsiteX1" fmla="*/ 747410 w 4050390"/>
                    <a:gd name="connsiteY1" fmla="*/ 287306 h 4334120"/>
                    <a:gd name="connsiteX2" fmla="*/ 349845 w 4050390"/>
                    <a:gd name="connsiteY2" fmla="*/ 936663 h 4334120"/>
                    <a:gd name="connsiteX3" fmla="*/ 190819 w 4050390"/>
                    <a:gd name="connsiteY3" fmla="*/ 2672698 h 4334120"/>
                    <a:gd name="connsiteX4" fmla="*/ 204071 w 4050390"/>
                    <a:gd name="connsiteY4" fmla="*/ 4209950 h 4334120"/>
                    <a:gd name="connsiteX5" fmla="*/ 270332 w 4050390"/>
                    <a:gd name="connsiteY5" fmla="*/ 4249706 h 4334120"/>
                    <a:gd name="connsiteX6" fmla="*/ 3649637 w 4050390"/>
                    <a:gd name="connsiteY6" fmla="*/ 4302715 h 4334120"/>
                    <a:gd name="connsiteX7" fmla="*/ 4020697 w 4050390"/>
                    <a:gd name="connsiteY7" fmla="*/ 4249706 h 4334120"/>
                    <a:gd name="connsiteX8" fmla="*/ 3967689 w 4050390"/>
                    <a:gd name="connsiteY8" fmla="*/ 4156941 h 4334120"/>
                    <a:gd name="connsiteX9" fmla="*/ 3914680 w 4050390"/>
                    <a:gd name="connsiteY9" fmla="*/ 2526924 h 4334120"/>
                    <a:gd name="connsiteX10" fmla="*/ 3768906 w 4050390"/>
                    <a:gd name="connsiteY10" fmla="*/ 578854 h 4334120"/>
                    <a:gd name="connsiteX11" fmla="*/ 2152141 w 4050390"/>
                    <a:gd name="connsiteY11" fmla="*/ 22263 h 4334120"/>
                    <a:gd name="connsiteX12" fmla="*/ 1065463 w 4050390"/>
                    <a:gd name="connsiteY12" fmla="*/ 101776 h 4334120"/>
                    <a:gd name="connsiteX13" fmla="*/ 1065463 w 4050390"/>
                    <a:gd name="connsiteY13" fmla="*/ 101776 h 43341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4050390" h="4334120">
                      <a:moveTo>
                        <a:pt x="1277497" y="35515"/>
                      </a:moveTo>
                      <a:cubicBezTo>
                        <a:pt x="1089758" y="86315"/>
                        <a:pt x="902019" y="137115"/>
                        <a:pt x="747410" y="287306"/>
                      </a:cubicBezTo>
                      <a:cubicBezTo>
                        <a:pt x="592801" y="437497"/>
                        <a:pt x="442610" y="539098"/>
                        <a:pt x="349845" y="936663"/>
                      </a:cubicBezTo>
                      <a:cubicBezTo>
                        <a:pt x="257080" y="1334228"/>
                        <a:pt x="215115" y="2127150"/>
                        <a:pt x="190819" y="2672698"/>
                      </a:cubicBezTo>
                      <a:cubicBezTo>
                        <a:pt x="166523" y="3218246"/>
                        <a:pt x="190819" y="3947115"/>
                        <a:pt x="204071" y="4209950"/>
                      </a:cubicBezTo>
                      <a:cubicBezTo>
                        <a:pt x="217323" y="4472785"/>
                        <a:pt x="-303929" y="4234245"/>
                        <a:pt x="270332" y="4249706"/>
                      </a:cubicBezTo>
                      <a:cubicBezTo>
                        <a:pt x="844593" y="4265167"/>
                        <a:pt x="3024576" y="4302715"/>
                        <a:pt x="3649637" y="4302715"/>
                      </a:cubicBezTo>
                      <a:cubicBezTo>
                        <a:pt x="4274698" y="4302715"/>
                        <a:pt x="3967688" y="4274002"/>
                        <a:pt x="4020697" y="4249706"/>
                      </a:cubicBezTo>
                      <a:cubicBezTo>
                        <a:pt x="4073706" y="4225410"/>
                        <a:pt x="3985359" y="4444071"/>
                        <a:pt x="3967689" y="4156941"/>
                      </a:cubicBezTo>
                      <a:cubicBezTo>
                        <a:pt x="3950020" y="3869811"/>
                        <a:pt x="3947811" y="3123272"/>
                        <a:pt x="3914680" y="2526924"/>
                      </a:cubicBezTo>
                      <a:cubicBezTo>
                        <a:pt x="3881550" y="1930576"/>
                        <a:pt x="4062663" y="996298"/>
                        <a:pt x="3768906" y="578854"/>
                      </a:cubicBezTo>
                      <a:cubicBezTo>
                        <a:pt x="3475150" y="161411"/>
                        <a:pt x="2602715" y="101776"/>
                        <a:pt x="2152141" y="22263"/>
                      </a:cubicBezTo>
                      <a:cubicBezTo>
                        <a:pt x="1701567" y="-57250"/>
                        <a:pt x="1065463" y="101776"/>
                        <a:pt x="1065463" y="101776"/>
                      </a:cubicBezTo>
                      <a:lnTo>
                        <a:pt x="1065463" y="101776"/>
                      </a:lnTo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873" name="円/楕円 872"/>
                <p:cNvSpPr/>
                <p:nvPr/>
              </p:nvSpPr>
              <p:spPr>
                <a:xfrm>
                  <a:off x="3539968" y="2708920"/>
                  <a:ext cx="864096" cy="864096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874" name="弦 873"/>
                <p:cNvSpPr/>
                <p:nvPr/>
              </p:nvSpPr>
              <p:spPr>
                <a:xfrm rot="17413514">
                  <a:off x="3511875" y="2740803"/>
                  <a:ext cx="863204" cy="848977"/>
                </a:xfrm>
                <a:prstGeom prst="chord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875" name="円/楕円 874"/>
                <p:cNvSpPr/>
                <p:nvPr/>
              </p:nvSpPr>
              <p:spPr>
                <a:xfrm>
                  <a:off x="4913988" y="2708920"/>
                  <a:ext cx="864096" cy="864096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876" name="弦 875"/>
                <p:cNvSpPr/>
                <p:nvPr/>
              </p:nvSpPr>
              <p:spPr>
                <a:xfrm rot="17413514">
                  <a:off x="4885895" y="2740803"/>
                  <a:ext cx="863204" cy="848977"/>
                </a:xfrm>
                <a:prstGeom prst="chord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877" name="円/楕円 876"/>
                <p:cNvSpPr/>
                <p:nvPr/>
              </p:nvSpPr>
              <p:spPr>
                <a:xfrm>
                  <a:off x="3779912" y="2996952"/>
                  <a:ext cx="360040" cy="28803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878" name="円/楕円 877"/>
                <p:cNvSpPr/>
                <p:nvPr/>
              </p:nvSpPr>
              <p:spPr>
                <a:xfrm>
                  <a:off x="5137477" y="3021275"/>
                  <a:ext cx="360040" cy="28803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</p:grpSp>
          <p:grpSp>
            <p:nvGrpSpPr>
              <p:cNvPr id="868" name="グループ化 867"/>
              <p:cNvGrpSpPr/>
              <p:nvPr/>
            </p:nvGrpSpPr>
            <p:grpSpPr>
              <a:xfrm>
                <a:off x="4333282" y="3948385"/>
                <a:ext cx="880011" cy="701173"/>
                <a:chOff x="4109793" y="3844323"/>
                <a:chExt cx="1216771" cy="701173"/>
              </a:xfrm>
            </p:grpSpPr>
            <p:sp>
              <p:nvSpPr>
                <p:cNvPr id="870" name="フリーフォーム 869"/>
                <p:cNvSpPr/>
                <p:nvPr/>
              </p:nvSpPr>
              <p:spPr>
                <a:xfrm>
                  <a:off x="4109793" y="4052449"/>
                  <a:ext cx="1204329" cy="493047"/>
                </a:xfrm>
                <a:custGeom>
                  <a:avLst/>
                  <a:gdLst>
                    <a:gd name="connsiteX0" fmla="*/ 700746 w 1204329"/>
                    <a:gd name="connsiteY0" fmla="*/ 188247 h 493047"/>
                    <a:gd name="connsiteX1" fmla="*/ 528468 w 1204329"/>
                    <a:gd name="connsiteY1" fmla="*/ 201499 h 493047"/>
                    <a:gd name="connsiteX2" fmla="*/ 448955 w 1204329"/>
                    <a:gd name="connsiteY2" fmla="*/ 228003 h 493047"/>
                    <a:gd name="connsiteX3" fmla="*/ 369442 w 1204329"/>
                    <a:gd name="connsiteY3" fmla="*/ 281012 h 493047"/>
                    <a:gd name="connsiteX4" fmla="*/ 303181 w 1204329"/>
                    <a:gd name="connsiteY4" fmla="*/ 334021 h 493047"/>
                    <a:gd name="connsiteX5" fmla="*/ 236920 w 1204329"/>
                    <a:gd name="connsiteY5" fmla="*/ 400281 h 493047"/>
                    <a:gd name="connsiteX6" fmla="*/ 170659 w 1204329"/>
                    <a:gd name="connsiteY6" fmla="*/ 440038 h 493047"/>
                    <a:gd name="connsiteX7" fmla="*/ 130903 w 1204329"/>
                    <a:gd name="connsiteY7" fmla="*/ 466542 h 493047"/>
                    <a:gd name="connsiteX8" fmla="*/ 51390 w 1204329"/>
                    <a:gd name="connsiteY8" fmla="*/ 493047 h 493047"/>
                    <a:gd name="connsiteX9" fmla="*/ 24885 w 1204329"/>
                    <a:gd name="connsiteY9" fmla="*/ 347273 h 493047"/>
                    <a:gd name="connsiteX10" fmla="*/ 64642 w 1204329"/>
                    <a:gd name="connsiteY10" fmla="*/ 281012 h 493047"/>
                    <a:gd name="connsiteX11" fmla="*/ 91146 w 1204329"/>
                    <a:gd name="connsiteY11" fmla="*/ 241255 h 493047"/>
                    <a:gd name="connsiteX12" fmla="*/ 170659 w 1204329"/>
                    <a:gd name="connsiteY12" fmla="*/ 201499 h 493047"/>
                    <a:gd name="connsiteX13" fmla="*/ 250172 w 1204329"/>
                    <a:gd name="connsiteY13" fmla="*/ 135238 h 493047"/>
                    <a:gd name="connsiteX14" fmla="*/ 276677 w 1204329"/>
                    <a:gd name="connsiteY14" fmla="*/ 108734 h 493047"/>
                    <a:gd name="connsiteX15" fmla="*/ 329685 w 1204329"/>
                    <a:gd name="connsiteY15" fmla="*/ 82229 h 493047"/>
                    <a:gd name="connsiteX16" fmla="*/ 409198 w 1204329"/>
                    <a:gd name="connsiteY16" fmla="*/ 42473 h 493047"/>
                    <a:gd name="connsiteX17" fmla="*/ 448955 w 1204329"/>
                    <a:gd name="connsiteY17" fmla="*/ 15968 h 493047"/>
                    <a:gd name="connsiteX18" fmla="*/ 806764 w 1204329"/>
                    <a:gd name="connsiteY18" fmla="*/ 15968 h 493047"/>
                    <a:gd name="connsiteX19" fmla="*/ 926033 w 1204329"/>
                    <a:gd name="connsiteY19" fmla="*/ 42473 h 493047"/>
                    <a:gd name="connsiteX20" fmla="*/ 1005546 w 1204329"/>
                    <a:gd name="connsiteY20" fmla="*/ 68977 h 493047"/>
                    <a:gd name="connsiteX21" fmla="*/ 1045303 w 1204329"/>
                    <a:gd name="connsiteY21" fmla="*/ 95481 h 493047"/>
                    <a:gd name="connsiteX22" fmla="*/ 1071807 w 1204329"/>
                    <a:gd name="connsiteY22" fmla="*/ 121986 h 493047"/>
                    <a:gd name="connsiteX23" fmla="*/ 1111564 w 1204329"/>
                    <a:gd name="connsiteY23" fmla="*/ 135238 h 493047"/>
                    <a:gd name="connsiteX24" fmla="*/ 1151320 w 1204329"/>
                    <a:gd name="connsiteY24" fmla="*/ 161742 h 493047"/>
                    <a:gd name="connsiteX25" fmla="*/ 1204329 w 1204329"/>
                    <a:gd name="connsiteY25" fmla="*/ 228003 h 493047"/>
                    <a:gd name="connsiteX26" fmla="*/ 1191077 w 1204329"/>
                    <a:gd name="connsiteY26" fmla="*/ 320768 h 493047"/>
                    <a:gd name="connsiteX27" fmla="*/ 1164572 w 1204329"/>
                    <a:gd name="connsiteY27" fmla="*/ 347273 h 493047"/>
                    <a:gd name="connsiteX28" fmla="*/ 1098311 w 1204329"/>
                    <a:gd name="connsiteY28" fmla="*/ 334021 h 493047"/>
                    <a:gd name="connsiteX29" fmla="*/ 1018798 w 1204329"/>
                    <a:gd name="connsiteY29" fmla="*/ 307516 h 493047"/>
                    <a:gd name="connsiteX30" fmla="*/ 979042 w 1204329"/>
                    <a:gd name="connsiteY30" fmla="*/ 281012 h 493047"/>
                    <a:gd name="connsiteX31" fmla="*/ 939285 w 1204329"/>
                    <a:gd name="connsiteY31" fmla="*/ 267760 h 493047"/>
                    <a:gd name="connsiteX32" fmla="*/ 912781 w 1204329"/>
                    <a:gd name="connsiteY32" fmla="*/ 241255 h 493047"/>
                    <a:gd name="connsiteX33" fmla="*/ 873024 w 1204329"/>
                    <a:gd name="connsiteY33" fmla="*/ 228003 h 493047"/>
                    <a:gd name="connsiteX34" fmla="*/ 727250 w 1204329"/>
                    <a:gd name="connsiteY34" fmla="*/ 201499 h 493047"/>
                    <a:gd name="connsiteX35" fmla="*/ 674242 w 1204329"/>
                    <a:gd name="connsiteY35" fmla="*/ 188247 h 493047"/>
                    <a:gd name="connsiteX36" fmla="*/ 581477 w 1204329"/>
                    <a:gd name="connsiteY36" fmla="*/ 201499 h 493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1204329" h="493047">
                      <a:moveTo>
                        <a:pt x="700746" y="188247"/>
                      </a:moveTo>
                      <a:cubicBezTo>
                        <a:pt x="643320" y="192664"/>
                        <a:pt x="585359" y="192516"/>
                        <a:pt x="528468" y="201499"/>
                      </a:cubicBezTo>
                      <a:cubicBezTo>
                        <a:pt x="500872" y="205856"/>
                        <a:pt x="448955" y="228003"/>
                        <a:pt x="448955" y="228003"/>
                      </a:cubicBezTo>
                      <a:cubicBezTo>
                        <a:pt x="422451" y="245673"/>
                        <a:pt x="391967" y="258488"/>
                        <a:pt x="369442" y="281012"/>
                      </a:cubicBezTo>
                      <a:cubicBezTo>
                        <a:pt x="331675" y="318778"/>
                        <a:pt x="353333" y="300585"/>
                        <a:pt x="303181" y="334021"/>
                      </a:cubicBezTo>
                      <a:cubicBezTo>
                        <a:pt x="257744" y="402177"/>
                        <a:pt x="300028" y="349795"/>
                        <a:pt x="236920" y="400281"/>
                      </a:cubicBezTo>
                      <a:cubicBezTo>
                        <a:pt x="184944" y="441862"/>
                        <a:pt x="239704" y="417023"/>
                        <a:pt x="170659" y="440038"/>
                      </a:cubicBezTo>
                      <a:cubicBezTo>
                        <a:pt x="157407" y="448873"/>
                        <a:pt x="145457" y="460073"/>
                        <a:pt x="130903" y="466542"/>
                      </a:cubicBezTo>
                      <a:cubicBezTo>
                        <a:pt x="105373" y="477889"/>
                        <a:pt x="51390" y="493047"/>
                        <a:pt x="51390" y="493047"/>
                      </a:cubicBezTo>
                      <a:cubicBezTo>
                        <a:pt x="-28123" y="466541"/>
                        <a:pt x="2744" y="491194"/>
                        <a:pt x="24885" y="347273"/>
                      </a:cubicBezTo>
                      <a:cubicBezTo>
                        <a:pt x="32557" y="297406"/>
                        <a:pt x="36784" y="315834"/>
                        <a:pt x="64642" y="281012"/>
                      </a:cubicBezTo>
                      <a:cubicBezTo>
                        <a:pt x="74592" y="268575"/>
                        <a:pt x="79884" y="252517"/>
                        <a:pt x="91146" y="241255"/>
                      </a:cubicBezTo>
                      <a:cubicBezTo>
                        <a:pt x="116835" y="215566"/>
                        <a:pt x="138325" y="212277"/>
                        <a:pt x="170659" y="201499"/>
                      </a:cubicBezTo>
                      <a:cubicBezTo>
                        <a:pt x="253702" y="90775"/>
                        <a:pt x="167387" y="184908"/>
                        <a:pt x="250172" y="135238"/>
                      </a:cubicBezTo>
                      <a:cubicBezTo>
                        <a:pt x="260886" y="128810"/>
                        <a:pt x="266281" y="115665"/>
                        <a:pt x="276677" y="108734"/>
                      </a:cubicBezTo>
                      <a:cubicBezTo>
                        <a:pt x="293114" y="97776"/>
                        <a:pt x="312533" y="92030"/>
                        <a:pt x="329685" y="82229"/>
                      </a:cubicBezTo>
                      <a:cubicBezTo>
                        <a:pt x="401612" y="41128"/>
                        <a:pt x="336312" y="66768"/>
                        <a:pt x="409198" y="42473"/>
                      </a:cubicBezTo>
                      <a:cubicBezTo>
                        <a:pt x="422450" y="33638"/>
                        <a:pt x="434042" y="21561"/>
                        <a:pt x="448955" y="15968"/>
                      </a:cubicBezTo>
                      <a:cubicBezTo>
                        <a:pt x="543325" y="-19421"/>
                        <a:pt x="783320" y="14902"/>
                        <a:pt x="806764" y="15968"/>
                      </a:cubicBezTo>
                      <a:cubicBezTo>
                        <a:pt x="844585" y="23533"/>
                        <a:pt x="888610" y="31246"/>
                        <a:pt x="926033" y="42473"/>
                      </a:cubicBezTo>
                      <a:cubicBezTo>
                        <a:pt x="952793" y="50501"/>
                        <a:pt x="982300" y="53480"/>
                        <a:pt x="1005546" y="68977"/>
                      </a:cubicBezTo>
                      <a:cubicBezTo>
                        <a:pt x="1018798" y="77812"/>
                        <a:pt x="1032866" y="85531"/>
                        <a:pt x="1045303" y="95481"/>
                      </a:cubicBezTo>
                      <a:cubicBezTo>
                        <a:pt x="1055059" y="103286"/>
                        <a:pt x="1061093" y="115558"/>
                        <a:pt x="1071807" y="121986"/>
                      </a:cubicBezTo>
                      <a:cubicBezTo>
                        <a:pt x="1083785" y="129173"/>
                        <a:pt x="1098312" y="130821"/>
                        <a:pt x="1111564" y="135238"/>
                      </a:cubicBezTo>
                      <a:cubicBezTo>
                        <a:pt x="1124816" y="144073"/>
                        <a:pt x="1138883" y="151792"/>
                        <a:pt x="1151320" y="161742"/>
                      </a:cubicBezTo>
                      <a:cubicBezTo>
                        <a:pt x="1178293" y="183321"/>
                        <a:pt x="1184651" y="198487"/>
                        <a:pt x="1204329" y="228003"/>
                      </a:cubicBezTo>
                      <a:cubicBezTo>
                        <a:pt x="1199912" y="258925"/>
                        <a:pt x="1200955" y="291135"/>
                        <a:pt x="1191077" y="320768"/>
                      </a:cubicBezTo>
                      <a:cubicBezTo>
                        <a:pt x="1187126" y="332621"/>
                        <a:pt x="1176941" y="345506"/>
                        <a:pt x="1164572" y="347273"/>
                      </a:cubicBezTo>
                      <a:cubicBezTo>
                        <a:pt x="1142274" y="350459"/>
                        <a:pt x="1120042" y="339948"/>
                        <a:pt x="1098311" y="334021"/>
                      </a:cubicBezTo>
                      <a:cubicBezTo>
                        <a:pt x="1071357" y="326670"/>
                        <a:pt x="1018798" y="307516"/>
                        <a:pt x="1018798" y="307516"/>
                      </a:cubicBezTo>
                      <a:cubicBezTo>
                        <a:pt x="1005546" y="298681"/>
                        <a:pt x="993288" y="288135"/>
                        <a:pt x="979042" y="281012"/>
                      </a:cubicBezTo>
                      <a:cubicBezTo>
                        <a:pt x="966548" y="274765"/>
                        <a:pt x="951263" y="274947"/>
                        <a:pt x="939285" y="267760"/>
                      </a:cubicBezTo>
                      <a:cubicBezTo>
                        <a:pt x="928571" y="261332"/>
                        <a:pt x="923495" y="247683"/>
                        <a:pt x="912781" y="241255"/>
                      </a:cubicBezTo>
                      <a:cubicBezTo>
                        <a:pt x="900803" y="234068"/>
                        <a:pt x="886456" y="231841"/>
                        <a:pt x="873024" y="228003"/>
                      </a:cubicBezTo>
                      <a:cubicBezTo>
                        <a:pt x="794122" y="205460"/>
                        <a:pt x="830484" y="220269"/>
                        <a:pt x="727250" y="201499"/>
                      </a:cubicBezTo>
                      <a:cubicBezTo>
                        <a:pt x="709331" y="198241"/>
                        <a:pt x="691911" y="192664"/>
                        <a:pt x="674242" y="188247"/>
                      </a:cubicBezTo>
                      <a:cubicBezTo>
                        <a:pt x="590372" y="202225"/>
                        <a:pt x="621599" y="201499"/>
                        <a:pt x="581477" y="201499"/>
                      </a:cubicBezTo>
                    </a:path>
                  </a:pathLst>
                </a:custGeom>
                <a:solidFill>
                  <a:srgbClr val="FF66F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871" name="フリーフォーム 870"/>
                <p:cNvSpPr/>
                <p:nvPr/>
              </p:nvSpPr>
              <p:spPr>
                <a:xfrm>
                  <a:off x="4122235" y="3844323"/>
                  <a:ext cx="1204329" cy="493047"/>
                </a:xfrm>
                <a:custGeom>
                  <a:avLst/>
                  <a:gdLst>
                    <a:gd name="connsiteX0" fmla="*/ 700746 w 1204329"/>
                    <a:gd name="connsiteY0" fmla="*/ 188247 h 493047"/>
                    <a:gd name="connsiteX1" fmla="*/ 528468 w 1204329"/>
                    <a:gd name="connsiteY1" fmla="*/ 201499 h 493047"/>
                    <a:gd name="connsiteX2" fmla="*/ 448955 w 1204329"/>
                    <a:gd name="connsiteY2" fmla="*/ 228003 h 493047"/>
                    <a:gd name="connsiteX3" fmla="*/ 369442 w 1204329"/>
                    <a:gd name="connsiteY3" fmla="*/ 281012 h 493047"/>
                    <a:gd name="connsiteX4" fmla="*/ 303181 w 1204329"/>
                    <a:gd name="connsiteY4" fmla="*/ 334021 h 493047"/>
                    <a:gd name="connsiteX5" fmla="*/ 236920 w 1204329"/>
                    <a:gd name="connsiteY5" fmla="*/ 400281 h 493047"/>
                    <a:gd name="connsiteX6" fmla="*/ 170659 w 1204329"/>
                    <a:gd name="connsiteY6" fmla="*/ 440038 h 493047"/>
                    <a:gd name="connsiteX7" fmla="*/ 130903 w 1204329"/>
                    <a:gd name="connsiteY7" fmla="*/ 466542 h 493047"/>
                    <a:gd name="connsiteX8" fmla="*/ 51390 w 1204329"/>
                    <a:gd name="connsiteY8" fmla="*/ 493047 h 493047"/>
                    <a:gd name="connsiteX9" fmla="*/ 24885 w 1204329"/>
                    <a:gd name="connsiteY9" fmla="*/ 347273 h 493047"/>
                    <a:gd name="connsiteX10" fmla="*/ 64642 w 1204329"/>
                    <a:gd name="connsiteY10" fmla="*/ 281012 h 493047"/>
                    <a:gd name="connsiteX11" fmla="*/ 91146 w 1204329"/>
                    <a:gd name="connsiteY11" fmla="*/ 241255 h 493047"/>
                    <a:gd name="connsiteX12" fmla="*/ 170659 w 1204329"/>
                    <a:gd name="connsiteY12" fmla="*/ 201499 h 493047"/>
                    <a:gd name="connsiteX13" fmla="*/ 250172 w 1204329"/>
                    <a:gd name="connsiteY13" fmla="*/ 135238 h 493047"/>
                    <a:gd name="connsiteX14" fmla="*/ 276677 w 1204329"/>
                    <a:gd name="connsiteY14" fmla="*/ 108734 h 493047"/>
                    <a:gd name="connsiteX15" fmla="*/ 329685 w 1204329"/>
                    <a:gd name="connsiteY15" fmla="*/ 82229 h 493047"/>
                    <a:gd name="connsiteX16" fmla="*/ 409198 w 1204329"/>
                    <a:gd name="connsiteY16" fmla="*/ 42473 h 493047"/>
                    <a:gd name="connsiteX17" fmla="*/ 448955 w 1204329"/>
                    <a:gd name="connsiteY17" fmla="*/ 15968 h 493047"/>
                    <a:gd name="connsiteX18" fmla="*/ 806764 w 1204329"/>
                    <a:gd name="connsiteY18" fmla="*/ 15968 h 493047"/>
                    <a:gd name="connsiteX19" fmla="*/ 926033 w 1204329"/>
                    <a:gd name="connsiteY19" fmla="*/ 42473 h 493047"/>
                    <a:gd name="connsiteX20" fmla="*/ 1005546 w 1204329"/>
                    <a:gd name="connsiteY20" fmla="*/ 68977 h 493047"/>
                    <a:gd name="connsiteX21" fmla="*/ 1045303 w 1204329"/>
                    <a:gd name="connsiteY21" fmla="*/ 95481 h 493047"/>
                    <a:gd name="connsiteX22" fmla="*/ 1071807 w 1204329"/>
                    <a:gd name="connsiteY22" fmla="*/ 121986 h 493047"/>
                    <a:gd name="connsiteX23" fmla="*/ 1111564 w 1204329"/>
                    <a:gd name="connsiteY23" fmla="*/ 135238 h 493047"/>
                    <a:gd name="connsiteX24" fmla="*/ 1151320 w 1204329"/>
                    <a:gd name="connsiteY24" fmla="*/ 161742 h 493047"/>
                    <a:gd name="connsiteX25" fmla="*/ 1204329 w 1204329"/>
                    <a:gd name="connsiteY25" fmla="*/ 228003 h 493047"/>
                    <a:gd name="connsiteX26" fmla="*/ 1191077 w 1204329"/>
                    <a:gd name="connsiteY26" fmla="*/ 320768 h 493047"/>
                    <a:gd name="connsiteX27" fmla="*/ 1164572 w 1204329"/>
                    <a:gd name="connsiteY27" fmla="*/ 347273 h 493047"/>
                    <a:gd name="connsiteX28" fmla="*/ 1098311 w 1204329"/>
                    <a:gd name="connsiteY28" fmla="*/ 334021 h 493047"/>
                    <a:gd name="connsiteX29" fmla="*/ 1018798 w 1204329"/>
                    <a:gd name="connsiteY29" fmla="*/ 307516 h 493047"/>
                    <a:gd name="connsiteX30" fmla="*/ 979042 w 1204329"/>
                    <a:gd name="connsiteY30" fmla="*/ 281012 h 493047"/>
                    <a:gd name="connsiteX31" fmla="*/ 939285 w 1204329"/>
                    <a:gd name="connsiteY31" fmla="*/ 267760 h 493047"/>
                    <a:gd name="connsiteX32" fmla="*/ 912781 w 1204329"/>
                    <a:gd name="connsiteY32" fmla="*/ 241255 h 493047"/>
                    <a:gd name="connsiteX33" fmla="*/ 873024 w 1204329"/>
                    <a:gd name="connsiteY33" fmla="*/ 228003 h 493047"/>
                    <a:gd name="connsiteX34" fmla="*/ 727250 w 1204329"/>
                    <a:gd name="connsiteY34" fmla="*/ 201499 h 493047"/>
                    <a:gd name="connsiteX35" fmla="*/ 674242 w 1204329"/>
                    <a:gd name="connsiteY35" fmla="*/ 188247 h 493047"/>
                    <a:gd name="connsiteX36" fmla="*/ 581477 w 1204329"/>
                    <a:gd name="connsiteY36" fmla="*/ 201499 h 493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1204329" h="493047">
                      <a:moveTo>
                        <a:pt x="700746" y="188247"/>
                      </a:moveTo>
                      <a:cubicBezTo>
                        <a:pt x="643320" y="192664"/>
                        <a:pt x="585359" y="192516"/>
                        <a:pt x="528468" y="201499"/>
                      </a:cubicBezTo>
                      <a:cubicBezTo>
                        <a:pt x="500872" y="205856"/>
                        <a:pt x="448955" y="228003"/>
                        <a:pt x="448955" y="228003"/>
                      </a:cubicBezTo>
                      <a:cubicBezTo>
                        <a:pt x="422451" y="245673"/>
                        <a:pt x="391967" y="258488"/>
                        <a:pt x="369442" y="281012"/>
                      </a:cubicBezTo>
                      <a:cubicBezTo>
                        <a:pt x="331675" y="318778"/>
                        <a:pt x="353333" y="300585"/>
                        <a:pt x="303181" y="334021"/>
                      </a:cubicBezTo>
                      <a:cubicBezTo>
                        <a:pt x="257744" y="402177"/>
                        <a:pt x="300028" y="349795"/>
                        <a:pt x="236920" y="400281"/>
                      </a:cubicBezTo>
                      <a:cubicBezTo>
                        <a:pt x="184944" y="441862"/>
                        <a:pt x="239704" y="417023"/>
                        <a:pt x="170659" y="440038"/>
                      </a:cubicBezTo>
                      <a:cubicBezTo>
                        <a:pt x="157407" y="448873"/>
                        <a:pt x="145457" y="460073"/>
                        <a:pt x="130903" y="466542"/>
                      </a:cubicBezTo>
                      <a:cubicBezTo>
                        <a:pt x="105373" y="477889"/>
                        <a:pt x="51390" y="493047"/>
                        <a:pt x="51390" y="493047"/>
                      </a:cubicBezTo>
                      <a:cubicBezTo>
                        <a:pt x="-28123" y="466541"/>
                        <a:pt x="2744" y="491194"/>
                        <a:pt x="24885" y="347273"/>
                      </a:cubicBezTo>
                      <a:cubicBezTo>
                        <a:pt x="32557" y="297406"/>
                        <a:pt x="36784" y="315834"/>
                        <a:pt x="64642" y="281012"/>
                      </a:cubicBezTo>
                      <a:cubicBezTo>
                        <a:pt x="74592" y="268575"/>
                        <a:pt x="79884" y="252517"/>
                        <a:pt x="91146" y="241255"/>
                      </a:cubicBezTo>
                      <a:cubicBezTo>
                        <a:pt x="116835" y="215566"/>
                        <a:pt x="138325" y="212277"/>
                        <a:pt x="170659" y="201499"/>
                      </a:cubicBezTo>
                      <a:cubicBezTo>
                        <a:pt x="253702" y="90775"/>
                        <a:pt x="167387" y="184908"/>
                        <a:pt x="250172" y="135238"/>
                      </a:cubicBezTo>
                      <a:cubicBezTo>
                        <a:pt x="260886" y="128810"/>
                        <a:pt x="266281" y="115665"/>
                        <a:pt x="276677" y="108734"/>
                      </a:cubicBezTo>
                      <a:cubicBezTo>
                        <a:pt x="293114" y="97776"/>
                        <a:pt x="312533" y="92030"/>
                        <a:pt x="329685" y="82229"/>
                      </a:cubicBezTo>
                      <a:cubicBezTo>
                        <a:pt x="401612" y="41128"/>
                        <a:pt x="336312" y="66768"/>
                        <a:pt x="409198" y="42473"/>
                      </a:cubicBezTo>
                      <a:cubicBezTo>
                        <a:pt x="422450" y="33638"/>
                        <a:pt x="434042" y="21561"/>
                        <a:pt x="448955" y="15968"/>
                      </a:cubicBezTo>
                      <a:cubicBezTo>
                        <a:pt x="543325" y="-19421"/>
                        <a:pt x="783320" y="14902"/>
                        <a:pt x="806764" y="15968"/>
                      </a:cubicBezTo>
                      <a:cubicBezTo>
                        <a:pt x="844585" y="23533"/>
                        <a:pt x="888610" y="31246"/>
                        <a:pt x="926033" y="42473"/>
                      </a:cubicBezTo>
                      <a:cubicBezTo>
                        <a:pt x="952793" y="50501"/>
                        <a:pt x="982300" y="53480"/>
                        <a:pt x="1005546" y="68977"/>
                      </a:cubicBezTo>
                      <a:cubicBezTo>
                        <a:pt x="1018798" y="77812"/>
                        <a:pt x="1032866" y="85531"/>
                        <a:pt x="1045303" y="95481"/>
                      </a:cubicBezTo>
                      <a:cubicBezTo>
                        <a:pt x="1055059" y="103286"/>
                        <a:pt x="1061093" y="115558"/>
                        <a:pt x="1071807" y="121986"/>
                      </a:cubicBezTo>
                      <a:cubicBezTo>
                        <a:pt x="1083785" y="129173"/>
                        <a:pt x="1098312" y="130821"/>
                        <a:pt x="1111564" y="135238"/>
                      </a:cubicBezTo>
                      <a:cubicBezTo>
                        <a:pt x="1124816" y="144073"/>
                        <a:pt x="1138883" y="151792"/>
                        <a:pt x="1151320" y="161742"/>
                      </a:cubicBezTo>
                      <a:cubicBezTo>
                        <a:pt x="1178293" y="183321"/>
                        <a:pt x="1184651" y="198487"/>
                        <a:pt x="1204329" y="228003"/>
                      </a:cubicBezTo>
                      <a:cubicBezTo>
                        <a:pt x="1199912" y="258925"/>
                        <a:pt x="1200955" y="291135"/>
                        <a:pt x="1191077" y="320768"/>
                      </a:cubicBezTo>
                      <a:cubicBezTo>
                        <a:pt x="1187126" y="332621"/>
                        <a:pt x="1176941" y="345506"/>
                        <a:pt x="1164572" y="347273"/>
                      </a:cubicBezTo>
                      <a:cubicBezTo>
                        <a:pt x="1142274" y="350459"/>
                        <a:pt x="1120042" y="339948"/>
                        <a:pt x="1098311" y="334021"/>
                      </a:cubicBezTo>
                      <a:cubicBezTo>
                        <a:pt x="1071357" y="326670"/>
                        <a:pt x="1018798" y="307516"/>
                        <a:pt x="1018798" y="307516"/>
                      </a:cubicBezTo>
                      <a:cubicBezTo>
                        <a:pt x="1005546" y="298681"/>
                        <a:pt x="993288" y="288135"/>
                        <a:pt x="979042" y="281012"/>
                      </a:cubicBezTo>
                      <a:cubicBezTo>
                        <a:pt x="966548" y="274765"/>
                        <a:pt x="951263" y="274947"/>
                        <a:pt x="939285" y="267760"/>
                      </a:cubicBezTo>
                      <a:cubicBezTo>
                        <a:pt x="928571" y="261332"/>
                        <a:pt x="923495" y="247683"/>
                        <a:pt x="912781" y="241255"/>
                      </a:cubicBezTo>
                      <a:cubicBezTo>
                        <a:pt x="900803" y="234068"/>
                        <a:pt x="886456" y="231841"/>
                        <a:pt x="873024" y="228003"/>
                      </a:cubicBezTo>
                      <a:cubicBezTo>
                        <a:pt x="794122" y="205460"/>
                        <a:pt x="830484" y="220269"/>
                        <a:pt x="727250" y="201499"/>
                      </a:cubicBezTo>
                      <a:cubicBezTo>
                        <a:pt x="709331" y="198241"/>
                        <a:pt x="691911" y="192664"/>
                        <a:pt x="674242" y="188247"/>
                      </a:cubicBezTo>
                      <a:cubicBezTo>
                        <a:pt x="590372" y="202225"/>
                        <a:pt x="621599" y="201499"/>
                        <a:pt x="581477" y="201499"/>
                      </a:cubicBezTo>
                    </a:path>
                  </a:pathLst>
                </a:custGeom>
                <a:solidFill>
                  <a:srgbClr val="FF66F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</p:grpSp>
          <p:sp>
            <p:nvSpPr>
              <p:cNvPr id="869" name="正方形/長方形 868"/>
              <p:cNvSpPr/>
              <p:nvPr/>
            </p:nvSpPr>
            <p:spPr>
              <a:xfrm>
                <a:off x="3211081" y="1525873"/>
                <a:ext cx="3110384" cy="1353091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ja-JP" altLang="en-US" sz="2000" b="0" cap="none" spc="0" dirty="0" smtClean="0">
                    <a:ln w="18415" cmpd="sng">
                      <a:solidFill>
                        <a:sysClr val="windowText" lastClr="000000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</a:rPr>
                  <a:t>もんだい</a:t>
                </a:r>
                <a:endParaRPr lang="ja-JP" altLang="en-US" sz="2000" b="0" cap="none" spc="0" dirty="0">
                  <a:ln w="18415" cmpd="sng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802" name="グループ化 801"/>
            <p:cNvGrpSpPr/>
            <p:nvPr/>
          </p:nvGrpSpPr>
          <p:grpSpPr>
            <a:xfrm>
              <a:off x="403920" y="5082200"/>
              <a:ext cx="1455374" cy="1384722"/>
              <a:chOff x="2744777" y="1484784"/>
              <a:chExt cx="4050390" cy="4682851"/>
            </a:xfrm>
          </p:grpSpPr>
          <p:grpSp>
            <p:nvGrpSpPr>
              <p:cNvPr id="855" name="グループ化 854"/>
              <p:cNvGrpSpPr/>
              <p:nvPr/>
            </p:nvGrpSpPr>
            <p:grpSpPr>
              <a:xfrm>
                <a:off x="2744777" y="1484784"/>
                <a:ext cx="4050390" cy="4682851"/>
                <a:chOff x="2668961" y="1844824"/>
                <a:chExt cx="4050390" cy="4682851"/>
              </a:xfrm>
            </p:grpSpPr>
            <p:sp>
              <p:nvSpPr>
                <p:cNvPr id="860" name="フリーフォーム 859"/>
                <p:cNvSpPr/>
                <p:nvPr/>
              </p:nvSpPr>
              <p:spPr>
                <a:xfrm>
                  <a:off x="2668961" y="1844824"/>
                  <a:ext cx="4050390" cy="4682851"/>
                </a:xfrm>
                <a:custGeom>
                  <a:avLst/>
                  <a:gdLst>
                    <a:gd name="connsiteX0" fmla="*/ 1277497 w 4050390"/>
                    <a:gd name="connsiteY0" fmla="*/ 35515 h 4334120"/>
                    <a:gd name="connsiteX1" fmla="*/ 747410 w 4050390"/>
                    <a:gd name="connsiteY1" fmla="*/ 287306 h 4334120"/>
                    <a:gd name="connsiteX2" fmla="*/ 349845 w 4050390"/>
                    <a:gd name="connsiteY2" fmla="*/ 936663 h 4334120"/>
                    <a:gd name="connsiteX3" fmla="*/ 190819 w 4050390"/>
                    <a:gd name="connsiteY3" fmla="*/ 2672698 h 4334120"/>
                    <a:gd name="connsiteX4" fmla="*/ 204071 w 4050390"/>
                    <a:gd name="connsiteY4" fmla="*/ 4209950 h 4334120"/>
                    <a:gd name="connsiteX5" fmla="*/ 270332 w 4050390"/>
                    <a:gd name="connsiteY5" fmla="*/ 4249706 h 4334120"/>
                    <a:gd name="connsiteX6" fmla="*/ 3649637 w 4050390"/>
                    <a:gd name="connsiteY6" fmla="*/ 4302715 h 4334120"/>
                    <a:gd name="connsiteX7" fmla="*/ 4020697 w 4050390"/>
                    <a:gd name="connsiteY7" fmla="*/ 4249706 h 4334120"/>
                    <a:gd name="connsiteX8" fmla="*/ 3967689 w 4050390"/>
                    <a:gd name="connsiteY8" fmla="*/ 4156941 h 4334120"/>
                    <a:gd name="connsiteX9" fmla="*/ 3914680 w 4050390"/>
                    <a:gd name="connsiteY9" fmla="*/ 2526924 h 4334120"/>
                    <a:gd name="connsiteX10" fmla="*/ 3768906 w 4050390"/>
                    <a:gd name="connsiteY10" fmla="*/ 578854 h 4334120"/>
                    <a:gd name="connsiteX11" fmla="*/ 2152141 w 4050390"/>
                    <a:gd name="connsiteY11" fmla="*/ 22263 h 4334120"/>
                    <a:gd name="connsiteX12" fmla="*/ 1065463 w 4050390"/>
                    <a:gd name="connsiteY12" fmla="*/ 101776 h 4334120"/>
                    <a:gd name="connsiteX13" fmla="*/ 1065463 w 4050390"/>
                    <a:gd name="connsiteY13" fmla="*/ 101776 h 43341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4050390" h="4334120">
                      <a:moveTo>
                        <a:pt x="1277497" y="35515"/>
                      </a:moveTo>
                      <a:cubicBezTo>
                        <a:pt x="1089758" y="86315"/>
                        <a:pt x="902019" y="137115"/>
                        <a:pt x="747410" y="287306"/>
                      </a:cubicBezTo>
                      <a:cubicBezTo>
                        <a:pt x="592801" y="437497"/>
                        <a:pt x="442610" y="539098"/>
                        <a:pt x="349845" y="936663"/>
                      </a:cubicBezTo>
                      <a:cubicBezTo>
                        <a:pt x="257080" y="1334228"/>
                        <a:pt x="215115" y="2127150"/>
                        <a:pt x="190819" y="2672698"/>
                      </a:cubicBezTo>
                      <a:cubicBezTo>
                        <a:pt x="166523" y="3218246"/>
                        <a:pt x="190819" y="3947115"/>
                        <a:pt x="204071" y="4209950"/>
                      </a:cubicBezTo>
                      <a:cubicBezTo>
                        <a:pt x="217323" y="4472785"/>
                        <a:pt x="-303929" y="4234245"/>
                        <a:pt x="270332" y="4249706"/>
                      </a:cubicBezTo>
                      <a:cubicBezTo>
                        <a:pt x="844593" y="4265167"/>
                        <a:pt x="3024576" y="4302715"/>
                        <a:pt x="3649637" y="4302715"/>
                      </a:cubicBezTo>
                      <a:cubicBezTo>
                        <a:pt x="4274698" y="4302715"/>
                        <a:pt x="3967688" y="4274002"/>
                        <a:pt x="4020697" y="4249706"/>
                      </a:cubicBezTo>
                      <a:cubicBezTo>
                        <a:pt x="4073706" y="4225410"/>
                        <a:pt x="3985359" y="4444071"/>
                        <a:pt x="3967689" y="4156941"/>
                      </a:cubicBezTo>
                      <a:cubicBezTo>
                        <a:pt x="3950020" y="3869811"/>
                        <a:pt x="3947811" y="3123272"/>
                        <a:pt x="3914680" y="2526924"/>
                      </a:cubicBezTo>
                      <a:cubicBezTo>
                        <a:pt x="3881550" y="1930576"/>
                        <a:pt x="4062663" y="996298"/>
                        <a:pt x="3768906" y="578854"/>
                      </a:cubicBezTo>
                      <a:cubicBezTo>
                        <a:pt x="3475150" y="161411"/>
                        <a:pt x="2602715" y="101776"/>
                        <a:pt x="2152141" y="22263"/>
                      </a:cubicBezTo>
                      <a:cubicBezTo>
                        <a:pt x="1701567" y="-57250"/>
                        <a:pt x="1065463" y="101776"/>
                        <a:pt x="1065463" y="101776"/>
                      </a:cubicBezTo>
                      <a:lnTo>
                        <a:pt x="1065463" y="101776"/>
                      </a:lnTo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861" name="円/楕円 860"/>
                <p:cNvSpPr/>
                <p:nvPr/>
              </p:nvSpPr>
              <p:spPr>
                <a:xfrm>
                  <a:off x="3539968" y="2708920"/>
                  <a:ext cx="864096" cy="864096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862" name="弦 861"/>
                <p:cNvSpPr/>
                <p:nvPr/>
              </p:nvSpPr>
              <p:spPr>
                <a:xfrm rot="17413514">
                  <a:off x="3511875" y="2740803"/>
                  <a:ext cx="863204" cy="848977"/>
                </a:xfrm>
                <a:prstGeom prst="chord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863" name="円/楕円 862"/>
                <p:cNvSpPr/>
                <p:nvPr/>
              </p:nvSpPr>
              <p:spPr>
                <a:xfrm>
                  <a:off x="4913988" y="2708920"/>
                  <a:ext cx="864096" cy="864096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864" name="弦 863"/>
                <p:cNvSpPr/>
                <p:nvPr/>
              </p:nvSpPr>
              <p:spPr>
                <a:xfrm rot="17413514">
                  <a:off x="4885895" y="2740803"/>
                  <a:ext cx="863204" cy="848977"/>
                </a:xfrm>
                <a:prstGeom prst="chord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865" name="円/楕円 864"/>
                <p:cNvSpPr/>
                <p:nvPr/>
              </p:nvSpPr>
              <p:spPr>
                <a:xfrm>
                  <a:off x="3779912" y="2996952"/>
                  <a:ext cx="360040" cy="28803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866" name="円/楕円 865"/>
                <p:cNvSpPr/>
                <p:nvPr/>
              </p:nvSpPr>
              <p:spPr>
                <a:xfrm>
                  <a:off x="5137477" y="3021275"/>
                  <a:ext cx="360040" cy="28803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</p:grpSp>
          <p:grpSp>
            <p:nvGrpSpPr>
              <p:cNvPr id="856" name="グループ化 855"/>
              <p:cNvGrpSpPr/>
              <p:nvPr/>
            </p:nvGrpSpPr>
            <p:grpSpPr>
              <a:xfrm>
                <a:off x="4333282" y="3948385"/>
                <a:ext cx="880011" cy="701173"/>
                <a:chOff x="4109793" y="3844323"/>
                <a:chExt cx="1216771" cy="701173"/>
              </a:xfrm>
            </p:grpSpPr>
            <p:sp>
              <p:nvSpPr>
                <p:cNvPr id="858" name="フリーフォーム 857"/>
                <p:cNvSpPr/>
                <p:nvPr/>
              </p:nvSpPr>
              <p:spPr>
                <a:xfrm>
                  <a:off x="4109793" y="4052449"/>
                  <a:ext cx="1204329" cy="493047"/>
                </a:xfrm>
                <a:custGeom>
                  <a:avLst/>
                  <a:gdLst>
                    <a:gd name="connsiteX0" fmla="*/ 700746 w 1204329"/>
                    <a:gd name="connsiteY0" fmla="*/ 188247 h 493047"/>
                    <a:gd name="connsiteX1" fmla="*/ 528468 w 1204329"/>
                    <a:gd name="connsiteY1" fmla="*/ 201499 h 493047"/>
                    <a:gd name="connsiteX2" fmla="*/ 448955 w 1204329"/>
                    <a:gd name="connsiteY2" fmla="*/ 228003 h 493047"/>
                    <a:gd name="connsiteX3" fmla="*/ 369442 w 1204329"/>
                    <a:gd name="connsiteY3" fmla="*/ 281012 h 493047"/>
                    <a:gd name="connsiteX4" fmla="*/ 303181 w 1204329"/>
                    <a:gd name="connsiteY4" fmla="*/ 334021 h 493047"/>
                    <a:gd name="connsiteX5" fmla="*/ 236920 w 1204329"/>
                    <a:gd name="connsiteY5" fmla="*/ 400281 h 493047"/>
                    <a:gd name="connsiteX6" fmla="*/ 170659 w 1204329"/>
                    <a:gd name="connsiteY6" fmla="*/ 440038 h 493047"/>
                    <a:gd name="connsiteX7" fmla="*/ 130903 w 1204329"/>
                    <a:gd name="connsiteY7" fmla="*/ 466542 h 493047"/>
                    <a:gd name="connsiteX8" fmla="*/ 51390 w 1204329"/>
                    <a:gd name="connsiteY8" fmla="*/ 493047 h 493047"/>
                    <a:gd name="connsiteX9" fmla="*/ 24885 w 1204329"/>
                    <a:gd name="connsiteY9" fmla="*/ 347273 h 493047"/>
                    <a:gd name="connsiteX10" fmla="*/ 64642 w 1204329"/>
                    <a:gd name="connsiteY10" fmla="*/ 281012 h 493047"/>
                    <a:gd name="connsiteX11" fmla="*/ 91146 w 1204329"/>
                    <a:gd name="connsiteY11" fmla="*/ 241255 h 493047"/>
                    <a:gd name="connsiteX12" fmla="*/ 170659 w 1204329"/>
                    <a:gd name="connsiteY12" fmla="*/ 201499 h 493047"/>
                    <a:gd name="connsiteX13" fmla="*/ 250172 w 1204329"/>
                    <a:gd name="connsiteY13" fmla="*/ 135238 h 493047"/>
                    <a:gd name="connsiteX14" fmla="*/ 276677 w 1204329"/>
                    <a:gd name="connsiteY14" fmla="*/ 108734 h 493047"/>
                    <a:gd name="connsiteX15" fmla="*/ 329685 w 1204329"/>
                    <a:gd name="connsiteY15" fmla="*/ 82229 h 493047"/>
                    <a:gd name="connsiteX16" fmla="*/ 409198 w 1204329"/>
                    <a:gd name="connsiteY16" fmla="*/ 42473 h 493047"/>
                    <a:gd name="connsiteX17" fmla="*/ 448955 w 1204329"/>
                    <a:gd name="connsiteY17" fmla="*/ 15968 h 493047"/>
                    <a:gd name="connsiteX18" fmla="*/ 806764 w 1204329"/>
                    <a:gd name="connsiteY18" fmla="*/ 15968 h 493047"/>
                    <a:gd name="connsiteX19" fmla="*/ 926033 w 1204329"/>
                    <a:gd name="connsiteY19" fmla="*/ 42473 h 493047"/>
                    <a:gd name="connsiteX20" fmla="*/ 1005546 w 1204329"/>
                    <a:gd name="connsiteY20" fmla="*/ 68977 h 493047"/>
                    <a:gd name="connsiteX21" fmla="*/ 1045303 w 1204329"/>
                    <a:gd name="connsiteY21" fmla="*/ 95481 h 493047"/>
                    <a:gd name="connsiteX22" fmla="*/ 1071807 w 1204329"/>
                    <a:gd name="connsiteY22" fmla="*/ 121986 h 493047"/>
                    <a:gd name="connsiteX23" fmla="*/ 1111564 w 1204329"/>
                    <a:gd name="connsiteY23" fmla="*/ 135238 h 493047"/>
                    <a:gd name="connsiteX24" fmla="*/ 1151320 w 1204329"/>
                    <a:gd name="connsiteY24" fmla="*/ 161742 h 493047"/>
                    <a:gd name="connsiteX25" fmla="*/ 1204329 w 1204329"/>
                    <a:gd name="connsiteY25" fmla="*/ 228003 h 493047"/>
                    <a:gd name="connsiteX26" fmla="*/ 1191077 w 1204329"/>
                    <a:gd name="connsiteY26" fmla="*/ 320768 h 493047"/>
                    <a:gd name="connsiteX27" fmla="*/ 1164572 w 1204329"/>
                    <a:gd name="connsiteY27" fmla="*/ 347273 h 493047"/>
                    <a:gd name="connsiteX28" fmla="*/ 1098311 w 1204329"/>
                    <a:gd name="connsiteY28" fmla="*/ 334021 h 493047"/>
                    <a:gd name="connsiteX29" fmla="*/ 1018798 w 1204329"/>
                    <a:gd name="connsiteY29" fmla="*/ 307516 h 493047"/>
                    <a:gd name="connsiteX30" fmla="*/ 979042 w 1204329"/>
                    <a:gd name="connsiteY30" fmla="*/ 281012 h 493047"/>
                    <a:gd name="connsiteX31" fmla="*/ 939285 w 1204329"/>
                    <a:gd name="connsiteY31" fmla="*/ 267760 h 493047"/>
                    <a:gd name="connsiteX32" fmla="*/ 912781 w 1204329"/>
                    <a:gd name="connsiteY32" fmla="*/ 241255 h 493047"/>
                    <a:gd name="connsiteX33" fmla="*/ 873024 w 1204329"/>
                    <a:gd name="connsiteY33" fmla="*/ 228003 h 493047"/>
                    <a:gd name="connsiteX34" fmla="*/ 727250 w 1204329"/>
                    <a:gd name="connsiteY34" fmla="*/ 201499 h 493047"/>
                    <a:gd name="connsiteX35" fmla="*/ 674242 w 1204329"/>
                    <a:gd name="connsiteY35" fmla="*/ 188247 h 493047"/>
                    <a:gd name="connsiteX36" fmla="*/ 581477 w 1204329"/>
                    <a:gd name="connsiteY36" fmla="*/ 201499 h 493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1204329" h="493047">
                      <a:moveTo>
                        <a:pt x="700746" y="188247"/>
                      </a:moveTo>
                      <a:cubicBezTo>
                        <a:pt x="643320" y="192664"/>
                        <a:pt x="585359" y="192516"/>
                        <a:pt x="528468" y="201499"/>
                      </a:cubicBezTo>
                      <a:cubicBezTo>
                        <a:pt x="500872" y="205856"/>
                        <a:pt x="448955" y="228003"/>
                        <a:pt x="448955" y="228003"/>
                      </a:cubicBezTo>
                      <a:cubicBezTo>
                        <a:pt x="422451" y="245673"/>
                        <a:pt x="391967" y="258488"/>
                        <a:pt x="369442" y="281012"/>
                      </a:cubicBezTo>
                      <a:cubicBezTo>
                        <a:pt x="331675" y="318778"/>
                        <a:pt x="353333" y="300585"/>
                        <a:pt x="303181" y="334021"/>
                      </a:cubicBezTo>
                      <a:cubicBezTo>
                        <a:pt x="257744" y="402177"/>
                        <a:pt x="300028" y="349795"/>
                        <a:pt x="236920" y="400281"/>
                      </a:cubicBezTo>
                      <a:cubicBezTo>
                        <a:pt x="184944" y="441862"/>
                        <a:pt x="239704" y="417023"/>
                        <a:pt x="170659" y="440038"/>
                      </a:cubicBezTo>
                      <a:cubicBezTo>
                        <a:pt x="157407" y="448873"/>
                        <a:pt x="145457" y="460073"/>
                        <a:pt x="130903" y="466542"/>
                      </a:cubicBezTo>
                      <a:cubicBezTo>
                        <a:pt x="105373" y="477889"/>
                        <a:pt x="51390" y="493047"/>
                        <a:pt x="51390" y="493047"/>
                      </a:cubicBezTo>
                      <a:cubicBezTo>
                        <a:pt x="-28123" y="466541"/>
                        <a:pt x="2744" y="491194"/>
                        <a:pt x="24885" y="347273"/>
                      </a:cubicBezTo>
                      <a:cubicBezTo>
                        <a:pt x="32557" y="297406"/>
                        <a:pt x="36784" y="315834"/>
                        <a:pt x="64642" y="281012"/>
                      </a:cubicBezTo>
                      <a:cubicBezTo>
                        <a:pt x="74592" y="268575"/>
                        <a:pt x="79884" y="252517"/>
                        <a:pt x="91146" y="241255"/>
                      </a:cubicBezTo>
                      <a:cubicBezTo>
                        <a:pt x="116835" y="215566"/>
                        <a:pt x="138325" y="212277"/>
                        <a:pt x="170659" y="201499"/>
                      </a:cubicBezTo>
                      <a:cubicBezTo>
                        <a:pt x="253702" y="90775"/>
                        <a:pt x="167387" y="184908"/>
                        <a:pt x="250172" y="135238"/>
                      </a:cubicBezTo>
                      <a:cubicBezTo>
                        <a:pt x="260886" y="128810"/>
                        <a:pt x="266281" y="115665"/>
                        <a:pt x="276677" y="108734"/>
                      </a:cubicBezTo>
                      <a:cubicBezTo>
                        <a:pt x="293114" y="97776"/>
                        <a:pt x="312533" y="92030"/>
                        <a:pt x="329685" y="82229"/>
                      </a:cubicBezTo>
                      <a:cubicBezTo>
                        <a:pt x="401612" y="41128"/>
                        <a:pt x="336312" y="66768"/>
                        <a:pt x="409198" y="42473"/>
                      </a:cubicBezTo>
                      <a:cubicBezTo>
                        <a:pt x="422450" y="33638"/>
                        <a:pt x="434042" y="21561"/>
                        <a:pt x="448955" y="15968"/>
                      </a:cubicBezTo>
                      <a:cubicBezTo>
                        <a:pt x="543325" y="-19421"/>
                        <a:pt x="783320" y="14902"/>
                        <a:pt x="806764" y="15968"/>
                      </a:cubicBezTo>
                      <a:cubicBezTo>
                        <a:pt x="844585" y="23533"/>
                        <a:pt x="888610" y="31246"/>
                        <a:pt x="926033" y="42473"/>
                      </a:cubicBezTo>
                      <a:cubicBezTo>
                        <a:pt x="952793" y="50501"/>
                        <a:pt x="982300" y="53480"/>
                        <a:pt x="1005546" y="68977"/>
                      </a:cubicBezTo>
                      <a:cubicBezTo>
                        <a:pt x="1018798" y="77812"/>
                        <a:pt x="1032866" y="85531"/>
                        <a:pt x="1045303" y="95481"/>
                      </a:cubicBezTo>
                      <a:cubicBezTo>
                        <a:pt x="1055059" y="103286"/>
                        <a:pt x="1061093" y="115558"/>
                        <a:pt x="1071807" y="121986"/>
                      </a:cubicBezTo>
                      <a:cubicBezTo>
                        <a:pt x="1083785" y="129173"/>
                        <a:pt x="1098312" y="130821"/>
                        <a:pt x="1111564" y="135238"/>
                      </a:cubicBezTo>
                      <a:cubicBezTo>
                        <a:pt x="1124816" y="144073"/>
                        <a:pt x="1138883" y="151792"/>
                        <a:pt x="1151320" y="161742"/>
                      </a:cubicBezTo>
                      <a:cubicBezTo>
                        <a:pt x="1178293" y="183321"/>
                        <a:pt x="1184651" y="198487"/>
                        <a:pt x="1204329" y="228003"/>
                      </a:cubicBezTo>
                      <a:cubicBezTo>
                        <a:pt x="1199912" y="258925"/>
                        <a:pt x="1200955" y="291135"/>
                        <a:pt x="1191077" y="320768"/>
                      </a:cubicBezTo>
                      <a:cubicBezTo>
                        <a:pt x="1187126" y="332621"/>
                        <a:pt x="1176941" y="345506"/>
                        <a:pt x="1164572" y="347273"/>
                      </a:cubicBezTo>
                      <a:cubicBezTo>
                        <a:pt x="1142274" y="350459"/>
                        <a:pt x="1120042" y="339948"/>
                        <a:pt x="1098311" y="334021"/>
                      </a:cubicBezTo>
                      <a:cubicBezTo>
                        <a:pt x="1071357" y="326670"/>
                        <a:pt x="1018798" y="307516"/>
                        <a:pt x="1018798" y="307516"/>
                      </a:cubicBezTo>
                      <a:cubicBezTo>
                        <a:pt x="1005546" y="298681"/>
                        <a:pt x="993288" y="288135"/>
                        <a:pt x="979042" y="281012"/>
                      </a:cubicBezTo>
                      <a:cubicBezTo>
                        <a:pt x="966548" y="274765"/>
                        <a:pt x="951263" y="274947"/>
                        <a:pt x="939285" y="267760"/>
                      </a:cubicBezTo>
                      <a:cubicBezTo>
                        <a:pt x="928571" y="261332"/>
                        <a:pt x="923495" y="247683"/>
                        <a:pt x="912781" y="241255"/>
                      </a:cubicBezTo>
                      <a:cubicBezTo>
                        <a:pt x="900803" y="234068"/>
                        <a:pt x="886456" y="231841"/>
                        <a:pt x="873024" y="228003"/>
                      </a:cubicBezTo>
                      <a:cubicBezTo>
                        <a:pt x="794122" y="205460"/>
                        <a:pt x="830484" y="220269"/>
                        <a:pt x="727250" y="201499"/>
                      </a:cubicBezTo>
                      <a:cubicBezTo>
                        <a:pt x="709331" y="198241"/>
                        <a:pt x="691911" y="192664"/>
                        <a:pt x="674242" y="188247"/>
                      </a:cubicBezTo>
                      <a:cubicBezTo>
                        <a:pt x="590372" y="202225"/>
                        <a:pt x="621599" y="201499"/>
                        <a:pt x="581477" y="201499"/>
                      </a:cubicBezTo>
                    </a:path>
                  </a:pathLst>
                </a:custGeom>
                <a:solidFill>
                  <a:srgbClr val="FF66F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859" name="フリーフォーム 858"/>
                <p:cNvSpPr/>
                <p:nvPr/>
              </p:nvSpPr>
              <p:spPr>
                <a:xfrm>
                  <a:off x="4122235" y="3844323"/>
                  <a:ext cx="1204329" cy="493047"/>
                </a:xfrm>
                <a:custGeom>
                  <a:avLst/>
                  <a:gdLst>
                    <a:gd name="connsiteX0" fmla="*/ 700746 w 1204329"/>
                    <a:gd name="connsiteY0" fmla="*/ 188247 h 493047"/>
                    <a:gd name="connsiteX1" fmla="*/ 528468 w 1204329"/>
                    <a:gd name="connsiteY1" fmla="*/ 201499 h 493047"/>
                    <a:gd name="connsiteX2" fmla="*/ 448955 w 1204329"/>
                    <a:gd name="connsiteY2" fmla="*/ 228003 h 493047"/>
                    <a:gd name="connsiteX3" fmla="*/ 369442 w 1204329"/>
                    <a:gd name="connsiteY3" fmla="*/ 281012 h 493047"/>
                    <a:gd name="connsiteX4" fmla="*/ 303181 w 1204329"/>
                    <a:gd name="connsiteY4" fmla="*/ 334021 h 493047"/>
                    <a:gd name="connsiteX5" fmla="*/ 236920 w 1204329"/>
                    <a:gd name="connsiteY5" fmla="*/ 400281 h 493047"/>
                    <a:gd name="connsiteX6" fmla="*/ 170659 w 1204329"/>
                    <a:gd name="connsiteY6" fmla="*/ 440038 h 493047"/>
                    <a:gd name="connsiteX7" fmla="*/ 130903 w 1204329"/>
                    <a:gd name="connsiteY7" fmla="*/ 466542 h 493047"/>
                    <a:gd name="connsiteX8" fmla="*/ 51390 w 1204329"/>
                    <a:gd name="connsiteY8" fmla="*/ 493047 h 493047"/>
                    <a:gd name="connsiteX9" fmla="*/ 24885 w 1204329"/>
                    <a:gd name="connsiteY9" fmla="*/ 347273 h 493047"/>
                    <a:gd name="connsiteX10" fmla="*/ 64642 w 1204329"/>
                    <a:gd name="connsiteY10" fmla="*/ 281012 h 493047"/>
                    <a:gd name="connsiteX11" fmla="*/ 91146 w 1204329"/>
                    <a:gd name="connsiteY11" fmla="*/ 241255 h 493047"/>
                    <a:gd name="connsiteX12" fmla="*/ 170659 w 1204329"/>
                    <a:gd name="connsiteY12" fmla="*/ 201499 h 493047"/>
                    <a:gd name="connsiteX13" fmla="*/ 250172 w 1204329"/>
                    <a:gd name="connsiteY13" fmla="*/ 135238 h 493047"/>
                    <a:gd name="connsiteX14" fmla="*/ 276677 w 1204329"/>
                    <a:gd name="connsiteY14" fmla="*/ 108734 h 493047"/>
                    <a:gd name="connsiteX15" fmla="*/ 329685 w 1204329"/>
                    <a:gd name="connsiteY15" fmla="*/ 82229 h 493047"/>
                    <a:gd name="connsiteX16" fmla="*/ 409198 w 1204329"/>
                    <a:gd name="connsiteY16" fmla="*/ 42473 h 493047"/>
                    <a:gd name="connsiteX17" fmla="*/ 448955 w 1204329"/>
                    <a:gd name="connsiteY17" fmla="*/ 15968 h 493047"/>
                    <a:gd name="connsiteX18" fmla="*/ 806764 w 1204329"/>
                    <a:gd name="connsiteY18" fmla="*/ 15968 h 493047"/>
                    <a:gd name="connsiteX19" fmla="*/ 926033 w 1204329"/>
                    <a:gd name="connsiteY19" fmla="*/ 42473 h 493047"/>
                    <a:gd name="connsiteX20" fmla="*/ 1005546 w 1204329"/>
                    <a:gd name="connsiteY20" fmla="*/ 68977 h 493047"/>
                    <a:gd name="connsiteX21" fmla="*/ 1045303 w 1204329"/>
                    <a:gd name="connsiteY21" fmla="*/ 95481 h 493047"/>
                    <a:gd name="connsiteX22" fmla="*/ 1071807 w 1204329"/>
                    <a:gd name="connsiteY22" fmla="*/ 121986 h 493047"/>
                    <a:gd name="connsiteX23" fmla="*/ 1111564 w 1204329"/>
                    <a:gd name="connsiteY23" fmla="*/ 135238 h 493047"/>
                    <a:gd name="connsiteX24" fmla="*/ 1151320 w 1204329"/>
                    <a:gd name="connsiteY24" fmla="*/ 161742 h 493047"/>
                    <a:gd name="connsiteX25" fmla="*/ 1204329 w 1204329"/>
                    <a:gd name="connsiteY25" fmla="*/ 228003 h 493047"/>
                    <a:gd name="connsiteX26" fmla="*/ 1191077 w 1204329"/>
                    <a:gd name="connsiteY26" fmla="*/ 320768 h 493047"/>
                    <a:gd name="connsiteX27" fmla="*/ 1164572 w 1204329"/>
                    <a:gd name="connsiteY27" fmla="*/ 347273 h 493047"/>
                    <a:gd name="connsiteX28" fmla="*/ 1098311 w 1204329"/>
                    <a:gd name="connsiteY28" fmla="*/ 334021 h 493047"/>
                    <a:gd name="connsiteX29" fmla="*/ 1018798 w 1204329"/>
                    <a:gd name="connsiteY29" fmla="*/ 307516 h 493047"/>
                    <a:gd name="connsiteX30" fmla="*/ 979042 w 1204329"/>
                    <a:gd name="connsiteY30" fmla="*/ 281012 h 493047"/>
                    <a:gd name="connsiteX31" fmla="*/ 939285 w 1204329"/>
                    <a:gd name="connsiteY31" fmla="*/ 267760 h 493047"/>
                    <a:gd name="connsiteX32" fmla="*/ 912781 w 1204329"/>
                    <a:gd name="connsiteY32" fmla="*/ 241255 h 493047"/>
                    <a:gd name="connsiteX33" fmla="*/ 873024 w 1204329"/>
                    <a:gd name="connsiteY33" fmla="*/ 228003 h 493047"/>
                    <a:gd name="connsiteX34" fmla="*/ 727250 w 1204329"/>
                    <a:gd name="connsiteY34" fmla="*/ 201499 h 493047"/>
                    <a:gd name="connsiteX35" fmla="*/ 674242 w 1204329"/>
                    <a:gd name="connsiteY35" fmla="*/ 188247 h 493047"/>
                    <a:gd name="connsiteX36" fmla="*/ 581477 w 1204329"/>
                    <a:gd name="connsiteY36" fmla="*/ 201499 h 493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1204329" h="493047">
                      <a:moveTo>
                        <a:pt x="700746" y="188247"/>
                      </a:moveTo>
                      <a:cubicBezTo>
                        <a:pt x="643320" y="192664"/>
                        <a:pt x="585359" y="192516"/>
                        <a:pt x="528468" y="201499"/>
                      </a:cubicBezTo>
                      <a:cubicBezTo>
                        <a:pt x="500872" y="205856"/>
                        <a:pt x="448955" y="228003"/>
                        <a:pt x="448955" y="228003"/>
                      </a:cubicBezTo>
                      <a:cubicBezTo>
                        <a:pt x="422451" y="245673"/>
                        <a:pt x="391967" y="258488"/>
                        <a:pt x="369442" y="281012"/>
                      </a:cubicBezTo>
                      <a:cubicBezTo>
                        <a:pt x="331675" y="318778"/>
                        <a:pt x="353333" y="300585"/>
                        <a:pt x="303181" y="334021"/>
                      </a:cubicBezTo>
                      <a:cubicBezTo>
                        <a:pt x="257744" y="402177"/>
                        <a:pt x="300028" y="349795"/>
                        <a:pt x="236920" y="400281"/>
                      </a:cubicBezTo>
                      <a:cubicBezTo>
                        <a:pt x="184944" y="441862"/>
                        <a:pt x="239704" y="417023"/>
                        <a:pt x="170659" y="440038"/>
                      </a:cubicBezTo>
                      <a:cubicBezTo>
                        <a:pt x="157407" y="448873"/>
                        <a:pt x="145457" y="460073"/>
                        <a:pt x="130903" y="466542"/>
                      </a:cubicBezTo>
                      <a:cubicBezTo>
                        <a:pt x="105373" y="477889"/>
                        <a:pt x="51390" y="493047"/>
                        <a:pt x="51390" y="493047"/>
                      </a:cubicBezTo>
                      <a:cubicBezTo>
                        <a:pt x="-28123" y="466541"/>
                        <a:pt x="2744" y="491194"/>
                        <a:pt x="24885" y="347273"/>
                      </a:cubicBezTo>
                      <a:cubicBezTo>
                        <a:pt x="32557" y="297406"/>
                        <a:pt x="36784" y="315834"/>
                        <a:pt x="64642" y="281012"/>
                      </a:cubicBezTo>
                      <a:cubicBezTo>
                        <a:pt x="74592" y="268575"/>
                        <a:pt x="79884" y="252517"/>
                        <a:pt x="91146" y="241255"/>
                      </a:cubicBezTo>
                      <a:cubicBezTo>
                        <a:pt x="116835" y="215566"/>
                        <a:pt x="138325" y="212277"/>
                        <a:pt x="170659" y="201499"/>
                      </a:cubicBezTo>
                      <a:cubicBezTo>
                        <a:pt x="253702" y="90775"/>
                        <a:pt x="167387" y="184908"/>
                        <a:pt x="250172" y="135238"/>
                      </a:cubicBezTo>
                      <a:cubicBezTo>
                        <a:pt x="260886" y="128810"/>
                        <a:pt x="266281" y="115665"/>
                        <a:pt x="276677" y="108734"/>
                      </a:cubicBezTo>
                      <a:cubicBezTo>
                        <a:pt x="293114" y="97776"/>
                        <a:pt x="312533" y="92030"/>
                        <a:pt x="329685" y="82229"/>
                      </a:cubicBezTo>
                      <a:cubicBezTo>
                        <a:pt x="401612" y="41128"/>
                        <a:pt x="336312" y="66768"/>
                        <a:pt x="409198" y="42473"/>
                      </a:cubicBezTo>
                      <a:cubicBezTo>
                        <a:pt x="422450" y="33638"/>
                        <a:pt x="434042" y="21561"/>
                        <a:pt x="448955" y="15968"/>
                      </a:cubicBezTo>
                      <a:cubicBezTo>
                        <a:pt x="543325" y="-19421"/>
                        <a:pt x="783320" y="14902"/>
                        <a:pt x="806764" y="15968"/>
                      </a:cubicBezTo>
                      <a:cubicBezTo>
                        <a:pt x="844585" y="23533"/>
                        <a:pt x="888610" y="31246"/>
                        <a:pt x="926033" y="42473"/>
                      </a:cubicBezTo>
                      <a:cubicBezTo>
                        <a:pt x="952793" y="50501"/>
                        <a:pt x="982300" y="53480"/>
                        <a:pt x="1005546" y="68977"/>
                      </a:cubicBezTo>
                      <a:cubicBezTo>
                        <a:pt x="1018798" y="77812"/>
                        <a:pt x="1032866" y="85531"/>
                        <a:pt x="1045303" y="95481"/>
                      </a:cubicBezTo>
                      <a:cubicBezTo>
                        <a:pt x="1055059" y="103286"/>
                        <a:pt x="1061093" y="115558"/>
                        <a:pt x="1071807" y="121986"/>
                      </a:cubicBezTo>
                      <a:cubicBezTo>
                        <a:pt x="1083785" y="129173"/>
                        <a:pt x="1098312" y="130821"/>
                        <a:pt x="1111564" y="135238"/>
                      </a:cubicBezTo>
                      <a:cubicBezTo>
                        <a:pt x="1124816" y="144073"/>
                        <a:pt x="1138883" y="151792"/>
                        <a:pt x="1151320" y="161742"/>
                      </a:cubicBezTo>
                      <a:cubicBezTo>
                        <a:pt x="1178293" y="183321"/>
                        <a:pt x="1184651" y="198487"/>
                        <a:pt x="1204329" y="228003"/>
                      </a:cubicBezTo>
                      <a:cubicBezTo>
                        <a:pt x="1199912" y="258925"/>
                        <a:pt x="1200955" y="291135"/>
                        <a:pt x="1191077" y="320768"/>
                      </a:cubicBezTo>
                      <a:cubicBezTo>
                        <a:pt x="1187126" y="332621"/>
                        <a:pt x="1176941" y="345506"/>
                        <a:pt x="1164572" y="347273"/>
                      </a:cubicBezTo>
                      <a:cubicBezTo>
                        <a:pt x="1142274" y="350459"/>
                        <a:pt x="1120042" y="339948"/>
                        <a:pt x="1098311" y="334021"/>
                      </a:cubicBezTo>
                      <a:cubicBezTo>
                        <a:pt x="1071357" y="326670"/>
                        <a:pt x="1018798" y="307516"/>
                        <a:pt x="1018798" y="307516"/>
                      </a:cubicBezTo>
                      <a:cubicBezTo>
                        <a:pt x="1005546" y="298681"/>
                        <a:pt x="993288" y="288135"/>
                        <a:pt x="979042" y="281012"/>
                      </a:cubicBezTo>
                      <a:cubicBezTo>
                        <a:pt x="966548" y="274765"/>
                        <a:pt x="951263" y="274947"/>
                        <a:pt x="939285" y="267760"/>
                      </a:cubicBezTo>
                      <a:cubicBezTo>
                        <a:pt x="928571" y="261332"/>
                        <a:pt x="923495" y="247683"/>
                        <a:pt x="912781" y="241255"/>
                      </a:cubicBezTo>
                      <a:cubicBezTo>
                        <a:pt x="900803" y="234068"/>
                        <a:pt x="886456" y="231841"/>
                        <a:pt x="873024" y="228003"/>
                      </a:cubicBezTo>
                      <a:cubicBezTo>
                        <a:pt x="794122" y="205460"/>
                        <a:pt x="830484" y="220269"/>
                        <a:pt x="727250" y="201499"/>
                      </a:cubicBezTo>
                      <a:cubicBezTo>
                        <a:pt x="709331" y="198241"/>
                        <a:pt x="691911" y="192664"/>
                        <a:pt x="674242" y="188247"/>
                      </a:cubicBezTo>
                      <a:cubicBezTo>
                        <a:pt x="590372" y="202225"/>
                        <a:pt x="621599" y="201499"/>
                        <a:pt x="581477" y="201499"/>
                      </a:cubicBezTo>
                    </a:path>
                  </a:pathLst>
                </a:custGeom>
                <a:solidFill>
                  <a:srgbClr val="FF66F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</p:grpSp>
          <p:sp>
            <p:nvSpPr>
              <p:cNvPr id="857" name="正方形/長方形 856"/>
              <p:cNvSpPr/>
              <p:nvPr/>
            </p:nvSpPr>
            <p:spPr>
              <a:xfrm>
                <a:off x="3211081" y="1525873"/>
                <a:ext cx="3110384" cy="1353091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ja-JP" altLang="en-US" sz="2000" b="0" cap="none" spc="0" dirty="0" smtClean="0">
                    <a:ln w="18415" cmpd="sng">
                      <a:solidFill>
                        <a:sysClr val="windowText" lastClr="000000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</a:rPr>
                  <a:t>もんだい</a:t>
                </a:r>
                <a:endParaRPr lang="ja-JP" altLang="en-US" sz="2000" b="0" cap="none" spc="0" dirty="0">
                  <a:ln w="18415" cmpd="sng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803" name="グループ化 802"/>
            <p:cNvGrpSpPr/>
            <p:nvPr/>
          </p:nvGrpSpPr>
          <p:grpSpPr>
            <a:xfrm>
              <a:off x="2088337" y="5085184"/>
              <a:ext cx="1455374" cy="1384722"/>
              <a:chOff x="2744777" y="1484784"/>
              <a:chExt cx="4050390" cy="4682851"/>
            </a:xfrm>
          </p:grpSpPr>
          <p:grpSp>
            <p:nvGrpSpPr>
              <p:cNvPr id="843" name="グループ化 842"/>
              <p:cNvGrpSpPr/>
              <p:nvPr/>
            </p:nvGrpSpPr>
            <p:grpSpPr>
              <a:xfrm>
                <a:off x="2744777" y="1484784"/>
                <a:ext cx="4050390" cy="4682851"/>
                <a:chOff x="2668961" y="1844824"/>
                <a:chExt cx="4050390" cy="4682851"/>
              </a:xfrm>
            </p:grpSpPr>
            <p:sp>
              <p:nvSpPr>
                <p:cNvPr id="848" name="フリーフォーム 847"/>
                <p:cNvSpPr/>
                <p:nvPr/>
              </p:nvSpPr>
              <p:spPr>
                <a:xfrm>
                  <a:off x="2668961" y="1844824"/>
                  <a:ext cx="4050390" cy="4682851"/>
                </a:xfrm>
                <a:custGeom>
                  <a:avLst/>
                  <a:gdLst>
                    <a:gd name="connsiteX0" fmla="*/ 1277497 w 4050390"/>
                    <a:gd name="connsiteY0" fmla="*/ 35515 h 4334120"/>
                    <a:gd name="connsiteX1" fmla="*/ 747410 w 4050390"/>
                    <a:gd name="connsiteY1" fmla="*/ 287306 h 4334120"/>
                    <a:gd name="connsiteX2" fmla="*/ 349845 w 4050390"/>
                    <a:gd name="connsiteY2" fmla="*/ 936663 h 4334120"/>
                    <a:gd name="connsiteX3" fmla="*/ 190819 w 4050390"/>
                    <a:gd name="connsiteY3" fmla="*/ 2672698 h 4334120"/>
                    <a:gd name="connsiteX4" fmla="*/ 204071 w 4050390"/>
                    <a:gd name="connsiteY4" fmla="*/ 4209950 h 4334120"/>
                    <a:gd name="connsiteX5" fmla="*/ 270332 w 4050390"/>
                    <a:gd name="connsiteY5" fmla="*/ 4249706 h 4334120"/>
                    <a:gd name="connsiteX6" fmla="*/ 3649637 w 4050390"/>
                    <a:gd name="connsiteY6" fmla="*/ 4302715 h 4334120"/>
                    <a:gd name="connsiteX7" fmla="*/ 4020697 w 4050390"/>
                    <a:gd name="connsiteY7" fmla="*/ 4249706 h 4334120"/>
                    <a:gd name="connsiteX8" fmla="*/ 3967689 w 4050390"/>
                    <a:gd name="connsiteY8" fmla="*/ 4156941 h 4334120"/>
                    <a:gd name="connsiteX9" fmla="*/ 3914680 w 4050390"/>
                    <a:gd name="connsiteY9" fmla="*/ 2526924 h 4334120"/>
                    <a:gd name="connsiteX10" fmla="*/ 3768906 w 4050390"/>
                    <a:gd name="connsiteY10" fmla="*/ 578854 h 4334120"/>
                    <a:gd name="connsiteX11" fmla="*/ 2152141 w 4050390"/>
                    <a:gd name="connsiteY11" fmla="*/ 22263 h 4334120"/>
                    <a:gd name="connsiteX12" fmla="*/ 1065463 w 4050390"/>
                    <a:gd name="connsiteY12" fmla="*/ 101776 h 4334120"/>
                    <a:gd name="connsiteX13" fmla="*/ 1065463 w 4050390"/>
                    <a:gd name="connsiteY13" fmla="*/ 101776 h 43341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4050390" h="4334120">
                      <a:moveTo>
                        <a:pt x="1277497" y="35515"/>
                      </a:moveTo>
                      <a:cubicBezTo>
                        <a:pt x="1089758" y="86315"/>
                        <a:pt x="902019" y="137115"/>
                        <a:pt x="747410" y="287306"/>
                      </a:cubicBezTo>
                      <a:cubicBezTo>
                        <a:pt x="592801" y="437497"/>
                        <a:pt x="442610" y="539098"/>
                        <a:pt x="349845" y="936663"/>
                      </a:cubicBezTo>
                      <a:cubicBezTo>
                        <a:pt x="257080" y="1334228"/>
                        <a:pt x="215115" y="2127150"/>
                        <a:pt x="190819" y="2672698"/>
                      </a:cubicBezTo>
                      <a:cubicBezTo>
                        <a:pt x="166523" y="3218246"/>
                        <a:pt x="190819" y="3947115"/>
                        <a:pt x="204071" y="4209950"/>
                      </a:cubicBezTo>
                      <a:cubicBezTo>
                        <a:pt x="217323" y="4472785"/>
                        <a:pt x="-303929" y="4234245"/>
                        <a:pt x="270332" y="4249706"/>
                      </a:cubicBezTo>
                      <a:cubicBezTo>
                        <a:pt x="844593" y="4265167"/>
                        <a:pt x="3024576" y="4302715"/>
                        <a:pt x="3649637" y="4302715"/>
                      </a:cubicBezTo>
                      <a:cubicBezTo>
                        <a:pt x="4274698" y="4302715"/>
                        <a:pt x="3967688" y="4274002"/>
                        <a:pt x="4020697" y="4249706"/>
                      </a:cubicBezTo>
                      <a:cubicBezTo>
                        <a:pt x="4073706" y="4225410"/>
                        <a:pt x="3985359" y="4444071"/>
                        <a:pt x="3967689" y="4156941"/>
                      </a:cubicBezTo>
                      <a:cubicBezTo>
                        <a:pt x="3950020" y="3869811"/>
                        <a:pt x="3947811" y="3123272"/>
                        <a:pt x="3914680" y="2526924"/>
                      </a:cubicBezTo>
                      <a:cubicBezTo>
                        <a:pt x="3881550" y="1930576"/>
                        <a:pt x="4062663" y="996298"/>
                        <a:pt x="3768906" y="578854"/>
                      </a:cubicBezTo>
                      <a:cubicBezTo>
                        <a:pt x="3475150" y="161411"/>
                        <a:pt x="2602715" y="101776"/>
                        <a:pt x="2152141" y="22263"/>
                      </a:cubicBezTo>
                      <a:cubicBezTo>
                        <a:pt x="1701567" y="-57250"/>
                        <a:pt x="1065463" y="101776"/>
                        <a:pt x="1065463" y="101776"/>
                      </a:cubicBezTo>
                      <a:lnTo>
                        <a:pt x="1065463" y="101776"/>
                      </a:lnTo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849" name="円/楕円 848"/>
                <p:cNvSpPr/>
                <p:nvPr/>
              </p:nvSpPr>
              <p:spPr>
                <a:xfrm>
                  <a:off x="3539968" y="2708920"/>
                  <a:ext cx="864096" cy="864096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850" name="弦 849"/>
                <p:cNvSpPr/>
                <p:nvPr/>
              </p:nvSpPr>
              <p:spPr>
                <a:xfrm rot="17413514">
                  <a:off x="3511875" y="2740803"/>
                  <a:ext cx="863204" cy="848977"/>
                </a:xfrm>
                <a:prstGeom prst="chord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851" name="円/楕円 850"/>
                <p:cNvSpPr/>
                <p:nvPr/>
              </p:nvSpPr>
              <p:spPr>
                <a:xfrm>
                  <a:off x="4913988" y="2708920"/>
                  <a:ext cx="864096" cy="864096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852" name="弦 851"/>
                <p:cNvSpPr/>
                <p:nvPr/>
              </p:nvSpPr>
              <p:spPr>
                <a:xfrm rot="17413514">
                  <a:off x="4885895" y="2740803"/>
                  <a:ext cx="863204" cy="848977"/>
                </a:xfrm>
                <a:prstGeom prst="chord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853" name="円/楕円 852"/>
                <p:cNvSpPr/>
                <p:nvPr/>
              </p:nvSpPr>
              <p:spPr>
                <a:xfrm>
                  <a:off x="3779912" y="2996952"/>
                  <a:ext cx="360040" cy="28803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854" name="円/楕円 853"/>
                <p:cNvSpPr/>
                <p:nvPr/>
              </p:nvSpPr>
              <p:spPr>
                <a:xfrm>
                  <a:off x="5137477" y="3021275"/>
                  <a:ext cx="360040" cy="28803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</p:grpSp>
          <p:grpSp>
            <p:nvGrpSpPr>
              <p:cNvPr id="844" name="グループ化 843"/>
              <p:cNvGrpSpPr/>
              <p:nvPr/>
            </p:nvGrpSpPr>
            <p:grpSpPr>
              <a:xfrm>
                <a:off x="4333282" y="3948385"/>
                <a:ext cx="880011" cy="701173"/>
                <a:chOff x="4109793" y="3844323"/>
                <a:chExt cx="1216771" cy="701173"/>
              </a:xfrm>
            </p:grpSpPr>
            <p:sp>
              <p:nvSpPr>
                <p:cNvPr id="846" name="フリーフォーム 845"/>
                <p:cNvSpPr/>
                <p:nvPr/>
              </p:nvSpPr>
              <p:spPr>
                <a:xfrm>
                  <a:off x="4109793" y="4052449"/>
                  <a:ext cx="1204329" cy="493047"/>
                </a:xfrm>
                <a:custGeom>
                  <a:avLst/>
                  <a:gdLst>
                    <a:gd name="connsiteX0" fmla="*/ 700746 w 1204329"/>
                    <a:gd name="connsiteY0" fmla="*/ 188247 h 493047"/>
                    <a:gd name="connsiteX1" fmla="*/ 528468 w 1204329"/>
                    <a:gd name="connsiteY1" fmla="*/ 201499 h 493047"/>
                    <a:gd name="connsiteX2" fmla="*/ 448955 w 1204329"/>
                    <a:gd name="connsiteY2" fmla="*/ 228003 h 493047"/>
                    <a:gd name="connsiteX3" fmla="*/ 369442 w 1204329"/>
                    <a:gd name="connsiteY3" fmla="*/ 281012 h 493047"/>
                    <a:gd name="connsiteX4" fmla="*/ 303181 w 1204329"/>
                    <a:gd name="connsiteY4" fmla="*/ 334021 h 493047"/>
                    <a:gd name="connsiteX5" fmla="*/ 236920 w 1204329"/>
                    <a:gd name="connsiteY5" fmla="*/ 400281 h 493047"/>
                    <a:gd name="connsiteX6" fmla="*/ 170659 w 1204329"/>
                    <a:gd name="connsiteY6" fmla="*/ 440038 h 493047"/>
                    <a:gd name="connsiteX7" fmla="*/ 130903 w 1204329"/>
                    <a:gd name="connsiteY7" fmla="*/ 466542 h 493047"/>
                    <a:gd name="connsiteX8" fmla="*/ 51390 w 1204329"/>
                    <a:gd name="connsiteY8" fmla="*/ 493047 h 493047"/>
                    <a:gd name="connsiteX9" fmla="*/ 24885 w 1204329"/>
                    <a:gd name="connsiteY9" fmla="*/ 347273 h 493047"/>
                    <a:gd name="connsiteX10" fmla="*/ 64642 w 1204329"/>
                    <a:gd name="connsiteY10" fmla="*/ 281012 h 493047"/>
                    <a:gd name="connsiteX11" fmla="*/ 91146 w 1204329"/>
                    <a:gd name="connsiteY11" fmla="*/ 241255 h 493047"/>
                    <a:gd name="connsiteX12" fmla="*/ 170659 w 1204329"/>
                    <a:gd name="connsiteY12" fmla="*/ 201499 h 493047"/>
                    <a:gd name="connsiteX13" fmla="*/ 250172 w 1204329"/>
                    <a:gd name="connsiteY13" fmla="*/ 135238 h 493047"/>
                    <a:gd name="connsiteX14" fmla="*/ 276677 w 1204329"/>
                    <a:gd name="connsiteY14" fmla="*/ 108734 h 493047"/>
                    <a:gd name="connsiteX15" fmla="*/ 329685 w 1204329"/>
                    <a:gd name="connsiteY15" fmla="*/ 82229 h 493047"/>
                    <a:gd name="connsiteX16" fmla="*/ 409198 w 1204329"/>
                    <a:gd name="connsiteY16" fmla="*/ 42473 h 493047"/>
                    <a:gd name="connsiteX17" fmla="*/ 448955 w 1204329"/>
                    <a:gd name="connsiteY17" fmla="*/ 15968 h 493047"/>
                    <a:gd name="connsiteX18" fmla="*/ 806764 w 1204329"/>
                    <a:gd name="connsiteY18" fmla="*/ 15968 h 493047"/>
                    <a:gd name="connsiteX19" fmla="*/ 926033 w 1204329"/>
                    <a:gd name="connsiteY19" fmla="*/ 42473 h 493047"/>
                    <a:gd name="connsiteX20" fmla="*/ 1005546 w 1204329"/>
                    <a:gd name="connsiteY20" fmla="*/ 68977 h 493047"/>
                    <a:gd name="connsiteX21" fmla="*/ 1045303 w 1204329"/>
                    <a:gd name="connsiteY21" fmla="*/ 95481 h 493047"/>
                    <a:gd name="connsiteX22" fmla="*/ 1071807 w 1204329"/>
                    <a:gd name="connsiteY22" fmla="*/ 121986 h 493047"/>
                    <a:gd name="connsiteX23" fmla="*/ 1111564 w 1204329"/>
                    <a:gd name="connsiteY23" fmla="*/ 135238 h 493047"/>
                    <a:gd name="connsiteX24" fmla="*/ 1151320 w 1204329"/>
                    <a:gd name="connsiteY24" fmla="*/ 161742 h 493047"/>
                    <a:gd name="connsiteX25" fmla="*/ 1204329 w 1204329"/>
                    <a:gd name="connsiteY25" fmla="*/ 228003 h 493047"/>
                    <a:gd name="connsiteX26" fmla="*/ 1191077 w 1204329"/>
                    <a:gd name="connsiteY26" fmla="*/ 320768 h 493047"/>
                    <a:gd name="connsiteX27" fmla="*/ 1164572 w 1204329"/>
                    <a:gd name="connsiteY27" fmla="*/ 347273 h 493047"/>
                    <a:gd name="connsiteX28" fmla="*/ 1098311 w 1204329"/>
                    <a:gd name="connsiteY28" fmla="*/ 334021 h 493047"/>
                    <a:gd name="connsiteX29" fmla="*/ 1018798 w 1204329"/>
                    <a:gd name="connsiteY29" fmla="*/ 307516 h 493047"/>
                    <a:gd name="connsiteX30" fmla="*/ 979042 w 1204329"/>
                    <a:gd name="connsiteY30" fmla="*/ 281012 h 493047"/>
                    <a:gd name="connsiteX31" fmla="*/ 939285 w 1204329"/>
                    <a:gd name="connsiteY31" fmla="*/ 267760 h 493047"/>
                    <a:gd name="connsiteX32" fmla="*/ 912781 w 1204329"/>
                    <a:gd name="connsiteY32" fmla="*/ 241255 h 493047"/>
                    <a:gd name="connsiteX33" fmla="*/ 873024 w 1204329"/>
                    <a:gd name="connsiteY33" fmla="*/ 228003 h 493047"/>
                    <a:gd name="connsiteX34" fmla="*/ 727250 w 1204329"/>
                    <a:gd name="connsiteY34" fmla="*/ 201499 h 493047"/>
                    <a:gd name="connsiteX35" fmla="*/ 674242 w 1204329"/>
                    <a:gd name="connsiteY35" fmla="*/ 188247 h 493047"/>
                    <a:gd name="connsiteX36" fmla="*/ 581477 w 1204329"/>
                    <a:gd name="connsiteY36" fmla="*/ 201499 h 493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1204329" h="493047">
                      <a:moveTo>
                        <a:pt x="700746" y="188247"/>
                      </a:moveTo>
                      <a:cubicBezTo>
                        <a:pt x="643320" y="192664"/>
                        <a:pt x="585359" y="192516"/>
                        <a:pt x="528468" y="201499"/>
                      </a:cubicBezTo>
                      <a:cubicBezTo>
                        <a:pt x="500872" y="205856"/>
                        <a:pt x="448955" y="228003"/>
                        <a:pt x="448955" y="228003"/>
                      </a:cubicBezTo>
                      <a:cubicBezTo>
                        <a:pt x="422451" y="245673"/>
                        <a:pt x="391967" y="258488"/>
                        <a:pt x="369442" y="281012"/>
                      </a:cubicBezTo>
                      <a:cubicBezTo>
                        <a:pt x="331675" y="318778"/>
                        <a:pt x="353333" y="300585"/>
                        <a:pt x="303181" y="334021"/>
                      </a:cubicBezTo>
                      <a:cubicBezTo>
                        <a:pt x="257744" y="402177"/>
                        <a:pt x="300028" y="349795"/>
                        <a:pt x="236920" y="400281"/>
                      </a:cubicBezTo>
                      <a:cubicBezTo>
                        <a:pt x="184944" y="441862"/>
                        <a:pt x="239704" y="417023"/>
                        <a:pt x="170659" y="440038"/>
                      </a:cubicBezTo>
                      <a:cubicBezTo>
                        <a:pt x="157407" y="448873"/>
                        <a:pt x="145457" y="460073"/>
                        <a:pt x="130903" y="466542"/>
                      </a:cubicBezTo>
                      <a:cubicBezTo>
                        <a:pt x="105373" y="477889"/>
                        <a:pt x="51390" y="493047"/>
                        <a:pt x="51390" y="493047"/>
                      </a:cubicBezTo>
                      <a:cubicBezTo>
                        <a:pt x="-28123" y="466541"/>
                        <a:pt x="2744" y="491194"/>
                        <a:pt x="24885" y="347273"/>
                      </a:cubicBezTo>
                      <a:cubicBezTo>
                        <a:pt x="32557" y="297406"/>
                        <a:pt x="36784" y="315834"/>
                        <a:pt x="64642" y="281012"/>
                      </a:cubicBezTo>
                      <a:cubicBezTo>
                        <a:pt x="74592" y="268575"/>
                        <a:pt x="79884" y="252517"/>
                        <a:pt x="91146" y="241255"/>
                      </a:cubicBezTo>
                      <a:cubicBezTo>
                        <a:pt x="116835" y="215566"/>
                        <a:pt x="138325" y="212277"/>
                        <a:pt x="170659" y="201499"/>
                      </a:cubicBezTo>
                      <a:cubicBezTo>
                        <a:pt x="253702" y="90775"/>
                        <a:pt x="167387" y="184908"/>
                        <a:pt x="250172" y="135238"/>
                      </a:cubicBezTo>
                      <a:cubicBezTo>
                        <a:pt x="260886" y="128810"/>
                        <a:pt x="266281" y="115665"/>
                        <a:pt x="276677" y="108734"/>
                      </a:cubicBezTo>
                      <a:cubicBezTo>
                        <a:pt x="293114" y="97776"/>
                        <a:pt x="312533" y="92030"/>
                        <a:pt x="329685" y="82229"/>
                      </a:cubicBezTo>
                      <a:cubicBezTo>
                        <a:pt x="401612" y="41128"/>
                        <a:pt x="336312" y="66768"/>
                        <a:pt x="409198" y="42473"/>
                      </a:cubicBezTo>
                      <a:cubicBezTo>
                        <a:pt x="422450" y="33638"/>
                        <a:pt x="434042" y="21561"/>
                        <a:pt x="448955" y="15968"/>
                      </a:cubicBezTo>
                      <a:cubicBezTo>
                        <a:pt x="543325" y="-19421"/>
                        <a:pt x="783320" y="14902"/>
                        <a:pt x="806764" y="15968"/>
                      </a:cubicBezTo>
                      <a:cubicBezTo>
                        <a:pt x="844585" y="23533"/>
                        <a:pt x="888610" y="31246"/>
                        <a:pt x="926033" y="42473"/>
                      </a:cubicBezTo>
                      <a:cubicBezTo>
                        <a:pt x="952793" y="50501"/>
                        <a:pt x="982300" y="53480"/>
                        <a:pt x="1005546" y="68977"/>
                      </a:cubicBezTo>
                      <a:cubicBezTo>
                        <a:pt x="1018798" y="77812"/>
                        <a:pt x="1032866" y="85531"/>
                        <a:pt x="1045303" y="95481"/>
                      </a:cubicBezTo>
                      <a:cubicBezTo>
                        <a:pt x="1055059" y="103286"/>
                        <a:pt x="1061093" y="115558"/>
                        <a:pt x="1071807" y="121986"/>
                      </a:cubicBezTo>
                      <a:cubicBezTo>
                        <a:pt x="1083785" y="129173"/>
                        <a:pt x="1098312" y="130821"/>
                        <a:pt x="1111564" y="135238"/>
                      </a:cubicBezTo>
                      <a:cubicBezTo>
                        <a:pt x="1124816" y="144073"/>
                        <a:pt x="1138883" y="151792"/>
                        <a:pt x="1151320" y="161742"/>
                      </a:cubicBezTo>
                      <a:cubicBezTo>
                        <a:pt x="1178293" y="183321"/>
                        <a:pt x="1184651" y="198487"/>
                        <a:pt x="1204329" y="228003"/>
                      </a:cubicBezTo>
                      <a:cubicBezTo>
                        <a:pt x="1199912" y="258925"/>
                        <a:pt x="1200955" y="291135"/>
                        <a:pt x="1191077" y="320768"/>
                      </a:cubicBezTo>
                      <a:cubicBezTo>
                        <a:pt x="1187126" y="332621"/>
                        <a:pt x="1176941" y="345506"/>
                        <a:pt x="1164572" y="347273"/>
                      </a:cubicBezTo>
                      <a:cubicBezTo>
                        <a:pt x="1142274" y="350459"/>
                        <a:pt x="1120042" y="339948"/>
                        <a:pt x="1098311" y="334021"/>
                      </a:cubicBezTo>
                      <a:cubicBezTo>
                        <a:pt x="1071357" y="326670"/>
                        <a:pt x="1018798" y="307516"/>
                        <a:pt x="1018798" y="307516"/>
                      </a:cubicBezTo>
                      <a:cubicBezTo>
                        <a:pt x="1005546" y="298681"/>
                        <a:pt x="993288" y="288135"/>
                        <a:pt x="979042" y="281012"/>
                      </a:cubicBezTo>
                      <a:cubicBezTo>
                        <a:pt x="966548" y="274765"/>
                        <a:pt x="951263" y="274947"/>
                        <a:pt x="939285" y="267760"/>
                      </a:cubicBezTo>
                      <a:cubicBezTo>
                        <a:pt x="928571" y="261332"/>
                        <a:pt x="923495" y="247683"/>
                        <a:pt x="912781" y="241255"/>
                      </a:cubicBezTo>
                      <a:cubicBezTo>
                        <a:pt x="900803" y="234068"/>
                        <a:pt x="886456" y="231841"/>
                        <a:pt x="873024" y="228003"/>
                      </a:cubicBezTo>
                      <a:cubicBezTo>
                        <a:pt x="794122" y="205460"/>
                        <a:pt x="830484" y="220269"/>
                        <a:pt x="727250" y="201499"/>
                      </a:cubicBezTo>
                      <a:cubicBezTo>
                        <a:pt x="709331" y="198241"/>
                        <a:pt x="691911" y="192664"/>
                        <a:pt x="674242" y="188247"/>
                      </a:cubicBezTo>
                      <a:cubicBezTo>
                        <a:pt x="590372" y="202225"/>
                        <a:pt x="621599" y="201499"/>
                        <a:pt x="581477" y="201499"/>
                      </a:cubicBezTo>
                    </a:path>
                  </a:pathLst>
                </a:custGeom>
                <a:solidFill>
                  <a:srgbClr val="FF66F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847" name="フリーフォーム 846"/>
                <p:cNvSpPr/>
                <p:nvPr/>
              </p:nvSpPr>
              <p:spPr>
                <a:xfrm>
                  <a:off x="4122235" y="3844323"/>
                  <a:ext cx="1204329" cy="493047"/>
                </a:xfrm>
                <a:custGeom>
                  <a:avLst/>
                  <a:gdLst>
                    <a:gd name="connsiteX0" fmla="*/ 700746 w 1204329"/>
                    <a:gd name="connsiteY0" fmla="*/ 188247 h 493047"/>
                    <a:gd name="connsiteX1" fmla="*/ 528468 w 1204329"/>
                    <a:gd name="connsiteY1" fmla="*/ 201499 h 493047"/>
                    <a:gd name="connsiteX2" fmla="*/ 448955 w 1204329"/>
                    <a:gd name="connsiteY2" fmla="*/ 228003 h 493047"/>
                    <a:gd name="connsiteX3" fmla="*/ 369442 w 1204329"/>
                    <a:gd name="connsiteY3" fmla="*/ 281012 h 493047"/>
                    <a:gd name="connsiteX4" fmla="*/ 303181 w 1204329"/>
                    <a:gd name="connsiteY4" fmla="*/ 334021 h 493047"/>
                    <a:gd name="connsiteX5" fmla="*/ 236920 w 1204329"/>
                    <a:gd name="connsiteY5" fmla="*/ 400281 h 493047"/>
                    <a:gd name="connsiteX6" fmla="*/ 170659 w 1204329"/>
                    <a:gd name="connsiteY6" fmla="*/ 440038 h 493047"/>
                    <a:gd name="connsiteX7" fmla="*/ 130903 w 1204329"/>
                    <a:gd name="connsiteY7" fmla="*/ 466542 h 493047"/>
                    <a:gd name="connsiteX8" fmla="*/ 51390 w 1204329"/>
                    <a:gd name="connsiteY8" fmla="*/ 493047 h 493047"/>
                    <a:gd name="connsiteX9" fmla="*/ 24885 w 1204329"/>
                    <a:gd name="connsiteY9" fmla="*/ 347273 h 493047"/>
                    <a:gd name="connsiteX10" fmla="*/ 64642 w 1204329"/>
                    <a:gd name="connsiteY10" fmla="*/ 281012 h 493047"/>
                    <a:gd name="connsiteX11" fmla="*/ 91146 w 1204329"/>
                    <a:gd name="connsiteY11" fmla="*/ 241255 h 493047"/>
                    <a:gd name="connsiteX12" fmla="*/ 170659 w 1204329"/>
                    <a:gd name="connsiteY12" fmla="*/ 201499 h 493047"/>
                    <a:gd name="connsiteX13" fmla="*/ 250172 w 1204329"/>
                    <a:gd name="connsiteY13" fmla="*/ 135238 h 493047"/>
                    <a:gd name="connsiteX14" fmla="*/ 276677 w 1204329"/>
                    <a:gd name="connsiteY14" fmla="*/ 108734 h 493047"/>
                    <a:gd name="connsiteX15" fmla="*/ 329685 w 1204329"/>
                    <a:gd name="connsiteY15" fmla="*/ 82229 h 493047"/>
                    <a:gd name="connsiteX16" fmla="*/ 409198 w 1204329"/>
                    <a:gd name="connsiteY16" fmla="*/ 42473 h 493047"/>
                    <a:gd name="connsiteX17" fmla="*/ 448955 w 1204329"/>
                    <a:gd name="connsiteY17" fmla="*/ 15968 h 493047"/>
                    <a:gd name="connsiteX18" fmla="*/ 806764 w 1204329"/>
                    <a:gd name="connsiteY18" fmla="*/ 15968 h 493047"/>
                    <a:gd name="connsiteX19" fmla="*/ 926033 w 1204329"/>
                    <a:gd name="connsiteY19" fmla="*/ 42473 h 493047"/>
                    <a:gd name="connsiteX20" fmla="*/ 1005546 w 1204329"/>
                    <a:gd name="connsiteY20" fmla="*/ 68977 h 493047"/>
                    <a:gd name="connsiteX21" fmla="*/ 1045303 w 1204329"/>
                    <a:gd name="connsiteY21" fmla="*/ 95481 h 493047"/>
                    <a:gd name="connsiteX22" fmla="*/ 1071807 w 1204329"/>
                    <a:gd name="connsiteY22" fmla="*/ 121986 h 493047"/>
                    <a:gd name="connsiteX23" fmla="*/ 1111564 w 1204329"/>
                    <a:gd name="connsiteY23" fmla="*/ 135238 h 493047"/>
                    <a:gd name="connsiteX24" fmla="*/ 1151320 w 1204329"/>
                    <a:gd name="connsiteY24" fmla="*/ 161742 h 493047"/>
                    <a:gd name="connsiteX25" fmla="*/ 1204329 w 1204329"/>
                    <a:gd name="connsiteY25" fmla="*/ 228003 h 493047"/>
                    <a:gd name="connsiteX26" fmla="*/ 1191077 w 1204329"/>
                    <a:gd name="connsiteY26" fmla="*/ 320768 h 493047"/>
                    <a:gd name="connsiteX27" fmla="*/ 1164572 w 1204329"/>
                    <a:gd name="connsiteY27" fmla="*/ 347273 h 493047"/>
                    <a:gd name="connsiteX28" fmla="*/ 1098311 w 1204329"/>
                    <a:gd name="connsiteY28" fmla="*/ 334021 h 493047"/>
                    <a:gd name="connsiteX29" fmla="*/ 1018798 w 1204329"/>
                    <a:gd name="connsiteY29" fmla="*/ 307516 h 493047"/>
                    <a:gd name="connsiteX30" fmla="*/ 979042 w 1204329"/>
                    <a:gd name="connsiteY30" fmla="*/ 281012 h 493047"/>
                    <a:gd name="connsiteX31" fmla="*/ 939285 w 1204329"/>
                    <a:gd name="connsiteY31" fmla="*/ 267760 h 493047"/>
                    <a:gd name="connsiteX32" fmla="*/ 912781 w 1204329"/>
                    <a:gd name="connsiteY32" fmla="*/ 241255 h 493047"/>
                    <a:gd name="connsiteX33" fmla="*/ 873024 w 1204329"/>
                    <a:gd name="connsiteY33" fmla="*/ 228003 h 493047"/>
                    <a:gd name="connsiteX34" fmla="*/ 727250 w 1204329"/>
                    <a:gd name="connsiteY34" fmla="*/ 201499 h 493047"/>
                    <a:gd name="connsiteX35" fmla="*/ 674242 w 1204329"/>
                    <a:gd name="connsiteY35" fmla="*/ 188247 h 493047"/>
                    <a:gd name="connsiteX36" fmla="*/ 581477 w 1204329"/>
                    <a:gd name="connsiteY36" fmla="*/ 201499 h 493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1204329" h="493047">
                      <a:moveTo>
                        <a:pt x="700746" y="188247"/>
                      </a:moveTo>
                      <a:cubicBezTo>
                        <a:pt x="643320" y="192664"/>
                        <a:pt x="585359" y="192516"/>
                        <a:pt x="528468" y="201499"/>
                      </a:cubicBezTo>
                      <a:cubicBezTo>
                        <a:pt x="500872" y="205856"/>
                        <a:pt x="448955" y="228003"/>
                        <a:pt x="448955" y="228003"/>
                      </a:cubicBezTo>
                      <a:cubicBezTo>
                        <a:pt x="422451" y="245673"/>
                        <a:pt x="391967" y="258488"/>
                        <a:pt x="369442" y="281012"/>
                      </a:cubicBezTo>
                      <a:cubicBezTo>
                        <a:pt x="331675" y="318778"/>
                        <a:pt x="353333" y="300585"/>
                        <a:pt x="303181" y="334021"/>
                      </a:cubicBezTo>
                      <a:cubicBezTo>
                        <a:pt x="257744" y="402177"/>
                        <a:pt x="300028" y="349795"/>
                        <a:pt x="236920" y="400281"/>
                      </a:cubicBezTo>
                      <a:cubicBezTo>
                        <a:pt x="184944" y="441862"/>
                        <a:pt x="239704" y="417023"/>
                        <a:pt x="170659" y="440038"/>
                      </a:cubicBezTo>
                      <a:cubicBezTo>
                        <a:pt x="157407" y="448873"/>
                        <a:pt x="145457" y="460073"/>
                        <a:pt x="130903" y="466542"/>
                      </a:cubicBezTo>
                      <a:cubicBezTo>
                        <a:pt x="105373" y="477889"/>
                        <a:pt x="51390" y="493047"/>
                        <a:pt x="51390" y="493047"/>
                      </a:cubicBezTo>
                      <a:cubicBezTo>
                        <a:pt x="-28123" y="466541"/>
                        <a:pt x="2744" y="491194"/>
                        <a:pt x="24885" y="347273"/>
                      </a:cubicBezTo>
                      <a:cubicBezTo>
                        <a:pt x="32557" y="297406"/>
                        <a:pt x="36784" y="315834"/>
                        <a:pt x="64642" y="281012"/>
                      </a:cubicBezTo>
                      <a:cubicBezTo>
                        <a:pt x="74592" y="268575"/>
                        <a:pt x="79884" y="252517"/>
                        <a:pt x="91146" y="241255"/>
                      </a:cubicBezTo>
                      <a:cubicBezTo>
                        <a:pt x="116835" y="215566"/>
                        <a:pt x="138325" y="212277"/>
                        <a:pt x="170659" y="201499"/>
                      </a:cubicBezTo>
                      <a:cubicBezTo>
                        <a:pt x="253702" y="90775"/>
                        <a:pt x="167387" y="184908"/>
                        <a:pt x="250172" y="135238"/>
                      </a:cubicBezTo>
                      <a:cubicBezTo>
                        <a:pt x="260886" y="128810"/>
                        <a:pt x="266281" y="115665"/>
                        <a:pt x="276677" y="108734"/>
                      </a:cubicBezTo>
                      <a:cubicBezTo>
                        <a:pt x="293114" y="97776"/>
                        <a:pt x="312533" y="92030"/>
                        <a:pt x="329685" y="82229"/>
                      </a:cubicBezTo>
                      <a:cubicBezTo>
                        <a:pt x="401612" y="41128"/>
                        <a:pt x="336312" y="66768"/>
                        <a:pt x="409198" y="42473"/>
                      </a:cubicBezTo>
                      <a:cubicBezTo>
                        <a:pt x="422450" y="33638"/>
                        <a:pt x="434042" y="21561"/>
                        <a:pt x="448955" y="15968"/>
                      </a:cubicBezTo>
                      <a:cubicBezTo>
                        <a:pt x="543325" y="-19421"/>
                        <a:pt x="783320" y="14902"/>
                        <a:pt x="806764" y="15968"/>
                      </a:cubicBezTo>
                      <a:cubicBezTo>
                        <a:pt x="844585" y="23533"/>
                        <a:pt x="888610" y="31246"/>
                        <a:pt x="926033" y="42473"/>
                      </a:cubicBezTo>
                      <a:cubicBezTo>
                        <a:pt x="952793" y="50501"/>
                        <a:pt x="982300" y="53480"/>
                        <a:pt x="1005546" y="68977"/>
                      </a:cubicBezTo>
                      <a:cubicBezTo>
                        <a:pt x="1018798" y="77812"/>
                        <a:pt x="1032866" y="85531"/>
                        <a:pt x="1045303" y="95481"/>
                      </a:cubicBezTo>
                      <a:cubicBezTo>
                        <a:pt x="1055059" y="103286"/>
                        <a:pt x="1061093" y="115558"/>
                        <a:pt x="1071807" y="121986"/>
                      </a:cubicBezTo>
                      <a:cubicBezTo>
                        <a:pt x="1083785" y="129173"/>
                        <a:pt x="1098312" y="130821"/>
                        <a:pt x="1111564" y="135238"/>
                      </a:cubicBezTo>
                      <a:cubicBezTo>
                        <a:pt x="1124816" y="144073"/>
                        <a:pt x="1138883" y="151792"/>
                        <a:pt x="1151320" y="161742"/>
                      </a:cubicBezTo>
                      <a:cubicBezTo>
                        <a:pt x="1178293" y="183321"/>
                        <a:pt x="1184651" y="198487"/>
                        <a:pt x="1204329" y="228003"/>
                      </a:cubicBezTo>
                      <a:cubicBezTo>
                        <a:pt x="1199912" y="258925"/>
                        <a:pt x="1200955" y="291135"/>
                        <a:pt x="1191077" y="320768"/>
                      </a:cubicBezTo>
                      <a:cubicBezTo>
                        <a:pt x="1187126" y="332621"/>
                        <a:pt x="1176941" y="345506"/>
                        <a:pt x="1164572" y="347273"/>
                      </a:cubicBezTo>
                      <a:cubicBezTo>
                        <a:pt x="1142274" y="350459"/>
                        <a:pt x="1120042" y="339948"/>
                        <a:pt x="1098311" y="334021"/>
                      </a:cubicBezTo>
                      <a:cubicBezTo>
                        <a:pt x="1071357" y="326670"/>
                        <a:pt x="1018798" y="307516"/>
                        <a:pt x="1018798" y="307516"/>
                      </a:cubicBezTo>
                      <a:cubicBezTo>
                        <a:pt x="1005546" y="298681"/>
                        <a:pt x="993288" y="288135"/>
                        <a:pt x="979042" y="281012"/>
                      </a:cubicBezTo>
                      <a:cubicBezTo>
                        <a:pt x="966548" y="274765"/>
                        <a:pt x="951263" y="274947"/>
                        <a:pt x="939285" y="267760"/>
                      </a:cubicBezTo>
                      <a:cubicBezTo>
                        <a:pt x="928571" y="261332"/>
                        <a:pt x="923495" y="247683"/>
                        <a:pt x="912781" y="241255"/>
                      </a:cubicBezTo>
                      <a:cubicBezTo>
                        <a:pt x="900803" y="234068"/>
                        <a:pt x="886456" y="231841"/>
                        <a:pt x="873024" y="228003"/>
                      </a:cubicBezTo>
                      <a:cubicBezTo>
                        <a:pt x="794122" y="205460"/>
                        <a:pt x="830484" y="220269"/>
                        <a:pt x="727250" y="201499"/>
                      </a:cubicBezTo>
                      <a:cubicBezTo>
                        <a:pt x="709331" y="198241"/>
                        <a:pt x="691911" y="192664"/>
                        <a:pt x="674242" y="188247"/>
                      </a:cubicBezTo>
                      <a:cubicBezTo>
                        <a:pt x="590372" y="202225"/>
                        <a:pt x="621599" y="201499"/>
                        <a:pt x="581477" y="201499"/>
                      </a:cubicBezTo>
                    </a:path>
                  </a:pathLst>
                </a:custGeom>
                <a:solidFill>
                  <a:srgbClr val="FF66F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</p:grpSp>
          <p:sp>
            <p:nvSpPr>
              <p:cNvPr id="845" name="正方形/長方形 844"/>
              <p:cNvSpPr/>
              <p:nvPr/>
            </p:nvSpPr>
            <p:spPr>
              <a:xfrm>
                <a:off x="3211081" y="1525873"/>
                <a:ext cx="3110384" cy="1353091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ja-JP" altLang="en-US" sz="2000" b="0" cap="none" spc="0" dirty="0" smtClean="0">
                    <a:ln w="18415" cmpd="sng">
                      <a:solidFill>
                        <a:sysClr val="windowText" lastClr="000000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</a:rPr>
                  <a:t>もんだい</a:t>
                </a:r>
                <a:endParaRPr lang="ja-JP" altLang="en-US" sz="2000" b="0" cap="none" spc="0" dirty="0">
                  <a:ln w="18415" cmpd="sng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804" name="グループ化 803"/>
            <p:cNvGrpSpPr/>
            <p:nvPr/>
          </p:nvGrpSpPr>
          <p:grpSpPr>
            <a:xfrm>
              <a:off x="3860304" y="5082200"/>
              <a:ext cx="1455374" cy="1384722"/>
              <a:chOff x="2744777" y="1484784"/>
              <a:chExt cx="4050390" cy="4682851"/>
            </a:xfrm>
          </p:grpSpPr>
          <p:grpSp>
            <p:nvGrpSpPr>
              <p:cNvPr id="831" name="グループ化 830"/>
              <p:cNvGrpSpPr/>
              <p:nvPr/>
            </p:nvGrpSpPr>
            <p:grpSpPr>
              <a:xfrm>
                <a:off x="2744777" y="1484784"/>
                <a:ext cx="4050390" cy="4682851"/>
                <a:chOff x="2668961" y="1844824"/>
                <a:chExt cx="4050390" cy="4682851"/>
              </a:xfrm>
            </p:grpSpPr>
            <p:sp>
              <p:nvSpPr>
                <p:cNvPr id="836" name="フリーフォーム 835"/>
                <p:cNvSpPr/>
                <p:nvPr/>
              </p:nvSpPr>
              <p:spPr>
                <a:xfrm>
                  <a:off x="2668961" y="1844824"/>
                  <a:ext cx="4050390" cy="4682851"/>
                </a:xfrm>
                <a:custGeom>
                  <a:avLst/>
                  <a:gdLst>
                    <a:gd name="connsiteX0" fmla="*/ 1277497 w 4050390"/>
                    <a:gd name="connsiteY0" fmla="*/ 35515 h 4334120"/>
                    <a:gd name="connsiteX1" fmla="*/ 747410 w 4050390"/>
                    <a:gd name="connsiteY1" fmla="*/ 287306 h 4334120"/>
                    <a:gd name="connsiteX2" fmla="*/ 349845 w 4050390"/>
                    <a:gd name="connsiteY2" fmla="*/ 936663 h 4334120"/>
                    <a:gd name="connsiteX3" fmla="*/ 190819 w 4050390"/>
                    <a:gd name="connsiteY3" fmla="*/ 2672698 h 4334120"/>
                    <a:gd name="connsiteX4" fmla="*/ 204071 w 4050390"/>
                    <a:gd name="connsiteY4" fmla="*/ 4209950 h 4334120"/>
                    <a:gd name="connsiteX5" fmla="*/ 270332 w 4050390"/>
                    <a:gd name="connsiteY5" fmla="*/ 4249706 h 4334120"/>
                    <a:gd name="connsiteX6" fmla="*/ 3649637 w 4050390"/>
                    <a:gd name="connsiteY6" fmla="*/ 4302715 h 4334120"/>
                    <a:gd name="connsiteX7" fmla="*/ 4020697 w 4050390"/>
                    <a:gd name="connsiteY7" fmla="*/ 4249706 h 4334120"/>
                    <a:gd name="connsiteX8" fmla="*/ 3967689 w 4050390"/>
                    <a:gd name="connsiteY8" fmla="*/ 4156941 h 4334120"/>
                    <a:gd name="connsiteX9" fmla="*/ 3914680 w 4050390"/>
                    <a:gd name="connsiteY9" fmla="*/ 2526924 h 4334120"/>
                    <a:gd name="connsiteX10" fmla="*/ 3768906 w 4050390"/>
                    <a:gd name="connsiteY10" fmla="*/ 578854 h 4334120"/>
                    <a:gd name="connsiteX11" fmla="*/ 2152141 w 4050390"/>
                    <a:gd name="connsiteY11" fmla="*/ 22263 h 4334120"/>
                    <a:gd name="connsiteX12" fmla="*/ 1065463 w 4050390"/>
                    <a:gd name="connsiteY12" fmla="*/ 101776 h 4334120"/>
                    <a:gd name="connsiteX13" fmla="*/ 1065463 w 4050390"/>
                    <a:gd name="connsiteY13" fmla="*/ 101776 h 43341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4050390" h="4334120">
                      <a:moveTo>
                        <a:pt x="1277497" y="35515"/>
                      </a:moveTo>
                      <a:cubicBezTo>
                        <a:pt x="1089758" y="86315"/>
                        <a:pt x="902019" y="137115"/>
                        <a:pt x="747410" y="287306"/>
                      </a:cubicBezTo>
                      <a:cubicBezTo>
                        <a:pt x="592801" y="437497"/>
                        <a:pt x="442610" y="539098"/>
                        <a:pt x="349845" y="936663"/>
                      </a:cubicBezTo>
                      <a:cubicBezTo>
                        <a:pt x="257080" y="1334228"/>
                        <a:pt x="215115" y="2127150"/>
                        <a:pt x="190819" y="2672698"/>
                      </a:cubicBezTo>
                      <a:cubicBezTo>
                        <a:pt x="166523" y="3218246"/>
                        <a:pt x="190819" y="3947115"/>
                        <a:pt x="204071" y="4209950"/>
                      </a:cubicBezTo>
                      <a:cubicBezTo>
                        <a:pt x="217323" y="4472785"/>
                        <a:pt x="-303929" y="4234245"/>
                        <a:pt x="270332" y="4249706"/>
                      </a:cubicBezTo>
                      <a:cubicBezTo>
                        <a:pt x="844593" y="4265167"/>
                        <a:pt x="3024576" y="4302715"/>
                        <a:pt x="3649637" y="4302715"/>
                      </a:cubicBezTo>
                      <a:cubicBezTo>
                        <a:pt x="4274698" y="4302715"/>
                        <a:pt x="3967688" y="4274002"/>
                        <a:pt x="4020697" y="4249706"/>
                      </a:cubicBezTo>
                      <a:cubicBezTo>
                        <a:pt x="4073706" y="4225410"/>
                        <a:pt x="3985359" y="4444071"/>
                        <a:pt x="3967689" y="4156941"/>
                      </a:cubicBezTo>
                      <a:cubicBezTo>
                        <a:pt x="3950020" y="3869811"/>
                        <a:pt x="3947811" y="3123272"/>
                        <a:pt x="3914680" y="2526924"/>
                      </a:cubicBezTo>
                      <a:cubicBezTo>
                        <a:pt x="3881550" y="1930576"/>
                        <a:pt x="4062663" y="996298"/>
                        <a:pt x="3768906" y="578854"/>
                      </a:cubicBezTo>
                      <a:cubicBezTo>
                        <a:pt x="3475150" y="161411"/>
                        <a:pt x="2602715" y="101776"/>
                        <a:pt x="2152141" y="22263"/>
                      </a:cubicBezTo>
                      <a:cubicBezTo>
                        <a:pt x="1701567" y="-57250"/>
                        <a:pt x="1065463" y="101776"/>
                        <a:pt x="1065463" y="101776"/>
                      </a:cubicBezTo>
                      <a:lnTo>
                        <a:pt x="1065463" y="101776"/>
                      </a:lnTo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837" name="円/楕円 836"/>
                <p:cNvSpPr/>
                <p:nvPr/>
              </p:nvSpPr>
              <p:spPr>
                <a:xfrm>
                  <a:off x="3539968" y="2708920"/>
                  <a:ext cx="864096" cy="864096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838" name="弦 837"/>
                <p:cNvSpPr/>
                <p:nvPr/>
              </p:nvSpPr>
              <p:spPr>
                <a:xfrm rot="17413514">
                  <a:off x="3511875" y="2740803"/>
                  <a:ext cx="863204" cy="848977"/>
                </a:xfrm>
                <a:prstGeom prst="chord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839" name="円/楕円 838"/>
                <p:cNvSpPr/>
                <p:nvPr/>
              </p:nvSpPr>
              <p:spPr>
                <a:xfrm>
                  <a:off x="4913988" y="2708920"/>
                  <a:ext cx="864096" cy="864096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840" name="弦 839"/>
                <p:cNvSpPr/>
                <p:nvPr/>
              </p:nvSpPr>
              <p:spPr>
                <a:xfrm rot="17413514">
                  <a:off x="4885895" y="2740803"/>
                  <a:ext cx="863204" cy="848977"/>
                </a:xfrm>
                <a:prstGeom prst="chord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841" name="円/楕円 840"/>
                <p:cNvSpPr/>
                <p:nvPr/>
              </p:nvSpPr>
              <p:spPr>
                <a:xfrm>
                  <a:off x="3779912" y="2996952"/>
                  <a:ext cx="360040" cy="28803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842" name="円/楕円 841"/>
                <p:cNvSpPr/>
                <p:nvPr/>
              </p:nvSpPr>
              <p:spPr>
                <a:xfrm>
                  <a:off x="5137477" y="3021275"/>
                  <a:ext cx="360040" cy="28803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</p:grpSp>
          <p:grpSp>
            <p:nvGrpSpPr>
              <p:cNvPr id="832" name="グループ化 831"/>
              <p:cNvGrpSpPr/>
              <p:nvPr/>
            </p:nvGrpSpPr>
            <p:grpSpPr>
              <a:xfrm>
                <a:off x="4333282" y="3948385"/>
                <a:ext cx="880011" cy="701173"/>
                <a:chOff x="4109793" y="3844323"/>
                <a:chExt cx="1216771" cy="701173"/>
              </a:xfrm>
            </p:grpSpPr>
            <p:sp>
              <p:nvSpPr>
                <p:cNvPr id="834" name="フリーフォーム 833"/>
                <p:cNvSpPr/>
                <p:nvPr/>
              </p:nvSpPr>
              <p:spPr>
                <a:xfrm>
                  <a:off x="4109793" y="4052449"/>
                  <a:ext cx="1204329" cy="493047"/>
                </a:xfrm>
                <a:custGeom>
                  <a:avLst/>
                  <a:gdLst>
                    <a:gd name="connsiteX0" fmla="*/ 700746 w 1204329"/>
                    <a:gd name="connsiteY0" fmla="*/ 188247 h 493047"/>
                    <a:gd name="connsiteX1" fmla="*/ 528468 w 1204329"/>
                    <a:gd name="connsiteY1" fmla="*/ 201499 h 493047"/>
                    <a:gd name="connsiteX2" fmla="*/ 448955 w 1204329"/>
                    <a:gd name="connsiteY2" fmla="*/ 228003 h 493047"/>
                    <a:gd name="connsiteX3" fmla="*/ 369442 w 1204329"/>
                    <a:gd name="connsiteY3" fmla="*/ 281012 h 493047"/>
                    <a:gd name="connsiteX4" fmla="*/ 303181 w 1204329"/>
                    <a:gd name="connsiteY4" fmla="*/ 334021 h 493047"/>
                    <a:gd name="connsiteX5" fmla="*/ 236920 w 1204329"/>
                    <a:gd name="connsiteY5" fmla="*/ 400281 h 493047"/>
                    <a:gd name="connsiteX6" fmla="*/ 170659 w 1204329"/>
                    <a:gd name="connsiteY6" fmla="*/ 440038 h 493047"/>
                    <a:gd name="connsiteX7" fmla="*/ 130903 w 1204329"/>
                    <a:gd name="connsiteY7" fmla="*/ 466542 h 493047"/>
                    <a:gd name="connsiteX8" fmla="*/ 51390 w 1204329"/>
                    <a:gd name="connsiteY8" fmla="*/ 493047 h 493047"/>
                    <a:gd name="connsiteX9" fmla="*/ 24885 w 1204329"/>
                    <a:gd name="connsiteY9" fmla="*/ 347273 h 493047"/>
                    <a:gd name="connsiteX10" fmla="*/ 64642 w 1204329"/>
                    <a:gd name="connsiteY10" fmla="*/ 281012 h 493047"/>
                    <a:gd name="connsiteX11" fmla="*/ 91146 w 1204329"/>
                    <a:gd name="connsiteY11" fmla="*/ 241255 h 493047"/>
                    <a:gd name="connsiteX12" fmla="*/ 170659 w 1204329"/>
                    <a:gd name="connsiteY12" fmla="*/ 201499 h 493047"/>
                    <a:gd name="connsiteX13" fmla="*/ 250172 w 1204329"/>
                    <a:gd name="connsiteY13" fmla="*/ 135238 h 493047"/>
                    <a:gd name="connsiteX14" fmla="*/ 276677 w 1204329"/>
                    <a:gd name="connsiteY14" fmla="*/ 108734 h 493047"/>
                    <a:gd name="connsiteX15" fmla="*/ 329685 w 1204329"/>
                    <a:gd name="connsiteY15" fmla="*/ 82229 h 493047"/>
                    <a:gd name="connsiteX16" fmla="*/ 409198 w 1204329"/>
                    <a:gd name="connsiteY16" fmla="*/ 42473 h 493047"/>
                    <a:gd name="connsiteX17" fmla="*/ 448955 w 1204329"/>
                    <a:gd name="connsiteY17" fmla="*/ 15968 h 493047"/>
                    <a:gd name="connsiteX18" fmla="*/ 806764 w 1204329"/>
                    <a:gd name="connsiteY18" fmla="*/ 15968 h 493047"/>
                    <a:gd name="connsiteX19" fmla="*/ 926033 w 1204329"/>
                    <a:gd name="connsiteY19" fmla="*/ 42473 h 493047"/>
                    <a:gd name="connsiteX20" fmla="*/ 1005546 w 1204329"/>
                    <a:gd name="connsiteY20" fmla="*/ 68977 h 493047"/>
                    <a:gd name="connsiteX21" fmla="*/ 1045303 w 1204329"/>
                    <a:gd name="connsiteY21" fmla="*/ 95481 h 493047"/>
                    <a:gd name="connsiteX22" fmla="*/ 1071807 w 1204329"/>
                    <a:gd name="connsiteY22" fmla="*/ 121986 h 493047"/>
                    <a:gd name="connsiteX23" fmla="*/ 1111564 w 1204329"/>
                    <a:gd name="connsiteY23" fmla="*/ 135238 h 493047"/>
                    <a:gd name="connsiteX24" fmla="*/ 1151320 w 1204329"/>
                    <a:gd name="connsiteY24" fmla="*/ 161742 h 493047"/>
                    <a:gd name="connsiteX25" fmla="*/ 1204329 w 1204329"/>
                    <a:gd name="connsiteY25" fmla="*/ 228003 h 493047"/>
                    <a:gd name="connsiteX26" fmla="*/ 1191077 w 1204329"/>
                    <a:gd name="connsiteY26" fmla="*/ 320768 h 493047"/>
                    <a:gd name="connsiteX27" fmla="*/ 1164572 w 1204329"/>
                    <a:gd name="connsiteY27" fmla="*/ 347273 h 493047"/>
                    <a:gd name="connsiteX28" fmla="*/ 1098311 w 1204329"/>
                    <a:gd name="connsiteY28" fmla="*/ 334021 h 493047"/>
                    <a:gd name="connsiteX29" fmla="*/ 1018798 w 1204329"/>
                    <a:gd name="connsiteY29" fmla="*/ 307516 h 493047"/>
                    <a:gd name="connsiteX30" fmla="*/ 979042 w 1204329"/>
                    <a:gd name="connsiteY30" fmla="*/ 281012 h 493047"/>
                    <a:gd name="connsiteX31" fmla="*/ 939285 w 1204329"/>
                    <a:gd name="connsiteY31" fmla="*/ 267760 h 493047"/>
                    <a:gd name="connsiteX32" fmla="*/ 912781 w 1204329"/>
                    <a:gd name="connsiteY32" fmla="*/ 241255 h 493047"/>
                    <a:gd name="connsiteX33" fmla="*/ 873024 w 1204329"/>
                    <a:gd name="connsiteY33" fmla="*/ 228003 h 493047"/>
                    <a:gd name="connsiteX34" fmla="*/ 727250 w 1204329"/>
                    <a:gd name="connsiteY34" fmla="*/ 201499 h 493047"/>
                    <a:gd name="connsiteX35" fmla="*/ 674242 w 1204329"/>
                    <a:gd name="connsiteY35" fmla="*/ 188247 h 493047"/>
                    <a:gd name="connsiteX36" fmla="*/ 581477 w 1204329"/>
                    <a:gd name="connsiteY36" fmla="*/ 201499 h 493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1204329" h="493047">
                      <a:moveTo>
                        <a:pt x="700746" y="188247"/>
                      </a:moveTo>
                      <a:cubicBezTo>
                        <a:pt x="643320" y="192664"/>
                        <a:pt x="585359" y="192516"/>
                        <a:pt x="528468" y="201499"/>
                      </a:cubicBezTo>
                      <a:cubicBezTo>
                        <a:pt x="500872" y="205856"/>
                        <a:pt x="448955" y="228003"/>
                        <a:pt x="448955" y="228003"/>
                      </a:cubicBezTo>
                      <a:cubicBezTo>
                        <a:pt x="422451" y="245673"/>
                        <a:pt x="391967" y="258488"/>
                        <a:pt x="369442" y="281012"/>
                      </a:cubicBezTo>
                      <a:cubicBezTo>
                        <a:pt x="331675" y="318778"/>
                        <a:pt x="353333" y="300585"/>
                        <a:pt x="303181" y="334021"/>
                      </a:cubicBezTo>
                      <a:cubicBezTo>
                        <a:pt x="257744" y="402177"/>
                        <a:pt x="300028" y="349795"/>
                        <a:pt x="236920" y="400281"/>
                      </a:cubicBezTo>
                      <a:cubicBezTo>
                        <a:pt x="184944" y="441862"/>
                        <a:pt x="239704" y="417023"/>
                        <a:pt x="170659" y="440038"/>
                      </a:cubicBezTo>
                      <a:cubicBezTo>
                        <a:pt x="157407" y="448873"/>
                        <a:pt x="145457" y="460073"/>
                        <a:pt x="130903" y="466542"/>
                      </a:cubicBezTo>
                      <a:cubicBezTo>
                        <a:pt x="105373" y="477889"/>
                        <a:pt x="51390" y="493047"/>
                        <a:pt x="51390" y="493047"/>
                      </a:cubicBezTo>
                      <a:cubicBezTo>
                        <a:pt x="-28123" y="466541"/>
                        <a:pt x="2744" y="491194"/>
                        <a:pt x="24885" y="347273"/>
                      </a:cubicBezTo>
                      <a:cubicBezTo>
                        <a:pt x="32557" y="297406"/>
                        <a:pt x="36784" y="315834"/>
                        <a:pt x="64642" y="281012"/>
                      </a:cubicBezTo>
                      <a:cubicBezTo>
                        <a:pt x="74592" y="268575"/>
                        <a:pt x="79884" y="252517"/>
                        <a:pt x="91146" y="241255"/>
                      </a:cubicBezTo>
                      <a:cubicBezTo>
                        <a:pt x="116835" y="215566"/>
                        <a:pt x="138325" y="212277"/>
                        <a:pt x="170659" y="201499"/>
                      </a:cubicBezTo>
                      <a:cubicBezTo>
                        <a:pt x="253702" y="90775"/>
                        <a:pt x="167387" y="184908"/>
                        <a:pt x="250172" y="135238"/>
                      </a:cubicBezTo>
                      <a:cubicBezTo>
                        <a:pt x="260886" y="128810"/>
                        <a:pt x="266281" y="115665"/>
                        <a:pt x="276677" y="108734"/>
                      </a:cubicBezTo>
                      <a:cubicBezTo>
                        <a:pt x="293114" y="97776"/>
                        <a:pt x="312533" y="92030"/>
                        <a:pt x="329685" y="82229"/>
                      </a:cubicBezTo>
                      <a:cubicBezTo>
                        <a:pt x="401612" y="41128"/>
                        <a:pt x="336312" y="66768"/>
                        <a:pt x="409198" y="42473"/>
                      </a:cubicBezTo>
                      <a:cubicBezTo>
                        <a:pt x="422450" y="33638"/>
                        <a:pt x="434042" y="21561"/>
                        <a:pt x="448955" y="15968"/>
                      </a:cubicBezTo>
                      <a:cubicBezTo>
                        <a:pt x="543325" y="-19421"/>
                        <a:pt x="783320" y="14902"/>
                        <a:pt x="806764" y="15968"/>
                      </a:cubicBezTo>
                      <a:cubicBezTo>
                        <a:pt x="844585" y="23533"/>
                        <a:pt x="888610" y="31246"/>
                        <a:pt x="926033" y="42473"/>
                      </a:cubicBezTo>
                      <a:cubicBezTo>
                        <a:pt x="952793" y="50501"/>
                        <a:pt x="982300" y="53480"/>
                        <a:pt x="1005546" y="68977"/>
                      </a:cubicBezTo>
                      <a:cubicBezTo>
                        <a:pt x="1018798" y="77812"/>
                        <a:pt x="1032866" y="85531"/>
                        <a:pt x="1045303" y="95481"/>
                      </a:cubicBezTo>
                      <a:cubicBezTo>
                        <a:pt x="1055059" y="103286"/>
                        <a:pt x="1061093" y="115558"/>
                        <a:pt x="1071807" y="121986"/>
                      </a:cubicBezTo>
                      <a:cubicBezTo>
                        <a:pt x="1083785" y="129173"/>
                        <a:pt x="1098312" y="130821"/>
                        <a:pt x="1111564" y="135238"/>
                      </a:cubicBezTo>
                      <a:cubicBezTo>
                        <a:pt x="1124816" y="144073"/>
                        <a:pt x="1138883" y="151792"/>
                        <a:pt x="1151320" y="161742"/>
                      </a:cubicBezTo>
                      <a:cubicBezTo>
                        <a:pt x="1178293" y="183321"/>
                        <a:pt x="1184651" y="198487"/>
                        <a:pt x="1204329" y="228003"/>
                      </a:cubicBezTo>
                      <a:cubicBezTo>
                        <a:pt x="1199912" y="258925"/>
                        <a:pt x="1200955" y="291135"/>
                        <a:pt x="1191077" y="320768"/>
                      </a:cubicBezTo>
                      <a:cubicBezTo>
                        <a:pt x="1187126" y="332621"/>
                        <a:pt x="1176941" y="345506"/>
                        <a:pt x="1164572" y="347273"/>
                      </a:cubicBezTo>
                      <a:cubicBezTo>
                        <a:pt x="1142274" y="350459"/>
                        <a:pt x="1120042" y="339948"/>
                        <a:pt x="1098311" y="334021"/>
                      </a:cubicBezTo>
                      <a:cubicBezTo>
                        <a:pt x="1071357" y="326670"/>
                        <a:pt x="1018798" y="307516"/>
                        <a:pt x="1018798" y="307516"/>
                      </a:cubicBezTo>
                      <a:cubicBezTo>
                        <a:pt x="1005546" y="298681"/>
                        <a:pt x="993288" y="288135"/>
                        <a:pt x="979042" y="281012"/>
                      </a:cubicBezTo>
                      <a:cubicBezTo>
                        <a:pt x="966548" y="274765"/>
                        <a:pt x="951263" y="274947"/>
                        <a:pt x="939285" y="267760"/>
                      </a:cubicBezTo>
                      <a:cubicBezTo>
                        <a:pt x="928571" y="261332"/>
                        <a:pt x="923495" y="247683"/>
                        <a:pt x="912781" y="241255"/>
                      </a:cubicBezTo>
                      <a:cubicBezTo>
                        <a:pt x="900803" y="234068"/>
                        <a:pt x="886456" y="231841"/>
                        <a:pt x="873024" y="228003"/>
                      </a:cubicBezTo>
                      <a:cubicBezTo>
                        <a:pt x="794122" y="205460"/>
                        <a:pt x="830484" y="220269"/>
                        <a:pt x="727250" y="201499"/>
                      </a:cubicBezTo>
                      <a:cubicBezTo>
                        <a:pt x="709331" y="198241"/>
                        <a:pt x="691911" y="192664"/>
                        <a:pt x="674242" y="188247"/>
                      </a:cubicBezTo>
                      <a:cubicBezTo>
                        <a:pt x="590372" y="202225"/>
                        <a:pt x="621599" y="201499"/>
                        <a:pt x="581477" y="201499"/>
                      </a:cubicBezTo>
                    </a:path>
                  </a:pathLst>
                </a:custGeom>
                <a:solidFill>
                  <a:srgbClr val="FF66F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835" name="フリーフォーム 834"/>
                <p:cNvSpPr/>
                <p:nvPr/>
              </p:nvSpPr>
              <p:spPr>
                <a:xfrm>
                  <a:off x="4122235" y="3844323"/>
                  <a:ext cx="1204329" cy="493047"/>
                </a:xfrm>
                <a:custGeom>
                  <a:avLst/>
                  <a:gdLst>
                    <a:gd name="connsiteX0" fmla="*/ 700746 w 1204329"/>
                    <a:gd name="connsiteY0" fmla="*/ 188247 h 493047"/>
                    <a:gd name="connsiteX1" fmla="*/ 528468 w 1204329"/>
                    <a:gd name="connsiteY1" fmla="*/ 201499 h 493047"/>
                    <a:gd name="connsiteX2" fmla="*/ 448955 w 1204329"/>
                    <a:gd name="connsiteY2" fmla="*/ 228003 h 493047"/>
                    <a:gd name="connsiteX3" fmla="*/ 369442 w 1204329"/>
                    <a:gd name="connsiteY3" fmla="*/ 281012 h 493047"/>
                    <a:gd name="connsiteX4" fmla="*/ 303181 w 1204329"/>
                    <a:gd name="connsiteY4" fmla="*/ 334021 h 493047"/>
                    <a:gd name="connsiteX5" fmla="*/ 236920 w 1204329"/>
                    <a:gd name="connsiteY5" fmla="*/ 400281 h 493047"/>
                    <a:gd name="connsiteX6" fmla="*/ 170659 w 1204329"/>
                    <a:gd name="connsiteY6" fmla="*/ 440038 h 493047"/>
                    <a:gd name="connsiteX7" fmla="*/ 130903 w 1204329"/>
                    <a:gd name="connsiteY7" fmla="*/ 466542 h 493047"/>
                    <a:gd name="connsiteX8" fmla="*/ 51390 w 1204329"/>
                    <a:gd name="connsiteY8" fmla="*/ 493047 h 493047"/>
                    <a:gd name="connsiteX9" fmla="*/ 24885 w 1204329"/>
                    <a:gd name="connsiteY9" fmla="*/ 347273 h 493047"/>
                    <a:gd name="connsiteX10" fmla="*/ 64642 w 1204329"/>
                    <a:gd name="connsiteY10" fmla="*/ 281012 h 493047"/>
                    <a:gd name="connsiteX11" fmla="*/ 91146 w 1204329"/>
                    <a:gd name="connsiteY11" fmla="*/ 241255 h 493047"/>
                    <a:gd name="connsiteX12" fmla="*/ 170659 w 1204329"/>
                    <a:gd name="connsiteY12" fmla="*/ 201499 h 493047"/>
                    <a:gd name="connsiteX13" fmla="*/ 250172 w 1204329"/>
                    <a:gd name="connsiteY13" fmla="*/ 135238 h 493047"/>
                    <a:gd name="connsiteX14" fmla="*/ 276677 w 1204329"/>
                    <a:gd name="connsiteY14" fmla="*/ 108734 h 493047"/>
                    <a:gd name="connsiteX15" fmla="*/ 329685 w 1204329"/>
                    <a:gd name="connsiteY15" fmla="*/ 82229 h 493047"/>
                    <a:gd name="connsiteX16" fmla="*/ 409198 w 1204329"/>
                    <a:gd name="connsiteY16" fmla="*/ 42473 h 493047"/>
                    <a:gd name="connsiteX17" fmla="*/ 448955 w 1204329"/>
                    <a:gd name="connsiteY17" fmla="*/ 15968 h 493047"/>
                    <a:gd name="connsiteX18" fmla="*/ 806764 w 1204329"/>
                    <a:gd name="connsiteY18" fmla="*/ 15968 h 493047"/>
                    <a:gd name="connsiteX19" fmla="*/ 926033 w 1204329"/>
                    <a:gd name="connsiteY19" fmla="*/ 42473 h 493047"/>
                    <a:gd name="connsiteX20" fmla="*/ 1005546 w 1204329"/>
                    <a:gd name="connsiteY20" fmla="*/ 68977 h 493047"/>
                    <a:gd name="connsiteX21" fmla="*/ 1045303 w 1204329"/>
                    <a:gd name="connsiteY21" fmla="*/ 95481 h 493047"/>
                    <a:gd name="connsiteX22" fmla="*/ 1071807 w 1204329"/>
                    <a:gd name="connsiteY22" fmla="*/ 121986 h 493047"/>
                    <a:gd name="connsiteX23" fmla="*/ 1111564 w 1204329"/>
                    <a:gd name="connsiteY23" fmla="*/ 135238 h 493047"/>
                    <a:gd name="connsiteX24" fmla="*/ 1151320 w 1204329"/>
                    <a:gd name="connsiteY24" fmla="*/ 161742 h 493047"/>
                    <a:gd name="connsiteX25" fmla="*/ 1204329 w 1204329"/>
                    <a:gd name="connsiteY25" fmla="*/ 228003 h 493047"/>
                    <a:gd name="connsiteX26" fmla="*/ 1191077 w 1204329"/>
                    <a:gd name="connsiteY26" fmla="*/ 320768 h 493047"/>
                    <a:gd name="connsiteX27" fmla="*/ 1164572 w 1204329"/>
                    <a:gd name="connsiteY27" fmla="*/ 347273 h 493047"/>
                    <a:gd name="connsiteX28" fmla="*/ 1098311 w 1204329"/>
                    <a:gd name="connsiteY28" fmla="*/ 334021 h 493047"/>
                    <a:gd name="connsiteX29" fmla="*/ 1018798 w 1204329"/>
                    <a:gd name="connsiteY29" fmla="*/ 307516 h 493047"/>
                    <a:gd name="connsiteX30" fmla="*/ 979042 w 1204329"/>
                    <a:gd name="connsiteY30" fmla="*/ 281012 h 493047"/>
                    <a:gd name="connsiteX31" fmla="*/ 939285 w 1204329"/>
                    <a:gd name="connsiteY31" fmla="*/ 267760 h 493047"/>
                    <a:gd name="connsiteX32" fmla="*/ 912781 w 1204329"/>
                    <a:gd name="connsiteY32" fmla="*/ 241255 h 493047"/>
                    <a:gd name="connsiteX33" fmla="*/ 873024 w 1204329"/>
                    <a:gd name="connsiteY33" fmla="*/ 228003 h 493047"/>
                    <a:gd name="connsiteX34" fmla="*/ 727250 w 1204329"/>
                    <a:gd name="connsiteY34" fmla="*/ 201499 h 493047"/>
                    <a:gd name="connsiteX35" fmla="*/ 674242 w 1204329"/>
                    <a:gd name="connsiteY35" fmla="*/ 188247 h 493047"/>
                    <a:gd name="connsiteX36" fmla="*/ 581477 w 1204329"/>
                    <a:gd name="connsiteY36" fmla="*/ 201499 h 493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1204329" h="493047">
                      <a:moveTo>
                        <a:pt x="700746" y="188247"/>
                      </a:moveTo>
                      <a:cubicBezTo>
                        <a:pt x="643320" y="192664"/>
                        <a:pt x="585359" y="192516"/>
                        <a:pt x="528468" y="201499"/>
                      </a:cubicBezTo>
                      <a:cubicBezTo>
                        <a:pt x="500872" y="205856"/>
                        <a:pt x="448955" y="228003"/>
                        <a:pt x="448955" y="228003"/>
                      </a:cubicBezTo>
                      <a:cubicBezTo>
                        <a:pt x="422451" y="245673"/>
                        <a:pt x="391967" y="258488"/>
                        <a:pt x="369442" y="281012"/>
                      </a:cubicBezTo>
                      <a:cubicBezTo>
                        <a:pt x="331675" y="318778"/>
                        <a:pt x="353333" y="300585"/>
                        <a:pt x="303181" y="334021"/>
                      </a:cubicBezTo>
                      <a:cubicBezTo>
                        <a:pt x="257744" y="402177"/>
                        <a:pt x="300028" y="349795"/>
                        <a:pt x="236920" y="400281"/>
                      </a:cubicBezTo>
                      <a:cubicBezTo>
                        <a:pt x="184944" y="441862"/>
                        <a:pt x="239704" y="417023"/>
                        <a:pt x="170659" y="440038"/>
                      </a:cubicBezTo>
                      <a:cubicBezTo>
                        <a:pt x="157407" y="448873"/>
                        <a:pt x="145457" y="460073"/>
                        <a:pt x="130903" y="466542"/>
                      </a:cubicBezTo>
                      <a:cubicBezTo>
                        <a:pt x="105373" y="477889"/>
                        <a:pt x="51390" y="493047"/>
                        <a:pt x="51390" y="493047"/>
                      </a:cubicBezTo>
                      <a:cubicBezTo>
                        <a:pt x="-28123" y="466541"/>
                        <a:pt x="2744" y="491194"/>
                        <a:pt x="24885" y="347273"/>
                      </a:cubicBezTo>
                      <a:cubicBezTo>
                        <a:pt x="32557" y="297406"/>
                        <a:pt x="36784" y="315834"/>
                        <a:pt x="64642" y="281012"/>
                      </a:cubicBezTo>
                      <a:cubicBezTo>
                        <a:pt x="74592" y="268575"/>
                        <a:pt x="79884" y="252517"/>
                        <a:pt x="91146" y="241255"/>
                      </a:cubicBezTo>
                      <a:cubicBezTo>
                        <a:pt x="116835" y="215566"/>
                        <a:pt x="138325" y="212277"/>
                        <a:pt x="170659" y="201499"/>
                      </a:cubicBezTo>
                      <a:cubicBezTo>
                        <a:pt x="253702" y="90775"/>
                        <a:pt x="167387" y="184908"/>
                        <a:pt x="250172" y="135238"/>
                      </a:cubicBezTo>
                      <a:cubicBezTo>
                        <a:pt x="260886" y="128810"/>
                        <a:pt x="266281" y="115665"/>
                        <a:pt x="276677" y="108734"/>
                      </a:cubicBezTo>
                      <a:cubicBezTo>
                        <a:pt x="293114" y="97776"/>
                        <a:pt x="312533" y="92030"/>
                        <a:pt x="329685" y="82229"/>
                      </a:cubicBezTo>
                      <a:cubicBezTo>
                        <a:pt x="401612" y="41128"/>
                        <a:pt x="336312" y="66768"/>
                        <a:pt x="409198" y="42473"/>
                      </a:cubicBezTo>
                      <a:cubicBezTo>
                        <a:pt x="422450" y="33638"/>
                        <a:pt x="434042" y="21561"/>
                        <a:pt x="448955" y="15968"/>
                      </a:cubicBezTo>
                      <a:cubicBezTo>
                        <a:pt x="543325" y="-19421"/>
                        <a:pt x="783320" y="14902"/>
                        <a:pt x="806764" y="15968"/>
                      </a:cubicBezTo>
                      <a:cubicBezTo>
                        <a:pt x="844585" y="23533"/>
                        <a:pt x="888610" y="31246"/>
                        <a:pt x="926033" y="42473"/>
                      </a:cubicBezTo>
                      <a:cubicBezTo>
                        <a:pt x="952793" y="50501"/>
                        <a:pt x="982300" y="53480"/>
                        <a:pt x="1005546" y="68977"/>
                      </a:cubicBezTo>
                      <a:cubicBezTo>
                        <a:pt x="1018798" y="77812"/>
                        <a:pt x="1032866" y="85531"/>
                        <a:pt x="1045303" y="95481"/>
                      </a:cubicBezTo>
                      <a:cubicBezTo>
                        <a:pt x="1055059" y="103286"/>
                        <a:pt x="1061093" y="115558"/>
                        <a:pt x="1071807" y="121986"/>
                      </a:cubicBezTo>
                      <a:cubicBezTo>
                        <a:pt x="1083785" y="129173"/>
                        <a:pt x="1098312" y="130821"/>
                        <a:pt x="1111564" y="135238"/>
                      </a:cubicBezTo>
                      <a:cubicBezTo>
                        <a:pt x="1124816" y="144073"/>
                        <a:pt x="1138883" y="151792"/>
                        <a:pt x="1151320" y="161742"/>
                      </a:cubicBezTo>
                      <a:cubicBezTo>
                        <a:pt x="1178293" y="183321"/>
                        <a:pt x="1184651" y="198487"/>
                        <a:pt x="1204329" y="228003"/>
                      </a:cubicBezTo>
                      <a:cubicBezTo>
                        <a:pt x="1199912" y="258925"/>
                        <a:pt x="1200955" y="291135"/>
                        <a:pt x="1191077" y="320768"/>
                      </a:cubicBezTo>
                      <a:cubicBezTo>
                        <a:pt x="1187126" y="332621"/>
                        <a:pt x="1176941" y="345506"/>
                        <a:pt x="1164572" y="347273"/>
                      </a:cubicBezTo>
                      <a:cubicBezTo>
                        <a:pt x="1142274" y="350459"/>
                        <a:pt x="1120042" y="339948"/>
                        <a:pt x="1098311" y="334021"/>
                      </a:cubicBezTo>
                      <a:cubicBezTo>
                        <a:pt x="1071357" y="326670"/>
                        <a:pt x="1018798" y="307516"/>
                        <a:pt x="1018798" y="307516"/>
                      </a:cubicBezTo>
                      <a:cubicBezTo>
                        <a:pt x="1005546" y="298681"/>
                        <a:pt x="993288" y="288135"/>
                        <a:pt x="979042" y="281012"/>
                      </a:cubicBezTo>
                      <a:cubicBezTo>
                        <a:pt x="966548" y="274765"/>
                        <a:pt x="951263" y="274947"/>
                        <a:pt x="939285" y="267760"/>
                      </a:cubicBezTo>
                      <a:cubicBezTo>
                        <a:pt x="928571" y="261332"/>
                        <a:pt x="923495" y="247683"/>
                        <a:pt x="912781" y="241255"/>
                      </a:cubicBezTo>
                      <a:cubicBezTo>
                        <a:pt x="900803" y="234068"/>
                        <a:pt x="886456" y="231841"/>
                        <a:pt x="873024" y="228003"/>
                      </a:cubicBezTo>
                      <a:cubicBezTo>
                        <a:pt x="794122" y="205460"/>
                        <a:pt x="830484" y="220269"/>
                        <a:pt x="727250" y="201499"/>
                      </a:cubicBezTo>
                      <a:cubicBezTo>
                        <a:pt x="709331" y="198241"/>
                        <a:pt x="691911" y="192664"/>
                        <a:pt x="674242" y="188247"/>
                      </a:cubicBezTo>
                      <a:cubicBezTo>
                        <a:pt x="590372" y="202225"/>
                        <a:pt x="621599" y="201499"/>
                        <a:pt x="581477" y="201499"/>
                      </a:cubicBezTo>
                    </a:path>
                  </a:pathLst>
                </a:custGeom>
                <a:solidFill>
                  <a:srgbClr val="FF66F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</p:grpSp>
          <p:sp>
            <p:nvSpPr>
              <p:cNvPr id="833" name="正方形/長方形 832"/>
              <p:cNvSpPr/>
              <p:nvPr/>
            </p:nvSpPr>
            <p:spPr>
              <a:xfrm>
                <a:off x="3211081" y="1525873"/>
                <a:ext cx="3110384" cy="1353091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ja-JP" altLang="en-US" sz="2000" b="0" cap="none" spc="0" dirty="0" smtClean="0">
                    <a:ln w="18415" cmpd="sng">
                      <a:solidFill>
                        <a:sysClr val="windowText" lastClr="000000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</a:rPr>
                  <a:t>もんだい</a:t>
                </a:r>
                <a:endParaRPr lang="ja-JP" altLang="en-US" sz="2000" b="0" cap="none" spc="0" dirty="0">
                  <a:ln w="18415" cmpd="sng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805" name="グループ化 804"/>
            <p:cNvGrpSpPr/>
            <p:nvPr/>
          </p:nvGrpSpPr>
          <p:grpSpPr>
            <a:xfrm>
              <a:off x="5588496" y="5061760"/>
              <a:ext cx="1455374" cy="1384722"/>
              <a:chOff x="2744777" y="1484784"/>
              <a:chExt cx="4050390" cy="4682851"/>
            </a:xfrm>
          </p:grpSpPr>
          <p:grpSp>
            <p:nvGrpSpPr>
              <p:cNvPr id="819" name="グループ化 818"/>
              <p:cNvGrpSpPr/>
              <p:nvPr/>
            </p:nvGrpSpPr>
            <p:grpSpPr>
              <a:xfrm>
                <a:off x="2744777" y="1484784"/>
                <a:ext cx="4050390" cy="4682851"/>
                <a:chOff x="2668961" y="1844824"/>
                <a:chExt cx="4050390" cy="4682851"/>
              </a:xfrm>
            </p:grpSpPr>
            <p:sp>
              <p:nvSpPr>
                <p:cNvPr id="824" name="フリーフォーム 823"/>
                <p:cNvSpPr/>
                <p:nvPr/>
              </p:nvSpPr>
              <p:spPr>
                <a:xfrm>
                  <a:off x="2668961" y="1844824"/>
                  <a:ext cx="4050390" cy="4682851"/>
                </a:xfrm>
                <a:custGeom>
                  <a:avLst/>
                  <a:gdLst>
                    <a:gd name="connsiteX0" fmla="*/ 1277497 w 4050390"/>
                    <a:gd name="connsiteY0" fmla="*/ 35515 h 4334120"/>
                    <a:gd name="connsiteX1" fmla="*/ 747410 w 4050390"/>
                    <a:gd name="connsiteY1" fmla="*/ 287306 h 4334120"/>
                    <a:gd name="connsiteX2" fmla="*/ 349845 w 4050390"/>
                    <a:gd name="connsiteY2" fmla="*/ 936663 h 4334120"/>
                    <a:gd name="connsiteX3" fmla="*/ 190819 w 4050390"/>
                    <a:gd name="connsiteY3" fmla="*/ 2672698 h 4334120"/>
                    <a:gd name="connsiteX4" fmla="*/ 204071 w 4050390"/>
                    <a:gd name="connsiteY4" fmla="*/ 4209950 h 4334120"/>
                    <a:gd name="connsiteX5" fmla="*/ 270332 w 4050390"/>
                    <a:gd name="connsiteY5" fmla="*/ 4249706 h 4334120"/>
                    <a:gd name="connsiteX6" fmla="*/ 3649637 w 4050390"/>
                    <a:gd name="connsiteY6" fmla="*/ 4302715 h 4334120"/>
                    <a:gd name="connsiteX7" fmla="*/ 4020697 w 4050390"/>
                    <a:gd name="connsiteY7" fmla="*/ 4249706 h 4334120"/>
                    <a:gd name="connsiteX8" fmla="*/ 3967689 w 4050390"/>
                    <a:gd name="connsiteY8" fmla="*/ 4156941 h 4334120"/>
                    <a:gd name="connsiteX9" fmla="*/ 3914680 w 4050390"/>
                    <a:gd name="connsiteY9" fmla="*/ 2526924 h 4334120"/>
                    <a:gd name="connsiteX10" fmla="*/ 3768906 w 4050390"/>
                    <a:gd name="connsiteY10" fmla="*/ 578854 h 4334120"/>
                    <a:gd name="connsiteX11" fmla="*/ 2152141 w 4050390"/>
                    <a:gd name="connsiteY11" fmla="*/ 22263 h 4334120"/>
                    <a:gd name="connsiteX12" fmla="*/ 1065463 w 4050390"/>
                    <a:gd name="connsiteY12" fmla="*/ 101776 h 4334120"/>
                    <a:gd name="connsiteX13" fmla="*/ 1065463 w 4050390"/>
                    <a:gd name="connsiteY13" fmla="*/ 101776 h 43341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4050390" h="4334120">
                      <a:moveTo>
                        <a:pt x="1277497" y="35515"/>
                      </a:moveTo>
                      <a:cubicBezTo>
                        <a:pt x="1089758" y="86315"/>
                        <a:pt x="902019" y="137115"/>
                        <a:pt x="747410" y="287306"/>
                      </a:cubicBezTo>
                      <a:cubicBezTo>
                        <a:pt x="592801" y="437497"/>
                        <a:pt x="442610" y="539098"/>
                        <a:pt x="349845" y="936663"/>
                      </a:cubicBezTo>
                      <a:cubicBezTo>
                        <a:pt x="257080" y="1334228"/>
                        <a:pt x="215115" y="2127150"/>
                        <a:pt x="190819" y="2672698"/>
                      </a:cubicBezTo>
                      <a:cubicBezTo>
                        <a:pt x="166523" y="3218246"/>
                        <a:pt x="190819" y="3947115"/>
                        <a:pt x="204071" y="4209950"/>
                      </a:cubicBezTo>
                      <a:cubicBezTo>
                        <a:pt x="217323" y="4472785"/>
                        <a:pt x="-303929" y="4234245"/>
                        <a:pt x="270332" y="4249706"/>
                      </a:cubicBezTo>
                      <a:cubicBezTo>
                        <a:pt x="844593" y="4265167"/>
                        <a:pt x="3024576" y="4302715"/>
                        <a:pt x="3649637" y="4302715"/>
                      </a:cubicBezTo>
                      <a:cubicBezTo>
                        <a:pt x="4274698" y="4302715"/>
                        <a:pt x="3967688" y="4274002"/>
                        <a:pt x="4020697" y="4249706"/>
                      </a:cubicBezTo>
                      <a:cubicBezTo>
                        <a:pt x="4073706" y="4225410"/>
                        <a:pt x="3985359" y="4444071"/>
                        <a:pt x="3967689" y="4156941"/>
                      </a:cubicBezTo>
                      <a:cubicBezTo>
                        <a:pt x="3950020" y="3869811"/>
                        <a:pt x="3947811" y="3123272"/>
                        <a:pt x="3914680" y="2526924"/>
                      </a:cubicBezTo>
                      <a:cubicBezTo>
                        <a:pt x="3881550" y="1930576"/>
                        <a:pt x="4062663" y="996298"/>
                        <a:pt x="3768906" y="578854"/>
                      </a:cubicBezTo>
                      <a:cubicBezTo>
                        <a:pt x="3475150" y="161411"/>
                        <a:pt x="2602715" y="101776"/>
                        <a:pt x="2152141" y="22263"/>
                      </a:cubicBezTo>
                      <a:cubicBezTo>
                        <a:pt x="1701567" y="-57250"/>
                        <a:pt x="1065463" y="101776"/>
                        <a:pt x="1065463" y="101776"/>
                      </a:cubicBezTo>
                      <a:lnTo>
                        <a:pt x="1065463" y="101776"/>
                      </a:lnTo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825" name="円/楕円 824"/>
                <p:cNvSpPr/>
                <p:nvPr/>
              </p:nvSpPr>
              <p:spPr>
                <a:xfrm>
                  <a:off x="3539968" y="2708920"/>
                  <a:ext cx="864096" cy="864096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826" name="弦 825"/>
                <p:cNvSpPr/>
                <p:nvPr/>
              </p:nvSpPr>
              <p:spPr>
                <a:xfrm rot="17413514">
                  <a:off x="3511875" y="2740803"/>
                  <a:ext cx="863204" cy="848977"/>
                </a:xfrm>
                <a:prstGeom prst="chord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827" name="円/楕円 826"/>
                <p:cNvSpPr/>
                <p:nvPr/>
              </p:nvSpPr>
              <p:spPr>
                <a:xfrm>
                  <a:off x="4913988" y="2708920"/>
                  <a:ext cx="864096" cy="864096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828" name="弦 827"/>
                <p:cNvSpPr/>
                <p:nvPr/>
              </p:nvSpPr>
              <p:spPr>
                <a:xfrm rot="17413514">
                  <a:off x="4885895" y="2740803"/>
                  <a:ext cx="863204" cy="848977"/>
                </a:xfrm>
                <a:prstGeom prst="chord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829" name="円/楕円 828"/>
                <p:cNvSpPr/>
                <p:nvPr/>
              </p:nvSpPr>
              <p:spPr>
                <a:xfrm>
                  <a:off x="3779912" y="2996952"/>
                  <a:ext cx="360040" cy="28803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830" name="円/楕円 829"/>
                <p:cNvSpPr/>
                <p:nvPr/>
              </p:nvSpPr>
              <p:spPr>
                <a:xfrm>
                  <a:off x="5137477" y="3021275"/>
                  <a:ext cx="360040" cy="28803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</p:grpSp>
          <p:grpSp>
            <p:nvGrpSpPr>
              <p:cNvPr id="820" name="グループ化 819"/>
              <p:cNvGrpSpPr/>
              <p:nvPr/>
            </p:nvGrpSpPr>
            <p:grpSpPr>
              <a:xfrm>
                <a:off x="4333282" y="3948385"/>
                <a:ext cx="880011" cy="701173"/>
                <a:chOff x="4109793" y="3844323"/>
                <a:chExt cx="1216771" cy="701173"/>
              </a:xfrm>
            </p:grpSpPr>
            <p:sp>
              <p:nvSpPr>
                <p:cNvPr id="822" name="フリーフォーム 821"/>
                <p:cNvSpPr/>
                <p:nvPr/>
              </p:nvSpPr>
              <p:spPr>
                <a:xfrm>
                  <a:off x="4109793" y="4052449"/>
                  <a:ext cx="1204329" cy="493047"/>
                </a:xfrm>
                <a:custGeom>
                  <a:avLst/>
                  <a:gdLst>
                    <a:gd name="connsiteX0" fmla="*/ 700746 w 1204329"/>
                    <a:gd name="connsiteY0" fmla="*/ 188247 h 493047"/>
                    <a:gd name="connsiteX1" fmla="*/ 528468 w 1204329"/>
                    <a:gd name="connsiteY1" fmla="*/ 201499 h 493047"/>
                    <a:gd name="connsiteX2" fmla="*/ 448955 w 1204329"/>
                    <a:gd name="connsiteY2" fmla="*/ 228003 h 493047"/>
                    <a:gd name="connsiteX3" fmla="*/ 369442 w 1204329"/>
                    <a:gd name="connsiteY3" fmla="*/ 281012 h 493047"/>
                    <a:gd name="connsiteX4" fmla="*/ 303181 w 1204329"/>
                    <a:gd name="connsiteY4" fmla="*/ 334021 h 493047"/>
                    <a:gd name="connsiteX5" fmla="*/ 236920 w 1204329"/>
                    <a:gd name="connsiteY5" fmla="*/ 400281 h 493047"/>
                    <a:gd name="connsiteX6" fmla="*/ 170659 w 1204329"/>
                    <a:gd name="connsiteY6" fmla="*/ 440038 h 493047"/>
                    <a:gd name="connsiteX7" fmla="*/ 130903 w 1204329"/>
                    <a:gd name="connsiteY7" fmla="*/ 466542 h 493047"/>
                    <a:gd name="connsiteX8" fmla="*/ 51390 w 1204329"/>
                    <a:gd name="connsiteY8" fmla="*/ 493047 h 493047"/>
                    <a:gd name="connsiteX9" fmla="*/ 24885 w 1204329"/>
                    <a:gd name="connsiteY9" fmla="*/ 347273 h 493047"/>
                    <a:gd name="connsiteX10" fmla="*/ 64642 w 1204329"/>
                    <a:gd name="connsiteY10" fmla="*/ 281012 h 493047"/>
                    <a:gd name="connsiteX11" fmla="*/ 91146 w 1204329"/>
                    <a:gd name="connsiteY11" fmla="*/ 241255 h 493047"/>
                    <a:gd name="connsiteX12" fmla="*/ 170659 w 1204329"/>
                    <a:gd name="connsiteY12" fmla="*/ 201499 h 493047"/>
                    <a:gd name="connsiteX13" fmla="*/ 250172 w 1204329"/>
                    <a:gd name="connsiteY13" fmla="*/ 135238 h 493047"/>
                    <a:gd name="connsiteX14" fmla="*/ 276677 w 1204329"/>
                    <a:gd name="connsiteY14" fmla="*/ 108734 h 493047"/>
                    <a:gd name="connsiteX15" fmla="*/ 329685 w 1204329"/>
                    <a:gd name="connsiteY15" fmla="*/ 82229 h 493047"/>
                    <a:gd name="connsiteX16" fmla="*/ 409198 w 1204329"/>
                    <a:gd name="connsiteY16" fmla="*/ 42473 h 493047"/>
                    <a:gd name="connsiteX17" fmla="*/ 448955 w 1204329"/>
                    <a:gd name="connsiteY17" fmla="*/ 15968 h 493047"/>
                    <a:gd name="connsiteX18" fmla="*/ 806764 w 1204329"/>
                    <a:gd name="connsiteY18" fmla="*/ 15968 h 493047"/>
                    <a:gd name="connsiteX19" fmla="*/ 926033 w 1204329"/>
                    <a:gd name="connsiteY19" fmla="*/ 42473 h 493047"/>
                    <a:gd name="connsiteX20" fmla="*/ 1005546 w 1204329"/>
                    <a:gd name="connsiteY20" fmla="*/ 68977 h 493047"/>
                    <a:gd name="connsiteX21" fmla="*/ 1045303 w 1204329"/>
                    <a:gd name="connsiteY21" fmla="*/ 95481 h 493047"/>
                    <a:gd name="connsiteX22" fmla="*/ 1071807 w 1204329"/>
                    <a:gd name="connsiteY22" fmla="*/ 121986 h 493047"/>
                    <a:gd name="connsiteX23" fmla="*/ 1111564 w 1204329"/>
                    <a:gd name="connsiteY23" fmla="*/ 135238 h 493047"/>
                    <a:gd name="connsiteX24" fmla="*/ 1151320 w 1204329"/>
                    <a:gd name="connsiteY24" fmla="*/ 161742 h 493047"/>
                    <a:gd name="connsiteX25" fmla="*/ 1204329 w 1204329"/>
                    <a:gd name="connsiteY25" fmla="*/ 228003 h 493047"/>
                    <a:gd name="connsiteX26" fmla="*/ 1191077 w 1204329"/>
                    <a:gd name="connsiteY26" fmla="*/ 320768 h 493047"/>
                    <a:gd name="connsiteX27" fmla="*/ 1164572 w 1204329"/>
                    <a:gd name="connsiteY27" fmla="*/ 347273 h 493047"/>
                    <a:gd name="connsiteX28" fmla="*/ 1098311 w 1204329"/>
                    <a:gd name="connsiteY28" fmla="*/ 334021 h 493047"/>
                    <a:gd name="connsiteX29" fmla="*/ 1018798 w 1204329"/>
                    <a:gd name="connsiteY29" fmla="*/ 307516 h 493047"/>
                    <a:gd name="connsiteX30" fmla="*/ 979042 w 1204329"/>
                    <a:gd name="connsiteY30" fmla="*/ 281012 h 493047"/>
                    <a:gd name="connsiteX31" fmla="*/ 939285 w 1204329"/>
                    <a:gd name="connsiteY31" fmla="*/ 267760 h 493047"/>
                    <a:gd name="connsiteX32" fmla="*/ 912781 w 1204329"/>
                    <a:gd name="connsiteY32" fmla="*/ 241255 h 493047"/>
                    <a:gd name="connsiteX33" fmla="*/ 873024 w 1204329"/>
                    <a:gd name="connsiteY33" fmla="*/ 228003 h 493047"/>
                    <a:gd name="connsiteX34" fmla="*/ 727250 w 1204329"/>
                    <a:gd name="connsiteY34" fmla="*/ 201499 h 493047"/>
                    <a:gd name="connsiteX35" fmla="*/ 674242 w 1204329"/>
                    <a:gd name="connsiteY35" fmla="*/ 188247 h 493047"/>
                    <a:gd name="connsiteX36" fmla="*/ 581477 w 1204329"/>
                    <a:gd name="connsiteY36" fmla="*/ 201499 h 493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1204329" h="493047">
                      <a:moveTo>
                        <a:pt x="700746" y="188247"/>
                      </a:moveTo>
                      <a:cubicBezTo>
                        <a:pt x="643320" y="192664"/>
                        <a:pt x="585359" y="192516"/>
                        <a:pt x="528468" y="201499"/>
                      </a:cubicBezTo>
                      <a:cubicBezTo>
                        <a:pt x="500872" y="205856"/>
                        <a:pt x="448955" y="228003"/>
                        <a:pt x="448955" y="228003"/>
                      </a:cubicBezTo>
                      <a:cubicBezTo>
                        <a:pt x="422451" y="245673"/>
                        <a:pt x="391967" y="258488"/>
                        <a:pt x="369442" y="281012"/>
                      </a:cubicBezTo>
                      <a:cubicBezTo>
                        <a:pt x="331675" y="318778"/>
                        <a:pt x="353333" y="300585"/>
                        <a:pt x="303181" y="334021"/>
                      </a:cubicBezTo>
                      <a:cubicBezTo>
                        <a:pt x="257744" y="402177"/>
                        <a:pt x="300028" y="349795"/>
                        <a:pt x="236920" y="400281"/>
                      </a:cubicBezTo>
                      <a:cubicBezTo>
                        <a:pt x="184944" y="441862"/>
                        <a:pt x="239704" y="417023"/>
                        <a:pt x="170659" y="440038"/>
                      </a:cubicBezTo>
                      <a:cubicBezTo>
                        <a:pt x="157407" y="448873"/>
                        <a:pt x="145457" y="460073"/>
                        <a:pt x="130903" y="466542"/>
                      </a:cubicBezTo>
                      <a:cubicBezTo>
                        <a:pt x="105373" y="477889"/>
                        <a:pt x="51390" y="493047"/>
                        <a:pt x="51390" y="493047"/>
                      </a:cubicBezTo>
                      <a:cubicBezTo>
                        <a:pt x="-28123" y="466541"/>
                        <a:pt x="2744" y="491194"/>
                        <a:pt x="24885" y="347273"/>
                      </a:cubicBezTo>
                      <a:cubicBezTo>
                        <a:pt x="32557" y="297406"/>
                        <a:pt x="36784" y="315834"/>
                        <a:pt x="64642" y="281012"/>
                      </a:cubicBezTo>
                      <a:cubicBezTo>
                        <a:pt x="74592" y="268575"/>
                        <a:pt x="79884" y="252517"/>
                        <a:pt x="91146" y="241255"/>
                      </a:cubicBezTo>
                      <a:cubicBezTo>
                        <a:pt x="116835" y="215566"/>
                        <a:pt x="138325" y="212277"/>
                        <a:pt x="170659" y="201499"/>
                      </a:cubicBezTo>
                      <a:cubicBezTo>
                        <a:pt x="253702" y="90775"/>
                        <a:pt x="167387" y="184908"/>
                        <a:pt x="250172" y="135238"/>
                      </a:cubicBezTo>
                      <a:cubicBezTo>
                        <a:pt x="260886" y="128810"/>
                        <a:pt x="266281" y="115665"/>
                        <a:pt x="276677" y="108734"/>
                      </a:cubicBezTo>
                      <a:cubicBezTo>
                        <a:pt x="293114" y="97776"/>
                        <a:pt x="312533" y="92030"/>
                        <a:pt x="329685" y="82229"/>
                      </a:cubicBezTo>
                      <a:cubicBezTo>
                        <a:pt x="401612" y="41128"/>
                        <a:pt x="336312" y="66768"/>
                        <a:pt x="409198" y="42473"/>
                      </a:cubicBezTo>
                      <a:cubicBezTo>
                        <a:pt x="422450" y="33638"/>
                        <a:pt x="434042" y="21561"/>
                        <a:pt x="448955" y="15968"/>
                      </a:cubicBezTo>
                      <a:cubicBezTo>
                        <a:pt x="543325" y="-19421"/>
                        <a:pt x="783320" y="14902"/>
                        <a:pt x="806764" y="15968"/>
                      </a:cubicBezTo>
                      <a:cubicBezTo>
                        <a:pt x="844585" y="23533"/>
                        <a:pt x="888610" y="31246"/>
                        <a:pt x="926033" y="42473"/>
                      </a:cubicBezTo>
                      <a:cubicBezTo>
                        <a:pt x="952793" y="50501"/>
                        <a:pt x="982300" y="53480"/>
                        <a:pt x="1005546" y="68977"/>
                      </a:cubicBezTo>
                      <a:cubicBezTo>
                        <a:pt x="1018798" y="77812"/>
                        <a:pt x="1032866" y="85531"/>
                        <a:pt x="1045303" y="95481"/>
                      </a:cubicBezTo>
                      <a:cubicBezTo>
                        <a:pt x="1055059" y="103286"/>
                        <a:pt x="1061093" y="115558"/>
                        <a:pt x="1071807" y="121986"/>
                      </a:cubicBezTo>
                      <a:cubicBezTo>
                        <a:pt x="1083785" y="129173"/>
                        <a:pt x="1098312" y="130821"/>
                        <a:pt x="1111564" y="135238"/>
                      </a:cubicBezTo>
                      <a:cubicBezTo>
                        <a:pt x="1124816" y="144073"/>
                        <a:pt x="1138883" y="151792"/>
                        <a:pt x="1151320" y="161742"/>
                      </a:cubicBezTo>
                      <a:cubicBezTo>
                        <a:pt x="1178293" y="183321"/>
                        <a:pt x="1184651" y="198487"/>
                        <a:pt x="1204329" y="228003"/>
                      </a:cubicBezTo>
                      <a:cubicBezTo>
                        <a:pt x="1199912" y="258925"/>
                        <a:pt x="1200955" y="291135"/>
                        <a:pt x="1191077" y="320768"/>
                      </a:cubicBezTo>
                      <a:cubicBezTo>
                        <a:pt x="1187126" y="332621"/>
                        <a:pt x="1176941" y="345506"/>
                        <a:pt x="1164572" y="347273"/>
                      </a:cubicBezTo>
                      <a:cubicBezTo>
                        <a:pt x="1142274" y="350459"/>
                        <a:pt x="1120042" y="339948"/>
                        <a:pt x="1098311" y="334021"/>
                      </a:cubicBezTo>
                      <a:cubicBezTo>
                        <a:pt x="1071357" y="326670"/>
                        <a:pt x="1018798" y="307516"/>
                        <a:pt x="1018798" y="307516"/>
                      </a:cubicBezTo>
                      <a:cubicBezTo>
                        <a:pt x="1005546" y="298681"/>
                        <a:pt x="993288" y="288135"/>
                        <a:pt x="979042" y="281012"/>
                      </a:cubicBezTo>
                      <a:cubicBezTo>
                        <a:pt x="966548" y="274765"/>
                        <a:pt x="951263" y="274947"/>
                        <a:pt x="939285" y="267760"/>
                      </a:cubicBezTo>
                      <a:cubicBezTo>
                        <a:pt x="928571" y="261332"/>
                        <a:pt x="923495" y="247683"/>
                        <a:pt x="912781" y="241255"/>
                      </a:cubicBezTo>
                      <a:cubicBezTo>
                        <a:pt x="900803" y="234068"/>
                        <a:pt x="886456" y="231841"/>
                        <a:pt x="873024" y="228003"/>
                      </a:cubicBezTo>
                      <a:cubicBezTo>
                        <a:pt x="794122" y="205460"/>
                        <a:pt x="830484" y="220269"/>
                        <a:pt x="727250" y="201499"/>
                      </a:cubicBezTo>
                      <a:cubicBezTo>
                        <a:pt x="709331" y="198241"/>
                        <a:pt x="691911" y="192664"/>
                        <a:pt x="674242" y="188247"/>
                      </a:cubicBezTo>
                      <a:cubicBezTo>
                        <a:pt x="590372" y="202225"/>
                        <a:pt x="621599" y="201499"/>
                        <a:pt x="581477" y="201499"/>
                      </a:cubicBezTo>
                    </a:path>
                  </a:pathLst>
                </a:custGeom>
                <a:solidFill>
                  <a:srgbClr val="FF66F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823" name="フリーフォーム 822"/>
                <p:cNvSpPr/>
                <p:nvPr/>
              </p:nvSpPr>
              <p:spPr>
                <a:xfrm>
                  <a:off x="4122235" y="3844323"/>
                  <a:ext cx="1204329" cy="493047"/>
                </a:xfrm>
                <a:custGeom>
                  <a:avLst/>
                  <a:gdLst>
                    <a:gd name="connsiteX0" fmla="*/ 700746 w 1204329"/>
                    <a:gd name="connsiteY0" fmla="*/ 188247 h 493047"/>
                    <a:gd name="connsiteX1" fmla="*/ 528468 w 1204329"/>
                    <a:gd name="connsiteY1" fmla="*/ 201499 h 493047"/>
                    <a:gd name="connsiteX2" fmla="*/ 448955 w 1204329"/>
                    <a:gd name="connsiteY2" fmla="*/ 228003 h 493047"/>
                    <a:gd name="connsiteX3" fmla="*/ 369442 w 1204329"/>
                    <a:gd name="connsiteY3" fmla="*/ 281012 h 493047"/>
                    <a:gd name="connsiteX4" fmla="*/ 303181 w 1204329"/>
                    <a:gd name="connsiteY4" fmla="*/ 334021 h 493047"/>
                    <a:gd name="connsiteX5" fmla="*/ 236920 w 1204329"/>
                    <a:gd name="connsiteY5" fmla="*/ 400281 h 493047"/>
                    <a:gd name="connsiteX6" fmla="*/ 170659 w 1204329"/>
                    <a:gd name="connsiteY6" fmla="*/ 440038 h 493047"/>
                    <a:gd name="connsiteX7" fmla="*/ 130903 w 1204329"/>
                    <a:gd name="connsiteY7" fmla="*/ 466542 h 493047"/>
                    <a:gd name="connsiteX8" fmla="*/ 51390 w 1204329"/>
                    <a:gd name="connsiteY8" fmla="*/ 493047 h 493047"/>
                    <a:gd name="connsiteX9" fmla="*/ 24885 w 1204329"/>
                    <a:gd name="connsiteY9" fmla="*/ 347273 h 493047"/>
                    <a:gd name="connsiteX10" fmla="*/ 64642 w 1204329"/>
                    <a:gd name="connsiteY10" fmla="*/ 281012 h 493047"/>
                    <a:gd name="connsiteX11" fmla="*/ 91146 w 1204329"/>
                    <a:gd name="connsiteY11" fmla="*/ 241255 h 493047"/>
                    <a:gd name="connsiteX12" fmla="*/ 170659 w 1204329"/>
                    <a:gd name="connsiteY12" fmla="*/ 201499 h 493047"/>
                    <a:gd name="connsiteX13" fmla="*/ 250172 w 1204329"/>
                    <a:gd name="connsiteY13" fmla="*/ 135238 h 493047"/>
                    <a:gd name="connsiteX14" fmla="*/ 276677 w 1204329"/>
                    <a:gd name="connsiteY14" fmla="*/ 108734 h 493047"/>
                    <a:gd name="connsiteX15" fmla="*/ 329685 w 1204329"/>
                    <a:gd name="connsiteY15" fmla="*/ 82229 h 493047"/>
                    <a:gd name="connsiteX16" fmla="*/ 409198 w 1204329"/>
                    <a:gd name="connsiteY16" fmla="*/ 42473 h 493047"/>
                    <a:gd name="connsiteX17" fmla="*/ 448955 w 1204329"/>
                    <a:gd name="connsiteY17" fmla="*/ 15968 h 493047"/>
                    <a:gd name="connsiteX18" fmla="*/ 806764 w 1204329"/>
                    <a:gd name="connsiteY18" fmla="*/ 15968 h 493047"/>
                    <a:gd name="connsiteX19" fmla="*/ 926033 w 1204329"/>
                    <a:gd name="connsiteY19" fmla="*/ 42473 h 493047"/>
                    <a:gd name="connsiteX20" fmla="*/ 1005546 w 1204329"/>
                    <a:gd name="connsiteY20" fmla="*/ 68977 h 493047"/>
                    <a:gd name="connsiteX21" fmla="*/ 1045303 w 1204329"/>
                    <a:gd name="connsiteY21" fmla="*/ 95481 h 493047"/>
                    <a:gd name="connsiteX22" fmla="*/ 1071807 w 1204329"/>
                    <a:gd name="connsiteY22" fmla="*/ 121986 h 493047"/>
                    <a:gd name="connsiteX23" fmla="*/ 1111564 w 1204329"/>
                    <a:gd name="connsiteY23" fmla="*/ 135238 h 493047"/>
                    <a:gd name="connsiteX24" fmla="*/ 1151320 w 1204329"/>
                    <a:gd name="connsiteY24" fmla="*/ 161742 h 493047"/>
                    <a:gd name="connsiteX25" fmla="*/ 1204329 w 1204329"/>
                    <a:gd name="connsiteY25" fmla="*/ 228003 h 493047"/>
                    <a:gd name="connsiteX26" fmla="*/ 1191077 w 1204329"/>
                    <a:gd name="connsiteY26" fmla="*/ 320768 h 493047"/>
                    <a:gd name="connsiteX27" fmla="*/ 1164572 w 1204329"/>
                    <a:gd name="connsiteY27" fmla="*/ 347273 h 493047"/>
                    <a:gd name="connsiteX28" fmla="*/ 1098311 w 1204329"/>
                    <a:gd name="connsiteY28" fmla="*/ 334021 h 493047"/>
                    <a:gd name="connsiteX29" fmla="*/ 1018798 w 1204329"/>
                    <a:gd name="connsiteY29" fmla="*/ 307516 h 493047"/>
                    <a:gd name="connsiteX30" fmla="*/ 979042 w 1204329"/>
                    <a:gd name="connsiteY30" fmla="*/ 281012 h 493047"/>
                    <a:gd name="connsiteX31" fmla="*/ 939285 w 1204329"/>
                    <a:gd name="connsiteY31" fmla="*/ 267760 h 493047"/>
                    <a:gd name="connsiteX32" fmla="*/ 912781 w 1204329"/>
                    <a:gd name="connsiteY32" fmla="*/ 241255 h 493047"/>
                    <a:gd name="connsiteX33" fmla="*/ 873024 w 1204329"/>
                    <a:gd name="connsiteY33" fmla="*/ 228003 h 493047"/>
                    <a:gd name="connsiteX34" fmla="*/ 727250 w 1204329"/>
                    <a:gd name="connsiteY34" fmla="*/ 201499 h 493047"/>
                    <a:gd name="connsiteX35" fmla="*/ 674242 w 1204329"/>
                    <a:gd name="connsiteY35" fmla="*/ 188247 h 493047"/>
                    <a:gd name="connsiteX36" fmla="*/ 581477 w 1204329"/>
                    <a:gd name="connsiteY36" fmla="*/ 201499 h 493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1204329" h="493047">
                      <a:moveTo>
                        <a:pt x="700746" y="188247"/>
                      </a:moveTo>
                      <a:cubicBezTo>
                        <a:pt x="643320" y="192664"/>
                        <a:pt x="585359" y="192516"/>
                        <a:pt x="528468" y="201499"/>
                      </a:cubicBezTo>
                      <a:cubicBezTo>
                        <a:pt x="500872" y="205856"/>
                        <a:pt x="448955" y="228003"/>
                        <a:pt x="448955" y="228003"/>
                      </a:cubicBezTo>
                      <a:cubicBezTo>
                        <a:pt x="422451" y="245673"/>
                        <a:pt x="391967" y="258488"/>
                        <a:pt x="369442" y="281012"/>
                      </a:cubicBezTo>
                      <a:cubicBezTo>
                        <a:pt x="331675" y="318778"/>
                        <a:pt x="353333" y="300585"/>
                        <a:pt x="303181" y="334021"/>
                      </a:cubicBezTo>
                      <a:cubicBezTo>
                        <a:pt x="257744" y="402177"/>
                        <a:pt x="300028" y="349795"/>
                        <a:pt x="236920" y="400281"/>
                      </a:cubicBezTo>
                      <a:cubicBezTo>
                        <a:pt x="184944" y="441862"/>
                        <a:pt x="239704" y="417023"/>
                        <a:pt x="170659" y="440038"/>
                      </a:cubicBezTo>
                      <a:cubicBezTo>
                        <a:pt x="157407" y="448873"/>
                        <a:pt x="145457" y="460073"/>
                        <a:pt x="130903" y="466542"/>
                      </a:cubicBezTo>
                      <a:cubicBezTo>
                        <a:pt x="105373" y="477889"/>
                        <a:pt x="51390" y="493047"/>
                        <a:pt x="51390" y="493047"/>
                      </a:cubicBezTo>
                      <a:cubicBezTo>
                        <a:pt x="-28123" y="466541"/>
                        <a:pt x="2744" y="491194"/>
                        <a:pt x="24885" y="347273"/>
                      </a:cubicBezTo>
                      <a:cubicBezTo>
                        <a:pt x="32557" y="297406"/>
                        <a:pt x="36784" y="315834"/>
                        <a:pt x="64642" y="281012"/>
                      </a:cubicBezTo>
                      <a:cubicBezTo>
                        <a:pt x="74592" y="268575"/>
                        <a:pt x="79884" y="252517"/>
                        <a:pt x="91146" y="241255"/>
                      </a:cubicBezTo>
                      <a:cubicBezTo>
                        <a:pt x="116835" y="215566"/>
                        <a:pt x="138325" y="212277"/>
                        <a:pt x="170659" y="201499"/>
                      </a:cubicBezTo>
                      <a:cubicBezTo>
                        <a:pt x="253702" y="90775"/>
                        <a:pt x="167387" y="184908"/>
                        <a:pt x="250172" y="135238"/>
                      </a:cubicBezTo>
                      <a:cubicBezTo>
                        <a:pt x="260886" y="128810"/>
                        <a:pt x="266281" y="115665"/>
                        <a:pt x="276677" y="108734"/>
                      </a:cubicBezTo>
                      <a:cubicBezTo>
                        <a:pt x="293114" y="97776"/>
                        <a:pt x="312533" y="92030"/>
                        <a:pt x="329685" y="82229"/>
                      </a:cubicBezTo>
                      <a:cubicBezTo>
                        <a:pt x="401612" y="41128"/>
                        <a:pt x="336312" y="66768"/>
                        <a:pt x="409198" y="42473"/>
                      </a:cubicBezTo>
                      <a:cubicBezTo>
                        <a:pt x="422450" y="33638"/>
                        <a:pt x="434042" y="21561"/>
                        <a:pt x="448955" y="15968"/>
                      </a:cubicBezTo>
                      <a:cubicBezTo>
                        <a:pt x="543325" y="-19421"/>
                        <a:pt x="783320" y="14902"/>
                        <a:pt x="806764" y="15968"/>
                      </a:cubicBezTo>
                      <a:cubicBezTo>
                        <a:pt x="844585" y="23533"/>
                        <a:pt x="888610" y="31246"/>
                        <a:pt x="926033" y="42473"/>
                      </a:cubicBezTo>
                      <a:cubicBezTo>
                        <a:pt x="952793" y="50501"/>
                        <a:pt x="982300" y="53480"/>
                        <a:pt x="1005546" y="68977"/>
                      </a:cubicBezTo>
                      <a:cubicBezTo>
                        <a:pt x="1018798" y="77812"/>
                        <a:pt x="1032866" y="85531"/>
                        <a:pt x="1045303" y="95481"/>
                      </a:cubicBezTo>
                      <a:cubicBezTo>
                        <a:pt x="1055059" y="103286"/>
                        <a:pt x="1061093" y="115558"/>
                        <a:pt x="1071807" y="121986"/>
                      </a:cubicBezTo>
                      <a:cubicBezTo>
                        <a:pt x="1083785" y="129173"/>
                        <a:pt x="1098312" y="130821"/>
                        <a:pt x="1111564" y="135238"/>
                      </a:cubicBezTo>
                      <a:cubicBezTo>
                        <a:pt x="1124816" y="144073"/>
                        <a:pt x="1138883" y="151792"/>
                        <a:pt x="1151320" y="161742"/>
                      </a:cubicBezTo>
                      <a:cubicBezTo>
                        <a:pt x="1178293" y="183321"/>
                        <a:pt x="1184651" y="198487"/>
                        <a:pt x="1204329" y="228003"/>
                      </a:cubicBezTo>
                      <a:cubicBezTo>
                        <a:pt x="1199912" y="258925"/>
                        <a:pt x="1200955" y="291135"/>
                        <a:pt x="1191077" y="320768"/>
                      </a:cubicBezTo>
                      <a:cubicBezTo>
                        <a:pt x="1187126" y="332621"/>
                        <a:pt x="1176941" y="345506"/>
                        <a:pt x="1164572" y="347273"/>
                      </a:cubicBezTo>
                      <a:cubicBezTo>
                        <a:pt x="1142274" y="350459"/>
                        <a:pt x="1120042" y="339948"/>
                        <a:pt x="1098311" y="334021"/>
                      </a:cubicBezTo>
                      <a:cubicBezTo>
                        <a:pt x="1071357" y="326670"/>
                        <a:pt x="1018798" y="307516"/>
                        <a:pt x="1018798" y="307516"/>
                      </a:cubicBezTo>
                      <a:cubicBezTo>
                        <a:pt x="1005546" y="298681"/>
                        <a:pt x="993288" y="288135"/>
                        <a:pt x="979042" y="281012"/>
                      </a:cubicBezTo>
                      <a:cubicBezTo>
                        <a:pt x="966548" y="274765"/>
                        <a:pt x="951263" y="274947"/>
                        <a:pt x="939285" y="267760"/>
                      </a:cubicBezTo>
                      <a:cubicBezTo>
                        <a:pt x="928571" y="261332"/>
                        <a:pt x="923495" y="247683"/>
                        <a:pt x="912781" y="241255"/>
                      </a:cubicBezTo>
                      <a:cubicBezTo>
                        <a:pt x="900803" y="234068"/>
                        <a:pt x="886456" y="231841"/>
                        <a:pt x="873024" y="228003"/>
                      </a:cubicBezTo>
                      <a:cubicBezTo>
                        <a:pt x="794122" y="205460"/>
                        <a:pt x="830484" y="220269"/>
                        <a:pt x="727250" y="201499"/>
                      </a:cubicBezTo>
                      <a:cubicBezTo>
                        <a:pt x="709331" y="198241"/>
                        <a:pt x="691911" y="192664"/>
                        <a:pt x="674242" y="188247"/>
                      </a:cubicBezTo>
                      <a:cubicBezTo>
                        <a:pt x="590372" y="202225"/>
                        <a:pt x="621599" y="201499"/>
                        <a:pt x="581477" y="201499"/>
                      </a:cubicBezTo>
                    </a:path>
                  </a:pathLst>
                </a:custGeom>
                <a:solidFill>
                  <a:srgbClr val="FF66F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</p:grpSp>
          <p:sp>
            <p:nvSpPr>
              <p:cNvPr id="821" name="正方形/長方形 820"/>
              <p:cNvSpPr/>
              <p:nvPr/>
            </p:nvSpPr>
            <p:spPr>
              <a:xfrm>
                <a:off x="3211081" y="1525873"/>
                <a:ext cx="3110384" cy="1353091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ja-JP" altLang="en-US" sz="2000" b="0" cap="none" spc="0" dirty="0" smtClean="0">
                    <a:ln w="18415" cmpd="sng">
                      <a:solidFill>
                        <a:sysClr val="windowText" lastClr="000000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</a:rPr>
                  <a:t>もんだい</a:t>
                </a:r>
                <a:endParaRPr lang="ja-JP" altLang="en-US" sz="2000" b="0" cap="none" spc="0" dirty="0">
                  <a:ln w="18415" cmpd="sng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806" name="グループ化 805"/>
            <p:cNvGrpSpPr/>
            <p:nvPr/>
          </p:nvGrpSpPr>
          <p:grpSpPr>
            <a:xfrm>
              <a:off x="7316688" y="5045224"/>
              <a:ext cx="1455374" cy="1384722"/>
              <a:chOff x="2744777" y="1484784"/>
              <a:chExt cx="4050390" cy="4682851"/>
            </a:xfrm>
          </p:grpSpPr>
          <p:grpSp>
            <p:nvGrpSpPr>
              <p:cNvPr id="807" name="グループ化 806"/>
              <p:cNvGrpSpPr/>
              <p:nvPr/>
            </p:nvGrpSpPr>
            <p:grpSpPr>
              <a:xfrm>
                <a:off x="2744777" y="1484784"/>
                <a:ext cx="4050390" cy="4682851"/>
                <a:chOff x="2668961" y="1844824"/>
                <a:chExt cx="4050390" cy="4682851"/>
              </a:xfrm>
            </p:grpSpPr>
            <p:sp>
              <p:nvSpPr>
                <p:cNvPr id="812" name="フリーフォーム 811"/>
                <p:cNvSpPr/>
                <p:nvPr/>
              </p:nvSpPr>
              <p:spPr>
                <a:xfrm>
                  <a:off x="2668961" y="1844824"/>
                  <a:ext cx="4050390" cy="4682851"/>
                </a:xfrm>
                <a:custGeom>
                  <a:avLst/>
                  <a:gdLst>
                    <a:gd name="connsiteX0" fmla="*/ 1277497 w 4050390"/>
                    <a:gd name="connsiteY0" fmla="*/ 35515 h 4334120"/>
                    <a:gd name="connsiteX1" fmla="*/ 747410 w 4050390"/>
                    <a:gd name="connsiteY1" fmla="*/ 287306 h 4334120"/>
                    <a:gd name="connsiteX2" fmla="*/ 349845 w 4050390"/>
                    <a:gd name="connsiteY2" fmla="*/ 936663 h 4334120"/>
                    <a:gd name="connsiteX3" fmla="*/ 190819 w 4050390"/>
                    <a:gd name="connsiteY3" fmla="*/ 2672698 h 4334120"/>
                    <a:gd name="connsiteX4" fmla="*/ 204071 w 4050390"/>
                    <a:gd name="connsiteY4" fmla="*/ 4209950 h 4334120"/>
                    <a:gd name="connsiteX5" fmla="*/ 270332 w 4050390"/>
                    <a:gd name="connsiteY5" fmla="*/ 4249706 h 4334120"/>
                    <a:gd name="connsiteX6" fmla="*/ 3649637 w 4050390"/>
                    <a:gd name="connsiteY6" fmla="*/ 4302715 h 4334120"/>
                    <a:gd name="connsiteX7" fmla="*/ 4020697 w 4050390"/>
                    <a:gd name="connsiteY7" fmla="*/ 4249706 h 4334120"/>
                    <a:gd name="connsiteX8" fmla="*/ 3967689 w 4050390"/>
                    <a:gd name="connsiteY8" fmla="*/ 4156941 h 4334120"/>
                    <a:gd name="connsiteX9" fmla="*/ 3914680 w 4050390"/>
                    <a:gd name="connsiteY9" fmla="*/ 2526924 h 4334120"/>
                    <a:gd name="connsiteX10" fmla="*/ 3768906 w 4050390"/>
                    <a:gd name="connsiteY10" fmla="*/ 578854 h 4334120"/>
                    <a:gd name="connsiteX11" fmla="*/ 2152141 w 4050390"/>
                    <a:gd name="connsiteY11" fmla="*/ 22263 h 4334120"/>
                    <a:gd name="connsiteX12" fmla="*/ 1065463 w 4050390"/>
                    <a:gd name="connsiteY12" fmla="*/ 101776 h 4334120"/>
                    <a:gd name="connsiteX13" fmla="*/ 1065463 w 4050390"/>
                    <a:gd name="connsiteY13" fmla="*/ 101776 h 43341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4050390" h="4334120">
                      <a:moveTo>
                        <a:pt x="1277497" y="35515"/>
                      </a:moveTo>
                      <a:cubicBezTo>
                        <a:pt x="1089758" y="86315"/>
                        <a:pt x="902019" y="137115"/>
                        <a:pt x="747410" y="287306"/>
                      </a:cubicBezTo>
                      <a:cubicBezTo>
                        <a:pt x="592801" y="437497"/>
                        <a:pt x="442610" y="539098"/>
                        <a:pt x="349845" y="936663"/>
                      </a:cubicBezTo>
                      <a:cubicBezTo>
                        <a:pt x="257080" y="1334228"/>
                        <a:pt x="215115" y="2127150"/>
                        <a:pt x="190819" y="2672698"/>
                      </a:cubicBezTo>
                      <a:cubicBezTo>
                        <a:pt x="166523" y="3218246"/>
                        <a:pt x="190819" y="3947115"/>
                        <a:pt x="204071" y="4209950"/>
                      </a:cubicBezTo>
                      <a:cubicBezTo>
                        <a:pt x="217323" y="4472785"/>
                        <a:pt x="-303929" y="4234245"/>
                        <a:pt x="270332" y="4249706"/>
                      </a:cubicBezTo>
                      <a:cubicBezTo>
                        <a:pt x="844593" y="4265167"/>
                        <a:pt x="3024576" y="4302715"/>
                        <a:pt x="3649637" y="4302715"/>
                      </a:cubicBezTo>
                      <a:cubicBezTo>
                        <a:pt x="4274698" y="4302715"/>
                        <a:pt x="3967688" y="4274002"/>
                        <a:pt x="4020697" y="4249706"/>
                      </a:cubicBezTo>
                      <a:cubicBezTo>
                        <a:pt x="4073706" y="4225410"/>
                        <a:pt x="3985359" y="4444071"/>
                        <a:pt x="3967689" y="4156941"/>
                      </a:cubicBezTo>
                      <a:cubicBezTo>
                        <a:pt x="3950020" y="3869811"/>
                        <a:pt x="3947811" y="3123272"/>
                        <a:pt x="3914680" y="2526924"/>
                      </a:cubicBezTo>
                      <a:cubicBezTo>
                        <a:pt x="3881550" y="1930576"/>
                        <a:pt x="4062663" y="996298"/>
                        <a:pt x="3768906" y="578854"/>
                      </a:cubicBezTo>
                      <a:cubicBezTo>
                        <a:pt x="3475150" y="161411"/>
                        <a:pt x="2602715" y="101776"/>
                        <a:pt x="2152141" y="22263"/>
                      </a:cubicBezTo>
                      <a:cubicBezTo>
                        <a:pt x="1701567" y="-57250"/>
                        <a:pt x="1065463" y="101776"/>
                        <a:pt x="1065463" y="101776"/>
                      </a:cubicBezTo>
                      <a:lnTo>
                        <a:pt x="1065463" y="101776"/>
                      </a:lnTo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813" name="円/楕円 812"/>
                <p:cNvSpPr/>
                <p:nvPr/>
              </p:nvSpPr>
              <p:spPr>
                <a:xfrm>
                  <a:off x="3539968" y="2708920"/>
                  <a:ext cx="864096" cy="864096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814" name="弦 813"/>
                <p:cNvSpPr/>
                <p:nvPr/>
              </p:nvSpPr>
              <p:spPr>
                <a:xfrm rot="17413514">
                  <a:off x="3511875" y="2740803"/>
                  <a:ext cx="863204" cy="848977"/>
                </a:xfrm>
                <a:prstGeom prst="chord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815" name="円/楕円 814"/>
                <p:cNvSpPr/>
                <p:nvPr/>
              </p:nvSpPr>
              <p:spPr>
                <a:xfrm>
                  <a:off x="4913988" y="2708920"/>
                  <a:ext cx="864096" cy="864096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816" name="弦 815"/>
                <p:cNvSpPr/>
                <p:nvPr/>
              </p:nvSpPr>
              <p:spPr>
                <a:xfrm rot="17413514">
                  <a:off x="4885895" y="2740803"/>
                  <a:ext cx="863204" cy="848977"/>
                </a:xfrm>
                <a:prstGeom prst="chord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817" name="円/楕円 816"/>
                <p:cNvSpPr/>
                <p:nvPr/>
              </p:nvSpPr>
              <p:spPr>
                <a:xfrm>
                  <a:off x="3779912" y="2996952"/>
                  <a:ext cx="360040" cy="28803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818" name="円/楕円 817"/>
                <p:cNvSpPr/>
                <p:nvPr/>
              </p:nvSpPr>
              <p:spPr>
                <a:xfrm>
                  <a:off x="5137477" y="3021275"/>
                  <a:ext cx="360040" cy="28803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</p:grpSp>
          <p:grpSp>
            <p:nvGrpSpPr>
              <p:cNvPr id="808" name="グループ化 807"/>
              <p:cNvGrpSpPr/>
              <p:nvPr/>
            </p:nvGrpSpPr>
            <p:grpSpPr>
              <a:xfrm>
                <a:off x="4333282" y="3948385"/>
                <a:ext cx="880011" cy="701173"/>
                <a:chOff x="4109793" y="3844323"/>
                <a:chExt cx="1216771" cy="701173"/>
              </a:xfrm>
            </p:grpSpPr>
            <p:sp>
              <p:nvSpPr>
                <p:cNvPr id="810" name="フリーフォーム 809"/>
                <p:cNvSpPr/>
                <p:nvPr/>
              </p:nvSpPr>
              <p:spPr>
                <a:xfrm>
                  <a:off x="4109793" y="4052449"/>
                  <a:ext cx="1204329" cy="493047"/>
                </a:xfrm>
                <a:custGeom>
                  <a:avLst/>
                  <a:gdLst>
                    <a:gd name="connsiteX0" fmla="*/ 700746 w 1204329"/>
                    <a:gd name="connsiteY0" fmla="*/ 188247 h 493047"/>
                    <a:gd name="connsiteX1" fmla="*/ 528468 w 1204329"/>
                    <a:gd name="connsiteY1" fmla="*/ 201499 h 493047"/>
                    <a:gd name="connsiteX2" fmla="*/ 448955 w 1204329"/>
                    <a:gd name="connsiteY2" fmla="*/ 228003 h 493047"/>
                    <a:gd name="connsiteX3" fmla="*/ 369442 w 1204329"/>
                    <a:gd name="connsiteY3" fmla="*/ 281012 h 493047"/>
                    <a:gd name="connsiteX4" fmla="*/ 303181 w 1204329"/>
                    <a:gd name="connsiteY4" fmla="*/ 334021 h 493047"/>
                    <a:gd name="connsiteX5" fmla="*/ 236920 w 1204329"/>
                    <a:gd name="connsiteY5" fmla="*/ 400281 h 493047"/>
                    <a:gd name="connsiteX6" fmla="*/ 170659 w 1204329"/>
                    <a:gd name="connsiteY6" fmla="*/ 440038 h 493047"/>
                    <a:gd name="connsiteX7" fmla="*/ 130903 w 1204329"/>
                    <a:gd name="connsiteY7" fmla="*/ 466542 h 493047"/>
                    <a:gd name="connsiteX8" fmla="*/ 51390 w 1204329"/>
                    <a:gd name="connsiteY8" fmla="*/ 493047 h 493047"/>
                    <a:gd name="connsiteX9" fmla="*/ 24885 w 1204329"/>
                    <a:gd name="connsiteY9" fmla="*/ 347273 h 493047"/>
                    <a:gd name="connsiteX10" fmla="*/ 64642 w 1204329"/>
                    <a:gd name="connsiteY10" fmla="*/ 281012 h 493047"/>
                    <a:gd name="connsiteX11" fmla="*/ 91146 w 1204329"/>
                    <a:gd name="connsiteY11" fmla="*/ 241255 h 493047"/>
                    <a:gd name="connsiteX12" fmla="*/ 170659 w 1204329"/>
                    <a:gd name="connsiteY12" fmla="*/ 201499 h 493047"/>
                    <a:gd name="connsiteX13" fmla="*/ 250172 w 1204329"/>
                    <a:gd name="connsiteY13" fmla="*/ 135238 h 493047"/>
                    <a:gd name="connsiteX14" fmla="*/ 276677 w 1204329"/>
                    <a:gd name="connsiteY14" fmla="*/ 108734 h 493047"/>
                    <a:gd name="connsiteX15" fmla="*/ 329685 w 1204329"/>
                    <a:gd name="connsiteY15" fmla="*/ 82229 h 493047"/>
                    <a:gd name="connsiteX16" fmla="*/ 409198 w 1204329"/>
                    <a:gd name="connsiteY16" fmla="*/ 42473 h 493047"/>
                    <a:gd name="connsiteX17" fmla="*/ 448955 w 1204329"/>
                    <a:gd name="connsiteY17" fmla="*/ 15968 h 493047"/>
                    <a:gd name="connsiteX18" fmla="*/ 806764 w 1204329"/>
                    <a:gd name="connsiteY18" fmla="*/ 15968 h 493047"/>
                    <a:gd name="connsiteX19" fmla="*/ 926033 w 1204329"/>
                    <a:gd name="connsiteY19" fmla="*/ 42473 h 493047"/>
                    <a:gd name="connsiteX20" fmla="*/ 1005546 w 1204329"/>
                    <a:gd name="connsiteY20" fmla="*/ 68977 h 493047"/>
                    <a:gd name="connsiteX21" fmla="*/ 1045303 w 1204329"/>
                    <a:gd name="connsiteY21" fmla="*/ 95481 h 493047"/>
                    <a:gd name="connsiteX22" fmla="*/ 1071807 w 1204329"/>
                    <a:gd name="connsiteY22" fmla="*/ 121986 h 493047"/>
                    <a:gd name="connsiteX23" fmla="*/ 1111564 w 1204329"/>
                    <a:gd name="connsiteY23" fmla="*/ 135238 h 493047"/>
                    <a:gd name="connsiteX24" fmla="*/ 1151320 w 1204329"/>
                    <a:gd name="connsiteY24" fmla="*/ 161742 h 493047"/>
                    <a:gd name="connsiteX25" fmla="*/ 1204329 w 1204329"/>
                    <a:gd name="connsiteY25" fmla="*/ 228003 h 493047"/>
                    <a:gd name="connsiteX26" fmla="*/ 1191077 w 1204329"/>
                    <a:gd name="connsiteY26" fmla="*/ 320768 h 493047"/>
                    <a:gd name="connsiteX27" fmla="*/ 1164572 w 1204329"/>
                    <a:gd name="connsiteY27" fmla="*/ 347273 h 493047"/>
                    <a:gd name="connsiteX28" fmla="*/ 1098311 w 1204329"/>
                    <a:gd name="connsiteY28" fmla="*/ 334021 h 493047"/>
                    <a:gd name="connsiteX29" fmla="*/ 1018798 w 1204329"/>
                    <a:gd name="connsiteY29" fmla="*/ 307516 h 493047"/>
                    <a:gd name="connsiteX30" fmla="*/ 979042 w 1204329"/>
                    <a:gd name="connsiteY30" fmla="*/ 281012 h 493047"/>
                    <a:gd name="connsiteX31" fmla="*/ 939285 w 1204329"/>
                    <a:gd name="connsiteY31" fmla="*/ 267760 h 493047"/>
                    <a:gd name="connsiteX32" fmla="*/ 912781 w 1204329"/>
                    <a:gd name="connsiteY32" fmla="*/ 241255 h 493047"/>
                    <a:gd name="connsiteX33" fmla="*/ 873024 w 1204329"/>
                    <a:gd name="connsiteY33" fmla="*/ 228003 h 493047"/>
                    <a:gd name="connsiteX34" fmla="*/ 727250 w 1204329"/>
                    <a:gd name="connsiteY34" fmla="*/ 201499 h 493047"/>
                    <a:gd name="connsiteX35" fmla="*/ 674242 w 1204329"/>
                    <a:gd name="connsiteY35" fmla="*/ 188247 h 493047"/>
                    <a:gd name="connsiteX36" fmla="*/ 581477 w 1204329"/>
                    <a:gd name="connsiteY36" fmla="*/ 201499 h 493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1204329" h="493047">
                      <a:moveTo>
                        <a:pt x="700746" y="188247"/>
                      </a:moveTo>
                      <a:cubicBezTo>
                        <a:pt x="643320" y="192664"/>
                        <a:pt x="585359" y="192516"/>
                        <a:pt x="528468" y="201499"/>
                      </a:cubicBezTo>
                      <a:cubicBezTo>
                        <a:pt x="500872" y="205856"/>
                        <a:pt x="448955" y="228003"/>
                        <a:pt x="448955" y="228003"/>
                      </a:cubicBezTo>
                      <a:cubicBezTo>
                        <a:pt x="422451" y="245673"/>
                        <a:pt x="391967" y="258488"/>
                        <a:pt x="369442" y="281012"/>
                      </a:cubicBezTo>
                      <a:cubicBezTo>
                        <a:pt x="331675" y="318778"/>
                        <a:pt x="353333" y="300585"/>
                        <a:pt x="303181" y="334021"/>
                      </a:cubicBezTo>
                      <a:cubicBezTo>
                        <a:pt x="257744" y="402177"/>
                        <a:pt x="300028" y="349795"/>
                        <a:pt x="236920" y="400281"/>
                      </a:cubicBezTo>
                      <a:cubicBezTo>
                        <a:pt x="184944" y="441862"/>
                        <a:pt x="239704" y="417023"/>
                        <a:pt x="170659" y="440038"/>
                      </a:cubicBezTo>
                      <a:cubicBezTo>
                        <a:pt x="157407" y="448873"/>
                        <a:pt x="145457" y="460073"/>
                        <a:pt x="130903" y="466542"/>
                      </a:cubicBezTo>
                      <a:cubicBezTo>
                        <a:pt x="105373" y="477889"/>
                        <a:pt x="51390" y="493047"/>
                        <a:pt x="51390" y="493047"/>
                      </a:cubicBezTo>
                      <a:cubicBezTo>
                        <a:pt x="-28123" y="466541"/>
                        <a:pt x="2744" y="491194"/>
                        <a:pt x="24885" y="347273"/>
                      </a:cubicBezTo>
                      <a:cubicBezTo>
                        <a:pt x="32557" y="297406"/>
                        <a:pt x="36784" y="315834"/>
                        <a:pt x="64642" y="281012"/>
                      </a:cubicBezTo>
                      <a:cubicBezTo>
                        <a:pt x="74592" y="268575"/>
                        <a:pt x="79884" y="252517"/>
                        <a:pt x="91146" y="241255"/>
                      </a:cubicBezTo>
                      <a:cubicBezTo>
                        <a:pt x="116835" y="215566"/>
                        <a:pt x="138325" y="212277"/>
                        <a:pt x="170659" y="201499"/>
                      </a:cubicBezTo>
                      <a:cubicBezTo>
                        <a:pt x="253702" y="90775"/>
                        <a:pt x="167387" y="184908"/>
                        <a:pt x="250172" y="135238"/>
                      </a:cubicBezTo>
                      <a:cubicBezTo>
                        <a:pt x="260886" y="128810"/>
                        <a:pt x="266281" y="115665"/>
                        <a:pt x="276677" y="108734"/>
                      </a:cubicBezTo>
                      <a:cubicBezTo>
                        <a:pt x="293114" y="97776"/>
                        <a:pt x="312533" y="92030"/>
                        <a:pt x="329685" y="82229"/>
                      </a:cubicBezTo>
                      <a:cubicBezTo>
                        <a:pt x="401612" y="41128"/>
                        <a:pt x="336312" y="66768"/>
                        <a:pt x="409198" y="42473"/>
                      </a:cubicBezTo>
                      <a:cubicBezTo>
                        <a:pt x="422450" y="33638"/>
                        <a:pt x="434042" y="21561"/>
                        <a:pt x="448955" y="15968"/>
                      </a:cubicBezTo>
                      <a:cubicBezTo>
                        <a:pt x="543325" y="-19421"/>
                        <a:pt x="783320" y="14902"/>
                        <a:pt x="806764" y="15968"/>
                      </a:cubicBezTo>
                      <a:cubicBezTo>
                        <a:pt x="844585" y="23533"/>
                        <a:pt x="888610" y="31246"/>
                        <a:pt x="926033" y="42473"/>
                      </a:cubicBezTo>
                      <a:cubicBezTo>
                        <a:pt x="952793" y="50501"/>
                        <a:pt x="982300" y="53480"/>
                        <a:pt x="1005546" y="68977"/>
                      </a:cubicBezTo>
                      <a:cubicBezTo>
                        <a:pt x="1018798" y="77812"/>
                        <a:pt x="1032866" y="85531"/>
                        <a:pt x="1045303" y="95481"/>
                      </a:cubicBezTo>
                      <a:cubicBezTo>
                        <a:pt x="1055059" y="103286"/>
                        <a:pt x="1061093" y="115558"/>
                        <a:pt x="1071807" y="121986"/>
                      </a:cubicBezTo>
                      <a:cubicBezTo>
                        <a:pt x="1083785" y="129173"/>
                        <a:pt x="1098312" y="130821"/>
                        <a:pt x="1111564" y="135238"/>
                      </a:cubicBezTo>
                      <a:cubicBezTo>
                        <a:pt x="1124816" y="144073"/>
                        <a:pt x="1138883" y="151792"/>
                        <a:pt x="1151320" y="161742"/>
                      </a:cubicBezTo>
                      <a:cubicBezTo>
                        <a:pt x="1178293" y="183321"/>
                        <a:pt x="1184651" y="198487"/>
                        <a:pt x="1204329" y="228003"/>
                      </a:cubicBezTo>
                      <a:cubicBezTo>
                        <a:pt x="1199912" y="258925"/>
                        <a:pt x="1200955" y="291135"/>
                        <a:pt x="1191077" y="320768"/>
                      </a:cubicBezTo>
                      <a:cubicBezTo>
                        <a:pt x="1187126" y="332621"/>
                        <a:pt x="1176941" y="345506"/>
                        <a:pt x="1164572" y="347273"/>
                      </a:cubicBezTo>
                      <a:cubicBezTo>
                        <a:pt x="1142274" y="350459"/>
                        <a:pt x="1120042" y="339948"/>
                        <a:pt x="1098311" y="334021"/>
                      </a:cubicBezTo>
                      <a:cubicBezTo>
                        <a:pt x="1071357" y="326670"/>
                        <a:pt x="1018798" y="307516"/>
                        <a:pt x="1018798" y="307516"/>
                      </a:cubicBezTo>
                      <a:cubicBezTo>
                        <a:pt x="1005546" y="298681"/>
                        <a:pt x="993288" y="288135"/>
                        <a:pt x="979042" y="281012"/>
                      </a:cubicBezTo>
                      <a:cubicBezTo>
                        <a:pt x="966548" y="274765"/>
                        <a:pt x="951263" y="274947"/>
                        <a:pt x="939285" y="267760"/>
                      </a:cubicBezTo>
                      <a:cubicBezTo>
                        <a:pt x="928571" y="261332"/>
                        <a:pt x="923495" y="247683"/>
                        <a:pt x="912781" y="241255"/>
                      </a:cubicBezTo>
                      <a:cubicBezTo>
                        <a:pt x="900803" y="234068"/>
                        <a:pt x="886456" y="231841"/>
                        <a:pt x="873024" y="228003"/>
                      </a:cubicBezTo>
                      <a:cubicBezTo>
                        <a:pt x="794122" y="205460"/>
                        <a:pt x="830484" y="220269"/>
                        <a:pt x="727250" y="201499"/>
                      </a:cubicBezTo>
                      <a:cubicBezTo>
                        <a:pt x="709331" y="198241"/>
                        <a:pt x="691911" y="192664"/>
                        <a:pt x="674242" y="188247"/>
                      </a:cubicBezTo>
                      <a:cubicBezTo>
                        <a:pt x="590372" y="202225"/>
                        <a:pt x="621599" y="201499"/>
                        <a:pt x="581477" y="201499"/>
                      </a:cubicBezTo>
                    </a:path>
                  </a:pathLst>
                </a:custGeom>
                <a:solidFill>
                  <a:srgbClr val="FF66F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811" name="フリーフォーム 810"/>
                <p:cNvSpPr/>
                <p:nvPr/>
              </p:nvSpPr>
              <p:spPr>
                <a:xfrm>
                  <a:off x="4122235" y="3844323"/>
                  <a:ext cx="1204329" cy="493047"/>
                </a:xfrm>
                <a:custGeom>
                  <a:avLst/>
                  <a:gdLst>
                    <a:gd name="connsiteX0" fmla="*/ 700746 w 1204329"/>
                    <a:gd name="connsiteY0" fmla="*/ 188247 h 493047"/>
                    <a:gd name="connsiteX1" fmla="*/ 528468 w 1204329"/>
                    <a:gd name="connsiteY1" fmla="*/ 201499 h 493047"/>
                    <a:gd name="connsiteX2" fmla="*/ 448955 w 1204329"/>
                    <a:gd name="connsiteY2" fmla="*/ 228003 h 493047"/>
                    <a:gd name="connsiteX3" fmla="*/ 369442 w 1204329"/>
                    <a:gd name="connsiteY3" fmla="*/ 281012 h 493047"/>
                    <a:gd name="connsiteX4" fmla="*/ 303181 w 1204329"/>
                    <a:gd name="connsiteY4" fmla="*/ 334021 h 493047"/>
                    <a:gd name="connsiteX5" fmla="*/ 236920 w 1204329"/>
                    <a:gd name="connsiteY5" fmla="*/ 400281 h 493047"/>
                    <a:gd name="connsiteX6" fmla="*/ 170659 w 1204329"/>
                    <a:gd name="connsiteY6" fmla="*/ 440038 h 493047"/>
                    <a:gd name="connsiteX7" fmla="*/ 130903 w 1204329"/>
                    <a:gd name="connsiteY7" fmla="*/ 466542 h 493047"/>
                    <a:gd name="connsiteX8" fmla="*/ 51390 w 1204329"/>
                    <a:gd name="connsiteY8" fmla="*/ 493047 h 493047"/>
                    <a:gd name="connsiteX9" fmla="*/ 24885 w 1204329"/>
                    <a:gd name="connsiteY9" fmla="*/ 347273 h 493047"/>
                    <a:gd name="connsiteX10" fmla="*/ 64642 w 1204329"/>
                    <a:gd name="connsiteY10" fmla="*/ 281012 h 493047"/>
                    <a:gd name="connsiteX11" fmla="*/ 91146 w 1204329"/>
                    <a:gd name="connsiteY11" fmla="*/ 241255 h 493047"/>
                    <a:gd name="connsiteX12" fmla="*/ 170659 w 1204329"/>
                    <a:gd name="connsiteY12" fmla="*/ 201499 h 493047"/>
                    <a:gd name="connsiteX13" fmla="*/ 250172 w 1204329"/>
                    <a:gd name="connsiteY13" fmla="*/ 135238 h 493047"/>
                    <a:gd name="connsiteX14" fmla="*/ 276677 w 1204329"/>
                    <a:gd name="connsiteY14" fmla="*/ 108734 h 493047"/>
                    <a:gd name="connsiteX15" fmla="*/ 329685 w 1204329"/>
                    <a:gd name="connsiteY15" fmla="*/ 82229 h 493047"/>
                    <a:gd name="connsiteX16" fmla="*/ 409198 w 1204329"/>
                    <a:gd name="connsiteY16" fmla="*/ 42473 h 493047"/>
                    <a:gd name="connsiteX17" fmla="*/ 448955 w 1204329"/>
                    <a:gd name="connsiteY17" fmla="*/ 15968 h 493047"/>
                    <a:gd name="connsiteX18" fmla="*/ 806764 w 1204329"/>
                    <a:gd name="connsiteY18" fmla="*/ 15968 h 493047"/>
                    <a:gd name="connsiteX19" fmla="*/ 926033 w 1204329"/>
                    <a:gd name="connsiteY19" fmla="*/ 42473 h 493047"/>
                    <a:gd name="connsiteX20" fmla="*/ 1005546 w 1204329"/>
                    <a:gd name="connsiteY20" fmla="*/ 68977 h 493047"/>
                    <a:gd name="connsiteX21" fmla="*/ 1045303 w 1204329"/>
                    <a:gd name="connsiteY21" fmla="*/ 95481 h 493047"/>
                    <a:gd name="connsiteX22" fmla="*/ 1071807 w 1204329"/>
                    <a:gd name="connsiteY22" fmla="*/ 121986 h 493047"/>
                    <a:gd name="connsiteX23" fmla="*/ 1111564 w 1204329"/>
                    <a:gd name="connsiteY23" fmla="*/ 135238 h 493047"/>
                    <a:gd name="connsiteX24" fmla="*/ 1151320 w 1204329"/>
                    <a:gd name="connsiteY24" fmla="*/ 161742 h 493047"/>
                    <a:gd name="connsiteX25" fmla="*/ 1204329 w 1204329"/>
                    <a:gd name="connsiteY25" fmla="*/ 228003 h 493047"/>
                    <a:gd name="connsiteX26" fmla="*/ 1191077 w 1204329"/>
                    <a:gd name="connsiteY26" fmla="*/ 320768 h 493047"/>
                    <a:gd name="connsiteX27" fmla="*/ 1164572 w 1204329"/>
                    <a:gd name="connsiteY27" fmla="*/ 347273 h 493047"/>
                    <a:gd name="connsiteX28" fmla="*/ 1098311 w 1204329"/>
                    <a:gd name="connsiteY28" fmla="*/ 334021 h 493047"/>
                    <a:gd name="connsiteX29" fmla="*/ 1018798 w 1204329"/>
                    <a:gd name="connsiteY29" fmla="*/ 307516 h 493047"/>
                    <a:gd name="connsiteX30" fmla="*/ 979042 w 1204329"/>
                    <a:gd name="connsiteY30" fmla="*/ 281012 h 493047"/>
                    <a:gd name="connsiteX31" fmla="*/ 939285 w 1204329"/>
                    <a:gd name="connsiteY31" fmla="*/ 267760 h 493047"/>
                    <a:gd name="connsiteX32" fmla="*/ 912781 w 1204329"/>
                    <a:gd name="connsiteY32" fmla="*/ 241255 h 493047"/>
                    <a:gd name="connsiteX33" fmla="*/ 873024 w 1204329"/>
                    <a:gd name="connsiteY33" fmla="*/ 228003 h 493047"/>
                    <a:gd name="connsiteX34" fmla="*/ 727250 w 1204329"/>
                    <a:gd name="connsiteY34" fmla="*/ 201499 h 493047"/>
                    <a:gd name="connsiteX35" fmla="*/ 674242 w 1204329"/>
                    <a:gd name="connsiteY35" fmla="*/ 188247 h 493047"/>
                    <a:gd name="connsiteX36" fmla="*/ 581477 w 1204329"/>
                    <a:gd name="connsiteY36" fmla="*/ 201499 h 493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1204329" h="493047">
                      <a:moveTo>
                        <a:pt x="700746" y="188247"/>
                      </a:moveTo>
                      <a:cubicBezTo>
                        <a:pt x="643320" y="192664"/>
                        <a:pt x="585359" y="192516"/>
                        <a:pt x="528468" y="201499"/>
                      </a:cubicBezTo>
                      <a:cubicBezTo>
                        <a:pt x="500872" y="205856"/>
                        <a:pt x="448955" y="228003"/>
                        <a:pt x="448955" y="228003"/>
                      </a:cubicBezTo>
                      <a:cubicBezTo>
                        <a:pt x="422451" y="245673"/>
                        <a:pt x="391967" y="258488"/>
                        <a:pt x="369442" y="281012"/>
                      </a:cubicBezTo>
                      <a:cubicBezTo>
                        <a:pt x="331675" y="318778"/>
                        <a:pt x="353333" y="300585"/>
                        <a:pt x="303181" y="334021"/>
                      </a:cubicBezTo>
                      <a:cubicBezTo>
                        <a:pt x="257744" y="402177"/>
                        <a:pt x="300028" y="349795"/>
                        <a:pt x="236920" y="400281"/>
                      </a:cubicBezTo>
                      <a:cubicBezTo>
                        <a:pt x="184944" y="441862"/>
                        <a:pt x="239704" y="417023"/>
                        <a:pt x="170659" y="440038"/>
                      </a:cubicBezTo>
                      <a:cubicBezTo>
                        <a:pt x="157407" y="448873"/>
                        <a:pt x="145457" y="460073"/>
                        <a:pt x="130903" y="466542"/>
                      </a:cubicBezTo>
                      <a:cubicBezTo>
                        <a:pt x="105373" y="477889"/>
                        <a:pt x="51390" y="493047"/>
                        <a:pt x="51390" y="493047"/>
                      </a:cubicBezTo>
                      <a:cubicBezTo>
                        <a:pt x="-28123" y="466541"/>
                        <a:pt x="2744" y="491194"/>
                        <a:pt x="24885" y="347273"/>
                      </a:cubicBezTo>
                      <a:cubicBezTo>
                        <a:pt x="32557" y="297406"/>
                        <a:pt x="36784" y="315834"/>
                        <a:pt x="64642" y="281012"/>
                      </a:cubicBezTo>
                      <a:cubicBezTo>
                        <a:pt x="74592" y="268575"/>
                        <a:pt x="79884" y="252517"/>
                        <a:pt x="91146" y="241255"/>
                      </a:cubicBezTo>
                      <a:cubicBezTo>
                        <a:pt x="116835" y="215566"/>
                        <a:pt x="138325" y="212277"/>
                        <a:pt x="170659" y="201499"/>
                      </a:cubicBezTo>
                      <a:cubicBezTo>
                        <a:pt x="253702" y="90775"/>
                        <a:pt x="167387" y="184908"/>
                        <a:pt x="250172" y="135238"/>
                      </a:cubicBezTo>
                      <a:cubicBezTo>
                        <a:pt x="260886" y="128810"/>
                        <a:pt x="266281" y="115665"/>
                        <a:pt x="276677" y="108734"/>
                      </a:cubicBezTo>
                      <a:cubicBezTo>
                        <a:pt x="293114" y="97776"/>
                        <a:pt x="312533" y="92030"/>
                        <a:pt x="329685" y="82229"/>
                      </a:cubicBezTo>
                      <a:cubicBezTo>
                        <a:pt x="401612" y="41128"/>
                        <a:pt x="336312" y="66768"/>
                        <a:pt x="409198" y="42473"/>
                      </a:cubicBezTo>
                      <a:cubicBezTo>
                        <a:pt x="422450" y="33638"/>
                        <a:pt x="434042" y="21561"/>
                        <a:pt x="448955" y="15968"/>
                      </a:cubicBezTo>
                      <a:cubicBezTo>
                        <a:pt x="543325" y="-19421"/>
                        <a:pt x="783320" y="14902"/>
                        <a:pt x="806764" y="15968"/>
                      </a:cubicBezTo>
                      <a:cubicBezTo>
                        <a:pt x="844585" y="23533"/>
                        <a:pt x="888610" y="31246"/>
                        <a:pt x="926033" y="42473"/>
                      </a:cubicBezTo>
                      <a:cubicBezTo>
                        <a:pt x="952793" y="50501"/>
                        <a:pt x="982300" y="53480"/>
                        <a:pt x="1005546" y="68977"/>
                      </a:cubicBezTo>
                      <a:cubicBezTo>
                        <a:pt x="1018798" y="77812"/>
                        <a:pt x="1032866" y="85531"/>
                        <a:pt x="1045303" y="95481"/>
                      </a:cubicBezTo>
                      <a:cubicBezTo>
                        <a:pt x="1055059" y="103286"/>
                        <a:pt x="1061093" y="115558"/>
                        <a:pt x="1071807" y="121986"/>
                      </a:cubicBezTo>
                      <a:cubicBezTo>
                        <a:pt x="1083785" y="129173"/>
                        <a:pt x="1098312" y="130821"/>
                        <a:pt x="1111564" y="135238"/>
                      </a:cubicBezTo>
                      <a:cubicBezTo>
                        <a:pt x="1124816" y="144073"/>
                        <a:pt x="1138883" y="151792"/>
                        <a:pt x="1151320" y="161742"/>
                      </a:cubicBezTo>
                      <a:cubicBezTo>
                        <a:pt x="1178293" y="183321"/>
                        <a:pt x="1184651" y="198487"/>
                        <a:pt x="1204329" y="228003"/>
                      </a:cubicBezTo>
                      <a:cubicBezTo>
                        <a:pt x="1199912" y="258925"/>
                        <a:pt x="1200955" y="291135"/>
                        <a:pt x="1191077" y="320768"/>
                      </a:cubicBezTo>
                      <a:cubicBezTo>
                        <a:pt x="1187126" y="332621"/>
                        <a:pt x="1176941" y="345506"/>
                        <a:pt x="1164572" y="347273"/>
                      </a:cubicBezTo>
                      <a:cubicBezTo>
                        <a:pt x="1142274" y="350459"/>
                        <a:pt x="1120042" y="339948"/>
                        <a:pt x="1098311" y="334021"/>
                      </a:cubicBezTo>
                      <a:cubicBezTo>
                        <a:pt x="1071357" y="326670"/>
                        <a:pt x="1018798" y="307516"/>
                        <a:pt x="1018798" y="307516"/>
                      </a:cubicBezTo>
                      <a:cubicBezTo>
                        <a:pt x="1005546" y="298681"/>
                        <a:pt x="993288" y="288135"/>
                        <a:pt x="979042" y="281012"/>
                      </a:cubicBezTo>
                      <a:cubicBezTo>
                        <a:pt x="966548" y="274765"/>
                        <a:pt x="951263" y="274947"/>
                        <a:pt x="939285" y="267760"/>
                      </a:cubicBezTo>
                      <a:cubicBezTo>
                        <a:pt x="928571" y="261332"/>
                        <a:pt x="923495" y="247683"/>
                        <a:pt x="912781" y="241255"/>
                      </a:cubicBezTo>
                      <a:cubicBezTo>
                        <a:pt x="900803" y="234068"/>
                        <a:pt x="886456" y="231841"/>
                        <a:pt x="873024" y="228003"/>
                      </a:cubicBezTo>
                      <a:cubicBezTo>
                        <a:pt x="794122" y="205460"/>
                        <a:pt x="830484" y="220269"/>
                        <a:pt x="727250" y="201499"/>
                      </a:cubicBezTo>
                      <a:cubicBezTo>
                        <a:pt x="709331" y="198241"/>
                        <a:pt x="691911" y="192664"/>
                        <a:pt x="674242" y="188247"/>
                      </a:cubicBezTo>
                      <a:cubicBezTo>
                        <a:pt x="590372" y="202225"/>
                        <a:pt x="621599" y="201499"/>
                        <a:pt x="581477" y="201499"/>
                      </a:cubicBezTo>
                    </a:path>
                  </a:pathLst>
                </a:custGeom>
                <a:solidFill>
                  <a:srgbClr val="FF66F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</p:grpSp>
          <p:sp>
            <p:nvSpPr>
              <p:cNvPr id="809" name="正方形/長方形 808"/>
              <p:cNvSpPr/>
              <p:nvPr/>
            </p:nvSpPr>
            <p:spPr>
              <a:xfrm>
                <a:off x="3211081" y="1525873"/>
                <a:ext cx="3110384" cy="1353091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ja-JP" altLang="en-US" sz="2000" b="0" cap="none" spc="0" dirty="0" smtClean="0">
                    <a:ln w="18415" cmpd="sng">
                      <a:solidFill>
                        <a:sysClr val="windowText" lastClr="000000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</a:rPr>
                  <a:t>もんだい</a:t>
                </a:r>
                <a:endParaRPr lang="ja-JP" altLang="en-US" sz="2000" b="0" cap="none" spc="0" dirty="0">
                  <a:ln w="18415" cmpd="sng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52029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"/>
          <p:cNvGrpSpPr/>
          <p:nvPr/>
        </p:nvGrpSpPr>
        <p:grpSpPr>
          <a:xfrm>
            <a:off x="161242" y="4411281"/>
            <a:ext cx="4054847" cy="3284320"/>
            <a:chOff x="251520" y="223672"/>
            <a:chExt cx="8520542" cy="6246234"/>
          </a:xfrm>
        </p:grpSpPr>
        <p:grpSp>
          <p:nvGrpSpPr>
            <p:cNvPr id="4" name="グループ化 3"/>
            <p:cNvGrpSpPr/>
            <p:nvPr/>
          </p:nvGrpSpPr>
          <p:grpSpPr>
            <a:xfrm>
              <a:off x="251520" y="260648"/>
              <a:ext cx="1455374" cy="1384722"/>
              <a:chOff x="2744777" y="1484784"/>
              <a:chExt cx="4050390" cy="4682851"/>
            </a:xfrm>
          </p:grpSpPr>
          <p:grpSp>
            <p:nvGrpSpPr>
              <p:cNvPr id="5" name="グループ化 4"/>
              <p:cNvGrpSpPr/>
              <p:nvPr/>
            </p:nvGrpSpPr>
            <p:grpSpPr>
              <a:xfrm>
                <a:off x="2744777" y="1484784"/>
                <a:ext cx="4050390" cy="4682851"/>
                <a:chOff x="2668961" y="1844824"/>
                <a:chExt cx="4050390" cy="4682851"/>
              </a:xfrm>
            </p:grpSpPr>
            <p:sp>
              <p:nvSpPr>
                <p:cNvPr id="10" name="フリーフォーム 9"/>
                <p:cNvSpPr/>
                <p:nvPr/>
              </p:nvSpPr>
              <p:spPr>
                <a:xfrm>
                  <a:off x="2668961" y="1844824"/>
                  <a:ext cx="4050390" cy="4682851"/>
                </a:xfrm>
                <a:custGeom>
                  <a:avLst/>
                  <a:gdLst>
                    <a:gd name="connsiteX0" fmla="*/ 1277497 w 4050390"/>
                    <a:gd name="connsiteY0" fmla="*/ 35515 h 4334120"/>
                    <a:gd name="connsiteX1" fmla="*/ 747410 w 4050390"/>
                    <a:gd name="connsiteY1" fmla="*/ 287306 h 4334120"/>
                    <a:gd name="connsiteX2" fmla="*/ 349845 w 4050390"/>
                    <a:gd name="connsiteY2" fmla="*/ 936663 h 4334120"/>
                    <a:gd name="connsiteX3" fmla="*/ 190819 w 4050390"/>
                    <a:gd name="connsiteY3" fmla="*/ 2672698 h 4334120"/>
                    <a:gd name="connsiteX4" fmla="*/ 204071 w 4050390"/>
                    <a:gd name="connsiteY4" fmla="*/ 4209950 h 4334120"/>
                    <a:gd name="connsiteX5" fmla="*/ 270332 w 4050390"/>
                    <a:gd name="connsiteY5" fmla="*/ 4249706 h 4334120"/>
                    <a:gd name="connsiteX6" fmla="*/ 3649637 w 4050390"/>
                    <a:gd name="connsiteY6" fmla="*/ 4302715 h 4334120"/>
                    <a:gd name="connsiteX7" fmla="*/ 4020697 w 4050390"/>
                    <a:gd name="connsiteY7" fmla="*/ 4249706 h 4334120"/>
                    <a:gd name="connsiteX8" fmla="*/ 3967689 w 4050390"/>
                    <a:gd name="connsiteY8" fmla="*/ 4156941 h 4334120"/>
                    <a:gd name="connsiteX9" fmla="*/ 3914680 w 4050390"/>
                    <a:gd name="connsiteY9" fmla="*/ 2526924 h 4334120"/>
                    <a:gd name="connsiteX10" fmla="*/ 3768906 w 4050390"/>
                    <a:gd name="connsiteY10" fmla="*/ 578854 h 4334120"/>
                    <a:gd name="connsiteX11" fmla="*/ 2152141 w 4050390"/>
                    <a:gd name="connsiteY11" fmla="*/ 22263 h 4334120"/>
                    <a:gd name="connsiteX12" fmla="*/ 1065463 w 4050390"/>
                    <a:gd name="connsiteY12" fmla="*/ 101776 h 4334120"/>
                    <a:gd name="connsiteX13" fmla="*/ 1065463 w 4050390"/>
                    <a:gd name="connsiteY13" fmla="*/ 101776 h 43341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4050390" h="4334120">
                      <a:moveTo>
                        <a:pt x="1277497" y="35515"/>
                      </a:moveTo>
                      <a:cubicBezTo>
                        <a:pt x="1089758" y="86315"/>
                        <a:pt x="902019" y="137115"/>
                        <a:pt x="747410" y="287306"/>
                      </a:cubicBezTo>
                      <a:cubicBezTo>
                        <a:pt x="592801" y="437497"/>
                        <a:pt x="442610" y="539098"/>
                        <a:pt x="349845" y="936663"/>
                      </a:cubicBezTo>
                      <a:cubicBezTo>
                        <a:pt x="257080" y="1334228"/>
                        <a:pt x="215115" y="2127150"/>
                        <a:pt x="190819" y="2672698"/>
                      </a:cubicBezTo>
                      <a:cubicBezTo>
                        <a:pt x="166523" y="3218246"/>
                        <a:pt x="190819" y="3947115"/>
                        <a:pt x="204071" y="4209950"/>
                      </a:cubicBezTo>
                      <a:cubicBezTo>
                        <a:pt x="217323" y="4472785"/>
                        <a:pt x="-303929" y="4234245"/>
                        <a:pt x="270332" y="4249706"/>
                      </a:cubicBezTo>
                      <a:cubicBezTo>
                        <a:pt x="844593" y="4265167"/>
                        <a:pt x="3024576" y="4302715"/>
                        <a:pt x="3649637" y="4302715"/>
                      </a:cubicBezTo>
                      <a:cubicBezTo>
                        <a:pt x="4274698" y="4302715"/>
                        <a:pt x="3967688" y="4274002"/>
                        <a:pt x="4020697" y="4249706"/>
                      </a:cubicBezTo>
                      <a:cubicBezTo>
                        <a:pt x="4073706" y="4225410"/>
                        <a:pt x="3985359" y="4444071"/>
                        <a:pt x="3967689" y="4156941"/>
                      </a:cubicBezTo>
                      <a:cubicBezTo>
                        <a:pt x="3950020" y="3869811"/>
                        <a:pt x="3947811" y="3123272"/>
                        <a:pt x="3914680" y="2526924"/>
                      </a:cubicBezTo>
                      <a:cubicBezTo>
                        <a:pt x="3881550" y="1930576"/>
                        <a:pt x="4062663" y="996298"/>
                        <a:pt x="3768906" y="578854"/>
                      </a:cubicBezTo>
                      <a:cubicBezTo>
                        <a:pt x="3475150" y="161411"/>
                        <a:pt x="2602715" y="101776"/>
                        <a:pt x="2152141" y="22263"/>
                      </a:cubicBezTo>
                      <a:cubicBezTo>
                        <a:pt x="1701567" y="-57250"/>
                        <a:pt x="1065463" y="101776"/>
                        <a:pt x="1065463" y="101776"/>
                      </a:cubicBezTo>
                      <a:lnTo>
                        <a:pt x="1065463" y="101776"/>
                      </a:lnTo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11" name="円/楕円 10"/>
                <p:cNvSpPr/>
                <p:nvPr/>
              </p:nvSpPr>
              <p:spPr>
                <a:xfrm>
                  <a:off x="3539968" y="2708920"/>
                  <a:ext cx="864096" cy="864096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12" name="弦 11"/>
                <p:cNvSpPr/>
                <p:nvPr/>
              </p:nvSpPr>
              <p:spPr>
                <a:xfrm rot="17413514">
                  <a:off x="3511875" y="2740803"/>
                  <a:ext cx="863204" cy="848977"/>
                </a:xfrm>
                <a:prstGeom prst="chord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13" name="円/楕円 12"/>
                <p:cNvSpPr/>
                <p:nvPr/>
              </p:nvSpPr>
              <p:spPr>
                <a:xfrm>
                  <a:off x="4913988" y="2708920"/>
                  <a:ext cx="864096" cy="864096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14" name="弦 13"/>
                <p:cNvSpPr/>
                <p:nvPr/>
              </p:nvSpPr>
              <p:spPr>
                <a:xfrm rot="17413514">
                  <a:off x="4885895" y="2740803"/>
                  <a:ext cx="863204" cy="848977"/>
                </a:xfrm>
                <a:prstGeom prst="chord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15" name="円/楕円 14"/>
                <p:cNvSpPr/>
                <p:nvPr/>
              </p:nvSpPr>
              <p:spPr>
                <a:xfrm>
                  <a:off x="3779912" y="2996952"/>
                  <a:ext cx="360040" cy="28803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16" name="円/楕円 15"/>
                <p:cNvSpPr/>
                <p:nvPr/>
              </p:nvSpPr>
              <p:spPr>
                <a:xfrm>
                  <a:off x="5137477" y="3021275"/>
                  <a:ext cx="360040" cy="28803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</p:grpSp>
          <p:grpSp>
            <p:nvGrpSpPr>
              <p:cNvPr id="6" name="グループ化 5"/>
              <p:cNvGrpSpPr/>
              <p:nvPr/>
            </p:nvGrpSpPr>
            <p:grpSpPr>
              <a:xfrm>
                <a:off x="4333282" y="3948385"/>
                <a:ext cx="880011" cy="701173"/>
                <a:chOff x="4109793" y="3844323"/>
                <a:chExt cx="1216771" cy="701173"/>
              </a:xfrm>
            </p:grpSpPr>
            <p:sp>
              <p:nvSpPr>
                <p:cNvPr id="8" name="フリーフォーム 7"/>
                <p:cNvSpPr/>
                <p:nvPr/>
              </p:nvSpPr>
              <p:spPr>
                <a:xfrm>
                  <a:off x="4109793" y="4052449"/>
                  <a:ext cx="1204329" cy="493047"/>
                </a:xfrm>
                <a:custGeom>
                  <a:avLst/>
                  <a:gdLst>
                    <a:gd name="connsiteX0" fmla="*/ 700746 w 1204329"/>
                    <a:gd name="connsiteY0" fmla="*/ 188247 h 493047"/>
                    <a:gd name="connsiteX1" fmla="*/ 528468 w 1204329"/>
                    <a:gd name="connsiteY1" fmla="*/ 201499 h 493047"/>
                    <a:gd name="connsiteX2" fmla="*/ 448955 w 1204329"/>
                    <a:gd name="connsiteY2" fmla="*/ 228003 h 493047"/>
                    <a:gd name="connsiteX3" fmla="*/ 369442 w 1204329"/>
                    <a:gd name="connsiteY3" fmla="*/ 281012 h 493047"/>
                    <a:gd name="connsiteX4" fmla="*/ 303181 w 1204329"/>
                    <a:gd name="connsiteY4" fmla="*/ 334021 h 493047"/>
                    <a:gd name="connsiteX5" fmla="*/ 236920 w 1204329"/>
                    <a:gd name="connsiteY5" fmla="*/ 400281 h 493047"/>
                    <a:gd name="connsiteX6" fmla="*/ 170659 w 1204329"/>
                    <a:gd name="connsiteY6" fmla="*/ 440038 h 493047"/>
                    <a:gd name="connsiteX7" fmla="*/ 130903 w 1204329"/>
                    <a:gd name="connsiteY7" fmla="*/ 466542 h 493047"/>
                    <a:gd name="connsiteX8" fmla="*/ 51390 w 1204329"/>
                    <a:gd name="connsiteY8" fmla="*/ 493047 h 493047"/>
                    <a:gd name="connsiteX9" fmla="*/ 24885 w 1204329"/>
                    <a:gd name="connsiteY9" fmla="*/ 347273 h 493047"/>
                    <a:gd name="connsiteX10" fmla="*/ 64642 w 1204329"/>
                    <a:gd name="connsiteY10" fmla="*/ 281012 h 493047"/>
                    <a:gd name="connsiteX11" fmla="*/ 91146 w 1204329"/>
                    <a:gd name="connsiteY11" fmla="*/ 241255 h 493047"/>
                    <a:gd name="connsiteX12" fmla="*/ 170659 w 1204329"/>
                    <a:gd name="connsiteY12" fmla="*/ 201499 h 493047"/>
                    <a:gd name="connsiteX13" fmla="*/ 250172 w 1204329"/>
                    <a:gd name="connsiteY13" fmla="*/ 135238 h 493047"/>
                    <a:gd name="connsiteX14" fmla="*/ 276677 w 1204329"/>
                    <a:gd name="connsiteY14" fmla="*/ 108734 h 493047"/>
                    <a:gd name="connsiteX15" fmla="*/ 329685 w 1204329"/>
                    <a:gd name="connsiteY15" fmla="*/ 82229 h 493047"/>
                    <a:gd name="connsiteX16" fmla="*/ 409198 w 1204329"/>
                    <a:gd name="connsiteY16" fmla="*/ 42473 h 493047"/>
                    <a:gd name="connsiteX17" fmla="*/ 448955 w 1204329"/>
                    <a:gd name="connsiteY17" fmla="*/ 15968 h 493047"/>
                    <a:gd name="connsiteX18" fmla="*/ 806764 w 1204329"/>
                    <a:gd name="connsiteY18" fmla="*/ 15968 h 493047"/>
                    <a:gd name="connsiteX19" fmla="*/ 926033 w 1204329"/>
                    <a:gd name="connsiteY19" fmla="*/ 42473 h 493047"/>
                    <a:gd name="connsiteX20" fmla="*/ 1005546 w 1204329"/>
                    <a:gd name="connsiteY20" fmla="*/ 68977 h 493047"/>
                    <a:gd name="connsiteX21" fmla="*/ 1045303 w 1204329"/>
                    <a:gd name="connsiteY21" fmla="*/ 95481 h 493047"/>
                    <a:gd name="connsiteX22" fmla="*/ 1071807 w 1204329"/>
                    <a:gd name="connsiteY22" fmla="*/ 121986 h 493047"/>
                    <a:gd name="connsiteX23" fmla="*/ 1111564 w 1204329"/>
                    <a:gd name="connsiteY23" fmla="*/ 135238 h 493047"/>
                    <a:gd name="connsiteX24" fmla="*/ 1151320 w 1204329"/>
                    <a:gd name="connsiteY24" fmla="*/ 161742 h 493047"/>
                    <a:gd name="connsiteX25" fmla="*/ 1204329 w 1204329"/>
                    <a:gd name="connsiteY25" fmla="*/ 228003 h 493047"/>
                    <a:gd name="connsiteX26" fmla="*/ 1191077 w 1204329"/>
                    <a:gd name="connsiteY26" fmla="*/ 320768 h 493047"/>
                    <a:gd name="connsiteX27" fmla="*/ 1164572 w 1204329"/>
                    <a:gd name="connsiteY27" fmla="*/ 347273 h 493047"/>
                    <a:gd name="connsiteX28" fmla="*/ 1098311 w 1204329"/>
                    <a:gd name="connsiteY28" fmla="*/ 334021 h 493047"/>
                    <a:gd name="connsiteX29" fmla="*/ 1018798 w 1204329"/>
                    <a:gd name="connsiteY29" fmla="*/ 307516 h 493047"/>
                    <a:gd name="connsiteX30" fmla="*/ 979042 w 1204329"/>
                    <a:gd name="connsiteY30" fmla="*/ 281012 h 493047"/>
                    <a:gd name="connsiteX31" fmla="*/ 939285 w 1204329"/>
                    <a:gd name="connsiteY31" fmla="*/ 267760 h 493047"/>
                    <a:gd name="connsiteX32" fmla="*/ 912781 w 1204329"/>
                    <a:gd name="connsiteY32" fmla="*/ 241255 h 493047"/>
                    <a:gd name="connsiteX33" fmla="*/ 873024 w 1204329"/>
                    <a:gd name="connsiteY33" fmla="*/ 228003 h 493047"/>
                    <a:gd name="connsiteX34" fmla="*/ 727250 w 1204329"/>
                    <a:gd name="connsiteY34" fmla="*/ 201499 h 493047"/>
                    <a:gd name="connsiteX35" fmla="*/ 674242 w 1204329"/>
                    <a:gd name="connsiteY35" fmla="*/ 188247 h 493047"/>
                    <a:gd name="connsiteX36" fmla="*/ 581477 w 1204329"/>
                    <a:gd name="connsiteY36" fmla="*/ 201499 h 493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1204329" h="493047">
                      <a:moveTo>
                        <a:pt x="700746" y="188247"/>
                      </a:moveTo>
                      <a:cubicBezTo>
                        <a:pt x="643320" y="192664"/>
                        <a:pt x="585359" y="192516"/>
                        <a:pt x="528468" y="201499"/>
                      </a:cubicBezTo>
                      <a:cubicBezTo>
                        <a:pt x="500872" y="205856"/>
                        <a:pt x="448955" y="228003"/>
                        <a:pt x="448955" y="228003"/>
                      </a:cubicBezTo>
                      <a:cubicBezTo>
                        <a:pt x="422451" y="245673"/>
                        <a:pt x="391967" y="258488"/>
                        <a:pt x="369442" y="281012"/>
                      </a:cubicBezTo>
                      <a:cubicBezTo>
                        <a:pt x="331675" y="318778"/>
                        <a:pt x="353333" y="300585"/>
                        <a:pt x="303181" y="334021"/>
                      </a:cubicBezTo>
                      <a:cubicBezTo>
                        <a:pt x="257744" y="402177"/>
                        <a:pt x="300028" y="349795"/>
                        <a:pt x="236920" y="400281"/>
                      </a:cubicBezTo>
                      <a:cubicBezTo>
                        <a:pt x="184944" y="441862"/>
                        <a:pt x="239704" y="417023"/>
                        <a:pt x="170659" y="440038"/>
                      </a:cubicBezTo>
                      <a:cubicBezTo>
                        <a:pt x="157407" y="448873"/>
                        <a:pt x="145457" y="460073"/>
                        <a:pt x="130903" y="466542"/>
                      </a:cubicBezTo>
                      <a:cubicBezTo>
                        <a:pt x="105373" y="477889"/>
                        <a:pt x="51390" y="493047"/>
                        <a:pt x="51390" y="493047"/>
                      </a:cubicBezTo>
                      <a:cubicBezTo>
                        <a:pt x="-28123" y="466541"/>
                        <a:pt x="2744" y="491194"/>
                        <a:pt x="24885" y="347273"/>
                      </a:cubicBezTo>
                      <a:cubicBezTo>
                        <a:pt x="32557" y="297406"/>
                        <a:pt x="36784" y="315834"/>
                        <a:pt x="64642" y="281012"/>
                      </a:cubicBezTo>
                      <a:cubicBezTo>
                        <a:pt x="74592" y="268575"/>
                        <a:pt x="79884" y="252517"/>
                        <a:pt x="91146" y="241255"/>
                      </a:cubicBezTo>
                      <a:cubicBezTo>
                        <a:pt x="116835" y="215566"/>
                        <a:pt x="138325" y="212277"/>
                        <a:pt x="170659" y="201499"/>
                      </a:cubicBezTo>
                      <a:cubicBezTo>
                        <a:pt x="253702" y="90775"/>
                        <a:pt x="167387" y="184908"/>
                        <a:pt x="250172" y="135238"/>
                      </a:cubicBezTo>
                      <a:cubicBezTo>
                        <a:pt x="260886" y="128810"/>
                        <a:pt x="266281" y="115665"/>
                        <a:pt x="276677" y="108734"/>
                      </a:cubicBezTo>
                      <a:cubicBezTo>
                        <a:pt x="293114" y="97776"/>
                        <a:pt x="312533" y="92030"/>
                        <a:pt x="329685" y="82229"/>
                      </a:cubicBezTo>
                      <a:cubicBezTo>
                        <a:pt x="401612" y="41128"/>
                        <a:pt x="336312" y="66768"/>
                        <a:pt x="409198" y="42473"/>
                      </a:cubicBezTo>
                      <a:cubicBezTo>
                        <a:pt x="422450" y="33638"/>
                        <a:pt x="434042" y="21561"/>
                        <a:pt x="448955" y="15968"/>
                      </a:cubicBezTo>
                      <a:cubicBezTo>
                        <a:pt x="543325" y="-19421"/>
                        <a:pt x="783320" y="14902"/>
                        <a:pt x="806764" y="15968"/>
                      </a:cubicBezTo>
                      <a:cubicBezTo>
                        <a:pt x="844585" y="23533"/>
                        <a:pt x="888610" y="31246"/>
                        <a:pt x="926033" y="42473"/>
                      </a:cubicBezTo>
                      <a:cubicBezTo>
                        <a:pt x="952793" y="50501"/>
                        <a:pt x="982300" y="53480"/>
                        <a:pt x="1005546" y="68977"/>
                      </a:cubicBezTo>
                      <a:cubicBezTo>
                        <a:pt x="1018798" y="77812"/>
                        <a:pt x="1032866" y="85531"/>
                        <a:pt x="1045303" y="95481"/>
                      </a:cubicBezTo>
                      <a:cubicBezTo>
                        <a:pt x="1055059" y="103286"/>
                        <a:pt x="1061093" y="115558"/>
                        <a:pt x="1071807" y="121986"/>
                      </a:cubicBezTo>
                      <a:cubicBezTo>
                        <a:pt x="1083785" y="129173"/>
                        <a:pt x="1098312" y="130821"/>
                        <a:pt x="1111564" y="135238"/>
                      </a:cubicBezTo>
                      <a:cubicBezTo>
                        <a:pt x="1124816" y="144073"/>
                        <a:pt x="1138883" y="151792"/>
                        <a:pt x="1151320" y="161742"/>
                      </a:cubicBezTo>
                      <a:cubicBezTo>
                        <a:pt x="1178293" y="183321"/>
                        <a:pt x="1184651" y="198487"/>
                        <a:pt x="1204329" y="228003"/>
                      </a:cubicBezTo>
                      <a:cubicBezTo>
                        <a:pt x="1199912" y="258925"/>
                        <a:pt x="1200955" y="291135"/>
                        <a:pt x="1191077" y="320768"/>
                      </a:cubicBezTo>
                      <a:cubicBezTo>
                        <a:pt x="1187126" y="332621"/>
                        <a:pt x="1176941" y="345506"/>
                        <a:pt x="1164572" y="347273"/>
                      </a:cubicBezTo>
                      <a:cubicBezTo>
                        <a:pt x="1142274" y="350459"/>
                        <a:pt x="1120042" y="339948"/>
                        <a:pt x="1098311" y="334021"/>
                      </a:cubicBezTo>
                      <a:cubicBezTo>
                        <a:pt x="1071357" y="326670"/>
                        <a:pt x="1018798" y="307516"/>
                        <a:pt x="1018798" y="307516"/>
                      </a:cubicBezTo>
                      <a:cubicBezTo>
                        <a:pt x="1005546" y="298681"/>
                        <a:pt x="993288" y="288135"/>
                        <a:pt x="979042" y="281012"/>
                      </a:cubicBezTo>
                      <a:cubicBezTo>
                        <a:pt x="966548" y="274765"/>
                        <a:pt x="951263" y="274947"/>
                        <a:pt x="939285" y="267760"/>
                      </a:cubicBezTo>
                      <a:cubicBezTo>
                        <a:pt x="928571" y="261332"/>
                        <a:pt x="923495" y="247683"/>
                        <a:pt x="912781" y="241255"/>
                      </a:cubicBezTo>
                      <a:cubicBezTo>
                        <a:pt x="900803" y="234068"/>
                        <a:pt x="886456" y="231841"/>
                        <a:pt x="873024" y="228003"/>
                      </a:cubicBezTo>
                      <a:cubicBezTo>
                        <a:pt x="794122" y="205460"/>
                        <a:pt x="830484" y="220269"/>
                        <a:pt x="727250" y="201499"/>
                      </a:cubicBezTo>
                      <a:cubicBezTo>
                        <a:pt x="709331" y="198241"/>
                        <a:pt x="691911" y="192664"/>
                        <a:pt x="674242" y="188247"/>
                      </a:cubicBezTo>
                      <a:cubicBezTo>
                        <a:pt x="590372" y="202225"/>
                        <a:pt x="621599" y="201499"/>
                        <a:pt x="581477" y="201499"/>
                      </a:cubicBezTo>
                    </a:path>
                  </a:pathLst>
                </a:custGeom>
                <a:solidFill>
                  <a:srgbClr val="FF66F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9" name="フリーフォーム 8"/>
                <p:cNvSpPr/>
                <p:nvPr/>
              </p:nvSpPr>
              <p:spPr>
                <a:xfrm>
                  <a:off x="4122235" y="3844323"/>
                  <a:ext cx="1204329" cy="493047"/>
                </a:xfrm>
                <a:custGeom>
                  <a:avLst/>
                  <a:gdLst>
                    <a:gd name="connsiteX0" fmla="*/ 700746 w 1204329"/>
                    <a:gd name="connsiteY0" fmla="*/ 188247 h 493047"/>
                    <a:gd name="connsiteX1" fmla="*/ 528468 w 1204329"/>
                    <a:gd name="connsiteY1" fmla="*/ 201499 h 493047"/>
                    <a:gd name="connsiteX2" fmla="*/ 448955 w 1204329"/>
                    <a:gd name="connsiteY2" fmla="*/ 228003 h 493047"/>
                    <a:gd name="connsiteX3" fmla="*/ 369442 w 1204329"/>
                    <a:gd name="connsiteY3" fmla="*/ 281012 h 493047"/>
                    <a:gd name="connsiteX4" fmla="*/ 303181 w 1204329"/>
                    <a:gd name="connsiteY4" fmla="*/ 334021 h 493047"/>
                    <a:gd name="connsiteX5" fmla="*/ 236920 w 1204329"/>
                    <a:gd name="connsiteY5" fmla="*/ 400281 h 493047"/>
                    <a:gd name="connsiteX6" fmla="*/ 170659 w 1204329"/>
                    <a:gd name="connsiteY6" fmla="*/ 440038 h 493047"/>
                    <a:gd name="connsiteX7" fmla="*/ 130903 w 1204329"/>
                    <a:gd name="connsiteY7" fmla="*/ 466542 h 493047"/>
                    <a:gd name="connsiteX8" fmla="*/ 51390 w 1204329"/>
                    <a:gd name="connsiteY8" fmla="*/ 493047 h 493047"/>
                    <a:gd name="connsiteX9" fmla="*/ 24885 w 1204329"/>
                    <a:gd name="connsiteY9" fmla="*/ 347273 h 493047"/>
                    <a:gd name="connsiteX10" fmla="*/ 64642 w 1204329"/>
                    <a:gd name="connsiteY10" fmla="*/ 281012 h 493047"/>
                    <a:gd name="connsiteX11" fmla="*/ 91146 w 1204329"/>
                    <a:gd name="connsiteY11" fmla="*/ 241255 h 493047"/>
                    <a:gd name="connsiteX12" fmla="*/ 170659 w 1204329"/>
                    <a:gd name="connsiteY12" fmla="*/ 201499 h 493047"/>
                    <a:gd name="connsiteX13" fmla="*/ 250172 w 1204329"/>
                    <a:gd name="connsiteY13" fmla="*/ 135238 h 493047"/>
                    <a:gd name="connsiteX14" fmla="*/ 276677 w 1204329"/>
                    <a:gd name="connsiteY14" fmla="*/ 108734 h 493047"/>
                    <a:gd name="connsiteX15" fmla="*/ 329685 w 1204329"/>
                    <a:gd name="connsiteY15" fmla="*/ 82229 h 493047"/>
                    <a:gd name="connsiteX16" fmla="*/ 409198 w 1204329"/>
                    <a:gd name="connsiteY16" fmla="*/ 42473 h 493047"/>
                    <a:gd name="connsiteX17" fmla="*/ 448955 w 1204329"/>
                    <a:gd name="connsiteY17" fmla="*/ 15968 h 493047"/>
                    <a:gd name="connsiteX18" fmla="*/ 806764 w 1204329"/>
                    <a:gd name="connsiteY18" fmla="*/ 15968 h 493047"/>
                    <a:gd name="connsiteX19" fmla="*/ 926033 w 1204329"/>
                    <a:gd name="connsiteY19" fmla="*/ 42473 h 493047"/>
                    <a:gd name="connsiteX20" fmla="*/ 1005546 w 1204329"/>
                    <a:gd name="connsiteY20" fmla="*/ 68977 h 493047"/>
                    <a:gd name="connsiteX21" fmla="*/ 1045303 w 1204329"/>
                    <a:gd name="connsiteY21" fmla="*/ 95481 h 493047"/>
                    <a:gd name="connsiteX22" fmla="*/ 1071807 w 1204329"/>
                    <a:gd name="connsiteY22" fmla="*/ 121986 h 493047"/>
                    <a:gd name="connsiteX23" fmla="*/ 1111564 w 1204329"/>
                    <a:gd name="connsiteY23" fmla="*/ 135238 h 493047"/>
                    <a:gd name="connsiteX24" fmla="*/ 1151320 w 1204329"/>
                    <a:gd name="connsiteY24" fmla="*/ 161742 h 493047"/>
                    <a:gd name="connsiteX25" fmla="*/ 1204329 w 1204329"/>
                    <a:gd name="connsiteY25" fmla="*/ 228003 h 493047"/>
                    <a:gd name="connsiteX26" fmla="*/ 1191077 w 1204329"/>
                    <a:gd name="connsiteY26" fmla="*/ 320768 h 493047"/>
                    <a:gd name="connsiteX27" fmla="*/ 1164572 w 1204329"/>
                    <a:gd name="connsiteY27" fmla="*/ 347273 h 493047"/>
                    <a:gd name="connsiteX28" fmla="*/ 1098311 w 1204329"/>
                    <a:gd name="connsiteY28" fmla="*/ 334021 h 493047"/>
                    <a:gd name="connsiteX29" fmla="*/ 1018798 w 1204329"/>
                    <a:gd name="connsiteY29" fmla="*/ 307516 h 493047"/>
                    <a:gd name="connsiteX30" fmla="*/ 979042 w 1204329"/>
                    <a:gd name="connsiteY30" fmla="*/ 281012 h 493047"/>
                    <a:gd name="connsiteX31" fmla="*/ 939285 w 1204329"/>
                    <a:gd name="connsiteY31" fmla="*/ 267760 h 493047"/>
                    <a:gd name="connsiteX32" fmla="*/ 912781 w 1204329"/>
                    <a:gd name="connsiteY32" fmla="*/ 241255 h 493047"/>
                    <a:gd name="connsiteX33" fmla="*/ 873024 w 1204329"/>
                    <a:gd name="connsiteY33" fmla="*/ 228003 h 493047"/>
                    <a:gd name="connsiteX34" fmla="*/ 727250 w 1204329"/>
                    <a:gd name="connsiteY34" fmla="*/ 201499 h 493047"/>
                    <a:gd name="connsiteX35" fmla="*/ 674242 w 1204329"/>
                    <a:gd name="connsiteY35" fmla="*/ 188247 h 493047"/>
                    <a:gd name="connsiteX36" fmla="*/ 581477 w 1204329"/>
                    <a:gd name="connsiteY36" fmla="*/ 201499 h 493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1204329" h="493047">
                      <a:moveTo>
                        <a:pt x="700746" y="188247"/>
                      </a:moveTo>
                      <a:cubicBezTo>
                        <a:pt x="643320" y="192664"/>
                        <a:pt x="585359" y="192516"/>
                        <a:pt x="528468" y="201499"/>
                      </a:cubicBezTo>
                      <a:cubicBezTo>
                        <a:pt x="500872" y="205856"/>
                        <a:pt x="448955" y="228003"/>
                        <a:pt x="448955" y="228003"/>
                      </a:cubicBezTo>
                      <a:cubicBezTo>
                        <a:pt x="422451" y="245673"/>
                        <a:pt x="391967" y="258488"/>
                        <a:pt x="369442" y="281012"/>
                      </a:cubicBezTo>
                      <a:cubicBezTo>
                        <a:pt x="331675" y="318778"/>
                        <a:pt x="353333" y="300585"/>
                        <a:pt x="303181" y="334021"/>
                      </a:cubicBezTo>
                      <a:cubicBezTo>
                        <a:pt x="257744" y="402177"/>
                        <a:pt x="300028" y="349795"/>
                        <a:pt x="236920" y="400281"/>
                      </a:cubicBezTo>
                      <a:cubicBezTo>
                        <a:pt x="184944" y="441862"/>
                        <a:pt x="239704" y="417023"/>
                        <a:pt x="170659" y="440038"/>
                      </a:cubicBezTo>
                      <a:cubicBezTo>
                        <a:pt x="157407" y="448873"/>
                        <a:pt x="145457" y="460073"/>
                        <a:pt x="130903" y="466542"/>
                      </a:cubicBezTo>
                      <a:cubicBezTo>
                        <a:pt x="105373" y="477889"/>
                        <a:pt x="51390" y="493047"/>
                        <a:pt x="51390" y="493047"/>
                      </a:cubicBezTo>
                      <a:cubicBezTo>
                        <a:pt x="-28123" y="466541"/>
                        <a:pt x="2744" y="491194"/>
                        <a:pt x="24885" y="347273"/>
                      </a:cubicBezTo>
                      <a:cubicBezTo>
                        <a:pt x="32557" y="297406"/>
                        <a:pt x="36784" y="315834"/>
                        <a:pt x="64642" y="281012"/>
                      </a:cubicBezTo>
                      <a:cubicBezTo>
                        <a:pt x="74592" y="268575"/>
                        <a:pt x="79884" y="252517"/>
                        <a:pt x="91146" y="241255"/>
                      </a:cubicBezTo>
                      <a:cubicBezTo>
                        <a:pt x="116835" y="215566"/>
                        <a:pt x="138325" y="212277"/>
                        <a:pt x="170659" y="201499"/>
                      </a:cubicBezTo>
                      <a:cubicBezTo>
                        <a:pt x="253702" y="90775"/>
                        <a:pt x="167387" y="184908"/>
                        <a:pt x="250172" y="135238"/>
                      </a:cubicBezTo>
                      <a:cubicBezTo>
                        <a:pt x="260886" y="128810"/>
                        <a:pt x="266281" y="115665"/>
                        <a:pt x="276677" y="108734"/>
                      </a:cubicBezTo>
                      <a:cubicBezTo>
                        <a:pt x="293114" y="97776"/>
                        <a:pt x="312533" y="92030"/>
                        <a:pt x="329685" y="82229"/>
                      </a:cubicBezTo>
                      <a:cubicBezTo>
                        <a:pt x="401612" y="41128"/>
                        <a:pt x="336312" y="66768"/>
                        <a:pt x="409198" y="42473"/>
                      </a:cubicBezTo>
                      <a:cubicBezTo>
                        <a:pt x="422450" y="33638"/>
                        <a:pt x="434042" y="21561"/>
                        <a:pt x="448955" y="15968"/>
                      </a:cubicBezTo>
                      <a:cubicBezTo>
                        <a:pt x="543325" y="-19421"/>
                        <a:pt x="783320" y="14902"/>
                        <a:pt x="806764" y="15968"/>
                      </a:cubicBezTo>
                      <a:cubicBezTo>
                        <a:pt x="844585" y="23533"/>
                        <a:pt x="888610" y="31246"/>
                        <a:pt x="926033" y="42473"/>
                      </a:cubicBezTo>
                      <a:cubicBezTo>
                        <a:pt x="952793" y="50501"/>
                        <a:pt x="982300" y="53480"/>
                        <a:pt x="1005546" y="68977"/>
                      </a:cubicBezTo>
                      <a:cubicBezTo>
                        <a:pt x="1018798" y="77812"/>
                        <a:pt x="1032866" y="85531"/>
                        <a:pt x="1045303" y="95481"/>
                      </a:cubicBezTo>
                      <a:cubicBezTo>
                        <a:pt x="1055059" y="103286"/>
                        <a:pt x="1061093" y="115558"/>
                        <a:pt x="1071807" y="121986"/>
                      </a:cubicBezTo>
                      <a:cubicBezTo>
                        <a:pt x="1083785" y="129173"/>
                        <a:pt x="1098312" y="130821"/>
                        <a:pt x="1111564" y="135238"/>
                      </a:cubicBezTo>
                      <a:cubicBezTo>
                        <a:pt x="1124816" y="144073"/>
                        <a:pt x="1138883" y="151792"/>
                        <a:pt x="1151320" y="161742"/>
                      </a:cubicBezTo>
                      <a:cubicBezTo>
                        <a:pt x="1178293" y="183321"/>
                        <a:pt x="1184651" y="198487"/>
                        <a:pt x="1204329" y="228003"/>
                      </a:cubicBezTo>
                      <a:cubicBezTo>
                        <a:pt x="1199912" y="258925"/>
                        <a:pt x="1200955" y="291135"/>
                        <a:pt x="1191077" y="320768"/>
                      </a:cubicBezTo>
                      <a:cubicBezTo>
                        <a:pt x="1187126" y="332621"/>
                        <a:pt x="1176941" y="345506"/>
                        <a:pt x="1164572" y="347273"/>
                      </a:cubicBezTo>
                      <a:cubicBezTo>
                        <a:pt x="1142274" y="350459"/>
                        <a:pt x="1120042" y="339948"/>
                        <a:pt x="1098311" y="334021"/>
                      </a:cubicBezTo>
                      <a:cubicBezTo>
                        <a:pt x="1071357" y="326670"/>
                        <a:pt x="1018798" y="307516"/>
                        <a:pt x="1018798" y="307516"/>
                      </a:cubicBezTo>
                      <a:cubicBezTo>
                        <a:pt x="1005546" y="298681"/>
                        <a:pt x="993288" y="288135"/>
                        <a:pt x="979042" y="281012"/>
                      </a:cubicBezTo>
                      <a:cubicBezTo>
                        <a:pt x="966548" y="274765"/>
                        <a:pt x="951263" y="274947"/>
                        <a:pt x="939285" y="267760"/>
                      </a:cubicBezTo>
                      <a:cubicBezTo>
                        <a:pt x="928571" y="261332"/>
                        <a:pt x="923495" y="247683"/>
                        <a:pt x="912781" y="241255"/>
                      </a:cubicBezTo>
                      <a:cubicBezTo>
                        <a:pt x="900803" y="234068"/>
                        <a:pt x="886456" y="231841"/>
                        <a:pt x="873024" y="228003"/>
                      </a:cubicBezTo>
                      <a:cubicBezTo>
                        <a:pt x="794122" y="205460"/>
                        <a:pt x="830484" y="220269"/>
                        <a:pt x="727250" y="201499"/>
                      </a:cubicBezTo>
                      <a:cubicBezTo>
                        <a:pt x="709331" y="198241"/>
                        <a:pt x="691911" y="192664"/>
                        <a:pt x="674242" y="188247"/>
                      </a:cubicBezTo>
                      <a:cubicBezTo>
                        <a:pt x="590372" y="202225"/>
                        <a:pt x="621599" y="201499"/>
                        <a:pt x="581477" y="201499"/>
                      </a:cubicBezTo>
                    </a:path>
                  </a:pathLst>
                </a:custGeom>
                <a:solidFill>
                  <a:srgbClr val="FF66F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</p:grpSp>
          <p:sp>
            <p:nvSpPr>
              <p:cNvPr id="7" name="正方形/長方形 6"/>
              <p:cNvSpPr/>
              <p:nvPr/>
            </p:nvSpPr>
            <p:spPr>
              <a:xfrm>
                <a:off x="3211081" y="1525873"/>
                <a:ext cx="3110384" cy="1353091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ja-JP" altLang="en-US" sz="2000" b="0" cap="none" spc="0" dirty="0" smtClean="0">
                    <a:ln w="18415" cmpd="sng">
                      <a:solidFill>
                        <a:sysClr val="windowText" lastClr="000000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</a:rPr>
                  <a:t>もんだい</a:t>
                </a:r>
                <a:endParaRPr lang="ja-JP" altLang="en-US" sz="2000" b="0" cap="none" spc="0" dirty="0">
                  <a:ln w="18415" cmpd="sng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17" name="グループ化 16"/>
            <p:cNvGrpSpPr/>
            <p:nvPr/>
          </p:nvGrpSpPr>
          <p:grpSpPr>
            <a:xfrm>
              <a:off x="1935937" y="263632"/>
              <a:ext cx="1455374" cy="1384722"/>
              <a:chOff x="2744777" y="1484784"/>
              <a:chExt cx="4050390" cy="4682851"/>
            </a:xfrm>
          </p:grpSpPr>
          <p:grpSp>
            <p:nvGrpSpPr>
              <p:cNvPr id="18" name="グループ化 17"/>
              <p:cNvGrpSpPr/>
              <p:nvPr/>
            </p:nvGrpSpPr>
            <p:grpSpPr>
              <a:xfrm>
                <a:off x="2744777" y="1484784"/>
                <a:ext cx="4050390" cy="4682851"/>
                <a:chOff x="2668961" y="1844824"/>
                <a:chExt cx="4050390" cy="4682851"/>
              </a:xfrm>
            </p:grpSpPr>
            <p:sp>
              <p:nvSpPr>
                <p:cNvPr id="23" name="フリーフォーム 22"/>
                <p:cNvSpPr/>
                <p:nvPr/>
              </p:nvSpPr>
              <p:spPr>
                <a:xfrm>
                  <a:off x="2668961" y="1844824"/>
                  <a:ext cx="4050390" cy="4682851"/>
                </a:xfrm>
                <a:custGeom>
                  <a:avLst/>
                  <a:gdLst>
                    <a:gd name="connsiteX0" fmla="*/ 1277497 w 4050390"/>
                    <a:gd name="connsiteY0" fmla="*/ 35515 h 4334120"/>
                    <a:gd name="connsiteX1" fmla="*/ 747410 w 4050390"/>
                    <a:gd name="connsiteY1" fmla="*/ 287306 h 4334120"/>
                    <a:gd name="connsiteX2" fmla="*/ 349845 w 4050390"/>
                    <a:gd name="connsiteY2" fmla="*/ 936663 h 4334120"/>
                    <a:gd name="connsiteX3" fmla="*/ 190819 w 4050390"/>
                    <a:gd name="connsiteY3" fmla="*/ 2672698 h 4334120"/>
                    <a:gd name="connsiteX4" fmla="*/ 204071 w 4050390"/>
                    <a:gd name="connsiteY4" fmla="*/ 4209950 h 4334120"/>
                    <a:gd name="connsiteX5" fmla="*/ 270332 w 4050390"/>
                    <a:gd name="connsiteY5" fmla="*/ 4249706 h 4334120"/>
                    <a:gd name="connsiteX6" fmla="*/ 3649637 w 4050390"/>
                    <a:gd name="connsiteY6" fmla="*/ 4302715 h 4334120"/>
                    <a:gd name="connsiteX7" fmla="*/ 4020697 w 4050390"/>
                    <a:gd name="connsiteY7" fmla="*/ 4249706 h 4334120"/>
                    <a:gd name="connsiteX8" fmla="*/ 3967689 w 4050390"/>
                    <a:gd name="connsiteY8" fmla="*/ 4156941 h 4334120"/>
                    <a:gd name="connsiteX9" fmla="*/ 3914680 w 4050390"/>
                    <a:gd name="connsiteY9" fmla="*/ 2526924 h 4334120"/>
                    <a:gd name="connsiteX10" fmla="*/ 3768906 w 4050390"/>
                    <a:gd name="connsiteY10" fmla="*/ 578854 h 4334120"/>
                    <a:gd name="connsiteX11" fmla="*/ 2152141 w 4050390"/>
                    <a:gd name="connsiteY11" fmla="*/ 22263 h 4334120"/>
                    <a:gd name="connsiteX12" fmla="*/ 1065463 w 4050390"/>
                    <a:gd name="connsiteY12" fmla="*/ 101776 h 4334120"/>
                    <a:gd name="connsiteX13" fmla="*/ 1065463 w 4050390"/>
                    <a:gd name="connsiteY13" fmla="*/ 101776 h 43341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4050390" h="4334120">
                      <a:moveTo>
                        <a:pt x="1277497" y="35515"/>
                      </a:moveTo>
                      <a:cubicBezTo>
                        <a:pt x="1089758" y="86315"/>
                        <a:pt x="902019" y="137115"/>
                        <a:pt x="747410" y="287306"/>
                      </a:cubicBezTo>
                      <a:cubicBezTo>
                        <a:pt x="592801" y="437497"/>
                        <a:pt x="442610" y="539098"/>
                        <a:pt x="349845" y="936663"/>
                      </a:cubicBezTo>
                      <a:cubicBezTo>
                        <a:pt x="257080" y="1334228"/>
                        <a:pt x="215115" y="2127150"/>
                        <a:pt x="190819" y="2672698"/>
                      </a:cubicBezTo>
                      <a:cubicBezTo>
                        <a:pt x="166523" y="3218246"/>
                        <a:pt x="190819" y="3947115"/>
                        <a:pt x="204071" y="4209950"/>
                      </a:cubicBezTo>
                      <a:cubicBezTo>
                        <a:pt x="217323" y="4472785"/>
                        <a:pt x="-303929" y="4234245"/>
                        <a:pt x="270332" y="4249706"/>
                      </a:cubicBezTo>
                      <a:cubicBezTo>
                        <a:pt x="844593" y="4265167"/>
                        <a:pt x="3024576" y="4302715"/>
                        <a:pt x="3649637" y="4302715"/>
                      </a:cubicBezTo>
                      <a:cubicBezTo>
                        <a:pt x="4274698" y="4302715"/>
                        <a:pt x="3967688" y="4274002"/>
                        <a:pt x="4020697" y="4249706"/>
                      </a:cubicBezTo>
                      <a:cubicBezTo>
                        <a:pt x="4073706" y="4225410"/>
                        <a:pt x="3985359" y="4444071"/>
                        <a:pt x="3967689" y="4156941"/>
                      </a:cubicBezTo>
                      <a:cubicBezTo>
                        <a:pt x="3950020" y="3869811"/>
                        <a:pt x="3947811" y="3123272"/>
                        <a:pt x="3914680" y="2526924"/>
                      </a:cubicBezTo>
                      <a:cubicBezTo>
                        <a:pt x="3881550" y="1930576"/>
                        <a:pt x="4062663" y="996298"/>
                        <a:pt x="3768906" y="578854"/>
                      </a:cubicBezTo>
                      <a:cubicBezTo>
                        <a:pt x="3475150" y="161411"/>
                        <a:pt x="2602715" y="101776"/>
                        <a:pt x="2152141" y="22263"/>
                      </a:cubicBezTo>
                      <a:cubicBezTo>
                        <a:pt x="1701567" y="-57250"/>
                        <a:pt x="1065463" y="101776"/>
                        <a:pt x="1065463" y="101776"/>
                      </a:cubicBezTo>
                      <a:lnTo>
                        <a:pt x="1065463" y="101776"/>
                      </a:lnTo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24" name="円/楕円 23"/>
                <p:cNvSpPr/>
                <p:nvPr/>
              </p:nvSpPr>
              <p:spPr>
                <a:xfrm>
                  <a:off x="3539968" y="2708920"/>
                  <a:ext cx="864096" cy="864096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25" name="弦 24"/>
                <p:cNvSpPr/>
                <p:nvPr/>
              </p:nvSpPr>
              <p:spPr>
                <a:xfrm rot="17413514">
                  <a:off x="3511875" y="2740803"/>
                  <a:ext cx="863204" cy="848977"/>
                </a:xfrm>
                <a:prstGeom prst="chord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26" name="円/楕円 25"/>
                <p:cNvSpPr/>
                <p:nvPr/>
              </p:nvSpPr>
              <p:spPr>
                <a:xfrm>
                  <a:off x="4913988" y="2708920"/>
                  <a:ext cx="864096" cy="864096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27" name="弦 26"/>
                <p:cNvSpPr/>
                <p:nvPr/>
              </p:nvSpPr>
              <p:spPr>
                <a:xfrm rot="17413514">
                  <a:off x="4885895" y="2740803"/>
                  <a:ext cx="863204" cy="848977"/>
                </a:xfrm>
                <a:prstGeom prst="chord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28" name="円/楕円 27"/>
                <p:cNvSpPr/>
                <p:nvPr/>
              </p:nvSpPr>
              <p:spPr>
                <a:xfrm>
                  <a:off x="3779912" y="2996952"/>
                  <a:ext cx="360040" cy="28803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29" name="円/楕円 28"/>
                <p:cNvSpPr/>
                <p:nvPr/>
              </p:nvSpPr>
              <p:spPr>
                <a:xfrm>
                  <a:off x="5137477" y="3021275"/>
                  <a:ext cx="360040" cy="28803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</p:grpSp>
          <p:grpSp>
            <p:nvGrpSpPr>
              <p:cNvPr id="19" name="グループ化 18"/>
              <p:cNvGrpSpPr/>
              <p:nvPr/>
            </p:nvGrpSpPr>
            <p:grpSpPr>
              <a:xfrm>
                <a:off x="4333282" y="3948385"/>
                <a:ext cx="880011" cy="701173"/>
                <a:chOff x="4109793" y="3844323"/>
                <a:chExt cx="1216771" cy="701173"/>
              </a:xfrm>
            </p:grpSpPr>
            <p:sp>
              <p:nvSpPr>
                <p:cNvPr id="21" name="フリーフォーム 20"/>
                <p:cNvSpPr/>
                <p:nvPr/>
              </p:nvSpPr>
              <p:spPr>
                <a:xfrm>
                  <a:off x="4109793" y="4052449"/>
                  <a:ext cx="1204329" cy="493047"/>
                </a:xfrm>
                <a:custGeom>
                  <a:avLst/>
                  <a:gdLst>
                    <a:gd name="connsiteX0" fmla="*/ 700746 w 1204329"/>
                    <a:gd name="connsiteY0" fmla="*/ 188247 h 493047"/>
                    <a:gd name="connsiteX1" fmla="*/ 528468 w 1204329"/>
                    <a:gd name="connsiteY1" fmla="*/ 201499 h 493047"/>
                    <a:gd name="connsiteX2" fmla="*/ 448955 w 1204329"/>
                    <a:gd name="connsiteY2" fmla="*/ 228003 h 493047"/>
                    <a:gd name="connsiteX3" fmla="*/ 369442 w 1204329"/>
                    <a:gd name="connsiteY3" fmla="*/ 281012 h 493047"/>
                    <a:gd name="connsiteX4" fmla="*/ 303181 w 1204329"/>
                    <a:gd name="connsiteY4" fmla="*/ 334021 h 493047"/>
                    <a:gd name="connsiteX5" fmla="*/ 236920 w 1204329"/>
                    <a:gd name="connsiteY5" fmla="*/ 400281 h 493047"/>
                    <a:gd name="connsiteX6" fmla="*/ 170659 w 1204329"/>
                    <a:gd name="connsiteY6" fmla="*/ 440038 h 493047"/>
                    <a:gd name="connsiteX7" fmla="*/ 130903 w 1204329"/>
                    <a:gd name="connsiteY7" fmla="*/ 466542 h 493047"/>
                    <a:gd name="connsiteX8" fmla="*/ 51390 w 1204329"/>
                    <a:gd name="connsiteY8" fmla="*/ 493047 h 493047"/>
                    <a:gd name="connsiteX9" fmla="*/ 24885 w 1204329"/>
                    <a:gd name="connsiteY9" fmla="*/ 347273 h 493047"/>
                    <a:gd name="connsiteX10" fmla="*/ 64642 w 1204329"/>
                    <a:gd name="connsiteY10" fmla="*/ 281012 h 493047"/>
                    <a:gd name="connsiteX11" fmla="*/ 91146 w 1204329"/>
                    <a:gd name="connsiteY11" fmla="*/ 241255 h 493047"/>
                    <a:gd name="connsiteX12" fmla="*/ 170659 w 1204329"/>
                    <a:gd name="connsiteY12" fmla="*/ 201499 h 493047"/>
                    <a:gd name="connsiteX13" fmla="*/ 250172 w 1204329"/>
                    <a:gd name="connsiteY13" fmla="*/ 135238 h 493047"/>
                    <a:gd name="connsiteX14" fmla="*/ 276677 w 1204329"/>
                    <a:gd name="connsiteY14" fmla="*/ 108734 h 493047"/>
                    <a:gd name="connsiteX15" fmla="*/ 329685 w 1204329"/>
                    <a:gd name="connsiteY15" fmla="*/ 82229 h 493047"/>
                    <a:gd name="connsiteX16" fmla="*/ 409198 w 1204329"/>
                    <a:gd name="connsiteY16" fmla="*/ 42473 h 493047"/>
                    <a:gd name="connsiteX17" fmla="*/ 448955 w 1204329"/>
                    <a:gd name="connsiteY17" fmla="*/ 15968 h 493047"/>
                    <a:gd name="connsiteX18" fmla="*/ 806764 w 1204329"/>
                    <a:gd name="connsiteY18" fmla="*/ 15968 h 493047"/>
                    <a:gd name="connsiteX19" fmla="*/ 926033 w 1204329"/>
                    <a:gd name="connsiteY19" fmla="*/ 42473 h 493047"/>
                    <a:gd name="connsiteX20" fmla="*/ 1005546 w 1204329"/>
                    <a:gd name="connsiteY20" fmla="*/ 68977 h 493047"/>
                    <a:gd name="connsiteX21" fmla="*/ 1045303 w 1204329"/>
                    <a:gd name="connsiteY21" fmla="*/ 95481 h 493047"/>
                    <a:gd name="connsiteX22" fmla="*/ 1071807 w 1204329"/>
                    <a:gd name="connsiteY22" fmla="*/ 121986 h 493047"/>
                    <a:gd name="connsiteX23" fmla="*/ 1111564 w 1204329"/>
                    <a:gd name="connsiteY23" fmla="*/ 135238 h 493047"/>
                    <a:gd name="connsiteX24" fmla="*/ 1151320 w 1204329"/>
                    <a:gd name="connsiteY24" fmla="*/ 161742 h 493047"/>
                    <a:gd name="connsiteX25" fmla="*/ 1204329 w 1204329"/>
                    <a:gd name="connsiteY25" fmla="*/ 228003 h 493047"/>
                    <a:gd name="connsiteX26" fmla="*/ 1191077 w 1204329"/>
                    <a:gd name="connsiteY26" fmla="*/ 320768 h 493047"/>
                    <a:gd name="connsiteX27" fmla="*/ 1164572 w 1204329"/>
                    <a:gd name="connsiteY27" fmla="*/ 347273 h 493047"/>
                    <a:gd name="connsiteX28" fmla="*/ 1098311 w 1204329"/>
                    <a:gd name="connsiteY28" fmla="*/ 334021 h 493047"/>
                    <a:gd name="connsiteX29" fmla="*/ 1018798 w 1204329"/>
                    <a:gd name="connsiteY29" fmla="*/ 307516 h 493047"/>
                    <a:gd name="connsiteX30" fmla="*/ 979042 w 1204329"/>
                    <a:gd name="connsiteY30" fmla="*/ 281012 h 493047"/>
                    <a:gd name="connsiteX31" fmla="*/ 939285 w 1204329"/>
                    <a:gd name="connsiteY31" fmla="*/ 267760 h 493047"/>
                    <a:gd name="connsiteX32" fmla="*/ 912781 w 1204329"/>
                    <a:gd name="connsiteY32" fmla="*/ 241255 h 493047"/>
                    <a:gd name="connsiteX33" fmla="*/ 873024 w 1204329"/>
                    <a:gd name="connsiteY33" fmla="*/ 228003 h 493047"/>
                    <a:gd name="connsiteX34" fmla="*/ 727250 w 1204329"/>
                    <a:gd name="connsiteY34" fmla="*/ 201499 h 493047"/>
                    <a:gd name="connsiteX35" fmla="*/ 674242 w 1204329"/>
                    <a:gd name="connsiteY35" fmla="*/ 188247 h 493047"/>
                    <a:gd name="connsiteX36" fmla="*/ 581477 w 1204329"/>
                    <a:gd name="connsiteY36" fmla="*/ 201499 h 493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1204329" h="493047">
                      <a:moveTo>
                        <a:pt x="700746" y="188247"/>
                      </a:moveTo>
                      <a:cubicBezTo>
                        <a:pt x="643320" y="192664"/>
                        <a:pt x="585359" y="192516"/>
                        <a:pt x="528468" y="201499"/>
                      </a:cubicBezTo>
                      <a:cubicBezTo>
                        <a:pt x="500872" y="205856"/>
                        <a:pt x="448955" y="228003"/>
                        <a:pt x="448955" y="228003"/>
                      </a:cubicBezTo>
                      <a:cubicBezTo>
                        <a:pt x="422451" y="245673"/>
                        <a:pt x="391967" y="258488"/>
                        <a:pt x="369442" y="281012"/>
                      </a:cubicBezTo>
                      <a:cubicBezTo>
                        <a:pt x="331675" y="318778"/>
                        <a:pt x="353333" y="300585"/>
                        <a:pt x="303181" y="334021"/>
                      </a:cubicBezTo>
                      <a:cubicBezTo>
                        <a:pt x="257744" y="402177"/>
                        <a:pt x="300028" y="349795"/>
                        <a:pt x="236920" y="400281"/>
                      </a:cubicBezTo>
                      <a:cubicBezTo>
                        <a:pt x="184944" y="441862"/>
                        <a:pt x="239704" y="417023"/>
                        <a:pt x="170659" y="440038"/>
                      </a:cubicBezTo>
                      <a:cubicBezTo>
                        <a:pt x="157407" y="448873"/>
                        <a:pt x="145457" y="460073"/>
                        <a:pt x="130903" y="466542"/>
                      </a:cubicBezTo>
                      <a:cubicBezTo>
                        <a:pt x="105373" y="477889"/>
                        <a:pt x="51390" y="493047"/>
                        <a:pt x="51390" y="493047"/>
                      </a:cubicBezTo>
                      <a:cubicBezTo>
                        <a:pt x="-28123" y="466541"/>
                        <a:pt x="2744" y="491194"/>
                        <a:pt x="24885" y="347273"/>
                      </a:cubicBezTo>
                      <a:cubicBezTo>
                        <a:pt x="32557" y="297406"/>
                        <a:pt x="36784" y="315834"/>
                        <a:pt x="64642" y="281012"/>
                      </a:cubicBezTo>
                      <a:cubicBezTo>
                        <a:pt x="74592" y="268575"/>
                        <a:pt x="79884" y="252517"/>
                        <a:pt x="91146" y="241255"/>
                      </a:cubicBezTo>
                      <a:cubicBezTo>
                        <a:pt x="116835" y="215566"/>
                        <a:pt x="138325" y="212277"/>
                        <a:pt x="170659" y="201499"/>
                      </a:cubicBezTo>
                      <a:cubicBezTo>
                        <a:pt x="253702" y="90775"/>
                        <a:pt x="167387" y="184908"/>
                        <a:pt x="250172" y="135238"/>
                      </a:cubicBezTo>
                      <a:cubicBezTo>
                        <a:pt x="260886" y="128810"/>
                        <a:pt x="266281" y="115665"/>
                        <a:pt x="276677" y="108734"/>
                      </a:cubicBezTo>
                      <a:cubicBezTo>
                        <a:pt x="293114" y="97776"/>
                        <a:pt x="312533" y="92030"/>
                        <a:pt x="329685" y="82229"/>
                      </a:cubicBezTo>
                      <a:cubicBezTo>
                        <a:pt x="401612" y="41128"/>
                        <a:pt x="336312" y="66768"/>
                        <a:pt x="409198" y="42473"/>
                      </a:cubicBezTo>
                      <a:cubicBezTo>
                        <a:pt x="422450" y="33638"/>
                        <a:pt x="434042" y="21561"/>
                        <a:pt x="448955" y="15968"/>
                      </a:cubicBezTo>
                      <a:cubicBezTo>
                        <a:pt x="543325" y="-19421"/>
                        <a:pt x="783320" y="14902"/>
                        <a:pt x="806764" y="15968"/>
                      </a:cubicBezTo>
                      <a:cubicBezTo>
                        <a:pt x="844585" y="23533"/>
                        <a:pt x="888610" y="31246"/>
                        <a:pt x="926033" y="42473"/>
                      </a:cubicBezTo>
                      <a:cubicBezTo>
                        <a:pt x="952793" y="50501"/>
                        <a:pt x="982300" y="53480"/>
                        <a:pt x="1005546" y="68977"/>
                      </a:cubicBezTo>
                      <a:cubicBezTo>
                        <a:pt x="1018798" y="77812"/>
                        <a:pt x="1032866" y="85531"/>
                        <a:pt x="1045303" y="95481"/>
                      </a:cubicBezTo>
                      <a:cubicBezTo>
                        <a:pt x="1055059" y="103286"/>
                        <a:pt x="1061093" y="115558"/>
                        <a:pt x="1071807" y="121986"/>
                      </a:cubicBezTo>
                      <a:cubicBezTo>
                        <a:pt x="1083785" y="129173"/>
                        <a:pt x="1098312" y="130821"/>
                        <a:pt x="1111564" y="135238"/>
                      </a:cubicBezTo>
                      <a:cubicBezTo>
                        <a:pt x="1124816" y="144073"/>
                        <a:pt x="1138883" y="151792"/>
                        <a:pt x="1151320" y="161742"/>
                      </a:cubicBezTo>
                      <a:cubicBezTo>
                        <a:pt x="1178293" y="183321"/>
                        <a:pt x="1184651" y="198487"/>
                        <a:pt x="1204329" y="228003"/>
                      </a:cubicBezTo>
                      <a:cubicBezTo>
                        <a:pt x="1199912" y="258925"/>
                        <a:pt x="1200955" y="291135"/>
                        <a:pt x="1191077" y="320768"/>
                      </a:cubicBezTo>
                      <a:cubicBezTo>
                        <a:pt x="1187126" y="332621"/>
                        <a:pt x="1176941" y="345506"/>
                        <a:pt x="1164572" y="347273"/>
                      </a:cubicBezTo>
                      <a:cubicBezTo>
                        <a:pt x="1142274" y="350459"/>
                        <a:pt x="1120042" y="339948"/>
                        <a:pt x="1098311" y="334021"/>
                      </a:cubicBezTo>
                      <a:cubicBezTo>
                        <a:pt x="1071357" y="326670"/>
                        <a:pt x="1018798" y="307516"/>
                        <a:pt x="1018798" y="307516"/>
                      </a:cubicBezTo>
                      <a:cubicBezTo>
                        <a:pt x="1005546" y="298681"/>
                        <a:pt x="993288" y="288135"/>
                        <a:pt x="979042" y="281012"/>
                      </a:cubicBezTo>
                      <a:cubicBezTo>
                        <a:pt x="966548" y="274765"/>
                        <a:pt x="951263" y="274947"/>
                        <a:pt x="939285" y="267760"/>
                      </a:cubicBezTo>
                      <a:cubicBezTo>
                        <a:pt x="928571" y="261332"/>
                        <a:pt x="923495" y="247683"/>
                        <a:pt x="912781" y="241255"/>
                      </a:cubicBezTo>
                      <a:cubicBezTo>
                        <a:pt x="900803" y="234068"/>
                        <a:pt x="886456" y="231841"/>
                        <a:pt x="873024" y="228003"/>
                      </a:cubicBezTo>
                      <a:cubicBezTo>
                        <a:pt x="794122" y="205460"/>
                        <a:pt x="830484" y="220269"/>
                        <a:pt x="727250" y="201499"/>
                      </a:cubicBezTo>
                      <a:cubicBezTo>
                        <a:pt x="709331" y="198241"/>
                        <a:pt x="691911" y="192664"/>
                        <a:pt x="674242" y="188247"/>
                      </a:cubicBezTo>
                      <a:cubicBezTo>
                        <a:pt x="590372" y="202225"/>
                        <a:pt x="621599" y="201499"/>
                        <a:pt x="581477" y="201499"/>
                      </a:cubicBezTo>
                    </a:path>
                  </a:pathLst>
                </a:custGeom>
                <a:solidFill>
                  <a:srgbClr val="FF66F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22" name="フリーフォーム 21"/>
                <p:cNvSpPr/>
                <p:nvPr/>
              </p:nvSpPr>
              <p:spPr>
                <a:xfrm>
                  <a:off x="4122235" y="3844323"/>
                  <a:ext cx="1204329" cy="493047"/>
                </a:xfrm>
                <a:custGeom>
                  <a:avLst/>
                  <a:gdLst>
                    <a:gd name="connsiteX0" fmla="*/ 700746 w 1204329"/>
                    <a:gd name="connsiteY0" fmla="*/ 188247 h 493047"/>
                    <a:gd name="connsiteX1" fmla="*/ 528468 w 1204329"/>
                    <a:gd name="connsiteY1" fmla="*/ 201499 h 493047"/>
                    <a:gd name="connsiteX2" fmla="*/ 448955 w 1204329"/>
                    <a:gd name="connsiteY2" fmla="*/ 228003 h 493047"/>
                    <a:gd name="connsiteX3" fmla="*/ 369442 w 1204329"/>
                    <a:gd name="connsiteY3" fmla="*/ 281012 h 493047"/>
                    <a:gd name="connsiteX4" fmla="*/ 303181 w 1204329"/>
                    <a:gd name="connsiteY4" fmla="*/ 334021 h 493047"/>
                    <a:gd name="connsiteX5" fmla="*/ 236920 w 1204329"/>
                    <a:gd name="connsiteY5" fmla="*/ 400281 h 493047"/>
                    <a:gd name="connsiteX6" fmla="*/ 170659 w 1204329"/>
                    <a:gd name="connsiteY6" fmla="*/ 440038 h 493047"/>
                    <a:gd name="connsiteX7" fmla="*/ 130903 w 1204329"/>
                    <a:gd name="connsiteY7" fmla="*/ 466542 h 493047"/>
                    <a:gd name="connsiteX8" fmla="*/ 51390 w 1204329"/>
                    <a:gd name="connsiteY8" fmla="*/ 493047 h 493047"/>
                    <a:gd name="connsiteX9" fmla="*/ 24885 w 1204329"/>
                    <a:gd name="connsiteY9" fmla="*/ 347273 h 493047"/>
                    <a:gd name="connsiteX10" fmla="*/ 64642 w 1204329"/>
                    <a:gd name="connsiteY10" fmla="*/ 281012 h 493047"/>
                    <a:gd name="connsiteX11" fmla="*/ 91146 w 1204329"/>
                    <a:gd name="connsiteY11" fmla="*/ 241255 h 493047"/>
                    <a:gd name="connsiteX12" fmla="*/ 170659 w 1204329"/>
                    <a:gd name="connsiteY12" fmla="*/ 201499 h 493047"/>
                    <a:gd name="connsiteX13" fmla="*/ 250172 w 1204329"/>
                    <a:gd name="connsiteY13" fmla="*/ 135238 h 493047"/>
                    <a:gd name="connsiteX14" fmla="*/ 276677 w 1204329"/>
                    <a:gd name="connsiteY14" fmla="*/ 108734 h 493047"/>
                    <a:gd name="connsiteX15" fmla="*/ 329685 w 1204329"/>
                    <a:gd name="connsiteY15" fmla="*/ 82229 h 493047"/>
                    <a:gd name="connsiteX16" fmla="*/ 409198 w 1204329"/>
                    <a:gd name="connsiteY16" fmla="*/ 42473 h 493047"/>
                    <a:gd name="connsiteX17" fmla="*/ 448955 w 1204329"/>
                    <a:gd name="connsiteY17" fmla="*/ 15968 h 493047"/>
                    <a:gd name="connsiteX18" fmla="*/ 806764 w 1204329"/>
                    <a:gd name="connsiteY18" fmla="*/ 15968 h 493047"/>
                    <a:gd name="connsiteX19" fmla="*/ 926033 w 1204329"/>
                    <a:gd name="connsiteY19" fmla="*/ 42473 h 493047"/>
                    <a:gd name="connsiteX20" fmla="*/ 1005546 w 1204329"/>
                    <a:gd name="connsiteY20" fmla="*/ 68977 h 493047"/>
                    <a:gd name="connsiteX21" fmla="*/ 1045303 w 1204329"/>
                    <a:gd name="connsiteY21" fmla="*/ 95481 h 493047"/>
                    <a:gd name="connsiteX22" fmla="*/ 1071807 w 1204329"/>
                    <a:gd name="connsiteY22" fmla="*/ 121986 h 493047"/>
                    <a:gd name="connsiteX23" fmla="*/ 1111564 w 1204329"/>
                    <a:gd name="connsiteY23" fmla="*/ 135238 h 493047"/>
                    <a:gd name="connsiteX24" fmla="*/ 1151320 w 1204329"/>
                    <a:gd name="connsiteY24" fmla="*/ 161742 h 493047"/>
                    <a:gd name="connsiteX25" fmla="*/ 1204329 w 1204329"/>
                    <a:gd name="connsiteY25" fmla="*/ 228003 h 493047"/>
                    <a:gd name="connsiteX26" fmla="*/ 1191077 w 1204329"/>
                    <a:gd name="connsiteY26" fmla="*/ 320768 h 493047"/>
                    <a:gd name="connsiteX27" fmla="*/ 1164572 w 1204329"/>
                    <a:gd name="connsiteY27" fmla="*/ 347273 h 493047"/>
                    <a:gd name="connsiteX28" fmla="*/ 1098311 w 1204329"/>
                    <a:gd name="connsiteY28" fmla="*/ 334021 h 493047"/>
                    <a:gd name="connsiteX29" fmla="*/ 1018798 w 1204329"/>
                    <a:gd name="connsiteY29" fmla="*/ 307516 h 493047"/>
                    <a:gd name="connsiteX30" fmla="*/ 979042 w 1204329"/>
                    <a:gd name="connsiteY30" fmla="*/ 281012 h 493047"/>
                    <a:gd name="connsiteX31" fmla="*/ 939285 w 1204329"/>
                    <a:gd name="connsiteY31" fmla="*/ 267760 h 493047"/>
                    <a:gd name="connsiteX32" fmla="*/ 912781 w 1204329"/>
                    <a:gd name="connsiteY32" fmla="*/ 241255 h 493047"/>
                    <a:gd name="connsiteX33" fmla="*/ 873024 w 1204329"/>
                    <a:gd name="connsiteY33" fmla="*/ 228003 h 493047"/>
                    <a:gd name="connsiteX34" fmla="*/ 727250 w 1204329"/>
                    <a:gd name="connsiteY34" fmla="*/ 201499 h 493047"/>
                    <a:gd name="connsiteX35" fmla="*/ 674242 w 1204329"/>
                    <a:gd name="connsiteY35" fmla="*/ 188247 h 493047"/>
                    <a:gd name="connsiteX36" fmla="*/ 581477 w 1204329"/>
                    <a:gd name="connsiteY36" fmla="*/ 201499 h 493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1204329" h="493047">
                      <a:moveTo>
                        <a:pt x="700746" y="188247"/>
                      </a:moveTo>
                      <a:cubicBezTo>
                        <a:pt x="643320" y="192664"/>
                        <a:pt x="585359" y="192516"/>
                        <a:pt x="528468" y="201499"/>
                      </a:cubicBezTo>
                      <a:cubicBezTo>
                        <a:pt x="500872" y="205856"/>
                        <a:pt x="448955" y="228003"/>
                        <a:pt x="448955" y="228003"/>
                      </a:cubicBezTo>
                      <a:cubicBezTo>
                        <a:pt x="422451" y="245673"/>
                        <a:pt x="391967" y="258488"/>
                        <a:pt x="369442" y="281012"/>
                      </a:cubicBezTo>
                      <a:cubicBezTo>
                        <a:pt x="331675" y="318778"/>
                        <a:pt x="353333" y="300585"/>
                        <a:pt x="303181" y="334021"/>
                      </a:cubicBezTo>
                      <a:cubicBezTo>
                        <a:pt x="257744" y="402177"/>
                        <a:pt x="300028" y="349795"/>
                        <a:pt x="236920" y="400281"/>
                      </a:cubicBezTo>
                      <a:cubicBezTo>
                        <a:pt x="184944" y="441862"/>
                        <a:pt x="239704" y="417023"/>
                        <a:pt x="170659" y="440038"/>
                      </a:cubicBezTo>
                      <a:cubicBezTo>
                        <a:pt x="157407" y="448873"/>
                        <a:pt x="145457" y="460073"/>
                        <a:pt x="130903" y="466542"/>
                      </a:cubicBezTo>
                      <a:cubicBezTo>
                        <a:pt x="105373" y="477889"/>
                        <a:pt x="51390" y="493047"/>
                        <a:pt x="51390" y="493047"/>
                      </a:cubicBezTo>
                      <a:cubicBezTo>
                        <a:pt x="-28123" y="466541"/>
                        <a:pt x="2744" y="491194"/>
                        <a:pt x="24885" y="347273"/>
                      </a:cubicBezTo>
                      <a:cubicBezTo>
                        <a:pt x="32557" y="297406"/>
                        <a:pt x="36784" y="315834"/>
                        <a:pt x="64642" y="281012"/>
                      </a:cubicBezTo>
                      <a:cubicBezTo>
                        <a:pt x="74592" y="268575"/>
                        <a:pt x="79884" y="252517"/>
                        <a:pt x="91146" y="241255"/>
                      </a:cubicBezTo>
                      <a:cubicBezTo>
                        <a:pt x="116835" y="215566"/>
                        <a:pt x="138325" y="212277"/>
                        <a:pt x="170659" y="201499"/>
                      </a:cubicBezTo>
                      <a:cubicBezTo>
                        <a:pt x="253702" y="90775"/>
                        <a:pt x="167387" y="184908"/>
                        <a:pt x="250172" y="135238"/>
                      </a:cubicBezTo>
                      <a:cubicBezTo>
                        <a:pt x="260886" y="128810"/>
                        <a:pt x="266281" y="115665"/>
                        <a:pt x="276677" y="108734"/>
                      </a:cubicBezTo>
                      <a:cubicBezTo>
                        <a:pt x="293114" y="97776"/>
                        <a:pt x="312533" y="92030"/>
                        <a:pt x="329685" y="82229"/>
                      </a:cubicBezTo>
                      <a:cubicBezTo>
                        <a:pt x="401612" y="41128"/>
                        <a:pt x="336312" y="66768"/>
                        <a:pt x="409198" y="42473"/>
                      </a:cubicBezTo>
                      <a:cubicBezTo>
                        <a:pt x="422450" y="33638"/>
                        <a:pt x="434042" y="21561"/>
                        <a:pt x="448955" y="15968"/>
                      </a:cubicBezTo>
                      <a:cubicBezTo>
                        <a:pt x="543325" y="-19421"/>
                        <a:pt x="783320" y="14902"/>
                        <a:pt x="806764" y="15968"/>
                      </a:cubicBezTo>
                      <a:cubicBezTo>
                        <a:pt x="844585" y="23533"/>
                        <a:pt x="888610" y="31246"/>
                        <a:pt x="926033" y="42473"/>
                      </a:cubicBezTo>
                      <a:cubicBezTo>
                        <a:pt x="952793" y="50501"/>
                        <a:pt x="982300" y="53480"/>
                        <a:pt x="1005546" y="68977"/>
                      </a:cubicBezTo>
                      <a:cubicBezTo>
                        <a:pt x="1018798" y="77812"/>
                        <a:pt x="1032866" y="85531"/>
                        <a:pt x="1045303" y="95481"/>
                      </a:cubicBezTo>
                      <a:cubicBezTo>
                        <a:pt x="1055059" y="103286"/>
                        <a:pt x="1061093" y="115558"/>
                        <a:pt x="1071807" y="121986"/>
                      </a:cubicBezTo>
                      <a:cubicBezTo>
                        <a:pt x="1083785" y="129173"/>
                        <a:pt x="1098312" y="130821"/>
                        <a:pt x="1111564" y="135238"/>
                      </a:cubicBezTo>
                      <a:cubicBezTo>
                        <a:pt x="1124816" y="144073"/>
                        <a:pt x="1138883" y="151792"/>
                        <a:pt x="1151320" y="161742"/>
                      </a:cubicBezTo>
                      <a:cubicBezTo>
                        <a:pt x="1178293" y="183321"/>
                        <a:pt x="1184651" y="198487"/>
                        <a:pt x="1204329" y="228003"/>
                      </a:cubicBezTo>
                      <a:cubicBezTo>
                        <a:pt x="1199912" y="258925"/>
                        <a:pt x="1200955" y="291135"/>
                        <a:pt x="1191077" y="320768"/>
                      </a:cubicBezTo>
                      <a:cubicBezTo>
                        <a:pt x="1187126" y="332621"/>
                        <a:pt x="1176941" y="345506"/>
                        <a:pt x="1164572" y="347273"/>
                      </a:cubicBezTo>
                      <a:cubicBezTo>
                        <a:pt x="1142274" y="350459"/>
                        <a:pt x="1120042" y="339948"/>
                        <a:pt x="1098311" y="334021"/>
                      </a:cubicBezTo>
                      <a:cubicBezTo>
                        <a:pt x="1071357" y="326670"/>
                        <a:pt x="1018798" y="307516"/>
                        <a:pt x="1018798" y="307516"/>
                      </a:cubicBezTo>
                      <a:cubicBezTo>
                        <a:pt x="1005546" y="298681"/>
                        <a:pt x="993288" y="288135"/>
                        <a:pt x="979042" y="281012"/>
                      </a:cubicBezTo>
                      <a:cubicBezTo>
                        <a:pt x="966548" y="274765"/>
                        <a:pt x="951263" y="274947"/>
                        <a:pt x="939285" y="267760"/>
                      </a:cubicBezTo>
                      <a:cubicBezTo>
                        <a:pt x="928571" y="261332"/>
                        <a:pt x="923495" y="247683"/>
                        <a:pt x="912781" y="241255"/>
                      </a:cubicBezTo>
                      <a:cubicBezTo>
                        <a:pt x="900803" y="234068"/>
                        <a:pt x="886456" y="231841"/>
                        <a:pt x="873024" y="228003"/>
                      </a:cubicBezTo>
                      <a:cubicBezTo>
                        <a:pt x="794122" y="205460"/>
                        <a:pt x="830484" y="220269"/>
                        <a:pt x="727250" y="201499"/>
                      </a:cubicBezTo>
                      <a:cubicBezTo>
                        <a:pt x="709331" y="198241"/>
                        <a:pt x="691911" y="192664"/>
                        <a:pt x="674242" y="188247"/>
                      </a:cubicBezTo>
                      <a:cubicBezTo>
                        <a:pt x="590372" y="202225"/>
                        <a:pt x="621599" y="201499"/>
                        <a:pt x="581477" y="201499"/>
                      </a:cubicBezTo>
                    </a:path>
                  </a:pathLst>
                </a:custGeom>
                <a:solidFill>
                  <a:srgbClr val="FF66F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</p:grpSp>
          <p:sp>
            <p:nvSpPr>
              <p:cNvPr id="20" name="正方形/長方形 19"/>
              <p:cNvSpPr/>
              <p:nvPr/>
            </p:nvSpPr>
            <p:spPr>
              <a:xfrm>
                <a:off x="3211081" y="1525873"/>
                <a:ext cx="3110384" cy="1353091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ja-JP" altLang="en-US" sz="2000" b="0" cap="none" spc="0" dirty="0" smtClean="0">
                    <a:ln w="18415" cmpd="sng">
                      <a:solidFill>
                        <a:sysClr val="windowText" lastClr="000000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</a:rPr>
                  <a:t>もんだい</a:t>
                </a:r>
                <a:endParaRPr lang="ja-JP" altLang="en-US" sz="2000" b="0" cap="none" spc="0" dirty="0">
                  <a:ln w="18415" cmpd="sng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30" name="グループ化 29"/>
            <p:cNvGrpSpPr/>
            <p:nvPr/>
          </p:nvGrpSpPr>
          <p:grpSpPr>
            <a:xfrm>
              <a:off x="3707904" y="260648"/>
              <a:ext cx="1455374" cy="1384722"/>
              <a:chOff x="2744777" y="1484784"/>
              <a:chExt cx="4050390" cy="4682851"/>
            </a:xfrm>
          </p:grpSpPr>
          <p:grpSp>
            <p:nvGrpSpPr>
              <p:cNvPr id="31" name="グループ化 30"/>
              <p:cNvGrpSpPr/>
              <p:nvPr/>
            </p:nvGrpSpPr>
            <p:grpSpPr>
              <a:xfrm>
                <a:off x="2744777" y="1484784"/>
                <a:ext cx="4050390" cy="4682851"/>
                <a:chOff x="2668961" y="1844824"/>
                <a:chExt cx="4050390" cy="4682851"/>
              </a:xfrm>
            </p:grpSpPr>
            <p:sp>
              <p:nvSpPr>
                <p:cNvPr id="36" name="フリーフォーム 35"/>
                <p:cNvSpPr/>
                <p:nvPr/>
              </p:nvSpPr>
              <p:spPr>
                <a:xfrm>
                  <a:off x="2668961" y="1844824"/>
                  <a:ext cx="4050390" cy="4682851"/>
                </a:xfrm>
                <a:custGeom>
                  <a:avLst/>
                  <a:gdLst>
                    <a:gd name="connsiteX0" fmla="*/ 1277497 w 4050390"/>
                    <a:gd name="connsiteY0" fmla="*/ 35515 h 4334120"/>
                    <a:gd name="connsiteX1" fmla="*/ 747410 w 4050390"/>
                    <a:gd name="connsiteY1" fmla="*/ 287306 h 4334120"/>
                    <a:gd name="connsiteX2" fmla="*/ 349845 w 4050390"/>
                    <a:gd name="connsiteY2" fmla="*/ 936663 h 4334120"/>
                    <a:gd name="connsiteX3" fmla="*/ 190819 w 4050390"/>
                    <a:gd name="connsiteY3" fmla="*/ 2672698 h 4334120"/>
                    <a:gd name="connsiteX4" fmla="*/ 204071 w 4050390"/>
                    <a:gd name="connsiteY4" fmla="*/ 4209950 h 4334120"/>
                    <a:gd name="connsiteX5" fmla="*/ 270332 w 4050390"/>
                    <a:gd name="connsiteY5" fmla="*/ 4249706 h 4334120"/>
                    <a:gd name="connsiteX6" fmla="*/ 3649637 w 4050390"/>
                    <a:gd name="connsiteY6" fmla="*/ 4302715 h 4334120"/>
                    <a:gd name="connsiteX7" fmla="*/ 4020697 w 4050390"/>
                    <a:gd name="connsiteY7" fmla="*/ 4249706 h 4334120"/>
                    <a:gd name="connsiteX8" fmla="*/ 3967689 w 4050390"/>
                    <a:gd name="connsiteY8" fmla="*/ 4156941 h 4334120"/>
                    <a:gd name="connsiteX9" fmla="*/ 3914680 w 4050390"/>
                    <a:gd name="connsiteY9" fmla="*/ 2526924 h 4334120"/>
                    <a:gd name="connsiteX10" fmla="*/ 3768906 w 4050390"/>
                    <a:gd name="connsiteY10" fmla="*/ 578854 h 4334120"/>
                    <a:gd name="connsiteX11" fmla="*/ 2152141 w 4050390"/>
                    <a:gd name="connsiteY11" fmla="*/ 22263 h 4334120"/>
                    <a:gd name="connsiteX12" fmla="*/ 1065463 w 4050390"/>
                    <a:gd name="connsiteY12" fmla="*/ 101776 h 4334120"/>
                    <a:gd name="connsiteX13" fmla="*/ 1065463 w 4050390"/>
                    <a:gd name="connsiteY13" fmla="*/ 101776 h 43341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4050390" h="4334120">
                      <a:moveTo>
                        <a:pt x="1277497" y="35515"/>
                      </a:moveTo>
                      <a:cubicBezTo>
                        <a:pt x="1089758" y="86315"/>
                        <a:pt x="902019" y="137115"/>
                        <a:pt x="747410" y="287306"/>
                      </a:cubicBezTo>
                      <a:cubicBezTo>
                        <a:pt x="592801" y="437497"/>
                        <a:pt x="442610" y="539098"/>
                        <a:pt x="349845" y="936663"/>
                      </a:cubicBezTo>
                      <a:cubicBezTo>
                        <a:pt x="257080" y="1334228"/>
                        <a:pt x="215115" y="2127150"/>
                        <a:pt x="190819" y="2672698"/>
                      </a:cubicBezTo>
                      <a:cubicBezTo>
                        <a:pt x="166523" y="3218246"/>
                        <a:pt x="190819" y="3947115"/>
                        <a:pt x="204071" y="4209950"/>
                      </a:cubicBezTo>
                      <a:cubicBezTo>
                        <a:pt x="217323" y="4472785"/>
                        <a:pt x="-303929" y="4234245"/>
                        <a:pt x="270332" y="4249706"/>
                      </a:cubicBezTo>
                      <a:cubicBezTo>
                        <a:pt x="844593" y="4265167"/>
                        <a:pt x="3024576" y="4302715"/>
                        <a:pt x="3649637" y="4302715"/>
                      </a:cubicBezTo>
                      <a:cubicBezTo>
                        <a:pt x="4274698" y="4302715"/>
                        <a:pt x="3967688" y="4274002"/>
                        <a:pt x="4020697" y="4249706"/>
                      </a:cubicBezTo>
                      <a:cubicBezTo>
                        <a:pt x="4073706" y="4225410"/>
                        <a:pt x="3985359" y="4444071"/>
                        <a:pt x="3967689" y="4156941"/>
                      </a:cubicBezTo>
                      <a:cubicBezTo>
                        <a:pt x="3950020" y="3869811"/>
                        <a:pt x="3947811" y="3123272"/>
                        <a:pt x="3914680" y="2526924"/>
                      </a:cubicBezTo>
                      <a:cubicBezTo>
                        <a:pt x="3881550" y="1930576"/>
                        <a:pt x="4062663" y="996298"/>
                        <a:pt x="3768906" y="578854"/>
                      </a:cubicBezTo>
                      <a:cubicBezTo>
                        <a:pt x="3475150" y="161411"/>
                        <a:pt x="2602715" y="101776"/>
                        <a:pt x="2152141" y="22263"/>
                      </a:cubicBezTo>
                      <a:cubicBezTo>
                        <a:pt x="1701567" y="-57250"/>
                        <a:pt x="1065463" y="101776"/>
                        <a:pt x="1065463" y="101776"/>
                      </a:cubicBezTo>
                      <a:lnTo>
                        <a:pt x="1065463" y="101776"/>
                      </a:lnTo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37" name="円/楕円 36"/>
                <p:cNvSpPr/>
                <p:nvPr/>
              </p:nvSpPr>
              <p:spPr>
                <a:xfrm>
                  <a:off x="3539968" y="2708920"/>
                  <a:ext cx="864096" cy="864096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38" name="弦 37"/>
                <p:cNvSpPr/>
                <p:nvPr/>
              </p:nvSpPr>
              <p:spPr>
                <a:xfrm rot="17413514">
                  <a:off x="3511875" y="2740803"/>
                  <a:ext cx="863204" cy="848977"/>
                </a:xfrm>
                <a:prstGeom prst="chord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39" name="円/楕円 38"/>
                <p:cNvSpPr/>
                <p:nvPr/>
              </p:nvSpPr>
              <p:spPr>
                <a:xfrm>
                  <a:off x="4913988" y="2708920"/>
                  <a:ext cx="864096" cy="864096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40" name="弦 39"/>
                <p:cNvSpPr/>
                <p:nvPr/>
              </p:nvSpPr>
              <p:spPr>
                <a:xfrm rot="17413514">
                  <a:off x="4885895" y="2740803"/>
                  <a:ext cx="863204" cy="848977"/>
                </a:xfrm>
                <a:prstGeom prst="chord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41" name="円/楕円 40"/>
                <p:cNvSpPr/>
                <p:nvPr/>
              </p:nvSpPr>
              <p:spPr>
                <a:xfrm>
                  <a:off x="3779912" y="2996952"/>
                  <a:ext cx="360040" cy="28803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42" name="円/楕円 41"/>
                <p:cNvSpPr/>
                <p:nvPr/>
              </p:nvSpPr>
              <p:spPr>
                <a:xfrm>
                  <a:off x="5137477" y="3021275"/>
                  <a:ext cx="360040" cy="28803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</p:grpSp>
          <p:grpSp>
            <p:nvGrpSpPr>
              <p:cNvPr id="32" name="グループ化 31"/>
              <p:cNvGrpSpPr/>
              <p:nvPr/>
            </p:nvGrpSpPr>
            <p:grpSpPr>
              <a:xfrm>
                <a:off x="4333282" y="3948385"/>
                <a:ext cx="880011" cy="701173"/>
                <a:chOff x="4109793" y="3844323"/>
                <a:chExt cx="1216771" cy="701173"/>
              </a:xfrm>
            </p:grpSpPr>
            <p:sp>
              <p:nvSpPr>
                <p:cNvPr id="34" name="フリーフォーム 33"/>
                <p:cNvSpPr/>
                <p:nvPr/>
              </p:nvSpPr>
              <p:spPr>
                <a:xfrm>
                  <a:off x="4109793" y="4052449"/>
                  <a:ext cx="1204329" cy="493047"/>
                </a:xfrm>
                <a:custGeom>
                  <a:avLst/>
                  <a:gdLst>
                    <a:gd name="connsiteX0" fmla="*/ 700746 w 1204329"/>
                    <a:gd name="connsiteY0" fmla="*/ 188247 h 493047"/>
                    <a:gd name="connsiteX1" fmla="*/ 528468 w 1204329"/>
                    <a:gd name="connsiteY1" fmla="*/ 201499 h 493047"/>
                    <a:gd name="connsiteX2" fmla="*/ 448955 w 1204329"/>
                    <a:gd name="connsiteY2" fmla="*/ 228003 h 493047"/>
                    <a:gd name="connsiteX3" fmla="*/ 369442 w 1204329"/>
                    <a:gd name="connsiteY3" fmla="*/ 281012 h 493047"/>
                    <a:gd name="connsiteX4" fmla="*/ 303181 w 1204329"/>
                    <a:gd name="connsiteY4" fmla="*/ 334021 h 493047"/>
                    <a:gd name="connsiteX5" fmla="*/ 236920 w 1204329"/>
                    <a:gd name="connsiteY5" fmla="*/ 400281 h 493047"/>
                    <a:gd name="connsiteX6" fmla="*/ 170659 w 1204329"/>
                    <a:gd name="connsiteY6" fmla="*/ 440038 h 493047"/>
                    <a:gd name="connsiteX7" fmla="*/ 130903 w 1204329"/>
                    <a:gd name="connsiteY7" fmla="*/ 466542 h 493047"/>
                    <a:gd name="connsiteX8" fmla="*/ 51390 w 1204329"/>
                    <a:gd name="connsiteY8" fmla="*/ 493047 h 493047"/>
                    <a:gd name="connsiteX9" fmla="*/ 24885 w 1204329"/>
                    <a:gd name="connsiteY9" fmla="*/ 347273 h 493047"/>
                    <a:gd name="connsiteX10" fmla="*/ 64642 w 1204329"/>
                    <a:gd name="connsiteY10" fmla="*/ 281012 h 493047"/>
                    <a:gd name="connsiteX11" fmla="*/ 91146 w 1204329"/>
                    <a:gd name="connsiteY11" fmla="*/ 241255 h 493047"/>
                    <a:gd name="connsiteX12" fmla="*/ 170659 w 1204329"/>
                    <a:gd name="connsiteY12" fmla="*/ 201499 h 493047"/>
                    <a:gd name="connsiteX13" fmla="*/ 250172 w 1204329"/>
                    <a:gd name="connsiteY13" fmla="*/ 135238 h 493047"/>
                    <a:gd name="connsiteX14" fmla="*/ 276677 w 1204329"/>
                    <a:gd name="connsiteY14" fmla="*/ 108734 h 493047"/>
                    <a:gd name="connsiteX15" fmla="*/ 329685 w 1204329"/>
                    <a:gd name="connsiteY15" fmla="*/ 82229 h 493047"/>
                    <a:gd name="connsiteX16" fmla="*/ 409198 w 1204329"/>
                    <a:gd name="connsiteY16" fmla="*/ 42473 h 493047"/>
                    <a:gd name="connsiteX17" fmla="*/ 448955 w 1204329"/>
                    <a:gd name="connsiteY17" fmla="*/ 15968 h 493047"/>
                    <a:gd name="connsiteX18" fmla="*/ 806764 w 1204329"/>
                    <a:gd name="connsiteY18" fmla="*/ 15968 h 493047"/>
                    <a:gd name="connsiteX19" fmla="*/ 926033 w 1204329"/>
                    <a:gd name="connsiteY19" fmla="*/ 42473 h 493047"/>
                    <a:gd name="connsiteX20" fmla="*/ 1005546 w 1204329"/>
                    <a:gd name="connsiteY20" fmla="*/ 68977 h 493047"/>
                    <a:gd name="connsiteX21" fmla="*/ 1045303 w 1204329"/>
                    <a:gd name="connsiteY21" fmla="*/ 95481 h 493047"/>
                    <a:gd name="connsiteX22" fmla="*/ 1071807 w 1204329"/>
                    <a:gd name="connsiteY22" fmla="*/ 121986 h 493047"/>
                    <a:gd name="connsiteX23" fmla="*/ 1111564 w 1204329"/>
                    <a:gd name="connsiteY23" fmla="*/ 135238 h 493047"/>
                    <a:gd name="connsiteX24" fmla="*/ 1151320 w 1204329"/>
                    <a:gd name="connsiteY24" fmla="*/ 161742 h 493047"/>
                    <a:gd name="connsiteX25" fmla="*/ 1204329 w 1204329"/>
                    <a:gd name="connsiteY25" fmla="*/ 228003 h 493047"/>
                    <a:gd name="connsiteX26" fmla="*/ 1191077 w 1204329"/>
                    <a:gd name="connsiteY26" fmla="*/ 320768 h 493047"/>
                    <a:gd name="connsiteX27" fmla="*/ 1164572 w 1204329"/>
                    <a:gd name="connsiteY27" fmla="*/ 347273 h 493047"/>
                    <a:gd name="connsiteX28" fmla="*/ 1098311 w 1204329"/>
                    <a:gd name="connsiteY28" fmla="*/ 334021 h 493047"/>
                    <a:gd name="connsiteX29" fmla="*/ 1018798 w 1204329"/>
                    <a:gd name="connsiteY29" fmla="*/ 307516 h 493047"/>
                    <a:gd name="connsiteX30" fmla="*/ 979042 w 1204329"/>
                    <a:gd name="connsiteY30" fmla="*/ 281012 h 493047"/>
                    <a:gd name="connsiteX31" fmla="*/ 939285 w 1204329"/>
                    <a:gd name="connsiteY31" fmla="*/ 267760 h 493047"/>
                    <a:gd name="connsiteX32" fmla="*/ 912781 w 1204329"/>
                    <a:gd name="connsiteY32" fmla="*/ 241255 h 493047"/>
                    <a:gd name="connsiteX33" fmla="*/ 873024 w 1204329"/>
                    <a:gd name="connsiteY33" fmla="*/ 228003 h 493047"/>
                    <a:gd name="connsiteX34" fmla="*/ 727250 w 1204329"/>
                    <a:gd name="connsiteY34" fmla="*/ 201499 h 493047"/>
                    <a:gd name="connsiteX35" fmla="*/ 674242 w 1204329"/>
                    <a:gd name="connsiteY35" fmla="*/ 188247 h 493047"/>
                    <a:gd name="connsiteX36" fmla="*/ 581477 w 1204329"/>
                    <a:gd name="connsiteY36" fmla="*/ 201499 h 493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1204329" h="493047">
                      <a:moveTo>
                        <a:pt x="700746" y="188247"/>
                      </a:moveTo>
                      <a:cubicBezTo>
                        <a:pt x="643320" y="192664"/>
                        <a:pt x="585359" y="192516"/>
                        <a:pt x="528468" y="201499"/>
                      </a:cubicBezTo>
                      <a:cubicBezTo>
                        <a:pt x="500872" y="205856"/>
                        <a:pt x="448955" y="228003"/>
                        <a:pt x="448955" y="228003"/>
                      </a:cubicBezTo>
                      <a:cubicBezTo>
                        <a:pt x="422451" y="245673"/>
                        <a:pt x="391967" y="258488"/>
                        <a:pt x="369442" y="281012"/>
                      </a:cubicBezTo>
                      <a:cubicBezTo>
                        <a:pt x="331675" y="318778"/>
                        <a:pt x="353333" y="300585"/>
                        <a:pt x="303181" y="334021"/>
                      </a:cubicBezTo>
                      <a:cubicBezTo>
                        <a:pt x="257744" y="402177"/>
                        <a:pt x="300028" y="349795"/>
                        <a:pt x="236920" y="400281"/>
                      </a:cubicBezTo>
                      <a:cubicBezTo>
                        <a:pt x="184944" y="441862"/>
                        <a:pt x="239704" y="417023"/>
                        <a:pt x="170659" y="440038"/>
                      </a:cubicBezTo>
                      <a:cubicBezTo>
                        <a:pt x="157407" y="448873"/>
                        <a:pt x="145457" y="460073"/>
                        <a:pt x="130903" y="466542"/>
                      </a:cubicBezTo>
                      <a:cubicBezTo>
                        <a:pt x="105373" y="477889"/>
                        <a:pt x="51390" y="493047"/>
                        <a:pt x="51390" y="493047"/>
                      </a:cubicBezTo>
                      <a:cubicBezTo>
                        <a:pt x="-28123" y="466541"/>
                        <a:pt x="2744" y="491194"/>
                        <a:pt x="24885" y="347273"/>
                      </a:cubicBezTo>
                      <a:cubicBezTo>
                        <a:pt x="32557" y="297406"/>
                        <a:pt x="36784" y="315834"/>
                        <a:pt x="64642" y="281012"/>
                      </a:cubicBezTo>
                      <a:cubicBezTo>
                        <a:pt x="74592" y="268575"/>
                        <a:pt x="79884" y="252517"/>
                        <a:pt x="91146" y="241255"/>
                      </a:cubicBezTo>
                      <a:cubicBezTo>
                        <a:pt x="116835" y="215566"/>
                        <a:pt x="138325" y="212277"/>
                        <a:pt x="170659" y="201499"/>
                      </a:cubicBezTo>
                      <a:cubicBezTo>
                        <a:pt x="253702" y="90775"/>
                        <a:pt x="167387" y="184908"/>
                        <a:pt x="250172" y="135238"/>
                      </a:cubicBezTo>
                      <a:cubicBezTo>
                        <a:pt x="260886" y="128810"/>
                        <a:pt x="266281" y="115665"/>
                        <a:pt x="276677" y="108734"/>
                      </a:cubicBezTo>
                      <a:cubicBezTo>
                        <a:pt x="293114" y="97776"/>
                        <a:pt x="312533" y="92030"/>
                        <a:pt x="329685" y="82229"/>
                      </a:cubicBezTo>
                      <a:cubicBezTo>
                        <a:pt x="401612" y="41128"/>
                        <a:pt x="336312" y="66768"/>
                        <a:pt x="409198" y="42473"/>
                      </a:cubicBezTo>
                      <a:cubicBezTo>
                        <a:pt x="422450" y="33638"/>
                        <a:pt x="434042" y="21561"/>
                        <a:pt x="448955" y="15968"/>
                      </a:cubicBezTo>
                      <a:cubicBezTo>
                        <a:pt x="543325" y="-19421"/>
                        <a:pt x="783320" y="14902"/>
                        <a:pt x="806764" y="15968"/>
                      </a:cubicBezTo>
                      <a:cubicBezTo>
                        <a:pt x="844585" y="23533"/>
                        <a:pt x="888610" y="31246"/>
                        <a:pt x="926033" y="42473"/>
                      </a:cubicBezTo>
                      <a:cubicBezTo>
                        <a:pt x="952793" y="50501"/>
                        <a:pt x="982300" y="53480"/>
                        <a:pt x="1005546" y="68977"/>
                      </a:cubicBezTo>
                      <a:cubicBezTo>
                        <a:pt x="1018798" y="77812"/>
                        <a:pt x="1032866" y="85531"/>
                        <a:pt x="1045303" y="95481"/>
                      </a:cubicBezTo>
                      <a:cubicBezTo>
                        <a:pt x="1055059" y="103286"/>
                        <a:pt x="1061093" y="115558"/>
                        <a:pt x="1071807" y="121986"/>
                      </a:cubicBezTo>
                      <a:cubicBezTo>
                        <a:pt x="1083785" y="129173"/>
                        <a:pt x="1098312" y="130821"/>
                        <a:pt x="1111564" y="135238"/>
                      </a:cubicBezTo>
                      <a:cubicBezTo>
                        <a:pt x="1124816" y="144073"/>
                        <a:pt x="1138883" y="151792"/>
                        <a:pt x="1151320" y="161742"/>
                      </a:cubicBezTo>
                      <a:cubicBezTo>
                        <a:pt x="1178293" y="183321"/>
                        <a:pt x="1184651" y="198487"/>
                        <a:pt x="1204329" y="228003"/>
                      </a:cubicBezTo>
                      <a:cubicBezTo>
                        <a:pt x="1199912" y="258925"/>
                        <a:pt x="1200955" y="291135"/>
                        <a:pt x="1191077" y="320768"/>
                      </a:cubicBezTo>
                      <a:cubicBezTo>
                        <a:pt x="1187126" y="332621"/>
                        <a:pt x="1176941" y="345506"/>
                        <a:pt x="1164572" y="347273"/>
                      </a:cubicBezTo>
                      <a:cubicBezTo>
                        <a:pt x="1142274" y="350459"/>
                        <a:pt x="1120042" y="339948"/>
                        <a:pt x="1098311" y="334021"/>
                      </a:cubicBezTo>
                      <a:cubicBezTo>
                        <a:pt x="1071357" y="326670"/>
                        <a:pt x="1018798" y="307516"/>
                        <a:pt x="1018798" y="307516"/>
                      </a:cubicBezTo>
                      <a:cubicBezTo>
                        <a:pt x="1005546" y="298681"/>
                        <a:pt x="993288" y="288135"/>
                        <a:pt x="979042" y="281012"/>
                      </a:cubicBezTo>
                      <a:cubicBezTo>
                        <a:pt x="966548" y="274765"/>
                        <a:pt x="951263" y="274947"/>
                        <a:pt x="939285" y="267760"/>
                      </a:cubicBezTo>
                      <a:cubicBezTo>
                        <a:pt x="928571" y="261332"/>
                        <a:pt x="923495" y="247683"/>
                        <a:pt x="912781" y="241255"/>
                      </a:cubicBezTo>
                      <a:cubicBezTo>
                        <a:pt x="900803" y="234068"/>
                        <a:pt x="886456" y="231841"/>
                        <a:pt x="873024" y="228003"/>
                      </a:cubicBezTo>
                      <a:cubicBezTo>
                        <a:pt x="794122" y="205460"/>
                        <a:pt x="830484" y="220269"/>
                        <a:pt x="727250" y="201499"/>
                      </a:cubicBezTo>
                      <a:cubicBezTo>
                        <a:pt x="709331" y="198241"/>
                        <a:pt x="691911" y="192664"/>
                        <a:pt x="674242" y="188247"/>
                      </a:cubicBezTo>
                      <a:cubicBezTo>
                        <a:pt x="590372" y="202225"/>
                        <a:pt x="621599" y="201499"/>
                        <a:pt x="581477" y="201499"/>
                      </a:cubicBezTo>
                    </a:path>
                  </a:pathLst>
                </a:custGeom>
                <a:solidFill>
                  <a:srgbClr val="FF66F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35" name="フリーフォーム 34"/>
                <p:cNvSpPr/>
                <p:nvPr/>
              </p:nvSpPr>
              <p:spPr>
                <a:xfrm>
                  <a:off x="4122235" y="3844323"/>
                  <a:ext cx="1204329" cy="493047"/>
                </a:xfrm>
                <a:custGeom>
                  <a:avLst/>
                  <a:gdLst>
                    <a:gd name="connsiteX0" fmla="*/ 700746 w 1204329"/>
                    <a:gd name="connsiteY0" fmla="*/ 188247 h 493047"/>
                    <a:gd name="connsiteX1" fmla="*/ 528468 w 1204329"/>
                    <a:gd name="connsiteY1" fmla="*/ 201499 h 493047"/>
                    <a:gd name="connsiteX2" fmla="*/ 448955 w 1204329"/>
                    <a:gd name="connsiteY2" fmla="*/ 228003 h 493047"/>
                    <a:gd name="connsiteX3" fmla="*/ 369442 w 1204329"/>
                    <a:gd name="connsiteY3" fmla="*/ 281012 h 493047"/>
                    <a:gd name="connsiteX4" fmla="*/ 303181 w 1204329"/>
                    <a:gd name="connsiteY4" fmla="*/ 334021 h 493047"/>
                    <a:gd name="connsiteX5" fmla="*/ 236920 w 1204329"/>
                    <a:gd name="connsiteY5" fmla="*/ 400281 h 493047"/>
                    <a:gd name="connsiteX6" fmla="*/ 170659 w 1204329"/>
                    <a:gd name="connsiteY6" fmla="*/ 440038 h 493047"/>
                    <a:gd name="connsiteX7" fmla="*/ 130903 w 1204329"/>
                    <a:gd name="connsiteY7" fmla="*/ 466542 h 493047"/>
                    <a:gd name="connsiteX8" fmla="*/ 51390 w 1204329"/>
                    <a:gd name="connsiteY8" fmla="*/ 493047 h 493047"/>
                    <a:gd name="connsiteX9" fmla="*/ 24885 w 1204329"/>
                    <a:gd name="connsiteY9" fmla="*/ 347273 h 493047"/>
                    <a:gd name="connsiteX10" fmla="*/ 64642 w 1204329"/>
                    <a:gd name="connsiteY10" fmla="*/ 281012 h 493047"/>
                    <a:gd name="connsiteX11" fmla="*/ 91146 w 1204329"/>
                    <a:gd name="connsiteY11" fmla="*/ 241255 h 493047"/>
                    <a:gd name="connsiteX12" fmla="*/ 170659 w 1204329"/>
                    <a:gd name="connsiteY12" fmla="*/ 201499 h 493047"/>
                    <a:gd name="connsiteX13" fmla="*/ 250172 w 1204329"/>
                    <a:gd name="connsiteY13" fmla="*/ 135238 h 493047"/>
                    <a:gd name="connsiteX14" fmla="*/ 276677 w 1204329"/>
                    <a:gd name="connsiteY14" fmla="*/ 108734 h 493047"/>
                    <a:gd name="connsiteX15" fmla="*/ 329685 w 1204329"/>
                    <a:gd name="connsiteY15" fmla="*/ 82229 h 493047"/>
                    <a:gd name="connsiteX16" fmla="*/ 409198 w 1204329"/>
                    <a:gd name="connsiteY16" fmla="*/ 42473 h 493047"/>
                    <a:gd name="connsiteX17" fmla="*/ 448955 w 1204329"/>
                    <a:gd name="connsiteY17" fmla="*/ 15968 h 493047"/>
                    <a:gd name="connsiteX18" fmla="*/ 806764 w 1204329"/>
                    <a:gd name="connsiteY18" fmla="*/ 15968 h 493047"/>
                    <a:gd name="connsiteX19" fmla="*/ 926033 w 1204329"/>
                    <a:gd name="connsiteY19" fmla="*/ 42473 h 493047"/>
                    <a:gd name="connsiteX20" fmla="*/ 1005546 w 1204329"/>
                    <a:gd name="connsiteY20" fmla="*/ 68977 h 493047"/>
                    <a:gd name="connsiteX21" fmla="*/ 1045303 w 1204329"/>
                    <a:gd name="connsiteY21" fmla="*/ 95481 h 493047"/>
                    <a:gd name="connsiteX22" fmla="*/ 1071807 w 1204329"/>
                    <a:gd name="connsiteY22" fmla="*/ 121986 h 493047"/>
                    <a:gd name="connsiteX23" fmla="*/ 1111564 w 1204329"/>
                    <a:gd name="connsiteY23" fmla="*/ 135238 h 493047"/>
                    <a:gd name="connsiteX24" fmla="*/ 1151320 w 1204329"/>
                    <a:gd name="connsiteY24" fmla="*/ 161742 h 493047"/>
                    <a:gd name="connsiteX25" fmla="*/ 1204329 w 1204329"/>
                    <a:gd name="connsiteY25" fmla="*/ 228003 h 493047"/>
                    <a:gd name="connsiteX26" fmla="*/ 1191077 w 1204329"/>
                    <a:gd name="connsiteY26" fmla="*/ 320768 h 493047"/>
                    <a:gd name="connsiteX27" fmla="*/ 1164572 w 1204329"/>
                    <a:gd name="connsiteY27" fmla="*/ 347273 h 493047"/>
                    <a:gd name="connsiteX28" fmla="*/ 1098311 w 1204329"/>
                    <a:gd name="connsiteY28" fmla="*/ 334021 h 493047"/>
                    <a:gd name="connsiteX29" fmla="*/ 1018798 w 1204329"/>
                    <a:gd name="connsiteY29" fmla="*/ 307516 h 493047"/>
                    <a:gd name="connsiteX30" fmla="*/ 979042 w 1204329"/>
                    <a:gd name="connsiteY30" fmla="*/ 281012 h 493047"/>
                    <a:gd name="connsiteX31" fmla="*/ 939285 w 1204329"/>
                    <a:gd name="connsiteY31" fmla="*/ 267760 h 493047"/>
                    <a:gd name="connsiteX32" fmla="*/ 912781 w 1204329"/>
                    <a:gd name="connsiteY32" fmla="*/ 241255 h 493047"/>
                    <a:gd name="connsiteX33" fmla="*/ 873024 w 1204329"/>
                    <a:gd name="connsiteY33" fmla="*/ 228003 h 493047"/>
                    <a:gd name="connsiteX34" fmla="*/ 727250 w 1204329"/>
                    <a:gd name="connsiteY34" fmla="*/ 201499 h 493047"/>
                    <a:gd name="connsiteX35" fmla="*/ 674242 w 1204329"/>
                    <a:gd name="connsiteY35" fmla="*/ 188247 h 493047"/>
                    <a:gd name="connsiteX36" fmla="*/ 581477 w 1204329"/>
                    <a:gd name="connsiteY36" fmla="*/ 201499 h 493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1204329" h="493047">
                      <a:moveTo>
                        <a:pt x="700746" y="188247"/>
                      </a:moveTo>
                      <a:cubicBezTo>
                        <a:pt x="643320" y="192664"/>
                        <a:pt x="585359" y="192516"/>
                        <a:pt x="528468" y="201499"/>
                      </a:cubicBezTo>
                      <a:cubicBezTo>
                        <a:pt x="500872" y="205856"/>
                        <a:pt x="448955" y="228003"/>
                        <a:pt x="448955" y="228003"/>
                      </a:cubicBezTo>
                      <a:cubicBezTo>
                        <a:pt x="422451" y="245673"/>
                        <a:pt x="391967" y="258488"/>
                        <a:pt x="369442" y="281012"/>
                      </a:cubicBezTo>
                      <a:cubicBezTo>
                        <a:pt x="331675" y="318778"/>
                        <a:pt x="353333" y="300585"/>
                        <a:pt x="303181" y="334021"/>
                      </a:cubicBezTo>
                      <a:cubicBezTo>
                        <a:pt x="257744" y="402177"/>
                        <a:pt x="300028" y="349795"/>
                        <a:pt x="236920" y="400281"/>
                      </a:cubicBezTo>
                      <a:cubicBezTo>
                        <a:pt x="184944" y="441862"/>
                        <a:pt x="239704" y="417023"/>
                        <a:pt x="170659" y="440038"/>
                      </a:cubicBezTo>
                      <a:cubicBezTo>
                        <a:pt x="157407" y="448873"/>
                        <a:pt x="145457" y="460073"/>
                        <a:pt x="130903" y="466542"/>
                      </a:cubicBezTo>
                      <a:cubicBezTo>
                        <a:pt x="105373" y="477889"/>
                        <a:pt x="51390" y="493047"/>
                        <a:pt x="51390" y="493047"/>
                      </a:cubicBezTo>
                      <a:cubicBezTo>
                        <a:pt x="-28123" y="466541"/>
                        <a:pt x="2744" y="491194"/>
                        <a:pt x="24885" y="347273"/>
                      </a:cubicBezTo>
                      <a:cubicBezTo>
                        <a:pt x="32557" y="297406"/>
                        <a:pt x="36784" y="315834"/>
                        <a:pt x="64642" y="281012"/>
                      </a:cubicBezTo>
                      <a:cubicBezTo>
                        <a:pt x="74592" y="268575"/>
                        <a:pt x="79884" y="252517"/>
                        <a:pt x="91146" y="241255"/>
                      </a:cubicBezTo>
                      <a:cubicBezTo>
                        <a:pt x="116835" y="215566"/>
                        <a:pt x="138325" y="212277"/>
                        <a:pt x="170659" y="201499"/>
                      </a:cubicBezTo>
                      <a:cubicBezTo>
                        <a:pt x="253702" y="90775"/>
                        <a:pt x="167387" y="184908"/>
                        <a:pt x="250172" y="135238"/>
                      </a:cubicBezTo>
                      <a:cubicBezTo>
                        <a:pt x="260886" y="128810"/>
                        <a:pt x="266281" y="115665"/>
                        <a:pt x="276677" y="108734"/>
                      </a:cubicBezTo>
                      <a:cubicBezTo>
                        <a:pt x="293114" y="97776"/>
                        <a:pt x="312533" y="92030"/>
                        <a:pt x="329685" y="82229"/>
                      </a:cubicBezTo>
                      <a:cubicBezTo>
                        <a:pt x="401612" y="41128"/>
                        <a:pt x="336312" y="66768"/>
                        <a:pt x="409198" y="42473"/>
                      </a:cubicBezTo>
                      <a:cubicBezTo>
                        <a:pt x="422450" y="33638"/>
                        <a:pt x="434042" y="21561"/>
                        <a:pt x="448955" y="15968"/>
                      </a:cubicBezTo>
                      <a:cubicBezTo>
                        <a:pt x="543325" y="-19421"/>
                        <a:pt x="783320" y="14902"/>
                        <a:pt x="806764" y="15968"/>
                      </a:cubicBezTo>
                      <a:cubicBezTo>
                        <a:pt x="844585" y="23533"/>
                        <a:pt x="888610" y="31246"/>
                        <a:pt x="926033" y="42473"/>
                      </a:cubicBezTo>
                      <a:cubicBezTo>
                        <a:pt x="952793" y="50501"/>
                        <a:pt x="982300" y="53480"/>
                        <a:pt x="1005546" y="68977"/>
                      </a:cubicBezTo>
                      <a:cubicBezTo>
                        <a:pt x="1018798" y="77812"/>
                        <a:pt x="1032866" y="85531"/>
                        <a:pt x="1045303" y="95481"/>
                      </a:cubicBezTo>
                      <a:cubicBezTo>
                        <a:pt x="1055059" y="103286"/>
                        <a:pt x="1061093" y="115558"/>
                        <a:pt x="1071807" y="121986"/>
                      </a:cubicBezTo>
                      <a:cubicBezTo>
                        <a:pt x="1083785" y="129173"/>
                        <a:pt x="1098312" y="130821"/>
                        <a:pt x="1111564" y="135238"/>
                      </a:cubicBezTo>
                      <a:cubicBezTo>
                        <a:pt x="1124816" y="144073"/>
                        <a:pt x="1138883" y="151792"/>
                        <a:pt x="1151320" y="161742"/>
                      </a:cubicBezTo>
                      <a:cubicBezTo>
                        <a:pt x="1178293" y="183321"/>
                        <a:pt x="1184651" y="198487"/>
                        <a:pt x="1204329" y="228003"/>
                      </a:cubicBezTo>
                      <a:cubicBezTo>
                        <a:pt x="1199912" y="258925"/>
                        <a:pt x="1200955" y="291135"/>
                        <a:pt x="1191077" y="320768"/>
                      </a:cubicBezTo>
                      <a:cubicBezTo>
                        <a:pt x="1187126" y="332621"/>
                        <a:pt x="1176941" y="345506"/>
                        <a:pt x="1164572" y="347273"/>
                      </a:cubicBezTo>
                      <a:cubicBezTo>
                        <a:pt x="1142274" y="350459"/>
                        <a:pt x="1120042" y="339948"/>
                        <a:pt x="1098311" y="334021"/>
                      </a:cubicBezTo>
                      <a:cubicBezTo>
                        <a:pt x="1071357" y="326670"/>
                        <a:pt x="1018798" y="307516"/>
                        <a:pt x="1018798" y="307516"/>
                      </a:cubicBezTo>
                      <a:cubicBezTo>
                        <a:pt x="1005546" y="298681"/>
                        <a:pt x="993288" y="288135"/>
                        <a:pt x="979042" y="281012"/>
                      </a:cubicBezTo>
                      <a:cubicBezTo>
                        <a:pt x="966548" y="274765"/>
                        <a:pt x="951263" y="274947"/>
                        <a:pt x="939285" y="267760"/>
                      </a:cubicBezTo>
                      <a:cubicBezTo>
                        <a:pt x="928571" y="261332"/>
                        <a:pt x="923495" y="247683"/>
                        <a:pt x="912781" y="241255"/>
                      </a:cubicBezTo>
                      <a:cubicBezTo>
                        <a:pt x="900803" y="234068"/>
                        <a:pt x="886456" y="231841"/>
                        <a:pt x="873024" y="228003"/>
                      </a:cubicBezTo>
                      <a:cubicBezTo>
                        <a:pt x="794122" y="205460"/>
                        <a:pt x="830484" y="220269"/>
                        <a:pt x="727250" y="201499"/>
                      </a:cubicBezTo>
                      <a:cubicBezTo>
                        <a:pt x="709331" y="198241"/>
                        <a:pt x="691911" y="192664"/>
                        <a:pt x="674242" y="188247"/>
                      </a:cubicBezTo>
                      <a:cubicBezTo>
                        <a:pt x="590372" y="202225"/>
                        <a:pt x="621599" y="201499"/>
                        <a:pt x="581477" y="201499"/>
                      </a:cubicBezTo>
                    </a:path>
                  </a:pathLst>
                </a:custGeom>
                <a:solidFill>
                  <a:srgbClr val="FF66F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</p:grpSp>
          <p:sp>
            <p:nvSpPr>
              <p:cNvPr id="33" name="正方形/長方形 32"/>
              <p:cNvSpPr/>
              <p:nvPr/>
            </p:nvSpPr>
            <p:spPr>
              <a:xfrm>
                <a:off x="3211081" y="1525873"/>
                <a:ext cx="3110384" cy="1353091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ja-JP" altLang="en-US" sz="2000" b="0" cap="none" spc="0" dirty="0" smtClean="0">
                    <a:ln w="18415" cmpd="sng">
                      <a:solidFill>
                        <a:sysClr val="windowText" lastClr="000000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</a:rPr>
                  <a:t>もんだい</a:t>
                </a:r>
                <a:endParaRPr lang="ja-JP" altLang="en-US" sz="2000" b="0" cap="none" spc="0" dirty="0">
                  <a:ln w="18415" cmpd="sng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43" name="グループ化 42"/>
            <p:cNvGrpSpPr/>
            <p:nvPr/>
          </p:nvGrpSpPr>
          <p:grpSpPr>
            <a:xfrm>
              <a:off x="5436096" y="240208"/>
              <a:ext cx="1455374" cy="1384722"/>
              <a:chOff x="2744777" y="1484784"/>
              <a:chExt cx="4050390" cy="4682851"/>
            </a:xfrm>
          </p:grpSpPr>
          <p:grpSp>
            <p:nvGrpSpPr>
              <p:cNvPr id="44" name="グループ化 43"/>
              <p:cNvGrpSpPr/>
              <p:nvPr/>
            </p:nvGrpSpPr>
            <p:grpSpPr>
              <a:xfrm>
                <a:off x="2744777" y="1484784"/>
                <a:ext cx="4050390" cy="4682851"/>
                <a:chOff x="2668961" y="1844824"/>
                <a:chExt cx="4050390" cy="4682851"/>
              </a:xfrm>
            </p:grpSpPr>
            <p:sp>
              <p:nvSpPr>
                <p:cNvPr id="49" name="フリーフォーム 48"/>
                <p:cNvSpPr/>
                <p:nvPr/>
              </p:nvSpPr>
              <p:spPr>
                <a:xfrm>
                  <a:off x="2668961" y="1844824"/>
                  <a:ext cx="4050390" cy="4682851"/>
                </a:xfrm>
                <a:custGeom>
                  <a:avLst/>
                  <a:gdLst>
                    <a:gd name="connsiteX0" fmla="*/ 1277497 w 4050390"/>
                    <a:gd name="connsiteY0" fmla="*/ 35515 h 4334120"/>
                    <a:gd name="connsiteX1" fmla="*/ 747410 w 4050390"/>
                    <a:gd name="connsiteY1" fmla="*/ 287306 h 4334120"/>
                    <a:gd name="connsiteX2" fmla="*/ 349845 w 4050390"/>
                    <a:gd name="connsiteY2" fmla="*/ 936663 h 4334120"/>
                    <a:gd name="connsiteX3" fmla="*/ 190819 w 4050390"/>
                    <a:gd name="connsiteY3" fmla="*/ 2672698 h 4334120"/>
                    <a:gd name="connsiteX4" fmla="*/ 204071 w 4050390"/>
                    <a:gd name="connsiteY4" fmla="*/ 4209950 h 4334120"/>
                    <a:gd name="connsiteX5" fmla="*/ 270332 w 4050390"/>
                    <a:gd name="connsiteY5" fmla="*/ 4249706 h 4334120"/>
                    <a:gd name="connsiteX6" fmla="*/ 3649637 w 4050390"/>
                    <a:gd name="connsiteY6" fmla="*/ 4302715 h 4334120"/>
                    <a:gd name="connsiteX7" fmla="*/ 4020697 w 4050390"/>
                    <a:gd name="connsiteY7" fmla="*/ 4249706 h 4334120"/>
                    <a:gd name="connsiteX8" fmla="*/ 3967689 w 4050390"/>
                    <a:gd name="connsiteY8" fmla="*/ 4156941 h 4334120"/>
                    <a:gd name="connsiteX9" fmla="*/ 3914680 w 4050390"/>
                    <a:gd name="connsiteY9" fmla="*/ 2526924 h 4334120"/>
                    <a:gd name="connsiteX10" fmla="*/ 3768906 w 4050390"/>
                    <a:gd name="connsiteY10" fmla="*/ 578854 h 4334120"/>
                    <a:gd name="connsiteX11" fmla="*/ 2152141 w 4050390"/>
                    <a:gd name="connsiteY11" fmla="*/ 22263 h 4334120"/>
                    <a:gd name="connsiteX12" fmla="*/ 1065463 w 4050390"/>
                    <a:gd name="connsiteY12" fmla="*/ 101776 h 4334120"/>
                    <a:gd name="connsiteX13" fmla="*/ 1065463 w 4050390"/>
                    <a:gd name="connsiteY13" fmla="*/ 101776 h 43341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4050390" h="4334120">
                      <a:moveTo>
                        <a:pt x="1277497" y="35515"/>
                      </a:moveTo>
                      <a:cubicBezTo>
                        <a:pt x="1089758" y="86315"/>
                        <a:pt x="902019" y="137115"/>
                        <a:pt x="747410" y="287306"/>
                      </a:cubicBezTo>
                      <a:cubicBezTo>
                        <a:pt x="592801" y="437497"/>
                        <a:pt x="442610" y="539098"/>
                        <a:pt x="349845" y="936663"/>
                      </a:cubicBezTo>
                      <a:cubicBezTo>
                        <a:pt x="257080" y="1334228"/>
                        <a:pt x="215115" y="2127150"/>
                        <a:pt x="190819" y="2672698"/>
                      </a:cubicBezTo>
                      <a:cubicBezTo>
                        <a:pt x="166523" y="3218246"/>
                        <a:pt x="190819" y="3947115"/>
                        <a:pt x="204071" y="4209950"/>
                      </a:cubicBezTo>
                      <a:cubicBezTo>
                        <a:pt x="217323" y="4472785"/>
                        <a:pt x="-303929" y="4234245"/>
                        <a:pt x="270332" y="4249706"/>
                      </a:cubicBezTo>
                      <a:cubicBezTo>
                        <a:pt x="844593" y="4265167"/>
                        <a:pt x="3024576" y="4302715"/>
                        <a:pt x="3649637" y="4302715"/>
                      </a:cubicBezTo>
                      <a:cubicBezTo>
                        <a:pt x="4274698" y="4302715"/>
                        <a:pt x="3967688" y="4274002"/>
                        <a:pt x="4020697" y="4249706"/>
                      </a:cubicBezTo>
                      <a:cubicBezTo>
                        <a:pt x="4073706" y="4225410"/>
                        <a:pt x="3985359" y="4444071"/>
                        <a:pt x="3967689" y="4156941"/>
                      </a:cubicBezTo>
                      <a:cubicBezTo>
                        <a:pt x="3950020" y="3869811"/>
                        <a:pt x="3947811" y="3123272"/>
                        <a:pt x="3914680" y="2526924"/>
                      </a:cubicBezTo>
                      <a:cubicBezTo>
                        <a:pt x="3881550" y="1930576"/>
                        <a:pt x="4062663" y="996298"/>
                        <a:pt x="3768906" y="578854"/>
                      </a:cubicBezTo>
                      <a:cubicBezTo>
                        <a:pt x="3475150" y="161411"/>
                        <a:pt x="2602715" y="101776"/>
                        <a:pt x="2152141" y="22263"/>
                      </a:cubicBezTo>
                      <a:cubicBezTo>
                        <a:pt x="1701567" y="-57250"/>
                        <a:pt x="1065463" y="101776"/>
                        <a:pt x="1065463" y="101776"/>
                      </a:cubicBezTo>
                      <a:lnTo>
                        <a:pt x="1065463" y="101776"/>
                      </a:lnTo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50" name="円/楕円 49"/>
                <p:cNvSpPr/>
                <p:nvPr/>
              </p:nvSpPr>
              <p:spPr>
                <a:xfrm>
                  <a:off x="3539968" y="2708920"/>
                  <a:ext cx="864096" cy="864096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51" name="弦 50"/>
                <p:cNvSpPr/>
                <p:nvPr/>
              </p:nvSpPr>
              <p:spPr>
                <a:xfrm rot="17413514">
                  <a:off x="3511875" y="2740803"/>
                  <a:ext cx="863204" cy="848977"/>
                </a:xfrm>
                <a:prstGeom prst="chord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52" name="円/楕円 51"/>
                <p:cNvSpPr/>
                <p:nvPr/>
              </p:nvSpPr>
              <p:spPr>
                <a:xfrm>
                  <a:off x="4913988" y="2708920"/>
                  <a:ext cx="864096" cy="864096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53" name="弦 52"/>
                <p:cNvSpPr/>
                <p:nvPr/>
              </p:nvSpPr>
              <p:spPr>
                <a:xfrm rot="17413514">
                  <a:off x="4885895" y="2740803"/>
                  <a:ext cx="863204" cy="848977"/>
                </a:xfrm>
                <a:prstGeom prst="chord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54" name="円/楕円 53"/>
                <p:cNvSpPr/>
                <p:nvPr/>
              </p:nvSpPr>
              <p:spPr>
                <a:xfrm>
                  <a:off x="3779912" y="2996952"/>
                  <a:ext cx="360040" cy="28803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55" name="円/楕円 54"/>
                <p:cNvSpPr/>
                <p:nvPr/>
              </p:nvSpPr>
              <p:spPr>
                <a:xfrm>
                  <a:off x="5137477" y="3021275"/>
                  <a:ext cx="360040" cy="28803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</p:grpSp>
          <p:grpSp>
            <p:nvGrpSpPr>
              <p:cNvPr id="45" name="グループ化 44"/>
              <p:cNvGrpSpPr/>
              <p:nvPr/>
            </p:nvGrpSpPr>
            <p:grpSpPr>
              <a:xfrm>
                <a:off x="4333282" y="3948385"/>
                <a:ext cx="880011" cy="701173"/>
                <a:chOff x="4109793" y="3844323"/>
                <a:chExt cx="1216771" cy="701173"/>
              </a:xfrm>
            </p:grpSpPr>
            <p:sp>
              <p:nvSpPr>
                <p:cNvPr id="47" name="フリーフォーム 46"/>
                <p:cNvSpPr/>
                <p:nvPr/>
              </p:nvSpPr>
              <p:spPr>
                <a:xfrm>
                  <a:off x="4109793" y="4052449"/>
                  <a:ext cx="1204329" cy="493047"/>
                </a:xfrm>
                <a:custGeom>
                  <a:avLst/>
                  <a:gdLst>
                    <a:gd name="connsiteX0" fmla="*/ 700746 w 1204329"/>
                    <a:gd name="connsiteY0" fmla="*/ 188247 h 493047"/>
                    <a:gd name="connsiteX1" fmla="*/ 528468 w 1204329"/>
                    <a:gd name="connsiteY1" fmla="*/ 201499 h 493047"/>
                    <a:gd name="connsiteX2" fmla="*/ 448955 w 1204329"/>
                    <a:gd name="connsiteY2" fmla="*/ 228003 h 493047"/>
                    <a:gd name="connsiteX3" fmla="*/ 369442 w 1204329"/>
                    <a:gd name="connsiteY3" fmla="*/ 281012 h 493047"/>
                    <a:gd name="connsiteX4" fmla="*/ 303181 w 1204329"/>
                    <a:gd name="connsiteY4" fmla="*/ 334021 h 493047"/>
                    <a:gd name="connsiteX5" fmla="*/ 236920 w 1204329"/>
                    <a:gd name="connsiteY5" fmla="*/ 400281 h 493047"/>
                    <a:gd name="connsiteX6" fmla="*/ 170659 w 1204329"/>
                    <a:gd name="connsiteY6" fmla="*/ 440038 h 493047"/>
                    <a:gd name="connsiteX7" fmla="*/ 130903 w 1204329"/>
                    <a:gd name="connsiteY7" fmla="*/ 466542 h 493047"/>
                    <a:gd name="connsiteX8" fmla="*/ 51390 w 1204329"/>
                    <a:gd name="connsiteY8" fmla="*/ 493047 h 493047"/>
                    <a:gd name="connsiteX9" fmla="*/ 24885 w 1204329"/>
                    <a:gd name="connsiteY9" fmla="*/ 347273 h 493047"/>
                    <a:gd name="connsiteX10" fmla="*/ 64642 w 1204329"/>
                    <a:gd name="connsiteY10" fmla="*/ 281012 h 493047"/>
                    <a:gd name="connsiteX11" fmla="*/ 91146 w 1204329"/>
                    <a:gd name="connsiteY11" fmla="*/ 241255 h 493047"/>
                    <a:gd name="connsiteX12" fmla="*/ 170659 w 1204329"/>
                    <a:gd name="connsiteY12" fmla="*/ 201499 h 493047"/>
                    <a:gd name="connsiteX13" fmla="*/ 250172 w 1204329"/>
                    <a:gd name="connsiteY13" fmla="*/ 135238 h 493047"/>
                    <a:gd name="connsiteX14" fmla="*/ 276677 w 1204329"/>
                    <a:gd name="connsiteY14" fmla="*/ 108734 h 493047"/>
                    <a:gd name="connsiteX15" fmla="*/ 329685 w 1204329"/>
                    <a:gd name="connsiteY15" fmla="*/ 82229 h 493047"/>
                    <a:gd name="connsiteX16" fmla="*/ 409198 w 1204329"/>
                    <a:gd name="connsiteY16" fmla="*/ 42473 h 493047"/>
                    <a:gd name="connsiteX17" fmla="*/ 448955 w 1204329"/>
                    <a:gd name="connsiteY17" fmla="*/ 15968 h 493047"/>
                    <a:gd name="connsiteX18" fmla="*/ 806764 w 1204329"/>
                    <a:gd name="connsiteY18" fmla="*/ 15968 h 493047"/>
                    <a:gd name="connsiteX19" fmla="*/ 926033 w 1204329"/>
                    <a:gd name="connsiteY19" fmla="*/ 42473 h 493047"/>
                    <a:gd name="connsiteX20" fmla="*/ 1005546 w 1204329"/>
                    <a:gd name="connsiteY20" fmla="*/ 68977 h 493047"/>
                    <a:gd name="connsiteX21" fmla="*/ 1045303 w 1204329"/>
                    <a:gd name="connsiteY21" fmla="*/ 95481 h 493047"/>
                    <a:gd name="connsiteX22" fmla="*/ 1071807 w 1204329"/>
                    <a:gd name="connsiteY22" fmla="*/ 121986 h 493047"/>
                    <a:gd name="connsiteX23" fmla="*/ 1111564 w 1204329"/>
                    <a:gd name="connsiteY23" fmla="*/ 135238 h 493047"/>
                    <a:gd name="connsiteX24" fmla="*/ 1151320 w 1204329"/>
                    <a:gd name="connsiteY24" fmla="*/ 161742 h 493047"/>
                    <a:gd name="connsiteX25" fmla="*/ 1204329 w 1204329"/>
                    <a:gd name="connsiteY25" fmla="*/ 228003 h 493047"/>
                    <a:gd name="connsiteX26" fmla="*/ 1191077 w 1204329"/>
                    <a:gd name="connsiteY26" fmla="*/ 320768 h 493047"/>
                    <a:gd name="connsiteX27" fmla="*/ 1164572 w 1204329"/>
                    <a:gd name="connsiteY27" fmla="*/ 347273 h 493047"/>
                    <a:gd name="connsiteX28" fmla="*/ 1098311 w 1204329"/>
                    <a:gd name="connsiteY28" fmla="*/ 334021 h 493047"/>
                    <a:gd name="connsiteX29" fmla="*/ 1018798 w 1204329"/>
                    <a:gd name="connsiteY29" fmla="*/ 307516 h 493047"/>
                    <a:gd name="connsiteX30" fmla="*/ 979042 w 1204329"/>
                    <a:gd name="connsiteY30" fmla="*/ 281012 h 493047"/>
                    <a:gd name="connsiteX31" fmla="*/ 939285 w 1204329"/>
                    <a:gd name="connsiteY31" fmla="*/ 267760 h 493047"/>
                    <a:gd name="connsiteX32" fmla="*/ 912781 w 1204329"/>
                    <a:gd name="connsiteY32" fmla="*/ 241255 h 493047"/>
                    <a:gd name="connsiteX33" fmla="*/ 873024 w 1204329"/>
                    <a:gd name="connsiteY33" fmla="*/ 228003 h 493047"/>
                    <a:gd name="connsiteX34" fmla="*/ 727250 w 1204329"/>
                    <a:gd name="connsiteY34" fmla="*/ 201499 h 493047"/>
                    <a:gd name="connsiteX35" fmla="*/ 674242 w 1204329"/>
                    <a:gd name="connsiteY35" fmla="*/ 188247 h 493047"/>
                    <a:gd name="connsiteX36" fmla="*/ 581477 w 1204329"/>
                    <a:gd name="connsiteY36" fmla="*/ 201499 h 493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1204329" h="493047">
                      <a:moveTo>
                        <a:pt x="700746" y="188247"/>
                      </a:moveTo>
                      <a:cubicBezTo>
                        <a:pt x="643320" y="192664"/>
                        <a:pt x="585359" y="192516"/>
                        <a:pt x="528468" y="201499"/>
                      </a:cubicBezTo>
                      <a:cubicBezTo>
                        <a:pt x="500872" y="205856"/>
                        <a:pt x="448955" y="228003"/>
                        <a:pt x="448955" y="228003"/>
                      </a:cubicBezTo>
                      <a:cubicBezTo>
                        <a:pt x="422451" y="245673"/>
                        <a:pt x="391967" y="258488"/>
                        <a:pt x="369442" y="281012"/>
                      </a:cubicBezTo>
                      <a:cubicBezTo>
                        <a:pt x="331675" y="318778"/>
                        <a:pt x="353333" y="300585"/>
                        <a:pt x="303181" y="334021"/>
                      </a:cubicBezTo>
                      <a:cubicBezTo>
                        <a:pt x="257744" y="402177"/>
                        <a:pt x="300028" y="349795"/>
                        <a:pt x="236920" y="400281"/>
                      </a:cubicBezTo>
                      <a:cubicBezTo>
                        <a:pt x="184944" y="441862"/>
                        <a:pt x="239704" y="417023"/>
                        <a:pt x="170659" y="440038"/>
                      </a:cubicBezTo>
                      <a:cubicBezTo>
                        <a:pt x="157407" y="448873"/>
                        <a:pt x="145457" y="460073"/>
                        <a:pt x="130903" y="466542"/>
                      </a:cubicBezTo>
                      <a:cubicBezTo>
                        <a:pt x="105373" y="477889"/>
                        <a:pt x="51390" y="493047"/>
                        <a:pt x="51390" y="493047"/>
                      </a:cubicBezTo>
                      <a:cubicBezTo>
                        <a:pt x="-28123" y="466541"/>
                        <a:pt x="2744" y="491194"/>
                        <a:pt x="24885" y="347273"/>
                      </a:cubicBezTo>
                      <a:cubicBezTo>
                        <a:pt x="32557" y="297406"/>
                        <a:pt x="36784" y="315834"/>
                        <a:pt x="64642" y="281012"/>
                      </a:cubicBezTo>
                      <a:cubicBezTo>
                        <a:pt x="74592" y="268575"/>
                        <a:pt x="79884" y="252517"/>
                        <a:pt x="91146" y="241255"/>
                      </a:cubicBezTo>
                      <a:cubicBezTo>
                        <a:pt x="116835" y="215566"/>
                        <a:pt x="138325" y="212277"/>
                        <a:pt x="170659" y="201499"/>
                      </a:cubicBezTo>
                      <a:cubicBezTo>
                        <a:pt x="253702" y="90775"/>
                        <a:pt x="167387" y="184908"/>
                        <a:pt x="250172" y="135238"/>
                      </a:cubicBezTo>
                      <a:cubicBezTo>
                        <a:pt x="260886" y="128810"/>
                        <a:pt x="266281" y="115665"/>
                        <a:pt x="276677" y="108734"/>
                      </a:cubicBezTo>
                      <a:cubicBezTo>
                        <a:pt x="293114" y="97776"/>
                        <a:pt x="312533" y="92030"/>
                        <a:pt x="329685" y="82229"/>
                      </a:cubicBezTo>
                      <a:cubicBezTo>
                        <a:pt x="401612" y="41128"/>
                        <a:pt x="336312" y="66768"/>
                        <a:pt x="409198" y="42473"/>
                      </a:cubicBezTo>
                      <a:cubicBezTo>
                        <a:pt x="422450" y="33638"/>
                        <a:pt x="434042" y="21561"/>
                        <a:pt x="448955" y="15968"/>
                      </a:cubicBezTo>
                      <a:cubicBezTo>
                        <a:pt x="543325" y="-19421"/>
                        <a:pt x="783320" y="14902"/>
                        <a:pt x="806764" y="15968"/>
                      </a:cubicBezTo>
                      <a:cubicBezTo>
                        <a:pt x="844585" y="23533"/>
                        <a:pt x="888610" y="31246"/>
                        <a:pt x="926033" y="42473"/>
                      </a:cubicBezTo>
                      <a:cubicBezTo>
                        <a:pt x="952793" y="50501"/>
                        <a:pt x="982300" y="53480"/>
                        <a:pt x="1005546" y="68977"/>
                      </a:cubicBezTo>
                      <a:cubicBezTo>
                        <a:pt x="1018798" y="77812"/>
                        <a:pt x="1032866" y="85531"/>
                        <a:pt x="1045303" y="95481"/>
                      </a:cubicBezTo>
                      <a:cubicBezTo>
                        <a:pt x="1055059" y="103286"/>
                        <a:pt x="1061093" y="115558"/>
                        <a:pt x="1071807" y="121986"/>
                      </a:cubicBezTo>
                      <a:cubicBezTo>
                        <a:pt x="1083785" y="129173"/>
                        <a:pt x="1098312" y="130821"/>
                        <a:pt x="1111564" y="135238"/>
                      </a:cubicBezTo>
                      <a:cubicBezTo>
                        <a:pt x="1124816" y="144073"/>
                        <a:pt x="1138883" y="151792"/>
                        <a:pt x="1151320" y="161742"/>
                      </a:cubicBezTo>
                      <a:cubicBezTo>
                        <a:pt x="1178293" y="183321"/>
                        <a:pt x="1184651" y="198487"/>
                        <a:pt x="1204329" y="228003"/>
                      </a:cubicBezTo>
                      <a:cubicBezTo>
                        <a:pt x="1199912" y="258925"/>
                        <a:pt x="1200955" y="291135"/>
                        <a:pt x="1191077" y="320768"/>
                      </a:cubicBezTo>
                      <a:cubicBezTo>
                        <a:pt x="1187126" y="332621"/>
                        <a:pt x="1176941" y="345506"/>
                        <a:pt x="1164572" y="347273"/>
                      </a:cubicBezTo>
                      <a:cubicBezTo>
                        <a:pt x="1142274" y="350459"/>
                        <a:pt x="1120042" y="339948"/>
                        <a:pt x="1098311" y="334021"/>
                      </a:cubicBezTo>
                      <a:cubicBezTo>
                        <a:pt x="1071357" y="326670"/>
                        <a:pt x="1018798" y="307516"/>
                        <a:pt x="1018798" y="307516"/>
                      </a:cubicBezTo>
                      <a:cubicBezTo>
                        <a:pt x="1005546" y="298681"/>
                        <a:pt x="993288" y="288135"/>
                        <a:pt x="979042" y="281012"/>
                      </a:cubicBezTo>
                      <a:cubicBezTo>
                        <a:pt x="966548" y="274765"/>
                        <a:pt x="951263" y="274947"/>
                        <a:pt x="939285" y="267760"/>
                      </a:cubicBezTo>
                      <a:cubicBezTo>
                        <a:pt x="928571" y="261332"/>
                        <a:pt x="923495" y="247683"/>
                        <a:pt x="912781" y="241255"/>
                      </a:cubicBezTo>
                      <a:cubicBezTo>
                        <a:pt x="900803" y="234068"/>
                        <a:pt x="886456" y="231841"/>
                        <a:pt x="873024" y="228003"/>
                      </a:cubicBezTo>
                      <a:cubicBezTo>
                        <a:pt x="794122" y="205460"/>
                        <a:pt x="830484" y="220269"/>
                        <a:pt x="727250" y="201499"/>
                      </a:cubicBezTo>
                      <a:cubicBezTo>
                        <a:pt x="709331" y="198241"/>
                        <a:pt x="691911" y="192664"/>
                        <a:pt x="674242" y="188247"/>
                      </a:cubicBezTo>
                      <a:cubicBezTo>
                        <a:pt x="590372" y="202225"/>
                        <a:pt x="621599" y="201499"/>
                        <a:pt x="581477" y="201499"/>
                      </a:cubicBezTo>
                    </a:path>
                  </a:pathLst>
                </a:custGeom>
                <a:solidFill>
                  <a:srgbClr val="FF66F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48" name="フリーフォーム 47"/>
                <p:cNvSpPr/>
                <p:nvPr/>
              </p:nvSpPr>
              <p:spPr>
                <a:xfrm>
                  <a:off x="4122235" y="3844323"/>
                  <a:ext cx="1204329" cy="493047"/>
                </a:xfrm>
                <a:custGeom>
                  <a:avLst/>
                  <a:gdLst>
                    <a:gd name="connsiteX0" fmla="*/ 700746 w 1204329"/>
                    <a:gd name="connsiteY0" fmla="*/ 188247 h 493047"/>
                    <a:gd name="connsiteX1" fmla="*/ 528468 w 1204329"/>
                    <a:gd name="connsiteY1" fmla="*/ 201499 h 493047"/>
                    <a:gd name="connsiteX2" fmla="*/ 448955 w 1204329"/>
                    <a:gd name="connsiteY2" fmla="*/ 228003 h 493047"/>
                    <a:gd name="connsiteX3" fmla="*/ 369442 w 1204329"/>
                    <a:gd name="connsiteY3" fmla="*/ 281012 h 493047"/>
                    <a:gd name="connsiteX4" fmla="*/ 303181 w 1204329"/>
                    <a:gd name="connsiteY4" fmla="*/ 334021 h 493047"/>
                    <a:gd name="connsiteX5" fmla="*/ 236920 w 1204329"/>
                    <a:gd name="connsiteY5" fmla="*/ 400281 h 493047"/>
                    <a:gd name="connsiteX6" fmla="*/ 170659 w 1204329"/>
                    <a:gd name="connsiteY6" fmla="*/ 440038 h 493047"/>
                    <a:gd name="connsiteX7" fmla="*/ 130903 w 1204329"/>
                    <a:gd name="connsiteY7" fmla="*/ 466542 h 493047"/>
                    <a:gd name="connsiteX8" fmla="*/ 51390 w 1204329"/>
                    <a:gd name="connsiteY8" fmla="*/ 493047 h 493047"/>
                    <a:gd name="connsiteX9" fmla="*/ 24885 w 1204329"/>
                    <a:gd name="connsiteY9" fmla="*/ 347273 h 493047"/>
                    <a:gd name="connsiteX10" fmla="*/ 64642 w 1204329"/>
                    <a:gd name="connsiteY10" fmla="*/ 281012 h 493047"/>
                    <a:gd name="connsiteX11" fmla="*/ 91146 w 1204329"/>
                    <a:gd name="connsiteY11" fmla="*/ 241255 h 493047"/>
                    <a:gd name="connsiteX12" fmla="*/ 170659 w 1204329"/>
                    <a:gd name="connsiteY12" fmla="*/ 201499 h 493047"/>
                    <a:gd name="connsiteX13" fmla="*/ 250172 w 1204329"/>
                    <a:gd name="connsiteY13" fmla="*/ 135238 h 493047"/>
                    <a:gd name="connsiteX14" fmla="*/ 276677 w 1204329"/>
                    <a:gd name="connsiteY14" fmla="*/ 108734 h 493047"/>
                    <a:gd name="connsiteX15" fmla="*/ 329685 w 1204329"/>
                    <a:gd name="connsiteY15" fmla="*/ 82229 h 493047"/>
                    <a:gd name="connsiteX16" fmla="*/ 409198 w 1204329"/>
                    <a:gd name="connsiteY16" fmla="*/ 42473 h 493047"/>
                    <a:gd name="connsiteX17" fmla="*/ 448955 w 1204329"/>
                    <a:gd name="connsiteY17" fmla="*/ 15968 h 493047"/>
                    <a:gd name="connsiteX18" fmla="*/ 806764 w 1204329"/>
                    <a:gd name="connsiteY18" fmla="*/ 15968 h 493047"/>
                    <a:gd name="connsiteX19" fmla="*/ 926033 w 1204329"/>
                    <a:gd name="connsiteY19" fmla="*/ 42473 h 493047"/>
                    <a:gd name="connsiteX20" fmla="*/ 1005546 w 1204329"/>
                    <a:gd name="connsiteY20" fmla="*/ 68977 h 493047"/>
                    <a:gd name="connsiteX21" fmla="*/ 1045303 w 1204329"/>
                    <a:gd name="connsiteY21" fmla="*/ 95481 h 493047"/>
                    <a:gd name="connsiteX22" fmla="*/ 1071807 w 1204329"/>
                    <a:gd name="connsiteY22" fmla="*/ 121986 h 493047"/>
                    <a:gd name="connsiteX23" fmla="*/ 1111564 w 1204329"/>
                    <a:gd name="connsiteY23" fmla="*/ 135238 h 493047"/>
                    <a:gd name="connsiteX24" fmla="*/ 1151320 w 1204329"/>
                    <a:gd name="connsiteY24" fmla="*/ 161742 h 493047"/>
                    <a:gd name="connsiteX25" fmla="*/ 1204329 w 1204329"/>
                    <a:gd name="connsiteY25" fmla="*/ 228003 h 493047"/>
                    <a:gd name="connsiteX26" fmla="*/ 1191077 w 1204329"/>
                    <a:gd name="connsiteY26" fmla="*/ 320768 h 493047"/>
                    <a:gd name="connsiteX27" fmla="*/ 1164572 w 1204329"/>
                    <a:gd name="connsiteY27" fmla="*/ 347273 h 493047"/>
                    <a:gd name="connsiteX28" fmla="*/ 1098311 w 1204329"/>
                    <a:gd name="connsiteY28" fmla="*/ 334021 h 493047"/>
                    <a:gd name="connsiteX29" fmla="*/ 1018798 w 1204329"/>
                    <a:gd name="connsiteY29" fmla="*/ 307516 h 493047"/>
                    <a:gd name="connsiteX30" fmla="*/ 979042 w 1204329"/>
                    <a:gd name="connsiteY30" fmla="*/ 281012 h 493047"/>
                    <a:gd name="connsiteX31" fmla="*/ 939285 w 1204329"/>
                    <a:gd name="connsiteY31" fmla="*/ 267760 h 493047"/>
                    <a:gd name="connsiteX32" fmla="*/ 912781 w 1204329"/>
                    <a:gd name="connsiteY32" fmla="*/ 241255 h 493047"/>
                    <a:gd name="connsiteX33" fmla="*/ 873024 w 1204329"/>
                    <a:gd name="connsiteY33" fmla="*/ 228003 h 493047"/>
                    <a:gd name="connsiteX34" fmla="*/ 727250 w 1204329"/>
                    <a:gd name="connsiteY34" fmla="*/ 201499 h 493047"/>
                    <a:gd name="connsiteX35" fmla="*/ 674242 w 1204329"/>
                    <a:gd name="connsiteY35" fmla="*/ 188247 h 493047"/>
                    <a:gd name="connsiteX36" fmla="*/ 581477 w 1204329"/>
                    <a:gd name="connsiteY36" fmla="*/ 201499 h 493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1204329" h="493047">
                      <a:moveTo>
                        <a:pt x="700746" y="188247"/>
                      </a:moveTo>
                      <a:cubicBezTo>
                        <a:pt x="643320" y="192664"/>
                        <a:pt x="585359" y="192516"/>
                        <a:pt x="528468" y="201499"/>
                      </a:cubicBezTo>
                      <a:cubicBezTo>
                        <a:pt x="500872" y="205856"/>
                        <a:pt x="448955" y="228003"/>
                        <a:pt x="448955" y="228003"/>
                      </a:cubicBezTo>
                      <a:cubicBezTo>
                        <a:pt x="422451" y="245673"/>
                        <a:pt x="391967" y="258488"/>
                        <a:pt x="369442" y="281012"/>
                      </a:cubicBezTo>
                      <a:cubicBezTo>
                        <a:pt x="331675" y="318778"/>
                        <a:pt x="353333" y="300585"/>
                        <a:pt x="303181" y="334021"/>
                      </a:cubicBezTo>
                      <a:cubicBezTo>
                        <a:pt x="257744" y="402177"/>
                        <a:pt x="300028" y="349795"/>
                        <a:pt x="236920" y="400281"/>
                      </a:cubicBezTo>
                      <a:cubicBezTo>
                        <a:pt x="184944" y="441862"/>
                        <a:pt x="239704" y="417023"/>
                        <a:pt x="170659" y="440038"/>
                      </a:cubicBezTo>
                      <a:cubicBezTo>
                        <a:pt x="157407" y="448873"/>
                        <a:pt x="145457" y="460073"/>
                        <a:pt x="130903" y="466542"/>
                      </a:cubicBezTo>
                      <a:cubicBezTo>
                        <a:pt x="105373" y="477889"/>
                        <a:pt x="51390" y="493047"/>
                        <a:pt x="51390" y="493047"/>
                      </a:cubicBezTo>
                      <a:cubicBezTo>
                        <a:pt x="-28123" y="466541"/>
                        <a:pt x="2744" y="491194"/>
                        <a:pt x="24885" y="347273"/>
                      </a:cubicBezTo>
                      <a:cubicBezTo>
                        <a:pt x="32557" y="297406"/>
                        <a:pt x="36784" y="315834"/>
                        <a:pt x="64642" y="281012"/>
                      </a:cubicBezTo>
                      <a:cubicBezTo>
                        <a:pt x="74592" y="268575"/>
                        <a:pt x="79884" y="252517"/>
                        <a:pt x="91146" y="241255"/>
                      </a:cubicBezTo>
                      <a:cubicBezTo>
                        <a:pt x="116835" y="215566"/>
                        <a:pt x="138325" y="212277"/>
                        <a:pt x="170659" y="201499"/>
                      </a:cubicBezTo>
                      <a:cubicBezTo>
                        <a:pt x="253702" y="90775"/>
                        <a:pt x="167387" y="184908"/>
                        <a:pt x="250172" y="135238"/>
                      </a:cubicBezTo>
                      <a:cubicBezTo>
                        <a:pt x="260886" y="128810"/>
                        <a:pt x="266281" y="115665"/>
                        <a:pt x="276677" y="108734"/>
                      </a:cubicBezTo>
                      <a:cubicBezTo>
                        <a:pt x="293114" y="97776"/>
                        <a:pt x="312533" y="92030"/>
                        <a:pt x="329685" y="82229"/>
                      </a:cubicBezTo>
                      <a:cubicBezTo>
                        <a:pt x="401612" y="41128"/>
                        <a:pt x="336312" y="66768"/>
                        <a:pt x="409198" y="42473"/>
                      </a:cubicBezTo>
                      <a:cubicBezTo>
                        <a:pt x="422450" y="33638"/>
                        <a:pt x="434042" y="21561"/>
                        <a:pt x="448955" y="15968"/>
                      </a:cubicBezTo>
                      <a:cubicBezTo>
                        <a:pt x="543325" y="-19421"/>
                        <a:pt x="783320" y="14902"/>
                        <a:pt x="806764" y="15968"/>
                      </a:cubicBezTo>
                      <a:cubicBezTo>
                        <a:pt x="844585" y="23533"/>
                        <a:pt x="888610" y="31246"/>
                        <a:pt x="926033" y="42473"/>
                      </a:cubicBezTo>
                      <a:cubicBezTo>
                        <a:pt x="952793" y="50501"/>
                        <a:pt x="982300" y="53480"/>
                        <a:pt x="1005546" y="68977"/>
                      </a:cubicBezTo>
                      <a:cubicBezTo>
                        <a:pt x="1018798" y="77812"/>
                        <a:pt x="1032866" y="85531"/>
                        <a:pt x="1045303" y="95481"/>
                      </a:cubicBezTo>
                      <a:cubicBezTo>
                        <a:pt x="1055059" y="103286"/>
                        <a:pt x="1061093" y="115558"/>
                        <a:pt x="1071807" y="121986"/>
                      </a:cubicBezTo>
                      <a:cubicBezTo>
                        <a:pt x="1083785" y="129173"/>
                        <a:pt x="1098312" y="130821"/>
                        <a:pt x="1111564" y="135238"/>
                      </a:cubicBezTo>
                      <a:cubicBezTo>
                        <a:pt x="1124816" y="144073"/>
                        <a:pt x="1138883" y="151792"/>
                        <a:pt x="1151320" y="161742"/>
                      </a:cubicBezTo>
                      <a:cubicBezTo>
                        <a:pt x="1178293" y="183321"/>
                        <a:pt x="1184651" y="198487"/>
                        <a:pt x="1204329" y="228003"/>
                      </a:cubicBezTo>
                      <a:cubicBezTo>
                        <a:pt x="1199912" y="258925"/>
                        <a:pt x="1200955" y="291135"/>
                        <a:pt x="1191077" y="320768"/>
                      </a:cubicBezTo>
                      <a:cubicBezTo>
                        <a:pt x="1187126" y="332621"/>
                        <a:pt x="1176941" y="345506"/>
                        <a:pt x="1164572" y="347273"/>
                      </a:cubicBezTo>
                      <a:cubicBezTo>
                        <a:pt x="1142274" y="350459"/>
                        <a:pt x="1120042" y="339948"/>
                        <a:pt x="1098311" y="334021"/>
                      </a:cubicBezTo>
                      <a:cubicBezTo>
                        <a:pt x="1071357" y="326670"/>
                        <a:pt x="1018798" y="307516"/>
                        <a:pt x="1018798" y="307516"/>
                      </a:cubicBezTo>
                      <a:cubicBezTo>
                        <a:pt x="1005546" y="298681"/>
                        <a:pt x="993288" y="288135"/>
                        <a:pt x="979042" y="281012"/>
                      </a:cubicBezTo>
                      <a:cubicBezTo>
                        <a:pt x="966548" y="274765"/>
                        <a:pt x="951263" y="274947"/>
                        <a:pt x="939285" y="267760"/>
                      </a:cubicBezTo>
                      <a:cubicBezTo>
                        <a:pt x="928571" y="261332"/>
                        <a:pt x="923495" y="247683"/>
                        <a:pt x="912781" y="241255"/>
                      </a:cubicBezTo>
                      <a:cubicBezTo>
                        <a:pt x="900803" y="234068"/>
                        <a:pt x="886456" y="231841"/>
                        <a:pt x="873024" y="228003"/>
                      </a:cubicBezTo>
                      <a:cubicBezTo>
                        <a:pt x="794122" y="205460"/>
                        <a:pt x="830484" y="220269"/>
                        <a:pt x="727250" y="201499"/>
                      </a:cubicBezTo>
                      <a:cubicBezTo>
                        <a:pt x="709331" y="198241"/>
                        <a:pt x="691911" y="192664"/>
                        <a:pt x="674242" y="188247"/>
                      </a:cubicBezTo>
                      <a:cubicBezTo>
                        <a:pt x="590372" y="202225"/>
                        <a:pt x="621599" y="201499"/>
                        <a:pt x="581477" y="201499"/>
                      </a:cubicBezTo>
                    </a:path>
                  </a:pathLst>
                </a:custGeom>
                <a:solidFill>
                  <a:srgbClr val="FF66F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</p:grpSp>
          <p:sp>
            <p:nvSpPr>
              <p:cNvPr id="46" name="正方形/長方形 45"/>
              <p:cNvSpPr/>
              <p:nvPr/>
            </p:nvSpPr>
            <p:spPr>
              <a:xfrm>
                <a:off x="3211081" y="1525873"/>
                <a:ext cx="3110384" cy="1353091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ja-JP" altLang="en-US" sz="2000" b="0" cap="none" spc="0" dirty="0" smtClean="0">
                    <a:ln w="18415" cmpd="sng">
                      <a:solidFill>
                        <a:sysClr val="windowText" lastClr="000000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</a:rPr>
                  <a:t>もんだい</a:t>
                </a:r>
                <a:endParaRPr lang="ja-JP" altLang="en-US" sz="2000" b="0" cap="none" spc="0" dirty="0">
                  <a:ln w="18415" cmpd="sng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56" name="グループ化 55"/>
            <p:cNvGrpSpPr/>
            <p:nvPr/>
          </p:nvGrpSpPr>
          <p:grpSpPr>
            <a:xfrm>
              <a:off x="7164288" y="223672"/>
              <a:ext cx="1455374" cy="1384722"/>
              <a:chOff x="2744777" y="1484784"/>
              <a:chExt cx="4050390" cy="4682851"/>
            </a:xfrm>
          </p:grpSpPr>
          <p:grpSp>
            <p:nvGrpSpPr>
              <p:cNvPr id="57" name="グループ化 56"/>
              <p:cNvGrpSpPr/>
              <p:nvPr/>
            </p:nvGrpSpPr>
            <p:grpSpPr>
              <a:xfrm>
                <a:off x="2744777" y="1484784"/>
                <a:ext cx="4050390" cy="4682851"/>
                <a:chOff x="2668961" y="1844824"/>
                <a:chExt cx="4050390" cy="4682851"/>
              </a:xfrm>
            </p:grpSpPr>
            <p:sp>
              <p:nvSpPr>
                <p:cNvPr id="62" name="フリーフォーム 61"/>
                <p:cNvSpPr/>
                <p:nvPr/>
              </p:nvSpPr>
              <p:spPr>
                <a:xfrm>
                  <a:off x="2668961" y="1844824"/>
                  <a:ext cx="4050390" cy="4682851"/>
                </a:xfrm>
                <a:custGeom>
                  <a:avLst/>
                  <a:gdLst>
                    <a:gd name="connsiteX0" fmla="*/ 1277497 w 4050390"/>
                    <a:gd name="connsiteY0" fmla="*/ 35515 h 4334120"/>
                    <a:gd name="connsiteX1" fmla="*/ 747410 w 4050390"/>
                    <a:gd name="connsiteY1" fmla="*/ 287306 h 4334120"/>
                    <a:gd name="connsiteX2" fmla="*/ 349845 w 4050390"/>
                    <a:gd name="connsiteY2" fmla="*/ 936663 h 4334120"/>
                    <a:gd name="connsiteX3" fmla="*/ 190819 w 4050390"/>
                    <a:gd name="connsiteY3" fmla="*/ 2672698 h 4334120"/>
                    <a:gd name="connsiteX4" fmla="*/ 204071 w 4050390"/>
                    <a:gd name="connsiteY4" fmla="*/ 4209950 h 4334120"/>
                    <a:gd name="connsiteX5" fmla="*/ 270332 w 4050390"/>
                    <a:gd name="connsiteY5" fmla="*/ 4249706 h 4334120"/>
                    <a:gd name="connsiteX6" fmla="*/ 3649637 w 4050390"/>
                    <a:gd name="connsiteY6" fmla="*/ 4302715 h 4334120"/>
                    <a:gd name="connsiteX7" fmla="*/ 4020697 w 4050390"/>
                    <a:gd name="connsiteY7" fmla="*/ 4249706 h 4334120"/>
                    <a:gd name="connsiteX8" fmla="*/ 3967689 w 4050390"/>
                    <a:gd name="connsiteY8" fmla="*/ 4156941 h 4334120"/>
                    <a:gd name="connsiteX9" fmla="*/ 3914680 w 4050390"/>
                    <a:gd name="connsiteY9" fmla="*/ 2526924 h 4334120"/>
                    <a:gd name="connsiteX10" fmla="*/ 3768906 w 4050390"/>
                    <a:gd name="connsiteY10" fmla="*/ 578854 h 4334120"/>
                    <a:gd name="connsiteX11" fmla="*/ 2152141 w 4050390"/>
                    <a:gd name="connsiteY11" fmla="*/ 22263 h 4334120"/>
                    <a:gd name="connsiteX12" fmla="*/ 1065463 w 4050390"/>
                    <a:gd name="connsiteY12" fmla="*/ 101776 h 4334120"/>
                    <a:gd name="connsiteX13" fmla="*/ 1065463 w 4050390"/>
                    <a:gd name="connsiteY13" fmla="*/ 101776 h 43341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4050390" h="4334120">
                      <a:moveTo>
                        <a:pt x="1277497" y="35515"/>
                      </a:moveTo>
                      <a:cubicBezTo>
                        <a:pt x="1089758" y="86315"/>
                        <a:pt x="902019" y="137115"/>
                        <a:pt x="747410" y="287306"/>
                      </a:cubicBezTo>
                      <a:cubicBezTo>
                        <a:pt x="592801" y="437497"/>
                        <a:pt x="442610" y="539098"/>
                        <a:pt x="349845" y="936663"/>
                      </a:cubicBezTo>
                      <a:cubicBezTo>
                        <a:pt x="257080" y="1334228"/>
                        <a:pt x="215115" y="2127150"/>
                        <a:pt x="190819" y="2672698"/>
                      </a:cubicBezTo>
                      <a:cubicBezTo>
                        <a:pt x="166523" y="3218246"/>
                        <a:pt x="190819" y="3947115"/>
                        <a:pt x="204071" y="4209950"/>
                      </a:cubicBezTo>
                      <a:cubicBezTo>
                        <a:pt x="217323" y="4472785"/>
                        <a:pt x="-303929" y="4234245"/>
                        <a:pt x="270332" y="4249706"/>
                      </a:cubicBezTo>
                      <a:cubicBezTo>
                        <a:pt x="844593" y="4265167"/>
                        <a:pt x="3024576" y="4302715"/>
                        <a:pt x="3649637" y="4302715"/>
                      </a:cubicBezTo>
                      <a:cubicBezTo>
                        <a:pt x="4274698" y="4302715"/>
                        <a:pt x="3967688" y="4274002"/>
                        <a:pt x="4020697" y="4249706"/>
                      </a:cubicBezTo>
                      <a:cubicBezTo>
                        <a:pt x="4073706" y="4225410"/>
                        <a:pt x="3985359" y="4444071"/>
                        <a:pt x="3967689" y="4156941"/>
                      </a:cubicBezTo>
                      <a:cubicBezTo>
                        <a:pt x="3950020" y="3869811"/>
                        <a:pt x="3947811" y="3123272"/>
                        <a:pt x="3914680" y="2526924"/>
                      </a:cubicBezTo>
                      <a:cubicBezTo>
                        <a:pt x="3881550" y="1930576"/>
                        <a:pt x="4062663" y="996298"/>
                        <a:pt x="3768906" y="578854"/>
                      </a:cubicBezTo>
                      <a:cubicBezTo>
                        <a:pt x="3475150" y="161411"/>
                        <a:pt x="2602715" y="101776"/>
                        <a:pt x="2152141" y="22263"/>
                      </a:cubicBezTo>
                      <a:cubicBezTo>
                        <a:pt x="1701567" y="-57250"/>
                        <a:pt x="1065463" y="101776"/>
                        <a:pt x="1065463" y="101776"/>
                      </a:cubicBezTo>
                      <a:lnTo>
                        <a:pt x="1065463" y="101776"/>
                      </a:lnTo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63" name="円/楕円 62"/>
                <p:cNvSpPr/>
                <p:nvPr/>
              </p:nvSpPr>
              <p:spPr>
                <a:xfrm>
                  <a:off x="3539968" y="2708920"/>
                  <a:ext cx="864096" cy="864096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64" name="弦 63"/>
                <p:cNvSpPr/>
                <p:nvPr/>
              </p:nvSpPr>
              <p:spPr>
                <a:xfrm rot="17413514">
                  <a:off x="3511875" y="2740803"/>
                  <a:ext cx="863204" cy="848977"/>
                </a:xfrm>
                <a:prstGeom prst="chord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65" name="円/楕円 64"/>
                <p:cNvSpPr/>
                <p:nvPr/>
              </p:nvSpPr>
              <p:spPr>
                <a:xfrm>
                  <a:off x="4913988" y="2708920"/>
                  <a:ext cx="864096" cy="864096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66" name="弦 65"/>
                <p:cNvSpPr/>
                <p:nvPr/>
              </p:nvSpPr>
              <p:spPr>
                <a:xfrm rot="17413514">
                  <a:off x="4885895" y="2740803"/>
                  <a:ext cx="863204" cy="848977"/>
                </a:xfrm>
                <a:prstGeom prst="chord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67" name="円/楕円 66"/>
                <p:cNvSpPr/>
                <p:nvPr/>
              </p:nvSpPr>
              <p:spPr>
                <a:xfrm>
                  <a:off x="3779912" y="2996952"/>
                  <a:ext cx="360040" cy="28803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68" name="円/楕円 67"/>
                <p:cNvSpPr/>
                <p:nvPr/>
              </p:nvSpPr>
              <p:spPr>
                <a:xfrm>
                  <a:off x="5137477" y="3021275"/>
                  <a:ext cx="360040" cy="28803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</p:grpSp>
          <p:grpSp>
            <p:nvGrpSpPr>
              <p:cNvPr id="58" name="グループ化 57"/>
              <p:cNvGrpSpPr/>
              <p:nvPr/>
            </p:nvGrpSpPr>
            <p:grpSpPr>
              <a:xfrm>
                <a:off x="4333282" y="3948385"/>
                <a:ext cx="880011" cy="701173"/>
                <a:chOff x="4109793" y="3844323"/>
                <a:chExt cx="1216771" cy="701173"/>
              </a:xfrm>
            </p:grpSpPr>
            <p:sp>
              <p:nvSpPr>
                <p:cNvPr id="60" name="フリーフォーム 59"/>
                <p:cNvSpPr/>
                <p:nvPr/>
              </p:nvSpPr>
              <p:spPr>
                <a:xfrm>
                  <a:off x="4109793" y="4052449"/>
                  <a:ext cx="1204329" cy="493047"/>
                </a:xfrm>
                <a:custGeom>
                  <a:avLst/>
                  <a:gdLst>
                    <a:gd name="connsiteX0" fmla="*/ 700746 w 1204329"/>
                    <a:gd name="connsiteY0" fmla="*/ 188247 h 493047"/>
                    <a:gd name="connsiteX1" fmla="*/ 528468 w 1204329"/>
                    <a:gd name="connsiteY1" fmla="*/ 201499 h 493047"/>
                    <a:gd name="connsiteX2" fmla="*/ 448955 w 1204329"/>
                    <a:gd name="connsiteY2" fmla="*/ 228003 h 493047"/>
                    <a:gd name="connsiteX3" fmla="*/ 369442 w 1204329"/>
                    <a:gd name="connsiteY3" fmla="*/ 281012 h 493047"/>
                    <a:gd name="connsiteX4" fmla="*/ 303181 w 1204329"/>
                    <a:gd name="connsiteY4" fmla="*/ 334021 h 493047"/>
                    <a:gd name="connsiteX5" fmla="*/ 236920 w 1204329"/>
                    <a:gd name="connsiteY5" fmla="*/ 400281 h 493047"/>
                    <a:gd name="connsiteX6" fmla="*/ 170659 w 1204329"/>
                    <a:gd name="connsiteY6" fmla="*/ 440038 h 493047"/>
                    <a:gd name="connsiteX7" fmla="*/ 130903 w 1204329"/>
                    <a:gd name="connsiteY7" fmla="*/ 466542 h 493047"/>
                    <a:gd name="connsiteX8" fmla="*/ 51390 w 1204329"/>
                    <a:gd name="connsiteY8" fmla="*/ 493047 h 493047"/>
                    <a:gd name="connsiteX9" fmla="*/ 24885 w 1204329"/>
                    <a:gd name="connsiteY9" fmla="*/ 347273 h 493047"/>
                    <a:gd name="connsiteX10" fmla="*/ 64642 w 1204329"/>
                    <a:gd name="connsiteY10" fmla="*/ 281012 h 493047"/>
                    <a:gd name="connsiteX11" fmla="*/ 91146 w 1204329"/>
                    <a:gd name="connsiteY11" fmla="*/ 241255 h 493047"/>
                    <a:gd name="connsiteX12" fmla="*/ 170659 w 1204329"/>
                    <a:gd name="connsiteY12" fmla="*/ 201499 h 493047"/>
                    <a:gd name="connsiteX13" fmla="*/ 250172 w 1204329"/>
                    <a:gd name="connsiteY13" fmla="*/ 135238 h 493047"/>
                    <a:gd name="connsiteX14" fmla="*/ 276677 w 1204329"/>
                    <a:gd name="connsiteY14" fmla="*/ 108734 h 493047"/>
                    <a:gd name="connsiteX15" fmla="*/ 329685 w 1204329"/>
                    <a:gd name="connsiteY15" fmla="*/ 82229 h 493047"/>
                    <a:gd name="connsiteX16" fmla="*/ 409198 w 1204329"/>
                    <a:gd name="connsiteY16" fmla="*/ 42473 h 493047"/>
                    <a:gd name="connsiteX17" fmla="*/ 448955 w 1204329"/>
                    <a:gd name="connsiteY17" fmla="*/ 15968 h 493047"/>
                    <a:gd name="connsiteX18" fmla="*/ 806764 w 1204329"/>
                    <a:gd name="connsiteY18" fmla="*/ 15968 h 493047"/>
                    <a:gd name="connsiteX19" fmla="*/ 926033 w 1204329"/>
                    <a:gd name="connsiteY19" fmla="*/ 42473 h 493047"/>
                    <a:gd name="connsiteX20" fmla="*/ 1005546 w 1204329"/>
                    <a:gd name="connsiteY20" fmla="*/ 68977 h 493047"/>
                    <a:gd name="connsiteX21" fmla="*/ 1045303 w 1204329"/>
                    <a:gd name="connsiteY21" fmla="*/ 95481 h 493047"/>
                    <a:gd name="connsiteX22" fmla="*/ 1071807 w 1204329"/>
                    <a:gd name="connsiteY22" fmla="*/ 121986 h 493047"/>
                    <a:gd name="connsiteX23" fmla="*/ 1111564 w 1204329"/>
                    <a:gd name="connsiteY23" fmla="*/ 135238 h 493047"/>
                    <a:gd name="connsiteX24" fmla="*/ 1151320 w 1204329"/>
                    <a:gd name="connsiteY24" fmla="*/ 161742 h 493047"/>
                    <a:gd name="connsiteX25" fmla="*/ 1204329 w 1204329"/>
                    <a:gd name="connsiteY25" fmla="*/ 228003 h 493047"/>
                    <a:gd name="connsiteX26" fmla="*/ 1191077 w 1204329"/>
                    <a:gd name="connsiteY26" fmla="*/ 320768 h 493047"/>
                    <a:gd name="connsiteX27" fmla="*/ 1164572 w 1204329"/>
                    <a:gd name="connsiteY27" fmla="*/ 347273 h 493047"/>
                    <a:gd name="connsiteX28" fmla="*/ 1098311 w 1204329"/>
                    <a:gd name="connsiteY28" fmla="*/ 334021 h 493047"/>
                    <a:gd name="connsiteX29" fmla="*/ 1018798 w 1204329"/>
                    <a:gd name="connsiteY29" fmla="*/ 307516 h 493047"/>
                    <a:gd name="connsiteX30" fmla="*/ 979042 w 1204329"/>
                    <a:gd name="connsiteY30" fmla="*/ 281012 h 493047"/>
                    <a:gd name="connsiteX31" fmla="*/ 939285 w 1204329"/>
                    <a:gd name="connsiteY31" fmla="*/ 267760 h 493047"/>
                    <a:gd name="connsiteX32" fmla="*/ 912781 w 1204329"/>
                    <a:gd name="connsiteY32" fmla="*/ 241255 h 493047"/>
                    <a:gd name="connsiteX33" fmla="*/ 873024 w 1204329"/>
                    <a:gd name="connsiteY33" fmla="*/ 228003 h 493047"/>
                    <a:gd name="connsiteX34" fmla="*/ 727250 w 1204329"/>
                    <a:gd name="connsiteY34" fmla="*/ 201499 h 493047"/>
                    <a:gd name="connsiteX35" fmla="*/ 674242 w 1204329"/>
                    <a:gd name="connsiteY35" fmla="*/ 188247 h 493047"/>
                    <a:gd name="connsiteX36" fmla="*/ 581477 w 1204329"/>
                    <a:gd name="connsiteY36" fmla="*/ 201499 h 493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1204329" h="493047">
                      <a:moveTo>
                        <a:pt x="700746" y="188247"/>
                      </a:moveTo>
                      <a:cubicBezTo>
                        <a:pt x="643320" y="192664"/>
                        <a:pt x="585359" y="192516"/>
                        <a:pt x="528468" y="201499"/>
                      </a:cubicBezTo>
                      <a:cubicBezTo>
                        <a:pt x="500872" y="205856"/>
                        <a:pt x="448955" y="228003"/>
                        <a:pt x="448955" y="228003"/>
                      </a:cubicBezTo>
                      <a:cubicBezTo>
                        <a:pt x="422451" y="245673"/>
                        <a:pt x="391967" y="258488"/>
                        <a:pt x="369442" y="281012"/>
                      </a:cubicBezTo>
                      <a:cubicBezTo>
                        <a:pt x="331675" y="318778"/>
                        <a:pt x="353333" y="300585"/>
                        <a:pt x="303181" y="334021"/>
                      </a:cubicBezTo>
                      <a:cubicBezTo>
                        <a:pt x="257744" y="402177"/>
                        <a:pt x="300028" y="349795"/>
                        <a:pt x="236920" y="400281"/>
                      </a:cubicBezTo>
                      <a:cubicBezTo>
                        <a:pt x="184944" y="441862"/>
                        <a:pt x="239704" y="417023"/>
                        <a:pt x="170659" y="440038"/>
                      </a:cubicBezTo>
                      <a:cubicBezTo>
                        <a:pt x="157407" y="448873"/>
                        <a:pt x="145457" y="460073"/>
                        <a:pt x="130903" y="466542"/>
                      </a:cubicBezTo>
                      <a:cubicBezTo>
                        <a:pt x="105373" y="477889"/>
                        <a:pt x="51390" y="493047"/>
                        <a:pt x="51390" y="493047"/>
                      </a:cubicBezTo>
                      <a:cubicBezTo>
                        <a:pt x="-28123" y="466541"/>
                        <a:pt x="2744" y="491194"/>
                        <a:pt x="24885" y="347273"/>
                      </a:cubicBezTo>
                      <a:cubicBezTo>
                        <a:pt x="32557" y="297406"/>
                        <a:pt x="36784" y="315834"/>
                        <a:pt x="64642" y="281012"/>
                      </a:cubicBezTo>
                      <a:cubicBezTo>
                        <a:pt x="74592" y="268575"/>
                        <a:pt x="79884" y="252517"/>
                        <a:pt x="91146" y="241255"/>
                      </a:cubicBezTo>
                      <a:cubicBezTo>
                        <a:pt x="116835" y="215566"/>
                        <a:pt x="138325" y="212277"/>
                        <a:pt x="170659" y="201499"/>
                      </a:cubicBezTo>
                      <a:cubicBezTo>
                        <a:pt x="253702" y="90775"/>
                        <a:pt x="167387" y="184908"/>
                        <a:pt x="250172" y="135238"/>
                      </a:cubicBezTo>
                      <a:cubicBezTo>
                        <a:pt x="260886" y="128810"/>
                        <a:pt x="266281" y="115665"/>
                        <a:pt x="276677" y="108734"/>
                      </a:cubicBezTo>
                      <a:cubicBezTo>
                        <a:pt x="293114" y="97776"/>
                        <a:pt x="312533" y="92030"/>
                        <a:pt x="329685" y="82229"/>
                      </a:cubicBezTo>
                      <a:cubicBezTo>
                        <a:pt x="401612" y="41128"/>
                        <a:pt x="336312" y="66768"/>
                        <a:pt x="409198" y="42473"/>
                      </a:cubicBezTo>
                      <a:cubicBezTo>
                        <a:pt x="422450" y="33638"/>
                        <a:pt x="434042" y="21561"/>
                        <a:pt x="448955" y="15968"/>
                      </a:cubicBezTo>
                      <a:cubicBezTo>
                        <a:pt x="543325" y="-19421"/>
                        <a:pt x="783320" y="14902"/>
                        <a:pt x="806764" y="15968"/>
                      </a:cubicBezTo>
                      <a:cubicBezTo>
                        <a:pt x="844585" y="23533"/>
                        <a:pt x="888610" y="31246"/>
                        <a:pt x="926033" y="42473"/>
                      </a:cubicBezTo>
                      <a:cubicBezTo>
                        <a:pt x="952793" y="50501"/>
                        <a:pt x="982300" y="53480"/>
                        <a:pt x="1005546" y="68977"/>
                      </a:cubicBezTo>
                      <a:cubicBezTo>
                        <a:pt x="1018798" y="77812"/>
                        <a:pt x="1032866" y="85531"/>
                        <a:pt x="1045303" y="95481"/>
                      </a:cubicBezTo>
                      <a:cubicBezTo>
                        <a:pt x="1055059" y="103286"/>
                        <a:pt x="1061093" y="115558"/>
                        <a:pt x="1071807" y="121986"/>
                      </a:cubicBezTo>
                      <a:cubicBezTo>
                        <a:pt x="1083785" y="129173"/>
                        <a:pt x="1098312" y="130821"/>
                        <a:pt x="1111564" y="135238"/>
                      </a:cubicBezTo>
                      <a:cubicBezTo>
                        <a:pt x="1124816" y="144073"/>
                        <a:pt x="1138883" y="151792"/>
                        <a:pt x="1151320" y="161742"/>
                      </a:cubicBezTo>
                      <a:cubicBezTo>
                        <a:pt x="1178293" y="183321"/>
                        <a:pt x="1184651" y="198487"/>
                        <a:pt x="1204329" y="228003"/>
                      </a:cubicBezTo>
                      <a:cubicBezTo>
                        <a:pt x="1199912" y="258925"/>
                        <a:pt x="1200955" y="291135"/>
                        <a:pt x="1191077" y="320768"/>
                      </a:cubicBezTo>
                      <a:cubicBezTo>
                        <a:pt x="1187126" y="332621"/>
                        <a:pt x="1176941" y="345506"/>
                        <a:pt x="1164572" y="347273"/>
                      </a:cubicBezTo>
                      <a:cubicBezTo>
                        <a:pt x="1142274" y="350459"/>
                        <a:pt x="1120042" y="339948"/>
                        <a:pt x="1098311" y="334021"/>
                      </a:cubicBezTo>
                      <a:cubicBezTo>
                        <a:pt x="1071357" y="326670"/>
                        <a:pt x="1018798" y="307516"/>
                        <a:pt x="1018798" y="307516"/>
                      </a:cubicBezTo>
                      <a:cubicBezTo>
                        <a:pt x="1005546" y="298681"/>
                        <a:pt x="993288" y="288135"/>
                        <a:pt x="979042" y="281012"/>
                      </a:cubicBezTo>
                      <a:cubicBezTo>
                        <a:pt x="966548" y="274765"/>
                        <a:pt x="951263" y="274947"/>
                        <a:pt x="939285" y="267760"/>
                      </a:cubicBezTo>
                      <a:cubicBezTo>
                        <a:pt x="928571" y="261332"/>
                        <a:pt x="923495" y="247683"/>
                        <a:pt x="912781" y="241255"/>
                      </a:cubicBezTo>
                      <a:cubicBezTo>
                        <a:pt x="900803" y="234068"/>
                        <a:pt x="886456" y="231841"/>
                        <a:pt x="873024" y="228003"/>
                      </a:cubicBezTo>
                      <a:cubicBezTo>
                        <a:pt x="794122" y="205460"/>
                        <a:pt x="830484" y="220269"/>
                        <a:pt x="727250" y="201499"/>
                      </a:cubicBezTo>
                      <a:cubicBezTo>
                        <a:pt x="709331" y="198241"/>
                        <a:pt x="691911" y="192664"/>
                        <a:pt x="674242" y="188247"/>
                      </a:cubicBezTo>
                      <a:cubicBezTo>
                        <a:pt x="590372" y="202225"/>
                        <a:pt x="621599" y="201499"/>
                        <a:pt x="581477" y="201499"/>
                      </a:cubicBezTo>
                    </a:path>
                  </a:pathLst>
                </a:custGeom>
                <a:solidFill>
                  <a:srgbClr val="FF66F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61" name="フリーフォーム 60"/>
                <p:cNvSpPr/>
                <p:nvPr/>
              </p:nvSpPr>
              <p:spPr>
                <a:xfrm>
                  <a:off x="4122235" y="3844323"/>
                  <a:ext cx="1204329" cy="493047"/>
                </a:xfrm>
                <a:custGeom>
                  <a:avLst/>
                  <a:gdLst>
                    <a:gd name="connsiteX0" fmla="*/ 700746 w 1204329"/>
                    <a:gd name="connsiteY0" fmla="*/ 188247 h 493047"/>
                    <a:gd name="connsiteX1" fmla="*/ 528468 w 1204329"/>
                    <a:gd name="connsiteY1" fmla="*/ 201499 h 493047"/>
                    <a:gd name="connsiteX2" fmla="*/ 448955 w 1204329"/>
                    <a:gd name="connsiteY2" fmla="*/ 228003 h 493047"/>
                    <a:gd name="connsiteX3" fmla="*/ 369442 w 1204329"/>
                    <a:gd name="connsiteY3" fmla="*/ 281012 h 493047"/>
                    <a:gd name="connsiteX4" fmla="*/ 303181 w 1204329"/>
                    <a:gd name="connsiteY4" fmla="*/ 334021 h 493047"/>
                    <a:gd name="connsiteX5" fmla="*/ 236920 w 1204329"/>
                    <a:gd name="connsiteY5" fmla="*/ 400281 h 493047"/>
                    <a:gd name="connsiteX6" fmla="*/ 170659 w 1204329"/>
                    <a:gd name="connsiteY6" fmla="*/ 440038 h 493047"/>
                    <a:gd name="connsiteX7" fmla="*/ 130903 w 1204329"/>
                    <a:gd name="connsiteY7" fmla="*/ 466542 h 493047"/>
                    <a:gd name="connsiteX8" fmla="*/ 51390 w 1204329"/>
                    <a:gd name="connsiteY8" fmla="*/ 493047 h 493047"/>
                    <a:gd name="connsiteX9" fmla="*/ 24885 w 1204329"/>
                    <a:gd name="connsiteY9" fmla="*/ 347273 h 493047"/>
                    <a:gd name="connsiteX10" fmla="*/ 64642 w 1204329"/>
                    <a:gd name="connsiteY10" fmla="*/ 281012 h 493047"/>
                    <a:gd name="connsiteX11" fmla="*/ 91146 w 1204329"/>
                    <a:gd name="connsiteY11" fmla="*/ 241255 h 493047"/>
                    <a:gd name="connsiteX12" fmla="*/ 170659 w 1204329"/>
                    <a:gd name="connsiteY12" fmla="*/ 201499 h 493047"/>
                    <a:gd name="connsiteX13" fmla="*/ 250172 w 1204329"/>
                    <a:gd name="connsiteY13" fmla="*/ 135238 h 493047"/>
                    <a:gd name="connsiteX14" fmla="*/ 276677 w 1204329"/>
                    <a:gd name="connsiteY14" fmla="*/ 108734 h 493047"/>
                    <a:gd name="connsiteX15" fmla="*/ 329685 w 1204329"/>
                    <a:gd name="connsiteY15" fmla="*/ 82229 h 493047"/>
                    <a:gd name="connsiteX16" fmla="*/ 409198 w 1204329"/>
                    <a:gd name="connsiteY16" fmla="*/ 42473 h 493047"/>
                    <a:gd name="connsiteX17" fmla="*/ 448955 w 1204329"/>
                    <a:gd name="connsiteY17" fmla="*/ 15968 h 493047"/>
                    <a:gd name="connsiteX18" fmla="*/ 806764 w 1204329"/>
                    <a:gd name="connsiteY18" fmla="*/ 15968 h 493047"/>
                    <a:gd name="connsiteX19" fmla="*/ 926033 w 1204329"/>
                    <a:gd name="connsiteY19" fmla="*/ 42473 h 493047"/>
                    <a:gd name="connsiteX20" fmla="*/ 1005546 w 1204329"/>
                    <a:gd name="connsiteY20" fmla="*/ 68977 h 493047"/>
                    <a:gd name="connsiteX21" fmla="*/ 1045303 w 1204329"/>
                    <a:gd name="connsiteY21" fmla="*/ 95481 h 493047"/>
                    <a:gd name="connsiteX22" fmla="*/ 1071807 w 1204329"/>
                    <a:gd name="connsiteY22" fmla="*/ 121986 h 493047"/>
                    <a:gd name="connsiteX23" fmla="*/ 1111564 w 1204329"/>
                    <a:gd name="connsiteY23" fmla="*/ 135238 h 493047"/>
                    <a:gd name="connsiteX24" fmla="*/ 1151320 w 1204329"/>
                    <a:gd name="connsiteY24" fmla="*/ 161742 h 493047"/>
                    <a:gd name="connsiteX25" fmla="*/ 1204329 w 1204329"/>
                    <a:gd name="connsiteY25" fmla="*/ 228003 h 493047"/>
                    <a:gd name="connsiteX26" fmla="*/ 1191077 w 1204329"/>
                    <a:gd name="connsiteY26" fmla="*/ 320768 h 493047"/>
                    <a:gd name="connsiteX27" fmla="*/ 1164572 w 1204329"/>
                    <a:gd name="connsiteY27" fmla="*/ 347273 h 493047"/>
                    <a:gd name="connsiteX28" fmla="*/ 1098311 w 1204329"/>
                    <a:gd name="connsiteY28" fmla="*/ 334021 h 493047"/>
                    <a:gd name="connsiteX29" fmla="*/ 1018798 w 1204329"/>
                    <a:gd name="connsiteY29" fmla="*/ 307516 h 493047"/>
                    <a:gd name="connsiteX30" fmla="*/ 979042 w 1204329"/>
                    <a:gd name="connsiteY30" fmla="*/ 281012 h 493047"/>
                    <a:gd name="connsiteX31" fmla="*/ 939285 w 1204329"/>
                    <a:gd name="connsiteY31" fmla="*/ 267760 h 493047"/>
                    <a:gd name="connsiteX32" fmla="*/ 912781 w 1204329"/>
                    <a:gd name="connsiteY32" fmla="*/ 241255 h 493047"/>
                    <a:gd name="connsiteX33" fmla="*/ 873024 w 1204329"/>
                    <a:gd name="connsiteY33" fmla="*/ 228003 h 493047"/>
                    <a:gd name="connsiteX34" fmla="*/ 727250 w 1204329"/>
                    <a:gd name="connsiteY34" fmla="*/ 201499 h 493047"/>
                    <a:gd name="connsiteX35" fmla="*/ 674242 w 1204329"/>
                    <a:gd name="connsiteY35" fmla="*/ 188247 h 493047"/>
                    <a:gd name="connsiteX36" fmla="*/ 581477 w 1204329"/>
                    <a:gd name="connsiteY36" fmla="*/ 201499 h 493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1204329" h="493047">
                      <a:moveTo>
                        <a:pt x="700746" y="188247"/>
                      </a:moveTo>
                      <a:cubicBezTo>
                        <a:pt x="643320" y="192664"/>
                        <a:pt x="585359" y="192516"/>
                        <a:pt x="528468" y="201499"/>
                      </a:cubicBezTo>
                      <a:cubicBezTo>
                        <a:pt x="500872" y="205856"/>
                        <a:pt x="448955" y="228003"/>
                        <a:pt x="448955" y="228003"/>
                      </a:cubicBezTo>
                      <a:cubicBezTo>
                        <a:pt x="422451" y="245673"/>
                        <a:pt x="391967" y="258488"/>
                        <a:pt x="369442" y="281012"/>
                      </a:cubicBezTo>
                      <a:cubicBezTo>
                        <a:pt x="331675" y="318778"/>
                        <a:pt x="353333" y="300585"/>
                        <a:pt x="303181" y="334021"/>
                      </a:cubicBezTo>
                      <a:cubicBezTo>
                        <a:pt x="257744" y="402177"/>
                        <a:pt x="300028" y="349795"/>
                        <a:pt x="236920" y="400281"/>
                      </a:cubicBezTo>
                      <a:cubicBezTo>
                        <a:pt x="184944" y="441862"/>
                        <a:pt x="239704" y="417023"/>
                        <a:pt x="170659" y="440038"/>
                      </a:cubicBezTo>
                      <a:cubicBezTo>
                        <a:pt x="157407" y="448873"/>
                        <a:pt x="145457" y="460073"/>
                        <a:pt x="130903" y="466542"/>
                      </a:cubicBezTo>
                      <a:cubicBezTo>
                        <a:pt x="105373" y="477889"/>
                        <a:pt x="51390" y="493047"/>
                        <a:pt x="51390" y="493047"/>
                      </a:cubicBezTo>
                      <a:cubicBezTo>
                        <a:pt x="-28123" y="466541"/>
                        <a:pt x="2744" y="491194"/>
                        <a:pt x="24885" y="347273"/>
                      </a:cubicBezTo>
                      <a:cubicBezTo>
                        <a:pt x="32557" y="297406"/>
                        <a:pt x="36784" y="315834"/>
                        <a:pt x="64642" y="281012"/>
                      </a:cubicBezTo>
                      <a:cubicBezTo>
                        <a:pt x="74592" y="268575"/>
                        <a:pt x="79884" y="252517"/>
                        <a:pt x="91146" y="241255"/>
                      </a:cubicBezTo>
                      <a:cubicBezTo>
                        <a:pt x="116835" y="215566"/>
                        <a:pt x="138325" y="212277"/>
                        <a:pt x="170659" y="201499"/>
                      </a:cubicBezTo>
                      <a:cubicBezTo>
                        <a:pt x="253702" y="90775"/>
                        <a:pt x="167387" y="184908"/>
                        <a:pt x="250172" y="135238"/>
                      </a:cubicBezTo>
                      <a:cubicBezTo>
                        <a:pt x="260886" y="128810"/>
                        <a:pt x="266281" y="115665"/>
                        <a:pt x="276677" y="108734"/>
                      </a:cubicBezTo>
                      <a:cubicBezTo>
                        <a:pt x="293114" y="97776"/>
                        <a:pt x="312533" y="92030"/>
                        <a:pt x="329685" y="82229"/>
                      </a:cubicBezTo>
                      <a:cubicBezTo>
                        <a:pt x="401612" y="41128"/>
                        <a:pt x="336312" y="66768"/>
                        <a:pt x="409198" y="42473"/>
                      </a:cubicBezTo>
                      <a:cubicBezTo>
                        <a:pt x="422450" y="33638"/>
                        <a:pt x="434042" y="21561"/>
                        <a:pt x="448955" y="15968"/>
                      </a:cubicBezTo>
                      <a:cubicBezTo>
                        <a:pt x="543325" y="-19421"/>
                        <a:pt x="783320" y="14902"/>
                        <a:pt x="806764" y="15968"/>
                      </a:cubicBezTo>
                      <a:cubicBezTo>
                        <a:pt x="844585" y="23533"/>
                        <a:pt x="888610" y="31246"/>
                        <a:pt x="926033" y="42473"/>
                      </a:cubicBezTo>
                      <a:cubicBezTo>
                        <a:pt x="952793" y="50501"/>
                        <a:pt x="982300" y="53480"/>
                        <a:pt x="1005546" y="68977"/>
                      </a:cubicBezTo>
                      <a:cubicBezTo>
                        <a:pt x="1018798" y="77812"/>
                        <a:pt x="1032866" y="85531"/>
                        <a:pt x="1045303" y="95481"/>
                      </a:cubicBezTo>
                      <a:cubicBezTo>
                        <a:pt x="1055059" y="103286"/>
                        <a:pt x="1061093" y="115558"/>
                        <a:pt x="1071807" y="121986"/>
                      </a:cubicBezTo>
                      <a:cubicBezTo>
                        <a:pt x="1083785" y="129173"/>
                        <a:pt x="1098312" y="130821"/>
                        <a:pt x="1111564" y="135238"/>
                      </a:cubicBezTo>
                      <a:cubicBezTo>
                        <a:pt x="1124816" y="144073"/>
                        <a:pt x="1138883" y="151792"/>
                        <a:pt x="1151320" y="161742"/>
                      </a:cubicBezTo>
                      <a:cubicBezTo>
                        <a:pt x="1178293" y="183321"/>
                        <a:pt x="1184651" y="198487"/>
                        <a:pt x="1204329" y="228003"/>
                      </a:cubicBezTo>
                      <a:cubicBezTo>
                        <a:pt x="1199912" y="258925"/>
                        <a:pt x="1200955" y="291135"/>
                        <a:pt x="1191077" y="320768"/>
                      </a:cubicBezTo>
                      <a:cubicBezTo>
                        <a:pt x="1187126" y="332621"/>
                        <a:pt x="1176941" y="345506"/>
                        <a:pt x="1164572" y="347273"/>
                      </a:cubicBezTo>
                      <a:cubicBezTo>
                        <a:pt x="1142274" y="350459"/>
                        <a:pt x="1120042" y="339948"/>
                        <a:pt x="1098311" y="334021"/>
                      </a:cubicBezTo>
                      <a:cubicBezTo>
                        <a:pt x="1071357" y="326670"/>
                        <a:pt x="1018798" y="307516"/>
                        <a:pt x="1018798" y="307516"/>
                      </a:cubicBezTo>
                      <a:cubicBezTo>
                        <a:pt x="1005546" y="298681"/>
                        <a:pt x="993288" y="288135"/>
                        <a:pt x="979042" y="281012"/>
                      </a:cubicBezTo>
                      <a:cubicBezTo>
                        <a:pt x="966548" y="274765"/>
                        <a:pt x="951263" y="274947"/>
                        <a:pt x="939285" y="267760"/>
                      </a:cubicBezTo>
                      <a:cubicBezTo>
                        <a:pt x="928571" y="261332"/>
                        <a:pt x="923495" y="247683"/>
                        <a:pt x="912781" y="241255"/>
                      </a:cubicBezTo>
                      <a:cubicBezTo>
                        <a:pt x="900803" y="234068"/>
                        <a:pt x="886456" y="231841"/>
                        <a:pt x="873024" y="228003"/>
                      </a:cubicBezTo>
                      <a:cubicBezTo>
                        <a:pt x="794122" y="205460"/>
                        <a:pt x="830484" y="220269"/>
                        <a:pt x="727250" y="201499"/>
                      </a:cubicBezTo>
                      <a:cubicBezTo>
                        <a:pt x="709331" y="198241"/>
                        <a:pt x="691911" y="192664"/>
                        <a:pt x="674242" y="188247"/>
                      </a:cubicBezTo>
                      <a:cubicBezTo>
                        <a:pt x="590372" y="202225"/>
                        <a:pt x="621599" y="201499"/>
                        <a:pt x="581477" y="201499"/>
                      </a:cubicBezTo>
                    </a:path>
                  </a:pathLst>
                </a:custGeom>
                <a:solidFill>
                  <a:srgbClr val="FF66F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</p:grpSp>
          <p:sp>
            <p:nvSpPr>
              <p:cNvPr id="59" name="正方形/長方形 58"/>
              <p:cNvSpPr/>
              <p:nvPr/>
            </p:nvSpPr>
            <p:spPr>
              <a:xfrm>
                <a:off x="3211081" y="1525873"/>
                <a:ext cx="3110384" cy="1353091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ja-JP" altLang="en-US" sz="2000" b="0" cap="none" spc="0" dirty="0" smtClean="0">
                    <a:ln w="18415" cmpd="sng">
                      <a:solidFill>
                        <a:sysClr val="windowText" lastClr="000000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</a:rPr>
                  <a:t>もんだい</a:t>
                </a:r>
                <a:endParaRPr lang="ja-JP" altLang="en-US" sz="2000" b="0" cap="none" spc="0" dirty="0">
                  <a:ln w="18415" cmpd="sng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69" name="グループ化 68"/>
            <p:cNvGrpSpPr/>
            <p:nvPr/>
          </p:nvGrpSpPr>
          <p:grpSpPr>
            <a:xfrm>
              <a:off x="269460" y="1837840"/>
              <a:ext cx="1455374" cy="1384722"/>
              <a:chOff x="2744777" y="1484784"/>
              <a:chExt cx="4050390" cy="4682851"/>
            </a:xfrm>
          </p:grpSpPr>
          <p:grpSp>
            <p:nvGrpSpPr>
              <p:cNvPr id="70" name="グループ化 69"/>
              <p:cNvGrpSpPr/>
              <p:nvPr/>
            </p:nvGrpSpPr>
            <p:grpSpPr>
              <a:xfrm>
                <a:off x="2744777" y="1484784"/>
                <a:ext cx="4050390" cy="4682851"/>
                <a:chOff x="2668961" y="1844824"/>
                <a:chExt cx="4050390" cy="4682851"/>
              </a:xfrm>
            </p:grpSpPr>
            <p:sp>
              <p:nvSpPr>
                <p:cNvPr id="75" name="フリーフォーム 74"/>
                <p:cNvSpPr/>
                <p:nvPr/>
              </p:nvSpPr>
              <p:spPr>
                <a:xfrm>
                  <a:off x="2668961" y="1844824"/>
                  <a:ext cx="4050390" cy="4682851"/>
                </a:xfrm>
                <a:custGeom>
                  <a:avLst/>
                  <a:gdLst>
                    <a:gd name="connsiteX0" fmla="*/ 1277497 w 4050390"/>
                    <a:gd name="connsiteY0" fmla="*/ 35515 h 4334120"/>
                    <a:gd name="connsiteX1" fmla="*/ 747410 w 4050390"/>
                    <a:gd name="connsiteY1" fmla="*/ 287306 h 4334120"/>
                    <a:gd name="connsiteX2" fmla="*/ 349845 w 4050390"/>
                    <a:gd name="connsiteY2" fmla="*/ 936663 h 4334120"/>
                    <a:gd name="connsiteX3" fmla="*/ 190819 w 4050390"/>
                    <a:gd name="connsiteY3" fmla="*/ 2672698 h 4334120"/>
                    <a:gd name="connsiteX4" fmla="*/ 204071 w 4050390"/>
                    <a:gd name="connsiteY4" fmla="*/ 4209950 h 4334120"/>
                    <a:gd name="connsiteX5" fmla="*/ 270332 w 4050390"/>
                    <a:gd name="connsiteY5" fmla="*/ 4249706 h 4334120"/>
                    <a:gd name="connsiteX6" fmla="*/ 3649637 w 4050390"/>
                    <a:gd name="connsiteY6" fmla="*/ 4302715 h 4334120"/>
                    <a:gd name="connsiteX7" fmla="*/ 4020697 w 4050390"/>
                    <a:gd name="connsiteY7" fmla="*/ 4249706 h 4334120"/>
                    <a:gd name="connsiteX8" fmla="*/ 3967689 w 4050390"/>
                    <a:gd name="connsiteY8" fmla="*/ 4156941 h 4334120"/>
                    <a:gd name="connsiteX9" fmla="*/ 3914680 w 4050390"/>
                    <a:gd name="connsiteY9" fmla="*/ 2526924 h 4334120"/>
                    <a:gd name="connsiteX10" fmla="*/ 3768906 w 4050390"/>
                    <a:gd name="connsiteY10" fmla="*/ 578854 h 4334120"/>
                    <a:gd name="connsiteX11" fmla="*/ 2152141 w 4050390"/>
                    <a:gd name="connsiteY11" fmla="*/ 22263 h 4334120"/>
                    <a:gd name="connsiteX12" fmla="*/ 1065463 w 4050390"/>
                    <a:gd name="connsiteY12" fmla="*/ 101776 h 4334120"/>
                    <a:gd name="connsiteX13" fmla="*/ 1065463 w 4050390"/>
                    <a:gd name="connsiteY13" fmla="*/ 101776 h 43341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4050390" h="4334120">
                      <a:moveTo>
                        <a:pt x="1277497" y="35515"/>
                      </a:moveTo>
                      <a:cubicBezTo>
                        <a:pt x="1089758" y="86315"/>
                        <a:pt x="902019" y="137115"/>
                        <a:pt x="747410" y="287306"/>
                      </a:cubicBezTo>
                      <a:cubicBezTo>
                        <a:pt x="592801" y="437497"/>
                        <a:pt x="442610" y="539098"/>
                        <a:pt x="349845" y="936663"/>
                      </a:cubicBezTo>
                      <a:cubicBezTo>
                        <a:pt x="257080" y="1334228"/>
                        <a:pt x="215115" y="2127150"/>
                        <a:pt x="190819" y="2672698"/>
                      </a:cubicBezTo>
                      <a:cubicBezTo>
                        <a:pt x="166523" y="3218246"/>
                        <a:pt x="190819" y="3947115"/>
                        <a:pt x="204071" y="4209950"/>
                      </a:cubicBezTo>
                      <a:cubicBezTo>
                        <a:pt x="217323" y="4472785"/>
                        <a:pt x="-303929" y="4234245"/>
                        <a:pt x="270332" y="4249706"/>
                      </a:cubicBezTo>
                      <a:cubicBezTo>
                        <a:pt x="844593" y="4265167"/>
                        <a:pt x="3024576" y="4302715"/>
                        <a:pt x="3649637" y="4302715"/>
                      </a:cubicBezTo>
                      <a:cubicBezTo>
                        <a:pt x="4274698" y="4302715"/>
                        <a:pt x="3967688" y="4274002"/>
                        <a:pt x="4020697" y="4249706"/>
                      </a:cubicBezTo>
                      <a:cubicBezTo>
                        <a:pt x="4073706" y="4225410"/>
                        <a:pt x="3985359" y="4444071"/>
                        <a:pt x="3967689" y="4156941"/>
                      </a:cubicBezTo>
                      <a:cubicBezTo>
                        <a:pt x="3950020" y="3869811"/>
                        <a:pt x="3947811" y="3123272"/>
                        <a:pt x="3914680" y="2526924"/>
                      </a:cubicBezTo>
                      <a:cubicBezTo>
                        <a:pt x="3881550" y="1930576"/>
                        <a:pt x="4062663" y="996298"/>
                        <a:pt x="3768906" y="578854"/>
                      </a:cubicBezTo>
                      <a:cubicBezTo>
                        <a:pt x="3475150" y="161411"/>
                        <a:pt x="2602715" y="101776"/>
                        <a:pt x="2152141" y="22263"/>
                      </a:cubicBezTo>
                      <a:cubicBezTo>
                        <a:pt x="1701567" y="-57250"/>
                        <a:pt x="1065463" y="101776"/>
                        <a:pt x="1065463" y="101776"/>
                      </a:cubicBezTo>
                      <a:lnTo>
                        <a:pt x="1065463" y="101776"/>
                      </a:lnTo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76" name="円/楕円 75"/>
                <p:cNvSpPr/>
                <p:nvPr/>
              </p:nvSpPr>
              <p:spPr>
                <a:xfrm>
                  <a:off x="3539968" y="2708920"/>
                  <a:ext cx="864096" cy="864096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77" name="弦 76"/>
                <p:cNvSpPr/>
                <p:nvPr/>
              </p:nvSpPr>
              <p:spPr>
                <a:xfrm rot="17413514">
                  <a:off x="3511875" y="2740803"/>
                  <a:ext cx="863204" cy="848977"/>
                </a:xfrm>
                <a:prstGeom prst="chord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78" name="円/楕円 77"/>
                <p:cNvSpPr/>
                <p:nvPr/>
              </p:nvSpPr>
              <p:spPr>
                <a:xfrm>
                  <a:off x="4913988" y="2708920"/>
                  <a:ext cx="864096" cy="864096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79" name="弦 78"/>
                <p:cNvSpPr/>
                <p:nvPr/>
              </p:nvSpPr>
              <p:spPr>
                <a:xfrm rot="17413514">
                  <a:off x="4885895" y="2740803"/>
                  <a:ext cx="863204" cy="848977"/>
                </a:xfrm>
                <a:prstGeom prst="chord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80" name="円/楕円 79"/>
                <p:cNvSpPr/>
                <p:nvPr/>
              </p:nvSpPr>
              <p:spPr>
                <a:xfrm>
                  <a:off x="3779912" y="2996952"/>
                  <a:ext cx="360040" cy="28803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81" name="円/楕円 80"/>
                <p:cNvSpPr/>
                <p:nvPr/>
              </p:nvSpPr>
              <p:spPr>
                <a:xfrm>
                  <a:off x="5137477" y="3021275"/>
                  <a:ext cx="360040" cy="28803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</p:grpSp>
          <p:grpSp>
            <p:nvGrpSpPr>
              <p:cNvPr id="71" name="グループ化 70"/>
              <p:cNvGrpSpPr/>
              <p:nvPr/>
            </p:nvGrpSpPr>
            <p:grpSpPr>
              <a:xfrm>
                <a:off x="4333282" y="3948385"/>
                <a:ext cx="880011" cy="701173"/>
                <a:chOff x="4109793" y="3844323"/>
                <a:chExt cx="1216771" cy="701173"/>
              </a:xfrm>
            </p:grpSpPr>
            <p:sp>
              <p:nvSpPr>
                <p:cNvPr id="73" name="フリーフォーム 72"/>
                <p:cNvSpPr/>
                <p:nvPr/>
              </p:nvSpPr>
              <p:spPr>
                <a:xfrm>
                  <a:off x="4109793" y="4052449"/>
                  <a:ext cx="1204329" cy="493047"/>
                </a:xfrm>
                <a:custGeom>
                  <a:avLst/>
                  <a:gdLst>
                    <a:gd name="connsiteX0" fmla="*/ 700746 w 1204329"/>
                    <a:gd name="connsiteY0" fmla="*/ 188247 h 493047"/>
                    <a:gd name="connsiteX1" fmla="*/ 528468 w 1204329"/>
                    <a:gd name="connsiteY1" fmla="*/ 201499 h 493047"/>
                    <a:gd name="connsiteX2" fmla="*/ 448955 w 1204329"/>
                    <a:gd name="connsiteY2" fmla="*/ 228003 h 493047"/>
                    <a:gd name="connsiteX3" fmla="*/ 369442 w 1204329"/>
                    <a:gd name="connsiteY3" fmla="*/ 281012 h 493047"/>
                    <a:gd name="connsiteX4" fmla="*/ 303181 w 1204329"/>
                    <a:gd name="connsiteY4" fmla="*/ 334021 h 493047"/>
                    <a:gd name="connsiteX5" fmla="*/ 236920 w 1204329"/>
                    <a:gd name="connsiteY5" fmla="*/ 400281 h 493047"/>
                    <a:gd name="connsiteX6" fmla="*/ 170659 w 1204329"/>
                    <a:gd name="connsiteY6" fmla="*/ 440038 h 493047"/>
                    <a:gd name="connsiteX7" fmla="*/ 130903 w 1204329"/>
                    <a:gd name="connsiteY7" fmla="*/ 466542 h 493047"/>
                    <a:gd name="connsiteX8" fmla="*/ 51390 w 1204329"/>
                    <a:gd name="connsiteY8" fmla="*/ 493047 h 493047"/>
                    <a:gd name="connsiteX9" fmla="*/ 24885 w 1204329"/>
                    <a:gd name="connsiteY9" fmla="*/ 347273 h 493047"/>
                    <a:gd name="connsiteX10" fmla="*/ 64642 w 1204329"/>
                    <a:gd name="connsiteY10" fmla="*/ 281012 h 493047"/>
                    <a:gd name="connsiteX11" fmla="*/ 91146 w 1204329"/>
                    <a:gd name="connsiteY11" fmla="*/ 241255 h 493047"/>
                    <a:gd name="connsiteX12" fmla="*/ 170659 w 1204329"/>
                    <a:gd name="connsiteY12" fmla="*/ 201499 h 493047"/>
                    <a:gd name="connsiteX13" fmla="*/ 250172 w 1204329"/>
                    <a:gd name="connsiteY13" fmla="*/ 135238 h 493047"/>
                    <a:gd name="connsiteX14" fmla="*/ 276677 w 1204329"/>
                    <a:gd name="connsiteY14" fmla="*/ 108734 h 493047"/>
                    <a:gd name="connsiteX15" fmla="*/ 329685 w 1204329"/>
                    <a:gd name="connsiteY15" fmla="*/ 82229 h 493047"/>
                    <a:gd name="connsiteX16" fmla="*/ 409198 w 1204329"/>
                    <a:gd name="connsiteY16" fmla="*/ 42473 h 493047"/>
                    <a:gd name="connsiteX17" fmla="*/ 448955 w 1204329"/>
                    <a:gd name="connsiteY17" fmla="*/ 15968 h 493047"/>
                    <a:gd name="connsiteX18" fmla="*/ 806764 w 1204329"/>
                    <a:gd name="connsiteY18" fmla="*/ 15968 h 493047"/>
                    <a:gd name="connsiteX19" fmla="*/ 926033 w 1204329"/>
                    <a:gd name="connsiteY19" fmla="*/ 42473 h 493047"/>
                    <a:gd name="connsiteX20" fmla="*/ 1005546 w 1204329"/>
                    <a:gd name="connsiteY20" fmla="*/ 68977 h 493047"/>
                    <a:gd name="connsiteX21" fmla="*/ 1045303 w 1204329"/>
                    <a:gd name="connsiteY21" fmla="*/ 95481 h 493047"/>
                    <a:gd name="connsiteX22" fmla="*/ 1071807 w 1204329"/>
                    <a:gd name="connsiteY22" fmla="*/ 121986 h 493047"/>
                    <a:gd name="connsiteX23" fmla="*/ 1111564 w 1204329"/>
                    <a:gd name="connsiteY23" fmla="*/ 135238 h 493047"/>
                    <a:gd name="connsiteX24" fmla="*/ 1151320 w 1204329"/>
                    <a:gd name="connsiteY24" fmla="*/ 161742 h 493047"/>
                    <a:gd name="connsiteX25" fmla="*/ 1204329 w 1204329"/>
                    <a:gd name="connsiteY25" fmla="*/ 228003 h 493047"/>
                    <a:gd name="connsiteX26" fmla="*/ 1191077 w 1204329"/>
                    <a:gd name="connsiteY26" fmla="*/ 320768 h 493047"/>
                    <a:gd name="connsiteX27" fmla="*/ 1164572 w 1204329"/>
                    <a:gd name="connsiteY27" fmla="*/ 347273 h 493047"/>
                    <a:gd name="connsiteX28" fmla="*/ 1098311 w 1204329"/>
                    <a:gd name="connsiteY28" fmla="*/ 334021 h 493047"/>
                    <a:gd name="connsiteX29" fmla="*/ 1018798 w 1204329"/>
                    <a:gd name="connsiteY29" fmla="*/ 307516 h 493047"/>
                    <a:gd name="connsiteX30" fmla="*/ 979042 w 1204329"/>
                    <a:gd name="connsiteY30" fmla="*/ 281012 h 493047"/>
                    <a:gd name="connsiteX31" fmla="*/ 939285 w 1204329"/>
                    <a:gd name="connsiteY31" fmla="*/ 267760 h 493047"/>
                    <a:gd name="connsiteX32" fmla="*/ 912781 w 1204329"/>
                    <a:gd name="connsiteY32" fmla="*/ 241255 h 493047"/>
                    <a:gd name="connsiteX33" fmla="*/ 873024 w 1204329"/>
                    <a:gd name="connsiteY33" fmla="*/ 228003 h 493047"/>
                    <a:gd name="connsiteX34" fmla="*/ 727250 w 1204329"/>
                    <a:gd name="connsiteY34" fmla="*/ 201499 h 493047"/>
                    <a:gd name="connsiteX35" fmla="*/ 674242 w 1204329"/>
                    <a:gd name="connsiteY35" fmla="*/ 188247 h 493047"/>
                    <a:gd name="connsiteX36" fmla="*/ 581477 w 1204329"/>
                    <a:gd name="connsiteY36" fmla="*/ 201499 h 493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1204329" h="493047">
                      <a:moveTo>
                        <a:pt x="700746" y="188247"/>
                      </a:moveTo>
                      <a:cubicBezTo>
                        <a:pt x="643320" y="192664"/>
                        <a:pt x="585359" y="192516"/>
                        <a:pt x="528468" y="201499"/>
                      </a:cubicBezTo>
                      <a:cubicBezTo>
                        <a:pt x="500872" y="205856"/>
                        <a:pt x="448955" y="228003"/>
                        <a:pt x="448955" y="228003"/>
                      </a:cubicBezTo>
                      <a:cubicBezTo>
                        <a:pt x="422451" y="245673"/>
                        <a:pt x="391967" y="258488"/>
                        <a:pt x="369442" y="281012"/>
                      </a:cubicBezTo>
                      <a:cubicBezTo>
                        <a:pt x="331675" y="318778"/>
                        <a:pt x="353333" y="300585"/>
                        <a:pt x="303181" y="334021"/>
                      </a:cubicBezTo>
                      <a:cubicBezTo>
                        <a:pt x="257744" y="402177"/>
                        <a:pt x="300028" y="349795"/>
                        <a:pt x="236920" y="400281"/>
                      </a:cubicBezTo>
                      <a:cubicBezTo>
                        <a:pt x="184944" y="441862"/>
                        <a:pt x="239704" y="417023"/>
                        <a:pt x="170659" y="440038"/>
                      </a:cubicBezTo>
                      <a:cubicBezTo>
                        <a:pt x="157407" y="448873"/>
                        <a:pt x="145457" y="460073"/>
                        <a:pt x="130903" y="466542"/>
                      </a:cubicBezTo>
                      <a:cubicBezTo>
                        <a:pt x="105373" y="477889"/>
                        <a:pt x="51390" y="493047"/>
                        <a:pt x="51390" y="493047"/>
                      </a:cubicBezTo>
                      <a:cubicBezTo>
                        <a:pt x="-28123" y="466541"/>
                        <a:pt x="2744" y="491194"/>
                        <a:pt x="24885" y="347273"/>
                      </a:cubicBezTo>
                      <a:cubicBezTo>
                        <a:pt x="32557" y="297406"/>
                        <a:pt x="36784" y="315834"/>
                        <a:pt x="64642" y="281012"/>
                      </a:cubicBezTo>
                      <a:cubicBezTo>
                        <a:pt x="74592" y="268575"/>
                        <a:pt x="79884" y="252517"/>
                        <a:pt x="91146" y="241255"/>
                      </a:cubicBezTo>
                      <a:cubicBezTo>
                        <a:pt x="116835" y="215566"/>
                        <a:pt x="138325" y="212277"/>
                        <a:pt x="170659" y="201499"/>
                      </a:cubicBezTo>
                      <a:cubicBezTo>
                        <a:pt x="253702" y="90775"/>
                        <a:pt x="167387" y="184908"/>
                        <a:pt x="250172" y="135238"/>
                      </a:cubicBezTo>
                      <a:cubicBezTo>
                        <a:pt x="260886" y="128810"/>
                        <a:pt x="266281" y="115665"/>
                        <a:pt x="276677" y="108734"/>
                      </a:cubicBezTo>
                      <a:cubicBezTo>
                        <a:pt x="293114" y="97776"/>
                        <a:pt x="312533" y="92030"/>
                        <a:pt x="329685" y="82229"/>
                      </a:cubicBezTo>
                      <a:cubicBezTo>
                        <a:pt x="401612" y="41128"/>
                        <a:pt x="336312" y="66768"/>
                        <a:pt x="409198" y="42473"/>
                      </a:cubicBezTo>
                      <a:cubicBezTo>
                        <a:pt x="422450" y="33638"/>
                        <a:pt x="434042" y="21561"/>
                        <a:pt x="448955" y="15968"/>
                      </a:cubicBezTo>
                      <a:cubicBezTo>
                        <a:pt x="543325" y="-19421"/>
                        <a:pt x="783320" y="14902"/>
                        <a:pt x="806764" y="15968"/>
                      </a:cubicBezTo>
                      <a:cubicBezTo>
                        <a:pt x="844585" y="23533"/>
                        <a:pt x="888610" y="31246"/>
                        <a:pt x="926033" y="42473"/>
                      </a:cubicBezTo>
                      <a:cubicBezTo>
                        <a:pt x="952793" y="50501"/>
                        <a:pt x="982300" y="53480"/>
                        <a:pt x="1005546" y="68977"/>
                      </a:cubicBezTo>
                      <a:cubicBezTo>
                        <a:pt x="1018798" y="77812"/>
                        <a:pt x="1032866" y="85531"/>
                        <a:pt x="1045303" y="95481"/>
                      </a:cubicBezTo>
                      <a:cubicBezTo>
                        <a:pt x="1055059" y="103286"/>
                        <a:pt x="1061093" y="115558"/>
                        <a:pt x="1071807" y="121986"/>
                      </a:cubicBezTo>
                      <a:cubicBezTo>
                        <a:pt x="1083785" y="129173"/>
                        <a:pt x="1098312" y="130821"/>
                        <a:pt x="1111564" y="135238"/>
                      </a:cubicBezTo>
                      <a:cubicBezTo>
                        <a:pt x="1124816" y="144073"/>
                        <a:pt x="1138883" y="151792"/>
                        <a:pt x="1151320" y="161742"/>
                      </a:cubicBezTo>
                      <a:cubicBezTo>
                        <a:pt x="1178293" y="183321"/>
                        <a:pt x="1184651" y="198487"/>
                        <a:pt x="1204329" y="228003"/>
                      </a:cubicBezTo>
                      <a:cubicBezTo>
                        <a:pt x="1199912" y="258925"/>
                        <a:pt x="1200955" y="291135"/>
                        <a:pt x="1191077" y="320768"/>
                      </a:cubicBezTo>
                      <a:cubicBezTo>
                        <a:pt x="1187126" y="332621"/>
                        <a:pt x="1176941" y="345506"/>
                        <a:pt x="1164572" y="347273"/>
                      </a:cubicBezTo>
                      <a:cubicBezTo>
                        <a:pt x="1142274" y="350459"/>
                        <a:pt x="1120042" y="339948"/>
                        <a:pt x="1098311" y="334021"/>
                      </a:cubicBezTo>
                      <a:cubicBezTo>
                        <a:pt x="1071357" y="326670"/>
                        <a:pt x="1018798" y="307516"/>
                        <a:pt x="1018798" y="307516"/>
                      </a:cubicBezTo>
                      <a:cubicBezTo>
                        <a:pt x="1005546" y="298681"/>
                        <a:pt x="993288" y="288135"/>
                        <a:pt x="979042" y="281012"/>
                      </a:cubicBezTo>
                      <a:cubicBezTo>
                        <a:pt x="966548" y="274765"/>
                        <a:pt x="951263" y="274947"/>
                        <a:pt x="939285" y="267760"/>
                      </a:cubicBezTo>
                      <a:cubicBezTo>
                        <a:pt x="928571" y="261332"/>
                        <a:pt x="923495" y="247683"/>
                        <a:pt x="912781" y="241255"/>
                      </a:cubicBezTo>
                      <a:cubicBezTo>
                        <a:pt x="900803" y="234068"/>
                        <a:pt x="886456" y="231841"/>
                        <a:pt x="873024" y="228003"/>
                      </a:cubicBezTo>
                      <a:cubicBezTo>
                        <a:pt x="794122" y="205460"/>
                        <a:pt x="830484" y="220269"/>
                        <a:pt x="727250" y="201499"/>
                      </a:cubicBezTo>
                      <a:cubicBezTo>
                        <a:pt x="709331" y="198241"/>
                        <a:pt x="691911" y="192664"/>
                        <a:pt x="674242" y="188247"/>
                      </a:cubicBezTo>
                      <a:cubicBezTo>
                        <a:pt x="590372" y="202225"/>
                        <a:pt x="621599" y="201499"/>
                        <a:pt x="581477" y="201499"/>
                      </a:cubicBezTo>
                    </a:path>
                  </a:pathLst>
                </a:custGeom>
                <a:solidFill>
                  <a:srgbClr val="FF66F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74" name="フリーフォーム 73"/>
                <p:cNvSpPr/>
                <p:nvPr/>
              </p:nvSpPr>
              <p:spPr>
                <a:xfrm>
                  <a:off x="4122235" y="3844323"/>
                  <a:ext cx="1204329" cy="493047"/>
                </a:xfrm>
                <a:custGeom>
                  <a:avLst/>
                  <a:gdLst>
                    <a:gd name="connsiteX0" fmla="*/ 700746 w 1204329"/>
                    <a:gd name="connsiteY0" fmla="*/ 188247 h 493047"/>
                    <a:gd name="connsiteX1" fmla="*/ 528468 w 1204329"/>
                    <a:gd name="connsiteY1" fmla="*/ 201499 h 493047"/>
                    <a:gd name="connsiteX2" fmla="*/ 448955 w 1204329"/>
                    <a:gd name="connsiteY2" fmla="*/ 228003 h 493047"/>
                    <a:gd name="connsiteX3" fmla="*/ 369442 w 1204329"/>
                    <a:gd name="connsiteY3" fmla="*/ 281012 h 493047"/>
                    <a:gd name="connsiteX4" fmla="*/ 303181 w 1204329"/>
                    <a:gd name="connsiteY4" fmla="*/ 334021 h 493047"/>
                    <a:gd name="connsiteX5" fmla="*/ 236920 w 1204329"/>
                    <a:gd name="connsiteY5" fmla="*/ 400281 h 493047"/>
                    <a:gd name="connsiteX6" fmla="*/ 170659 w 1204329"/>
                    <a:gd name="connsiteY6" fmla="*/ 440038 h 493047"/>
                    <a:gd name="connsiteX7" fmla="*/ 130903 w 1204329"/>
                    <a:gd name="connsiteY7" fmla="*/ 466542 h 493047"/>
                    <a:gd name="connsiteX8" fmla="*/ 51390 w 1204329"/>
                    <a:gd name="connsiteY8" fmla="*/ 493047 h 493047"/>
                    <a:gd name="connsiteX9" fmla="*/ 24885 w 1204329"/>
                    <a:gd name="connsiteY9" fmla="*/ 347273 h 493047"/>
                    <a:gd name="connsiteX10" fmla="*/ 64642 w 1204329"/>
                    <a:gd name="connsiteY10" fmla="*/ 281012 h 493047"/>
                    <a:gd name="connsiteX11" fmla="*/ 91146 w 1204329"/>
                    <a:gd name="connsiteY11" fmla="*/ 241255 h 493047"/>
                    <a:gd name="connsiteX12" fmla="*/ 170659 w 1204329"/>
                    <a:gd name="connsiteY12" fmla="*/ 201499 h 493047"/>
                    <a:gd name="connsiteX13" fmla="*/ 250172 w 1204329"/>
                    <a:gd name="connsiteY13" fmla="*/ 135238 h 493047"/>
                    <a:gd name="connsiteX14" fmla="*/ 276677 w 1204329"/>
                    <a:gd name="connsiteY14" fmla="*/ 108734 h 493047"/>
                    <a:gd name="connsiteX15" fmla="*/ 329685 w 1204329"/>
                    <a:gd name="connsiteY15" fmla="*/ 82229 h 493047"/>
                    <a:gd name="connsiteX16" fmla="*/ 409198 w 1204329"/>
                    <a:gd name="connsiteY16" fmla="*/ 42473 h 493047"/>
                    <a:gd name="connsiteX17" fmla="*/ 448955 w 1204329"/>
                    <a:gd name="connsiteY17" fmla="*/ 15968 h 493047"/>
                    <a:gd name="connsiteX18" fmla="*/ 806764 w 1204329"/>
                    <a:gd name="connsiteY18" fmla="*/ 15968 h 493047"/>
                    <a:gd name="connsiteX19" fmla="*/ 926033 w 1204329"/>
                    <a:gd name="connsiteY19" fmla="*/ 42473 h 493047"/>
                    <a:gd name="connsiteX20" fmla="*/ 1005546 w 1204329"/>
                    <a:gd name="connsiteY20" fmla="*/ 68977 h 493047"/>
                    <a:gd name="connsiteX21" fmla="*/ 1045303 w 1204329"/>
                    <a:gd name="connsiteY21" fmla="*/ 95481 h 493047"/>
                    <a:gd name="connsiteX22" fmla="*/ 1071807 w 1204329"/>
                    <a:gd name="connsiteY22" fmla="*/ 121986 h 493047"/>
                    <a:gd name="connsiteX23" fmla="*/ 1111564 w 1204329"/>
                    <a:gd name="connsiteY23" fmla="*/ 135238 h 493047"/>
                    <a:gd name="connsiteX24" fmla="*/ 1151320 w 1204329"/>
                    <a:gd name="connsiteY24" fmla="*/ 161742 h 493047"/>
                    <a:gd name="connsiteX25" fmla="*/ 1204329 w 1204329"/>
                    <a:gd name="connsiteY25" fmla="*/ 228003 h 493047"/>
                    <a:gd name="connsiteX26" fmla="*/ 1191077 w 1204329"/>
                    <a:gd name="connsiteY26" fmla="*/ 320768 h 493047"/>
                    <a:gd name="connsiteX27" fmla="*/ 1164572 w 1204329"/>
                    <a:gd name="connsiteY27" fmla="*/ 347273 h 493047"/>
                    <a:gd name="connsiteX28" fmla="*/ 1098311 w 1204329"/>
                    <a:gd name="connsiteY28" fmla="*/ 334021 h 493047"/>
                    <a:gd name="connsiteX29" fmla="*/ 1018798 w 1204329"/>
                    <a:gd name="connsiteY29" fmla="*/ 307516 h 493047"/>
                    <a:gd name="connsiteX30" fmla="*/ 979042 w 1204329"/>
                    <a:gd name="connsiteY30" fmla="*/ 281012 h 493047"/>
                    <a:gd name="connsiteX31" fmla="*/ 939285 w 1204329"/>
                    <a:gd name="connsiteY31" fmla="*/ 267760 h 493047"/>
                    <a:gd name="connsiteX32" fmla="*/ 912781 w 1204329"/>
                    <a:gd name="connsiteY32" fmla="*/ 241255 h 493047"/>
                    <a:gd name="connsiteX33" fmla="*/ 873024 w 1204329"/>
                    <a:gd name="connsiteY33" fmla="*/ 228003 h 493047"/>
                    <a:gd name="connsiteX34" fmla="*/ 727250 w 1204329"/>
                    <a:gd name="connsiteY34" fmla="*/ 201499 h 493047"/>
                    <a:gd name="connsiteX35" fmla="*/ 674242 w 1204329"/>
                    <a:gd name="connsiteY35" fmla="*/ 188247 h 493047"/>
                    <a:gd name="connsiteX36" fmla="*/ 581477 w 1204329"/>
                    <a:gd name="connsiteY36" fmla="*/ 201499 h 493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1204329" h="493047">
                      <a:moveTo>
                        <a:pt x="700746" y="188247"/>
                      </a:moveTo>
                      <a:cubicBezTo>
                        <a:pt x="643320" y="192664"/>
                        <a:pt x="585359" y="192516"/>
                        <a:pt x="528468" y="201499"/>
                      </a:cubicBezTo>
                      <a:cubicBezTo>
                        <a:pt x="500872" y="205856"/>
                        <a:pt x="448955" y="228003"/>
                        <a:pt x="448955" y="228003"/>
                      </a:cubicBezTo>
                      <a:cubicBezTo>
                        <a:pt x="422451" y="245673"/>
                        <a:pt x="391967" y="258488"/>
                        <a:pt x="369442" y="281012"/>
                      </a:cubicBezTo>
                      <a:cubicBezTo>
                        <a:pt x="331675" y="318778"/>
                        <a:pt x="353333" y="300585"/>
                        <a:pt x="303181" y="334021"/>
                      </a:cubicBezTo>
                      <a:cubicBezTo>
                        <a:pt x="257744" y="402177"/>
                        <a:pt x="300028" y="349795"/>
                        <a:pt x="236920" y="400281"/>
                      </a:cubicBezTo>
                      <a:cubicBezTo>
                        <a:pt x="184944" y="441862"/>
                        <a:pt x="239704" y="417023"/>
                        <a:pt x="170659" y="440038"/>
                      </a:cubicBezTo>
                      <a:cubicBezTo>
                        <a:pt x="157407" y="448873"/>
                        <a:pt x="145457" y="460073"/>
                        <a:pt x="130903" y="466542"/>
                      </a:cubicBezTo>
                      <a:cubicBezTo>
                        <a:pt x="105373" y="477889"/>
                        <a:pt x="51390" y="493047"/>
                        <a:pt x="51390" y="493047"/>
                      </a:cubicBezTo>
                      <a:cubicBezTo>
                        <a:pt x="-28123" y="466541"/>
                        <a:pt x="2744" y="491194"/>
                        <a:pt x="24885" y="347273"/>
                      </a:cubicBezTo>
                      <a:cubicBezTo>
                        <a:pt x="32557" y="297406"/>
                        <a:pt x="36784" y="315834"/>
                        <a:pt x="64642" y="281012"/>
                      </a:cubicBezTo>
                      <a:cubicBezTo>
                        <a:pt x="74592" y="268575"/>
                        <a:pt x="79884" y="252517"/>
                        <a:pt x="91146" y="241255"/>
                      </a:cubicBezTo>
                      <a:cubicBezTo>
                        <a:pt x="116835" y="215566"/>
                        <a:pt x="138325" y="212277"/>
                        <a:pt x="170659" y="201499"/>
                      </a:cubicBezTo>
                      <a:cubicBezTo>
                        <a:pt x="253702" y="90775"/>
                        <a:pt x="167387" y="184908"/>
                        <a:pt x="250172" y="135238"/>
                      </a:cubicBezTo>
                      <a:cubicBezTo>
                        <a:pt x="260886" y="128810"/>
                        <a:pt x="266281" y="115665"/>
                        <a:pt x="276677" y="108734"/>
                      </a:cubicBezTo>
                      <a:cubicBezTo>
                        <a:pt x="293114" y="97776"/>
                        <a:pt x="312533" y="92030"/>
                        <a:pt x="329685" y="82229"/>
                      </a:cubicBezTo>
                      <a:cubicBezTo>
                        <a:pt x="401612" y="41128"/>
                        <a:pt x="336312" y="66768"/>
                        <a:pt x="409198" y="42473"/>
                      </a:cubicBezTo>
                      <a:cubicBezTo>
                        <a:pt x="422450" y="33638"/>
                        <a:pt x="434042" y="21561"/>
                        <a:pt x="448955" y="15968"/>
                      </a:cubicBezTo>
                      <a:cubicBezTo>
                        <a:pt x="543325" y="-19421"/>
                        <a:pt x="783320" y="14902"/>
                        <a:pt x="806764" y="15968"/>
                      </a:cubicBezTo>
                      <a:cubicBezTo>
                        <a:pt x="844585" y="23533"/>
                        <a:pt x="888610" y="31246"/>
                        <a:pt x="926033" y="42473"/>
                      </a:cubicBezTo>
                      <a:cubicBezTo>
                        <a:pt x="952793" y="50501"/>
                        <a:pt x="982300" y="53480"/>
                        <a:pt x="1005546" y="68977"/>
                      </a:cubicBezTo>
                      <a:cubicBezTo>
                        <a:pt x="1018798" y="77812"/>
                        <a:pt x="1032866" y="85531"/>
                        <a:pt x="1045303" y="95481"/>
                      </a:cubicBezTo>
                      <a:cubicBezTo>
                        <a:pt x="1055059" y="103286"/>
                        <a:pt x="1061093" y="115558"/>
                        <a:pt x="1071807" y="121986"/>
                      </a:cubicBezTo>
                      <a:cubicBezTo>
                        <a:pt x="1083785" y="129173"/>
                        <a:pt x="1098312" y="130821"/>
                        <a:pt x="1111564" y="135238"/>
                      </a:cubicBezTo>
                      <a:cubicBezTo>
                        <a:pt x="1124816" y="144073"/>
                        <a:pt x="1138883" y="151792"/>
                        <a:pt x="1151320" y="161742"/>
                      </a:cubicBezTo>
                      <a:cubicBezTo>
                        <a:pt x="1178293" y="183321"/>
                        <a:pt x="1184651" y="198487"/>
                        <a:pt x="1204329" y="228003"/>
                      </a:cubicBezTo>
                      <a:cubicBezTo>
                        <a:pt x="1199912" y="258925"/>
                        <a:pt x="1200955" y="291135"/>
                        <a:pt x="1191077" y="320768"/>
                      </a:cubicBezTo>
                      <a:cubicBezTo>
                        <a:pt x="1187126" y="332621"/>
                        <a:pt x="1176941" y="345506"/>
                        <a:pt x="1164572" y="347273"/>
                      </a:cubicBezTo>
                      <a:cubicBezTo>
                        <a:pt x="1142274" y="350459"/>
                        <a:pt x="1120042" y="339948"/>
                        <a:pt x="1098311" y="334021"/>
                      </a:cubicBezTo>
                      <a:cubicBezTo>
                        <a:pt x="1071357" y="326670"/>
                        <a:pt x="1018798" y="307516"/>
                        <a:pt x="1018798" y="307516"/>
                      </a:cubicBezTo>
                      <a:cubicBezTo>
                        <a:pt x="1005546" y="298681"/>
                        <a:pt x="993288" y="288135"/>
                        <a:pt x="979042" y="281012"/>
                      </a:cubicBezTo>
                      <a:cubicBezTo>
                        <a:pt x="966548" y="274765"/>
                        <a:pt x="951263" y="274947"/>
                        <a:pt x="939285" y="267760"/>
                      </a:cubicBezTo>
                      <a:cubicBezTo>
                        <a:pt x="928571" y="261332"/>
                        <a:pt x="923495" y="247683"/>
                        <a:pt x="912781" y="241255"/>
                      </a:cubicBezTo>
                      <a:cubicBezTo>
                        <a:pt x="900803" y="234068"/>
                        <a:pt x="886456" y="231841"/>
                        <a:pt x="873024" y="228003"/>
                      </a:cubicBezTo>
                      <a:cubicBezTo>
                        <a:pt x="794122" y="205460"/>
                        <a:pt x="830484" y="220269"/>
                        <a:pt x="727250" y="201499"/>
                      </a:cubicBezTo>
                      <a:cubicBezTo>
                        <a:pt x="709331" y="198241"/>
                        <a:pt x="691911" y="192664"/>
                        <a:pt x="674242" y="188247"/>
                      </a:cubicBezTo>
                      <a:cubicBezTo>
                        <a:pt x="590372" y="202225"/>
                        <a:pt x="621599" y="201499"/>
                        <a:pt x="581477" y="201499"/>
                      </a:cubicBezTo>
                    </a:path>
                  </a:pathLst>
                </a:custGeom>
                <a:solidFill>
                  <a:srgbClr val="FF66F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</p:grpSp>
          <p:sp>
            <p:nvSpPr>
              <p:cNvPr id="72" name="正方形/長方形 71"/>
              <p:cNvSpPr/>
              <p:nvPr/>
            </p:nvSpPr>
            <p:spPr>
              <a:xfrm>
                <a:off x="3211081" y="1525873"/>
                <a:ext cx="3110384" cy="1353091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ja-JP" altLang="en-US" sz="2000" b="0" cap="none" spc="0" dirty="0" smtClean="0">
                    <a:ln w="18415" cmpd="sng">
                      <a:solidFill>
                        <a:sysClr val="windowText" lastClr="000000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</a:rPr>
                  <a:t>もんだい</a:t>
                </a:r>
                <a:endParaRPr lang="ja-JP" altLang="en-US" sz="2000" b="0" cap="none" spc="0" dirty="0">
                  <a:ln w="18415" cmpd="sng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82" name="グループ化 81"/>
            <p:cNvGrpSpPr/>
            <p:nvPr/>
          </p:nvGrpSpPr>
          <p:grpSpPr>
            <a:xfrm>
              <a:off x="1953877" y="1840824"/>
              <a:ext cx="1455374" cy="1384722"/>
              <a:chOff x="2744777" y="1484784"/>
              <a:chExt cx="4050390" cy="4682851"/>
            </a:xfrm>
          </p:grpSpPr>
          <p:grpSp>
            <p:nvGrpSpPr>
              <p:cNvPr id="83" name="グループ化 82"/>
              <p:cNvGrpSpPr/>
              <p:nvPr/>
            </p:nvGrpSpPr>
            <p:grpSpPr>
              <a:xfrm>
                <a:off x="2744777" y="1484784"/>
                <a:ext cx="4050390" cy="4682851"/>
                <a:chOff x="2668961" y="1844824"/>
                <a:chExt cx="4050390" cy="4682851"/>
              </a:xfrm>
            </p:grpSpPr>
            <p:sp>
              <p:nvSpPr>
                <p:cNvPr id="88" name="フリーフォーム 87"/>
                <p:cNvSpPr/>
                <p:nvPr/>
              </p:nvSpPr>
              <p:spPr>
                <a:xfrm>
                  <a:off x="2668961" y="1844824"/>
                  <a:ext cx="4050390" cy="4682851"/>
                </a:xfrm>
                <a:custGeom>
                  <a:avLst/>
                  <a:gdLst>
                    <a:gd name="connsiteX0" fmla="*/ 1277497 w 4050390"/>
                    <a:gd name="connsiteY0" fmla="*/ 35515 h 4334120"/>
                    <a:gd name="connsiteX1" fmla="*/ 747410 w 4050390"/>
                    <a:gd name="connsiteY1" fmla="*/ 287306 h 4334120"/>
                    <a:gd name="connsiteX2" fmla="*/ 349845 w 4050390"/>
                    <a:gd name="connsiteY2" fmla="*/ 936663 h 4334120"/>
                    <a:gd name="connsiteX3" fmla="*/ 190819 w 4050390"/>
                    <a:gd name="connsiteY3" fmla="*/ 2672698 h 4334120"/>
                    <a:gd name="connsiteX4" fmla="*/ 204071 w 4050390"/>
                    <a:gd name="connsiteY4" fmla="*/ 4209950 h 4334120"/>
                    <a:gd name="connsiteX5" fmla="*/ 270332 w 4050390"/>
                    <a:gd name="connsiteY5" fmla="*/ 4249706 h 4334120"/>
                    <a:gd name="connsiteX6" fmla="*/ 3649637 w 4050390"/>
                    <a:gd name="connsiteY6" fmla="*/ 4302715 h 4334120"/>
                    <a:gd name="connsiteX7" fmla="*/ 4020697 w 4050390"/>
                    <a:gd name="connsiteY7" fmla="*/ 4249706 h 4334120"/>
                    <a:gd name="connsiteX8" fmla="*/ 3967689 w 4050390"/>
                    <a:gd name="connsiteY8" fmla="*/ 4156941 h 4334120"/>
                    <a:gd name="connsiteX9" fmla="*/ 3914680 w 4050390"/>
                    <a:gd name="connsiteY9" fmla="*/ 2526924 h 4334120"/>
                    <a:gd name="connsiteX10" fmla="*/ 3768906 w 4050390"/>
                    <a:gd name="connsiteY10" fmla="*/ 578854 h 4334120"/>
                    <a:gd name="connsiteX11" fmla="*/ 2152141 w 4050390"/>
                    <a:gd name="connsiteY11" fmla="*/ 22263 h 4334120"/>
                    <a:gd name="connsiteX12" fmla="*/ 1065463 w 4050390"/>
                    <a:gd name="connsiteY12" fmla="*/ 101776 h 4334120"/>
                    <a:gd name="connsiteX13" fmla="*/ 1065463 w 4050390"/>
                    <a:gd name="connsiteY13" fmla="*/ 101776 h 43341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4050390" h="4334120">
                      <a:moveTo>
                        <a:pt x="1277497" y="35515"/>
                      </a:moveTo>
                      <a:cubicBezTo>
                        <a:pt x="1089758" y="86315"/>
                        <a:pt x="902019" y="137115"/>
                        <a:pt x="747410" y="287306"/>
                      </a:cubicBezTo>
                      <a:cubicBezTo>
                        <a:pt x="592801" y="437497"/>
                        <a:pt x="442610" y="539098"/>
                        <a:pt x="349845" y="936663"/>
                      </a:cubicBezTo>
                      <a:cubicBezTo>
                        <a:pt x="257080" y="1334228"/>
                        <a:pt x="215115" y="2127150"/>
                        <a:pt x="190819" y="2672698"/>
                      </a:cubicBezTo>
                      <a:cubicBezTo>
                        <a:pt x="166523" y="3218246"/>
                        <a:pt x="190819" y="3947115"/>
                        <a:pt x="204071" y="4209950"/>
                      </a:cubicBezTo>
                      <a:cubicBezTo>
                        <a:pt x="217323" y="4472785"/>
                        <a:pt x="-303929" y="4234245"/>
                        <a:pt x="270332" y="4249706"/>
                      </a:cubicBezTo>
                      <a:cubicBezTo>
                        <a:pt x="844593" y="4265167"/>
                        <a:pt x="3024576" y="4302715"/>
                        <a:pt x="3649637" y="4302715"/>
                      </a:cubicBezTo>
                      <a:cubicBezTo>
                        <a:pt x="4274698" y="4302715"/>
                        <a:pt x="3967688" y="4274002"/>
                        <a:pt x="4020697" y="4249706"/>
                      </a:cubicBezTo>
                      <a:cubicBezTo>
                        <a:pt x="4073706" y="4225410"/>
                        <a:pt x="3985359" y="4444071"/>
                        <a:pt x="3967689" y="4156941"/>
                      </a:cubicBezTo>
                      <a:cubicBezTo>
                        <a:pt x="3950020" y="3869811"/>
                        <a:pt x="3947811" y="3123272"/>
                        <a:pt x="3914680" y="2526924"/>
                      </a:cubicBezTo>
                      <a:cubicBezTo>
                        <a:pt x="3881550" y="1930576"/>
                        <a:pt x="4062663" y="996298"/>
                        <a:pt x="3768906" y="578854"/>
                      </a:cubicBezTo>
                      <a:cubicBezTo>
                        <a:pt x="3475150" y="161411"/>
                        <a:pt x="2602715" y="101776"/>
                        <a:pt x="2152141" y="22263"/>
                      </a:cubicBezTo>
                      <a:cubicBezTo>
                        <a:pt x="1701567" y="-57250"/>
                        <a:pt x="1065463" y="101776"/>
                        <a:pt x="1065463" y="101776"/>
                      </a:cubicBezTo>
                      <a:lnTo>
                        <a:pt x="1065463" y="101776"/>
                      </a:lnTo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89" name="円/楕円 88"/>
                <p:cNvSpPr/>
                <p:nvPr/>
              </p:nvSpPr>
              <p:spPr>
                <a:xfrm>
                  <a:off x="3539968" y="2708920"/>
                  <a:ext cx="864096" cy="864096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90" name="弦 89"/>
                <p:cNvSpPr/>
                <p:nvPr/>
              </p:nvSpPr>
              <p:spPr>
                <a:xfrm rot="17413514">
                  <a:off x="3511875" y="2740803"/>
                  <a:ext cx="863204" cy="848977"/>
                </a:xfrm>
                <a:prstGeom prst="chord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91" name="円/楕円 90"/>
                <p:cNvSpPr/>
                <p:nvPr/>
              </p:nvSpPr>
              <p:spPr>
                <a:xfrm>
                  <a:off x="4913988" y="2708920"/>
                  <a:ext cx="864096" cy="864096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92" name="弦 91"/>
                <p:cNvSpPr/>
                <p:nvPr/>
              </p:nvSpPr>
              <p:spPr>
                <a:xfrm rot="17413514">
                  <a:off x="4885895" y="2740803"/>
                  <a:ext cx="863204" cy="848977"/>
                </a:xfrm>
                <a:prstGeom prst="chord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93" name="円/楕円 92"/>
                <p:cNvSpPr/>
                <p:nvPr/>
              </p:nvSpPr>
              <p:spPr>
                <a:xfrm>
                  <a:off x="3779912" y="2996952"/>
                  <a:ext cx="360040" cy="28803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94" name="円/楕円 93"/>
                <p:cNvSpPr/>
                <p:nvPr/>
              </p:nvSpPr>
              <p:spPr>
                <a:xfrm>
                  <a:off x="5137477" y="3021275"/>
                  <a:ext cx="360040" cy="28803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</p:grpSp>
          <p:grpSp>
            <p:nvGrpSpPr>
              <p:cNvPr id="84" name="グループ化 83"/>
              <p:cNvGrpSpPr/>
              <p:nvPr/>
            </p:nvGrpSpPr>
            <p:grpSpPr>
              <a:xfrm>
                <a:off x="4333282" y="3948385"/>
                <a:ext cx="880011" cy="701173"/>
                <a:chOff x="4109793" y="3844323"/>
                <a:chExt cx="1216771" cy="701173"/>
              </a:xfrm>
            </p:grpSpPr>
            <p:sp>
              <p:nvSpPr>
                <p:cNvPr id="86" name="フリーフォーム 85"/>
                <p:cNvSpPr/>
                <p:nvPr/>
              </p:nvSpPr>
              <p:spPr>
                <a:xfrm>
                  <a:off x="4109793" y="4052449"/>
                  <a:ext cx="1204329" cy="493047"/>
                </a:xfrm>
                <a:custGeom>
                  <a:avLst/>
                  <a:gdLst>
                    <a:gd name="connsiteX0" fmla="*/ 700746 w 1204329"/>
                    <a:gd name="connsiteY0" fmla="*/ 188247 h 493047"/>
                    <a:gd name="connsiteX1" fmla="*/ 528468 w 1204329"/>
                    <a:gd name="connsiteY1" fmla="*/ 201499 h 493047"/>
                    <a:gd name="connsiteX2" fmla="*/ 448955 w 1204329"/>
                    <a:gd name="connsiteY2" fmla="*/ 228003 h 493047"/>
                    <a:gd name="connsiteX3" fmla="*/ 369442 w 1204329"/>
                    <a:gd name="connsiteY3" fmla="*/ 281012 h 493047"/>
                    <a:gd name="connsiteX4" fmla="*/ 303181 w 1204329"/>
                    <a:gd name="connsiteY4" fmla="*/ 334021 h 493047"/>
                    <a:gd name="connsiteX5" fmla="*/ 236920 w 1204329"/>
                    <a:gd name="connsiteY5" fmla="*/ 400281 h 493047"/>
                    <a:gd name="connsiteX6" fmla="*/ 170659 w 1204329"/>
                    <a:gd name="connsiteY6" fmla="*/ 440038 h 493047"/>
                    <a:gd name="connsiteX7" fmla="*/ 130903 w 1204329"/>
                    <a:gd name="connsiteY7" fmla="*/ 466542 h 493047"/>
                    <a:gd name="connsiteX8" fmla="*/ 51390 w 1204329"/>
                    <a:gd name="connsiteY8" fmla="*/ 493047 h 493047"/>
                    <a:gd name="connsiteX9" fmla="*/ 24885 w 1204329"/>
                    <a:gd name="connsiteY9" fmla="*/ 347273 h 493047"/>
                    <a:gd name="connsiteX10" fmla="*/ 64642 w 1204329"/>
                    <a:gd name="connsiteY10" fmla="*/ 281012 h 493047"/>
                    <a:gd name="connsiteX11" fmla="*/ 91146 w 1204329"/>
                    <a:gd name="connsiteY11" fmla="*/ 241255 h 493047"/>
                    <a:gd name="connsiteX12" fmla="*/ 170659 w 1204329"/>
                    <a:gd name="connsiteY12" fmla="*/ 201499 h 493047"/>
                    <a:gd name="connsiteX13" fmla="*/ 250172 w 1204329"/>
                    <a:gd name="connsiteY13" fmla="*/ 135238 h 493047"/>
                    <a:gd name="connsiteX14" fmla="*/ 276677 w 1204329"/>
                    <a:gd name="connsiteY14" fmla="*/ 108734 h 493047"/>
                    <a:gd name="connsiteX15" fmla="*/ 329685 w 1204329"/>
                    <a:gd name="connsiteY15" fmla="*/ 82229 h 493047"/>
                    <a:gd name="connsiteX16" fmla="*/ 409198 w 1204329"/>
                    <a:gd name="connsiteY16" fmla="*/ 42473 h 493047"/>
                    <a:gd name="connsiteX17" fmla="*/ 448955 w 1204329"/>
                    <a:gd name="connsiteY17" fmla="*/ 15968 h 493047"/>
                    <a:gd name="connsiteX18" fmla="*/ 806764 w 1204329"/>
                    <a:gd name="connsiteY18" fmla="*/ 15968 h 493047"/>
                    <a:gd name="connsiteX19" fmla="*/ 926033 w 1204329"/>
                    <a:gd name="connsiteY19" fmla="*/ 42473 h 493047"/>
                    <a:gd name="connsiteX20" fmla="*/ 1005546 w 1204329"/>
                    <a:gd name="connsiteY20" fmla="*/ 68977 h 493047"/>
                    <a:gd name="connsiteX21" fmla="*/ 1045303 w 1204329"/>
                    <a:gd name="connsiteY21" fmla="*/ 95481 h 493047"/>
                    <a:gd name="connsiteX22" fmla="*/ 1071807 w 1204329"/>
                    <a:gd name="connsiteY22" fmla="*/ 121986 h 493047"/>
                    <a:gd name="connsiteX23" fmla="*/ 1111564 w 1204329"/>
                    <a:gd name="connsiteY23" fmla="*/ 135238 h 493047"/>
                    <a:gd name="connsiteX24" fmla="*/ 1151320 w 1204329"/>
                    <a:gd name="connsiteY24" fmla="*/ 161742 h 493047"/>
                    <a:gd name="connsiteX25" fmla="*/ 1204329 w 1204329"/>
                    <a:gd name="connsiteY25" fmla="*/ 228003 h 493047"/>
                    <a:gd name="connsiteX26" fmla="*/ 1191077 w 1204329"/>
                    <a:gd name="connsiteY26" fmla="*/ 320768 h 493047"/>
                    <a:gd name="connsiteX27" fmla="*/ 1164572 w 1204329"/>
                    <a:gd name="connsiteY27" fmla="*/ 347273 h 493047"/>
                    <a:gd name="connsiteX28" fmla="*/ 1098311 w 1204329"/>
                    <a:gd name="connsiteY28" fmla="*/ 334021 h 493047"/>
                    <a:gd name="connsiteX29" fmla="*/ 1018798 w 1204329"/>
                    <a:gd name="connsiteY29" fmla="*/ 307516 h 493047"/>
                    <a:gd name="connsiteX30" fmla="*/ 979042 w 1204329"/>
                    <a:gd name="connsiteY30" fmla="*/ 281012 h 493047"/>
                    <a:gd name="connsiteX31" fmla="*/ 939285 w 1204329"/>
                    <a:gd name="connsiteY31" fmla="*/ 267760 h 493047"/>
                    <a:gd name="connsiteX32" fmla="*/ 912781 w 1204329"/>
                    <a:gd name="connsiteY32" fmla="*/ 241255 h 493047"/>
                    <a:gd name="connsiteX33" fmla="*/ 873024 w 1204329"/>
                    <a:gd name="connsiteY33" fmla="*/ 228003 h 493047"/>
                    <a:gd name="connsiteX34" fmla="*/ 727250 w 1204329"/>
                    <a:gd name="connsiteY34" fmla="*/ 201499 h 493047"/>
                    <a:gd name="connsiteX35" fmla="*/ 674242 w 1204329"/>
                    <a:gd name="connsiteY35" fmla="*/ 188247 h 493047"/>
                    <a:gd name="connsiteX36" fmla="*/ 581477 w 1204329"/>
                    <a:gd name="connsiteY36" fmla="*/ 201499 h 493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1204329" h="493047">
                      <a:moveTo>
                        <a:pt x="700746" y="188247"/>
                      </a:moveTo>
                      <a:cubicBezTo>
                        <a:pt x="643320" y="192664"/>
                        <a:pt x="585359" y="192516"/>
                        <a:pt x="528468" y="201499"/>
                      </a:cubicBezTo>
                      <a:cubicBezTo>
                        <a:pt x="500872" y="205856"/>
                        <a:pt x="448955" y="228003"/>
                        <a:pt x="448955" y="228003"/>
                      </a:cubicBezTo>
                      <a:cubicBezTo>
                        <a:pt x="422451" y="245673"/>
                        <a:pt x="391967" y="258488"/>
                        <a:pt x="369442" y="281012"/>
                      </a:cubicBezTo>
                      <a:cubicBezTo>
                        <a:pt x="331675" y="318778"/>
                        <a:pt x="353333" y="300585"/>
                        <a:pt x="303181" y="334021"/>
                      </a:cubicBezTo>
                      <a:cubicBezTo>
                        <a:pt x="257744" y="402177"/>
                        <a:pt x="300028" y="349795"/>
                        <a:pt x="236920" y="400281"/>
                      </a:cubicBezTo>
                      <a:cubicBezTo>
                        <a:pt x="184944" y="441862"/>
                        <a:pt x="239704" y="417023"/>
                        <a:pt x="170659" y="440038"/>
                      </a:cubicBezTo>
                      <a:cubicBezTo>
                        <a:pt x="157407" y="448873"/>
                        <a:pt x="145457" y="460073"/>
                        <a:pt x="130903" y="466542"/>
                      </a:cubicBezTo>
                      <a:cubicBezTo>
                        <a:pt x="105373" y="477889"/>
                        <a:pt x="51390" y="493047"/>
                        <a:pt x="51390" y="493047"/>
                      </a:cubicBezTo>
                      <a:cubicBezTo>
                        <a:pt x="-28123" y="466541"/>
                        <a:pt x="2744" y="491194"/>
                        <a:pt x="24885" y="347273"/>
                      </a:cubicBezTo>
                      <a:cubicBezTo>
                        <a:pt x="32557" y="297406"/>
                        <a:pt x="36784" y="315834"/>
                        <a:pt x="64642" y="281012"/>
                      </a:cubicBezTo>
                      <a:cubicBezTo>
                        <a:pt x="74592" y="268575"/>
                        <a:pt x="79884" y="252517"/>
                        <a:pt x="91146" y="241255"/>
                      </a:cubicBezTo>
                      <a:cubicBezTo>
                        <a:pt x="116835" y="215566"/>
                        <a:pt x="138325" y="212277"/>
                        <a:pt x="170659" y="201499"/>
                      </a:cubicBezTo>
                      <a:cubicBezTo>
                        <a:pt x="253702" y="90775"/>
                        <a:pt x="167387" y="184908"/>
                        <a:pt x="250172" y="135238"/>
                      </a:cubicBezTo>
                      <a:cubicBezTo>
                        <a:pt x="260886" y="128810"/>
                        <a:pt x="266281" y="115665"/>
                        <a:pt x="276677" y="108734"/>
                      </a:cubicBezTo>
                      <a:cubicBezTo>
                        <a:pt x="293114" y="97776"/>
                        <a:pt x="312533" y="92030"/>
                        <a:pt x="329685" y="82229"/>
                      </a:cubicBezTo>
                      <a:cubicBezTo>
                        <a:pt x="401612" y="41128"/>
                        <a:pt x="336312" y="66768"/>
                        <a:pt x="409198" y="42473"/>
                      </a:cubicBezTo>
                      <a:cubicBezTo>
                        <a:pt x="422450" y="33638"/>
                        <a:pt x="434042" y="21561"/>
                        <a:pt x="448955" y="15968"/>
                      </a:cubicBezTo>
                      <a:cubicBezTo>
                        <a:pt x="543325" y="-19421"/>
                        <a:pt x="783320" y="14902"/>
                        <a:pt x="806764" y="15968"/>
                      </a:cubicBezTo>
                      <a:cubicBezTo>
                        <a:pt x="844585" y="23533"/>
                        <a:pt x="888610" y="31246"/>
                        <a:pt x="926033" y="42473"/>
                      </a:cubicBezTo>
                      <a:cubicBezTo>
                        <a:pt x="952793" y="50501"/>
                        <a:pt x="982300" y="53480"/>
                        <a:pt x="1005546" y="68977"/>
                      </a:cubicBezTo>
                      <a:cubicBezTo>
                        <a:pt x="1018798" y="77812"/>
                        <a:pt x="1032866" y="85531"/>
                        <a:pt x="1045303" y="95481"/>
                      </a:cubicBezTo>
                      <a:cubicBezTo>
                        <a:pt x="1055059" y="103286"/>
                        <a:pt x="1061093" y="115558"/>
                        <a:pt x="1071807" y="121986"/>
                      </a:cubicBezTo>
                      <a:cubicBezTo>
                        <a:pt x="1083785" y="129173"/>
                        <a:pt x="1098312" y="130821"/>
                        <a:pt x="1111564" y="135238"/>
                      </a:cubicBezTo>
                      <a:cubicBezTo>
                        <a:pt x="1124816" y="144073"/>
                        <a:pt x="1138883" y="151792"/>
                        <a:pt x="1151320" y="161742"/>
                      </a:cubicBezTo>
                      <a:cubicBezTo>
                        <a:pt x="1178293" y="183321"/>
                        <a:pt x="1184651" y="198487"/>
                        <a:pt x="1204329" y="228003"/>
                      </a:cubicBezTo>
                      <a:cubicBezTo>
                        <a:pt x="1199912" y="258925"/>
                        <a:pt x="1200955" y="291135"/>
                        <a:pt x="1191077" y="320768"/>
                      </a:cubicBezTo>
                      <a:cubicBezTo>
                        <a:pt x="1187126" y="332621"/>
                        <a:pt x="1176941" y="345506"/>
                        <a:pt x="1164572" y="347273"/>
                      </a:cubicBezTo>
                      <a:cubicBezTo>
                        <a:pt x="1142274" y="350459"/>
                        <a:pt x="1120042" y="339948"/>
                        <a:pt x="1098311" y="334021"/>
                      </a:cubicBezTo>
                      <a:cubicBezTo>
                        <a:pt x="1071357" y="326670"/>
                        <a:pt x="1018798" y="307516"/>
                        <a:pt x="1018798" y="307516"/>
                      </a:cubicBezTo>
                      <a:cubicBezTo>
                        <a:pt x="1005546" y="298681"/>
                        <a:pt x="993288" y="288135"/>
                        <a:pt x="979042" y="281012"/>
                      </a:cubicBezTo>
                      <a:cubicBezTo>
                        <a:pt x="966548" y="274765"/>
                        <a:pt x="951263" y="274947"/>
                        <a:pt x="939285" y="267760"/>
                      </a:cubicBezTo>
                      <a:cubicBezTo>
                        <a:pt x="928571" y="261332"/>
                        <a:pt x="923495" y="247683"/>
                        <a:pt x="912781" y="241255"/>
                      </a:cubicBezTo>
                      <a:cubicBezTo>
                        <a:pt x="900803" y="234068"/>
                        <a:pt x="886456" y="231841"/>
                        <a:pt x="873024" y="228003"/>
                      </a:cubicBezTo>
                      <a:cubicBezTo>
                        <a:pt x="794122" y="205460"/>
                        <a:pt x="830484" y="220269"/>
                        <a:pt x="727250" y="201499"/>
                      </a:cubicBezTo>
                      <a:cubicBezTo>
                        <a:pt x="709331" y="198241"/>
                        <a:pt x="691911" y="192664"/>
                        <a:pt x="674242" y="188247"/>
                      </a:cubicBezTo>
                      <a:cubicBezTo>
                        <a:pt x="590372" y="202225"/>
                        <a:pt x="621599" y="201499"/>
                        <a:pt x="581477" y="201499"/>
                      </a:cubicBezTo>
                    </a:path>
                  </a:pathLst>
                </a:custGeom>
                <a:solidFill>
                  <a:srgbClr val="FF66F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87" name="フリーフォーム 86"/>
                <p:cNvSpPr/>
                <p:nvPr/>
              </p:nvSpPr>
              <p:spPr>
                <a:xfrm>
                  <a:off x="4122235" y="3844323"/>
                  <a:ext cx="1204329" cy="493047"/>
                </a:xfrm>
                <a:custGeom>
                  <a:avLst/>
                  <a:gdLst>
                    <a:gd name="connsiteX0" fmla="*/ 700746 w 1204329"/>
                    <a:gd name="connsiteY0" fmla="*/ 188247 h 493047"/>
                    <a:gd name="connsiteX1" fmla="*/ 528468 w 1204329"/>
                    <a:gd name="connsiteY1" fmla="*/ 201499 h 493047"/>
                    <a:gd name="connsiteX2" fmla="*/ 448955 w 1204329"/>
                    <a:gd name="connsiteY2" fmla="*/ 228003 h 493047"/>
                    <a:gd name="connsiteX3" fmla="*/ 369442 w 1204329"/>
                    <a:gd name="connsiteY3" fmla="*/ 281012 h 493047"/>
                    <a:gd name="connsiteX4" fmla="*/ 303181 w 1204329"/>
                    <a:gd name="connsiteY4" fmla="*/ 334021 h 493047"/>
                    <a:gd name="connsiteX5" fmla="*/ 236920 w 1204329"/>
                    <a:gd name="connsiteY5" fmla="*/ 400281 h 493047"/>
                    <a:gd name="connsiteX6" fmla="*/ 170659 w 1204329"/>
                    <a:gd name="connsiteY6" fmla="*/ 440038 h 493047"/>
                    <a:gd name="connsiteX7" fmla="*/ 130903 w 1204329"/>
                    <a:gd name="connsiteY7" fmla="*/ 466542 h 493047"/>
                    <a:gd name="connsiteX8" fmla="*/ 51390 w 1204329"/>
                    <a:gd name="connsiteY8" fmla="*/ 493047 h 493047"/>
                    <a:gd name="connsiteX9" fmla="*/ 24885 w 1204329"/>
                    <a:gd name="connsiteY9" fmla="*/ 347273 h 493047"/>
                    <a:gd name="connsiteX10" fmla="*/ 64642 w 1204329"/>
                    <a:gd name="connsiteY10" fmla="*/ 281012 h 493047"/>
                    <a:gd name="connsiteX11" fmla="*/ 91146 w 1204329"/>
                    <a:gd name="connsiteY11" fmla="*/ 241255 h 493047"/>
                    <a:gd name="connsiteX12" fmla="*/ 170659 w 1204329"/>
                    <a:gd name="connsiteY12" fmla="*/ 201499 h 493047"/>
                    <a:gd name="connsiteX13" fmla="*/ 250172 w 1204329"/>
                    <a:gd name="connsiteY13" fmla="*/ 135238 h 493047"/>
                    <a:gd name="connsiteX14" fmla="*/ 276677 w 1204329"/>
                    <a:gd name="connsiteY14" fmla="*/ 108734 h 493047"/>
                    <a:gd name="connsiteX15" fmla="*/ 329685 w 1204329"/>
                    <a:gd name="connsiteY15" fmla="*/ 82229 h 493047"/>
                    <a:gd name="connsiteX16" fmla="*/ 409198 w 1204329"/>
                    <a:gd name="connsiteY16" fmla="*/ 42473 h 493047"/>
                    <a:gd name="connsiteX17" fmla="*/ 448955 w 1204329"/>
                    <a:gd name="connsiteY17" fmla="*/ 15968 h 493047"/>
                    <a:gd name="connsiteX18" fmla="*/ 806764 w 1204329"/>
                    <a:gd name="connsiteY18" fmla="*/ 15968 h 493047"/>
                    <a:gd name="connsiteX19" fmla="*/ 926033 w 1204329"/>
                    <a:gd name="connsiteY19" fmla="*/ 42473 h 493047"/>
                    <a:gd name="connsiteX20" fmla="*/ 1005546 w 1204329"/>
                    <a:gd name="connsiteY20" fmla="*/ 68977 h 493047"/>
                    <a:gd name="connsiteX21" fmla="*/ 1045303 w 1204329"/>
                    <a:gd name="connsiteY21" fmla="*/ 95481 h 493047"/>
                    <a:gd name="connsiteX22" fmla="*/ 1071807 w 1204329"/>
                    <a:gd name="connsiteY22" fmla="*/ 121986 h 493047"/>
                    <a:gd name="connsiteX23" fmla="*/ 1111564 w 1204329"/>
                    <a:gd name="connsiteY23" fmla="*/ 135238 h 493047"/>
                    <a:gd name="connsiteX24" fmla="*/ 1151320 w 1204329"/>
                    <a:gd name="connsiteY24" fmla="*/ 161742 h 493047"/>
                    <a:gd name="connsiteX25" fmla="*/ 1204329 w 1204329"/>
                    <a:gd name="connsiteY25" fmla="*/ 228003 h 493047"/>
                    <a:gd name="connsiteX26" fmla="*/ 1191077 w 1204329"/>
                    <a:gd name="connsiteY26" fmla="*/ 320768 h 493047"/>
                    <a:gd name="connsiteX27" fmla="*/ 1164572 w 1204329"/>
                    <a:gd name="connsiteY27" fmla="*/ 347273 h 493047"/>
                    <a:gd name="connsiteX28" fmla="*/ 1098311 w 1204329"/>
                    <a:gd name="connsiteY28" fmla="*/ 334021 h 493047"/>
                    <a:gd name="connsiteX29" fmla="*/ 1018798 w 1204329"/>
                    <a:gd name="connsiteY29" fmla="*/ 307516 h 493047"/>
                    <a:gd name="connsiteX30" fmla="*/ 979042 w 1204329"/>
                    <a:gd name="connsiteY30" fmla="*/ 281012 h 493047"/>
                    <a:gd name="connsiteX31" fmla="*/ 939285 w 1204329"/>
                    <a:gd name="connsiteY31" fmla="*/ 267760 h 493047"/>
                    <a:gd name="connsiteX32" fmla="*/ 912781 w 1204329"/>
                    <a:gd name="connsiteY32" fmla="*/ 241255 h 493047"/>
                    <a:gd name="connsiteX33" fmla="*/ 873024 w 1204329"/>
                    <a:gd name="connsiteY33" fmla="*/ 228003 h 493047"/>
                    <a:gd name="connsiteX34" fmla="*/ 727250 w 1204329"/>
                    <a:gd name="connsiteY34" fmla="*/ 201499 h 493047"/>
                    <a:gd name="connsiteX35" fmla="*/ 674242 w 1204329"/>
                    <a:gd name="connsiteY35" fmla="*/ 188247 h 493047"/>
                    <a:gd name="connsiteX36" fmla="*/ 581477 w 1204329"/>
                    <a:gd name="connsiteY36" fmla="*/ 201499 h 493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1204329" h="493047">
                      <a:moveTo>
                        <a:pt x="700746" y="188247"/>
                      </a:moveTo>
                      <a:cubicBezTo>
                        <a:pt x="643320" y="192664"/>
                        <a:pt x="585359" y="192516"/>
                        <a:pt x="528468" y="201499"/>
                      </a:cubicBezTo>
                      <a:cubicBezTo>
                        <a:pt x="500872" y="205856"/>
                        <a:pt x="448955" y="228003"/>
                        <a:pt x="448955" y="228003"/>
                      </a:cubicBezTo>
                      <a:cubicBezTo>
                        <a:pt x="422451" y="245673"/>
                        <a:pt x="391967" y="258488"/>
                        <a:pt x="369442" y="281012"/>
                      </a:cubicBezTo>
                      <a:cubicBezTo>
                        <a:pt x="331675" y="318778"/>
                        <a:pt x="353333" y="300585"/>
                        <a:pt x="303181" y="334021"/>
                      </a:cubicBezTo>
                      <a:cubicBezTo>
                        <a:pt x="257744" y="402177"/>
                        <a:pt x="300028" y="349795"/>
                        <a:pt x="236920" y="400281"/>
                      </a:cubicBezTo>
                      <a:cubicBezTo>
                        <a:pt x="184944" y="441862"/>
                        <a:pt x="239704" y="417023"/>
                        <a:pt x="170659" y="440038"/>
                      </a:cubicBezTo>
                      <a:cubicBezTo>
                        <a:pt x="157407" y="448873"/>
                        <a:pt x="145457" y="460073"/>
                        <a:pt x="130903" y="466542"/>
                      </a:cubicBezTo>
                      <a:cubicBezTo>
                        <a:pt x="105373" y="477889"/>
                        <a:pt x="51390" y="493047"/>
                        <a:pt x="51390" y="493047"/>
                      </a:cubicBezTo>
                      <a:cubicBezTo>
                        <a:pt x="-28123" y="466541"/>
                        <a:pt x="2744" y="491194"/>
                        <a:pt x="24885" y="347273"/>
                      </a:cubicBezTo>
                      <a:cubicBezTo>
                        <a:pt x="32557" y="297406"/>
                        <a:pt x="36784" y="315834"/>
                        <a:pt x="64642" y="281012"/>
                      </a:cubicBezTo>
                      <a:cubicBezTo>
                        <a:pt x="74592" y="268575"/>
                        <a:pt x="79884" y="252517"/>
                        <a:pt x="91146" y="241255"/>
                      </a:cubicBezTo>
                      <a:cubicBezTo>
                        <a:pt x="116835" y="215566"/>
                        <a:pt x="138325" y="212277"/>
                        <a:pt x="170659" y="201499"/>
                      </a:cubicBezTo>
                      <a:cubicBezTo>
                        <a:pt x="253702" y="90775"/>
                        <a:pt x="167387" y="184908"/>
                        <a:pt x="250172" y="135238"/>
                      </a:cubicBezTo>
                      <a:cubicBezTo>
                        <a:pt x="260886" y="128810"/>
                        <a:pt x="266281" y="115665"/>
                        <a:pt x="276677" y="108734"/>
                      </a:cubicBezTo>
                      <a:cubicBezTo>
                        <a:pt x="293114" y="97776"/>
                        <a:pt x="312533" y="92030"/>
                        <a:pt x="329685" y="82229"/>
                      </a:cubicBezTo>
                      <a:cubicBezTo>
                        <a:pt x="401612" y="41128"/>
                        <a:pt x="336312" y="66768"/>
                        <a:pt x="409198" y="42473"/>
                      </a:cubicBezTo>
                      <a:cubicBezTo>
                        <a:pt x="422450" y="33638"/>
                        <a:pt x="434042" y="21561"/>
                        <a:pt x="448955" y="15968"/>
                      </a:cubicBezTo>
                      <a:cubicBezTo>
                        <a:pt x="543325" y="-19421"/>
                        <a:pt x="783320" y="14902"/>
                        <a:pt x="806764" y="15968"/>
                      </a:cubicBezTo>
                      <a:cubicBezTo>
                        <a:pt x="844585" y="23533"/>
                        <a:pt x="888610" y="31246"/>
                        <a:pt x="926033" y="42473"/>
                      </a:cubicBezTo>
                      <a:cubicBezTo>
                        <a:pt x="952793" y="50501"/>
                        <a:pt x="982300" y="53480"/>
                        <a:pt x="1005546" y="68977"/>
                      </a:cubicBezTo>
                      <a:cubicBezTo>
                        <a:pt x="1018798" y="77812"/>
                        <a:pt x="1032866" y="85531"/>
                        <a:pt x="1045303" y="95481"/>
                      </a:cubicBezTo>
                      <a:cubicBezTo>
                        <a:pt x="1055059" y="103286"/>
                        <a:pt x="1061093" y="115558"/>
                        <a:pt x="1071807" y="121986"/>
                      </a:cubicBezTo>
                      <a:cubicBezTo>
                        <a:pt x="1083785" y="129173"/>
                        <a:pt x="1098312" y="130821"/>
                        <a:pt x="1111564" y="135238"/>
                      </a:cubicBezTo>
                      <a:cubicBezTo>
                        <a:pt x="1124816" y="144073"/>
                        <a:pt x="1138883" y="151792"/>
                        <a:pt x="1151320" y="161742"/>
                      </a:cubicBezTo>
                      <a:cubicBezTo>
                        <a:pt x="1178293" y="183321"/>
                        <a:pt x="1184651" y="198487"/>
                        <a:pt x="1204329" y="228003"/>
                      </a:cubicBezTo>
                      <a:cubicBezTo>
                        <a:pt x="1199912" y="258925"/>
                        <a:pt x="1200955" y="291135"/>
                        <a:pt x="1191077" y="320768"/>
                      </a:cubicBezTo>
                      <a:cubicBezTo>
                        <a:pt x="1187126" y="332621"/>
                        <a:pt x="1176941" y="345506"/>
                        <a:pt x="1164572" y="347273"/>
                      </a:cubicBezTo>
                      <a:cubicBezTo>
                        <a:pt x="1142274" y="350459"/>
                        <a:pt x="1120042" y="339948"/>
                        <a:pt x="1098311" y="334021"/>
                      </a:cubicBezTo>
                      <a:cubicBezTo>
                        <a:pt x="1071357" y="326670"/>
                        <a:pt x="1018798" y="307516"/>
                        <a:pt x="1018798" y="307516"/>
                      </a:cubicBezTo>
                      <a:cubicBezTo>
                        <a:pt x="1005546" y="298681"/>
                        <a:pt x="993288" y="288135"/>
                        <a:pt x="979042" y="281012"/>
                      </a:cubicBezTo>
                      <a:cubicBezTo>
                        <a:pt x="966548" y="274765"/>
                        <a:pt x="951263" y="274947"/>
                        <a:pt x="939285" y="267760"/>
                      </a:cubicBezTo>
                      <a:cubicBezTo>
                        <a:pt x="928571" y="261332"/>
                        <a:pt x="923495" y="247683"/>
                        <a:pt x="912781" y="241255"/>
                      </a:cubicBezTo>
                      <a:cubicBezTo>
                        <a:pt x="900803" y="234068"/>
                        <a:pt x="886456" y="231841"/>
                        <a:pt x="873024" y="228003"/>
                      </a:cubicBezTo>
                      <a:cubicBezTo>
                        <a:pt x="794122" y="205460"/>
                        <a:pt x="830484" y="220269"/>
                        <a:pt x="727250" y="201499"/>
                      </a:cubicBezTo>
                      <a:cubicBezTo>
                        <a:pt x="709331" y="198241"/>
                        <a:pt x="691911" y="192664"/>
                        <a:pt x="674242" y="188247"/>
                      </a:cubicBezTo>
                      <a:cubicBezTo>
                        <a:pt x="590372" y="202225"/>
                        <a:pt x="621599" y="201499"/>
                        <a:pt x="581477" y="201499"/>
                      </a:cubicBezTo>
                    </a:path>
                  </a:pathLst>
                </a:custGeom>
                <a:solidFill>
                  <a:srgbClr val="FF66F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</p:grpSp>
          <p:sp>
            <p:nvSpPr>
              <p:cNvPr id="85" name="正方形/長方形 84"/>
              <p:cNvSpPr/>
              <p:nvPr/>
            </p:nvSpPr>
            <p:spPr>
              <a:xfrm>
                <a:off x="3211081" y="1525873"/>
                <a:ext cx="3110384" cy="1353091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ja-JP" altLang="en-US" sz="2000" b="0" cap="none" spc="0" dirty="0" smtClean="0">
                    <a:ln w="18415" cmpd="sng">
                      <a:solidFill>
                        <a:sysClr val="windowText" lastClr="000000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</a:rPr>
                  <a:t>もんだい</a:t>
                </a:r>
                <a:endParaRPr lang="ja-JP" altLang="en-US" sz="2000" b="0" cap="none" spc="0" dirty="0">
                  <a:ln w="18415" cmpd="sng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95" name="グループ化 94"/>
            <p:cNvGrpSpPr/>
            <p:nvPr/>
          </p:nvGrpSpPr>
          <p:grpSpPr>
            <a:xfrm>
              <a:off x="3725844" y="1837840"/>
              <a:ext cx="1455374" cy="1384722"/>
              <a:chOff x="2744777" y="1484784"/>
              <a:chExt cx="4050390" cy="4682851"/>
            </a:xfrm>
          </p:grpSpPr>
          <p:grpSp>
            <p:nvGrpSpPr>
              <p:cNvPr id="96" name="グループ化 95"/>
              <p:cNvGrpSpPr/>
              <p:nvPr/>
            </p:nvGrpSpPr>
            <p:grpSpPr>
              <a:xfrm>
                <a:off x="2744777" y="1484784"/>
                <a:ext cx="4050390" cy="4682851"/>
                <a:chOff x="2668961" y="1844824"/>
                <a:chExt cx="4050390" cy="4682851"/>
              </a:xfrm>
            </p:grpSpPr>
            <p:sp>
              <p:nvSpPr>
                <p:cNvPr id="101" name="フリーフォーム 100"/>
                <p:cNvSpPr/>
                <p:nvPr/>
              </p:nvSpPr>
              <p:spPr>
                <a:xfrm>
                  <a:off x="2668961" y="1844824"/>
                  <a:ext cx="4050390" cy="4682851"/>
                </a:xfrm>
                <a:custGeom>
                  <a:avLst/>
                  <a:gdLst>
                    <a:gd name="connsiteX0" fmla="*/ 1277497 w 4050390"/>
                    <a:gd name="connsiteY0" fmla="*/ 35515 h 4334120"/>
                    <a:gd name="connsiteX1" fmla="*/ 747410 w 4050390"/>
                    <a:gd name="connsiteY1" fmla="*/ 287306 h 4334120"/>
                    <a:gd name="connsiteX2" fmla="*/ 349845 w 4050390"/>
                    <a:gd name="connsiteY2" fmla="*/ 936663 h 4334120"/>
                    <a:gd name="connsiteX3" fmla="*/ 190819 w 4050390"/>
                    <a:gd name="connsiteY3" fmla="*/ 2672698 h 4334120"/>
                    <a:gd name="connsiteX4" fmla="*/ 204071 w 4050390"/>
                    <a:gd name="connsiteY4" fmla="*/ 4209950 h 4334120"/>
                    <a:gd name="connsiteX5" fmla="*/ 270332 w 4050390"/>
                    <a:gd name="connsiteY5" fmla="*/ 4249706 h 4334120"/>
                    <a:gd name="connsiteX6" fmla="*/ 3649637 w 4050390"/>
                    <a:gd name="connsiteY6" fmla="*/ 4302715 h 4334120"/>
                    <a:gd name="connsiteX7" fmla="*/ 4020697 w 4050390"/>
                    <a:gd name="connsiteY7" fmla="*/ 4249706 h 4334120"/>
                    <a:gd name="connsiteX8" fmla="*/ 3967689 w 4050390"/>
                    <a:gd name="connsiteY8" fmla="*/ 4156941 h 4334120"/>
                    <a:gd name="connsiteX9" fmla="*/ 3914680 w 4050390"/>
                    <a:gd name="connsiteY9" fmla="*/ 2526924 h 4334120"/>
                    <a:gd name="connsiteX10" fmla="*/ 3768906 w 4050390"/>
                    <a:gd name="connsiteY10" fmla="*/ 578854 h 4334120"/>
                    <a:gd name="connsiteX11" fmla="*/ 2152141 w 4050390"/>
                    <a:gd name="connsiteY11" fmla="*/ 22263 h 4334120"/>
                    <a:gd name="connsiteX12" fmla="*/ 1065463 w 4050390"/>
                    <a:gd name="connsiteY12" fmla="*/ 101776 h 4334120"/>
                    <a:gd name="connsiteX13" fmla="*/ 1065463 w 4050390"/>
                    <a:gd name="connsiteY13" fmla="*/ 101776 h 43341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4050390" h="4334120">
                      <a:moveTo>
                        <a:pt x="1277497" y="35515"/>
                      </a:moveTo>
                      <a:cubicBezTo>
                        <a:pt x="1089758" y="86315"/>
                        <a:pt x="902019" y="137115"/>
                        <a:pt x="747410" y="287306"/>
                      </a:cubicBezTo>
                      <a:cubicBezTo>
                        <a:pt x="592801" y="437497"/>
                        <a:pt x="442610" y="539098"/>
                        <a:pt x="349845" y="936663"/>
                      </a:cubicBezTo>
                      <a:cubicBezTo>
                        <a:pt x="257080" y="1334228"/>
                        <a:pt x="215115" y="2127150"/>
                        <a:pt x="190819" y="2672698"/>
                      </a:cubicBezTo>
                      <a:cubicBezTo>
                        <a:pt x="166523" y="3218246"/>
                        <a:pt x="190819" y="3947115"/>
                        <a:pt x="204071" y="4209950"/>
                      </a:cubicBezTo>
                      <a:cubicBezTo>
                        <a:pt x="217323" y="4472785"/>
                        <a:pt x="-303929" y="4234245"/>
                        <a:pt x="270332" y="4249706"/>
                      </a:cubicBezTo>
                      <a:cubicBezTo>
                        <a:pt x="844593" y="4265167"/>
                        <a:pt x="3024576" y="4302715"/>
                        <a:pt x="3649637" y="4302715"/>
                      </a:cubicBezTo>
                      <a:cubicBezTo>
                        <a:pt x="4274698" y="4302715"/>
                        <a:pt x="3967688" y="4274002"/>
                        <a:pt x="4020697" y="4249706"/>
                      </a:cubicBezTo>
                      <a:cubicBezTo>
                        <a:pt x="4073706" y="4225410"/>
                        <a:pt x="3985359" y="4444071"/>
                        <a:pt x="3967689" y="4156941"/>
                      </a:cubicBezTo>
                      <a:cubicBezTo>
                        <a:pt x="3950020" y="3869811"/>
                        <a:pt x="3947811" y="3123272"/>
                        <a:pt x="3914680" y="2526924"/>
                      </a:cubicBezTo>
                      <a:cubicBezTo>
                        <a:pt x="3881550" y="1930576"/>
                        <a:pt x="4062663" y="996298"/>
                        <a:pt x="3768906" y="578854"/>
                      </a:cubicBezTo>
                      <a:cubicBezTo>
                        <a:pt x="3475150" y="161411"/>
                        <a:pt x="2602715" y="101776"/>
                        <a:pt x="2152141" y="22263"/>
                      </a:cubicBezTo>
                      <a:cubicBezTo>
                        <a:pt x="1701567" y="-57250"/>
                        <a:pt x="1065463" y="101776"/>
                        <a:pt x="1065463" y="101776"/>
                      </a:cubicBezTo>
                      <a:lnTo>
                        <a:pt x="1065463" y="101776"/>
                      </a:lnTo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102" name="円/楕円 101"/>
                <p:cNvSpPr/>
                <p:nvPr/>
              </p:nvSpPr>
              <p:spPr>
                <a:xfrm>
                  <a:off x="3539968" y="2708920"/>
                  <a:ext cx="864096" cy="864096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103" name="弦 102"/>
                <p:cNvSpPr/>
                <p:nvPr/>
              </p:nvSpPr>
              <p:spPr>
                <a:xfrm rot="17413514">
                  <a:off x="3511875" y="2740803"/>
                  <a:ext cx="863204" cy="848977"/>
                </a:xfrm>
                <a:prstGeom prst="chord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104" name="円/楕円 103"/>
                <p:cNvSpPr/>
                <p:nvPr/>
              </p:nvSpPr>
              <p:spPr>
                <a:xfrm>
                  <a:off x="4913988" y="2708920"/>
                  <a:ext cx="864096" cy="864096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105" name="弦 104"/>
                <p:cNvSpPr/>
                <p:nvPr/>
              </p:nvSpPr>
              <p:spPr>
                <a:xfrm rot="17413514">
                  <a:off x="4885895" y="2740803"/>
                  <a:ext cx="863204" cy="848977"/>
                </a:xfrm>
                <a:prstGeom prst="chord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106" name="円/楕円 105"/>
                <p:cNvSpPr/>
                <p:nvPr/>
              </p:nvSpPr>
              <p:spPr>
                <a:xfrm>
                  <a:off x="3779912" y="2996952"/>
                  <a:ext cx="360040" cy="28803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107" name="円/楕円 106"/>
                <p:cNvSpPr/>
                <p:nvPr/>
              </p:nvSpPr>
              <p:spPr>
                <a:xfrm>
                  <a:off x="5137477" y="3021275"/>
                  <a:ext cx="360040" cy="28803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</p:grpSp>
          <p:grpSp>
            <p:nvGrpSpPr>
              <p:cNvPr id="97" name="グループ化 96"/>
              <p:cNvGrpSpPr/>
              <p:nvPr/>
            </p:nvGrpSpPr>
            <p:grpSpPr>
              <a:xfrm>
                <a:off x="4333282" y="3948385"/>
                <a:ext cx="880011" cy="701173"/>
                <a:chOff x="4109793" y="3844323"/>
                <a:chExt cx="1216771" cy="701173"/>
              </a:xfrm>
            </p:grpSpPr>
            <p:sp>
              <p:nvSpPr>
                <p:cNvPr id="99" name="フリーフォーム 98"/>
                <p:cNvSpPr/>
                <p:nvPr/>
              </p:nvSpPr>
              <p:spPr>
                <a:xfrm>
                  <a:off x="4109793" y="4052449"/>
                  <a:ext cx="1204329" cy="493047"/>
                </a:xfrm>
                <a:custGeom>
                  <a:avLst/>
                  <a:gdLst>
                    <a:gd name="connsiteX0" fmla="*/ 700746 w 1204329"/>
                    <a:gd name="connsiteY0" fmla="*/ 188247 h 493047"/>
                    <a:gd name="connsiteX1" fmla="*/ 528468 w 1204329"/>
                    <a:gd name="connsiteY1" fmla="*/ 201499 h 493047"/>
                    <a:gd name="connsiteX2" fmla="*/ 448955 w 1204329"/>
                    <a:gd name="connsiteY2" fmla="*/ 228003 h 493047"/>
                    <a:gd name="connsiteX3" fmla="*/ 369442 w 1204329"/>
                    <a:gd name="connsiteY3" fmla="*/ 281012 h 493047"/>
                    <a:gd name="connsiteX4" fmla="*/ 303181 w 1204329"/>
                    <a:gd name="connsiteY4" fmla="*/ 334021 h 493047"/>
                    <a:gd name="connsiteX5" fmla="*/ 236920 w 1204329"/>
                    <a:gd name="connsiteY5" fmla="*/ 400281 h 493047"/>
                    <a:gd name="connsiteX6" fmla="*/ 170659 w 1204329"/>
                    <a:gd name="connsiteY6" fmla="*/ 440038 h 493047"/>
                    <a:gd name="connsiteX7" fmla="*/ 130903 w 1204329"/>
                    <a:gd name="connsiteY7" fmla="*/ 466542 h 493047"/>
                    <a:gd name="connsiteX8" fmla="*/ 51390 w 1204329"/>
                    <a:gd name="connsiteY8" fmla="*/ 493047 h 493047"/>
                    <a:gd name="connsiteX9" fmla="*/ 24885 w 1204329"/>
                    <a:gd name="connsiteY9" fmla="*/ 347273 h 493047"/>
                    <a:gd name="connsiteX10" fmla="*/ 64642 w 1204329"/>
                    <a:gd name="connsiteY10" fmla="*/ 281012 h 493047"/>
                    <a:gd name="connsiteX11" fmla="*/ 91146 w 1204329"/>
                    <a:gd name="connsiteY11" fmla="*/ 241255 h 493047"/>
                    <a:gd name="connsiteX12" fmla="*/ 170659 w 1204329"/>
                    <a:gd name="connsiteY12" fmla="*/ 201499 h 493047"/>
                    <a:gd name="connsiteX13" fmla="*/ 250172 w 1204329"/>
                    <a:gd name="connsiteY13" fmla="*/ 135238 h 493047"/>
                    <a:gd name="connsiteX14" fmla="*/ 276677 w 1204329"/>
                    <a:gd name="connsiteY14" fmla="*/ 108734 h 493047"/>
                    <a:gd name="connsiteX15" fmla="*/ 329685 w 1204329"/>
                    <a:gd name="connsiteY15" fmla="*/ 82229 h 493047"/>
                    <a:gd name="connsiteX16" fmla="*/ 409198 w 1204329"/>
                    <a:gd name="connsiteY16" fmla="*/ 42473 h 493047"/>
                    <a:gd name="connsiteX17" fmla="*/ 448955 w 1204329"/>
                    <a:gd name="connsiteY17" fmla="*/ 15968 h 493047"/>
                    <a:gd name="connsiteX18" fmla="*/ 806764 w 1204329"/>
                    <a:gd name="connsiteY18" fmla="*/ 15968 h 493047"/>
                    <a:gd name="connsiteX19" fmla="*/ 926033 w 1204329"/>
                    <a:gd name="connsiteY19" fmla="*/ 42473 h 493047"/>
                    <a:gd name="connsiteX20" fmla="*/ 1005546 w 1204329"/>
                    <a:gd name="connsiteY20" fmla="*/ 68977 h 493047"/>
                    <a:gd name="connsiteX21" fmla="*/ 1045303 w 1204329"/>
                    <a:gd name="connsiteY21" fmla="*/ 95481 h 493047"/>
                    <a:gd name="connsiteX22" fmla="*/ 1071807 w 1204329"/>
                    <a:gd name="connsiteY22" fmla="*/ 121986 h 493047"/>
                    <a:gd name="connsiteX23" fmla="*/ 1111564 w 1204329"/>
                    <a:gd name="connsiteY23" fmla="*/ 135238 h 493047"/>
                    <a:gd name="connsiteX24" fmla="*/ 1151320 w 1204329"/>
                    <a:gd name="connsiteY24" fmla="*/ 161742 h 493047"/>
                    <a:gd name="connsiteX25" fmla="*/ 1204329 w 1204329"/>
                    <a:gd name="connsiteY25" fmla="*/ 228003 h 493047"/>
                    <a:gd name="connsiteX26" fmla="*/ 1191077 w 1204329"/>
                    <a:gd name="connsiteY26" fmla="*/ 320768 h 493047"/>
                    <a:gd name="connsiteX27" fmla="*/ 1164572 w 1204329"/>
                    <a:gd name="connsiteY27" fmla="*/ 347273 h 493047"/>
                    <a:gd name="connsiteX28" fmla="*/ 1098311 w 1204329"/>
                    <a:gd name="connsiteY28" fmla="*/ 334021 h 493047"/>
                    <a:gd name="connsiteX29" fmla="*/ 1018798 w 1204329"/>
                    <a:gd name="connsiteY29" fmla="*/ 307516 h 493047"/>
                    <a:gd name="connsiteX30" fmla="*/ 979042 w 1204329"/>
                    <a:gd name="connsiteY30" fmla="*/ 281012 h 493047"/>
                    <a:gd name="connsiteX31" fmla="*/ 939285 w 1204329"/>
                    <a:gd name="connsiteY31" fmla="*/ 267760 h 493047"/>
                    <a:gd name="connsiteX32" fmla="*/ 912781 w 1204329"/>
                    <a:gd name="connsiteY32" fmla="*/ 241255 h 493047"/>
                    <a:gd name="connsiteX33" fmla="*/ 873024 w 1204329"/>
                    <a:gd name="connsiteY33" fmla="*/ 228003 h 493047"/>
                    <a:gd name="connsiteX34" fmla="*/ 727250 w 1204329"/>
                    <a:gd name="connsiteY34" fmla="*/ 201499 h 493047"/>
                    <a:gd name="connsiteX35" fmla="*/ 674242 w 1204329"/>
                    <a:gd name="connsiteY35" fmla="*/ 188247 h 493047"/>
                    <a:gd name="connsiteX36" fmla="*/ 581477 w 1204329"/>
                    <a:gd name="connsiteY36" fmla="*/ 201499 h 493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1204329" h="493047">
                      <a:moveTo>
                        <a:pt x="700746" y="188247"/>
                      </a:moveTo>
                      <a:cubicBezTo>
                        <a:pt x="643320" y="192664"/>
                        <a:pt x="585359" y="192516"/>
                        <a:pt x="528468" y="201499"/>
                      </a:cubicBezTo>
                      <a:cubicBezTo>
                        <a:pt x="500872" y="205856"/>
                        <a:pt x="448955" y="228003"/>
                        <a:pt x="448955" y="228003"/>
                      </a:cubicBezTo>
                      <a:cubicBezTo>
                        <a:pt x="422451" y="245673"/>
                        <a:pt x="391967" y="258488"/>
                        <a:pt x="369442" y="281012"/>
                      </a:cubicBezTo>
                      <a:cubicBezTo>
                        <a:pt x="331675" y="318778"/>
                        <a:pt x="353333" y="300585"/>
                        <a:pt x="303181" y="334021"/>
                      </a:cubicBezTo>
                      <a:cubicBezTo>
                        <a:pt x="257744" y="402177"/>
                        <a:pt x="300028" y="349795"/>
                        <a:pt x="236920" y="400281"/>
                      </a:cubicBezTo>
                      <a:cubicBezTo>
                        <a:pt x="184944" y="441862"/>
                        <a:pt x="239704" y="417023"/>
                        <a:pt x="170659" y="440038"/>
                      </a:cubicBezTo>
                      <a:cubicBezTo>
                        <a:pt x="157407" y="448873"/>
                        <a:pt x="145457" y="460073"/>
                        <a:pt x="130903" y="466542"/>
                      </a:cubicBezTo>
                      <a:cubicBezTo>
                        <a:pt x="105373" y="477889"/>
                        <a:pt x="51390" y="493047"/>
                        <a:pt x="51390" y="493047"/>
                      </a:cubicBezTo>
                      <a:cubicBezTo>
                        <a:pt x="-28123" y="466541"/>
                        <a:pt x="2744" y="491194"/>
                        <a:pt x="24885" y="347273"/>
                      </a:cubicBezTo>
                      <a:cubicBezTo>
                        <a:pt x="32557" y="297406"/>
                        <a:pt x="36784" y="315834"/>
                        <a:pt x="64642" y="281012"/>
                      </a:cubicBezTo>
                      <a:cubicBezTo>
                        <a:pt x="74592" y="268575"/>
                        <a:pt x="79884" y="252517"/>
                        <a:pt x="91146" y="241255"/>
                      </a:cubicBezTo>
                      <a:cubicBezTo>
                        <a:pt x="116835" y="215566"/>
                        <a:pt x="138325" y="212277"/>
                        <a:pt x="170659" y="201499"/>
                      </a:cubicBezTo>
                      <a:cubicBezTo>
                        <a:pt x="253702" y="90775"/>
                        <a:pt x="167387" y="184908"/>
                        <a:pt x="250172" y="135238"/>
                      </a:cubicBezTo>
                      <a:cubicBezTo>
                        <a:pt x="260886" y="128810"/>
                        <a:pt x="266281" y="115665"/>
                        <a:pt x="276677" y="108734"/>
                      </a:cubicBezTo>
                      <a:cubicBezTo>
                        <a:pt x="293114" y="97776"/>
                        <a:pt x="312533" y="92030"/>
                        <a:pt x="329685" y="82229"/>
                      </a:cubicBezTo>
                      <a:cubicBezTo>
                        <a:pt x="401612" y="41128"/>
                        <a:pt x="336312" y="66768"/>
                        <a:pt x="409198" y="42473"/>
                      </a:cubicBezTo>
                      <a:cubicBezTo>
                        <a:pt x="422450" y="33638"/>
                        <a:pt x="434042" y="21561"/>
                        <a:pt x="448955" y="15968"/>
                      </a:cubicBezTo>
                      <a:cubicBezTo>
                        <a:pt x="543325" y="-19421"/>
                        <a:pt x="783320" y="14902"/>
                        <a:pt x="806764" y="15968"/>
                      </a:cubicBezTo>
                      <a:cubicBezTo>
                        <a:pt x="844585" y="23533"/>
                        <a:pt x="888610" y="31246"/>
                        <a:pt x="926033" y="42473"/>
                      </a:cubicBezTo>
                      <a:cubicBezTo>
                        <a:pt x="952793" y="50501"/>
                        <a:pt x="982300" y="53480"/>
                        <a:pt x="1005546" y="68977"/>
                      </a:cubicBezTo>
                      <a:cubicBezTo>
                        <a:pt x="1018798" y="77812"/>
                        <a:pt x="1032866" y="85531"/>
                        <a:pt x="1045303" y="95481"/>
                      </a:cubicBezTo>
                      <a:cubicBezTo>
                        <a:pt x="1055059" y="103286"/>
                        <a:pt x="1061093" y="115558"/>
                        <a:pt x="1071807" y="121986"/>
                      </a:cubicBezTo>
                      <a:cubicBezTo>
                        <a:pt x="1083785" y="129173"/>
                        <a:pt x="1098312" y="130821"/>
                        <a:pt x="1111564" y="135238"/>
                      </a:cubicBezTo>
                      <a:cubicBezTo>
                        <a:pt x="1124816" y="144073"/>
                        <a:pt x="1138883" y="151792"/>
                        <a:pt x="1151320" y="161742"/>
                      </a:cubicBezTo>
                      <a:cubicBezTo>
                        <a:pt x="1178293" y="183321"/>
                        <a:pt x="1184651" y="198487"/>
                        <a:pt x="1204329" y="228003"/>
                      </a:cubicBezTo>
                      <a:cubicBezTo>
                        <a:pt x="1199912" y="258925"/>
                        <a:pt x="1200955" y="291135"/>
                        <a:pt x="1191077" y="320768"/>
                      </a:cubicBezTo>
                      <a:cubicBezTo>
                        <a:pt x="1187126" y="332621"/>
                        <a:pt x="1176941" y="345506"/>
                        <a:pt x="1164572" y="347273"/>
                      </a:cubicBezTo>
                      <a:cubicBezTo>
                        <a:pt x="1142274" y="350459"/>
                        <a:pt x="1120042" y="339948"/>
                        <a:pt x="1098311" y="334021"/>
                      </a:cubicBezTo>
                      <a:cubicBezTo>
                        <a:pt x="1071357" y="326670"/>
                        <a:pt x="1018798" y="307516"/>
                        <a:pt x="1018798" y="307516"/>
                      </a:cubicBezTo>
                      <a:cubicBezTo>
                        <a:pt x="1005546" y="298681"/>
                        <a:pt x="993288" y="288135"/>
                        <a:pt x="979042" y="281012"/>
                      </a:cubicBezTo>
                      <a:cubicBezTo>
                        <a:pt x="966548" y="274765"/>
                        <a:pt x="951263" y="274947"/>
                        <a:pt x="939285" y="267760"/>
                      </a:cubicBezTo>
                      <a:cubicBezTo>
                        <a:pt x="928571" y="261332"/>
                        <a:pt x="923495" y="247683"/>
                        <a:pt x="912781" y="241255"/>
                      </a:cubicBezTo>
                      <a:cubicBezTo>
                        <a:pt x="900803" y="234068"/>
                        <a:pt x="886456" y="231841"/>
                        <a:pt x="873024" y="228003"/>
                      </a:cubicBezTo>
                      <a:cubicBezTo>
                        <a:pt x="794122" y="205460"/>
                        <a:pt x="830484" y="220269"/>
                        <a:pt x="727250" y="201499"/>
                      </a:cubicBezTo>
                      <a:cubicBezTo>
                        <a:pt x="709331" y="198241"/>
                        <a:pt x="691911" y="192664"/>
                        <a:pt x="674242" y="188247"/>
                      </a:cubicBezTo>
                      <a:cubicBezTo>
                        <a:pt x="590372" y="202225"/>
                        <a:pt x="621599" y="201499"/>
                        <a:pt x="581477" y="201499"/>
                      </a:cubicBezTo>
                    </a:path>
                  </a:pathLst>
                </a:custGeom>
                <a:solidFill>
                  <a:srgbClr val="FF66F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100" name="フリーフォーム 99"/>
                <p:cNvSpPr/>
                <p:nvPr/>
              </p:nvSpPr>
              <p:spPr>
                <a:xfrm>
                  <a:off x="4122235" y="3844323"/>
                  <a:ext cx="1204329" cy="493047"/>
                </a:xfrm>
                <a:custGeom>
                  <a:avLst/>
                  <a:gdLst>
                    <a:gd name="connsiteX0" fmla="*/ 700746 w 1204329"/>
                    <a:gd name="connsiteY0" fmla="*/ 188247 h 493047"/>
                    <a:gd name="connsiteX1" fmla="*/ 528468 w 1204329"/>
                    <a:gd name="connsiteY1" fmla="*/ 201499 h 493047"/>
                    <a:gd name="connsiteX2" fmla="*/ 448955 w 1204329"/>
                    <a:gd name="connsiteY2" fmla="*/ 228003 h 493047"/>
                    <a:gd name="connsiteX3" fmla="*/ 369442 w 1204329"/>
                    <a:gd name="connsiteY3" fmla="*/ 281012 h 493047"/>
                    <a:gd name="connsiteX4" fmla="*/ 303181 w 1204329"/>
                    <a:gd name="connsiteY4" fmla="*/ 334021 h 493047"/>
                    <a:gd name="connsiteX5" fmla="*/ 236920 w 1204329"/>
                    <a:gd name="connsiteY5" fmla="*/ 400281 h 493047"/>
                    <a:gd name="connsiteX6" fmla="*/ 170659 w 1204329"/>
                    <a:gd name="connsiteY6" fmla="*/ 440038 h 493047"/>
                    <a:gd name="connsiteX7" fmla="*/ 130903 w 1204329"/>
                    <a:gd name="connsiteY7" fmla="*/ 466542 h 493047"/>
                    <a:gd name="connsiteX8" fmla="*/ 51390 w 1204329"/>
                    <a:gd name="connsiteY8" fmla="*/ 493047 h 493047"/>
                    <a:gd name="connsiteX9" fmla="*/ 24885 w 1204329"/>
                    <a:gd name="connsiteY9" fmla="*/ 347273 h 493047"/>
                    <a:gd name="connsiteX10" fmla="*/ 64642 w 1204329"/>
                    <a:gd name="connsiteY10" fmla="*/ 281012 h 493047"/>
                    <a:gd name="connsiteX11" fmla="*/ 91146 w 1204329"/>
                    <a:gd name="connsiteY11" fmla="*/ 241255 h 493047"/>
                    <a:gd name="connsiteX12" fmla="*/ 170659 w 1204329"/>
                    <a:gd name="connsiteY12" fmla="*/ 201499 h 493047"/>
                    <a:gd name="connsiteX13" fmla="*/ 250172 w 1204329"/>
                    <a:gd name="connsiteY13" fmla="*/ 135238 h 493047"/>
                    <a:gd name="connsiteX14" fmla="*/ 276677 w 1204329"/>
                    <a:gd name="connsiteY14" fmla="*/ 108734 h 493047"/>
                    <a:gd name="connsiteX15" fmla="*/ 329685 w 1204329"/>
                    <a:gd name="connsiteY15" fmla="*/ 82229 h 493047"/>
                    <a:gd name="connsiteX16" fmla="*/ 409198 w 1204329"/>
                    <a:gd name="connsiteY16" fmla="*/ 42473 h 493047"/>
                    <a:gd name="connsiteX17" fmla="*/ 448955 w 1204329"/>
                    <a:gd name="connsiteY17" fmla="*/ 15968 h 493047"/>
                    <a:gd name="connsiteX18" fmla="*/ 806764 w 1204329"/>
                    <a:gd name="connsiteY18" fmla="*/ 15968 h 493047"/>
                    <a:gd name="connsiteX19" fmla="*/ 926033 w 1204329"/>
                    <a:gd name="connsiteY19" fmla="*/ 42473 h 493047"/>
                    <a:gd name="connsiteX20" fmla="*/ 1005546 w 1204329"/>
                    <a:gd name="connsiteY20" fmla="*/ 68977 h 493047"/>
                    <a:gd name="connsiteX21" fmla="*/ 1045303 w 1204329"/>
                    <a:gd name="connsiteY21" fmla="*/ 95481 h 493047"/>
                    <a:gd name="connsiteX22" fmla="*/ 1071807 w 1204329"/>
                    <a:gd name="connsiteY22" fmla="*/ 121986 h 493047"/>
                    <a:gd name="connsiteX23" fmla="*/ 1111564 w 1204329"/>
                    <a:gd name="connsiteY23" fmla="*/ 135238 h 493047"/>
                    <a:gd name="connsiteX24" fmla="*/ 1151320 w 1204329"/>
                    <a:gd name="connsiteY24" fmla="*/ 161742 h 493047"/>
                    <a:gd name="connsiteX25" fmla="*/ 1204329 w 1204329"/>
                    <a:gd name="connsiteY25" fmla="*/ 228003 h 493047"/>
                    <a:gd name="connsiteX26" fmla="*/ 1191077 w 1204329"/>
                    <a:gd name="connsiteY26" fmla="*/ 320768 h 493047"/>
                    <a:gd name="connsiteX27" fmla="*/ 1164572 w 1204329"/>
                    <a:gd name="connsiteY27" fmla="*/ 347273 h 493047"/>
                    <a:gd name="connsiteX28" fmla="*/ 1098311 w 1204329"/>
                    <a:gd name="connsiteY28" fmla="*/ 334021 h 493047"/>
                    <a:gd name="connsiteX29" fmla="*/ 1018798 w 1204329"/>
                    <a:gd name="connsiteY29" fmla="*/ 307516 h 493047"/>
                    <a:gd name="connsiteX30" fmla="*/ 979042 w 1204329"/>
                    <a:gd name="connsiteY30" fmla="*/ 281012 h 493047"/>
                    <a:gd name="connsiteX31" fmla="*/ 939285 w 1204329"/>
                    <a:gd name="connsiteY31" fmla="*/ 267760 h 493047"/>
                    <a:gd name="connsiteX32" fmla="*/ 912781 w 1204329"/>
                    <a:gd name="connsiteY32" fmla="*/ 241255 h 493047"/>
                    <a:gd name="connsiteX33" fmla="*/ 873024 w 1204329"/>
                    <a:gd name="connsiteY33" fmla="*/ 228003 h 493047"/>
                    <a:gd name="connsiteX34" fmla="*/ 727250 w 1204329"/>
                    <a:gd name="connsiteY34" fmla="*/ 201499 h 493047"/>
                    <a:gd name="connsiteX35" fmla="*/ 674242 w 1204329"/>
                    <a:gd name="connsiteY35" fmla="*/ 188247 h 493047"/>
                    <a:gd name="connsiteX36" fmla="*/ 581477 w 1204329"/>
                    <a:gd name="connsiteY36" fmla="*/ 201499 h 493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1204329" h="493047">
                      <a:moveTo>
                        <a:pt x="700746" y="188247"/>
                      </a:moveTo>
                      <a:cubicBezTo>
                        <a:pt x="643320" y="192664"/>
                        <a:pt x="585359" y="192516"/>
                        <a:pt x="528468" y="201499"/>
                      </a:cubicBezTo>
                      <a:cubicBezTo>
                        <a:pt x="500872" y="205856"/>
                        <a:pt x="448955" y="228003"/>
                        <a:pt x="448955" y="228003"/>
                      </a:cubicBezTo>
                      <a:cubicBezTo>
                        <a:pt x="422451" y="245673"/>
                        <a:pt x="391967" y="258488"/>
                        <a:pt x="369442" y="281012"/>
                      </a:cubicBezTo>
                      <a:cubicBezTo>
                        <a:pt x="331675" y="318778"/>
                        <a:pt x="353333" y="300585"/>
                        <a:pt x="303181" y="334021"/>
                      </a:cubicBezTo>
                      <a:cubicBezTo>
                        <a:pt x="257744" y="402177"/>
                        <a:pt x="300028" y="349795"/>
                        <a:pt x="236920" y="400281"/>
                      </a:cubicBezTo>
                      <a:cubicBezTo>
                        <a:pt x="184944" y="441862"/>
                        <a:pt x="239704" y="417023"/>
                        <a:pt x="170659" y="440038"/>
                      </a:cubicBezTo>
                      <a:cubicBezTo>
                        <a:pt x="157407" y="448873"/>
                        <a:pt x="145457" y="460073"/>
                        <a:pt x="130903" y="466542"/>
                      </a:cubicBezTo>
                      <a:cubicBezTo>
                        <a:pt x="105373" y="477889"/>
                        <a:pt x="51390" y="493047"/>
                        <a:pt x="51390" y="493047"/>
                      </a:cubicBezTo>
                      <a:cubicBezTo>
                        <a:pt x="-28123" y="466541"/>
                        <a:pt x="2744" y="491194"/>
                        <a:pt x="24885" y="347273"/>
                      </a:cubicBezTo>
                      <a:cubicBezTo>
                        <a:pt x="32557" y="297406"/>
                        <a:pt x="36784" y="315834"/>
                        <a:pt x="64642" y="281012"/>
                      </a:cubicBezTo>
                      <a:cubicBezTo>
                        <a:pt x="74592" y="268575"/>
                        <a:pt x="79884" y="252517"/>
                        <a:pt x="91146" y="241255"/>
                      </a:cubicBezTo>
                      <a:cubicBezTo>
                        <a:pt x="116835" y="215566"/>
                        <a:pt x="138325" y="212277"/>
                        <a:pt x="170659" y="201499"/>
                      </a:cubicBezTo>
                      <a:cubicBezTo>
                        <a:pt x="253702" y="90775"/>
                        <a:pt x="167387" y="184908"/>
                        <a:pt x="250172" y="135238"/>
                      </a:cubicBezTo>
                      <a:cubicBezTo>
                        <a:pt x="260886" y="128810"/>
                        <a:pt x="266281" y="115665"/>
                        <a:pt x="276677" y="108734"/>
                      </a:cubicBezTo>
                      <a:cubicBezTo>
                        <a:pt x="293114" y="97776"/>
                        <a:pt x="312533" y="92030"/>
                        <a:pt x="329685" y="82229"/>
                      </a:cubicBezTo>
                      <a:cubicBezTo>
                        <a:pt x="401612" y="41128"/>
                        <a:pt x="336312" y="66768"/>
                        <a:pt x="409198" y="42473"/>
                      </a:cubicBezTo>
                      <a:cubicBezTo>
                        <a:pt x="422450" y="33638"/>
                        <a:pt x="434042" y="21561"/>
                        <a:pt x="448955" y="15968"/>
                      </a:cubicBezTo>
                      <a:cubicBezTo>
                        <a:pt x="543325" y="-19421"/>
                        <a:pt x="783320" y="14902"/>
                        <a:pt x="806764" y="15968"/>
                      </a:cubicBezTo>
                      <a:cubicBezTo>
                        <a:pt x="844585" y="23533"/>
                        <a:pt x="888610" y="31246"/>
                        <a:pt x="926033" y="42473"/>
                      </a:cubicBezTo>
                      <a:cubicBezTo>
                        <a:pt x="952793" y="50501"/>
                        <a:pt x="982300" y="53480"/>
                        <a:pt x="1005546" y="68977"/>
                      </a:cubicBezTo>
                      <a:cubicBezTo>
                        <a:pt x="1018798" y="77812"/>
                        <a:pt x="1032866" y="85531"/>
                        <a:pt x="1045303" y="95481"/>
                      </a:cubicBezTo>
                      <a:cubicBezTo>
                        <a:pt x="1055059" y="103286"/>
                        <a:pt x="1061093" y="115558"/>
                        <a:pt x="1071807" y="121986"/>
                      </a:cubicBezTo>
                      <a:cubicBezTo>
                        <a:pt x="1083785" y="129173"/>
                        <a:pt x="1098312" y="130821"/>
                        <a:pt x="1111564" y="135238"/>
                      </a:cubicBezTo>
                      <a:cubicBezTo>
                        <a:pt x="1124816" y="144073"/>
                        <a:pt x="1138883" y="151792"/>
                        <a:pt x="1151320" y="161742"/>
                      </a:cubicBezTo>
                      <a:cubicBezTo>
                        <a:pt x="1178293" y="183321"/>
                        <a:pt x="1184651" y="198487"/>
                        <a:pt x="1204329" y="228003"/>
                      </a:cubicBezTo>
                      <a:cubicBezTo>
                        <a:pt x="1199912" y="258925"/>
                        <a:pt x="1200955" y="291135"/>
                        <a:pt x="1191077" y="320768"/>
                      </a:cubicBezTo>
                      <a:cubicBezTo>
                        <a:pt x="1187126" y="332621"/>
                        <a:pt x="1176941" y="345506"/>
                        <a:pt x="1164572" y="347273"/>
                      </a:cubicBezTo>
                      <a:cubicBezTo>
                        <a:pt x="1142274" y="350459"/>
                        <a:pt x="1120042" y="339948"/>
                        <a:pt x="1098311" y="334021"/>
                      </a:cubicBezTo>
                      <a:cubicBezTo>
                        <a:pt x="1071357" y="326670"/>
                        <a:pt x="1018798" y="307516"/>
                        <a:pt x="1018798" y="307516"/>
                      </a:cubicBezTo>
                      <a:cubicBezTo>
                        <a:pt x="1005546" y="298681"/>
                        <a:pt x="993288" y="288135"/>
                        <a:pt x="979042" y="281012"/>
                      </a:cubicBezTo>
                      <a:cubicBezTo>
                        <a:pt x="966548" y="274765"/>
                        <a:pt x="951263" y="274947"/>
                        <a:pt x="939285" y="267760"/>
                      </a:cubicBezTo>
                      <a:cubicBezTo>
                        <a:pt x="928571" y="261332"/>
                        <a:pt x="923495" y="247683"/>
                        <a:pt x="912781" y="241255"/>
                      </a:cubicBezTo>
                      <a:cubicBezTo>
                        <a:pt x="900803" y="234068"/>
                        <a:pt x="886456" y="231841"/>
                        <a:pt x="873024" y="228003"/>
                      </a:cubicBezTo>
                      <a:cubicBezTo>
                        <a:pt x="794122" y="205460"/>
                        <a:pt x="830484" y="220269"/>
                        <a:pt x="727250" y="201499"/>
                      </a:cubicBezTo>
                      <a:cubicBezTo>
                        <a:pt x="709331" y="198241"/>
                        <a:pt x="691911" y="192664"/>
                        <a:pt x="674242" y="188247"/>
                      </a:cubicBezTo>
                      <a:cubicBezTo>
                        <a:pt x="590372" y="202225"/>
                        <a:pt x="621599" y="201499"/>
                        <a:pt x="581477" y="201499"/>
                      </a:cubicBezTo>
                    </a:path>
                  </a:pathLst>
                </a:custGeom>
                <a:solidFill>
                  <a:srgbClr val="FF66F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</p:grpSp>
          <p:sp>
            <p:nvSpPr>
              <p:cNvPr id="98" name="正方形/長方形 97"/>
              <p:cNvSpPr/>
              <p:nvPr/>
            </p:nvSpPr>
            <p:spPr>
              <a:xfrm>
                <a:off x="3211081" y="1525873"/>
                <a:ext cx="3110384" cy="1353091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ja-JP" altLang="en-US" sz="2000" b="0" cap="none" spc="0" dirty="0" smtClean="0">
                    <a:ln w="18415" cmpd="sng">
                      <a:solidFill>
                        <a:sysClr val="windowText" lastClr="000000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</a:rPr>
                  <a:t>もんだい</a:t>
                </a:r>
                <a:endParaRPr lang="ja-JP" altLang="en-US" sz="2000" b="0" cap="none" spc="0" dirty="0">
                  <a:ln w="18415" cmpd="sng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108" name="グループ化 107"/>
            <p:cNvGrpSpPr/>
            <p:nvPr/>
          </p:nvGrpSpPr>
          <p:grpSpPr>
            <a:xfrm>
              <a:off x="5454036" y="1817400"/>
              <a:ext cx="1455374" cy="1384722"/>
              <a:chOff x="2744777" y="1484784"/>
              <a:chExt cx="4050390" cy="4682851"/>
            </a:xfrm>
          </p:grpSpPr>
          <p:grpSp>
            <p:nvGrpSpPr>
              <p:cNvPr id="109" name="グループ化 108"/>
              <p:cNvGrpSpPr/>
              <p:nvPr/>
            </p:nvGrpSpPr>
            <p:grpSpPr>
              <a:xfrm>
                <a:off x="2744777" y="1484784"/>
                <a:ext cx="4050390" cy="4682851"/>
                <a:chOff x="2668961" y="1844824"/>
                <a:chExt cx="4050390" cy="4682851"/>
              </a:xfrm>
            </p:grpSpPr>
            <p:sp>
              <p:nvSpPr>
                <p:cNvPr id="114" name="フリーフォーム 113"/>
                <p:cNvSpPr/>
                <p:nvPr/>
              </p:nvSpPr>
              <p:spPr>
                <a:xfrm>
                  <a:off x="2668961" y="1844824"/>
                  <a:ext cx="4050390" cy="4682851"/>
                </a:xfrm>
                <a:custGeom>
                  <a:avLst/>
                  <a:gdLst>
                    <a:gd name="connsiteX0" fmla="*/ 1277497 w 4050390"/>
                    <a:gd name="connsiteY0" fmla="*/ 35515 h 4334120"/>
                    <a:gd name="connsiteX1" fmla="*/ 747410 w 4050390"/>
                    <a:gd name="connsiteY1" fmla="*/ 287306 h 4334120"/>
                    <a:gd name="connsiteX2" fmla="*/ 349845 w 4050390"/>
                    <a:gd name="connsiteY2" fmla="*/ 936663 h 4334120"/>
                    <a:gd name="connsiteX3" fmla="*/ 190819 w 4050390"/>
                    <a:gd name="connsiteY3" fmla="*/ 2672698 h 4334120"/>
                    <a:gd name="connsiteX4" fmla="*/ 204071 w 4050390"/>
                    <a:gd name="connsiteY4" fmla="*/ 4209950 h 4334120"/>
                    <a:gd name="connsiteX5" fmla="*/ 270332 w 4050390"/>
                    <a:gd name="connsiteY5" fmla="*/ 4249706 h 4334120"/>
                    <a:gd name="connsiteX6" fmla="*/ 3649637 w 4050390"/>
                    <a:gd name="connsiteY6" fmla="*/ 4302715 h 4334120"/>
                    <a:gd name="connsiteX7" fmla="*/ 4020697 w 4050390"/>
                    <a:gd name="connsiteY7" fmla="*/ 4249706 h 4334120"/>
                    <a:gd name="connsiteX8" fmla="*/ 3967689 w 4050390"/>
                    <a:gd name="connsiteY8" fmla="*/ 4156941 h 4334120"/>
                    <a:gd name="connsiteX9" fmla="*/ 3914680 w 4050390"/>
                    <a:gd name="connsiteY9" fmla="*/ 2526924 h 4334120"/>
                    <a:gd name="connsiteX10" fmla="*/ 3768906 w 4050390"/>
                    <a:gd name="connsiteY10" fmla="*/ 578854 h 4334120"/>
                    <a:gd name="connsiteX11" fmla="*/ 2152141 w 4050390"/>
                    <a:gd name="connsiteY11" fmla="*/ 22263 h 4334120"/>
                    <a:gd name="connsiteX12" fmla="*/ 1065463 w 4050390"/>
                    <a:gd name="connsiteY12" fmla="*/ 101776 h 4334120"/>
                    <a:gd name="connsiteX13" fmla="*/ 1065463 w 4050390"/>
                    <a:gd name="connsiteY13" fmla="*/ 101776 h 43341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4050390" h="4334120">
                      <a:moveTo>
                        <a:pt x="1277497" y="35515"/>
                      </a:moveTo>
                      <a:cubicBezTo>
                        <a:pt x="1089758" y="86315"/>
                        <a:pt x="902019" y="137115"/>
                        <a:pt x="747410" y="287306"/>
                      </a:cubicBezTo>
                      <a:cubicBezTo>
                        <a:pt x="592801" y="437497"/>
                        <a:pt x="442610" y="539098"/>
                        <a:pt x="349845" y="936663"/>
                      </a:cubicBezTo>
                      <a:cubicBezTo>
                        <a:pt x="257080" y="1334228"/>
                        <a:pt x="215115" y="2127150"/>
                        <a:pt x="190819" y="2672698"/>
                      </a:cubicBezTo>
                      <a:cubicBezTo>
                        <a:pt x="166523" y="3218246"/>
                        <a:pt x="190819" y="3947115"/>
                        <a:pt x="204071" y="4209950"/>
                      </a:cubicBezTo>
                      <a:cubicBezTo>
                        <a:pt x="217323" y="4472785"/>
                        <a:pt x="-303929" y="4234245"/>
                        <a:pt x="270332" y="4249706"/>
                      </a:cubicBezTo>
                      <a:cubicBezTo>
                        <a:pt x="844593" y="4265167"/>
                        <a:pt x="3024576" y="4302715"/>
                        <a:pt x="3649637" y="4302715"/>
                      </a:cubicBezTo>
                      <a:cubicBezTo>
                        <a:pt x="4274698" y="4302715"/>
                        <a:pt x="3967688" y="4274002"/>
                        <a:pt x="4020697" y="4249706"/>
                      </a:cubicBezTo>
                      <a:cubicBezTo>
                        <a:pt x="4073706" y="4225410"/>
                        <a:pt x="3985359" y="4444071"/>
                        <a:pt x="3967689" y="4156941"/>
                      </a:cubicBezTo>
                      <a:cubicBezTo>
                        <a:pt x="3950020" y="3869811"/>
                        <a:pt x="3947811" y="3123272"/>
                        <a:pt x="3914680" y="2526924"/>
                      </a:cubicBezTo>
                      <a:cubicBezTo>
                        <a:pt x="3881550" y="1930576"/>
                        <a:pt x="4062663" y="996298"/>
                        <a:pt x="3768906" y="578854"/>
                      </a:cubicBezTo>
                      <a:cubicBezTo>
                        <a:pt x="3475150" y="161411"/>
                        <a:pt x="2602715" y="101776"/>
                        <a:pt x="2152141" y="22263"/>
                      </a:cubicBezTo>
                      <a:cubicBezTo>
                        <a:pt x="1701567" y="-57250"/>
                        <a:pt x="1065463" y="101776"/>
                        <a:pt x="1065463" y="101776"/>
                      </a:cubicBezTo>
                      <a:lnTo>
                        <a:pt x="1065463" y="101776"/>
                      </a:lnTo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115" name="円/楕円 114"/>
                <p:cNvSpPr/>
                <p:nvPr/>
              </p:nvSpPr>
              <p:spPr>
                <a:xfrm>
                  <a:off x="3539968" y="2708920"/>
                  <a:ext cx="864096" cy="864096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116" name="弦 115"/>
                <p:cNvSpPr/>
                <p:nvPr/>
              </p:nvSpPr>
              <p:spPr>
                <a:xfrm rot="17413514">
                  <a:off x="3511875" y="2740803"/>
                  <a:ext cx="863204" cy="848977"/>
                </a:xfrm>
                <a:prstGeom prst="chord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117" name="円/楕円 116"/>
                <p:cNvSpPr/>
                <p:nvPr/>
              </p:nvSpPr>
              <p:spPr>
                <a:xfrm>
                  <a:off x="4913988" y="2708920"/>
                  <a:ext cx="864096" cy="864096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118" name="弦 117"/>
                <p:cNvSpPr/>
                <p:nvPr/>
              </p:nvSpPr>
              <p:spPr>
                <a:xfrm rot="17413514">
                  <a:off x="4885895" y="2740803"/>
                  <a:ext cx="863204" cy="848977"/>
                </a:xfrm>
                <a:prstGeom prst="chord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119" name="円/楕円 118"/>
                <p:cNvSpPr/>
                <p:nvPr/>
              </p:nvSpPr>
              <p:spPr>
                <a:xfrm>
                  <a:off x="3779912" y="2996952"/>
                  <a:ext cx="360040" cy="28803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120" name="円/楕円 119"/>
                <p:cNvSpPr/>
                <p:nvPr/>
              </p:nvSpPr>
              <p:spPr>
                <a:xfrm>
                  <a:off x="5137477" y="3021275"/>
                  <a:ext cx="360040" cy="28803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</p:grpSp>
          <p:grpSp>
            <p:nvGrpSpPr>
              <p:cNvPr id="110" name="グループ化 109"/>
              <p:cNvGrpSpPr/>
              <p:nvPr/>
            </p:nvGrpSpPr>
            <p:grpSpPr>
              <a:xfrm>
                <a:off x="4333282" y="3948385"/>
                <a:ext cx="880011" cy="701173"/>
                <a:chOff x="4109793" y="3844323"/>
                <a:chExt cx="1216771" cy="701173"/>
              </a:xfrm>
            </p:grpSpPr>
            <p:sp>
              <p:nvSpPr>
                <p:cNvPr id="112" name="フリーフォーム 111"/>
                <p:cNvSpPr/>
                <p:nvPr/>
              </p:nvSpPr>
              <p:spPr>
                <a:xfrm>
                  <a:off x="4109793" y="4052449"/>
                  <a:ext cx="1204329" cy="493047"/>
                </a:xfrm>
                <a:custGeom>
                  <a:avLst/>
                  <a:gdLst>
                    <a:gd name="connsiteX0" fmla="*/ 700746 w 1204329"/>
                    <a:gd name="connsiteY0" fmla="*/ 188247 h 493047"/>
                    <a:gd name="connsiteX1" fmla="*/ 528468 w 1204329"/>
                    <a:gd name="connsiteY1" fmla="*/ 201499 h 493047"/>
                    <a:gd name="connsiteX2" fmla="*/ 448955 w 1204329"/>
                    <a:gd name="connsiteY2" fmla="*/ 228003 h 493047"/>
                    <a:gd name="connsiteX3" fmla="*/ 369442 w 1204329"/>
                    <a:gd name="connsiteY3" fmla="*/ 281012 h 493047"/>
                    <a:gd name="connsiteX4" fmla="*/ 303181 w 1204329"/>
                    <a:gd name="connsiteY4" fmla="*/ 334021 h 493047"/>
                    <a:gd name="connsiteX5" fmla="*/ 236920 w 1204329"/>
                    <a:gd name="connsiteY5" fmla="*/ 400281 h 493047"/>
                    <a:gd name="connsiteX6" fmla="*/ 170659 w 1204329"/>
                    <a:gd name="connsiteY6" fmla="*/ 440038 h 493047"/>
                    <a:gd name="connsiteX7" fmla="*/ 130903 w 1204329"/>
                    <a:gd name="connsiteY7" fmla="*/ 466542 h 493047"/>
                    <a:gd name="connsiteX8" fmla="*/ 51390 w 1204329"/>
                    <a:gd name="connsiteY8" fmla="*/ 493047 h 493047"/>
                    <a:gd name="connsiteX9" fmla="*/ 24885 w 1204329"/>
                    <a:gd name="connsiteY9" fmla="*/ 347273 h 493047"/>
                    <a:gd name="connsiteX10" fmla="*/ 64642 w 1204329"/>
                    <a:gd name="connsiteY10" fmla="*/ 281012 h 493047"/>
                    <a:gd name="connsiteX11" fmla="*/ 91146 w 1204329"/>
                    <a:gd name="connsiteY11" fmla="*/ 241255 h 493047"/>
                    <a:gd name="connsiteX12" fmla="*/ 170659 w 1204329"/>
                    <a:gd name="connsiteY12" fmla="*/ 201499 h 493047"/>
                    <a:gd name="connsiteX13" fmla="*/ 250172 w 1204329"/>
                    <a:gd name="connsiteY13" fmla="*/ 135238 h 493047"/>
                    <a:gd name="connsiteX14" fmla="*/ 276677 w 1204329"/>
                    <a:gd name="connsiteY14" fmla="*/ 108734 h 493047"/>
                    <a:gd name="connsiteX15" fmla="*/ 329685 w 1204329"/>
                    <a:gd name="connsiteY15" fmla="*/ 82229 h 493047"/>
                    <a:gd name="connsiteX16" fmla="*/ 409198 w 1204329"/>
                    <a:gd name="connsiteY16" fmla="*/ 42473 h 493047"/>
                    <a:gd name="connsiteX17" fmla="*/ 448955 w 1204329"/>
                    <a:gd name="connsiteY17" fmla="*/ 15968 h 493047"/>
                    <a:gd name="connsiteX18" fmla="*/ 806764 w 1204329"/>
                    <a:gd name="connsiteY18" fmla="*/ 15968 h 493047"/>
                    <a:gd name="connsiteX19" fmla="*/ 926033 w 1204329"/>
                    <a:gd name="connsiteY19" fmla="*/ 42473 h 493047"/>
                    <a:gd name="connsiteX20" fmla="*/ 1005546 w 1204329"/>
                    <a:gd name="connsiteY20" fmla="*/ 68977 h 493047"/>
                    <a:gd name="connsiteX21" fmla="*/ 1045303 w 1204329"/>
                    <a:gd name="connsiteY21" fmla="*/ 95481 h 493047"/>
                    <a:gd name="connsiteX22" fmla="*/ 1071807 w 1204329"/>
                    <a:gd name="connsiteY22" fmla="*/ 121986 h 493047"/>
                    <a:gd name="connsiteX23" fmla="*/ 1111564 w 1204329"/>
                    <a:gd name="connsiteY23" fmla="*/ 135238 h 493047"/>
                    <a:gd name="connsiteX24" fmla="*/ 1151320 w 1204329"/>
                    <a:gd name="connsiteY24" fmla="*/ 161742 h 493047"/>
                    <a:gd name="connsiteX25" fmla="*/ 1204329 w 1204329"/>
                    <a:gd name="connsiteY25" fmla="*/ 228003 h 493047"/>
                    <a:gd name="connsiteX26" fmla="*/ 1191077 w 1204329"/>
                    <a:gd name="connsiteY26" fmla="*/ 320768 h 493047"/>
                    <a:gd name="connsiteX27" fmla="*/ 1164572 w 1204329"/>
                    <a:gd name="connsiteY27" fmla="*/ 347273 h 493047"/>
                    <a:gd name="connsiteX28" fmla="*/ 1098311 w 1204329"/>
                    <a:gd name="connsiteY28" fmla="*/ 334021 h 493047"/>
                    <a:gd name="connsiteX29" fmla="*/ 1018798 w 1204329"/>
                    <a:gd name="connsiteY29" fmla="*/ 307516 h 493047"/>
                    <a:gd name="connsiteX30" fmla="*/ 979042 w 1204329"/>
                    <a:gd name="connsiteY30" fmla="*/ 281012 h 493047"/>
                    <a:gd name="connsiteX31" fmla="*/ 939285 w 1204329"/>
                    <a:gd name="connsiteY31" fmla="*/ 267760 h 493047"/>
                    <a:gd name="connsiteX32" fmla="*/ 912781 w 1204329"/>
                    <a:gd name="connsiteY32" fmla="*/ 241255 h 493047"/>
                    <a:gd name="connsiteX33" fmla="*/ 873024 w 1204329"/>
                    <a:gd name="connsiteY33" fmla="*/ 228003 h 493047"/>
                    <a:gd name="connsiteX34" fmla="*/ 727250 w 1204329"/>
                    <a:gd name="connsiteY34" fmla="*/ 201499 h 493047"/>
                    <a:gd name="connsiteX35" fmla="*/ 674242 w 1204329"/>
                    <a:gd name="connsiteY35" fmla="*/ 188247 h 493047"/>
                    <a:gd name="connsiteX36" fmla="*/ 581477 w 1204329"/>
                    <a:gd name="connsiteY36" fmla="*/ 201499 h 493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1204329" h="493047">
                      <a:moveTo>
                        <a:pt x="700746" y="188247"/>
                      </a:moveTo>
                      <a:cubicBezTo>
                        <a:pt x="643320" y="192664"/>
                        <a:pt x="585359" y="192516"/>
                        <a:pt x="528468" y="201499"/>
                      </a:cubicBezTo>
                      <a:cubicBezTo>
                        <a:pt x="500872" y="205856"/>
                        <a:pt x="448955" y="228003"/>
                        <a:pt x="448955" y="228003"/>
                      </a:cubicBezTo>
                      <a:cubicBezTo>
                        <a:pt x="422451" y="245673"/>
                        <a:pt x="391967" y="258488"/>
                        <a:pt x="369442" y="281012"/>
                      </a:cubicBezTo>
                      <a:cubicBezTo>
                        <a:pt x="331675" y="318778"/>
                        <a:pt x="353333" y="300585"/>
                        <a:pt x="303181" y="334021"/>
                      </a:cubicBezTo>
                      <a:cubicBezTo>
                        <a:pt x="257744" y="402177"/>
                        <a:pt x="300028" y="349795"/>
                        <a:pt x="236920" y="400281"/>
                      </a:cubicBezTo>
                      <a:cubicBezTo>
                        <a:pt x="184944" y="441862"/>
                        <a:pt x="239704" y="417023"/>
                        <a:pt x="170659" y="440038"/>
                      </a:cubicBezTo>
                      <a:cubicBezTo>
                        <a:pt x="157407" y="448873"/>
                        <a:pt x="145457" y="460073"/>
                        <a:pt x="130903" y="466542"/>
                      </a:cubicBezTo>
                      <a:cubicBezTo>
                        <a:pt x="105373" y="477889"/>
                        <a:pt x="51390" y="493047"/>
                        <a:pt x="51390" y="493047"/>
                      </a:cubicBezTo>
                      <a:cubicBezTo>
                        <a:pt x="-28123" y="466541"/>
                        <a:pt x="2744" y="491194"/>
                        <a:pt x="24885" y="347273"/>
                      </a:cubicBezTo>
                      <a:cubicBezTo>
                        <a:pt x="32557" y="297406"/>
                        <a:pt x="36784" y="315834"/>
                        <a:pt x="64642" y="281012"/>
                      </a:cubicBezTo>
                      <a:cubicBezTo>
                        <a:pt x="74592" y="268575"/>
                        <a:pt x="79884" y="252517"/>
                        <a:pt x="91146" y="241255"/>
                      </a:cubicBezTo>
                      <a:cubicBezTo>
                        <a:pt x="116835" y="215566"/>
                        <a:pt x="138325" y="212277"/>
                        <a:pt x="170659" y="201499"/>
                      </a:cubicBezTo>
                      <a:cubicBezTo>
                        <a:pt x="253702" y="90775"/>
                        <a:pt x="167387" y="184908"/>
                        <a:pt x="250172" y="135238"/>
                      </a:cubicBezTo>
                      <a:cubicBezTo>
                        <a:pt x="260886" y="128810"/>
                        <a:pt x="266281" y="115665"/>
                        <a:pt x="276677" y="108734"/>
                      </a:cubicBezTo>
                      <a:cubicBezTo>
                        <a:pt x="293114" y="97776"/>
                        <a:pt x="312533" y="92030"/>
                        <a:pt x="329685" y="82229"/>
                      </a:cubicBezTo>
                      <a:cubicBezTo>
                        <a:pt x="401612" y="41128"/>
                        <a:pt x="336312" y="66768"/>
                        <a:pt x="409198" y="42473"/>
                      </a:cubicBezTo>
                      <a:cubicBezTo>
                        <a:pt x="422450" y="33638"/>
                        <a:pt x="434042" y="21561"/>
                        <a:pt x="448955" y="15968"/>
                      </a:cubicBezTo>
                      <a:cubicBezTo>
                        <a:pt x="543325" y="-19421"/>
                        <a:pt x="783320" y="14902"/>
                        <a:pt x="806764" y="15968"/>
                      </a:cubicBezTo>
                      <a:cubicBezTo>
                        <a:pt x="844585" y="23533"/>
                        <a:pt x="888610" y="31246"/>
                        <a:pt x="926033" y="42473"/>
                      </a:cubicBezTo>
                      <a:cubicBezTo>
                        <a:pt x="952793" y="50501"/>
                        <a:pt x="982300" y="53480"/>
                        <a:pt x="1005546" y="68977"/>
                      </a:cubicBezTo>
                      <a:cubicBezTo>
                        <a:pt x="1018798" y="77812"/>
                        <a:pt x="1032866" y="85531"/>
                        <a:pt x="1045303" y="95481"/>
                      </a:cubicBezTo>
                      <a:cubicBezTo>
                        <a:pt x="1055059" y="103286"/>
                        <a:pt x="1061093" y="115558"/>
                        <a:pt x="1071807" y="121986"/>
                      </a:cubicBezTo>
                      <a:cubicBezTo>
                        <a:pt x="1083785" y="129173"/>
                        <a:pt x="1098312" y="130821"/>
                        <a:pt x="1111564" y="135238"/>
                      </a:cubicBezTo>
                      <a:cubicBezTo>
                        <a:pt x="1124816" y="144073"/>
                        <a:pt x="1138883" y="151792"/>
                        <a:pt x="1151320" y="161742"/>
                      </a:cubicBezTo>
                      <a:cubicBezTo>
                        <a:pt x="1178293" y="183321"/>
                        <a:pt x="1184651" y="198487"/>
                        <a:pt x="1204329" y="228003"/>
                      </a:cubicBezTo>
                      <a:cubicBezTo>
                        <a:pt x="1199912" y="258925"/>
                        <a:pt x="1200955" y="291135"/>
                        <a:pt x="1191077" y="320768"/>
                      </a:cubicBezTo>
                      <a:cubicBezTo>
                        <a:pt x="1187126" y="332621"/>
                        <a:pt x="1176941" y="345506"/>
                        <a:pt x="1164572" y="347273"/>
                      </a:cubicBezTo>
                      <a:cubicBezTo>
                        <a:pt x="1142274" y="350459"/>
                        <a:pt x="1120042" y="339948"/>
                        <a:pt x="1098311" y="334021"/>
                      </a:cubicBezTo>
                      <a:cubicBezTo>
                        <a:pt x="1071357" y="326670"/>
                        <a:pt x="1018798" y="307516"/>
                        <a:pt x="1018798" y="307516"/>
                      </a:cubicBezTo>
                      <a:cubicBezTo>
                        <a:pt x="1005546" y="298681"/>
                        <a:pt x="993288" y="288135"/>
                        <a:pt x="979042" y="281012"/>
                      </a:cubicBezTo>
                      <a:cubicBezTo>
                        <a:pt x="966548" y="274765"/>
                        <a:pt x="951263" y="274947"/>
                        <a:pt x="939285" y="267760"/>
                      </a:cubicBezTo>
                      <a:cubicBezTo>
                        <a:pt x="928571" y="261332"/>
                        <a:pt x="923495" y="247683"/>
                        <a:pt x="912781" y="241255"/>
                      </a:cubicBezTo>
                      <a:cubicBezTo>
                        <a:pt x="900803" y="234068"/>
                        <a:pt x="886456" y="231841"/>
                        <a:pt x="873024" y="228003"/>
                      </a:cubicBezTo>
                      <a:cubicBezTo>
                        <a:pt x="794122" y="205460"/>
                        <a:pt x="830484" y="220269"/>
                        <a:pt x="727250" y="201499"/>
                      </a:cubicBezTo>
                      <a:cubicBezTo>
                        <a:pt x="709331" y="198241"/>
                        <a:pt x="691911" y="192664"/>
                        <a:pt x="674242" y="188247"/>
                      </a:cubicBezTo>
                      <a:cubicBezTo>
                        <a:pt x="590372" y="202225"/>
                        <a:pt x="621599" y="201499"/>
                        <a:pt x="581477" y="201499"/>
                      </a:cubicBezTo>
                    </a:path>
                  </a:pathLst>
                </a:custGeom>
                <a:solidFill>
                  <a:srgbClr val="FF66F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113" name="フリーフォーム 112"/>
                <p:cNvSpPr/>
                <p:nvPr/>
              </p:nvSpPr>
              <p:spPr>
                <a:xfrm>
                  <a:off x="4122235" y="3844323"/>
                  <a:ext cx="1204329" cy="493047"/>
                </a:xfrm>
                <a:custGeom>
                  <a:avLst/>
                  <a:gdLst>
                    <a:gd name="connsiteX0" fmla="*/ 700746 w 1204329"/>
                    <a:gd name="connsiteY0" fmla="*/ 188247 h 493047"/>
                    <a:gd name="connsiteX1" fmla="*/ 528468 w 1204329"/>
                    <a:gd name="connsiteY1" fmla="*/ 201499 h 493047"/>
                    <a:gd name="connsiteX2" fmla="*/ 448955 w 1204329"/>
                    <a:gd name="connsiteY2" fmla="*/ 228003 h 493047"/>
                    <a:gd name="connsiteX3" fmla="*/ 369442 w 1204329"/>
                    <a:gd name="connsiteY3" fmla="*/ 281012 h 493047"/>
                    <a:gd name="connsiteX4" fmla="*/ 303181 w 1204329"/>
                    <a:gd name="connsiteY4" fmla="*/ 334021 h 493047"/>
                    <a:gd name="connsiteX5" fmla="*/ 236920 w 1204329"/>
                    <a:gd name="connsiteY5" fmla="*/ 400281 h 493047"/>
                    <a:gd name="connsiteX6" fmla="*/ 170659 w 1204329"/>
                    <a:gd name="connsiteY6" fmla="*/ 440038 h 493047"/>
                    <a:gd name="connsiteX7" fmla="*/ 130903 w 1204329"/>
                    <a:gd name="connsiteY7" fmla="*/ 466542 h 493047"/>
                    <a:gd name="connsiteX8" fmla="*/ 51390 w 1204329"/>
                    <a:gd name="connsiteY8" fmla="*/ 493047 h 493047"/>
                    <a:gd name="connsiteX9" fmla="*/ 24885 w 1204329"/>
                    <a:gd name="connsiteY9" fmla="*/ 347273 h 493047"/>
                    <a:gd name="connsiteX10" fmla="*/ 64642 w 1204329"/>
                    <a:gd name="connsiteY10" fmla="*/ 281012 h 493047"/>
                    <a:gd name="connsiteX11" fmla="*/ 91146 w 1204329"/>
                    <a:gd name="connsiteY11" fmla="*/ 241255 h 493047"/>
                    <a:gd name="connsiteX12" fmla="*/ 170659 w 1204329"/>
                    <a:gd name="connsiteY12" fmla="*/ 201499 h 493047"/>
                    <a:gd name="connsiteX13" fmla="*/ 250172 w 1204329"/>
                    <a:gd name="connsiteY13" fmla="*/ 135238 h 493047"/>
                    <a:gd name="connsiteX14" fmla="*/ 276677 w 1204329"/>
                    <a:gd name="connsiteY14" fmla="*/ 108734 h 493047"/>
                    <a:gd name="connsiteX15" fmla="*/ 329685 w 1204329"/>
                    <a:gd name="connsiteY15" fmla="*/ 82229 h 493047"/>
                    <a:gd name="connsiteX16" fmla="*/ 409198 w 1204329"/>
                    <a:gd name="connsiteY16" fmla="*/ 42473 h 493047"/>
                    <a:gd name="connsiteX17" fmla="*/ 448955 w 1204329"/>
                    <a:gd name="connsiteY17" fmla="*/ 15968 h 493047"/>
                    <a:gd name="connsiteX18" fmla="*/ 806764 w 1204329"/>
                    <a:gd name="connsiteY18" fmla="*/ 15968 h 493047"/>
                    <a:gd name="connsiteX19" fmla="*/ 926033 w 1204329"/>
                    <a:gd name="connsiteY19" fmla="*/ 42473 h 493047"/>
                    <a:gd name="connsiteX20" fmla="*/ 1005546 w 1204329"/>
                    <a:gd name="connsiteY20" fmla="*/ 68977 h 493047"/>
                    <a:gd name="connsiteX21" fmla="*/ 1045303 w 1204329"/>
                    <a:gd name="connsiteY21" fmla="*/ 95481 h 493047"/>
                    <a:gd name="connsiteX22" fmla="*/ 1071807 w 1204329"/>
                    <a:gd name="connsiteY22" fmla="*/ 121986 h 493047"/>
                    <a:gd name="connsiteX23" fmla="*/ 1111564 w 1204329"/>
                    <a:gd name="connsiteY23" fmla="*/ 135238 h 493047"/>
                    <a:gd name="connsiteX24" fmla="*/ 1151320 w 1204329"/>
                    <a:gd name="connsiteY24" fmla="*/ 161742 h 493047"/>
                    <a:gd name="connsiteX25" fmla="*/ 1204329 w 1204329"/>
                    <a:gd name="connsiteY25" fmla="*/ 228003 h 493047"/>
                    <a:gd name="connsiteX26" fmla="*/ 1191077 w 1204329"/>
                    <a:gd name="connsiteY26" fmla="*/ 320768 h 493047"/>
                    <a:gd name="connsiteX27" fmla="*/ 1164572 w 1204329"/>
                    <a:gd name="connsiteY27" fmla="*/ 347273 h 493047"/>
                    <a:gd name="connsiteX28" fmla="*/ 1098311 w 1204329"/>
                    <a:gd name="connsiteY28" fmla="*/ 334021 h 493047"/>
                    <a:gd name="connsiteX29" fmla="*/ 1018798 w 1204329"/>
                    <a:gd name="connsiteY29" fmla="*/ 307516 h 493047"/>
                    <a:gd name="connsiteX30" fmla="*/ 979042 w 1204329"/>
                    <a:gd name="connsiteY30" fmla="*/ 281012 h 493047"/>
                    <a:gd name="connsiteX31" fmla="*/ 939285 w 1204329"/>
                    <a:gd name="connsiteY31" fmla="*/ 267760 h 493047"/>
                    <a:gd name="connsiteX32" fmla="*/ 912781 w 1204329"/>
                    <a:gd name="connsiteY32" fmla="*/ 241255 h 493047"/>
                    <a:gd name="connsiteX33" fmla="*/ 873024 w 1204329"/>
                    <a:gd name="connsiteY33" fmla="*/ 228003 h 493047"/>
                    <a:gd name="connsiteX34" fmla="*/ 727250 w 1204329"/>
                    <a:gd name="connsiteY34" fmla="*/ 201499 h 493047"/>
                    <a:gd name="connsiteX35" fmla="*/ 674242 w 1204329"/>
                    <a:gd name="connsiteY35" fmla="*/ 188247 h 493047"/>
                    <a:gd name="connsiteX36" fmla="*/ 581477 w 1204329"/>
                    <a:gd name="connsiteY36" fmla="*/ 201499 h 493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1204329" h="493047">
                      <a:moveTo>
                        <a:pt x="700746" y="188247"/>
                      </a:moveTo>
                      <a:cubicBezTo>
                        <a:pt x="643320" y="192664"/>
                        <a:pt x="585359" y="192516"/>
                        <a:pt x="528468" y="201499"/>
                      </a:cubicBezTo>
                      <a:cubicBezTo>
                        <a:pt x="500872" y="205856"/>
                        <a:pt x="448955" y="228003"/>
                        <a:pt x="448955" y="228003"/>
                      </a:cubicBezTo>
                      <a:cubicBezTo>
                        <a:pt x="422451" y="245673"/>
                        <a:pt x="391967" y="258488"/>
                        <a:pt x="369442" y="281012"/>
                      </a:cubicBezTo>
                      <a:cubicBezTo>
                        <a:pt x="331675" y="318778"/>
                        <a:pt x="353333" y="300585"/>
                        <a:pt x="303181" y="334021"/>
                      </a:cubicBezTo>
                      <a:cubicBezTo>
                        <a:pt x="257744" y="402177"/>
                        <a:pt x="300028" y="349795"/>
                        <a:pt x="236920" y="400281"/>
                      </a:cubicBezTo>
                      <a:cubicBezTo>
                        <a:pt x="184944" y="441862"/>
                        <a:pt x="239704" y="417023"/>
                        <a:pt x="170659" y="440038"/>
                      </a:cubicBezTo>
                      <a:cubicBezTo>
                        <a:pt x="157407" y="448873"/>
                        <a:pt x="145457" y="460073"/>
                        <a:pt x="130903" y="466542"/>
                      </a:cubicBezTo>
                      <a:cubicBezTo>
                        <a:pt x="105373" y="477889"/>
                        <a:pt x="51390" y="493047"/>
                        <a:pt x="51390" y="493047"/>
                      </a:cubicBezTo>
                      <a:cubicBezTo>
                        <a:pt x="-28123" y="466541"/>
                        <a:pt x="2744" y="491194"/>
                        <a:pt x="24885" y="347273"/>
                      </a:cubicBezTo>
                      <a:cubicBezTo>
                        <a:pt x="32557" y="297406"/>
                        <a:pt x="36784" y="315834"/>
                        <a:pt x="64642" y="281012"/>
                      </a:cubicBezTo>
                      <a:cubicBezTo>
                        <a:pt x="74592" y="268575"/>
                        <a:pt x="79884" y="252517"/>
                        <a:pt x="91146" y="241255"/>
                      </a:cubicBezTo>
                      <a:cubicBezTo>
                        <a:pt x="116835" y="215566"/>
                        <a:pt x="138325" y="212277"/>
                        <a:pt x="170659" y="201499"/>
                      </a:cubicBezTo>
                      <a:cubicBezTo>
                        <a:pt x="253702" y="90775"/>
                        <a:pt x="167387" y="184908"/>
                        <a:pt x="250172" y="135238"/>
                      </a:cubicBezTo>
                      <a:cubicBezTo>
                        <a:pt x="260886" y="128810"/>
                        <a:pt x="266281" y="115665"/>
                        <a:pt x="276677" y="108734"/>
                      </a:cubicBezTo>
                      <a:cubicBezTo>
                        <a:pt x="293114" y="97776"/>
                        <a:pt x="312533" y="92030"/>
                        <a:pt x="329685" y="82229"/>
                      </a:cubicBezTo>
                      <a:cubicBezTo>
                        <a:pt x="401612" y="41128"/>
                        <a:pt x="336312" y="66768"/>
                        <a:pt x="409198" y="42473"/>
                      </a:cubicBezTo>
                      <a:cubicBezTo>
                        <a:pt x="422450" y="33638"/>
                        <a:pt x="434042" y="21561"/>
                        <a:pt x="448955" y="15968"/>
                      </a:cubicBezTo>
                      <a:cubicBezTo>
                        <a:pt x="543325" y="-19421"/>
                        <a:pt x="783320" y="14902"/>
                        <a:pt x="806764" y="15968"/>
                      </a:cubicBezTo>
                      <a:cubicBezTo>
                        <a:pt x="844585" y="23533"/>
                        <a:pt x="888610" y="31246"/>
                        <a:pt x="926033" y="42473"/>
                      </a:cubicBezTo>
                      <a:cubicBezTo>
                        <a:pt x="952793" y="50501"/>
                        <a:pt x="982300" y="53480"/>
                        <a:pt x="1005546" y="68977"/>
                      </a:cubicBezTo>
                      <a:cubicBezTo>
                        <a:pt x="1018798" y="77812"/>
                        <a:pt x="1032866" y="85531"/>
                        <a:pt x="1045303" y="95481"/>
                      </a:cubicBezTo>
                      <a:cubicBezTo>
                        <a:pt x="1055059" y="103286"/>
                        <a:pt x="1061093" y="115558"/>
                        <a:pt x="1071807" y="121986"/>
                      </a:cubicBezTo>
                      <a:cubicBezTo>
                        <a:pt x="1083785" y="129173"/>
                        <a:pt x="1098312" y="130821"/>
                        <a:pt x="1111564" y="135238"/>
                      </a:cubicBezTo>
                      <a:cubicBezTo>
                        <a:pt x="1124816" y="144073"/>
                        <a:pt x="1138883" y="151792"/>
                        <a:pt x="1151320" y="161742"/>
                      </a:cubicBezTo>
                      <a:cubicBezTo>
                        <a:pt x="1178293" y="183321"/>
                        <a:pt x="1184651" y="198487"/>
                        <a:pt x="1204329" y="228003"/>
                      </a:cubicBezTo>
                      <a:cubicBezTo>
                        <a:pt x="1199912" y="258925"/>
                        <a:pt x="1200955" y="291135"/>
                        <a:pt x="1191077" y="320768"/>
                      </a:cubicBezTo>
                      <a:cubicBezTo>
                        <a:pt x="1187126" y="332621"/>
                        <a:pt x="1176941" y="345506"/>
                        <a:pt x="1164572" y="347273"/>
                      </a:cubicBezTo>
                      <a:cubicBezTo>
                        <a:pt x="1142274" y="350459"/>
                        <a:pt x="1120042" y="339948"/>
                        <a:pt x="1098311" y="334021"/>
                      </a:cubicBezTo>
                      <a:cubicBezTo>
                        <a:pt x="1071357" y="326670"/>
                        <a:pt x="1018798" y="307516"/>
                        <a:pt x="1018798" y="307516"/>
                      </a:cubicBezTo>
                      <a:cubicBezTo>
                        <a:pt x="1005546" y="298681"/>
                        <a:pt x="993288" y="288135"/>
                        <a:pt x="979042" y="281012"/>
                      </a:cubicBezTo>
                      <a:cubicBezTo>
                        <a:pt x="966548" y="274765"/>
                        <a:pt x="951263" y="274947"/>
                        <a:pt x="939285" y="267760"/>
                      </a:cubicBezTo>
                      <a:cubicBezTo>
                        <a:pt x="928571" y="261332"/>
                        <a:pt x="923495" y="247683"/>
                        <a:pt x="912781" y="241255"/>
                      </a:cubicBezTo>
                      <a:cubicBezTo>
                        <a:pt x="900803" y="234068"/>
                        <a:pt x="886456" y="231841"/>
                        <a:pt x="873024" y="228003"/>
                      </a:cubicBezTo>
                      <a:cubicBezTo>
                        <a:pt x="794122" y="205460"/>
                        <a:pt x="830484" y="220269"/>
                        <a:pt x="727250" y="201499"/>
                      </a:cubicBezTo>
                      <a:cubicBezTo>
                        <a:pt x="709331" y="198241"/>
                        <a:pt x="691911" y="192664"/>
                        <a:pt x="674242" y="188247"/>
                      </a:cubicBezTo>
                      <a:cubicBezTo>
                        <a:pt x="590372" y="202225"/>
                        <a:pt x="621599" y="201499"/>
                        <a:pt x="581477" y="201499"/>
                      </a:cubicBezTo>
                    </a:path>
                  </a:pathLst>
                </a:custGeom>
                <a:solidFill>
                  <a:srgbClr val="FF66F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</p:grpSp>
          <p:sp>
            <p:nvSpPr>
              <p:cNvPr id="111" name="正方形/長方形 110"/>
              <p:cNvSpPr/>
              <p:nvPr/>
            </p:nvSpPr>
            <p:spPr>
              <a:xfrm>
                <a:off x="3211081" y="1525873"/>
                <a:ext cx="3110384" cy="1353091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ja-JP" altLang="en-US" sz="2000" b="0" cap="none" spc="0" dirty="0" smtClean="0">
                    <a:ln w="18415" cmpd="sng">
                      <a:solidFill>
                        <a:sysClr val="windowText" lastClr="000000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</a:rPr>
                  <a:t>もんだい</a:t>
                </a:r>
                <a:endParaRPr lang="ja-JP" altLang="en-US" sz="2000" b="0" cap="none" spc="0" dirty="0">
                  <a:ln w="18415" cmpd="sng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121" name="グループ化 120"/>
            <p:cNvGrpSpPr/>
            <p:nvPr/>
          </p:nvGrpSpPr>
          <p:grpSpPr>
            <a:xfrm>
              <a:off x="7182228" y="1800864"/>
              <a:ext cx="1455374" cy="1384722"/>
              <a:chOff x="2744777" y="1484784"/>
              <a:chExt cx="4050390" cy="4682851"/>
            </a:xfrm>
          </p:grpSpPr>
          <p:grpSp>
            <p:nvGrpSpPr>
              <p:cNvPr id="122" name="グループ化 121"/>
              <p:cNvGrpSpPr/>
              <p:nvPr/>
            </p:nvGrpSpPr>
            <p:grpSpPr>
              <a:xfrm>
                <a:off x="2744777" y="1484784"/>
                <a:ext cx="4050390" cy="4682851"/>
                <a:chOff x="2668961" y="1844824"/>
                <a:chExt cx="4050390" cy="4682851"/>
              </a:xfrm>
            </p:grpSpPr>
            <p:sp>
              <p:nvSpPr>
                <p:cNvPr id="127" name="フリーフォーム 126"/>
                <p:cNvSpPr/>
                <p:nvPr/>
              </p:nvSpPr>
              <p:spPr>
                <a:xfrm>
                  <a:off x="2668961" y="1844824"/>
                  <a:ext cx="4050390" cy="4682851"/>
                </a:xfrm>
                <a:custGeom>
                  <a:avLst/>
                  <a:gdLst>
                    <a:gd name="connsiteX0" fmla="*/ 1277497 w 4050390"/>
                    <a:gd name="connsiteY0" fmla="*/ 35515 h 4334120"/>
                    <a:gd name="connsiteX1" fmla="*/ 747410 w 4050390"/>
                    <a:gd name="connsiteY1" fmla="*/ 287306 h 4334120"/>
                    <a:gd name="connsiteX2" fmla="*/ 349845 w 4050390"/>
                    <a:gd name="connsiteY2" fmla="*/ 936663 h 4334120"/>
                    <a:gd name="connsiteX3" fmla="*/ 190819 w 4050390"/>
                    <a:gd name="connsiteY3" fmla="*/ 2672698 h 4334120"/>
                    <a:gd name="connsiteX4" fmla="*/ 204071 w 4050390"/>
                    <a:gd name="connsiteY4" fmla="*/ 4209950 h 4334120"/>
                    <a:gd name="connsiteX5" fmla="*/ 270332 w 4050390"/>
                    <a:gd name="connsiteY5" fmla="*/ 4249706 h 4334120"/>
                    <a:gd name="connsiteX6" fmla="*/ 3649637 w 4050390"/>
                    <a:gd name="connsiteY6" fmla="*/ 4302715 h 4334120"/>
                    <a:gd name="connsiteX7" fmla="*/ 4020697 w 4050390"/>
                    <a:gd name="connsiteY7" fmla="*/ 4249706 h 4334120"/>
                    <a:gd name="connsiteX8" fmla="*/ 3967689 w 4050390"/>
                    <a:gd name="connsiteY8" fmla="*/ 4156941 h 4334120"/>
                    <a:gd name="connsiteX9" fmla="*/ 3914680 w 4050390"/>
                    <a:gd name="connsiteY9" fmla="*/ 2526924 h 4334120"/>
                    <a:gd name="connsiteX10" fmla="*/ 3768906 w 4050390"/>
                    <a:gd name="connsiteY10" fmla="*/ 578854 h 4334120"/>
                    <a:gd name="connsiteX11" fmla="*/ 2152141 w 4050390"/>
                    <a:gd name="connsiteY11" fmla="*/ 22263 h 4334120"/>
                    <a:gd name="connsiteX12" fmla="*/ 1065463 w 4050390"/>
                    <a:gd name="connsiteY12" fmla="*/ 101776 h 4334120"/>
                    <a:gd name="connsiteX13" fmla="*/ 1065463 w 4050390"/>
                    <a:gd name="connsiteY13" fmla="*/ 101776 h 43341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4050390" h="4334120">
                      <a:moveTo>
                        <a:pt x="1277497" y="35515"/>
                      </a:moveTo>
                      <a:cubicBezTo>
                        <a:pt x="1089758" y="86315"/>
                        <a:pt x="902019" y="137115"/>
                        <a:pt x="747410" y="287306"/>
                      </a:cubicBezTo>
                      <a:cubicBezTo>
                        <a:pt x="592801" y="437497"/>
                        <a:pt x="442610" y="539098"/>
                        <a:pt x="349845" y="936663"/>
                      </a:cubicBezTo>
                      <a:cubicBezTo>
                        <a:pt x="257080" y="1334228"/>
                        <a:pt x="215115" y="2127150"/>
                        <a:pt x="190819" y="2672698"/>
                      </a:cubicBezTo>
                      <a:cubicBezTo>
                        <a:pt x="166523" y="3218246"/>
                        <a:pt x="190819" y="3947115"/>
                        <a:pt x="204071" y="4209950"/>
                      </a:cubicBezTo>
                      <a:cubicBezTo>
                        <a:pt x="217323" y="4472785"/>
                        <a:pt x="-303929" y="4234245"/>
                        <a:pt x="270332" y="4249706"/>
                      </a:cubicBezTo>
                      <a:cubicBezTo>
                        <a:pt x="844593" y="4265167"/>
                        <a:pt x="3024576" y="4302715"/>
                        <a:pt x="3649637" y="4302715"/>
                      </a:cubicBezTo>
                      <a:cubicBezTo>
                        <a:pt x="4274698" y="4302715"/>
                        <a:pt x="3967688" y="4274002"/>
                        <a:pt x="4020697" y="4249706"/>
                      </a:cubicBezTo>
                      <a:cubicBezTo>
                        <a:pt x="4073706" y="4225410"/>
                        <a:pt x="3985359" y="4444071"/>
                        <a:pt x="3967689" y="4156941"/>
                      </a:cubicBezTo>
                      <a:cubicBezTo>
                        <a:pt x="3950020" y="3869811"/>
                        <a:pt x="3947811" y="3123272"/>
                        <a:pt x="3914680" y="2526924"/>
                      </a:cubicBezTo>
                      <a:cubicBezTo>
                        <a:pt x="3881550" y="1930576"/>
                        <a:pt x="4062663" y="996298"/>
                        <a:pt x="3768906" y="578854"/>
                      </a:cubicBezTo>
                      <a:cubicBezTo>
                        <a:pt x="3475150" y="161411"/>
                        <a:pt x="2602715" y="101776"/>
                        <a:pt x="2152141" y="22263"/>
                      </a:cubicBezTo>
                      <a:cubicBezTo>
                        <a:pt x="1701567" y="-57250"/>
                        <a:pt x="1065463" y="101776"/>
                        <a:pt x="1065463" y="101776"/>
                      </a:cubicBezTo>
                      <a:lnTo>
                        <a:pt x="1065463" y="101776"/>
                      </a:lnTo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128" name="円/楕円 127"/>
                <p:cNvSpPr/>
                <p:nvPr/>
              </p:nvSpPr>
              <p:spPr>
                <a:xfrm>
                  <a:off x="3539968" y="2708920"/>
                  <a:ext cx="864096" cy="864096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129" name="弦 128"/>
                <p:cNvSpPr/>
                <p:nvPr/>
              </p:nvSpPr>
              <p:spPr>
                <a:xfrm rot="17413514">
                  <a:off x="3511875" y="2740803"/>
                  <a:ext cx="863204" cy="848977"/>
                </a:xfrm>
                <a:prstGeom prst="chord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130" name="円/楕円 129"/>
                <p:cNvSpPr/>
                <p:nvPr/>
              </p:nvSpPr>
              <p:spPr>
                <a:xfrm>
                  <a:off x="4913988" y="2708920"/>
                  <a:ext cx="864096" cy="864096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131" name="弦 130"/>
                <p:cNvSpPr/>
                <p:nvPr/>
              </p:nvSpPr>
              <p:spPr>
                <a:xfrm rot="17413514">
                  <a:off x="4885895" y="2740803"/>
                  <a:ext cx="863204" cy="848977"/>
                </a:xfrm>
                <a:prstGeom prst="chord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132" name="円/楕円 131"/>
                <p:cNvSpPr/>
                <p:nvPr/>
              </p:nvSpPr>
              <p:spPr>
                <a:xfrm>
                  <a:off x="3779912" y="2996952"/>
                  <a:ext cx="360040" cy="28803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133" name="円/楕円 132"/>
                <p:cNvSpPr/>
                <p:nvPr/>
              </p:nvSpPr>
              <p:spPr>
                <a:xfrm>
                  <a:off x="5137477" y="3021275"/>
                  <a:ext cx="360040" cy="28803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</p:grpSp>
          <p:grpSp>
            <p:nvGrpSpPr>
              <p:cNvPr id="123" name="グループ化 122"/>
              <p:cNvGrpSpPr/>
              <p:nvPr/>
            </p:nvGrpSpPr>
            <p:grpSpPr>
              <a:xfrm>
                <a:off x="4333282" y="3948385"/>
                <a:ext cx="880011" cy="701173"/>
                <a:chOff x="4109793" y="3844323"/>
                <a:chExt cx="1216771" cy="701173"/>
              </a:xfrm>
            </p:grpSpPr>
            <p:sp>
              <p:nvSpPr>
                <p:cNvPr id="125" name="フリーフォーム 124"/>
                <p:cNvSpPr/>
                <p:nvPr/>
              </p:nvSpPr>
              <p:spPr>
                <a:xfrm>
                  <a:off x="4109793" y="4052449"/>
                  <a:ext cx="1204329" cy="493047"/>
                </a:xfrm>
                <a:custGeom>
                  <a:avLst/>
                  <a:gdLst>
                    <a:gd name="connsiteX0" fmla="*/ 700746 w 1204329"/>
                    <a:gd name="connsiteY0" fmla="*/ 188247 h 493047"/>
                    <a:gd name="connsiteX1" fmla="*/ 528468 w 1204329"/>
                    <a:gd name="connsiteY1" fmla="*/ 201499 h 493047"/>
                    <a:gd name="connsiteX2" fmla="*/ 448955 w 1204329"/>
                    <a:gd name="connsiteY2" fmla="*/ 228003 h 493047"/>
                    <a:gd name="connsiteX3" fmla="*/ 369442 w 1204329"/>
                    <a:gd name="connsiteY3" fmla="*/ 281012 h 493047"/>
                    <a:gd name="connsiteX4" fmla="*/ 303181 w 1204329"/>
                    <a:gd name="connsiteY4" fmla="*/ 334021 h 493047"/>
                    <a:gd name="connsiteX5" fmla="*/ 236920 w 1204329"/>
                    <a:gd name="connsiteY5" fmla="*/ 400281 h 493047"/>
                    <a:gd name="connsiteX6" fmla="*/ 170659 w 1204329"/>
                    <a:gd name="connsiteY6" fmla="*/ 440038 h 493047"/>
                    <a:gd name="connsiteX7" fmla="*/ 130903 w 1204329"/>
                    <a:gd name="connsiteY7" fmla="*/ 466542 h 493047"/>
                    <a:gd name="connsiteX8" fmla="*/ 51390 w 1204329"/>
                    <a:gd name="connsiteY8" fmla="*/ 493047 h 493047"/>
                    <a:gd name="connsiteX9" fmla="*/ 24885 w 1204329"/>
                    <a:gd name="connsiteY9" fmla="*/ 347273 h 493047"/>
                    <a:gd name="connsiteX10" fmla="*/ 64642 w 1204329"/>
                    <a:gd name="connsiteY10" fmla="*/ 281012 h 493047"/>
                    <a:gd name="connsiteX11" fmla="*/ 91146 w 1204329"/>
                    <a:gd name="connsiteY11" fmla="*/ 241255 h 493047"/>
                    <a:gd name="connsiteX12" fmla="*/ 170659 w 1204329"/>
                    <a:gd name="connsiteY12" fmla="*/ 201499 h 493047"/>
                    <a:gd name="connsiteX13" fmla="*/ 250172 w 1204329"/>
                    <a:gd name="connsiteY13" fmla="*/ 135238 h 493047"/>
                    <a:gd name="connsiteX14" fmla="*/ 276677 w 1204329"/>
                    <a:gd name="connsiteY14" fmla="*/ 108734 h 493047"/>
                    <a:gd name="connsiteX15" fmla="*/ 329685 w 1204329"/>
                    <a:gd name="connsiteY15" fmla="*/ 82229 h 493047"/>
                    <a:gd name="connsiteX16" fmla="*/ 409198 w 1204329"/>
                    <a:gd name="connsiteY16" fmla="*/ 42473 h 493047"/>
                    <a:gd name="connsiteX17" fmla="*/ 448955 w 1204329"/>
                    <a:gd name="connsiteY17" fmla="*/ 15968 h 493047"/>
                    <a:gd name="connsiteX18" fmla="*/ 806764 w 1204329"/>
                    <a:gd name="connsiteY18" fmla="*/ 15968 h 493047"/>
                    <a:gd name="connsiteX19" fmla="*/ 926033 w 1204329"/>
                    <a:gd name="connsiteY19" fmla="*/ 42473 h 493047"/>
                    <a:gd name="connsiteX20" fmla="*/ 1005546 w 1204329"/>
                    <a:gd name="connsiteY20" fmla="*/ 68977 h 493047"/>
                    <a:gd name="connsiteX21" fmla="*/ 1045303 w 1204329"/>
                    <a:gd name="connsiteY21" fmla="*/ 95481 h 493047"/>
                    <a:gd name="connsiteX22" fmla="*/ 1071807 w 1204329"/>
                    <a:gd name="connsiteY22" fmla="*/ 121986 h 493047"/>
                    <a:gd name="connsiteX23" fmla="*/ 1111564 w 1204329"/>
                    <a:gd name="connsiteY23" fmla="*/ 135238 h 493047"/>
                    <a:gd name="connsiteX24" fmla="*/ 1151320 w 1204329"/>
                    <a:gd name="connsiteY24" fmla="*/ 161742 h 493047"/>
                    <a:gd name="connsiteX25" fmla="*/ 1204329 w 1204329"/>
                    <a:gd name="connsiteY25" fmla="*/ 228003 h 493047"/>
                    <a:gd name="connsiteX26" fmla="*/ 1191077 w 1204329"/>
                    <a:gd name="connsiteY26" fmla="*/ 320768 h 493047"/>
                    <a:gd name="connsiteX27" fmla="*/ 1164572 w 1204329"/>
                    <a:gd name="connsiteY27" fmla="*/ 347273 h 493047"/>
                    <a:gd name="connsiteX28" fmla="*/ 1098311 w 1204329"/>
                    <a:gd name="connsiteY28" fmla="*/ 334021 h 493047"/>
                    <a:gd name="connsiteX29" fmla="*/ 1018798 w 1204329"/>
                    <a:gd name="connsiteY29" fmla="*/ 307516 h 493047"/>
                    <a:gd name="connsiteX30" fmla="*/ 979042 w 1204329"/>
                    <a:gd name="connsiteY30" fmla="*/ 281012 h 493047"/>
                    <a:gd name="connsiteX31" fmla="*/ 939285 w 1204329"/>
                    <a:gd name="connsiteY31" fmla="*/ 267760 h 493047"/>
                    <a:gd name="connsiteX32" fmla="*/ 912781 w 1204329"/>
                    <a:gd name="connsiteY32" fmla="*/ 241255 h 493047"/>
                    <a:gd name="connsiteX33" fmla="*/ 873024 w 1204329"/>
                    <a:gd name="connsiteY33" fmla="*/ 228003 h 493047"/>
                    <a:gd name="connsiteX34" fmla="*/ 727250 w 1204329"/>
                    <a:gd name="connsiteY34" fmla="*/ 201499 h 493047"/>
                    <a:gd name="connsiteX35" fmla="*/ 674242 w 1204329"/>
                    <a:gd name="connsiteY35" fmla="*/ 188247 h 493047"/>
                    <a:gd name="connsiteX36" fmla="*/ 581477 w 1204329"/>
                    <a:gd name="connsiteY36" fmla="*/ 201499 h 493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1204329" h="493047">
                      <a:moveTo>
                        <a:pt x="700746" y="188247"/>
                      </a:moveTo>
                      <a:cubicBezTo>
                        <a:pt x="643320" y="192664"/>
                        <a:pt x="585359" y="192516"/>
                        <a:pt x="528468" y="201499"/>
                      </a:cubicBezTo>
                      <a:cubicBezTo>
                        <a:pt x="500872" y="205856"/>
                        <a:pt x="448955" y="228003"/>
                        <a:pt x="448955" y="228003"/>
                      </a:cubicBezTo>
                      <a:cubicBezTo>
                        <a:pt x="422451" y="245673"/>
                        <a:pt x="391967" y="258488"/>
                        <a:pt x="369442" y="281012"/>
                      </a:cubicBezTo>
                      <a:cubicBezTo>
                        <a:pt x="331675" y="318778"/>
                        <a:pt x="353333" y="300585"/>
                        <a:pt x="303181" y="334021"/>
                      </a:cubicBezTo>
                      <a:cubicBezTo>
                        <a:pt x="257744" y="402177"/>
                        <a:pt x="300028" y="349795"/>
                        <a:pt x="236920" y="400281"/>
                      </a:cubicBezTo>
                      <a:cubicBezTo>
                        <a:pt x="184944" y="441862"/>
                        <a:pt x="239704" y="417023"/>
                        <a:pt x="170659" y="440038"/>
                      </a:cubicBezTo>
                      <a:cubicBezTo>
                        <a:pt x="157407" y="448873"/>
                        <a:pt x="145457" y="460073"/>
                        <a:pt x="130903" y="466542"/>
                      </a:cubicBezTo>
                      <a:cubicBezTo>
                        <a:pt x="105373" y="477889"/>
                        <a:pt x="51390" y="493047"/>
                        <a:pt x="51390" y="493047"/>
                      </a:cubicBezTo>
                      <a:cubicBezTo>
                        <a:pt x="-28123" y="466541"/>
                        <a:pt x="2744" y="491194"/>
                        <a:pt x="24885" y="347273"/>
                      </a:cubicBezTo>
                      <a:cubicBezTo>
                        <a:pt x="32557" y="297406"/>
                        <a:pt x="36784" y="315834"/>
                        <a:pt x="64642" y="281012"/>
                      </a:cubicBezTo>
                      <a:cubicBezTo>
                        <a:pt x="74592" y="268575"/>
                        <a:pt x="79884" y="252517"/>
                        <a:pt x="91146" y="241255"/>
                      </a:cubicBezTo>
                      <a:cubicBezTo>
                        <a:pt x="116835" y="215566"/>
                        <a:pt x="138325" y="212277"/>
                        <a:pt x="170659" y="201499"/>
                      </a:cubicBezTo>
                      <a:cubicBezTo>
                        <a:pt x="253702" y="90775"/>
                        <a:pt x="167387" y="184908"/>
                        <a:pt x="250172" y="135238"/>
                      </a:cubicBezTo>
                      <a:cubicBezTo>
                        <a:pt x="260886" y="128810"/>
                        <a:pt x="266281" y="115665"/>
                        <a:pt x="276677" y="108734"/>
                      </a:cubicBezTo>
                      <a:cubicBezTo>
                        <a:pt x="293114" y="97776"/>
                        <a:pt x="312533" y="92030"/>
                        <a:pt x="329685" y="82229"/>
                      </a:cubicBezTo>
                      <a:cubicBezTo>
                        <a:pt x="401612" y="41128"/>
                        <a:pt x="336312" y="66768"/>
                        <a:pt x="409198" y="42473"/>
                      </a:cubicBezTo>
                      <a:cubicBezTo>
                        <a:pt x="422450" y="33638"/>
                        <a:pt x="434042" y="21561"/>
                        <a:pt x="448955" y="15968"/>
                      </a:cubicBezTo>
                      <a:cubicBezTo>
                        <a:pt x="543325" y="-19421"/>
                        <a:pt x="783320" y="14902"/>
                        <a:pt x="806764" y="15968"/>
                      </a:cubicBezTo>
                      <a:cubicBezTo>
                        <a:pt x="844585" y="23533"/>
                        <a:pt x="888610" y="31246"/>
                        <a:pt x="926033" y="42473"/>
                      </a:cubicBezTo>
                      <a:cubicBezTo>
                        <a:pt x="952793" y="50501"/>
                        <a:pt x="982300" y="53480"/>
                        <a:pt x="1005546" y="68977"/>
                      </a:cubicBezTo>
                      <a:cubicBezTo>
                        <a:pt x="1018798" y="77812"/>
                        <a:pt x="1032866" y="85531"/>
                        <a:pt x="1045303" y="95481"/>
                      </a:cubicBezTo>
                      <a:cubicBezTo>
                        <a:pt x="1055059" y="103286"/>
                        <a:pt x="1061093" y="115558"/>
                        <a:pt x="1071807" y="121986"/>
                      </a:cubicBezTo>
                      <a:cubicBezTo>
                        <a:pt x="1083785" y="129173"/>
                        <a:pt x="1098312" y="130821"/>
                        <a:pt x="1111564" y="135238"/>
                      </a:cubicBezTo>
                      <a:cubicBezTo>
                        <a:pt x="1124816" y="144073"/>
                        <a:pt x="1138883" y="151792"/>
                        <a:pt x="1151320" y="161742"/>
                      </a:cubicBezTo>
                      <a:cubicBezTo>
                        <a:pt x="1178293" y="183321"/>
                        <a:pt x="1184651" y="198487"/>
                        <a:pt x="1204329" y="228003"/>
                      </a:cubicBezTo>
                      <a:cubicBezTo>
                        <a:pt x="1199912" y="258925"/>
                        <a:pt x="1200955" y="291135"/>
                        <a:pt x="1191077" y="320768"/>
                      </a:cubicBezTo>
                      <a:cubicBezTo>
                        <a:pt x="1187126" y="332621"/>
                        <a:pt x="1176941" y="345506"/>
                        <a:pt x="1164572" y="347273"/>
                      </a:cubicBezTo>
                      <a:cubicBezTo>
                        <a:pt x="1142274" y="350459"/>
                        <a:pt x="1120042" y="339948"/>
                        <a:pt x="1098311" y="334021"/>
                      </a:cubicBezTo>
                      <a:cubicBezTo>
                        <a:pt x="1071357" y="326670"/>
                        <a:pt x="1018798" y="307516"/>
                        <a:pt x="1018798" y="307516"/>
                      </a:cubicBezTo>
                      <a:cubicBezTo>
                        <a:pt x="1005546" y="298681"/>
                        <a:pt x="993288" y="288135"/>
                        <a:pt x="979042" y="281012"/>
                      </a:cubicBezTo>
                      <a:cubicBezTo>
                        <a:pt x="966548" y="274765"/>
                        <a:pt x="951263" y="274947"/>
                        <a:pt x="939285" y="267760"/>
                      </a:cubicBezTo>
                      <a:cubicBezTo>
                        <a:pt x="928571" y="261332"/>
                        <a:pt x="923495" y="247683"/>
                        <a:pt x="912781" y="241255"/>
                      </a:cubicBezTo>
                      <a:cubicBezTo>
                        <a:pt x="900803" y="234068"/>
                        <a:pt x="886456" y="231841"/>
                        <a:pt x="873024" y="228003"/>
                      </a:cubicBezTo>
                      <a:cubicBezTo>
                        <a:pt x="794122" y="205460"/>
                        <a:pt x="830484" y="220269"/>
                        <a:pt x="727250" y="201499"/>
                      </a:cubicBezTo>
                      <a:cubicBezTo>
                        <a:pt x="709331" y="198241"/>
                        <a:pt x="691911" y="192664"/>
                        <a:pt x="674242" y="188247"/>
                      </a:cubicBezTo>
                      <a:cubicBezTo>
                        <a:pt x="590372" y="202225"/>
                        <a:pt x="621599" y="201499"/>
                        <a:pt x="581477" y="201499"/>
                      </a:cubicBezTo>
                    </a:path>
                  </a:pathLst>
                </a:custGeom>
                <a:solidFill>
                  <a:srgbClr val="FF66F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126" name="フリーフォーム 125"/>
                <p:cNvSpPr/>
                <p:nvPr/>
              </p:nvSpPr>
              <p:spPr>
                <a:xfrm>
                  <a:off x="4122235" y="3844323"/>
                  <a:ext cx="1204329" cy="493047"/>
                </a:xfrm>
                <a:custGeom>
                  <a:avLst/>
                  <a:gdLst>
                    <a:gd name="connsiteX0" fmla="*/ 700746 w 1204329"/>
                    <a:gd name="connsiteY0" fmla="*/ 188247 h 493047"/>
                    <a:gd name="connsiteX1" fmla="*/ 528468 w 1204329"/>
                    <a:gd name="connsiteY1" fmla="*/ 201499 h 493047"/>
                    <a:gd name="connsiteX2" fmla="*/ 448955 w 1204329"/>
                    <a:gd name="connsiteY2" fmla="*/ 228003 h 493047"/>
                    <a:gd name="connsiteX3" fmla="*/ 369442 w 1204329"/>
                    <a:gd name="connsiteY3" fmla="*/ 281012 h 493047"/>
                    <a:gd name="connsiteX4" fmla="*/ 303181 w 1204329"/>
                    <a:gd name="connsiteY4" fmla="*/ 334021 h 493047"/>
                    <a:gd name="connsiteX5" fmla="*/ 236920 w 1204329"/>
                    <a:gd name="connsiteY5" fmla="*/ 400281 h 493047"/>
                    <a:gd name="connsiteX6" fmla="*/ 170659 w 1204329"/>
                    <a:gd name="connsiteY6" fmla="*/ 440038 h 493047"/>
                    <a:gd name="connsiteX7" fmla="*/ 130903 w 1204329"/>
                    <a:gd name="connsiteY7" fmla="*/ 466542 h 493047"/>
                    <a:gd name="connsiteX8" fmla="*/ 51390 w 1204329"/>
                    <a:gd name="connsiteY8" fmla="*/ 493047 h 493047"/>
                    <a:gd name="connsiteX9" fmla="*/ 24885 w 1204329"/>
                    <a:gd name="connsiteY9" fmla="*/ 347273 h 493047"/>
                    <a:gd name="connsiteX10" fmla="*/ 64642 w 1204329"/>
                    <a:gd name="connsiteY10" fmla="*/ 281012 h 493047"/>
                    <a:gd name="connsiteX11" fmla="*/ 91146 w 1204329"/>
                    <a:gd name="connsiteY11" fmla="*/ 241255 h 493047"/>
                    <a:gd name="connsiteX12" fmla="*/ 170659 w 1204329"/>
                    <a:gd name="connsiteY12" fmla="*/ 201499 h 493047"/>
                    <a:gd name="connsiteX13" fmla="*/ 250172 w 1204329"/>
                    <a:gd name="connsiteY13" fmla="*/ 135238 h 493047"/>
                    <a:gd name="connsiteX14" fmla="*/ 276677 w 1204329"/>
                    <a:gd name="connsiteY14" fmla="*/ 108734 h 493047"/>
                    <a:gd name="connsiteX15" fmla="*/ 329685 w 1204329"/>
                    <a:gd name="connsiteY15" fmla="*/ 82229 h 493047"/>
                    <a:gd name="connsiteX16" fmla="*/ 409198 w 1204329"/>
                    <a:gd name="connsiteY16" fmla="*/ 42473 h 493047"/>
                    <a:gd name="connsiteX17" fmla="*/ 448955 w 1204329"/>
                    <a:gd name="connsiteY17" fmla="*/ 15968 h 493047"/>
                    <a:gd name="connsiteX18" fmla="*/ 806764 w 1204329"/>
                    <a:gd name="connsiteY18" fmla="*/ 15968 h 493047"/>
                    <a:gd name="connsiteX19" fmla="*/ 926033 w 1204329"/>
                    <a:gd name="connsiteY19" fmla="*/ 42473 h 493047"/>
                    <a:gd name="connsiteX20" fmla="*/ 1005546 w 1204329"/>
                    <a:gd name="connsiteY20" fmla="*/ 68977 h 493047"/>
                    <a:gd name="connsiteX21" fmla="*/ 1045303 w 1204329"/>
                    <a:gd name="connsiteY21" fmla="*/ 95481 h 493047"/>
                    <a:gd name="connsiteX22" fmla="*/ 1071807 w 1204329"/>
                    <a:gd name="connsiteY22" fmla="*/ 121986 h 493047"/>
                    <a:gd name="connsiteX23" fmla="*/ 1111564 w 1204329"/>
                    <a:gd name="connsiteY23" fmla="*/ 135238 h 493047"/>
                    <a:gd name="connsiteX24" fmla="*/ 1151320 w 1204329"/>
                    <a:gd name="connsiteY24" fmla="*/ 161742 h 493047"/>
                    <a:gd name="connsiteX25" fmla="*/ 1204329 w 1204329"/>
                    <a:gd name="connsiteY25" fmla="*/ 228003 h 493047"/>
                    <a:gd name="connsiteX26" fmla="*/ 1191077 w 1204329"/>
                    <a:gd name="connsiteY26" fmla="*/ 320768 h 493047"/>
                    <a:gd name="connsiteX27" fmla="*/ 1164572 w 1204329"/>
                    <a:gd name="connsiteY27" fmla="*/ 347273 h 493047"/>
                    <a:gd name="connsiteX28" fmla="*/ 1098311 w 1204329"/>
                    <a:gd name="connsiteY28" fmla="*/ 334021 h 493047"/>
                    <a:gd name="connsiteX29" fmla="*/ 1018798 w 1204329"/>
                    <a:gd name="connsiteY29" fmla="*/ 307516 h 493047"/>
                    <a:gd name="connsiteX30" fmla="*/ 979042 w 1204329"/>
                    <a:gd name="connsiteY30" fmla="*/ 281012 h 493047"/>
                    <a:gd name="connsiteX31" fmla="*/ 939285 w 1204329"/>
                    <a:gd name="connsiteY31" fmla="*/ 267760 h 493047"/>
                    <a:gd name="connsiteX32" fmla="*/ 912781 w 1204329"/>
                    <a:gd name="connsiteY32" fmla="*/ 241255 h 493047"/>
                    <a:gd name="connsiteX33" fmla="*/ 873024 w 1204329"/>
                    <a:gd name="connsiteY33" fmla="*/ 228003 h 493047"/>
                    <a:gd name="connsiteX34" fmla="*/ 727250 w 1204329"/>
                    <a:gd name="connsiteY34" fmla="*/ 201499 h 493047"/>
                    <a:gd name="connsiteX35" fmla="*/ 674242 w 1204329"/>
                    <a:gd name="connsiteY35" fmla="*/ 188247 h 493047"/>
                    <a:gd name="connsiteX36" fmla="*/ 581477 w 1204329"/>
                    <a:gd name="connsiteY36" fmla="*/ 201499 h 493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1204329" h="493047">
                      <a:moveTo>
                        <a:pt x="700746" y="188247"/>
                      </a:moveTo>
                      <a:cubicBezTo>
                        <a:pt x="643320" y="192664"/>
                        <a:pt x="585359" y="192516"/>
                        <a:pt x="528468" y="201499"/>
                      </a:cubicBezTo>
                      <a:cubicBezTo>
                        <a:pt x="500872" y="205856"/>
                        <a:pt x="448955" y="228003"/>
                        <a:pt x="448955" y="228003"/>
                      </a:cubicBezTo>
                      <a:cubicBezTo>
                        <a:pt x="422451" y="245673"/>
                        <a:pt x="391967" y="258488"/>
                        <a:pt x="369442" y="281012"/>
                      </a:cubicBezTo>
                      <a:cubicBezTo>
                        <a:pt x="331675" y="318778"/>
                        <a:pt x="353333" y="300585"/>
                        <a:pt x="303181" y="334021"/>
                      </a:cubicBezTo>
                      <a:cubicBezTo>
                        <a:pt x="257744" y="402177"/>
                        <a:pt x="300028" y="349795"/>
                        <a:pt x="236920" y="400281"/>
                      </a:cubicBezTo>
                      <a:cubicBezTo>
                        <a:pt x="184944" y="441862"/>
                        <a:pt x="239704" y="417023"/>
                        <a:pt x="170659" y="440038"/>
                      </a:cubicBezTo>
                      <a:cubicBezTo>
                        <a:pt x="157407" y="448873"/>
                        <a:pt x="145457" y="460073"/>
                        <a:pt x="130903" y="466542"/>
                      </a:cubicBezTo>
                      <a:cubicBezTo>
                        <a:pt x="105373" y="477889"/>
                        <a:pt x="51390" y="493047"/>
                        <a:pt x="51390" y="493047"/>
                      </a:cubicBezTo>
                      <a:cubicBezTo>
                        <a:pt x="-28123" y="466541"/>
                        <a:pt x="2744" y="491194"/>
                        <a:pt x="24885" y="347273"/>
                      </a:cubicBezTo>
                      <a:cubicBezTo>
                        <a:pt x="32557" y="297406"/>
                        <a:pt x="36784" y="315834"/>
                        <a:pt x="64642" y="281012"/>
                      </a:cubicBezTo>
                      <a:cubicBezTo>
                        <a:pt x="74592" y="268575"/>
                        <a:pt x="79884" y="252517"/>
                        <a:pt x="91146" y="241255"/>
                      </a:cubicBezTo>
                      <a:cubicBezTo>
                        <a:pt x="116835" y="215566"/>
                        <a:pt x="138325" y="212277"/>
                        <a:pt x="170659" y="201499"/>
                      </a:cubicBezTo>
                      <a:cubicBezTo>
                        <a:pt x="253702" y="90775"/>
                        <a:pt x="167387" y="184908"/>
                        <a:pt x="250172" y="135238"/>
                      </a:cubicBezTo>
                      <a:cubicBezTo>
                        <a:pt x="260886" y="128810"/>
                        <a:pt x="266281" y="115665"/>
                        <a:pt x="276677" y="108734"/>
                      </a:cubicBezTo>
                      <a:cubicBezTo>
                        <a:pt x="293114" y="97776"/>
                        <a:pt x="312533" y="92030"/>
                        <a:pt x="329685" y="82229"/>
                      </a:cubicBezTo>
                      <a:cubicBezTo>
                        <a:pt x="401612" y="41128"/>
                        <a:pt x="336312" y="66768"/>
                        <a:pt x="409198" y="42473"/>
                      </a:cubicBezTo>
                      <a:cubicBezTo>
                        <a:pt x="422450" y="33638"/>
                        <a:pt x="434042" y="21561"/>
                        <a:pt x="448955" y="15968"/>
                      </a:cubicBezTo>
                      <a:cubicBezTo>
                        <a:pt x="543325" y="-19421"/>
                        <a:pt x="783320" y="14902"/>
                        <a:pt x="806764" y="15968"/>
                      </a:cubicBezTo>
                      <a:cubicBezTo>
                        <a:pt x="844585" y="23533"/>
                        <a:pt x="888610" y="31246"/>
                        <a:pt x="926033" y="42473"/>
                      </a:cubicBezTo>
                      <a:cubicBezTo>
                        <a:pt x="952793" y="50501"/>
                        <a:pt x="982300" y="53480"/>
                        <a:pt x="1005546" y="68977"/>
                      </a:cubicBezTo>
                      <a:cubicBezTo>
                        <a:pt x="1018798" y="77812"/>
                        <a:pt x="1032866" y="85531"/>
                        <a:pt x="1045303" y="95481"/>
                      </a:cubicBezTo>
                      <a:cubicBezTo>
                        <a:pt x="1055059" y="103286"/>
                        <a:pt x="1061093" y="115558"/>
                        <a:pt x="1071807" y="121986"/>
                      </a:cubicBezTo>
                      <a:cubicBezTo>
                        <a:pt x="1083785" y="129173"/>
                        <a:pt x="1098312" y="130821"/>
                        <a:pt x="1111564" y="135238"/>
                      </a:cubicBezTo>
                      <a:cubicBezTo>
                        <a:pt x="1124816" y="144073"/>
                        <a:pt x="1138883" y="151792"/>
                        <a:pt x="1151320" y="161742"/>
                      </a:cubicBezTo>
                      <a:cubicBezTo>
                        <a:pt x="1178293" y="183321"/>
                        <a:pt x="1184651" y="198487"/>
                        <a:pt x="1204329" y="228003"/>
                      </a:cubicBezTo>
                      <a:cubicBezTo>
                        <a:pt x="1199912" y="258925"/>
                        <a:pt x="1200955" y="291135"/>
                        <a:pt x="1191077" y="320768"/>
                      </a:cubicBezTo>
                      <a:cubicBezTo>
                        <a:pt x="1187126" y="332621"/>
                        <a:pt x="1176941" y="345506"/>
                        <a:pt x="1164572" y="347273"/>
                      </a:cubicBezTo>
                      <a:cubicBezTo>
                        <a:pt x="1142274" y="350459"/>
                        <a:pt x="1120042" y="339948"/>
                        <a:pt x="1098311" y="334021"/>
                      </a:cubicBezTo>
                      <a:cubicBezTo>
                        <a:pt x="1071357" y="326670"/>
                        <a:pt x="1018798" y="307516"/>
                        <a:pt x="1018798" y="307516"/>
                      </a:cubicBezTo>
                      <a:cubicBezTo>
                        <a:pt x="1005546" y="298681"/>
                        <a:pt x="993288" y="288135"/>
                        <a:pt x="979042" y="281012"/>
                      </a:cubicBezTo>
                      <a:cubicBezTo>
                        <a:pt x="966548" y="274765"/>
                        <a:pt x="951263" y="274947"/>
                        <a:pt x="939285" y="267760"/>
                      </a:cubicBezTo>
                      <a:cubicBezTo>
                        <a:pt x="928571" y="261332"/>
                        <a:pt x="923495" y="247683"/>
                        <a:pt x="912781" y="241255"/>
                      </a:cubicBezTo>
                      <a:cubicBezTo>
                        <a:pt x="900803" y="234068"/>
                        <a:pt x="886456" y="231841"/>
                        <a:pt x="873024" y="228003"/>
                      </a:cubicBezTo>
                      <a:cubicBezTo>
                        <a:pt x="794122" y="205460"/>
                        <a:pt x="830484" y="220269"/>
                        <a:pt x="727250" y="201499"/>
                      </a:cubicBezTo>
                      <a:cubicBezTo>
                        <a:pt x="709331" y="198241"/>
                        <a:pt x="691911" y="192664"/>
                        <a:pt x="674242" y="188247"/>
                      </a:cubicBezTo>
                      <a:cubicBezTo>
                        <a:pt x="590372" y="202225"/>
                        <a:pt x="621599" y="201499"/>
                        <a:pt x="581477" y="201499"/>
                      </a:cubicBezTo>
                    </a:path>
                  </a:pathLst>
                </a:custGeom>
                <a:solidFill>
                  <a:srgbClr val="FF66F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</p:grpSp>
          <p:sp>
            <p:nvSpPr>
              <p:cNvPr id="124" name="正方形/長方形 123"/>
              <p:cNvSpPr/>
              <p:nvPr/>
            </p:nvSpPr>
            <p:spPr>
              <a:xfrm>
                <a:off x="3211081" y="1525873"/>
                <a:ext cx="3110384" cy="1353091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ja-JP" altLang="en-US" sz="2000" b="0" cap="none" spc="0" dirty="0" smtClean="0">
                    <a:ln w="18415" cmpd="sng">
                      <a:solidFill>
                        <a:sysClr val="windowText" lastClr="000000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</a:rPr>
                  <a:t>もんだい</a:t>
                </a:r>
                <a:endParaRPr lang="ja-JP" altLang="en-US" sz="2000" b="0" cap="none" spc="0" dirty="0">
                  <a:ln w="18415" cmpd="sng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134" name="グループ化 133"/>
            <p:cNvGrpSpPr/>
            <p:nvPr/>
          </p:nvGrpSpPr>
          <p:grpSpPr>
            <a:xfrm>
              <a:off x="321431" y="3426016"/>
              <a:ext cx="1455374" cy="1384722"/>
              <a:chOff x="2744777" y="1484784"/>
              <a:chExt cx="4050390" cy="4682851"/>
            </a:xfrm>
          </p:grpSpPr>
          <p:grpSp>
            <p:nvGrpSpPr>
              <p:cNvPr id="135" name="グループ化 134"/>
              <p:cNvGrpSpPr/>
              <p:nvPr/>
            </p:nvGrpSpPr>
            <p:grpSpPr>
              <a:xfrm>
                <a:off x="2744777" y="1484784"/>
                <a:ext cx="4050390" cy="4682851"/>
                <a:chOff x="2668961" y="1844824"/>
                <a:chExt cx="4050390" cy="4682851"/>
              </a:xfrm>
            </p:grpSpPr>
            <p:sp>
              <p:nvSpPr>
                <p:cNvPr id="140" name="フリーフォーム 139"/>
                <p:cNvSpPr/>
                <p:nvPr/>
              </p:nvSpPr>
              <p:spPr>
                <a:xfrm>
                  <a:off x="2668961" y="1844824"/>
                  <a:ext cx="4050390" cy="4682851"/>
                </a:xfrm>
                <a:custGeom>
                  <a:avLst/>
                  <a:gdLst>
                    <a:gd name="connsiteX0" fmla="*/ 1277497 w 4050390"/>
                    <a:gd name="connsiteY0" fmla="*/ 35515 h 4334120"/>
                    <a:gd name="connsiteX1" fmla="*/ 747410 w 4050390"/>
                    <a:gd name="connsiteY1" fmla="*/ 287306 h 4334120"/>
                    <a:gd name="connsiteX2" fmla="*/ 349845 w 4050390"/>
                    <a:gd name="connsiteY2" fmla="*/ 936663 h 4334120"/>
                    <a:gd name="connsiteX3" fmla="*/ 190819 w 4050390"/>
                    <a:gd name="connsiteY3" fmla="*/ 2672698 h 4334120"/>
                    <a:gd name="connsiteX4" fmla="*/ 204071 w 4050390"/>
                    <a:gd name="connsiteY4" fmla="*/ 4209950 h 4334120"/>
                    <a:gd name="connsiteX5" fmla="*/ 270332 w 4050390"/>
                    <a:gd name="connsiteY5" fmla="*/ 4249706 h 4334120"/>
                    <a:gd name="connsiteX6" fmla="*/ 3649637 w 4050390"/>
                    <a:gd name="connsiteY6" fmla="*/ 4302715 h 4334120"/>
                    <a:gd name="connsiteX7" fmla="*/ 4020697 w 4050390"/>
                    <a:gd name="connsiteY7" fmla="*/ 4249706 h 4334120"/>
                    <a:gd name="connsiteX8" fmla="*/ 3967689 w 4050390"/>
                    <a:gd name="connsiteY8" fmla="*/ 4156941 h 4334120"/>
                    <a:gd name="connsiteX9" fmla="*/ 3914680 w 4050390"/>
                    <a:gd name="connsiteY9" fmla="*/ 2526924 h 4334120"/>
                    <a:gd name="connsiteX10" fmla="*/ 3768906 w 4050390"/>
                    <a:gd name="connsiteY10" fmla="*/ 578854 h 4334120"/>
                    <a:gd name="connsiteX11" fmla="*/ 2152141 w 4050390"/>
                    <a:gd name="connsiteY11" fmla="*/ 22263 h 4334120"/>
                    <a:gd name="connsiteX12" fmla="*/ 1065463 w 4050390"/>
                    <a:gd name="connsiteY12" fmla="*/ 101776 h 4334120"/>
                    <a:gd name="connsiteX13" fmla="*/ 1065463 w 4050390"/>
                    <a:gd name="connsiteY13" fmla="*/ 101776 h 43341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4050390" h="4334120">
                      <a:moveTo>
                        <a:pt x="1277497" y="35515"/>
                      </a:moveTo>
                      <a:cubicBezTo>
                        <a:pt x="1089758" y="86315"/>
                        <a:pt x="902019" y="137115"/>
                        <a:pt x="747410" y="287306"/>
                      </a:cubicBezTo>
                      <a:cubicBezTo>
                        <a:pt x="592801" y="437497"/>
                        <a:pt x="442610" y="539098"/>
                        <a:pt x="349845" y="936663"/>
                      </a:cubicBezTo>
                      <a:cubicBezTo>
                        <a:pt x="257080" y="1334228"/>
                        <a:pt x="215115" y="2127150"/>
                        <a:pt x="190819" y="2672698"/>
                      </a:cubicBezTo>
                      <a:cubicBezTo>
                        <a:pt x="166523" y="3218246"/>
                        <a:pt x="190819" y="3947115"/>
                        <a:pt x="204071" y="4209950"/>
                      </a:cubicBezTo>
                      <a:cubicBezTo>
                        <a:pt x="217323" y="4472785"/>
                        <a:pt x="-303929" y="4234245"/>
                        <a:pt x="270332" y="4249706"/>
                      </a:cubicBezTo>
                      <a:cubicBezTo>
                        <a:pt x="844593" y="4265167"/>
                        <a:pt x="3024576" y="4302715"/>
                        <a:pt x="3649637" y="4302715"/>
                      </a:cubicBezTo>
                      <a:cubicBezTo>
                        <a:pt x="4274698" y="4302715"/>
                        <a:pt x="3967688" y="4274002"/>
                        <a:pt x="4020697" y="4249706"/>
                      </a:cubicBezTo>
                      <a:cubicBezTo>
                        <a:pt x="4073706" y="4225410"/>
                        <a:pt x="3985359" y="4444071"/>
                        <a:pt x="3967689" y="4156941"/>
                      </a:cubicBezTo>
                      <a:cubicBezTo>
                        <a:pt x="3950020" y="3869811"/>
                        <a:pt x="3947811" y="3123272"/>
                        <a:pt x="3914680" y="2526924"/>
                      </a:cubicBezTo>
                      <a:cubicBezTo>
                        <a:pt x="3881550" y="1930576"/>
                        <a:pt x="4062663" y="996298"/>
                        <a:pt x="3768906" y="578854"/>
                      </a:cubicBezTo>
                      <a:cubicBezTo>
                        <a:pt x="3475150" y="161411"/>
                        <a:pt x="2602715" y="101776"/>
                        <a:pt x="2152141" y="22263"/>
                      </a:cubicBezTo>
                      <a:cubicBezTo>
                        <a:pt x="1701567" y="-57250"/>
                        <a:pt x="1065463" y="101776"/>
                        <a:pt x="1065463" y="101776"/>
                      </a:cubicBezTo>
                      <a:lnTo>
                        <a:pt x="1065463" y="101776"/>
                      </a:lnTo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141" name="円/楕円 140"/>
                <p:cNvSpPr/>
                <p:nvPr/>
              </p:nvSpPr>
              <p:spPr>
                <a:xfrm>
                  <a:off x="3539968" y="2708920"/>
                  <a:ext cx="864096" cy="864096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142" name="弦 141"/>
                <p:cNvSpPr/>
                <p:nvPr/>
              </p:nvSpPr>
              <p:spPr>
                <a:xfrm rot="17413514">
                  <a:off x="3511875" y="2740803"/>
                  <a:ext cx="863204" cy="848977"/>
                </a:xfrm>
                <a:prstGeom prst="chord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143" name="円/楕円 142"/>
                <p:cNvSpPr/>
                <p:nvPr/>
              </p:nvSpPr>
              <p:spPr>
                <a:xfrm>
                  <a:off x="4913988" y="2708920"/>
                  <a:ext cx="864096" cy="864096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144" name="弦 143"/>
                <p:cNvSpPr/>
                <p:nvPr/>
              </p:nvSpPr>
              <p:spPr>
                <a:xfrm rot="17413514">
                  <a:off x="4885895" y="2740803"/>
                  <a:ext cx="863204" cy="848977"/>
                </a:xfrm>
                <a:prstGeom prst="chord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145" name="円/楕円 144"/>
                <p:cNvSpPr/>
                <p:nvPr/>
              </p:nvSpPr>
              <p:spPr>
                <a:xfrm>
                  <a:off x="3779912" y="2996952"/>
                  <a:ext cx="360040" cy="28803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146" name="円/楕円 145"/>
                <p:cNvSpPr/>
                <p:nvPr/>
              </p:nvSpPr>
              <p:spPr>
                <a:xfrm>
                  <a:off x="5137477" y="3021275"/>
                  <a:ext cx="360040" cy="28803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</p:grpSp>
          <p:grpSp>
            <p:nvGrpSpPr>
              <p:cNvPr id="136" name="グループ化 135"/>
              <p:cNvGrpSpPr/>
              <p:nvPr/>
            </p:nvGrpSpPr>
            <p:grpSpPr>
              <a:xfrm>
                <a:off x="4333282" y="3948385"/>
                <a:ext cx="880011" cy="701173"/>
                <a:chOff x="4109793" y="3844323"/>
                <a:chExt cx="1216771" cy="701173"/>
              </a:xfrm>
            </p:grpSpPr>
            <p:sp>
              <p:nvSpPr>
                <p:cNvPr id="138" name="フリーフォーム 137"/>
                <p:cNvSpPr/>
                <p:nvPr/>
              </p:nvSpPr>
              <p:spPr>
                <a:xfrm>
                  <a:off x="4109793" y="4052449"/>
                  <a:ext cx="1204329" cy="493047"/>
                </a:xfrm>
                <a:custGeom>
                  <a:avLst/>
                  <a:gdLst>
                    <a:gd name="connsiteX0" fmla="*/ 700746 w 1204329"/>
                    <a:gd name="connsiteY0" fmla="*/ 188247 h 493047"/>
                    <a:gd name="connsiteX1" fmla="*/ 528468 w 1204329"/>
                    <a:gd name="connsiteY1" fmla="*/ 201499 h 493047"/>
                    <a:gd name="connsiteX2" fmla="*/ 448955 w 1204329"/>
                    <a:gd name="connsiteY2" fmla="*/ 228003 h 493047"/>
                    <a:gd name="connsiteX3" fmla="*/ 369442 w 1204329"/>
                    <a:gd name="connsiteY3" fmla="*/ 281012 h 493047"/>
                    <a:gd name="connsiteX4" fmla="*/ 303181 w 1204329"/>
                    <a:gd name="connsiteY4" fmla="*/ 334021 h 493047"/>
                    <a:gd name="connsiteX5" fmla="*/ 236920 w 1204329"/>
                    <a:gd name="connsiteY5" fmla="*/ 400281 h 493047"/>
                    <a:gd name="connsiteX6" fmla="*/ 170659 w 1204329"/>
                    <a:gd name="connsiteY6" fmla="*/ 440038 h 493047"/>
                    <a:gd name="connsiteX7" fmla="*/ 130903 w 1204329"/>
                    <a:gd name="connsiteY7" fmla="*/ 466542 h 493047"/>
                    <a:gd name="connsiteX8" fmla="*/ 51390 w 1204329"/>
                    <a:gd name="connsiteY8" fmla="*/ 493047 h 493047"/>
                    <a:gd name="connsiteX9" fmla="*/ 24885 w 1204329"/>
                    <a:gd name="connsiteY9" fmla="*/ 347273 h 493047"/>
                    <a:gd name="connsiteX10" fmla="*/ 64642 w 1204329"/>
                    <a:gd name="connsiteY10" fmla="*/ 281012 h 493047"/>
                    <a:gd name="connsiteX11" fmla="*/ 91146 w 1204329"/>
                    <a:gd name="connsiteY11" fmla="*/ 241255 h 493047"/>
                    <a:gd name="connsiteX12" fmla="*/ 170659 w 1204329"/>
                    <a:gd name="connsiteY12" fmla="*/ 201499 h 493047"/>
                    <a:gd name="connsiteX13" fmla="*/ 250172 w 1204329"/>
                    <a:gd name="connsiteY13" fmla="*/ 135238 h 493047"/>
                    <a:gd name="connsiteX14" fmla="*/ 276677 w 1204329"/>
                    <a:gd name="connsiteY14" fmla="*/ 108734 h 493047"/>
                    <a:gd name="connsiteX15" fmla="*/ 329685 w 1204329"/>
                    <a:gd name="connsiteY15" fmla="*/ 82229 h 493047"/>
                    <a:gd name="connsiteX16" fmla="*/ 409198 w 1204329"/>
                    <a:gd name="connsiteY16" fmla="*/ 42473 h 493047"/>
                    <a:gd name="connsiteX17" fmla="*/ 448955 w 1204329"/>
                    <a:gd name="connsiteY17" fmla="*/ 15968 h 493047"/>
                    <a:gd name="connsiteX18" fmla="*/ 806764 w 1204329"/>
                    <a:gd name="connsiteY18" fmla="*/ 15968 h 493047"/>
                    <a:gd name="connsiteX19" fmla="*/ 926033 w 1204329"/>
                    <a:gd name="connsiteY19" fmla="*/ 42473 h 493047"/>
                    <a:gd name="connsiteX20" fmla="*/ 1005546 w 1204329"/>
                    <a:gd name="connsiteY20" fmla="*/ 68977 h 493047"/>
                    <a:gd name="connsiteX21" fmla="*/ 1045303 w 1204329"/>
                    <a:gd name="connsiteY21" fmla="*/ 95481 h 493047"/>
                    <a:gd name="connsiteX22" fmla="*/ 1071807 w 1204329"/>
                    <a:gd name="connsiteY22" fmla="*/ 121986 h 493047"/>
                    <a:gd name="connsiteX23" fmla="*/ 1111564 w 1204329"/>
                    <a:gd name="connsiteY23" fmla="*/ 135238 h 493047"/>
                    <a:gd name="connsiteX24" fmla="*/ 1151320 w 1204329"/>
                    <a:gd name="connsiteY24" fmla="*/ 161742 h 493047"/>
                    <a:gd name="connsiteX25" fmla="*/ 1204329 w 1204329"/>
                    <a:gd name="connsiteY25" fmla="*/ 228003 h 493047"/>
                    <a:gd name="connsiteX26" fmla="*/ 1191077 w 1204329"/>
                    <a:gd name="connsiteY26" fmla="*/ 320768 h 493047"/>
                    <a:gd name="connsiteX27" fmla="*/ 1164572 w 1204329"/>
                    <a:gd name="connsiteY27" fmla="*/ 347273 h 493047"/>
                    <a:gd name="connsiteX28" fmla="*/ 1098311 w 1204329"/>
                    <a:gd name="connsiteY28" fmla="*/ 334021 h 493047"/>
                    <a:gd name="connsiteX29" fmla="*/ 1018798 w 1204329"/>
                    <a:gd name="connsiteY29" fmla="*/ 307516 h 493047"/>
                    <a:gd name="connsiteX30" fmla="*/ 979042 w 1204329"/>
                    <a:gd name="connsiteY30" fmla="*/ 281012 h 493047"/>
                    <a:gd name="connsiteX31" fmla="*/ 939285 w 1204329"/>
                    <a:gd name="connsiteY31" fmla="*/ 267760 h 493047"/>
                    <a:gd name="connsiteX32" fmla="*/ 912781 w 1204329"/>
                    <a:gd name="connsiteY32" fmla="*/ 241255 h 493047"/>
                    <a:gd name="connsiteX33" fmla="*/ 873024 w 1204329"/>
                    <a:gd name="connsiteY33" fmla="*/ 228003 h 493047"/>
                    <a:gd name="connsiteX34" fmla="*/ 727250 w 1204329"/>
                    <a:gd name="connsiteY34" fmla="*/ 201499 h 493047"/>
                    <a:gd name="connsiteX35" fmla="*/ 674242 w 1204329"/>
                    <a:gd name="connsiteY35" fmla="*/ 188247 h 493047"/>
                    <a:gd name="connsiteX36" fmla="*/ 581477 w 1204329"/>
                    <a:gd name="connsiteY36" fmla="*/ 201499 h 493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1204329" h="493047">
                      <a:moveTo>
                        <a:pt x="700746" y="188247"/>
                      </a:moveTo>
                      <a:cubicBezTo>
                        <a:pt x="643320" y="192664"/>
                        <a:pt x="585359" y="192516"/>
                        <a:pt x="528468" y="201499"/>
                      </a:cubicBezTo>
                      <a:cubicBezTo>
                        <a:pt x="500872" y="205856"/>
                        <a:pt x="448955" y="228003"/>
                        <a:pt x="448955" y="228003"/>
                      </a:cubicBezTo>
                      <a:cubicBezTo>
                        <a:pt x="422451" y="245673"/>
                        <a:pt x="391967" y="258488"/>
                        <a:pt x="369442" y="281012"/>
                      </a:cubicBezTo>
                      <a:cubicBezTo>
                        <a:pt x="331675" y="318778"/>
                        <a:pt x="353333" y="300585"/>
                        <a:pt x="303181" y="334021"/>
                      </a:cubicBezTo>
                      <a:cubicBezTo>
                        <a:pt x="257744" y="402177"/>
                        <a:pt x="300028" y="349795"/>
                        <a:pt x="236920" y="400281"/>
                      </a:cubicBezTo>
                      <a:cubicBezTo>
                        <a:pt x="184944" y="441862"/>
                        <a:pt x="239704" y="417023"/>
                        <a:pt x="170659" y="440038"/>
                      </a:cubicBezTo>
                      <a:cubicBezTo>
                        <a:pt x="157407" y="448873"/>
                        <a:pt x="145457" y="460073"/>
                        <a:pt x="130903" y="466542"/>
                      </a:cubicBezTo>
                      <a:cubicBezTo>
                        <a:pt x="105373" y="477889"/>
                        <a:pt x="51390" y="493047"/>
                        <a:pt x="51390" y="493047"/>
                      </a:cubicBezTo>
                      <a:cubicBezTo>
                        <a:pt x="-28123" y="466541"/>
                        <a:pt x="2744" y="491194"/>
                        <a:pt x="24885" y="347273"/>
                      </a:cubicBezTo>
                      <a:cubicBezTo>
                        <a:pt x="32557" y="297406"/>
                        <a:pt x="36784" y="315834"/>
                        <a:pt x="64642" y="281012"/>
                      </a:cubicBezTo>
                      <a:cubicBezTo>
                        <a:pt x="74592" y="268575"/>
                        <a:pt x="79884" y="252517"/>
                        <a:pt x="91146" y="241255"/>
                      </a:cubicBezTo>
                      <a:cubicBezTo>
                        <a:pt x="116835" y="215566"/>
                        <a:pt x="138325" y="212277"/>
                        <a:pt x="170659" y="201499"/>
                      </a:cubicBezTo>
                      <a:cubicBezTo>
                        <a:pt x="253702" y="90775"/>
                        <a:pt x="167387" y="184908"/>
                        <a:pt x="250172" y="135238"/>
                      </a:cubicBezTo>
                      <a:cubicBezTo>
                        <a:pt x="260886" y="128810"/>
                        <a:pt x="266281" y="115665"/>
                        <a:pt x="276677" y="108734"/>
                      </a:cubicBezTo>
                      <a:cubicBezTo>
                        <a:pt x="293114" y="97776"/>
                        <a:pt x="312533" y="92030"/>
                        <a:pt x="329685" y="82229"/>
                      </a:cubicBezTo>
                      <a:cubicBezTo>
                        <a:pt x="401612" y="41128"/>
                        <a:pt x="336312" y="66768"/>
                        <a:pt x="409198" y="42473"/>
                      </a:cubicBezTo>
                      <a:cubicBezTo>
                        <a:pt x="422450" y="33638"/>
                        <a:pt x="434042" y="21561"/>
                        <a:pt x="448955" y="15968"/>
                      </a:cubicBezTo>
                      <a:cubicBezTo>
                        <a:pt x="543325" y="-19421"/>
                        <a:pt x="783320" y="14902"/>
                        <a:pt x="806764" y="15968"/>
                      </a:cubicBezTo>
                      <a:cubicBezTo>
                        <a:pt x="844585" y="23533"/>
                        <a:pt x="888610" y="31246"/>
                        <a:pt x="926033" y="42473"/>
                      </a:cubicBezTo>
                      <a:cubicBezTo>
                        <a:pt x="952793" y="50501"/>
                        <a:pt x="982300" y="53480"/>
                        <a:pt x="1005546" y="68977"/>
                      </a:cubicBezTo>
                      <a:cubicBezTo>
                        <a:pt x="1018798" y="77812"/>
                        <a:pt x="1032866" y="85531"/>
                        <a:pt x="1045303" y="95481"/>
                      </a:cubicBezTo>
                      <a:cubicBezTo>
                        <a:pt x="1055059" y="103286"/>
                        <a:pt x="1061093" y="115558"/>
                        <a:pt x="1071807" y="121986"/>
                      </a:cubicBezTo>
                      <a:cubicBezTo>
                        <a:pt x="1083785" y="129173"/>
                        <a:pt x="1098312" y="130821"/>
                        <a:pt x="1111564" y="135238"/>
                      </a:cubicBezTo>
                      <a:cubicBezTo>
                        <a:pt x="1124816" y="144073"/>
                        <a:pt x="1138883" y="151792"/>
                        <a:pt x="1151320" y="161742"/>
                      </a:cubicBezTo>
                      <a:cubicBezTo>
                        <a:pt x="1178293" y="183321"/>
                        <a:pt x="1184651" y="198487"/>
                        <a:pt x="1204329" y="228003"/>
                      </a:cubicBezTo>
                      <a:cubicBezTo>
                        <a:pt x="1199912" y="258925"/>
                        <a:pt x="1200955" y="291135"/>
                        <a:pt x="1191077" y="320768"/>
                      </a:cubicBezTo>
                      <a:cubicBezTo>
                        <a:pt x="1187126" y="332621"/>
                        <a:pt x="1176941" y="345506"/>
                        <a:pt x="1164572" y="347273"/>
                      </a:cubicBezTo>
                      <a:cubicBezTo>
                        <a:pt x="1142274" y="350459"/>
                        <a:pt x="1120042" y="339948"/>
                        <a:pt x="1098311" y="334021"/>
                      </a:cubicBezTo>
                      <a:cubicBezTo>
                        <a:pt x="1071357" y="326670"/>
                        <a:pt x="1018798" y="307516"/>
                        <a:pt x="1018798" y="307516"/>
                      </a:cubicBezTo>
                      <a:cubicBezTo>
                        <a:pt x="1005546" y="298681"/>
                        <a:pt x="993288" y="288135"/>
                        <a:pt x="979042" y="281012"/>
                      </a:cubicBezTo>
                      <a:cubicBezTo>
                        <a:pt x="966548" y="274765"/>
                        <a:pt x="951263" y="274947"/>
                        <a:pt x="939285" y="267760"/>
                      </a:cubicBezTo>
                      <a:cubicBezTo>
                        <a:pt x="928571" y="261332"/>
                        <a:pt x="923495" y="247683"/>
                        <a:pt x="912781" y="241255"/>
                      </a:cubicBezTo>
                      <a:cubicBezTo>
                        <a:pt x="900803" y="234068"/>
                        <a:pt x="886456" y="231841"/>
                        <a:pt x="873024" y="228003"/>
                      </a:cubicBezTo>
                      <a:cubicBezTo>
                        <a:pt x="794122" y="205460"/>
                        <a:pt x="830484" y="220269"/>
                        <a:pt x="727250" y="201499"/>
                      </a:cubicBezTo>
                      <a:cubicBezTo>
                        <a:pt x="709331" y="198241"/>
                        <a:pt x="691911" y="192664"/>
                        <a:pt x="674242" y="188247"/>
                      </a:cubicBezTo>
                      <a:cubicBezTo>
                        <a:pt x="590372" y="202225"/>
                        <a:pt x="621599" y="201499"/>
                        <a:pt x="581477" y="201499"/>
                      </a:cubicBezTo>
                    </a:path>
                  </a:pathLst>
                </a:custGeom>
                <a:solidFill>
                  <a:srgbClr val="FF66F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139" name="フリーフォーム 138"/>
                <p:cNvSpPr/>
                <p:nvPr/>
              </p:nvSpPr>
              <p:spPr>
                <a:xfrm>
                  <a:off x="4122235" y="3844323"/>
                  <a:ext cx="1204329" cy="493047"/>
                </a:xfrm>
                <a:custGeom>
                  <a:avLst/>
                  <a:gdLst>
                    <a:gd name="connsiteX0" fmla="*/ 700746 w 1204329"/>
                    <a:gd name="connsiteY0" fmla="*/ 188247 h 493047"/>
                    <a:gd name="connsiteX1" fmla="*/ 528468 w 1204329"/>
                    <a:gd name="connsiteY1" fmla="*/ 201499 h 493047"/>
                    <a:gd name="connsiteX2" fmla="*/ 448955 w 1204329"/>
                    <a:gd name="connsiteY2" fmla="*/ 228003 h 493047"/>
                    <a:gd name="connsiteX3" fmla="*/ 369442 w 1204329"/>
                    <a:gd name="connsiteY3" fmla="*/ 281012 h 493047"/>
                    <a:gd name="connsiteX4" fmla="*/ 303181 w 1204329"/>
                    <a:gd name="connsiteY4" fmla="*/ 334021 h 493047"/>
                    <a:gd name="connsiteX5" fmla="*/ 236920 w 1204329"/>
                    <a:gd name="connsiteY5" fmla="*/ 400281 h 493047"/>
                    <a:gd name="connsiteX6" fmla="*/ 170659 w 1204329"/>
                    <a:gd name="connsiteY6" fmla="*/ 440038 h 493047"/>
                    <a:gd name="connsiteX7" fmla="*/ 130903 w 1204329"/>
                    <a:gd name="connsiteY7" fmla="*/ 466542 h 493047"/>
                    <a:gd name="connsiteX8" fmla="*/ 51390 w 1204329"/>
                    <a:gd name="connsiteY8" fmla="*/ 493047 h 493047"/>
                    <a:gd name="connsiteX9" fmla="*/ 24885 w 1204329"/>
                    <a:gd name="connsiteY9" fmla="*/ 347273 h 493047"/>
                    <a:gd name="connsiteX10" fmla="*/ 64642 w 1204329"/>
                    <a:gd name="connsiteY10" fmla="*/ 281012 h 493047"/>
                    <a:gd name="connsiteX11" fmla="*/ 91146 w 1204329"/>
                    <a:gd name="connsiteY11" fmla="*/ 241255 h 493047"/>
                    <a:gd name="connsiteX12" fmla="*/ 170659 w 1204329"/>
                    <a:gd name="connsiteY12" fmla="*/ 201499 h 493047"/>
                    <a:gd name="connsiteX13" fmla="*/ 250172 w 1204329"/>
                    <a:gd name="connsiteY13" fmla="*/ 135238 h 493047"/>
                    <a:gd name="connsiteX14" fmla="*/ 276677 w 1204329"/>
                    <a:gd name="connsiteY14" fmla="*/ 108734 h 493047"/>
                    <a:gd name="connsiteX15" fmla="*/ 329685 w 1204329"/>
                    <a:gd name="connsiteY15" fmla="*/ 82229 h 493047"/>
                    <a:gd name="connsiteX16" fmla="*/ 409198 w 1204329"/>
                    <a:gd name="connsiteY16" fmla="*/ 42473 h 493047"/>
                    <a:gd name="connsiteX17" fmla="*/ 448955 w 1204329"/>
                    <a:gd name="connsiteY17" fmla="*/ 15968 h 493047"/>
                    <a:gd name="connsiteX18" fmla="*/ 806764 w 1204329"/>
                    <a:gd name="connsiteY18" fmla="*/ 15968 h 493047"/>
                    <a:gd name="connsiteX19" fmla="*/ 926033 w 1204329"/>
                    <a:gd name="connsiteY19" fmla="*/ 42473 h 493047"/>
                    <a:gd name="connsiteX20" fmla="*/ 1005546 w 1204329"/>
                    <a:gd name="connsiteY20" fmla="*/ 68977 h 493047"/>
                    <a:gd name="connsiteX21" fmla="*/ 1045303 w 1204329"/>
                    <a:gd name="connsiteY21" fmla="*/ 95481 h 493047"/>
                    <a:gd name="connsiteX22" fmla="*/ 1071807 w 1204329"/>
                    <a:gd name="connsiteY22" fmla="*/ 121986 h 493047"/>
                    <a:gd name="connsiteX23" fmla="*/ 1111564 w 1204329"/>
                    <a:gd name="connsiteY23" fmla="*/ 135238 h 493047"/>
                    <a:gd name="connsiteX24" fmla="*/ 1151320 w 1204329"/>
                    <a:gd name="connsiteY24" fmla="*/ 161742 h 493047"/>
                    <a:gd name="connsiteX25" fmla="*/ 1204329 w 1204329"/>
                    <a:gd name="connsiteY25" fmla="*/ 228003 h 493047"/>
                    <a:gd name="connsiteX26" fmla="*/ 1191077 w 1204329"/>
                    <a:gd name="connsiteY26" fmla="*/ 320768 h 493047"/>
                    <a:gd name="connsiteX27" fmla="*/ 1164572 w 1204329"/>
                    <a:gd name="connsiteY27" fmla="*/ 347273 h 493047"/>
                    <a:gd name="connsiteX28" fmla="*/ 1098311 w 1204329"/>
                    <a:gd name="connsiteY28" fmla="*/ 334021 h 493047"/>
                    <a:gd name="connsiteX29" fmla="*/ 1018798 w 1204329"/>
                    <a:gd name="connsiteY29" fmla="*/ 307516 h 493047"/>
                    <a:gd name="connsiteX30" fmla="*/ 979042 w 1204329"/>
                    <a:gd name="connsiteY30" fmla="*/ 281012 h 493047"/>
                    <a:gd name="connsiteX31" fmla="*/ 939285 w 1204329"/>
                    <a:gd name="connsiteY31" fmla="*/ 267760 h 493047"/>
                    <a:gd name="connsiteX32" fmla="*/ 912781 w 1204329"/>
                    <a:gd name="connsiteY32" fmla="*/ 241255 h 493047"/>
                    <a:gd name="connsiteX33" fmla="*/ 873024 w 1204329"/>
                    <a:gd name="connsiteY33" fmla="*/ 228003 h 493047"/>
                    <a:gd name="connsiteX34" fmla="*/ 727250 w 1204329"/>
                    <a:gd name="connsiteY34" fmla="*/ 201499 h 493047"/>
                    <a:gd name="connsiteX35" fmla="*/ 674242 w 1204329"/>
                    <a:gd name="connsiteY35" fmla="*/ 188247 h 493047"/>
                    <a:gd name="connsiteX36" fmla="*/ 581477 w 1204329"/>
                    <a:gd name="connsiteY36" fmla="*/ 201499 h 493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1204329" h="493047">
                      <a:moveTo>
                        <a:pt x="700746" y="188247"/>
                      </a:moveTo>
                      <a:cubicBezTo>
                        <a:pt x="643320" y="192664"/>
                        <a:pt x="585359" y="192516"/>
                        <a:pt x="528468" y="201499"/>
                      </a:cubicBezTo>
                      <a:cubicBezTo>
                        <a:pt x="500872" y="205856"/>
                        <a:pt x="448955" y="228003"/>
                        <a:pt x="448955" y="228003"/>
                      </a:cubicBezTo>
                      <a:cubicBezTo>
                        <a:pt x="422451" y="245673"/>
                        <a:pt x="391967" y="258488"/>
                        <a:pt x="369442" y="281012"/>
                      </a:cubicBezTo>
                      <a:cubicBezTo>
                        <a:pt x="331675" y="318778"/>
                        <a:pt x="353333" y="300585"/>
                        <a:pt x="303181" y="334021"/>
                      </a:cubicBezTo>
                      <a:cubicBezTo>
                        <a:pt x="257744" y="402177"/>
                        <a:pt x="300028" y="349795"/>
                        <a:pt x="236920" y="400281"/>
                      </a:cubicBezTo>
                      <a:cubicBezTo>
                        <a:pt x="184944" y="441862"/>
                        <a:pt x="239704" y="417023"/>
                        <a:pt x="170659" y="440038"/>
                      </a:cubicBezTo>
                      <a:cubicBezTo>
                        <a:pt x="157407" y="448873"/>
                        <a:pt x="145457" y="460073"/>
                        <a:pt x="130903" y="466542"/>
                      </a:cubicBezTo>
                      <a:cubicBezTo>
                        <a:pt x="105373" y="477889"/>
                        <a:pt x="51390" y="493047"/>
                        <a:pt x="51390" y="493047"/>
                      </a:cubicBezTo>
                      <a:cubicBezTo>
                        <a:pt x="-28123" y="466541"/>
                        <a:pt x="2744" y="491194"/>
                        <a:pt x="24885" y="347273"/>
                      </a:cubicBezTo>
                      <a:cubicBezTo>
                        <a:pt x="32557" y="297406"/>
                        <a:pt x="36784" y="315834"/>
                        <a:pt x="64642" y="281012"/>
                      </a:cubicBezTo>
                      <a:cubicBezTo>
                        <a:pt x="74592" y="268575"/>
                        <a:pt x="79884" y="252517"/>
                        <a:pt x="91146" y="241255"/>
                      </a:cubicBezTo>
                      <a:cubicBezTo>
                        <a:pt x="116835" y="215566"/>
                        <a:pt x="138325" y="212277"/>
                        <a:pt x="170659" y="201499"/>
                      </a:cubicBezTo>
                      <a:cubicBezTo>
                        <a:pt x="253702" y="90775"/>
                        <a:pt x="167387" y="184908"/>
                        <a:pt x="250172" y="135238"/>
                      </a:cubicBezTo>
                      <a:cubicBezTo>
                        <a:pt x="260886" y="128810"/>
                        <a:pt x="266281" y="115665"/>
                        <a:pt x="276677" y="108734"/>
                      </a:cubicBezTo>
                      <a:cubicBezTo>
                        <a:pt x="293114" y="97776"/>
                        <a:pt x="312533" y="92030"/>
                        <a:pt x="329685" y="82229"/>
                      </a:cubicBezTo>
                      <a:cubicBezTo>
                        <a:pt x="401612" y="41128"/>
                        <a:pt x="336312" y="66768"/>
                        <a:pt x="409198" y="42473"/>
                      </a:cubicBezTo>
                      <a:cubicBezTo>
                        <a:pt x="422450" y="33638"/>
                        <a:pt x="434042" y="21561"/>
                        <a:pt x="448955" y="15968"/>
                      </a:cubicBezTo>
                      <a:cubicBezTo>
                        <a:pt x="543325" y="-19421"/>
                        <a:pt x="783320" y="14902"/>
                        <a:pt x="806764" y="15968"/>
                      </a:cubicBezTo>
                      <a:cubicBezTo>
                        <a:pt x="844585" y="23533"/>
                        <a:pt x="888610" y="31246"/>
                        <a:pt x="926033" y="42473"/>
                      </a:cubicBezTo>
                      <a:cubicBezTo>
                        <a:pt x="952793" y="50501"/>
                        <a:pt x="982300" y="53480"/>
                        <a:pt x="1005546" y="68977"/>
                      </a:cubicBezTo>
                      <a:cubicBezTo>
                        <a:pt x="1018798" y="77812"/>
                        <a:pt x="1032866" y="85531"/>
                        <a:pt x="1045303" y="95481"/>
                      </a:cubicBezTo>
                      <a:cubicBezTo>
                        <a:pt x="1055059" y="103286"/>
                        <a:pt x="1061093" y="115558"/>
                        <a:pt x="1071807" y="121986"/>
                      </a:cubicBezTo>
                      <a:cubicBezTo>
                        <a:pt x="1083785" y="129173"/>
                        <a:pt x="1098312" y="130821"/>
                        <a:pt x="1111564" y="135238"/>
                      </a:cubicBezTo>
                      <a:cubicBezTo>
                        <a:pt x="1124816" y="144073"/>
                        <a:pt x="1138883" y="151792"/>
                        <a:pt x="1151320" y="161742"/>
                      </a:cubicBezTo>
                      <a:cubicBezTo>
                        <a:pt x="1178293" y="183321"/>
                        <a:pt x="1184651" y="198487"/>
                        <a:pt x="1204329" y="228003"/>
                      </a:cubicBezTo>
                      <a:cubicBezTo>
                        <a:pt x="1199912" y="258925"/>
                        <a:pt x="1200955" y="291135"/>
                        <a:pt x="1191077" y="320768"/>
                      </a:cubicBezTo>
                      <a:cubicBezTo>
                        <a:pt x="1187126" y="332621"/>
                        <a:pt x="1176941" y="345506"/>
                        <a:pt x="1164572" y="347273"/>
                      </a:cubicBezTo>
                      <a:cubicBezTo>
                        <a:pt x="1142274" y="350459"/>
                        <a:pt x="1120042" y="339948"/>
                        <a:pt x="1098311" y="334021"/>
                      </a:cubicBezTo>
                      <a:cubicBezTo>
                        <a:pt x="1071357" y="326670"/>
                        <a:pt x="1018798" y="307516"/>
                        <a:pt x="1018798" y="307516"/>
                      </a:cubicBezTo>
                      <a:cubicBezTo>
                        <a:pt x="1005546" y="298681"/>
                        <a:pt x="993288" y="288135"/>
                        <a:pt x="979042" y="281012"/>
                      </a:cubicBezTo>
                      <a:cubicBezTo>
                        <a:pt x="966548" y="274765"/>
                        <a:pt x="951263" y="274947"/>
                        <a:pt x="939285" y="267760"/>
                      </a:cubicBezTo>
                      <a:cubicBezTo>
                        <a:pt x="928571" y="261332"/>
                        <a:pt x="923495" y="247683"/>
                        <a:pt x="912781" y="241255"/>
                      </a:cubicBezTo>
                      <a:cubicBezTo>
                        <a:pt x="900803" y="234068"/>
                        <a:pt x="886456" y="231841"/>
                        <a:pt x="873024" y="228003"/>
                      </a:cubicBezTo>
                      <a:cubicBezTo>
                        <a:pt x="794122" y="205460"/>
                        <a:pt x="830484" y="220269"/>
                        <a:pt x="727250" y="201499"/>
                      </a:cubicBezTo>
                      <a:cubicBezTo>
                        <a:pt x="709331" y="198241"/>
                        <a:pt x="691911" y="192664"/>
                        <a:pt x="674242" y="188247"/>
                      </a:cubicBezTo>
                      <a:cubicBezTo>
                        <a:pt x="590372" y="202225"/>
                        <a:pt x="621599" y="201499"/>
                        <a:pt x="581477" y="201499"/>
                      </a:cubicBezTo>
                    </a:path>
                  </a:pathLst>
                </a:custGeom>
                <a:solidFill>
                  <a:srgbClr val="FF66F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</p:grpSp>
          <p:sp>
            <p:nvSpPr>
              <p:cNvPr id="137" name="正方形/長方形 136"/>
              <p:cNvSpPr/>
              <p:nvPr/>
            </p:nvSpPr>
            <p:spPr>
              <a:xfrm>
                <a:off x="3211081" y="1525873"/>
                <a:ext cx="3110384" cy="1353091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ja-JP" altLang="en-US" sz="2000" b="0" cap="none" spc="0" dirty="0" smtClean="0">
                    <a:ln w="18415" cmpd="sng">
                      <a:solidFill>
                        <a:sysClr val="windowText" lastClr="000000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</a:rPr>
                  <a:t>もんだい</a:t>
                </a:r>
                <a:endParaRPr lang="ja-JP" altLang="en-US" sz="2000" b="0" cap="none" spc="0" dirty="0">
                  <a:ln w="18415" cmpd="sng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147" name="グループ化 146"/>
            <p:cNvGrpSpPr/>
            <p:nvPr/>
          </p:nvGrpSpPr>
          <p:grpSpPr>
            <a:xfrm>
              <a:off x="2005848" y="3429000"/>
              <a:ext cx="1455374" cy="1384722"/>
              <a:chOff x="2744777" y="1484784"/>
              <a:chExt cx="4050390" cy="4682851"/>
            </a:xfrm>
          </p:grpSpPr>
          <p:grpSp>
            <p:nvGrpSpPr>
              <p:cNvPr id="148" name="グループ化 147"/>
              <p:cNvGrpSpPr/>
              <p:nvPr/>
            </p:nvGrpSpPr>
            <p:grpSpPr>
              <a:xfrm>
                <a:off x="2744777" y="1484784"/>
                <a:ext cx="4050390" cy="4682851"/>
                <a:chOff x="2668961" y="1844824"/>
                <a:chExt cx="4050390" cy="4682851"/>
              </a:xfrm>
            </p:grpSpPr>
            <p:sp>
              <p:nvSpPr>
                <p:cNvPr id="153" name="フリーフォーム 152"/>
                <p:cNvSpPr/>
                <p:nvPr/>
              </p:nvSpPr>
              <p:spPr>
                <a:xfrm>
                  <a:off x="2668961" y="1844824"/>
                  <a:ext cx="4050390" cy="4682851"/>
                </a:xfrm>
                <a:custGeom>
                  <a:avLst/>
                  <a:gdLst>
                    <a:gd name="connsiteX0" fmla="*/ 1277497 w 4050390"/>
                    <a:gd name="connsiteY0" fmla="*/ 35515 h 4334120"/>
                    <a:gd name="connsiteX1" fmla="*/ 747410 w 4050390"/>
                    <a:gd name="connsiteY1" fmla="*/ 287306 h 4334120"/>
                    <a:gd name="connsiteX2" fmla="*/ 349845 w 4050390"/>
                    <a:gd name="connsiteY2" fmla="*/ 936663 h 4334120"/>
                    <a:gd name="connsiteX3" fmla="*/ 190819 w 4050390"/>
                    <a:gd name="connsiteY3" fmla="*/ 2672698 h 4334120"/>
                    <a:gd name="connsiteX4" fmla="*/ 204071 w 4050390"/>
                    <a:gd name="connsiteY4" fmla="*/ 4209950 h 4334120"/>
                    <a:gd name="connsiteX5" fmla="*/ 270332 w 4050390"/>
                    <a:gd name="connsiteY5" fmla="*/ 4249706 h 4334120"/>
                    <a:gd name="connsiteX6" fmla="*/ 3649637 w 4050390"/>
                    <a:gd name="connsiteY6" fmla="*/ 4302715 h 4334120"/>
                    <a:gd name="connsiteX7" fmla="*/ 4020697 w 4050390"/>
                    <a:gd name="connsiteY7" fmla="*/ 4249706 h 4334120"/>
                    <a:gd name="connsiteX8" fmla="*/ 3967689 w 4050390"/>
                    <a:gd name="connsiteY8" fmla="*/ 4156941 h 4334120"/>
                    <a:gd name="connsiteX9" fmla="*/ 3914680 w 4050390"/>
                    <a:gd name="connsiteY9" fmla="*/ 2526924 h 4334120"/>
                    <a:gd name="connsiteX10" fmla="*/ 3768906 w 4050390"/>
                    <a:gd name="connsiteY10" fmla="*/ 578854 h 4334120"/>
                    <a:gd name="connsiteX11" fmla="*/ 2152141 w 4050390"/>
                    <a:gd name="connsiteY11" fmla="*/ 22263 h 4334120"/>
                    <a:gd name="connsiteX12" fmla="*/ 1065463 w 4050390"/>
                    <a:gd name="connsiteY12" fmla="*/ 101776 h 4334120"/>
                    <a:gd name="connsiteX13" fmla="*/ 1065463 w 4050390"/>
                    <a:gd name="connsiteY13" fmla="*/ 101776 h 43341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4050390" h="4334120">
                      <a:moveTo>
                        <a:pt x="1277497" y="35515"/>
                      </a:moveTo>
                      <a:cubicBezTo>
                        <a:pt x="1089758" y="86315"/>
                        <a:pt x="902019" y="137115"/>
                        <a:pt x="747410" y="287306"/>
                      </a:cubicBezTo>
                      <a:cubicBezTo>
                        <a:pt x="592801" y="437497"/>
                        <a:pt x="442610" y="539098"/>
                        <a:pt x="349845" y="936663"/>
                      </a:cubicBezTo>
                      <a:cubicBezTo>
                        <a:pt x="257080" y="1334228"/>
                        <a:pt x="215115" y="2127150"/>
                        <a:pt x="190819" y="2672698"/>
                      </a:cubicBezTo>
                      <a:cubicBezTo>
                        <a:pt x="166523" y="3218246"/>
                        <a:pt x="190819" y="3947115"/>
                        <a:pt x="204071" y="4209950"/>
                      </a:cubicBezTo>
                      <a:cubicBezTo>
                        <a:pt x="217323" y="4472785"/>
                        <a:pt x="-303929" y="4234245"/>
                        <a:pt x="270332" y="4249706"/>
                      </a:cubicBezTo>
                      <a:cubicBezTo>
                        <a:pt x="844593" y="4265167"/>
                        <a:pt x="3024576" y="4302715"/>
                        <a:pt x="3649637" y="4302715"/>
                      </a:cubicBezTo>
                      <a:cubicBezTo>
                        <a:pt x="4274698" y="4302715"/>
                        <a:pt x="3967688" y="4274002"/>
                        <a:pt x="4020697" y="4249706"/>
                      </a:cubicBezTo>
                      <a:cubicBezTo>
                        <a:pt x="4073706" y="4225410"/>
                        <a:pt x="3985359" y="4444071"/>
                        <a:pt x="3967689" y="4156941"/>
                      </a:cubicBezTo>
                      <a:cubicBezTo>
                        <a:pt x="3950020" y="3869811"/>
                        <a:pt x="3947811" y="3123272"/>
                        <a:pt x="3914680" y="2526924"/>
                      </a:cubicBezTo>
                      <a:cubicBezTo>
                        <a:pt x="3881550" y="1930576"/>
                        <a:pt x="4062663" y="996298"/>
                        <a:pt x="3768906" y="578854"/>
                      </a:cubicBezTo>
                      <a:cubicBezTo>
                        <a:pt x="3475150" y="161411"/>
                        <a:pt x="2602715" y="101776"/>
                        <a:pt x="2152141" y="22263"/>
                      </a:cubicBezTo>
                      <a:cubicBezTo>
                        <a:pt x="1701567" y="-57250"/>
                        <a:pt x="1065463" y="101776"/>
                        <a:pt x="1065463" y="101776"/>
                      </a:cubicBezTo>
                      <a:lnTo>
                        <a:pt x="1065463" y="101776"/>
                      </a:lnTo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154" name="円/楕円 153"/>
                <p:cNvSpPr/>
                <p:nvPr/>
              </p:nvSpPr>
              <p:spPr>
                <a:xfrm>
                  <a:off x="3539968" y="2708920"/>
                  <a:ext cx="864096" cy="864096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155" name="弦 154"/>
                <p:cNvSpPr/>
                <p:nvPr/>
              </p:nvSpPr>
              <p:spPr>
                <a:xfrm rot="17413514">
                  <a:off x="3511875" y="2740803"/>
                  <a:ext cx="863204" cy="848977"/>
                </a:xfrm>
                <a:prstGeom prst="chord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156" name="円/楕円 155"/>
                <p:cNvSpPr/>
                <p:nvPr/>
              </p:nvSpPr>
              <p:spPr>
                <a:xfrm>
                  <a:off x="4913988" y="2708920"/>
                  <a:ext cx="864096" cy="864096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157" name="弦 156"/>
                <p:cNvSpPr/>
                <p:nvPr/>
              </p:nvSpPr>
              <p:spPr>
                <a:xfrm rot="17413514">
                  <a:off x="4885895" y="2740803"/>
                  <a:ext cx="863204" cy="848977"/>
                </a:xfrm>
                <a:prstGeom prst="chord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158" name="円/楕円 157"/>
                <p:cNvSpPr/>
                <p:nvPr/>
              </p:nvSpPr>
              <p:spPr>
                <a:xfrm>
                  <a:off x="3779912" y="2996952"/>
                  <a:ext cx="360040" cy="28803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159" name="円/楕円 158"/>
                <p:cNvSpPr/>
                <p:nvPr/>
              </p:nvSpPr>
              <p:spPr>
                <a:xfrm>
                  <a:off x="5137477" y="3021275"/>
                  <a:ext cx="360040" cy="28803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</p:grpSp>
          <p:grpSp>
            <p:nvGrpSpPr>
              <p:cNvPr id="149" name="グループ化 148"/>
              <p:cNvGrpSpPr/>
              <p:nvPr/>
            </p:nvGrpSpPr>
            <p:grpSpPr>
              <a:xfrm>
                <a:off x="4333282" y="3948385"/>
                <a:ext cx="880011" cy="701173"/>
                <a:chOff x="4109793" y="3844323"/>
                <a:chExt cx="1216771" cy="701173"/>
              </a:xfrm>
            </p:grpSpPr>
            <p:sp>
              <p:nvSpPr>
                <p:cNvPr id="151" name="フリーフォーム 150"/>
                <p:cNvSpPr/>
                <p:nvPr/>
              </p:nvSpPr>
              <p:spPr>
                <a:xfrm>
                  <a:off x="4109793" y="4052449"/>
                  <a:ext cx="1204329" cy="493047"/>
                </a:xfrm>
                <a:custGeom>
                  <a:avLst/>
                  <a:gdLst>
                    <a:gd name="connsiteX0" fmla="*/ 700746 w 1204329"/>
                    <a:gd name="connsiteY0" fmla="*/ 188247 h 493047"/>
                    <a:gd name="connsiteX1" fmla="*/ 528468 w 1204329"/>
                    <a:gd name="connsiteY1" fmla="*/ 201499 h 493047"/>
                    <a:gd name="connsiteX2" fmla="*/ 448955 w 1204329"/>
                    <a:gd name="connsiteY2" fmla="*/ 228003 h 493047"/>
                    <a:gd name="connsiteX3" fmla="*/ 369442 w 1204329"/>
                    <a:gd name="connsiteY3" fmla="*/ 281012 h 493047"/>
                    <a:gd name="connsiteX4" fmla="*/ 303181 w 1204329"/>
                    <a:gd name="connsiteY4" fmla="*/ 334021 h 493047"/>
                    <a:gd name="connsiteX5" fmla="*/ 236920 w 1204329"/>
                    <a:gd name="connsiteY5" fmla="*/ 400281 h 493047"/>
                    <a:gd name="connsiteX6" fmla="*/ 170659 w 1204329"/>
                    <a:gd name="connsiteY6" fmla="*/ 440038 h 493047"/>
                    <a:gd name="connsiteX7" fmla="*/ 130903 w 1204329"/>
                    <a:gd name="connsiteY7" fmla="*/ 466542 h 493047"/>
                    <a:gd name="connsiteX8" fmla="*/ 51390 w 1204329"/>
                    <a:gd name="connsiteY8" fmla="*/ 493047 h 493047"/>
                    <a:gd name="connsiteX9" fmla="*/ 24885 w 1204329"/>
                    <a:gd name="connsiteY9" fmla="*/ 347273 h 493047"/>
                    <a:gd name="connsiteX10" fmla="*/ 64642 w 1204329"/>
                    <a:gd name="connsiteY10" fmla="*/ 281012 h 493047"/>
                    <a:gd name="connsiteX11" fmla="*/ 91146 w 1204329"/>
                    <a:gd name="connsiteY11" fmla="*/ 241255 h 493047"/>
                    <a:gd name="connsiteX12" fmla="*/ 170659 w 1204329"/>
                    <a:gd name="connsiteY12" fmla="*/ 201499 h 493047"/>
                    <a:gd name="connsiteX13" fmla="*/ 250172 w 1204329"/>
                    <a:gd name="connsiteY13" fmla="*/ 135238 h 493047"/>
                    <a:gd name="connsiteX14" fmla="*/ 276677 w 1204329"/>
                    <a:gd name="connsiteY14" fmla="*/ 108734 h 493047"/>
                    <a:gd name="connsiteX15" fmla="*/ 329685 w 1204329"/>
                    <a:gd name="connsiteY15" fmla="*/ 82229 h 493047"/>
                    <a:gd name="connsiteX16" fmla="*/ 409198 w 1204329"/>
                    <a:gd name="connsiteY16" fmla="*/ 42473 h 493047"/>
                    <a:gd name="connsiteX17" fmla="*/ 448955 w 1204329"/>
                    <a:gd name="connsiteY17" fmla="*/ 15968 h 493047"/>
                    <a:gd name="connsiteX18" fmla="*/ 806764 w 1204329"/>
                    <a:gd name="connsiteY18" fmla="*/ 15968 h 493047"/>
                    <a:gd name="connsiteX19" fmla="*/ 926033 w 1204329"/>
                    <a:gd name="connsiteY19" fmla="*/ 42473 h 493047"/>
                    <a:gd name="connsiteX20" fmla="*/ 1005546 w 1204329"/>
                    <a:gd name="connsiteY20" fmla="*/ 68977 h 493047"/>
                    <a:gd name="connsiteX21" fmla="*/ 1045303 w 1204329"/>
                    <a:gd name="connsiteY21" fmla="*/ 95481 h 493047"/>
                    <a:gd name="connsiteX22" fmla="*/ 1071807 w 1204329"/>
                    <a:gd name="connsiteY22" fmla="*/ 121986 h 493047"/>
                    <a:gd name="connsiteX23" fmla="*/ 1111564 w 1204329"/>
                    <a:gd name="connsiteY23" fmla="*/ 135238 h 493047"/>
                    <a:gd name="connsiteX24" fmla="*/ 1151320 w 1204329"/>
                    <a:gd name="connsiteY24" fmla="*/ 161742 h 493047"/>
                    <a:gd name="connsiteX25" fmla="*/ 1204329 w 1204329"/>
                    <a:gd name="connsiteY25" fmla="*/ 228003 h 493047"/>
                    <a:gd name="connsiteX26" fmla="*/ 1191077 w 1204329"/>
                    <a:gd name="connsiteY26" fmla="*/ 320768 h 493047"/>
                    <a:gd name="connsiteX27" fmla="*/ 1164572 w 1204329"/>
                    <a:gd name="connsiteY27" fmla="*/ 347273 h 493047"/>
                    <a:gd name="connsiteX28" fmla="*/ 1098311 w 1204329"/>
                    <a:gd name="connsiteY28" fmla="*/ 334021 h 493047"/>
                    <a:gd name="connsiteX29" fmla="*/ 1018798 w 1204329"/>
                    <a:gd name="connsiteY29" fmla="*/ 307516 h 493047"/>
                    <a:gd name="connsiteX30" fmla="*/ 979042 w 1204329"/>
                    <a:gd name="connsiteY30" fmla="*/ 281012 h 493047"/>
                    <a:gd name="connsiteX31" fmla="*/ 939285 w 1204329"/>
                    <a:gd name="connsiteY31" fmla="*/ 267760 h 493047"/>
                    <a:gd name="connsiteX32" fmla="*/ 912781 w 1204329"/>
                    <a:gd name="connsiteY32" fmla="*/ 241255 h 493047"/>
                    <a:gd name="connsiteX33" fmla="*/ 873024 w 1204329"/>
                    <a:gd name="connsiteY33" fmla="*/ 228003 h 493047"/>
                    <a:gd name="connsiteX34" fmla="*/ 727250 w 1204329"/>
                    <a:gd name="connsiteY34" fmla="*/ 201499 h 493047"/>
                    <a:gd name="connsiteX35" fmla="*/ 674242 w 1204329"/>
                    <a:gd name="connsiteY35" fmla="*/ 188247 h 493047"/>
                    <a:gd name="connsiteX36" fmla="*/ 581477 w 1204329"/>
                    <a:gd name="connsiteY36" fmla="*/ 201499 h 493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1204329" h="493047">
                      <a:moveTo>
                        <a:pt x="700746" y="188247"/>
                      </a:moveTo>
                      <a:cubicBezTo>
                        <a:pt x="643320" y="192664"/>
                        <a:pt x="585359" y="192516"/>
                        <a:pt x="528468" y="201499"/>
                      </a:cubicBezTo>
                      <a:cubicBezTo>
                        <a:pt x="500872" y="205856"/>
                        <a:pt x="448955" y="228003"/>
                        <a:pt x="448955" y="228003"/>
                      </a:cubicBezTo>
                      <a:cubicBezTo>
                        <a:pt x="422451" y="245673"/>
                        <a:pt x="391967" y="258488"/>
                        <a:pt x="369442" y="281012"/>
                      </a:cubicBezTo>
                      <a:cubicBezTo>
                        <a:pt x="331675" y="318778"/>
                        <a:pt x="353333" y="300585"/>
                        <a:pt x="303181" y="334021"/>
                      </a:cubicBezTo>
                      <a:cubicBezTo>
                        <a:pt x="257744" y="402177"/>
                        <a:pt x="300028" y="349795"/>
                        <a:pt x="236920" y="400281"/>
                      </a:cubicBezTo>
                      <a:cubicBezTo>
                        <a:pt x="184944" y="441862"/>
                        <a:pt x="239704" y="417023"/>
                        <a:pt x="170659" y="440038"/>
                      </a:cubicBezTo>
                      <a:cubicBezTo>
                        <a:pt x="157407" y="448873"/>
                        <a:pt x="145457" y="460073"/>
                        <a:pt x="130903" y="466542"/>
                      </a:cubicBezTo>
                      <a:cubicBezTo>
                        <a:pt x="105373" y="477889"/>
                        <a:pt x="51390" y="493047"/>
                        <a:pt x="51390" y="493047"/>
                      </a:cubicBezTo>
                      <a:cubicBezTo>
                        <a:pt x="-28123" y="466541"/>
                        <a:pt x="2744" y="491194"/>
                        <a:pt x="24885" y="347273"/>
                      </a:cubicBezTo>
                      <a:cubicBezTo>
                        <a:pt x="32557" y="297406"/>
                        <a:pt x="36784" y="315834"/>
                        <a:pt x="64642" y="281012"/>
                      </a:cubicBezTo>
                      <a:cubicBezTo>
                        <a:pt x="74592" y="268575"/>
                        <a:pt x="79884" y="252517"/>
                        <a:pt x="91146" y="241255"/>
                      </a:cubicBezTo>
                      <a:cubicBezTo>
                        <a:pt x="116835" y="215566"/>
                        <a:pt x="138325" y="212277"/>
                        <a:pt x="170659" y="201499"/>
                      </a:cubicBezTo>
                      <a:cubicBezTo>
                        <a:pt x="253702" y="90775"/>
                        <a:pt x="167387" y="184908"/>
                        <a:pt x="250172" y="135238"/>
                      </a:cubicBezTo>
                      <a:cubicBezTo>
                        <a:pt x="260886" y="128810"/>
                        <a:pt x="266281" y="115665"/>
                        <a:pt x="276677" y="108734"/>
                      </a:cubicBezTo>
                      <a:cubicBezTo>
                        <a:pt x="293114" y="97776"/>
                        <a:pt x="312533" y="92030"/>
                        <a:pt x="329685" y="82229"/>
                      </a:cubicBezTo>
                      <a:cubicBezTo>
                        <a:pt x="401612" y="41128"/>
                        <a:pt x="336312" y="66768"/>
                        <a:pt x="409198" y="42473"/>
                      </a:cubicBezTo>
                      <a:cubicBezTo>
                        <a:pt x="422450" y="33638"/>
                        <a:pt x="434042" y="21561"/>
                        <a:pt x="448955" y="15968"/>
                      </a:cubicBezTo>
                      <a:cubicBezTo>
                        <a:pt x="543325" y="-19421"/>
                        <a:pt x="783320" y="14902"/>
                        <a:pt x="806764" y="15968"/>
                      </a:cubicBezTo>
                      <a:cubicBezTo>
                        <a:pt x="844585" y="23533"/>
                        <a:pt x="888610" y="31246"/>
                        <a:pt x="926033" y="42473"/>
                      </a:cubicBezTo>
                      <a:cubicBezTo>
                        <a:pt x="952793" y="50501"/>
                        <a:pt x="982300" y="53480"/>
                        <a:pt x="1005546" y="68977"/>
                      </a:cubicBezTo>
                      <a:cubicBezTo>
                        <a:pt x="1018798" y="77812"/>
                        <a:pt x="1032866" y="85531"/>
                        <a:pt x="1045303" y="95481"/>
                      </a:cubicBezTo>
                      <a:cubicBezTo>
                        <a:pt x="1055059" y="103286"/>
                        <a:pt x="1061093" y="115558"/>
                        <a:pt x="1071807" y="121986"/>
                      </a:cubicBezTo>
                      <a:cubicBezTo>
                        <a:pt x="1083785" y="129173"/>
                        <a:pt x="1098312" y="130821"/>
                        <a:pt x="1111564" y="135238"/>
                      </a:cubicBezTo>
                      <a:cubicBezTo>
                        <a:pt x="1124816" y="144073"/>
                        <a:pt x="1138883" y="151792"/>
                        <a:pt x="1151320" y="161742"/>
                      </a:cubicBezTo>
                      <a:cubicBezTo>
                        <a:pt x="1178293" y="183321"/>
                        <a:pt x="1184651" y="198487"/>
                        <a:pt x="1204329" y="228003"/>
                      </a:cubicBezTo>
                      <a:cubicBezTo>
                        <a:pt x="1199912" y="258925"/>
                        <a:pt x="1200955" y="291135"/>
                        <a:pt x="1191077" y="320768"/>
                      </a:cubicBezTo>
                      <a:cubicBezTo>
                        <a:pt x="1187126" y="332621"/>
                        <a:pt x="1176941" y="345506"/>
                        <a:pt x="1164572" y="347273"/>
                      </a:cubicBezTo>
                      <a:cubicBezTo>
                        <a:pt x="1142274" y="350459"/>
                        <a:pt x="1120042" y="339948"/>
                        <a:pt x="1098311" y="334021"/>
                      </a:cubicBezTo>
                      <a:cubicBezTo>
                        <a:pt x="1071357" y="326670"/>
                        <a:pt x="1018798" y="307516"/>
                        <a:pt x="1018798" y="307516"/>
                      </a:cubicBezTo>
                      <a:cubicBezTo>
                        <a:pt x="1005546" y="298681"/>
                        <a:pt x="993288" y="288135"/>
                        <a:pt x="979042" y="281012"/>
                      </a:cubicBezTo>
                      <a:cubicBezTo>
                        <a:pt x="966548" y="274765"/>
                        <a:pt x="951263" y="274947"/>
                        <a:pt x="939285" y="267760"/>
                      </a:cubicBezTo>
                      <a:cubicBezTo>
                        <a:pt x="928571" y="261332"/>
                        <a:pt x="923495" y="247683"/>
                        <a:pt x="912781" y="241255"/>
                      </a:cubicBezTo>
                      <a:cubicBezTo>
                        <a:pt x="900803" y="234068"/>
                        <a:pt x="886456" y="231841"/>
                        <a:pt x="873024" y="228003"/>
                      </a:cubicBezTo>
                      <a:cubicBezTo>
                        <a:pt x="794122" y="205460"/>
                        <a:pt x="830484" y="220269"/>
                        <a:pt x="727250" y="201499"/>
                      </a:cubicBezTo>
                      <a:cubicBezTo>
                        <a:pt x="709331" y="198241"/>
                        <a:pt x="691911" y="192664"/>
                        <a:pt x="674242" y="188247"/>
                      </a:cubicBezTo>
                      <a:cubicBezTo>
                        <a:pt x="590372" y="202225"/>
                        <a:pt x="621599" y="201499"/>
                        <a:pt x="581477" y="201499"/>
                      </a:cubicBezTo>
                    </a:path>
                  </a:pathLst>
                </a:custGeom>
                <a:solidFill>
                  <a:srgbClr val="FF66F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152" name="フリーフォーム 151"/>
                <p:cNvSpPr/>
                <p:nvPr/>
              </p:nvSpPr>
              <p:spPr>
                <a:xfrm>
                  <a:off x="4122235" y="3844323"/>
                  <a:ext cx="1204329" cy="493047"/>
                </a:xfrm>
                <a:custGeom>
                  <a:avLst/>
                  <a:gdLst>
                    <a:gd name="connsiteX0" fmla="*/ 700746 w 1204329"/>
                    <a:gd name="connsiteY0" fmla="*/ 188247 h 493047"/>
                    <a:gd name="connsiteX1" fmla="*/ 528468 w 1204329"/>
                    <a:gd name="connsiteY1" fmla="*/ 201499 h 493047"/>
                    <a:gd name="connsiteX2" fmla="*/ 448955 w 1204329"/>
                    <a:gd name="connsiteY2" fmla="*/ 228003 h 493047"/>
                    <a:gd name="connsiteX3" fmla="*/ 369442 w 1204329"/>
                    <a:gd name="connsiteY3" fmla="*/ 281012 h 493047"/>
                    <a:gd name="connsiteX4" fmla="*/ 303181 w 1204329"/>
                    <a:gd name="connsiteY4" fmla="*/ 334021 h 493047"/>
                    <a:gd name="connsiteX5" fmla="*/ 236920 w 1204329"/>
                    <a:gd name="connsiteY5" fmla="*/ 400281 h 493047"/>
                    <a:gd name="connsiteX6" fmla="*/ 170659 w 1204329"/>
                    <a:gd name="connsiteY6" fmla="*/ 440038 h 493047"/>
                    <a:gd name="connsiteX7" fmla="*/ 130903 w 1204329"/>
                    <a:gd name="connsiteY7" fmla="*/ 466542 h 493047"/>
                    <a:gd name="connsiteX8" fmla="*/ 51390 w 1204329"/>
                    <a:gd name="connsiteY8" fmla="*/ 493047 h 493047"/>
                    <a:gd name="connsiteX9" fmla="*/ 24885 w 1204329"/>
                    <a:gd name="connsiteY9" fmla="*/ 347273 h 493047"/>
                    <a:gd name="connsiteX10" fmla="*/ 64642 w 1204329"/>
                    <a:gd name="connsiteY10" fmla="*/ 281012 h 493047"/>
                    <a:gd name="connsiteX11" fmla="*/ 91146 w 1204329"/>
                    <a:gd name="connsiteY11" fmla="*/ 241255 h 493047"/>
                    <a:gd name="connsiteX12" fmla="*/ 170659 w 1204329"/>
                    <a:gd name="connsiteY12" fmla="*/ 201499 h 493047"/>
                    <a:gd name="connsiteX13" fmla="*/ 250172 w 1204329"/>
                    <a:gd name="connsiteY13" fmla="*/ 135238 h 493047"/>
                    <a:gd name="connsiteX14" fmla="*/ 276677 w 1204329"/>
                    <a:gd name="connsiteY14" fmla="*/ 108734 h 493047"/>
                    <a:gd name="connsiteX15" fmla="*/ 329685 w 1204329"/>
                    <a:gd name="connsiteY15" fmla="*/ 82229 h 493047"/>
                    <a:gd name="connsiteX16" fmla="*/ 409198 w 1204329"/>
                    <a:gd name="connsiteY16" fmla="*/ 42473 h 493047"/>
                    <a:gd name="connsiteX17" fmla="*/ 448955 w 1204329"/>
                    <a:gd name="connsiteY17" fmla="*/ 15968 h 493047"/>
                    <a:gd name="connsiteX18" fmla="*/ 806764 w 1204329"/>
                    <a:gd name="connsiteY18" fmla="*/ 15968 h 493047"/>
                    <a:gd name="connsiteX19" fmla="*/ 926033 w 1204329"/>
                    <a:gd name="connsiteY19" fmla="*/ 42473 h 493047"/>
                    <a:gd name="connsiteX20" fmla="*/ 1005546 w 1204329"/>
                    <a:gd name="connsiteY20" fmla="*/ 68977 h 493047"/>
                    <a:gd name="connsiteX21" fmla="*/ 1045303 w 1204329"/>
                    <a:gd name="connsiteY21" fmla="*/ 95481 h 493047"/>
                    <a:gd name="connsiteX22" fmla="*/ 1071807 w 1204329"/>
                    <a:gd name="connsiteY22" fmla="*/ 121986 h 493047"/>
                    <a:gd name="connsiteX23" fmla="*/ 1111564 w 1204329"/>
                    <a:gd name="connsiteY23" fmla="*/ 135238 h 493047"/>
                    <a:gd name="connsiteX24" fmla="*/ 1151320 w 1204329"/>
                    <a:gd name="connsiteY24" fmla="*/ 161742 h 493047"/>
                    <a:gd name="connsiteX25" fmla="*/ 1204329 w 1204329"/>
                    <a:gd name="connsiteY25" fmla="*/ 228003 h 493047"/>
                    <a:gd name="connsiteX26" fmla="*/ 1191077 w 1204329"/>
                    <a:gd name="connsiteY26" fmla="*/ 320768 h 493047"/>
                    <a:gd name="connsiteX27" fmla="*/ 1164572 w 1204329"/>
                    <a:gd name="connsiteY27" fmla="*/ 347273 h 493047"/>
                    <a:gd name="connsiteX28" fmla="*/ 1098311 w 1204329"/>
                    <a:gd name="connsiteY28" fmla="*/ 334021 h 493047"/>
                    <a:gd name="connsiteX29" fmla="*/ 1018798 w 1204329"/>
                    <a:gd name="connsiteY29" fmla="*/ 307516 h 493047"/>
                    <a:gd name="connsiteX30" fmla="*/ 979042 w 1204329"/>
                    <a:gd name="connsiteY30" fmla="*/ 281012 h 493047"/>
                    <a:gd name="connsiteX31" fmla="*/ 939285 w 1204329"/>
                    <a:gd name="connsiteY31" fmla="*/ 267760 h 493047"/>
                    <a:gd name="connsiteX32" fmla="*/ 912781 w 1204329"/>
                    <a:gd name="connsiteY32" fmla="*/ 241255 h 493047"/>
                    <a:gd name="connsiteX33" fmla="*/ 873024 w 1204329"/>
                    <a:gd name="connsiteY33" fmla="*/ 228003 h 493047"/>
                    <a:gd name="connsiteX34" fmla="*/ 727250 w 1204329"/>
                    <a:gd name="connsiteY34" fmla="*/ 201499 h 493047"/>
                    <a:gd name="connsiteX35" fmla="*/ 674242 w 1204329"/>
                    <a:gd name="connsiteY35" fmla="*/ 188247 h 493047"/>
                    <a:gd name="connsiteX36" fmla="*/ 581477 w 1204329"/>
                    <a:gd name="connsiteY36" fmla="*/ 201499 h 493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1204329" h="493047">
                      <a:moveTo>
                        <a:pt x="700746" y="188247"/>
                      </a:moveTo>
                      <a:cubicBezTo>
                        <a:pt x="643320" y="192664"/>
                        <a:pt x="585359" y="192516"/>
                        <a:pt x="528468" y="201499"/>
                      </a:cubicBezTo>
                      <a:cubicBezTo>
                        <a:pt x="500872" y="205856"/>
                        <a:pt x="448955" y="228003"/>
                        <a:pt x="448955" y="228003"/>
                      </a:cubicBezTo>
                      <a:cubicBezTo>
                        <a:pt x="422451" y="245673"/>
                        <a:pt x="391967" y="258488"/>
                        <a:pt x="369442" y="281012"/>
                      </a:cubicBezTo>
                      <a:cubicBezTo>
                        <a:pt x="331675" y="318778"/>
                        <a:pt x="353333" y="300585"/>
                        <a:pt x="303181" y="334021"/>
                      </a:cubicBezTo>
                      <a:cubicBezTo>
                        <a:pt x="257744" y="402177"/>
                        <a:pt x="300028" y="349795"/>
                        <a:pt x="236920" y="400281"/>
                      </a:cubicBezTo>
                      <a:cubicBezTo>
                        <a:pt x="184944" y="441862"/>
                        <a:pt x="239704" y="417023"/>
                        <a:pt x="170659" y="440038"/>
                      </a:cubicBezTo>
                      <a:cubicBezTo>
                        <a:pt x="157407" y="448873"/>
                        <a:pt x="145457" y="460073"/>
                        <a:pt x="130903" y="466542"/>
                      </a:cubicBezTo>
                      <a:cubicBezTo>
                        <a:pt x="105373" y="477889"/>
                        <a:pt x="51390" y="493047"/>
                        <a:pt x="51390" y="493047"/>
                      </a:cubicBezTo>
                      <a:cubicBezTo>
                        <a:pt x="-28123" y="466541"/>
                        <a:pt x="2744" y="491194"/>
                        <a:pt x="24885" y="347273"/>
                      </a:cubicBezTo>
                      <a:cubicBezTo>
                        <a:pt x="32557" y="297406"/>
                        <a:pt x="36784" y="315834"/>
                        <a:pt x="64642" y="281012"/>
                      </a:cubicBezTo>
                      <a:cubicBezTo>
                        <a:pt x="74592" y="268575"/>
                        <a:pt x="79884" y="252517"/>
                        <a:pt x="91146" y="241255"/>
                      </a:cubicBezTo>
                      <a:cubicBezTo>
                        <a:pt x="116835" y="215566"/>
                        <a:pt x="138325" y="212277"/>
                        <a:pt x="170659" y="201499"/>
                      </a:cubicBezTo>
                      <a:cubicBezTo>
                        <a:pt x="253702" y="90775"/>
                        <a:pt x="167387" y="184908"/>
                        <a:pt x="250172" y="135238"/>
                      </a:cubicBezTo>
                      <a:cubicBezTo>
                        <a:pt x="260886" y="128810"/>
                        <a:pt x="266281" y="115665"/>
                        <a:pt x="276677" y="108734"/>
                      </a:cubicBezTo>
                      <a:cubicBezTo>
                        <a:pt x="293114" y="97776"/>
                        <a:pt x="312533" y="92030"/>
                        <a:pt x="329685" y="82229"/>
                      </a:cubicBezTo>
                      <a:cubicBezTo>
                        <a:pt x="401612" y="41128"/>
                        <a:pt x="336312" y="66768"/>
                        <a:pt x="409198" y="42473"/>
                      </a:cubicBezTo>
                      <a:cubicBezTo>
                        <a:pt x="422450" y="33638"/>
                        <a:pt x="434042" y="21561"/>
                        <a:pt x="448955" y="15968"/>
                      </a:cubicBezTo>
                      <a:cubicBezTo>
                        <a:pt x="543325" y="-19421"/>
                        <a:pt x="783320" y="14902"/>
                        <a:pt x="806764" y="15968"/>
                      </a:cubicBezTo>
                      <a:cubicBezTo>
                        <a:pt x="844585" y="23533"/>
                        <a:pt x="888610" y="31246"/>
                        <a:pt x="926033" y="42473"/>
                      </a:cubicBezTo>
                      <a:cubicBezTo>
                        <a:pt x="952793" y="50501"/>
                        <a:pt x="982300" y="53480"/>
                        <a:pt x="1005546" y="68977"/>
                      </a:cubicBezTo>
                      <a:cubicBezTo>
                        <a:pt x="1018798" y="77812"/>
                        <a:pt x="1032866" y="85531"/>
                        <a:pt x="1045303" y="95481"/>
                      </a:cubicBezTo>
                      <a:cubicBezTo>
                        <a:pt x="1055059" y="103286"/>
                        <a:pt x="1061093" y="115558"/>
                        <a:pt x="1071807" y="121986"/>
                      </a:cubicBezTo>
                      <a:cubicBezTo>
                        <a:pt x="1083785" y="129173"/>
                        <a:pt x="1098312" y="130821"/>
                        <a:pt x="1111564" y="135238"/>
                      </a:cubicBezTo>
                      <a:cubicBezTo>
                        <a:pt x="1124816" y="144073"/>
                        <a:pt x="1138883" y="151792"/>
                        <a:pt x="1151320" y="161742"/>
                      </a:cubicBezTo>
                      <a:cubicBezTo>
                        <a:pt x="1178293" y="183321"/>
                        <a:pt x="1184651" y="198487"/>
                        <a:pt x="1204329" y="228003"/>
                      </a:cubicBezTo>
                      <a:cubicBezTo>
                        <a:pt x="1199912" y="258925"/>
                        <a:pt x="1200955" y="291135"/>
                        <a:pt x="1191077" y="320768"/>
                      </a:cubicBezTo>
                      <a:cubicBezTo>
                        <a:pt x="1187126" y="332621"/>
                        <a:pt x="1176941" y="345506"/>
                        <a:pt x="1164572" y="347273"/>
                      </a:cubicBezTo>
                      <a:cubicBezTo>
                        <a:pt x="1142274" y="350459"/>
                        <a:pt x="1120042" y="339948"/>
                        <a:pt x="1098311" y="334021"/>
                      </a:cubicBezTo>
                      <a:cubicBezTo>
                        <a:pt x="1071357" y="326670"/>
                        <a:pt x="1018798" y="307516"/>
                        <a:pt x="1018798" y="307516"/>
                      </a:cubicBezTo>
                      <a:cubicBezTo>
                        <a:pt x="1005546" y="298681"/>
                        <a:pt x="993288" y="288135"/>
                        <a:pt x="979042" y="281012"/>
                      </a:cubicBezTo>
                      <a:cubicBezTo>
                        <a:pt x="966548" y="274765"/>
                        <a:pt x="951263" y="274947"/>
                        <a:pt x="939285" y="267760"/>
                      </a:cubicBezTo>
                      <a:cubicBezTo>
                        <a:pt x="928571" y="261332"/>
                        <a:pt x="923495" y="247683"/>
                        <a:pt x="912781" y="241255"/>
                      </a:cubicBezTo>
                      <a:cubicBezTo>
                        <a:pt x="900803" y="234068"/>
                        <a:pt x="886456" y="231841"/>
                        <a:pt x="873024" y="228003"/>
                      </a:cubicBezTo>
                      <a:cubicBezTo>
                        <a:pt x="794122" y="205460"/>
                        <a:pt x="830484" y="220269"/>
                        <a:pt x="727250" y="201499"/>
                      </a:cubicBezTo>
                      <a:cubicBezTo>
                        <a:pt x="709331" y="198241"/>
                        <a:pt x="691911" y="192664"/>
                        <a:pt x="674242" y="188247"/>
                      </a:cubicBezTo>
                      <a:cubicBezTo>
                        <a:pt x="590372" y="202225"/>
                        <a:pt x="621599" y="201499"/>
                        <a:pt x="581477" y="201499"/>
                      </a:cubicBezTo>
                    </a:path>
                  </a:pathLst>
                </a:custGeom>
                <a:solidFill>
                  <a:srgbClr val="FF66F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</p:grpSp>
          <p:sp>
            <p:nvSpPr>
              <p:cNvPr id="150" name="正方形/長方形 149"/>
              <p:cNvSpPr/>
              <p:nvPr/>
            </p:nvSpPr>
            <p:spPr>
              <a:xfrm>
                <a:off x="3211081" y="1525873"/>
                <a:ext cx="3110384" cy="1353091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ja-JP" altLang="en-US" sz="2000" b="0" cap="none" spc="0" dirty="0" smtClean="0">
                    <a:ln w="18415" cmpd="sng">
                      <a:solidFill>
                        <a:sysClr val="windowText" lastClr="000000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</a:rPr>
                  <a:t>もんだい</a:t>
                </a:r>
                <a:endParaRPr lang="ja-JP" altLang="en-US" sz="2000" b="0" cap="none" spc="0" dirty="0">
                  <a:ln w="18415" cmpd="sng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160" name="グループ化 159"/>
            <p:cNvGrpSpPr/>
            <p:nvPr/>
          </p:nvGrpSpPr>
          <p:grpSpPr>
            <a:xfrm>
              <a:off x="3777815" y="3426016"/>
              <a:ext cx="1455374" cy="1384722"/>
              <a:chOff x="2744777" y="1484784"/>
              <a:chExt cx="4050390" cy="4682851"/>
            </a:xfrm>
          </p:grpSpPr>
          <p:grpSp>
            <p:nvGrpSpPr>
              <p:cNvPr id="161" name="グループ化 160"/>
              <p:cNvGrpSpPr/>
              <p:nvPr/>
            </p:nvGrpSpPr>
            <p:grpSpPr>
              <a:xfrm>
                <a:off x="2744777" y="1484784"/>
                <a:ext cx="4050390" cy="4682851"/>
                <a:chOff x="2668961" y="1844824"/>
                <a:chExt cx="4050390" cy="4682851"/>
              </a:xfrm>
            </p:grpSpPr>
            <p:sp>
              <p:nvSpPr>
                <p:cNvPr id="166" name="フリーフォーム 165"/>
                <p:cNvSpPr/>
                <p:nvPr/>
              </p:nvSpPr>
              <p:spPr>
                <a:xfrm>
                  <a:off x="2668961" y="1844824"/>
                  <a:ext cx="4050390" cy="4682851"/>
                </a:xfrm>
                <a:custGeom>
                  <a:avLst/>
                  <a:gdLst>
                    <a:gd name="connsiteX0" fmla="*/ 1277497 w 4050390"/>
                    <a:gd name="connsiteY0" fmla="*/ 35515 h 4334120"/>
                    <a:gd name="connsiteX1" fmla="*/ 747410 w 4050390"/>
                    <a:gd name="connsiteY1" fmla="*/ 287306 h 4334120"/>
                    <a:gd name="connsiteX2" fmla="*/ 349845 w 4050390"/>
                    <a:gd name="connsiteY2" fmla="*/ 936663 h 4334120"/>
                    <a:gd name="connsiteX3" fmla="*/ 190819 w 4050390"/>
                    <a:gd name="connsiteY3" fmla="*/ 2672698 h 4334120"/>
                    <a:gd name="connsiteX4" fmla="*/ 204071 w 4050390"/>
                    <a:gd name="connsiteY4" fmla="*/ 4209950 h 4334120"/>
                    <a:gd name="connsiteX5" fmla="*/ 270332 w 4050390"/>
                    <a:gd name="connsiteY5" fmla="*/ 4249706 h 4334120"/>
                    <a:gd name="connsiteX6" fmla="*/ 3649637 w 4050390"/>
                    <a:gd name="connsiteY6" fmla="*/ 4302715 h 4334120"/>
                    <a:gd name="connsiteX7" fmla="*/ 4020697 w 4050390"/>
                    <a:gd name="connsiteY7" fmla="*/ 4249706 h 4334120"/>
                    <a:gd name="connsiteX8" fmla="*/ 3967689 w 4050390"/>
                    <a:gd name="connsiteY8" fmla="*/ 4156941 h 4334120"/>
                    <a:gd name="connsiteX9" fmla="*/ 3914680 w 4050390"/>
                    <a:gd name="connsiteY9" fmla="*/ 2526924 h 4334120"/>
                    <a:gd name="connsiteX10" fmla="*/ 3768906 w 4050390"/>
                    <a:gd name="connsiteY10" fmla="*/ 578854 h 4334120"/>
                    <a:gd name="connsiteX11" fmla="*/ 2152141 w 4050390"/>
                    <a:gd name="connsiteY11" fmla="*/ 22263 h 4334120"/>
                    <a:gd name="connsiteX12" fmla="*/ 1065463 w 4050390"/>
                    <a:gd name="connsiteY12" fmla="*/ 101776 h 4334120"/>
                    <a:gd name="connsiteX13" fmla="*/ 1065463 w 4050390"/>
                    <a:gd name="connsiteY13" fmla="*/ 101776 h 43341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4050390" h="4334120">
                      <a:moveTo>
                        <a:pt x="1277497" y="35515"/>
                      </a:moveTo>
                      <a:cubicBezTo>
                        <a:pt x="1089758" y="86315"/>
                        <a:pt x="902019" y="137115"/>
                        <a:pt x="747410" y="287306"/>
                      </a:cubicBezTo>
                      <a:cubicBezTo>
                        <a:pt x="592801" y="437497"/>
                        <a:pt x="442610" y="539098"/>
                        <a:pt x="349845" y="936663"/>
                      </a:cubicBezTo>
                      <a:cubicBezTo>
                        <a:pt x="257080" y="1334228"/>
                        <a:pt x="215115" y="2127150"/>
                        <a:pt x="190819" y="2672698"/>
                      </a:cubicBezTo>
                      <a:cubicBezTo>
                        <a:pt x="166523" y="3218246"/>
                        <a:pt x="190819" y="3947115"/>
                        <a:pt x="204071" y="4209950"/>
                      </a:cubicBezTo>
                      <a:cubicBezTo>
                        <a:pt x="217323" y="4472785"/>
                        <a:pt x="-303929" y="4234245"/>
                        <a:pt x="270332" y="4249706"/>
                      </a:cubicBezTo>
                      <a:cubicBezTo>
                        <a:pt x="844593" y="4265167"/>
                        <a:pt x="3024576" y="4302715"/>
                        <a:pt x="3649637" y="4302715"/>
                      </a:cubicBezTo>
                      <a:cubicBezTo>
                        <a:pt x="4274698" y="4302715"/>
                        <a:pt x="3967688" y="4274002"/>
                        <a:pt x="4020697" y="4249706"/>
                      </a:cubicBezTo>
                      <a:cubicBezTo>
                        <a:pt x="4073706" y="4225410"/>
                        <a:pt x="3985359" y="4444071"/>
                        <a:pt x="3967689" y="4156941"/>
                      </a:cubicBezTo>
                      <a:cubicBezTo>
                        <a:pt x="3950020" y="3869811"/>
                        <a:pt x="3947811" y="3123272"/>
                        <a:pt x="3914680" y="2526924"/>
                      </a:cubicBezTo>
                      <a:cubicBezTo>
                        <a:pt x="3881550" y="1930576"/>
                        <a:pt x="4062663" y="996298"/>
                        <a:pt x="3768906" y="578854"/>
                      </a:cubicBezTo>
                      <a:cubicBezTo>
                        <a:pt x="3475150" y="161411"/>
                        <a:pt x="2602715" y="101776"/>
                        <a:pt x="2152141" y="22263"/>
                      </a:cubicBezTo>
                      <a:cubicBezTo>
                        <a:pt x="1701567" y="-57250"/>
                        <a:pt x="1065463" y="101776"/>
                        <a:pt x="1065463" y="101776"/>
                      </a:cubicBezTo>
                      <a:lnTo>
                        <a:pt x="1065463" y="101776"/>
                      </a:lnTo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167" name="円/楕円 166"/>
                <p:cNvSpPr/>
                <p:nvPr/>
              </p:nvSpPr>
              <p:spPr>
                <a:xfrm>
                  <a:off x="3539968" y="2708920"/>
                  <a:ext cx="864096" cy="864096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168" name="弦 167"/>
                <p:cNvSpPr/>
                <p:nvPr/>
              </p:nvSpPr>
              <p:spPr>
                <a:xfrm rot="17413514">
                  <a:off x="3511875" y="2740803"/>
                  <a:ext cx="863204" cy="848977"/>
                </a:xfrm>
                <a:prstGeom prst="chord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169" name="円/楕円 168"/>
                <p:cNvSpPr/>
                <p:nvPr/>
              </p:nvSpPr>
              <p:spPr>
                <a:xfrm>
                  <a:off x="4913988" y="2708920"/>
                  <a:ext cx="864096" cy="864096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170" name="弦 169"/>
                <p:cNvSpPr/>
                <p:nvPr/>
              </p:nvSpPr>
              <p:spPr>
                <a:xfrm rot="17413514">
                  <a:off x="4885895" y="2740803"/>
                  <a:ext cx="863204" cy="848977"/>
                </a:xfrm>
                <a:prstGeom prst="chord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171" name="円/楕円 170"/>
                <p:cNvSpPr/>
                <p:nvPr/>
              </p:nvSpPr>
              <p:spPr>
                <a:xfrm>
                  <a:off x="3779912" y="2996952"/>
                  <a:ext cx="360040" cy="28803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172" name="円/楕円 171"/>
                <p:cNvSpPr/>
                <p:nvPr/>
              </p:nvSpPr>
              <p:spPr>
                <a:xfrm>
                  <a:off x="5137477" y="3021275"/>
                  <a:ext cx="360040" cy="28803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</p:grpSp>
          <p:grpSp>
            <p:nvGrpSpPr>
              <p:cNvPr id="162" name="グループ化 161"/>
              <p:cNvGrpSpPr/>
              <p:nvPr/>
            </p:nvGrpSpPr>
            <p:grpSpPr>
              <a:xfrm>
                <a:off x="4333282" y="3948385"/>
                <a:ext cx="880011" cy="701173"/>
                <a:chOff x="4109793" y="3844323"/>
                <a:chExt cx="1216771" cy="701173"/>
              </a:xfrm>
            </p:grpSpPr>
            <p:sp>
              <p:nvSpPr>
                <p:cNvPr id="164" name="フリーフォーム 163"/>
                <p:cNvSpPr/>
                <p:nvPr/>
              </p:nvSpPr>
              <p:spPr>
                <a:xfrm>
                  <a:off x="4109793" y="4052449"/>
                  <a:ext cx="1204329" cy="493047"/>
                </a:xfrm>
                <a:custGeom>
                  <a:avLst/>
                  <a:gdLst>
                    <a:gd name="connsiteX0" fmla="*/ 700746 w 1204329"/>
                    <a:gd name="connsiteY0" fmla="*/ 188247 h 493047"/>
                    <a:gd name="connsiteX1" fmla="*/ 528468 w 1204329"/>
                    <a:gd name="connsiteY1" fmla="*/ 201499 h 493047"/>
                    <a:gd name="connsiteX2" fmla="*/ 448955 w 1204329"/>
                    <a:gd name="connsiteY2" fmla="*/ 228003 h 493047"/>
                    <a:gd name="connsiteX3" fmla="*/ 369442 w 1204329"/>
                    <a:gd name="connsiteY3" fmla="*/ 281012 h 493047"/>
                    <a:gd name="connsiteX4" fmla="*/ 303181 w 1204329"/>
                    <a:gd name="connsiteY4" fmla="*/ 334021 h 493047"/>
                    <a:gd name="connsiteX5" fmla="*/ 236920 w 1204329"/>
                    <a:gd name="connsiteY5" fmla="*/ 400281 h 493047"/>
                    <a:gd name="connsiteX6" fmla="*/ 170659 w 1204329"/>
                    <a:gd name="connsiteY6" fmla="*/ 440038 h 493047"/>
                    <a:gd name="connsiteX7" fmla="*/ 130903 w 1204329"/>
                    <a:gd name="connsiteY7" fmla="*/ 466542 h 493047"/>
                    <a:gd name="connsiteX8" fmla="*/ 51390 w 1204329"/>
                    <a:gd name="connsiteY8" fmla="*/ 493047 h 493047"/>
                    <a:gd name="connsiteX9" fmla="*/ 24885 w 1204329"/>
                    <a:gd name="connsiteY9" fmla="*/ 347273 h 493047"/>
                    <a:gd name="connsiteX10" fmla="*/ 64642 w 1204329"/>
                    <a:gd name="connsiteY10" fmla="*/ 281012 h 493047"/>
                    <a:gd name="connsiteX11" fmla="*/ 91146 w 1204329"/>
                    <a:gd name="connsiteY11" fmla="*/ 241255 h 493047"/>
                    <a:gd name="connsiteX12" fmla="*/ 170659 w 1204329"/>
                    <a:gd name="connsiteY12" fmla="*/ 201499 h 493047"/>
                    <a:gd name="connsiteX13" fmla="*/ 250172 w 1204329"/>
                    <a:gd name="connsiteY13" fmla="*/ 135238 h 493047"/>
                    <a:gd name="connsiteX14" fmla="*/ 276677 w 1204329"/>
                    <a:gd name="connsiteY14" fmla="*/ 108734 h 493047"/>
                    <a:gd name="connsiteX15" fmla="*/ 329685 w 1204329"/>
                    <a:gd name="connsiteY15" fmla="*/ 82229 h 493047"/>
                    <a:gd name="connsiteX16" fmla="*/ 409198 w 1204329"/>
                    <a:gd name="connsiteY16" fmla="*/ 42473 h 493047"/>
                    <a:gd name="connsiteX17" fmla="*/ 448955 w 1204329"/>
                    <a:gd name="connsiteY17" fmla="*/ 15968 h 493047"/>
                    <a:gd name="connsiteX18" fmla="*/ 806764 w 1204329"/>
                    <a:gd name="connsiteY18" fmla="*/ 15968 h 493047"/>
                    <a:gd name="connsiteX19" fmla="*/ 926033 w 1204329"/>
                    <a:gd name="connsiteY19" fmla="*/ 42473 h 493047"/>
                    <a:gd name="connsiteX20" fmla="*/ 1005546 w 1204329"/>
                    <a:gd name="connsiteY20" fmla="*/ 68977 h 493047"/>
                    <a:gd name="connsiteX21" fmla="*/ 1045303 w 1204329"/>
                    <a:gd name="connsiteY21" fmla="*/ 95481 h 493047"/>
                    <a:gd name="connsiteX22" fmla="*/ 1071807 w 1204329"/>
                    <a:gd name="connsiteY22" fmla="*/ 121986 h 493047"/>
                    <a:gd name="connsiteX23" fmla="*/ 1111564 w 1204329"/>
                    <a:gd name="connsiteY23" fmla="*/ 135238 h 493047"/>
                    <a:gd name="connsiteX24" fmla="*/ 1151320 w 1204329"/>
                    <a:gd name="connsiteY24" fmla="*/ 161742 h 493047"/>
                    <a:gd name="connsiteX25" fmla="*/ 1204329 w 1204329"/>
                    <a:gd name="connsiteY25" fmla="*/ 228003 h 493047"/>
                    <a:gd name="connsiteX26" fmla="*/ 1191077 w 1204329"/>
                    <a:gd name="connsiteY26" fmla="*/ 320768 h 493047"/>
                    <a:gd name="connsiteX27" fmla="*/ 1164572 w 1204329"/>
                    <a:gd name="connsiteY27" fmla="*/ 347273 h 493047"/>
                    <a:gd name="connsiteX28" fmla="*/ 1098311 w 1204329"/>
                    <a:gd name="connsiteY28" fmla="*/ 334021 h 493047"/>
                    <a:gd name="connsiteX29" fmla="*/ 1018798 w 1204329"/>
                    <a:gd name="connsiteY29" fmla="*/ 307516 h 493047"/>
                    <a:gd name="connsiteX30" fmla="*/ 979042 w 1204329"/>
                    <a:gd name="connsiteY30" fmla="*/ 281012 h 493047"/>
                    <a:gd name="connsiteX31" fmla="*/ 939285 w 1204329"/>
                    <a:gd name="connsiteY31" fmla="*/ 267760 h 493047"/>
                    <a:gd name="connsiteX32" fmla="*/ 912781 w 1204329"/>
                    <a:gd name="connsiteY32" fmla="*/ 241255 h 493047"/>
                    <a:gd name="connsiteX33" fmla="*/ 873024 w 1204329"/>
                    <a:gd name="connsiteY33" fmla="*/ 228003 h 493047"/>
                    <a:gd name="connsiteX34" fmla="*/ 727250 w 1204329"/>
                    <a:gd name="connsiteY34" fmla="*/ 201499 h 493047"/>
                    <a:gd name="connsiteX35" fmla="*/ 674242 w 1204329"/>
                    <a:gd name="connsiteY35" fmla="*/ 188247 h 493047"/>
                    <a:gd name="connsiteX36" fmla="*/ 581477 w 1204329"/>
                    <a:gd name="connsiteY36" fmla="*/ 201499 h 493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1204329" h="493047">
                      <a:moveTo>
                        <a:pt x="700746" y="188247"/>
                      </a:moveTo>
                      <a:cubicBezTo>
                        <a:pt x="643320" y="192664"/>
                        <a:pt x="585359" y="192516"/>
                        <a:pt x="528468" y="201499"/>
                      </a:cubicBezTo>
                      <a:cubicBezTo>
                        <a:pt x="500872" y="205856"/>
                        <a:pt x="448955" y="228003"/>
                        <a:pt x="448955" y="228003"/>
                      </a:cubicBezTo>
                      <a:cubicBezTo>
                        <a:pt x="422451" y="245673"/>
                        <a:pt x="391967" y="258488"/>
                        <a:pt x="369442" y="281012"/>
                      </a:cubicBezTo>
                      <a:cubicBezTo>
                        <a:pt x="331675" y="318778"/>
                        <a:pt x="353333" y="300585"/>
                        <a:pt x="303181" y="334021"/>
                      </a:cubicBezTo>
                      <a:cubicBezTo>
                        <a:pt x="257744" y="402177"/>
                        <a:pt x="300028" y="349795"/>
                        <a:pt x="236920" y="400281"/>
                      </a:cubicBezTo>
                      <a:cubicBezTo>
                        <a:pt x="184944" y="441862"/>
                        <a:pt x="239704" y="417023"/>
                        <a:pt x="170659" y="440038"/>
                      </a:cubicBezTo>
                      <a:cubicBezTo>
                        <a:pt x="157407" y="448873"/>
                        <a:pt x="145457" y="460073"/>
                        <a:pt x="130903" y="466542"/>
                      </a:cubicBezTo>
                      <a:cubicBezTo>
                        <a:pt x="105373" y="477889"/>
                        <a:pt x="51390" y="493047"/>
                        <a:pt x="51390" y="493047"/>
                      </a:cubicBezTo>
                      <a:cubicBezTo>
                        <a:pt x="-28123" y="466541"/>
                        <a:pt x="2744" y="491194"/>
                        <a:pt x="24885" y="347273"/>
                      </a:cubicBezTo>
                      <a:cubicBezTo>
                        <a:pt x="32557" y="297406"/>
                        <a:pt x="36784" y="315834"/>
                        <a:pt x="64642" y="281012"/>
                      </a:cubicBezTo>
                      <a:cubicBezTo>
                        <a:pt x="74592" y="268575"/>
                        <a:pt x="79884" y="252517"/>
                        <a:pt x="91146" y="241255"/>
                      </a:cubicBezTo>
                      <a:cubicBezTo>
                        <a:pt x="116835" y="215566"/>
                        <a:pt x="138325" y="212277"/>
                        <a:pt x="170659" y="201499"/>
                      </a:cubicBezTo>
                      <a:cubicBezTo>
                        <a:pt x="253702" y="90775"/>
                        <a:pt x="167387" y="184908"/>
                        <a:pt x="250172" y="135238"/>
                      </a:cubicBezTo>
                      <a:cubicBezTo>
                        <a:pt x="260886" y="128810"/>
                        <a:pt x="266281" y="115665"/>
                        <a:pt x="276677" y="108734"/>
                      </a:cubicBezTo>
                      <a:cubicBezTo>
                        <a:pt x="293114" y="97776"/>
                        <a:pt x="312533" y="92030"/>
                        <a:pt x="329685" y="82229"/>
                      </a:cubicBezTo>
                      <a:cubicBezTo>
                        <a:pt x="401612" y="41128"/>
                        <a:pt x="336312" y="66768"/>
                        <a:pt x="409198" y="42473"/>
                      </a:cubicBezTo>
                      <a:cubicBezTo>
                        <a:pt x="422450" y="33638"/>
                        <a:pt x="434042" y="21561"/>
                        <a:pt x="448955" y="15968"/>
                      </a:cubicBezTo>
                      <a:cubicBezTo>
                        <a:pt x="543325" y="-19421"/>
                        <a:pt x="783320" y="14902"/>
                        <a:pt x="806764" y="15968"/>
                      </a:cubicBezTo>
                      <a:cubicBezTo>
                        <a:pt x="844585" y="23533"/>
                        <a:pt x="888610" y="31246"/>
                        <a:pt x="926033" y="42473"/>
                      </a:cubicBezTo>
                      <a:cubicBezTo>
                        <a:pt x="952793" y="50501"/>
                        <a:pt x="982300" y="53480"/>
                        <a:pt x="1005546" y="68977"/>
                      </a:cubicBezTo>
                      <a:cubicBezTo>
                        <a:pt x="1018798" y="77812"/>
                        <a:pt x="1032866" y="85531"/>
                        <a:pt x="1045303" y="95481"/>
                      </a:cubicBezTo>
                      <a:cubicBezTo>
                        <a:pt x="1055059" y="103286"/>
                        <a:pt x="1061093" y="115558"/>
                        <a:pt x="1071807" y="121986"/>
                      </a:cubicBezTo>
                      <a:cubicBezTo>
                        <a:pt x="1083785" y="129173"/>
                        <a:pt x="1098312" y="130821"/>
                        <a:pt x="1111564" y="135238"/>
                      </a:cubicBezTo>
                      <a:cubicBezTo>
                        <a:pt x="1124816" y="144073"/>
                        <a:pt x="1138883" y="151792"/>
                        <a:pt x="1151320" y="161742"/>
                      </a:cubicBezTo>
                      <a:cubicBezTo>
                        <a:pt x="1178293" y="183321"/>
                        <a:pt x="1184651" y="198487"/>
                        <a:pt x="1204329" y="228003"/>
                      </a:cubicBezTo>
                      <a:cubicBezTo>
                        <a:pt x="1199912" y="258925"/>
                        <a:pt x="1200955" y="291135"/>
                        <a:pt x="1191077" y="320768"/>
                      </a:cubicBezTo>
                      <a:cubicBezTo>
                        <a:pt x="1187126" y="332621"/>
                        <a:pt x="1176941" y="345506"/>
                        <a:pt x="1164572" y="347273"/>
                      </a:cubicBezTo>
                      <a:cubicBezTo>
                        <a:pt x="1142274" y="350459"/>
                        <a:pt x="1120042" y="339948"/>
                        <a:pt x="1098311" y="334021"/>
                      </a:cubicBezTo>
                      <a:cubicBezTo>
                        <a:pt x="1071357" y="326670"/>
                        <a:pt x="1018798" y="307516"/>
                        <a:pt x="1018798" y="307516"/>
                      </a:cubicBezTo>
                      <a:cubicBezTo>
                        <a:pt x="1005546" y="298681"/>
                        <a:pt x="993288" y="288135"/>
                        <a:pt x="979042" y="281012"/>
                      </a:cubicBezTo>
                      <a:cubicBezTo>
                        <a:pt x="966548" y="274765"/>
                        <a:pt x="951263" y="274947"/>
                        <a:pt x="939285" y="267760"/>
                      </a:cubicBezTo>
                      <a:cubicBezTo>
                        <a:pt x="928571" y="261332"/>
                        <a:pt x="923495" y="247683"/>
                        <a:pt x="912781" y="241255"/>
                      </a:cubicBezTo>
                      <a:cubicBezTo>
                        <a:pt x="900803" y="234068"/>
                        <a:pt x="886456" y="231841"/>
                        <a:pt x="873024" y="228003"/>
                      </a:cubicBezTo>
                      <a:cubicBezTo>
                        <a:pt x="794122" y="205460"/>
                        <a:pt x="830484" y="220269"/>
                        <a:pt x="727250" y="201499"/>
                      </a:cubicBezTo>
                      <a:cubicBezTo>
                        <a:pt x="709331" y="198241"/>
                        <a:pt x="691911" y="192664"/>
                        <a:pt x="674242" y="188247"/>
                      </a:cubicBezTo>
                      <a:cubicBezTo>
                        <a:pt x="590372" y="202225"/>
                        <a:pt x="621599" y="201499"/>
                        <a:pt x="581477" y="201499"/>
                      </a:cubicBezTo>
                    </a:path>
                  </a:pathLst>
                </a:custGeom>
                <a:solidFill>
                  <a:srgbClr val="FF66F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165" name="フリーフォーム 164"/>
                <p:cNvSpPr/>
                <p:nvPr/>
              </p:nvSpPr>
              <p:spPr>
                <a:xfrm>
                  <a:off x="4122235" y="3844323"/>
                  <a:ext cx="1204329" cy="493047"/>
                </a:xfrm>
                <a:custGeom>
                  <a:avLst/>
                  <a:gdLst>
                    <a:gd name="connsiteX0" fmla="*/ 700746 w 1204329"/>
                    <a:gd name="connsiteY0" fmla="*/ 188247 h 493047"/>
                    <a:gd name="connsiteX1" fmla="*/ 528468 w 1204329"/>
                    <a:gd name="connsiteY1" fmla="*/ 201499 h 493047"/>
                    <a:gd name="connsiteX2" fmla="*/ 448955 w 1204329"/>
                    <a:gd name="connsiteY2" fmla="*/ 228003 h 493047"/>
                    <a:gd name="connsiteX3" fmla="*/ 369442 w 1204329"/>
                    <a:gd name="connsiteY3" fmla="*/ 281012 h 493047"/>
                    <a:gd name="connsiteX4" fmla="*/ 303181 w 1204329"/>
                    <a:gd name="connsiteY4" fmla="*/ 334021 h 493047"/>
                    <a:gd name="connsiteX5" fmla="*/ 236920 w 1204329"/>
                    <a:gd name="connsiteY5" fmla="*/ 400281 h 493047"/>
                    <a:gd name="connsiteX6" fmla="*/ 170659 w 1204329"/>
                    <a:gd name="connsiteY6" fmla="*/ 440038 h 493047"/>
                    <a:gd name="connsiteX7" fmla="*/ 130903 w 1204329"/>
                    <a:gd name="connsiteY7" fmla="*/ 466542 h 493047"/>
                    <a:gd name="connsiteX8" fmla="*/ 51390 w 1204329"/>
                    <a:gd name="connsiteY8" fmla="*/ 493047 h 493047"/>
                    <a:gd name="connsiteX9" fmla="*/ 24885 w 1204329"/>
                    <a:gd name="connsiteY9" fmla="*/ 347273 h 493047"/>
                    <a:gd name="connsiteX10" fmla="*/ 64642 w 1204329"/>
                    <a:gd name="connsiteY10" fmla="*/ 281012 h 493047"/>
                    <a:gd name="connsiteX11" fmla="*/ 91146 w 1204329"/>
                    <a:gd name="connsiteY11" fmla="*/ 241255 h 493047"/>
                    <a:gd name="connsiteX12" fmla="*/ 170659 w 1204329"/>
                    <a:gd name="connsiteY12" fmla="*/ 201499 h 493047"/>
                    <a:gd name="connsiteX13" fmla="*/ 250172 w 1204329"/>
                    <a:gd name="connsiteY13" fmla="*/ 135238 h 493047"/>
                    <a:gd name="connsiteX14" fmla="*/ 276677 w 1204329"/>
                    <a:gd name="connsiteY14" fmla="*/ 108734 h 493047"/>
                    <a:gd name="connsiteX15" fmla="*/ 329685 w 1204329"/>
                    <a:gd name="connsiteY15" fmla="*/ 82229 h 493047"/>
                    <a:gd name="connsiteX16" fmla="*/ 409198 w 1204329"/>
                    <a:gd name="connsiteY16" fmla="*/ 42473 h 493047"/>
                    <a:gd name="connsiteX17" fmla="*/ 448955 w 1204329"/>
                    <a:gd name="connsiteY17" fmla="*/ 15968 h 493047"/>
                    <a:gd name="connsiteX18" fmla="*/ 806764 w 1204329"/>
                    <a:gd name="connsiteY18" fmla="*/ 15968 h 493047"/>
                    <a:gd name="connsiteX19" fmla="*/ 926033 w 1204329"/>
                    <a:gd name="connsiteY19" fmla="*/ 42473 h 493047"/>
                    <a:gd name="connsiteX20" fmla="*/ 1005546 w 1204329"/>
                    <a:gd name="connsiteY20" fmla="*/ 68977 h 493047"/>
                    <a:gd name="connsiteX21" fmla="*/ 1045303 w 1204329"/>
                    <a:gd name="connsiteY21" fmla="*/ 95481 h 493047"/>
                    <a:gd name="connsiteX22" fmla="*/ 1071807 w 1204329"/>
                    <a:gd name="connsiteY22" fmla="*/ 121986 h 493047"/>
                    <a:gd name="connsiteX23" fmla="*/ 1111564 w 1204329"/>
                    <a:gd name="connsiteY23" fmla="*/ 135238 h 493047"/>
                    <a:gd name="connsiteX24" fmla="*/ 1151320 w 1204329"/>
                    <a:gd name="connsiteY24" fmla="*/ 161742 h 493047"/>
                    <a:gd name="connsiteX25" fmla="*/ 1204329 w 1204329"/>
                    <a:gd name="connsiteY25" fmla="*/ 228003 h 493047"/>
                    <a:gd name="connsiteX26" fmla="*/ 1191077 w 1204329"/>
                    <a:gd name="connsiteY26" fmla="*/ 320768 h 493047"/>
                    <a:gd name="connsiteX27" fmla="*/ 1164572 w 1204329"/>
                    <a:gd name="connsiteY27" fmla="*/ 347273 h 493047"/>
                    <a:gd name="connsiteX28" fmla="*/ 1098311 w 1204329"/>
                    <a:gd name="connsiteY28" fmla="*/ 334021 h 493047"/>
                    <a:gd name="connsiteX29" fmla="*/ 1018798 w 1204329"/>
                    <a:gd name="connsiteY29" fmla="*/ 307516 h 493047"/>
                    <a:gd name="connsiteX30" fmla="*/ 979042 w 1204329"/>
                    <a:gd name="connsiteY30" fmla="*/ 281012 h 493047"/>
                    <a:gd name="connsiteX31" fmla="*/ 939285 w 1204329"/>
                    <a:gd name="connsiteY31" fmla="*/ 267760 h 493047"/>
                    <a:gd name="connsiteX32" fmla="*/ 912781 w 1204329"/>
                    <a:gd name="connsiteY32" fmla="*/ 241255 h 493047"/>
                    <a:gd name="connsiteX33" fmla="*/ 873024 w 1204329"/>
                    <a:gd name="connsiteY33" fmla="*/ 228003 h 493047"/>
                    <a:gd name="connsiteX34" fmla="*/ 727250 w 1204329"/>
                    <a:gd name="connsiteY34" fmla="*/ 201499 h 493047"/>
                    <a:gd name="connsiteX35" fmla="*/ 674242 w 1204329"/>
                    <a:gd name="connsiteY35" fmla="*/ 188247 h 493047"/>
                    <a:gd name="connsiteX36" fmla="*/ 581477 w 1204329"/>
                    <a:gd name="connsiteY36" fmla="*/ 201499 h 493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1204329" h="493047">
                      <a:moveTo>
                        <a:pt x="700746" y="188247"/>
                      </a:moveTo>
                      <a:cubicBezTo>
                        <a:pt x="643320" y="192664"/>
                        <a:pt x="585359" y="192516"/>
                        <a:pt x="528468" y="201499"/>
                      </a:cubicBezTo>
                      <a:cubicBezTo>
                        <a:pt x="500872" y="205856"/>
                        <a:pt x="448955" y="228003"/>
                        <a:pt x="448955" y="228003"/>
                      </a:cubicBezTo>
                      <a:cubicBezTo>
                        <a:pt x="422451" y="245673"/>
                        <a:pt x="391967" y="258488"/>
                        <a:pt x="369442" y="281012"/>
                      </a:cubicBezTo>
                      <a:cubicBezTo>
                        <a:pt x="331675" y="318778"/>
                        <a:pt x="353333" y="300585"/>
                        <a:pt x="303181" y="334021"/>
                      </a:cubicBezTo>
                      <a:cubicBezTo>
                        <a:pt x="257744" y="402177"/>
                        <a:pt x="300028" y="349795"/>
                        <a:pt x="236920" y="400281"/>
                      </a:cubicBezTo>
                      <a:cubicBezTo>
                        <a:pt x="184944" y="441862"/>
                        <a:pt x="239704" y="417023"/>
                        <a:pt x="170659" y="440038"/>
                      </a:cubicBezTo>
                      <a:cubicBezTo>
                        <a:pt x="157407" y="448873"/>
                        <a:pt x="145457" y="460073"/>
                        <a:pt x="130903" y="466542"/>
                      </a:cubicBezTo>
                      <a:cubicBezTo>
                        <a:pt x="105373" y="477889"/>
                        <a:pt x="51390" y="493047"/>
                        <a:pt x="51390" y="493047"/>
                      </a:cubicBezTo>
                      <a:cubicBezTo>
                        <a:pt x="-28123" y="466541"/>
                        <a:pt x="2744" y="491194"/>
                        <a:pt x="24885" y="347273"/>
                      </a:cubicBezTo>
                      <a:cubicBezTo>
                        <a:pt x="32557" y="297406"/>
                        <a:pt x="36784" y="315834"/>
                        <a:pt x="64642" y="281012"/>
                      </a:cubicBezTo>
                      <a:cubicBezTo>
                        <a:pt x="74592" y="268575"/>
                        <a:pt x="79884" y="252517"/>
                        <a:pt x="91146" y="241255"/>
                      </a:cubicBezTo>
                      <a:cubicBezTo>
                        <a:pt x="116835" y="215566"/>
                        <a:pt x="138325" y="212277"/>
                        <a:pt x="170659" y="201499"/>
                      </a:cubicBezTo>
                      <a:cubicBezTo>
                        <a:pt x="253702" y="90775"/>
                        <a:pt x="167387" y="184908"/>
                        <a:pt x="250172" y="135238"/>
                      </a:cubicBezTo>
                      <a:cubicBezTo>
                        <a:pt x="260886" y="128810"/>
                        <a:pt x="266281" y="115665"/>
                        <a:pt x="276677" y="108734"/>
                      </a:cubicBezTo>
                      <a:cubicBezTo>
                        <a:pt x="293114" y="97776"/>
                        <a:pt x="312533" y="92030"/>
                        <a:pt x="329685" y="82229"/>
                      </a:cubicBezTo>
                      <a:cubicBezTo>
                        <a:pt x="401612" y="41128"/>
                        <a:pt x="336312" y="66768"/>
                        <a:pt x="409198" y="42473"/>
                      </a:cubicBezTo>
                      <a:cubicBezTo>
                        <a:pt x="422450" y="33638"/>
                        <a:pt x="434042" y="21561"/>
                        <a:pt x="448955" y="15968"/>
                      </a:cubicBezTo>
                      <a:cubicBezTo>
                        <a:pt x="543325" y="-19421"/>
                        <a:pt x="783320" y="14902"/>
                        <a:pt x="806764" y="15968"/>
                      </a:cubicBezTo>
                      <a:cubicBezTo>
                        <a:pt x="844585" y="23533"/>
                        <a:pt x="888610" y="31246"/>
                        <a:pt x="926033" y="42473"/>
                      </a:cubicBezTo>
                      <a:cubicBezTo>
                        <a:pt x="952793" y="50501"/>
                        <a:pt x="982300" y="53480"/>
                        <a:pt x="1005546" y="68977"/>
                      </a:cubicBezTo>
                      <a:cubicBezTo>
                        <a:pt x="1018798" y="77812"/>
                        <a:pt x="1032866" y="85531"/>
                        <a:pt x="1045303" y="95481"/>
                      </a:cubicBezTo>
                      <a:cubicBezTo>
                        <a:pt x="1055059" y="103286"/>
                        <a:pt x="1061093" y="115558"/>
                        <a:pt x="1071807" y="121986"/>
                      </a:cubicBezTo>
                      <a:cubicBezTo>
                        <a:pt x="1083785" y="129173"/>
                        <a:pt x="1098312" y="130821"/>
                        <a:pt x="1111564" y="135238"/>
                      </a:cubicBezTo>
                      <a:cubicBezTo>
                        <a:pt x="1124816" y="144073"/>
                        <a:pt x="1138883" y="151792"/>
                        <a:pt x="1151320" y="161742"/>
                      </a:cubicBezTo>
                      <a:cubicBezTo>
                        <a:pt x="1178293" y="183321"/>
                        <a:pt x="1184651" y="198487"/>
                        <a:pt x="1204329" y="228003"/>
                      </a:cubicBezTo>
                      <a:cubicBezTo>
                        <a:pt x="1199912" y="258925"/>
                        <a:pt x="1200955" y="291135"/>
                        <a:pt x="1191077" y="320768"/>
                      </a:cubicBezTo>
                      <a:cubicBezTo>
                        <a:pt x="1187126" y="332621"/>
                        <a:pt x="1176941" y="345506"/>
                        <a:pt x="1164572" y="347273"/>
                      </a:cubicBezTo>
                      <a:cubicBezTo>
                        <a:pt x="1142274" y="350459"/>
                        <a:pt x="1120042" y="339948"/>
                        <a:pt x="1098311" y="334021"/>
                      </a:cubicBezTo>
                      <a:cubicBezTo>
                        <a:pt x="1071357" y="326670"/>
                        <a:pt x="1018798" y="307516"/>
                        <a:pt x="1018798" y="307516"/>
                      </a:cubicBezTo>
                      <a:cubicBezTo>
                        <a:pt x="1005546" y="298681"/>
                        <a:pt x="993288" y="288135"/>
                        <a:pt x="979042" y="281012"/>
                      </a:cubicBezTo>
                      <a:cubicBezTo>
                        <a:pt x="966548" y="274765"/>
                        <a:pt x="951263" y="274947"/>
                        <a:pt x="939285" y="267760"/>
                      </a:cubicBezTo>
                      <a:cubicBezTo>
                        <a:pt x="928571" y="261332"/>
                        <a:pt x="923495" y="247683"/>
                        <a:pt x="912781" y="241255"/>
                      </a:cubicBezTo>
                      <a:cubicBezTo>
                        <a:pt x="900803" y="234068"/>
                        <a:pt x="886456" y="231841"/>
                        <a:pt x="873024" y="228003"/>
                      </a:cubicBezTo>
                      <a:cubicBezTo>
                        <a:pt x="794122" y="205460"/>
                        <a:pt x="830484" y="220269"/>
                        <a:pt x="727250" y="201499"/>
                      </a:cubicBezTo>
                      <a:cubicBezTo>
                        <a:pt x="709331" y="198241"/>
                        <a:pt x="691911" y="192664"/>
                        <a:pt x="674242" y="188247"/>
                      </a:cubicBezTo>
                      <a:cubicBezTo>
                        <a:pt x="590372" y="202225"/>
                        <a:pt x="621599" y="201499"/>
                        <a:pt x="581477" y="201499"/>
                      </a:cubicBezTo>
                    </a:path>
                  </a:pathLst>
                </a:custGeom>
                <a:solidFill>
                  <a:srgbClr val="FF66F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</p:grpSp>
          <p:sp>
            <p:nvSpPr>
              <p:cNvPr id="163" name="正方形/長方形 162"/>
              <p:cNvSpPr/>
              <p:nvPr/>
            </p:nvSpPr>
            <p:spPr>
              <a:xfrm>
                <a:off x="3211081" y="1525873"/>
                <a:ext cx="3110384" cy="1353091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ja-JP" altLang="en-US" sz="2000" b="0" cap="none" spc="0" dirty="0" smtClean="0">
                    <a:ln w="18415" cmpd="sng">
                      <a:solidFill>
                        <a:sysClr val="windowText" lastClr="000000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</a:rPr>
                  <a:t>もんだい</a:t>
                </a:r>
                <a:endParaRPr lang="ja-JP" altLang="en-US" sz="2000" b="0" cap="none" spc="0" dirty="0">
                  <a:ln w="18415" cmpd="sng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173" name="グループ化 172"/>
            <p:cNvGrpSpPr/>
            <p:nvPr/>
          </p:nvGrpSpPr>
          <p:grpSpPr>
            <a:xfrm>
              <a:off x="5506007" y="3405576"/>
              <a:ext cx="1455374" cy="1384722"/>
              <a:chOff x="2744777" y="1484784"/>
              <a:chExt cx="4050390" cy="4682851"/>
            </a:xfrm>
          </p:grpSpPr>
          <p:grpSp>
            <p:nvGrpSpPr>
              <p:cNvPr id="174" name="グループ化 173"/>
              <p:cNvGrpSpPr/>
              <p:nvPr/>
            </p:nvGrpSpPr>
            <p:grpSpPr>
              <a:xfrm>
                <a:off x="2744777" y="1484784"/>
                <a:ext cx="4050390" cy="4682851"/>
                <a:chOff x="2668961" y="1844824"/>
                <a:chExt cx="4050390" cy="4682851"/>
              </a:xfrm>
            </p:grpSpPr>
            <p:sp>
              <p:nvSpPr>
                <p:cNvPr id="179" name="フリーフォーム 178"/>
                <p:cNvSpPr/>
                <p:nvPr/>
              </p:nvSpPr>
              <p:spPr>
                <a:xfrm>
                  <a:off x="2668961" y="1844824"/>
                  <a:ext cx="4050390" cy="4682851"/>
                </a:xfrm>
                <a:custGeom>
                  <a:avLst/>
                  <a:gdLst>
                    <a:gd name="connsiteX0" fmla="*/ 1277497 w 4050390"/>
                    <a:gd name="connsiteY0" fmla="*/ 35515 h 4334120"/>
                    <a:gd name="connsiteX1" fmla="*/ 747410 w 4050390"/>
                    <a:gd name="connsiteY1" fmla="*/ 287306 h 4334120"/>
                    <a:gd name="connsiteX2" fmla="*/ 349845 w 4050390"/>
                    <a:gd name="connsiteY2" fmla="*/ 936663 h 4334120"/>
                    <a:gd name="connsiteX3" fmla="*/ 190819 w 4050390"/>
                    <a:gd name="connsiteY3" fmla="*/ 2672698 h 4334120"/>
                    <a:gd name="connsiteX4" fmla="*/ 204071 w 4050390"/>
                    <a:gd name="connsiteY4" fmla="*/ 4209950 h 4334120"/>
                    <a:gd name="connsiteX5" fmla="*/ 270332 w 4050390"/>
                    <a:gd name="connsiteY5" fmla="*/ 4249706 h 4334120"/>
                    <a:gd name="connsiteX6" fmla="*/ 3649637 w 4050390"/>
                    <a:gd name="connsiteY6" fmla="*/ 4302715 h 4334120"/>
                    <a:gd name="connsiteX7" fmla="*/ 4020697 w 4050390"/>
                    <a:gd name="connsiteY7" fmla="*/ 4249706 h 4334120"/>
                    <a:gd name="connsiteX8" fmla="*/ 3967689 w 4050390"/>
                    <a:gd name="connsiteY8" fmla="*/ 4156941 h 4334120"/>
                    <a:gd name="connsiteX9" fmla="*/ 3914680 w 4050390"/>
                    <a:gd name="connsiteY9" fmla="*/ 2526924 h 4334120"/>
                    <a:gd name="connsiteX10" fmla="*/ 3768906 w 4050390"/>
                    <a:gd name="connsiteY10" fmla="*/ 578854 h 4334120"/>
                    <a:gd name="connsiteX11" fmla="*/ 2152141 w 4050390"/>
                    <a:gd name="connsiteY11" fmla="*/ 22263 h 4334120"/>
                    <a:gd name="connsiteX12" fmla="*/ 1065463 w 4050390"/>
                    <a:gd name="connsiteY12" fmla="*/ 101776 h 4334120"/>
                    <a:gd name="connsiteX13" fmla="*/ 1065463 w 4050390"/>
                    <a:gd name="connsiteY13" fmla="*/ 101776 h 43341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4050390" h="4334120">
                      <a:moveTo>
                        <a:pt x="1277497" y="35515"/>
                      </a:moveTo>
                      <a:cubicBezTo>
                        <a:pt x="1089758" y="86315"/>
                        <a:pt x="902019" y="137115"/>
                        <a:pt x="747410" y="287306"/>
                      </a:cubicBezTo>
                      <a:cubicBezTo>
                        <a:pt x="592801" y="437497"/>
                        <a:pt x="442610" y="539098"/>
                        <a:pt x="349845" y="936663"/>
                      </a:cubicBezTo>
                      <a:cubicBezTo>
                        <a:pt x="257080" y="1334228"/>
                        <a:pt x="215115" y="2127150"/>
                        <a:pt x="190819" y="2672698"/>
                      </a:cubicBezTo>
                      <a:cubicBezTo>
                        <a:pt x="166523" y="3218246"/>
                        <a:pt x="190819" y="3947115"/>
                        <a:pt x="204071" y="4209950"/>
                      </a:cubicBezTo>
                      <a:cubicBezTo>
                        <a:pt x="217323" y="4472785"/>
                        <a:pt x="-303929" y="4234245"/>
                        <a:pt x="270332" y="4249706"/>
                      </a:cubicBezTo>
                      <a:cubicBezTo>
                        <a:pt x="844593" y="4265167"/>
                        <a:pt x="3024576" y="4302715"/>
                        <a:pt x="3649637" y="4302715"/>
                      </a:cubicBezTo>
                      <a:cubicBezTo>
                        <a:pt x="4274698" y="4302715"/>
                        <a:pt x="3967688" y="4274002"/>
                        <a:pt x="4020697" y="4249706"/>
                      </a:cubicBezTo>
                      <a:cubicBezTo>
                        <a:pt x="4073706" y="4225410"/>
                        <a:pt x="3985359" y="4444071"/>
                        <a:pt x="3967689" y="4156941"/>
                      </a:cubicBezTo>
                      <a:cubicBezTo>
                        <a:pt x="3950020" y="3869811"/>
                        <a:pt x="3947811" y="3123272"/>
                        <a:pt x="3914680" y="2526924"/>
                      </a:cubicBezTo>
                      <a:cubicBezTo>
                        <a:pt x="3881550" y="1930576"/>
                        <a:pt x="4062663" y="996298"/>
                        <a:pt x="3768906" y="578854"/>
                      </a:cubicBezTo>
                      <a:cubicBezTo>
                        <a:pt x="3475150" y="161411"/>
                        <a:pt x="2602715" y="101776"/>
                        <a:pt x="2152141" y="22263"/>
                      </a:cubicBezTo>
                      <a:cubicBezTo>
                        <a:pt x="1701567" y="-57250"/>
                        <a:pt x="1065463" y="101776"/>
                        <a:pt x="1065463" y="101776"/>
                      </a:cubicBezTo>
                      <a:lnTo>
                        <a:pt x="1065463" y="101776"/>
                      </a:lnTo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180" name="円/楕円 179"/>
                <p:cNvSpPr/>
                <p:nvPr/>
              </p:nvSpPr>
              <p:spPr>
                <a:xfrm>
                  <a:off x="3539968" y="2708920"/>
                  <a:ext cx="864096" cy="864096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181" name="弦 180"/>
                <p:cNvSpPr/>
                <p:nvPr/>
              </p:nvSpPr>
              <p:spPr>
                <a:xfrm rot="17413514">
                  <a:off x="3511875" y="2740803"/>
                  <a:ext cx="863204" cy="848977"/>
                </a:xfrm>
                <a:prstGeom prst="chord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182" name="円/楕円 181"/>
                <p:cNvSpPr/>
                <p:nvPr/>
              </p:nvSpPr>
              <p:spPr>
                <a:xfrm>
                  <a:off x="4913988" y="2708920"/>
                  <a:ext cx="864096" cy="864096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183" name="弦 182"/>
                <p:cNvSpPr/>
                <p:nvPr/>
              </p:nvSpPr>
              <p:spPr>
                <a:xfrm rot="17413514">
                  <a:off x="4885895" y="2740803"/>
                  <a:ext cx="863204" cy="848977"/>
                </a:xfrm>
                <a:prstGeom prst="chord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184" name="円/楕円 183"/>
                <p:cNvSpPr/>
                <p:nvPr/>
              </p:nvSpPr>
              <p:spPr>
                <a:xfrm>
                  <a:off x="3779912" y="2996952"/>
                  <a:ext cx="360040" cy="28803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185" name="円/楕円 184"/>
                <p:cNvSpPr/>
                <p:nvPr/>
              </p:nvSpPr>
              <p:spPr>
                <a:xfrm>
                  <a:off x="5137477" y="3021275"/>
                  <a:ext cx="360040" cy="28803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</p:grpSp>
          <p:grpSp>
            <p:nvGrpSpPr>
              <p:cNvPr id="175" name="グループ化 174"/>
              <p:cNvGrpSpPr/>
              <p:nvPr/>
            </p:nvGrpSpPr>
            <p:grpSpPr>
              <a:xfrm>
                <a:off x="4333282" y="3948385"/>
                <a:ext cx="880011" cy="701173"/>
                <a:chOff x="4109793" y="3844323"/>
                <a:chExt cx="1216771" cy="701173"/>
              </a:xfrm>
            </p:grpSpPr>
            <p:sp>
              <p:nvSpPr>
                <p:cNvPr id="177" name="フリーフォーム 176"/>
                <p:cNvSpPr/>
                <p:nvPr/>
              </p:nvSpPr>
              <p:spPr>
                <a:xfrm>
                  <a:off x="4109793" y="4052449"/>
                  <a:ext cx="1204329" cy="493047"/>
                </a:xfrm>
                <a:custGeom>
                  <a:avLst/>
                  <a:gdLst>
                    <a:gd name="connsiteX0" fmla="*/ 700746 w 1204329"/>
                    <a:gd name="connsiteY0" fmla="*/ 188247 h 493047"/>
                    <a:gd name="connsiteX1" fmla="*/ 528468 w 1204329"/>
                    <a:gd name="connsiteY1" fmla="*/ 201499 h 493047"/>
                    <a:gd name="connsiteX2" fmla="*/ 448955 w 1204329"/>
                    <a:gd name="connsiteY2" fmla="*/ 228003 h 493047"/>
                    <a:gd name="connsiteX3" fmla="*/ 369442 w 1204329"/>
                    <a:gd name="connsiteY3" fmla="*/ 281012 h 493047"/>
                    <a:gd name="connsiteX4" fmla="*/ 303181 w 1204329"/>
                    <a:gd name="connsiteY4" fmla="*/ 334021 h 493047"/>
                    <a:gd name="connsiteX5" fmla="*/ 236920 w 1204329"/>
                    <a:gd name="connsiteY5" fmla="*/ 400281 h 493047"/>
                    <a:gd name="connsiteX6" fmla="*/ 170659 w 1204329"/>
                    <a:gd name="connsiteY6" fmla="*/ 440038 h 493047"/>
                    <a:gd name="connsiteX7" fmla="*/ 130903 w 1204329"/>
                    <a:gd name="connsiteY7" fmla="*/ 466542 h 493047"/>
                    <a:gd name="connsiteX8" fmla="*/ 51390 w 1204329"/>
                    <a:gd name="connsiteY8" fmla="*/ 493047 h 493047"/>
                    <a:gd name="connsiteX9" fmla="*/ 24885 w 1204329"/>
                    <a:gd name="connsiteY9" fmla="*/ 347273 h 493047"/>
                    <a:gd name="connsiteX10" fmla="*/ 64642 w 1204329"/>
                    <a:gd name="connsiteY10" fmla="*/ 281012 h 493047"/>
                    <a:gd name="connsiteX11" fmla="*/ 91146 w 1204329"/>
                    <a:gd name="connsiteY11" fmla="*/ 241255 h 493047"/>
                    <a:gd name="connsiteX12" fmla="*/ 170659 w 1204329"/>
                    <a:gd name="connsiteY12" fmla="*/ 201499 h 493047"/>
                    <a:gd name="connsiteX13" fmla="*/ 250172 w 1204329"/>
                    <a:gd name="connsiteY13" fmla="*/ 135238 h 493047"/>
                    <a:gd name="connsiteX14" fmla="*/ 276677 w 1204329"/>
                    <a:gd name="connsiteY14" fmla="*/ 108734 h 493047"/>
                    <a:gd name="connsiteX15" fmla="*/ 329685 w 1204329"/>
                    <a:gd name="connsiteY15" fmla="*/ 82229 h 493047"/>
                    <a:gd name="connsiteX16" fmla="*/ 409198 w 1204329"/>
                    <a:gd name="connsiteY16" fmla="*/ 42473 h 493047"/>
                    <a:gd name="connsiteX17" fmla="*/ 448955 w 1204329"/>
                    <a:gd name="connsiteY17" fmla="*/ 15968 h 493047"/>
                    <a:gd name="connsiteX18" fmla="*/ 806764 w 1204329"/>
                    <a:gd name="connsiteY18" fmla="*/ 15968 h 493047"/>
                    <a:gd name="connsiteX19" fmla="*/ 926033 w 1204329"/>
                    <a:gd name="connsiteY19" fmla="*/ 42473 h 493047"/>
                    <a:gd name="connsiteX20" fmla="*/ 1005546 w 1204329"/>
                    <a:gd name="connsiteY20" fmla="*/ 68977 h 493047"/>
                    <a:gd name="connsiteX21" fmla="*/ 1045303 w 1204329"/>
                    <a:gd name="connsiteY21" fmla="*/ 95481 h 493047"/>
                    <a:gd name="connsiteX22" fmla="*/ 1071807 w 1204329"/>
                    <a:gd name="connsiteY22" fmla="*/ 121986 h 493047"/>
                    <a:gd name="connsiteX23" fmla="*/ 1111564 w 1204329"/>
                    <a:gd name="connsiteY23" fmla="*/ 135238 h 493047"/>
                    <a:gd name="connsiteX24" fmla="*/ 1151320 w 1204329"/>
                    <a:gd name="connsiteY24" fmla="*/ 161742 h 493047"/>
                    <a:gd name="connsiteX25" fmla="*/ 1204329 w 1204329"/>
                    <a:gd name="connsiteY25" fmla="*/ 228003 h 493047"/>
                    <a:gd name="connsiteX26" fmla="*/ 1191077 w 1204329"/>
                    <a:gd name="connsiteY26" fmla="*/ 320768 h 493047"/>
                    <a:gd name="connsiteX27" fmla="*/ 1164572 w 1204329"/>
                    <a:gd name="connsiteY27" fmla="*/ 347273 h 493047"/>
                    <a:gd name="connsiteX28" fmla="*/ 1098311 w 1204329"/>
                    <a:gd name="connsiteY28" fmla="*/ 334021 h 493047"/>
                    <a:gd name="connsiteX29" fmla="*/ 1018798 w 1204329"/>
                    <a:gd name="connsiteY29" fmla="*/ 307516 h 493047"/>
                    <a:gd name="connsiteX30" fmla="*/ 979042 w 1204329"/>
                    <a:gd name="connsiteY30" fmla="*/ 281012 h 493047"/>
                    <a:gd name="connsiteX31" fmla="*/ 939285 w 1204329"/>
                    <a:gd name="connsiteY31" fmla="*/ 267760 h 493047"/>
                    <a:gd name="connsiteX32" fmla="*/ 912781 w 1204329"/>
                    <a:gd name="connsiteY32" fmla="*/ 241255 h 493047"/>
                    <a:gd name="connsiteX33" fmla="*/ 873024 w 1204329"/>
                    <a:gd name="connsiteY33" fmla="*/ 228003 h 493047"/>
                    <a:gd name="connsiteX34" fmla="*/ 727250 w 1204329"/>
                    <a:gd name="connsiteY34" fmla="*/ 201499 h 493047"/>
                    <a:gd name="connsiteX35" fmla="*/ 674242 w 1204329"/>
                    <a:gd name="connsiteY35" fmla="*/ 188247 h 493047"/>
                    <a:gd name="connsiteX36" fmla="*/ 581477 w 1204329"/>
                    <a:gd name="connsiteY36" fmla="*/ 201499 h 493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1204329" h="493047">
                      <a:moveTo>
                        <a:pt x="700746" y="188247"/>
                      </a:moveTo>
                      <a:cubicBezTo>
                        <a:pt x="643320" y="192664"/>
                        <a:pt x="585359" y="192516"/>
                        <a:pt x="528468" y="201499"/>
                      </a:cubicBezTo>
                      <a:cubicBezTo>
                        <a:pt x="500872" y="205856"/>
                        <a:pt x="448955" y="228003"/>
                        <a:pt x="448955" y="228003"/>
                      </a:cubicBezTo>
                      <a:cubicBezTo>
                        <a:pt x="422451" y="245673"/>
                        <a:pt x="391967" y="258488"/>
                        <a:pt x="369442" y="281012"/>
                      </a:cubicBezTo>
                      <a:cubicBezTo>
                        <a:pt x="331675" y="318778"/>
                        <a:pt x="353333" y="300585"/>
                        <a:pt x="303181" y="334021"/>
                      </a:cubicBezTo>
                      <a:cubicBezTo>
                        <a:pt x="257744" y="402177"/>
                        <a:pt x="300028" y="349795"/>
                        <a:pt x="236920" y="400281"/>
                      </a:cubicBezTo>
                      <a:cubicBezTo>
                        <a:pt x="184944" y="441862"/>
                        <a:pt x="239704" y="417023"/>
                        <a:pt x="170659" y="440038"/>
                      </a:cubicBezTo>
                      <a:cubicBezTo>
                        <a:pt x="157407" y="448873"/>
                        <a:pt x="145457" y="460073"/>
                        <a:pt x="130903" y="466542"/>
                      </a:cubicBezTo>
                      <a:cubicBezTo>
                        <a:pt x="105373" y="477889"/>
                        <a:pt x="51390" y="493047"/>
                        <a:pt x="51390" y="493047"/>
                      </a:cubicBezTo>
                      <a:cubicBezTo>
                        <a:pt x="-28123" y="466541"/>
                        <a:pt x="2744" y="491194"/>
                        <a:pt x="24885" y="347273"/>
                      </a:cubicBezTo>
                      <a:cubicBezTo>
                        <a:pt x="32557" y="297406"/>
                        <a:pt x="36784" y="315834"/>
                        <a:pt x="64642" y="281012"/>
                      </a:cubicBezTo>
                      <a:cubicBezTo>
                        <a:pt x="74592" y="268575"/>
                        <a:pt x="79884" y="252517"/>
                        <a:pt x="91146" y="241255"/>
                      </a:cubicBezTo>
                      <a:cubicBezTo>
                        <a:pt x="116835" y="215566"/>
                        <a:pt x="138325" y="212277"/>
                        <a:pt x="170659" y="201499"/>
                      </a:cubicBezTo>
                      <a:cubicBezTo>
                        <a:pt x="253702" y="90775"/>
                        <a:pt x="167387" y="184908"/>
                        <a:pt x="250172" y="135238"/>
                      </a:cubicBezTo>
                      <a:cubicBezTo>
                        <a:pt x="260886" y="128810"/>
                        <a:pt x="266281" y="115665"/>
                        <a:pt x="276677" y="108734"/>
                      </a:cubicBezTo>
                      <a:cubicBezTo>
                        <a:pt x="293114" y="97776"/>
                        <a:pt x="312533" y="92030"/>
                        <a:pt x="329685" y="82229"/>
                      </a:cubicBezTo>
                      <a:cubicBezTo>
                        <a:pt x="401612" y="41128"/>
                        <a:pt x="336312" y="66768"/>
                        <a:pt x="409198" y="42473"/>
                      </a:cubicBezTo>
                      <a:cubicBezTo>
                        <a:pt x="422450" y="33638"/>
                        <a:pt x="434042" y="21561"/>
                        <a:pt x="448955" y="15968"/>
                      </a:cubicBezTo>
                      <a:cubicBezTo>
                        <a:pt x="543325" y="-19421"/>
                        <a:pt x="783320" y="14902"/>
                        <a:pt x="806764" y="15968"/>
                      </a:cubicBezTo>
                      <a:cubicBezTo>
                        <a:pt x="844585" y="23533"/>
                        <a:pt x="888610" y="31246"/>
                        <a:pt x="926033" y="42473"/>
                      </a:cubicBezTo>
                      <a:cubicBezTo>
                        <a:pt x="952793" y="50501"/>
                        <a:pt x="982300" y="53480"/>
                        <a:pt x="1005546" y="68977"/>
                      </a:cubicBezTo>
                      <a:cubicBezTo>
                        <a:pt x="1018798" y="77812"/>
                        <a:pt x="1032866" y="85531"/>
                        <a:pt x="1045303" y="95481"/>
                      </a:cubicBezTo>
                      <a:cubicBezTo>
                        <a:pt x="1055059" y="103286"/>
                        <a:pt x="1061093" y="115558"/>
                        <a:pt x="1071807" y="121986"/>
                      </a:cubicBezTo>
                      <a:cubicBezTo>
                        <a:pt x="1083785" y="129173"/>
                        <a:pt x="1098312" y="130821"/>
                        <a:pt x="1111564" y="135238"/>
                      </a:cubicBezTo>
                      <a:cubicBezTo>
                        <a:pt x="1124816" y="144073"/>
                        <a:pt x="1138883" y="151792"/>
                        <a:pt x="1151320" y="161742"/>
                      </a:cubicBezTo>
                      <a:cubicBezTo>
                        <a:pt x="1178293" y="183321"/>
                        <a:pt x="1184651" y="198487"/>
                        <a:pt x="1204329" y="228003"/>
                      </a:cubicBezTo>
                      <a:cubicBezTo>
                        <a:pt x="1199912" y="258925"/>
                        <a:pt x="1200955" y="291135"/>
                        <a:pt x="1191077" y="320768"/>
                      </a:cubicBezTo>
                      <a:cubicBezTo>
                        <a:pt x="1187126" y="332621"/>
                        <a:pt x="1176941" y="345506"/>
                        <a:pt x="1164572" y="347273"/>
                      </a:cubicBezTo>
                      <a:cubicBezTo>
                        <a:pt x="1142274" y="350459"/>
                        <a:pt x="1120042" y="339948"/>
                        <a:pt x="1098311" y="334021"/>
                      </a:cubicBezTo>
                      <a:cubicBezTo>
                        <a:pt x="1071357" y="326670"/>
                        <a:pt x="1018798" y="307516"/>
                        <a:pt x="1018798" y="307516"/>
                      </a:cubicBezTo>
                      <a:cubicBezTo>
                        <a:pt x="1005546" y="298681"/>
                        <a:pt x="993288" y="288135"/>
                        <a:pt x="979042" y="281012"/>
                      </a:cubicBezTo>
                      <a:cubicBezTo>
                        <a:pt x="966548" y="274765"/>
                        <a:pt x="951263" y="274947"/>
                        <a:pt x="939285" y="267760"/>
                      </a:cubicBezTo>
                      <a:cubicBezTo>
                        <a:pt x="928571" y="261332"/>
                        <a:pt x="923495" y="247683"/>
                        <a:pt x="912781" y="241255"/>
                      </a:cubicBezTo>
                      <a:cubicBezTo>
                        <a:pt x="900803" y="234068"/>
                        <a:pt x="886456" y="231841"/>
                        <a:pt x="873024" y="228003"/>
                      </a:cubicBezTo>
                      <a:cubicBezTo>
                        <a:pt x="794122" y="205460"/>
                        <a:pt x="830484" y="220269"/>
                        <a:pt x="727250" y="201499"/>
                      </a:cubicBezTo>
                      <a:cubicBezTo>
                        <a:pt x="709331" y="198241"/>
                        <a:pt x="691911" y="192664"/>
                        <a:pt x="674242" y="188247"/>
                      </a:cubicBezTo>
                      <a:cubicBezTo>
                        <a:pt x="590372" y="202225"/>
                        <a:pt x="621599" y="201499"/>
                        <a:pt x="581477" y="201499"/>
                      </a:cubicBezTo>
                    </a:path>
                  </a:pathLst>
                </a:custGeom>
                <a:solidFill>
                  <a:srgbClr val="FF66F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178" name="フリーフォーム 177"/>
                <p:cNvSpPr/>
                <p:nvPr/>
              </p:nvSpPr>
              <p:spPr>
                <a:xfrm>
                  <a:off x="4122235" y="3844323"/>
                  <a:ext cx="1204329" cy="493047"/>
                </a:xfrm>
                <a:custGeom>
                  <a:avLst/>
                  <a:gdLst>
                    <a:gd name="connsiteX0" fmla="*/ 700746 w 1204329"/>
                    <a:gd name="connsiteY0" fmla="*/ 188247 h 493047"/>
                    <a:gd name="connsiteX1" fmla="*/ 528468 w 1204329"/>
                    <a:gd name="connsiteY1" fmla="*/ 201499 h 493047"/>
                    <a:gd name="connsiteX2" fmla="*/ 448955 w 1204329"/>
                    <a:gd name="connsiteY2" fmla="*/ 228003 h 493047"/>
                    <a:gd name="connsiteX3" fmla="*/ 369442 w 1204329"/>
                    <a:gd name="connsiteY3" fmla="*/ 281012 h 493047"/>
                    <a:gd name="connsiteX4" fmla="*/ 303181 w 1204329"/>
                    <a:gd name="connsiteY4" fmla="*/ 334021 h 493047"/>
                    <a:gd name="connsiteX5" fmla="*/ 236920 w 1204329"/>
                    <a:gd name="connsiteY5" fmla="*/ 400281 h 493047"/>
                    <a:gd name="connsiteX6" fmla="*/ 170659 w 1204329"/>
                    <a:gd name="connsiteY6" fmla="*/ 440038 h 493047"/>
                    <a:gd name="connsiteX7" fmla="*/ 130903 w 1204329"/>
                    <a:gd name="connsiteY7" fmla="*/ 466542 h 493047"/>
                    <a:gd name="connsiteX8" fmla="*/ 51390 w 1204329"/>
                    <a:gd name="connsiteY8" fmla="*/ 493047 h 493047"/>
                    <a:gd name="connsiteX9" fmla="*/ 24885 w 1204329"/>
                    <a:gd name="connsiteY9" fmla="*/ 347273 h 493047"/>
                    <a:gd name="connsiteX10" fmla="*/ 64642 w 1204329"/>
                    <a:gd name="connsiteY10" fmla="*/ 281012 h 493047"/>
                    <a:gd name="connsiteX11" fmla="*/ 91146 w 1204329"/>
                    <a:gd name="connsiteY11" fmla="*/ 241255 h 493047"/>
                    <a:gd name="connsiteX12" fmla="*/ 170659 w 1204329"/>
                    <a:gd name="connsiteY12" fmla="*/ 201499 h 493047"/>
                    <a:gd name="connsiteX13" fmla="*/ 250172 w 1204329"/>
                    <a:gd name="connsiteY13" fmla="*/ 135238 h 493047"/>
                    <a:gd name="connsiteX14" fmla="*/ 276677 w 1204329"/>
                    <a:gd name="connsiteY14" fmla="*/ 108734 h 493047"/>
                    <a:gd name="connsiteX15" fmla="*/ 329685 w 1204329"/>
                    <a:gd name="connsiteY15" fmla="*/ 82229 h 493047"/>
                    <a:gd name="connsiteX16" fmla="*/ 409198 w 1204329"/>
                    <a:gd name="connsiteY16" fmla="*/ 42473 h 493047"/>
                    <a:gd name="connsiteX17" fmla="*/ 448955 w 1204329"/>
                    <a:gd name="connsiteY17" fmla="*/ 15968 h 493047"/>
                    <a:gd name="connsiteX18" fmla="*/ 806764 w 1204329"/>
                    <a:gd name="connsiteY18" fmla="*/ 15968 h 493047"/>
                    <a:gd name="connsiteX19" fmla="*/ 926033 w 1204329"/>
                    <a:gd name="connsiteY19" fmla="*/ 42473 h 493047"/>
                    <a:gd name="connsiteX20" fmla="*/ 1005546 w 1204329"/>
                    <a:gd name="connsiteY20" fmla="*/ 68977 h 493047"/>
                    <a:gd name="connsiteX21" fmla="*/ 1045303 w 1204329"/>
                    <a:gd name="connsiteY21" fmla="*/ 95481 h 493047"/>
                    <a:gd name="connsiteX22" fmla="*/ 1071807 w 1204329"/>
                    <a:gd name="connsiteY22" fmla="*/ 121986 h 493047"/>
                    <a:gd name="connsiteX23" fmla="*/ 1111564 w 1204329"/>
                    <a:gd name="connsiteY23" fmla="*/ 135238 h 493047"/>
                    <a:gd name="connsiteX24" fmla="*/ 1151320 w 1204329"/>
                    <a:gd name="connsiteY24" fmla="*/ 161742 h 493047"/>
                    <a:gd name="connsiteX25" fmla="*/ 1204329 w 1204329"/>
                    <a:gd name="connsiteY25" fmla="*/ 228003 h 493047"/>
                    <a:gd name="connsiteX26" fmla="*/ 1191077 w 1204329"/>
                    <a:gd name="connsiteY26" fmla="*/ 320768 h 493047"/>
                    <a:gd name="connsiteX27" fmla="*/ 1164572 w 1204329"/>
                    <a:gd name="connsiteY27" fmla="*/ 347273 h 493047"/>
                    <a:gd name="connsiteX28" fmla="*/ 1098311 w 1204329"/>
                    <a:gd name="connsiteY28" fmla="*/ 334021 h 493047"/>
                    <a:gd name="connsiteX29" fmla="*/ 1018798 w 1204329"/>
                    <a:gd name="connsiteY29" fmla="*/ 307516 h 493047"/>
                    <a:gd name="connsiteX30" fmla="*/ 979042 w 1204329"/>
                    <a:gd name="connsiteY30" fmla="*/ 281012 h 493047"/>
                    <a:gd name="connsiteX31" fmla="*/ 939285 w 1204329"/>
                    <a:gd name="connsiteY31" fmla="*/ 267760 h 493047"/>
                    <a:gd name="connsiteX32" fmla="*/ 912781 w 1204329"/>
                    <a:gd name="connsiteY32" fmla="*/ 241255 h 493047"/>
                    <a:gd name="connsiteX33" fmla="*/ 873024 w 1204329"/>
                    <a:gd name="connsiteY33" fmla="*/ 228003 h 493047"/>
                    <a:gd name="connsiteX34" fmla="*/ 727250 w 1204329"/>
                    <a:gd name="connsiteY34" fmla="*/ 201499 h 493047"/>
                    <a:gd name="connsiteX35" fmla="*/ 674242 w 1204329"/>
                    <a:gd name="connsiteY35" fmla="*/ 188247 h 493047"/>
                    <a:gd name="connsiteX36" fmla="*/ 581477 w 1204329"/>
                    <a:gd name="connsiteY36" fmla="*/ 201499 h 493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1204329" h="493047">
                      <a:moveTo>
                        <a:pt x="700746" y="188247"/>
                      </a:moveTo>
                      <a:cubicBezTo>
                        <a:pt x="643320" y="192664"/>
                        <a:pt x="585359" y="192516"/>
                        <a:pt x="528468" y="201499"/>
                      </a:cubicBezTo>
                      <a:cubicBezTo>
                        <a:pt x="500872" y="205856"/>
                        <a:pt x="448955" y="228003"/>
                        <a:pt x="448955" y="228003"/>
                      </a:cubicBezTo>
                      <a:cubicBezTo>
                        <a:pt x="422451" y="245673"/>
                        <a:pt x="391967" y="258488"/>
                        <a:pt x="369442" y="281012"/>
                      </a:cubicBezTo>
                      <a:cubicBezTo>
                        <a:pt x="331675" y="318778"/>
                        <a:pt x="353333" y="300585"/>
                        <a:pt x="303181" y="334021"/>
                      </a:cubicBezTo>
                      <a:cubicBezTo>
                        <a:pt x="257744" y="402177"/>
                        <a:pt x="300028" y="349795"/>
                        <a:pt x="236920" y="400281"/>
                      </a:cubicBezTo>
                      <a:cubicBezTo>
                        <a:pt x="184944" y="441862"/>
                        <a:pt x="239704" y="417023"/>
                        <a:pt x="170659" y="440038"/>
                      </a:cubicBezTo>
                      <a:cubicBezTo>
                        <a:pt x="157407" y="448873"/>
                        <a:pt x="145457" y="460073"/>
                        <a:pt x="130903" y="466542"/>
                      </a:cubicBezTo>
                      <a:cubicBezTo>
                        <a:pt x="105373" y="477889"/>
                        <a:pt x="51390" y="493047"/>
                        <a:pt x="51390" y="493047"/>
                      </a:cubicBezTo>
                      <a:cubicBezTo>
                        <a:pt x="-28123" y="466541"/>
                        <a:pt x="2744" y="491194"/>
                        <a:pt x="24885" y="347273"/>
                      </a:cubicBezTo>
                      <a:cubicBezTo>
                        <a:pt x="32557" y="297406"/>
                        <a:pt x="36784" y="315834"/>
                        <a:pt x="64642" y="281012"/>
                      </a:cubicBezTo>
                      <a:cubicBezTo>
                        <a:pt x="74592" y="268575"/>
                        <a:pt x="79884" y="252517"/>
                        <a:pt x="91146" y="241255"/>
                      </a:cubicBezTo>
                      <a:cubicBezTo>
                        <a:pt x="116835" y="215566"/>
                        <a:pt x="138325" y="212277"/>
                        <a:pt x="170659" y="201499"/>
                      </a:cubicBezTo>
                      <a:cubicBezTo>
                        <a:pt x="253702" y="90775"/>
                        <a:pt x="167387" y="184908"/>
                        <a:pt x="250172" y="135238"/>
                      </a:cubicBezTo>
                      <a:cubicBezTo>
                        <a:pt x="260886" y="128810"/>
                        <a:pt x="266281" y="115665"/>
                        <a:pt x="276677" y="108734"/>
                      </a:cubicBezTo>
                      <a:cubicBezTo>
                        <a:pt x="293114" y="97776"/>
                        <a:pt x="312533" y="92030"/>
                        <a:pt x="329685" y="82229"/>
                      </a:cubicBezTo>
                      <a:cubicBezTo>
                        <a:pt x="401612" y="41128"/>
                        <a:pt x="336312" y="66768"/>
                        <a:pt x="409198" y="42473"/>
                      </a:cubicBezTo>
                      <a:cubicBezTo>
                        <a:pt x="422450" y="33638"/>
                        <a:pt x="434042" y="21561"/>
                        <a:pt x="448955" y="15968"/>
                      </a:cubicBezTo>
                      <a:cubicBezTo>
                        <a:pt x="543325" y="-19421"/>
                        <a:pt x="783320" y="14902"/>
                        <a:pt x="806764" y="15968"/>
                      </a:cubicBezTo>
                      <a:cubicBezTo>
                        <a:pt x="844585" y="23533"/>
                        <a:pt x="888610" y="31246"/>
                        <a:pt x="926033" y="42473"/>
                      </a:cubicBezTo>
                      <a:cubicBezTo>
                        <a:pt x="952793" y="50501"/>
                        <a:pt x="982300" y="53480"/>
                        <a:pt x="1005546" y="68977"/>
                      </a:cubicBezTo>
                      <a:cubicBezTo>
                        <a:pt x="1018798" y="77812"/>
                        <a:pt x="1032866" y="85531"/>
                        <a:pt x="1045303" y="95481"/>
                      </a:cubicBezTo>
                      <a:cubicBezTo>
                        <a:pt x="1055059" y="103286"/>
                        <a:pt x="1061093" y="115558"/>
                        <a:pt x="1071807" y="121986"/>
                      </a:cubicBezTo>
                      <a:cubicBezTo>
                        <a:pt x="1083785" y="129173"/>
                        <a:pt x="1098312" y="130821"/>
                        <a:pt x="1111564" y="135238"/>
                      </a:cubicBezTo>
                      <a:cubicBezTo>
                        <a:pt x="1124816" y="144073"/>
                        <a:pt x="1138883" y="151792"/>
                        <a:pt x="1151320" y="161742"/>
                      </a:cubicBezTo>
                      <a:cubicBezTo>
                        <a:pt x="1178293" y="183321"/>
                        <a:pt x="1184651" y="198487"/>
                        <a:pt x="1204329" y="228003"/>
                      </a:cubicBezTo>
                      <a:cubicBezTo>
                        <a:pt x="1199912" y="258925"/>
                        <a:pt x="1200955" y="291135"/>
                        <a:pt x="1191077" y="320768"/>
                      </a:cubicBezTo>
                      <a:cubicBezTo>
                        <a:pt x="1187126" y="332621"/>
                        <a:pt x="1176941" y="345506"/>
                        <a:pt x="1164572" y="347273"/>
                      </a:cubicBezTo>
                      <a:cubicBezTo>
                        <a:pt x="1142274" y="350459"/>
                        <a:pt x="1120042" y="339948"/>
                        <a:pt x="1098311" y="334021"/>
                      </a:cubicBezTo>
                      <a:cubicBezTo>
                        <a:pt x="1071357" y="326670"/>
                        <a:pt x="1018798" y="307516"/>
                        <a:pt x="1018798" y="307516"/>
                      </a:cubicBezTo>
                      <a:cubicBezTo>
                        <a:pt x="1005546" y="298681"/>
                        <a:pt x="993288" y="288135"/>
                        <a:pt x="979042" y="281012"/>
                      </a:cubicBezTo>
                      <a:cubicBezTo>
                        <a:pt x="966548" y="274765"/>
                        <a:pt x="951263" y="274947"/>
                        <a:pt x="939285" y="267760"/>
                      </a:cubicBezTo>
                      <a:cubicBezTo>
                        <a:pt x="928571" y="261332"/>
                        <a:pt x="923495" y="247683"/>
                        <a:pt x="912781" y="241255"/>
                      </a:cubicBezTo>
                      <a:cubicBezTo>
                        <a:pt x="900803" y="234068"/>
                        <a:pt x="886456" y="231841"/>
                        <a:pt x="873024" y="228003"/>
                      </a:cubicBezTo>
                      <a:cubicBezTo>
                        <a:pt x="794122" y="205460"/>
                        <a:pt x="830484" y="220269"/>
                        <a:pt x="727250" y="201499"/>
                      </a:cubicBezTo>
                      <a:cubicBezTo>
                        <a:pt x="709331" y="198241"/>
                        <a:pt x="691911" y="192664"/>
                        <a:pt x="674242" y="188247"/>
                      </a:cubicBezTo>
                      <a:cubicBezTo>
                        <a:pt x="590372" y="202225"/>
                        <a:pt x="621599" y="201499"/>
                        <a:pt x="581477" y="201499"/>
                      </a:cubicBezTo>
                    </a:path>
                  </a:pathLst>
                </a:custGeom>
                <a:solidFill>
                  <a:srgbClr val="FF66F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</p:grpSp>
          <p:sp>
            <p:nvSpPr>
              <p:cNvPr id="176" name="正方形/長方形 175"/>
              <p:cNvSpPr/>
              <p:nvPr/>
            </p:nvSpPr>
            <p:spPr>
              <a:xfrm>
                <a:off x="3211081" y="1525873"/>
                <a:ext cx="3110384" cy="1353091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ja-JP" altLang="en-US" sz="2000" b="0" cap="none" spc="0" dirty="0" smtClean="0">
                    <a:ln w="18415" cmpd="sng">
                      <a:solidFill>
                        <a:sysClr val="windowText" lastClr="000000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</a:rPr>
                  <a:t>もんだい</a:t>
                </a:r>
                <a:endParaRPr lang="ja-JP" altLang="en-US" sz="2000" b="0" cap="none" spc="0" dirty="0">
                  <a:ln w="18415" cmpd="sng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186" name="グループ化 185"/>
            <p:cNvGrpSpPr/>
            <p:nvPr/>
          </p:nvGrpSpPr>
          <p:grpSpPr>
            <a:xfrm>
              <a:off x="7234199" y="3389040"/>
              <a:ext cx="1455374" cy="1384722"/>
              <a:chOff x="2744777" y="1484784"/>
              <a:chExt cx="4050390" cy="4682851"/>
            </a:xfrm>
          </p:grpSpPr>
          <p:grpSp>
            <p:nvGrpSpPr>
              <p:cNvPr id="187" name="グループ化 186"/>
              <p:cNvGrpSpPr/>
              <p:nvPr/>
            </p:nvGrpSpPr>
            <p:grpSpPr>
              <a:xfrm>
                <a:off x="2744777" y="1484784"/>
                <a:ext cx="4050390" cy="4682851"/>
                <a:chOff x="2668961" y="1844824"/>
                <a:chExt cx="4050390" cy="4682851"/>
              </a:xfrm>
            </p:grpSpPr>
            <p:sp>
              <p:nvSpPr>
                <p:cNvPr id="192" name="フリーフォーム 191"/>
                <p:cNvSpPr/>
                <p:nvPr/>
              </p:nvSpPr>
              <p:spPr>
                <a:xfrm>
                  <a:off x="2668961" y="1844824"/>
                  <a:ext cx="4050390" cy="4682851"/>
                </a:xfrm>
                <a:custGeom>
                  <a:avLst/>
                  <a:gdLst>
                    <a:gd name="connsiteX0" fmla="*/ 1277497 w 4050390"/>
                    <a:gd name="connsiteY0" fmla="*/ 35515 h 4334120"/>
                    <a:gd name="connsiteX1" fmla="*/ 747410 w 4050390"/>
                    <a:gd name="connsiteY1" fmla="*/ 287306 h 4334120"/>
                    <a:gd name="connsiteX2" fmla="*/ 349845 w 4050390"/>
                    <a:gd name="connsiteY2" fmla="*/ 936663 h 4334120"/>
                    <a:gd name="connsiteX3" fmla="*/ 190819 w 4050390"/>
                    <a:gd name="connsiteY3" fmla="*/ 2672698 h 4334120"/>
                    <a:gd name="connsiteX4" fmla="*/ 204071 w 4050390"/>
                    <a:gd name="connsiteY4" fmla="*/ 4209950 h 4334120"/>
                    <a:gd name="connsiteX5" fmla="*/ 270332 w 4050390"/>
                    <a:gd name="connsiteY5" fmla="*/ 4249706 h 4334120"/>
                    <a:gd name="connsiteX6" fmla="*/ 3649637 w 4050390"/>
                    <a:gd name="connsiteY6" fmla="*/ 4302715 h 4334120"/>
                    <a:gd name="connsiteX7" fmla="*/ 4020697 w 4050390"/>
                    <a:gd name="connsiteY7" fmla="*/ 4249706 h 4334120"/>
                    <a:gd name="connsiteX8" fmla="*/ 3967689 w 4050390"/>
                    <a:gd name="connsiteY8" fmla="*/ 4156941 h 4334120"/>
                    <a:gd name="connsiteX9" fmla="*/ 3914680 w 4050390"/>
                    <a:gd name="connsiteY9" fmla="*/ 2526924 h 4334120"/>
                    <a:gd name="connsiteX10" fmla="*/ 3768906 w 4050390"/>
                    <a:gd name="connsiteY10" fmla="*/ 578854 h 4334120"/>
                    <a:gd name="connsiteX11" fmla="*/ 2152141 w 4050390"/>
                    <a:gd name="connsiteY11" fmla="*/ 22263 h 4334120"/>
                    <a:gd name="connsiteX12" fmla="*/ 1065463 w 4050390"/>
                    <a:gd name="connsiteY12" fmla="*/ 101776 h 4334120"/>
                    <a:gd name="connsiteX13" fmla="*/ 1065463 w 4050390"/>
                    <a:gd name="connsiteY13" fmla="*/ 101776 h 43341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4050390" h="4334120">
                      <a:moveTo>
                        <a:pt x="1277497" y="35515"/>
                      </a:moveTo>
                      <a:cubicBezTo>
                        <a:pt x="1089758" y="86315"/>
                        <a:pt x="902019" y="137115"/>
                        <a:pt x="747410" y="287306"/>
                      </a:cubicBezTo>
                      <a:cubicBezTo>
                        <a:pt x="592801" y="437497"/>
                        <a:pt x="442610" y="539098"/>
                        <a:pt x="349845" y="936663"/>
                      </a:cubicBezTo>
                      <a:cubicBezTo>
                        <a:pt x="257080" y="1334228"/>
                        <a:pt x="215115" y="2127150"/>
                        <a:pt x="190819" y="2672698"/>
                      </a:cubicBezTo>
                      <a:cubicBezTo>
                        <a:pt x="166523" y="3218246"/>
                        <a:pt x="190819" y="3947115"/>
                        <a:pt x="204071" y="4209950"/>
                      </a:cubicBezTo>
                      <a:cubicBezTo>
                        <a:pt x="217323" y="4472785"/>
                        <a:pt x="-303929" y="4234245"/>
                        <a:pt x="270332" y="4249706"/>
                      </a:cubicBezTo>
                      <a:cubicBezTo>
                        <a:pt x="844593" y="4265167"/>
                        <a:pt x="3024576" y="4302715"/>
                        <a:pt x="3649637" y="4302715"/>
                      </a:cubicBezTo>
                      <a:cubicBezTo>
                        <a:pt x="4274698" y="4302715"/>
                        <a:pt x="3967688" y="4274002"/>
                        <a:pt x="4020697" y="4249706"/>
                      </a:cubicBezTo>
                      <a:cubicBezTo>
                        <a:pt x="4073706" y="4225410"/>
                        <a:pt x="3985359" y="4444071"/>
                        <a:pt x="3967689" y="4156941"/>
                      </a:cubicBezTo>
                      <a:cubicBezTo>
                        <a:pt x="3950020" y="3869811"/>
                        <a:pt x="3947811" y="3123272"/>
                        <a:pt x="3914680" y="2526924"/>
                      </a:cubicBezTo>
                      <a:cubicBezTo>
                        <a:pt x="3881550" y="1930576"/>
                        <a:pt x="4062663" y="996298"/>
                        <a:pt x="3768906" y="578854"/>
                      </a:cubicBezTo>
                      <a:cubicBezTo>
                        <a:pt x="3475150" y="161411"/>
                        <a:pt x="2602715" y="101776"/>
                        <a:pt x="2152141" y="22263"/>
                      </a:cubicBezTo>
                      <a:cubicBezTo>
                        <a:pt x="1701567" y="-57250"/>
                        <a:pt x="1065463" y="101776"/>
                        <a:pt x="1065463" y="101776"/>
                      </a:cubicBezTo>
                      <a:lnTo>
                        <a:pt x="1065463" y="101776"/>
                      </a:lnTo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193" name="円/楕円 192"/>
                <p:cNvSpPr/>
                <p:nvPr/>
              </p:nvSpPr>
              <p:spPr>
                <a:xfrm>
                  <a:off x="3539968" y="2708920"/>
                  <a:ext cx="864096" cy="864096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194" name="弦 193"/>
                <p:cNvSpPr/>
                <p:nvPr/>
              </p:nvSpPr>
              <p:spPr>
                <a:xfrm rot="17413514">
                  <a:off x="3511875" y="2740803"/>
                  <a:ext cx="863204" cy="848977"/>
                </a:xfrm>
                <a:prstGeom prst="chord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195" name="円/楕円 194"/>
                <p:cNvSpPr/>
                <p:nvPr/>
              </p:nvSpPr>
              <p:spPr>
                <a:xfrm>
                  <a:off x="4913988" y="2708920"/>
                  <a:ext cx="864096" cy="864096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196" name="弦 195"/>
                <p:cNvSpPr/>
                <p:nvPr/>
              </p:nvSpPr>
              <p:spPr>
                <a:xfrm rot="17413514">
                  <a:off x="4885895" y="2740803"/>
                  <a:ext cx="863204" cy="848977"/>
                </a:xfrm>
                <a:prstGeom prst="chord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197" name="円/楕円 196"/>
                <p:cNvSpPr/>
                <p:nvPr/>
              </p:nvSpPr>
              <p:spPr>
                <a:xfrm>
                  <a:off x="3779912" y="2996952"/>
                  <a:ext cx="360040" cy="28803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198" name="円/楕円 197"/>
                <p:cNvSpPr/>
                <p:nvPr/>
              </p:nvSpPr>
              <p:spPr>
                <a:xfrm>
                  <a:off x="5137477" y="3021275"/>
                  <a:ext cx="360040" cy="28803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</p:grpSp>
          <p:grpSp>
            <p:nvGrpSpPr>
              <p:cNvPr id="188" name="グループ化 187"/>
              <p:cNvGrpSpPr/>
              <p:nvPr/>
            </p:nvGrpSpPr>
            <p:grpSpPr>
              <a:xfrm>
                <a:off x="4333282" y="3948385"/>
                <a:ext cx="880011" cy="701173"/>
                <a:chOff x="4109793" y="3844323"/>
                <a:chExt cx="1216771" cy="701173"/>
              </a:xfrm>
            </p:grpSpPr>
            <p:sp>
              <p:nvSpPr>
                <p:cNvPr id="190" name="フリーフォーム 189"/>
                <p:cNvSpPr/>
                <p:nvPr/>
              </p:nvSpPr>
              <p:spPr>
                <a:xfrm>
                  <a:off x="4109793" y="4052449"/>
                  <a:ext cx="1204329" cy="493047"/>
                </a:xfrm>
                <a:custGeom>
                  <a:avLst/>
                  <a:gdLst>
                    <a:gd name="connsiteX0" fmla="*/ 700746 w 1204329"/>
                    <a:gd name="connsiteY0" fmla="*/ 188247 h 493047"/>
                    <a:gd name="connsiteX1" fmla="*/ 528468 w 1204329"/>
                    <a:gd name="connsiteY1" fmla="*/ 201499 h 493047"/>
                    <a:gd name="connsiteX2" fmla="*/ 448955 w 1204329"/>
                    <a:gd name="connsiteY2" fmla="*/ 228003 h 493047"/>
                    <a:gd name="connsiteX3" fmla="*/ 369442 w 1204329"/>
                    <a:gd name="connsiteY3" fmla="*/ 281012 h 493047"/>
                    <a:gd name="connsiteX4" fmla="*/ 303181 w 1204329"/>
                    <a:gd name="connsiteY4" fmla="*/ 334021 h 493047"/>
                    <a:gd name="connsiteX5" fmla="*/ 236920 w 1204329"/>
                    <a:gd name="connsiteY5" fmla="*/ 400281 h 493047"/>
                    <a:gd name="connsiteX6" fmla="*/ 170659 w 1204329"/>
                    <a:gd name="connsiteY6" fmla="*/ 440038 h 493047"/>
                    <a:gd name="connsiteX7" fmla="*/ 130903 w 1204329"/>
                    <a:gd name="connsiteY7" fmla="*/ 466542 h 493047"/>
                    <a:gd name="connsiteX8" fmla="*/ 51390 w 1204329"/>
                    <a:gd name="connsiteY8" fmla="*/ 493047 h 493047"/>
                    <a:gd name="connsiteX9" fmla="*/ 24885 w 1204329"/>
                    <a:gd name="connsiteY9" fmla="*/ 347273 h 493047"/>
                    <a:gd name="connsiteX10" fmla="*/ 64642 w 1204329"/>
                    <a:gd name="connsiteY10" fmla="*/ 281012 h 493047"/>
                    <a:gd name="connsiteX11" fmla="*/ 91146 w 1204329"/>
                    <a:gd name="connsiteY11" fmla="*/ 241255 h 493047"/>
                    <a:gd name="connsiteX12" fmla="*/ 170659 w 1204329"/>
                    <a:gd name="connsiteY12" fmla="*/ 201499 h 493047"/>
                    <a:gd name="connsiteX13" fmla="*/ 250172 w 1204329"/>
                    <a:gd name="connsiteY13" fmla="*/ 135238 h 493047"/>
                    <a:gd name="connsiteX14" fmla="*/ 276677 w 1204329"/>
                    <a:gd name="connsiteY14" fmla="*/ 108734 h 493047"/>
                    <a:gd name="connsiteX15" fmla="*/ 329685 w 1204329"/>
                    <a:gd name="connsiteY15" fmla="*/ 82229 h 493047"/>
                    <a:gd name="connsiteX16" fmla="*/ 409198 w 1204329"/>
                    <a:gd name="connsiteY16" fmla="*/ 42473 h 493047"/>
                    <a:gd name="connsiteX17" fmla="*/ 448955 w 1204329"/>
                    <a:gd name="connsiteY17" fmla="*/ 15968 h 493047"/>
                    <a:gd name="connsiteX18" fmla="*/ 806764 w 1204329"/>
                    <a:gd name="connsiteY18" fmla="*/ 15968 h 493047"/>
                    <a:gd name="connsiteX19" fmla="*/ 926033 w 1204329"/>
                    <a:gd name="connsiteY19" fmla="*/ 42473 h 493047"/>
                    <a:gd name="connsiteX20" fmla="*/ 1005546 w 1204329"/>
                    <a:gd name="connsiteY20" fmla="*/ 68977 h 493047"/>
                    <a:gd name="connsiteX21" fmla="*/ 1045303 w 1204329"/>
                    <a:gd name="connsiteY21" fmla="*/ 95481 h 493047"/>
                    <a:gd name="connsiteX22" fmla="*/ 1071807 w 1204329"/>
                    <a:gd name="connsiteY22" fmla="*/ 121986 h 493047"/>
                    <a:gd name="connsiteX23" fmla="*/ 1111564 w 1204329"/>
                    <a:gd name="connsiteY23" fmla="*/ 135238 h 493047"/>
                    <a:gd name="connsiteX24" fmla="*/ 1151320 w 1204329"/>
                    <a:gd name="connsiteY24" fmla="*/ 161742 h 493047"/>
                    <a:gd name="connsiteX25" fmla="*/ 1204329 w 1204329"/>
                    <a:gd name="connsiteY25" fmla="*/ 228003 h 493047"/>
                    <a:gd name="connsiteX26" fmla="*/ 1191077 w 1204329"/>
                    <a:gd name="connsiteY26" fmla="*/ 320768 h 493047"/>
                    <a:gd name="connsiteX27" fmla="*/ 1164572 w 1204329"/>
                    <a:gd name="connsiteY27" fmla="*/ 347273 h 493047"/>
                    <a:gd name="connsiteX28" fmla="*/ 1098311 w 1204329"/>
                    <a:gd name="connsiteY28" fmla="*/ 334021 h 493047"/>
                    <a:gd name="connsiteX29" fmla="*/ 1018798 w 1204329"/>
                    <a:gd name="connsiteY29" fmla="*/ 307516 h 493047"/>
                    <a:gd name="connsiteX30" fmla="*/ 979042 w 1204329"/>
                    <a:gd name="connsiteY30" fmla="*/ 281012 h 493047"/>
                    <a:gd name="connsiteX31" fmla="*/ 939285 w 1204329"/>
                    <a:gd name="connsiteY31" fmla="*/ 267760 h 493047"/>
                    <a:gd name="connsiteX32" fmla="*/ 912781 w 1204329"/>
                    <a:gd name="connsiteY32" fmla="*/ 241255 h 493047"/>
                    <a:gd name="connsiteX33" fmla="*/ 873024 w 1204329"/>
                    <a:gd name="connsiteY33" fmla="*/ 228003 h 493047"/>
                    <a:gd name="connsiteX34" fmla="*/ 727250 w 1204329"/>
                    <a:gd name="connsiteY34" fmla="*/ 201499 h 493047"/>
                    <a:gd name="connsiteX35" fmla="*/ 674242 w 1204329"/>
                    <a:gd name="connsiteY35" fmla="*/ 188247 h 493047"/>
                    <a:gd name="connsiteX36" fmla="*/ 581477 w 1204329"/>
                    <a:gd name="connsiteY36" fmla="*/ 201499 h 493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1204329" h="493047">
                      <a:moveTo>
                        <a:pt x="700746" y="188247"/>
                      </a:moveTo>
                      <a:cubicBezTo>
                        <a:pt x="643320" y="192664"/>
                        <a:pt x="585359" y="192516"/>
                        <a:pt x="528468" y="201499"/>
                      </a:cubicBezTo>
                      <a:cubicBezTo>
                        <a:pt x="500872" y="205856"/>
                        <a:pt x="448955" y="228003"/>
                        <a:pt x="448955" y="228003"/>
                      </a:cubicBezTo>
                      <a:cubicBezTo>
                        <a:pt x="422451" y="245673"/>
                        <a:pt x="391967" y="258488"/>
                        <a:pt x="369442" y="281012"/>
                      </a:cubicBezTo>
                      <a:cubicBezTo>
                        <a:pt x="331675" y="318778"/>
                        <a:pt x="353333" y="300585"/>
                        <a:pt x="303181" y="334021"/>
                      </a:cubicBezTo>
                      <a:cubicBezTo>
                        <a:pt x="257744" y="402177"/>
                        <a:pt x="300028" y="349795"/>
                        <a:pt x="236920" y="400281"/>
                      </a:cubicBezTo>
                      <a:cubicBezTo>
                        <a:pt x="184944" y="441862"/>
                        <a:pt x="239704" y="417023"/>
                        <a:pt x="170659" y="440038"/>
                      </a:cubicBezTo>
                      <a:cubicBezTo>
                        <a:pt x="157407" y="448873"/>
                        <a:pt x="145457" y="460073"/>
                        <a:pt x="130903" y="466542"/>
                      </a:cubicBezTo>
                      <a:cubicBezTo>
                        <a:pt x="105373" y="477889"/>
                        <a:pt x="51390" y="493047"/>
                        <a:pt x="51390" y="493047"/>
                      </a:cubicBezTo>
                      <a:cubicBezTo>
                        <a:pt x="-28123" y="466541"/>
                        <a:pt x="2744" y="491194"/>
                        <a:pt x="24885" y="347273"/>
                      </a:cubicBezTo>
                      <a:cubicBezTo>
                        <a:pt x="32557" y="297406"/>
                        <a:pt x="36784" y="315834"/>
                        <a:pt x="64642" y="281012"/>
                      </a:cubicBezTo>
                      <a:cubicBezTo>
                        <a:pt x="74592" y="268575"/>
                        <a:pt x="79884" y="252517"/>
                        <a:pt x="91146" y="241255"/>
                      </a:cubicBezTo>
                      <a:cubicBezTo>
                        <a:pt x="116835" y="215566"/>
                        <a:pt x="138325" y="212277"/>
                        <a:pt x="170659" y="201499"/>
                      </a:cubicBezTo>
                      <a:cubicBezTo>
                        <a:pt x="253702" y="90775"/>
                        <a:pt x="167387" y="184908"/>
                        <a:pt x="250172" y="135238"/>
                      </a:cubicBezTo>
                      <a:cubicBezTo>
                        <a:pt x="260886" y="128810"/>
                        <a:pt x="266281" y="115665"/>
                        <a:pt x="276677" y="108734"/>
                      </a:cubicBezTo>
                      <a:cubicBezTo>
                        <a:pt x="293114" y="97776"/>
                        <a:pt x="312533" y="92030"/>
                        <a:pt x="329685" y="82229"/>
                      </a:cubicBezTo>
                      <a:cubicBezTo>
                        <a:pt x="401612" y="41128"/>
                        <a:pt x="336312" y="66768"/>
                        <a:pt x="409198" y="42473"/>
                      </a:cubicBezTo>
                      <a:cubicBezTo>
                        <a:pt x="422450" y="33638"/>
                        <a:pt x="434042" y="21561"/>
                        <a:pt x="448955" y="15968"/>
                      </a:cubicBezTo>
                      <a:cubicBezTo>
                        <a:pt x="543325" y="-19421"/>
                        <a:pt x="783320" y="14902"/>
                        <a:pt x="806764" y="15968"/>
                      </a:cubicBezTo>
                      <a:cubicBezTo>
                        <a:pt x="844585" y="23533"/>
                        <a:pt x="888610" y="31246"/>
                        <a:pt x="926033" y="42473"/>
                      </a:cubicBezTo>
                      <a:cubicBezTo>
                        <a:pt x="952793" y="50501"/>
                        <a:pt x="982300" y="53480"/>
                        <a:pt x="1005546" y="68977"/>
                      </a:cubicBezTo>
                      <a:cubicBezTo>
                        <a:pt x="1018798" y="77812"/>
                        <a:pt x="1032866" y="85531"/>
                        <a:pt x="1045303" y="95481"/>
                      </a:cubicBezTo>
                      <a:cubicBezTo>
                        <a:pt x="1055059" y="103286"/>
                        <a:pt x="1061093" y="115558"/>
                        <a:pt x="1071807" y="121986"/>
                      </a:cubicBezTo>
                      <a:cubicBezTo>
                        <a:pt x="1083785" y="129173"/>
                        <a:pt x="1098312" y="130821"/>
                        <a:pt x="1111564" y="135238"/>
                      </a:cubicBezTo>
                      <a:cubicBezTo>
                        <a:pt x="1124816" y="144073"/>
                        <a:pt x="1138883" y="151792"/>
                        <a:pt x="1151320" y="161742"/>
                      </a:cubicBezTo>
                      <a:cubicBezTo>
                        <a:pt x="1178293" y="183321"/>
                        <a:pt x="1184651" y="198487"/>
                        <a:pt x="1204329" y="228003"/>
                      </a:cubicBezTo>
                      <a:cubicBezTo>
                        <a:pt x="1199912" y="258925"/>
                        <a:pt x="1200955" y="291135"/>
                        <a:pt x="1191077" y="320768"/>
                      </a:cubicBezTo>
                      <a:cubicBezTo>
                        <a:pt x="1187126" y="332621"/>
                        <a:pt x="1176941" y="345506"/>
                        <a:pt x="1164572" y="347273"/>
                      </a:cubicBezTo>
                      <a:cubicBezTo>
                        <a:pt x="1142274" y="350459"/>
                        <a:pt x="1120042" y="339948"/>
                        <a:pt x="1098311" y="334021"/>
                      </a:cubicBezTo>
                      <a:cubicBezTo>
                        <a:pt x="1071357" y="326670"/>
                        <a:pt x="1018798" y="307516"/>
                        <a:pt x="1018798" y="307516"/>
                      </a:cubicBezTo>
                      <a:cubicBezTo>
                        <a:pt x="1005546" y="298681"/>
                        <a:pt x="993288" y="288135"/>
                        <a:pt x="979042" y="281012"/>
                      </a:cubicBezTo>
                      <a:cubicBezTo>
                        <a:pt x="966548" y="274765"/>
                        <a:pt x="951263" y="274947"/>
                        <a:pt x="939285" y="267760"/>
                      </a:cubicBezTo>
                      <a:cubicBezTo>
                        <a:pt x="928571" y="261332"/>
                        <a:pt x="923495" y="247683"/>
                        <a:pt x="912781" y="241255"/>
                      </a:cubicBezTo>
                      <a:cubicBezTo>
                        <a:pt x="900803" y="234068"/>
                        <a:pt x="886456" y="231841"/>
                        <a:pt x="873024" y="228003"/>
                      </a:cubicBezTo>
                      <a:cubicBezTo>
                        <a:pt x="794122" y="205460"/>
                        <a:pt x="830484" y="220269"/>
                        <a:pt x="727250" y="201499"/>
                      </a:cubicBezTo>
                      <a:cubicBezTo>
                        <a:pt x="709331" y="198241"/>
                        <a:pt x="691911" y="192664"/>
                        <a:pt x="674242" y="188247"/>
                      </a:cubicBezTo>
                      <a:cubicBezTo>
                        <a:pt x="590372" y="202225"/>
                        <a:pt x="621599" y="201499"/>
                        <a:pt x="581477" y="201499"/>
                      </a:cubicBezTo>
                    </a:path>
                  </a:pathLst>
                </a:custGeom>
                <a:solidFill>
                  <a:srgbClr val="FF66F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191" name="フリーフォーム 190"/>
                <p:cNvSpPr/>
                <p:nvPr/>
              </p:nvSpPr>
              <p:spPr>
                <a:xfrm>
                  <a:off x="4122235" y="3844323"/>
                  <a:ext cx="1204329" cy="493047"/>
                </a:xfrm>
                <a:custGeom>
                  <a:avLst/>
                  <a:gdLst>
                    <a:gd name="connsiteX0" fmla="*/ 700746 w 1204329"/>
                    <a:gd name="connsiteY0" fmla="*/ 188247 h 493047"/>
                    <a:gd name="connsiteX1" fmla="*/ 528468 w 1204329"/>
                    <a:gd name="connsiteY1" fmla="*/ 201499 h 493047"/>
                    <a:gd name="connsiteX2" fmla="*/ 448955 w 1204329"/>
                    <a:gd name="connsiteY2" fmla="*/ 228003 h 493047"/>
                    <a:gd name="connsiteX3" fmla="*/ 369442 w 1204329"/>
                    <a:gd name="connsiteY3" fmla="*/ 281012 h 493047"/>
                    <a:gd name="connsiteX4" fmla="*/ 303181 w 1204329"/>
                    <a:gd name="connsiteY4" fmla="*/ 334021 h 493047"/>
                    <a:gd name="connsiteX5" fmla="*/ 236920 w 1204329"/>
                    <a:gd name="connsiteY5" fmla="*/ 400281 h 493047"/>
                    <a:gd name="connsiteX6" fmla="*/ 170659 w 1204329"/>
                    <a:gd name="connsiteY6" fmla="*/ 440038 h 493047"/>
                    <a:gd name="connsiteX7" fmla="*/ 130903 w 1204329"/>
                    <a:gd name="connsiteY7" fmla="*/ 466542 h 493047"/>
                    <a:gd name="connsiteX8" fmla="*/ 51390 w 1204329"/>
                    <a:gd name="connsiteY8" fmla="*/ 493047 h 493047"/>
                    <a:gd name="connsiteX9" fmla="*/ 24885 w 1204329"/>
                    <a:gd name="connsiteY9" fmla="*/ 347273 h 493047"/>
                    <a:gd name="connsiteX10" fmla="*/ 64642 w 1204329"/>
                    <a:gd name="connsiteY10" fmla="*/ 281012 h 493047"/>
                    <a:gd name="connsiteX11" fmla="*/ 91146 w 1204329"/>
                    <a:gd name="connsiteY11" fmla="*/ 241255 h 493047"/>
                    <a:gd name="connsiteX12" fmla="*/ 170659 w 1204329"/>
                    <a:gd name="connsiteY12" fmla="*/ 201499 h 493047"/>
                    <a:gd name="connsiteX13" fmla="*/ 250172 w 1204329"/>
                    <a:gd name="connsiteY13" fmla="*/ 135238 h 493047"/>
                    <a:gd name="connsiteX14" fmla="*/ 276677 w 1204329"/>
                    <a:gd name="connsiteY14" fmla="*/ 108734 h 493047"/>
                    <a:gd name="connsiteX15" fmla="*/ 329685 w 1204329"/>
                    <a:gd name="connsiteY15" fmla="*/ 82229 h 493047"/>
                    <a:gd name="connsiteX16" fmla="*/ 409198 w 1204329"/>
                    <a:gd name="connsiteY16" fmla="*/ 42473 h 493047"/>
                    <a:gd name="connsiteX17" fmla="*/ 448955 w 1204329"/>
                    <a:gd name="connsiteY17" fmla="*/ 15968 h 493047"/>
                    <a:gd name="connsiteX18" fmla="*/ 806764 w 1204329"/>
                    <a:gd name="connsiteY18" fmla="*/ 15968 h 493047"/>
                    <a:gd name="connsiteX19" fmla="*/ 926033 w 1204329"/>
                    <a:gd name="connsiteY19" fmla="*/ 42473 h 493047"/>
                    <a:gd name="connsiteX20" fmla="*/ 1005546 w 1204329"/>
                    <a:gd name="connsiteY20" fmla="*/ 68977 h 493047"/>
                    <a:gd name="connsiteX21" fmla="*/ 1045303 w 1204329"/>
                    <a:gd name="connsiteY21" fmla="*/ 95481 h 493047"/>
                    <a:gd name="connsiteX22" fmla="*/ 1071807 w 1204329"/>
                    <a:gd name="connsiteY22" fmla="*/ 121986 h 493047"/>
                    <a:gd name="connsiteX23" fmla="*/ 1111564 w 1204329"/>
                    <a:gd name="connsiteY23" fmla="*/ 135238 h 493047"/>
                    <a:gd name="connsiteX24" fmla="*/ 1151320 w 1204329"/>
                    <a:gd name="connsiteY24" fmla="*/ 161742 h 493047"/>
                    <a:gd name="connsiteX25" fmla="*/ 1204329 w 1204329"/>
                    <a:gd name="connsiteY25" fmla="*/ 228003 h 493047"/>
                    <a:gd name="connsiteX26" fmla="*/ 1191077 w 1204329"/>
                    <a:gd name="connsiteY26" fmla="*/ 320768 h 493047"/>
                    <a:gd name="connsiteX27" fmla="*/ 1164572 w 1204329"/>
                    <a:gd name="connsiteY27" fmla="*/ 347273 h 493047"/>
                    <a:gd name="connsiteX28" fmla="*/ 1098311 w 1204329"/>
                    <a:gd name="connsiteY28" fmla="*/ 334021 h 493047"/>
                    <a:gd name="connsiteX29" fmla="*/ 1018798 w 1204329"/>
                    <a:gd name="connsiteY29" fmla="*/ 307516 h 493047"/>
                    <a:gd name="connsiteX30" fmla="*/ 979042 w 1204329"/>
                    <a:gd name="connsiteY30" fmla="*/ 281012 h 493047"/>
                    <a:gd name="connsiteX31" fmla="*/ 939285 w 1204329"/>
                    <a:gd name="connsiteY31" fmla="*/ 267760 h 493047"/>
                    <a:gd name="connsiteX32" fmla="*/ 912781 w 1204329"/>
                    <a:gd name="connsiteY32" fmla="*/ 241255 h 493047"/>
                    <a:gd name="connsiteX33" fmla="*/ 873024 w 1204329"/>
                    <a:gd name="connsiteY33" fmla="*/ 228003 h 493047"/>
                    <a:gd name="connsiteX34" fmla="*/ 727250 w 1204329"/>
                    <a:gd name="connsiteY34" fmla="*/ 201499 h 493047"/>
                    <a:gd name="connsiteX35" fmla="*/ 674242 w 1204329"/>
                    <a:gd name="connsiteY35" fmla="*/ 188247 h 493047"/>
                    <a:gd name="connsiteX36" fmla="*/ 581477 w 1204329"/>
                    <a:gd name="connsiteY36" fmla="*/ 201499 h 493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1204329" h="493047">
                      <a:moveTo>
                        <a:pt x="700746" y="188247"/>
                      </a:moveTo>
                      <a:cubicBezTo>
                        <a:pt x="643320" y="192664"/>
                        <a:pt x="585359" y="192516"/>
                        <a:pt x="528468" y="201499"/>
                      </a:cubicBezTo>
                      <a:cubicBezTo>
                        <a:pt x="500872" y="205856"/>
                        <a:pt x="448955" y="228003"/>
                        <a:pt x="448955" y="228003"/>
                      </a:cubicBezTo>
                      <a:cubicBezTo>
                        <a:pt x="422451" y="245673"/>
                        <a:pt x="391967" y="258488"/>
                        <a:pt x="369442" y="281012"/>
                      </a:cubicBezTo>
                      <a:cubicBezTo>
                        <a:pt x="331675" y="318778"/>
                        <a:pt x="353333" y="300585"/>
                        <a:pt x="303181" y="334021"/>
                      </a:cubicBezTo>
                      <a:cubicBezTo>
                        <a:pt x="257744" y="402177"/>
                        <a:pt x="300028" y="349795"/>
                        <a:pt x="236920" y="400281"/>
                      </a:cubicBezTo>
                      <a:cubicBezTo>
                        <a:pt x="184944" y="441862"/>
                        <a:pt x="239704" y="417023"/>
                        <a:pt x="170659" y="440038"/>
                      </a:cubicBezTo>
                      <a:cubicBezTo>
                        <a:pt x="157407" y="448873"/>
                        <a:pt x="145457" y="460073"/>
                        <a:pt x="130903" y="466542"/>
                      </a:cubicBezTo>
                      <a:cubicBezTo>
                        <a:pt x="105373" y="477889"/>
                        <a:pt x="51390" y="493047"/>
                        <a:pt x="51390" y="493047"/>
                      </a:cubicBezTo>
                      <a:cubicBezTo>
                        <a:pt x="-28123" y="466541"/>
                        <a:pt x="2744" y="491194"/>
                        <a:pt x="24885" y="347273"/>
                      </a:cubicBezTo>
                      <a:cubicBezTo>
                        <a:pt x="32557" y="297406"/>
                        <a:pt x="36784" y="315834"/>
                        <a:pt x="64642" y="281012"/>
                      </a:cubicBezTo>
                      <a:cubicBezTo>
                        <a:pt x="74592" y="268575"/>
                        <a:pt x="79884" y="252517"/>
                        <a:pt x="91146" y="241255"/>
                      </a:cubicBezTo>
                      <a:cubicBezTo>
                        <a:pt x="116835" y="215566"/>
                        <a:pt x="138325" y="212277"/>
                        <a:pt x="170659" y="201499"/>
                      </a:cubicBezTo>
                      <a:cubicBezTo>
                        <a:pt x="253702" y="90775"/>
                        <a:pt x="167387" y="184908"/>
                        <a:pt x="250172" y="135238"/>
                      </a:cubicBezTo>
                      <a:cubicBezTo>
                        <a:pt x="260886" y="128810"/>
                        <a:pt x="266281" y="115665"/>
                        <a:pt x="276677" y="108734"/>
                      </a:cubicBezTo>
                      <a:cubicBezTo>
                        <a:pt x="293114" y="97776"/>
                        <a:pt x="312533" y="92030"/>
                        <a:pt x="329685" y="82229"/>
                      </a:cubicBezTo>
                      <a:cubicBezTo>
                        <a:pt x="401612" y="41128"/>
                        <a:pt x="336312" y="66768"/>
                        <a:pt x="409198" y="42473"/>
                      </a:cubicBezTo>
                      <a:cubicBezTo>
                        <a:pt x="422450" y="33638"/>
                        <a:pt x="434042" y="21561"/>
                        <a:pt x="448955" y="15968"/>
                      </a:cubicBezTo>
                      <a:cubicBezTo>
                        <a:pt x="543325" y="-19421"/>
                        <a:pt x="783320" y="14902"/>
                        <a:pt x="806764" y="15968"/>
                      </a:cubicBezTo>
                      <a:cubicBezTo>
                        <a:pt x="844585" y="23533"/>
                        <a:pt x="888610" y="31246"/>
                        <a:pt x="926033" y="42473"/>
                      </a:cubicBezTo>
                      <a:cubicBezTo>
                        <a:pt x="952793" y="50501"/>
                        <a:pt x="982300" y="53480"/>
                        <a:pt x="1005546" y="68977"/>
                      </a:cubicBezTo>
                      <a:cubicBezTo>
                        <a:pt x="1018798" y="77812"/>
                        <a:pt x="1032866" y="85531"/>
                        <a:pt x="1045303" y="95481"/>
                      </a:cubicBezTo>
                      <a:cubicBezTo>
                        <a:pt x="1055059" y="103286"/>
                        <a:pt x="1061093" y="115558"/>
                        <a:pt x="1071807" y="121986"/>
                      </a:cubicBezTo>
                      <a:cubicBezTo>
                        <a:pt x="1083785" y="129173"/>
                        <a:pt x="1098312" y="130821"/>
                        <a:pt x="1111564" y="135238"/>
                      </a:cubicBezTo>
                      <a:cubicBezTo>
                        <a:pt x="1124816" y="144073"/>
                        <a:pt x="1138883" y="151792"/>
                        <a:pt x="1151320" y="161742"/>
                      </a:cubicBezTo>
                      <a:cubicBezTo>
                        <a:pt x="1178293" y="183321"/>
                        <a:pt x="1184651" y="198487"/>
                        <a:pt x="1204329" y="228003"/>
                      </a:cubicBezTo>
                      <a:cubicBezTo>
                        <a:pt x="1199912" y="258925"/>
                        <a:pt x="1200955" y="291135"/>
                        <a:pt x="1191077" y="320768"/>
                      </a:cubicBezTo>
                      <a:cubicBezTo>
                        <a:pt x="1187126" y="332621"/>
                        <a:pt x="1176941" y="345506"/>
                        <a:pt x="1164572" y="347273"/>
                      </a:cubicBezTo>
                      <a:cubicBezTo>
                        <a:pt x="1142274" y="350459"/>
                        <a:pt x="1120042" y="339948"/>
                        <a:pt x="1098311" y="334021"/>
                      </a:cubicBezTo>
                      <a:cubicBezTo>
                        <a:pt x="1071357" y="326670"/>
                        <a:pt x="1018798" y="307516"/>
                        <a:pt x="1018798" y="307516"/>
                      </a:cubicBezTo>
                      <a:cubicBezTo>
                        <a:pt x="1005546" y="298681"/>
                        <a:pt x="993288" y="288135"/>
                        <a:pt x="979042" y="281012"/>
                      </a:cubicBezTo>
                      <a:cubicBezTo>
                        <a:pt x="966548" y="274765"/>
                        <a:pt x="951263" y="274947"/>
                        <a:pt x="939285" y="267760"/>
                      </a:cubicBezTo>
                      <a:cubicBezTo>
                        <a:pt x="928571" y="261332"/>
                        <a:pt x="923495" y="247683"/>
                        <a:pt x="912781" y="241255"/>
                      </a:cubicBezTo>
                      <a:cubicBezTo>
                        <a:pt x="900803" y="234068"/>
                        <a:pt x="886456" y="231841"/>
                        <a:pt x="873024" y="228003"/>
                      </a:cubicBezTo>
                      <a:cubicBezTo>
                        <a:pt x="794122" y="205460"/>
                        <a:pt x="830484" y="220269"/>
                        <a:pt x="727250" y="201499"/>
                      </a:cubicBezTo>
                      <a:cubicBezTo>
                        <a:pt x="709331" y="198241"/>
                        <a:pt x="691911" y="192664"/>
                        <a:pt x="674242" y="188247"/>
                      </a:cubicBezTo>
                      <a:cubicBezTo>
                        <a:pt x="590372" y="202225"/>
                        <a:pt x="621599" y="201499"/>
                        <a:pt x="581477" y="201499"/>
                      </a:cubicBezTo>
                    </a:path>
                  </a:pathLst>
                </a:custGeom>
                <a:solidFill>
                  <a:srgbClr val="FF66F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</p:grpSp>
          <p:sp>
            <p:nvSpPr>
              <p:cNvPr id="189" name="正方形/長方形 188"/>
              <p:cNvSpPr/>
              <p:nvPr/>
            </p:nvSpPr>
            <p:spPr>
              <a:xfrm>
                <a:off x="3211081" y="1525873"/>
                <a:ext cx="3110384" cy="1353091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ja-JP" altLang="en-US" sz="2000" b="0" cap="none" spc="0" dirty="0" smtClean="0">
                    <a:ln w="18415" cmpd="sng">
                      <a:solidFill>
                        <a:sysClr val="windowText" lastClr="000000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</a:rPr>
                  <a:t>もんだい</a:t>
                </a:r>
                <a:endParaRPr lang="ja-JP" altLang="en-US" sz="2000" b="0" cap="none" spc="0" dirty="0">
                  <a:ln w="18415" cmpd="sng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199" name="グループ化 198"/>
            <p:cNvGrpSpPr/>
            <p:nvPr/>
          </p:nvGrpSpPr>
          <p:grpSpPr>
            <a:xfrm>
              <a:off x="403920" y="5082200"/>
              <a:ext cx="1455374" cy="1384722"/>
              <a:chOff x="2744777" y="1484784"/>
              <a:chExt cx="4050390" cy="4682851"/>
            </a:xfrm>
          </p:grpSpPr>
          <p:grpSp>
            <p:nvGrpSpPr>
              <p:cNvPr id="200" name="グループ化 199"/>
              <p:cNvGrpSpPr/>
              <p:nvPr/>
            </p:nvGrpSpPr>
            <p:grpSpPr>
              <a:xfrm>
                <a:off x="2744777" y="1484784"/>
                <a:ext cx="4050390" cy="4682851"/>
                <a:chOff x="2668961" y="1844824"/>
                <a:chExt cx="4050390" cy="4682851"/>
              </a:xfrm>
            </p:grpSpPr>
            <p:sp>
              <p:nvSpPr>
                <p:cNvPr id="205" name="フリーフォーム 204"/>
                <p:cNvSpPr/>
                <p:nvPr/>
              </p:nvSpPr>
              <p:spPr>
                <a:xfrm>
                  <a:off x="2668961" y="1844824"/>
                  <a:ext cx="4050390" cy="4682851"/>
                </a:xfrm>
                <a:custGeom>
                  <a:avLst/>
                  <a:gdLst>
                    <a:gd name="connsiteX0" fmla="*/ 1277497 w 4050390"/>
                    <a:gd name="connsiteY0" fmla="*/ 35515 h 4334120"/>
                    <a:gd name="connsiteX1" fmla="*/ 747410 w 4050390"/>
                    <a:gd name="connsiteY1" fmla="*/ 287306 h 4334120"/>
                    <a:gd name="connsiteX2" fmla="*/ 349845 w 4050390"/>
                    <a:gd name="connsiteY2" fmla="*/ 936663 h 4334120"/>
                    <a:gd name="connsiteX3" fmla="*/ 190819 w 4050390"/>
                    <a:gd name="connsiteY3" fmla="*/ 2672698 h 4334120"/>
                    <a:gd name="connsiteX4" fmla="*/ 204071 w 4050390"/>
                    <a:gd name="connsiteY4" fmla="*/ 4209950 h 4334120"/>
                    <a:gd name="connsiteX5" fmla="*/ 270332 w 4050390"/>
                    <a:gd name="connsiteY5" fmla="*/ 4249706 h 4334120"/>
                    <a:gd name="connsiteX6" fmla="*/ 3649637 w 4050390"/>
                    <a:gd name="connsiteY6" fmla="*/ 4302715 h 4334120"/>
                    <a:gd name="connsiteX7" fmla="*/ 4020697 w 4050390"/>
                    <a:gd name="connsiteY7" fmla="*/ 4249706 h 4334120"/>
                    <a:gd name="connsiteX8" fmla="*/ 3967689 w 4050390"/>
                    <a:gd name="connsiteY8" fmla="*/ 4156941 h 4334120"/>
                    <a:gd name="connsiteX9" fmla="*/ 3914680 w 4050390"/>
                    <a:gd name="connsiteY9" fmla="*/ 2526924 h 4334120"/>
                    <a:gd name="connsiteX10" fmla="*/ 3768906 w 4050390"/>
                    <a:gd name="connsiteY10" fmla="*/ 578854 h 4334120"/>
                    <a:gd name="connsiteX11" fmla="*/ 2152141 w 4050390"/>
                    <a:gd name="connsiteY11" fmla="*/ 22263 h 4334120"/>
                    <a:gd name="connsiteX12" fmla="*/ 1065463 w 4050390"/>
                    <a:gd name="connsiteY12" fmla="*/ 101776 h 4334120"/>
                    <a:gd name="connsiteX13" fmla="*/ 1065463 w 4050390"/>
                    <a:gd name="connsiteY13" fmla="*/ 101776 h 43341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4050390" h="4334120">
                      <a:moveTo>
                        <a:pt x="1277497" y="35515"/>
                      </a:moveTo>
                      <a:cubicBezTo>
                        <a:pt x="1089758" y="86315"/>
                        <a:pt x="902019" y="137115"/>
                        <a:pt x="747410" y="287306"/>
                      </a:cubicBezTo>
                      <a:cubicBezTo>
                        <a:pt x="592801" y="437497"/>
                        <a:pt x="442610" y="539098"/>
                        <a:pt x="349845" y="936663"/>
                      </a:cubicBezTo>
                      <a:cubicBezTo>
                        <a:pt x="257080" y="1334228"/>
                        <a:pt x="215115" y="2127150"/>
                        <a:pt x="190819" y="2672698"/>
                      </a:cubicBezTo>
                      <a:cubicBezTo>
                        <a:pt x="166523" y="3218246"/>
                        <a:pt x="190819" y="3947115"/>
                        <a:pt x="204071" y="4209950"/>
                      </a:cubicBezTo>
                      <a:cubicBezTo>
                        <a:pt x="217323" y="4472785"/>
                        <a:pt x="-303929" y="4234245"/>
                        <a:pt x="270332" y="4249706"/>
                      </a:cubicBezTo>
                      <a:cubicBezTo>
                        <a:pt x="844593" y="4265167"/>
                        <a:pt x="3024576" y="4302715"/>
                        <a:pt x="3649637" y="4302715"/>
                      </a:cubicBezTo>
                      <a:cubicBezTo>
                        <a:pt x="4274698" y="4302715"/>
                        <a:pt x="3967688" y="4274002"/>
                        <a:pt x="4020697" y="4249706"/>
                      </a:cubicBezTo>
                      <a:cubicBezTo>
                        <a:pt x="4073706" y="4225410"/>
                        <a:pt x="3985359" y="4444071"/>
                        <a:pt x="3967689" y="4156941"/>
                      </a:cubicBezTo>
                      <a:cubicBezTo>
                        <a:pt x="3950020" y="3869811"/>
                        <a:pt x="3947811" y="3123272"/>
                        <a:pt x="3914680" y="2526924"/>
                      </a:cubicBezTo>
                      <a:cubicBezTo>
                        <a:pt x="3881550" y="1930576"/>
                        <a:pt x="4062663" y="996298"/>
                        <a:pt x="3768906" y="578854"/>
                      </a:cubicBezTo>
                      <a:cubicBezTo>
                        <a:pt x="3475150" y="161411"/>
                        <a:pt x="2602715" y="101776"/>
                        <a:pt x="2152141" y="22263"/>
                      </a:cubicBezTo>
                      <a:cubicBezTo>
                        <a:pt x="1701567" y="-57250"/>
                        <a:pt x="1065463" y="101776"/>
                        <a:pt x="1065463" y="101776"/>
                      </a:cubicBezTo>
                      <a:lnTo>
                        <a:pt x="1065463" y="101776"/>
                      </a:lnTo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206" name="円/楕円 205"/>
                <p:cNvSpPr/>
                <p:nvPr/>
              </p:nvSpPr>
              <p:spPr>
                <a:xfrm>
                  <a:off x="3539968" y="2708920"/>
                  <a:ext cx="864096" cy="864096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207" name="弦 206"/>
                <p:cNvSpPr/>
                <p:nvPr/>
              </p:nvSpPr>
              <p:spPr>
                <a:xfrm rot="17413514">
                  <a:off x="3511875" y="2740803"/>
                  <a:ext cx="863204" cy="848977"/>
                </a:xfrm>
                <a:prstGeom prst="chord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208" name="円/楕円 207"/>
                <p:cNvSpPr/>
                <p:nvPr/>
              </p:nvSpPr>
              <p:spPr>
                <a:xfrm>
                  <a:off x="4913988" y="2708920"/>
                  <a:ext cx="864096" cy="864096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209" name="弦 208"/>
                <p:cNvSpPr/>
                <p:nvPr/>
              </p:nvSpPr>
              <p:spPr>
                <a:xfrm rot="17413514">
                  <a:off x="4885895" y="2740803"/>
                  <a:ext cx="863204" cy="848977"/>
                </a:xfrm>
                <a:prstGeom prst="chord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210" name="円/楕円 209"/>
                <p:cNvSpPr/>
                <p:nvPr/>
              </p:nvSpPr>
              <p:spPr>
                <a:xfrm>
                  <a:off x="3779912" y="2996952"/>
                  <a:ext cx="360040" cy="28803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211" name="円/楕円 210"/>
                <p:cNvSpPr/>
                <p:nvPr/>
              </p:nvSpPr>
              <p:spPr>
                <a:xfrm>
                  <a:off x="5137477" y="3021275"/>
                  <a:ext cx="360040" cy="28803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</p:grpSp>
          <p:grpSp>
            <p:nvGrpSpPr>
              <p:cNvPr id="201" name="グループ化 200"/>
              <p:cNvGrpSpPr/>
              <p:nvPr/>
            </p:nvGrpSpPr>
            <p:grpSpPr>
              <a:xfrm>
                <a:off x="4333282" y="3948385"/>
                <a:ext cx="880011" cy="701173"/>
                <a:chOff x="4109793" y="3844323"/>
                <a:chExt cx="1216771" cy="701173"/>
              </a:xfrm>
            </p:grpSpPr>
            <p:sp>
              <p:nvSpPr>
                <p:cNvPr id="203" name="フリーフォーム 202"/>
                <p:cNvSpPr/>
                <p:nvPr/>
              </p:nvSpPr>
              <p:spPr>
                <a:xfrm>
                  <a:off x="4109793" y="4052449"/>
                  <a:ext cx="1204329" cy="493047"/>
                </a:xfrm>
                <a:custGeom>
                  <a:avLst/>
                  <a:gdLst>
                    <a:gd name="connsiteX0" fmla="*/ 700746 w 1204329"/>
                    <a:gd name="connsiteY0" fmla="*/ 188247 h 493047"/>
                    <a:gd name="connsiteX1" fmla="*/ 528468 w 1204329"/>
                    <a:gd name="connsiteY1" fmla="*/ 201499 h 493047"/>
                    <a:gd name="connsiteX2" fmla="*/ 448955 w 1204329"/>
                    <a:gd name="connsiteY2" fmla="*/ 228003 h 493047"/>
                    <a:gd name="connsiteX3" fmla="*/ 369442 w 1204329"/>
                    <a:gd name="connsiteY3" fmla="*/ 281012 h 493047"/>
                    <a:gd name="connsiteX4" fmla="*/ 303181 w 1204329"/>
                    <a:gd name="connsiteY4" fmla="*/ 334021 h 493047"/>
                    <a:gd name="connsiteX5" fmla="*/ 236920 w 1204329"/>
                    <a:gd name="connsiteY5" fmla="*/ 400281 h 493047"/>
                    <a:gd name="connsiteX6" fmla="*/ 170659 w 1204329"/>
                    <a:gd name="connsiteY6" fmla="*/ 440038 h 493047"/>
                    <a:gd name="connsiteX7" fmla="*/ 130903 w 1204329"/>
                    <a:gd name="connsiteY7" fmla="*/ 466542 h 493047"/>
                    <a:gd name="connsiteX8" fmla="*/ 51390 w 1204329"/>
                    <a:gd name="connsiteY8" fmla="*/ 493047 h 493047"/>
                    <a:gd name="connsiteX9" fmla="*/ 24885 w 1204329"/>
                    <a:gd name="connsiteY9" fmla="*/ 347273 h 493047"/>
                    <a:gd name="connsiteX10" fmla="*/ 64642 w 1204329"/>
                    <a:gd name="connsiteY10" fmla="*/ 281012 h 493047"/>
                    <a:gd name="connsiteX11" fmla="*/ 91146 w 1204329"/>
                    <a:gd name="connsiteY11" fmla="*/ 241255 h 493047"/>
                    <a:gd name="connsiteX12" fmla="*/ 170659 w 1204329"/>
                    <a:gd name="connsiteY12" fmla="*/ 201499 h 493047"/>
                    <a:gd name="connsiteX13" fmla="*/ 250172 w 1204329"/>
                    <a:gd name="connsiteY13" fmla="*/ 135238 h 493047"/>
                    <a:gd name="connsiteX14" fmla="*/ 276677 w 1204329"/>
                    <a:gd name="connsiteY14" fmla="*/ 108734 h 493047"/>
                    <a:gd name="connsiteX15" fmla="*/ 329685 w 1204329"/>
                    <a:gd name="connsiteY15" fmla="*/ 82229 h 493047"/>
                    <a:gd name="connsiteX16" fmla="*/ 409198 w 1204329"/>
                    <a:gd name="connsiteY16" fmla="*/ 42473 h 493047"/>
                    <a:gd name="connsiteX17" fmla="*/ 448955 w 1204329"/>
                    <a:gd name="connsiteY17" fmla="*/ 15968 h 493047"/>
                    <a:gd name="connsiteX18" fmla="*/ 806764 w 1204329"/>
                    <a:gd name="connsiteY18" fmla="*/ 15968 h 493047"/>
                    <a:gd name="connsiteX19" fmla="*/ 926033 w 1204329"/>
                    <a:gd name="connsiteY19" fmla="*/ 42473 h 493047"/>
                    <a:gd name="connsiteX20" fmla="*/ 1005546 w 1204329"/>
                    <a:gd name="connsiteY20" fmla="*/ 68977 h 493047"/>
                    <a:gd name="connsiteX21" fmla="*/ 1045303 w 1204329"/>
                    <a:gd name="connsiteY21" fmla="*/ 95481 h 493047"/>
                    <a:gd name="connsiteX22" fmla="*/ 1071807 w 1204329"/>
                    <a:gd name="connsiteY22" fmla="*/ 121986 h 493047"/>
                    <a:gd name="connsiteX23" fmla="*/ 1111564 w 1204329"/>
                    <a:gd name="connsiteY23" fmla="*/ 135238 h 493047"/>
                    <a:gd name="connsiteX24" fmla="*/ 1151320 w 1204329"/>
                    <a:gd name="connsiteY24" fmla="*/ 161742 h 493047"/>
                    <a:gd name="connsiteX25" fmla="*/ 1204329 w 1204329"/>
                    <a:gd name="connsiteY25" fmla="*/ 228003 h 493047"/>
                    <a:gd name="connsiteX26" fmla="*/ 1191077 w 1204329"/>
                    <a:gd name="connsiteY26" fmla="*/ 320768 h 493047"/>
                    <a:gd name="connsiteX27" fmla="*/ 1164572 w 1204329"/>
                    <a:gd name="connsiteY27" fmla="*/ 347273 h 493047"/>
                    <a:gd name="connsiteX28" fmla="*/ 1098311 w 1204329"/>
                    <a:gd name="connsiteY28" fmla="*/ 334021 h 493047"/>
                    <a:gd name="connsiteX29" fmla="*/ 1018798 w 1204329"/>
                    <a:gd name="connsiteY29" fmla="*/ 307516 h 493047"/>
                    <a:gd name="connsiteX30" fmla="*/ 979042 w 1204329"/>
                    <a:gd name="connsiteY30" fmla="*/ 281012 h 493047"/>
                    <a:gd name="connsiteX31" fmla="*/ 939285 w 1204329"/>
                    <a:gd name="connsiteY31" fmla="*/ 267760 h 493047"/>
                    <a:gd name="connsiteX32" fmla="*/ 912781 w 1204329"/>
                    <a:gd name="connsiteY32" fmla="*/ 241255 h 493047"/>
                    <a:gd name="connsiteX33" fmla="*/ 873024 w 1204329"/>
                    <a:gd name="connsiteY33" fmla="*/ 228003 h 493047"/>
                    <a:gd name="connsiteX34" fmla="*/ 727250 w 1204329"/>
                    <a:gd name="connsiteY34" fmla="*/ 201499 h 493047"/>
                    <a:gd name="connsiteX35" fmla="*/ 674242 w 1204329"/>
                    <a:gd name="connsiteY35" fmla="*/ 188247 h 493047"/>
                    <a:gd name="connsiteX36" fmla="*/ 581477 w 1204329"/>
                    <a:gd name="connsiteY36" fmla="*/ 201499 h 493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1204329" h="493047">
                      <a:moveTo>
                        <a:pt x="700746" y="188247"/>
                      </a:moveTo>
                      <a:cubicBezTo>
                        <a:pt x="643320" y="192664"/>
                        <a:pt x="585359" y="192516"/>
                        <a:pt x="528468" y="201499"/>
                      </a:cubicBezTo>
                      <a:cubicBezTo>
                        <a:pt x="500872" y="205856"/>
                        <a:pt x="448955" y="228003"/>
                        <a:pt x="448955" y="228003"/>
                      </a:cubicBezTo>
                      <a:cubicBezTo>
                        <a:pt x="422451" y="245673"/>
                        <a:pt x="391967" y="258488"/>
                        <a:pt x="369442" y="281012"/>
                      </a:cubicBezTo>
                      <a:cubicBezTo>
                        <a:pt x="331675" y="318778"/>
                        <a:pt x="353333" y="300585"/>
                        <a:pt x="303181" y="334021"/>
                      </a:cubicBezTo>
                      <a:cubicBezTo>
                        <a:pt x="257744" y="402177"/>
                        <a:pt x="300028" y="349795"/>
                        <a:pt x="236920" y="400281"/>
                      </a:cubicBezTo>
                      <a:cubicBezTo>
                        <a:pt x="184944" y="441862"/>
                        <a:pt x="239704" y="417023"/>
                        <a:pt x="170659" y="440038"/>
                      </a:cubicBezTo>
                      <a:cubicBezTo>
                        <a:pt x="157407" y="448873"/>
                        <a:pt x="145457" y="460073"/>
                        <a:pt x="130903" y="466542"/>
                      </a:cubicBezTo>
                      <a:cubicBezTo>
                        <a:pt x="105373" y="477889"/>
                        <a:pt x="51390" y="493047"/>
                        <a:pt x="51390" y="493047"/>
                      </a:cubicBezTo>
                      <a:cubicBezTo>
                        <a:pt x="-28123" y="466541"/>
                        <a:pt x="2744" y="491194"/>
                        <a:pt x="24885" y="347273"/>
                      </a:cubicBezTo>
                      <a:cubicBezTo>
                        <a:pt x="32557" y="297406"/>
                        <a:pt x="36784" y="315834"/>
                        <a:pt x="64642" y="281012"/>
                      </a:cubicBezTo>
                      <a:cubicBezTo>
                        <a:pt x="74592" y="268575"/>
                        <a:pt x="79884" y="252517"/>
                        <a:pt x="91146" y="241255"/>
                      </a:cubicBezTo>
                      <a:cubicBezTo>
                        <a:pt x="116835" y="215566"/>
                        <a:pt x="138325" y="212277"/>
                        <a:pt x="170659" y="201499"/>
                      </a:cubicBezTo>
                      <a:cubicBezTo>
                        <a:pt x="253702" y="90775"/>
                        <a:pt x="167387" y="184908"/>
                        <a:pt x="250172" y="135238"/>
                      </a:cubicBezTo>
                      <a:cubicBezTo>
                        <a:pt x="260886" y="128810"/>
                        <a:pt x="266281" y="115665"/>
                        <a:pt x="276677" y="108734"/>
                      </a:cubicBezTo>
                      <a:cubicBezTo>
                        <a:pt x="293114" y="97776"/>
                        <a:pt x="312533" y="92030"/>
                        <a:pt x="329685" y="82229"/>
                      </a:cubicBezTo>
                      <a:cubicBezTo>
                        <a:pt x="401612" y="41128"/>
                        <a:pt x="336312" y="66768"/>
                        <a:pt x="409198" y="42473"/>
                      </a:cubicBezTo>
                      <a:cubicBezTo>
                        <a:pt x="422450" y="33638"/>
                        <a:pt x="434042" y="21561"/>
                        <a:pt x="448955" y="15968"/>
                      </a:cubicBezTo>
                      <a:cubicBezTo>
                        <a:pt x="543325" y="-19421"/>
                        <a:pt x="783320" y="14902"/>
                        <a:pt x="806764" y="15968"/>
                      </a:cubicBezTo>
                      <a:cubicBezTo>
                        <a:pt x="844585" y="23533"/>
                        <a:pt x="888610" y="31246"/>
                        <a:pt x="926033" y="42473"/>
                      </a:cubicBezTo>
                      <a:cubicBezTo>
                        <a:pt x="952793" y="50501"/>
                        <a:pt x="982300" y="53480"/>
                        <a:pt x="1005546" y="68977"/>
                      </a:cubicBezTo>
                      <a:cubicBezTo>
                        <a:pt x="1018798" y="77812"/>
                        <a:pt x="1032866" y="85531"/>
                        <a:pt x="1045303" y="95481"/>
                      </a:cubicBezTo>
                      <a:cubicBezTo>
                        <a:pt x="1055059" y="103286"/>
                        <a:pt x="1061093" y="115558"/>
                        <a:pt x="1071807" y="121986"/>
                      </a:cubicBezTo>
                      <a:cubicBezTo>
                        <a:pt x="1083785" y="129173"/>
                        <a:pt x="1098312" y="130821"/>
                        <a:pt x="1111564" y="135238"/>
                      </a:cubicBezTo>
                      <a:cubicBezTo>
                        <a:pt x="1124816" y="144073"/>
                        <a:pt x="1138883" y="151792"/>
                        <a:pt x="1151320" y="161742"/>
                      </a:cubicBezTo>
                      <a:cubicBezTo>
                        <a:pt x="1178293" y="183321"/>
                        <a:pt x="1184651" y="198487"/>
                        <a:pt x="1204329" y="228003"/>
                      </a:cubicBezTo>
                      <a:cubicBezTo>
                        <a:pt x="1199912" y="258925"/>
                        <a:pt x="1200955" y="291135"/>
                        <a:pt x="1191077" y="320768"/>
                      </a:cubicBezTo>
                      <a:cubicBezTo>
                        <a:pt x="1187126" y="332621"/>
                        <a:pt x="1176941" y="345506"/>
                        <a:pt x="1164572" y="347273"/>
                      </a:cubicBezTo>
                      <a:cubicBezTo>
                        <a:pt x="1142274" y="350459"/>
                        <a:pt x="1120042" y="339948"/>
                        <a:pt x="1098311" y="334021"/>
                      </a:cubicBezTo>
                      <a:cubicBezTo>
                        <a:pt x="1071357" y="326670"/>
                        <a:pt x="1018798" y="307516"/>
                        <a:pt x="1018798" y="307516"/>
                      </a:cubicBezTo>
                      <a:cubicBezTo>
                        <a:pt x="1005546" y="298681"/>
                        <a:pt x="993288" y="288135"/>
                        <a:pt x="979042" y="281012"/>
                      </a:cubicBezTo>
                      <a:cubicBezTo>
                        <a:pt x="966548" y="274765"/>
                        <a:pt x="951263" y="274947"/>
                        <a:pt x="939285" y="267760"/>
                      </a:cubicBezTo>
                      <a:cubicBezTo>
                        <a:pt x="928571" y="261332"/>
                        <a:pt x="923495" y="247683"/>
                        <a:pt x="912781" y="241255"/>
                      </a:cubicBezTo>
                      <a:cubicBezTo>
                        <a:pt x="900803" y="234068"/>
                        <a:pt x="886456" y="231841"/>
                        <a:pt x="873024" y="228003"/>
                      </a:cubicBezTo>
                      <a:cubicBezTo>
                        <a:pt x="794122" y="205460"/>
                        <a:pt x="830484" y="220269"/>
                        <a:pt x="727250" y="201499"/>
                      </a:cubicBezTo>
                      <a:cubicBezTo>
                        <a:pt x="709331" y="198241"/>
                        <a:pt x="691911" y="192664"/>
                        <a:pt x="674242" y="188247"/>
                      </a:cubicBezTo>
                      <a:cubicBezTo>
                        <a:pt x="590372" y="202225"/>
                        <a:pt x="621599" y="201499"/>
                        <a:pt x="581477" y="201499"/>
                      </a:cubicBezTo>
                    </a:path>
                  </a:pathLst>
                </a:custGeom>
                <a:solidFill>
                  <a:srgbClr val="FF66F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204" name="フリーフォーム 203"/>
                <p:cNvSpPr/>
                <p:nvPr/>
              </p:nvSpPr>
              <p:spPr>
                <a:xfrm>
                  <a:off x="4122235" y="3844323"/>
                  <a:ext cx="1204329" cy="493047"/>
                </a:xfrm>
                <a:custGeom>
                  <a:avLst/>
                  <a:gdLst>
                    <a:gd name="connsiteX0" fmla="*/ 700746 w 1204329"/>
                    <a:gd name="connsiteY0" fmla="*/ 188247 h 493047"/>
                    <a:gd name="connsiteX1" fmla="*/ 528468 w 1204329"/>
                    <a:gd name="connsiteY1" fmla="*/ 201499 h 493047"/>
                    <a:gd name="connsiteX2" fmla="*/ 448955 w 1204329"/>
                    <a:gd name="connsiteY2" fmla="*/ 228003 h 493047"/>
                    <a:gd name="connsiteX3" fmla="*/ 369442 w 1204329"/>
                    <a:gd name="connsiteY3" fmla="*/ 281012 h 493047"/>
                    <a:gd name="connsiteX4" fmla="*/ 303181 w 1204329"/>
                    <a:gd name="connsiteY4" fmla="*/ 334021 h 493047"/>
                    <a:gd name="connsiteX5" fmla="*/ 236920 w 1204329"/>
                    <a:gd name="connsiteY5" fmla="*/ 400281 h 493047"/>
                    <a:gd name="connsiteX6" fmla="*/ 170659 w 1204329"/>
                    <a:gd name="connsiteY6" fmla="*/ 440038 h 493047"/>
                    <a:gd name="connsiteX7" fmla="*/ 130903 w 1204329"/>
                    <a:gd name="connsiteY7" fmla="*/ 466542 h 493047"/>
                    <a:gd name="connsiteX8" fmla="*/ 51390 w 1204329"/>
                    <a:gd name="connsiteY8" fmla="*/ 493047 h 493047"/>
                    <a:gd name="connsiteX9" fmla="*/ 24885 w 1204329"/>
                    <a:gd name="connsiteY9" fmla="*/ 347273 h 493047"/>
                    <a:gd name="connsiteX10" fmla="*/ 64642 w 1204329"/>
                    <a:gd name="connsiteY10" fmla="*/ 281012 h 493047"/>
                    <a:gd name="connsiteX11" fmla="*/ 91146 w 1204329"/>
                    <a:gd name="connsiteY11" fmla="*/ 241255 h 493047"/>
                    <a:gd name="connsiteX12" fmla="*/ 170659 w 1204329"/>
                    <a:gd name="connsiteY12" fmla="*/ 201499 h 493047"/>
                    <a:gd name="connsiteX13" fmla="*/ 250172 w 1204329"/>
                    <a:gd name="connsiteY13" fmla="*/ 135238 h 493047"/>
                    <a:gd name="connsiteX14" fmla="*/ 276677 w 1204329"/>
                    <a:gd name="connsiteY14" fmla="*/ 108734 h 493047"/>
                    <a:gd name="connsiteX15" fmla="*/ 329685 w 1204329"/>
                    <a:gd name="connsiteY15" fmla="*/ 82229 h 493047"/>
                    <a:gd name="connsiteX16" fmla="*/ 409198 w 1204329"/>
                    <a:gd name="connsiteY16" fmla="*/ 42473 h 493047"/>
                    <a:gd name="connsiteX17" fmla="*/ 448955 w 1204329"/>
                    <a:gd name="connsiteY17" fmla="*/ 15968 h 493047"/>
                    <a:gd name="connsiteX18" fmla="*/ 806764 w 1204329"/>
                    <a:gd name="connsiteY18" fmla="*/ 15968 h 493047"/>
                    <a:gd name="connsiteX19" fmla="*/ 926033 w 1204329"/>
                    <a:gd name="connsiteY19" fmla="*/ 42473 h 493047"/>
                    <a:gd name="connsiteX20" fmla="*/ 1005546 w 1204329"/>
                    <a:gd name="connsiteY20" fmla="*/ 68977 h 493047"/>
                    <a:gd name="connsiteX21" fmla="*/ 1045303 w 1204329"/>
                    <a:gd name="connsiteY21" fmla="*/ 95481 h 493047"/>
                    <a:gd name="connsiteX22" fmla="*/ 1071807 w 1204329"/>
                    <a:gd name="connsiteY22" fmla="*/ 121986 h 493047"/>
                    <a:gd name="connsiteX23" fmla="*/ 1111564 w 1204329"/>
                    <a:gd name="connsiteY23" fmla="*/ 135238 h 493047"/>
                    <a:gd name="connsiteX24" fmla="*/ 1151320 w 1204329"/>
                    <a:gd name="connsiteY24" fmla="*/ 161742 h 493047"/>
                    <a:gd name="connsiteX25" fmla="*/ 1204329 w 1204329"/>
                    <a:gd name="connsiteY25" fmla="*/ 228003 h 493047"/>
                    <a:gd name="connsiteX26" fmla="*/ 1191077 w 1204329"/>
                    <a:gd name="connsiteY26" fmla="*/ 320768 h 493047"/>
                    <a:gd name="connsiteX27" fmla="*/ 1164572 w 1204329"/>
                    <a:gd name="connsiteY27" fmla="*/ 347273 h 493047"/>
                    <a:gd name="connsiteX28" fmla="*/ 1098311 w 1204329"/>
                    <a:gd name="connsiteY28" fmla="*/ 334021 h 493047"/>
                    <a:gd name="connsiteX29" fmla="*/ 1018798 w 1204329"/>
                    <a:gd name="connsiteY29" fmla="*/ 307516 h 493047"/>
                    <a:gd name="connsiteX30" fmla="*/ 979042 w 1204329"/>
                    <a:gd name="connsiteY30" fmla="*/ 281012 h 493047"/>
                    <a:gd name="connsiteX31" fmla="*/ 939285 w 1204329"/>
                    <a:gd name="connsiteY31" fmla="*/ 267760 h 493047"/>
                    <a:gd name="connsiteX32" fmla="*/ 912781 w 1204329"/>
                    <a:gd name="connsiteY32" fmla="*/ 241255 h 493047"/>
                    <a:gd name="connsiteX33" fmla="*/ 873024 w 1204329"/>
                    <a:gd name="connsiteY33" fmla="*/ 228003 h 493047"/>
                    <a:gd name="connsiteX34" fmla="*/ 727250 w 1204329"/>
                    <a:gd name="connsiteY34" fmla="*/ 201499 h 493047"/>
                    <a:gd name="connsiteX35" fmla="*/ 674242 w 1204329"/>
                    <a:gd name="connsiteY35" fmla="*/ 188247 h 493047"/>
                    <a:gd name="connsiteX36" fmla="*/ 581477 w 1204329"/>
                    <a:gd name="connsiteY36" fmla="*/ 201499 h 493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1204329" h="493047">
                      <a:moveTo>
                        <a:pt x="700746" y="188247"/>
                      </a:moveTo>
                      <a:cubicBezTo>
                        <a:pt x="643320" y="192664"/>
                        <a:pt x="585359" y="192516"/>
                        <a:pt x="528468" y="201499"/>
                      </a:cubicBezTo>
                      <a:cubicBezTo>
                        <a:pt x="500872" y="205856"/>
                        <a:pt x="448955" y="228003"/>
                        <a:pt x="448955" y="228003"/>
                      </a:cubicBezTo>
                      <a:cubicBezTo>
                        <a:pt x="422451" y="245673"/>
                        <a:pt x="391967" y="258488"/>
                        <a:pt x="369442" y="281012"/>
                      </a:cubicBezTo>
                      <a:cubicBezTo>
                        <a:pt x="331675" y="318778"/>
                        <a:pt x="353333" y="300585"/>
                        <a:pt x="303181" y="334021"/>
                      </a:cubicBezTo>
                      <a:cubicBezTo>
                        <a:pt x="257744" y="402177"/>
                        <a:pt x="300028" y="349795"/>
                        <a:pt x="236920" y="400281"/>
                      </a:cubicBezTo>
                      <a:cubicBezTo>
                        <a:pt x="184944" y="441862"/>
                        <a:pt x="239704" y="417023"/>
                        <a:pt x="170659" y="440038"/>
                      </a:cubicBezTo>
                      <a:cubicBezTo>
                        <a:pt x="157407" y="448873"/>
                        <a:pt x="145457" y="460073"/>
                        <a:pt x="130903" y="466542"/>
                      </a:cubicBezTo>
                      <a:cubicBezTo>
                        <a:pt x="105373" y="477889"/>
                        <a:pt x="51390" y="493047"/>
                        <a:pt x="51390" y="493047"/>
                      </a:cubicBezTo>
                      <a:cubicBezTo>
                        <a:pt x="-28123" y="466541"/>
                        <a:pt x="2744" y="491194"/>
                        <a:pt x="24885" y="347273"/>
                      </a:cubicBezTo>
                      <a:cubicBezTo>
                        <a:pt x="32557" y="297406"/>
                        <a:pt x="36784" y="315834"/>
                        <a:pt x="64642" y="281012"/>
                      </a:cubicBezTo>
                      <a:cubicBezTo>
                        <a:pt x="74592" y="268575"/>
                        <a:pt x="79884" y="252517"/>
                        <a:pt x="91146" y="241255"/>
                      </a:cubicBezTo>
                      <a:cubicBezTo>
                        <a:pt x="116835" y="215566"/>
                        <a:pt x="138325" y="212277"/>
                        <a:pt x="170659" y="201499"/>
                      </a:cubicBezTo>
                      <a:cubicBezTo>
                        <a:pt x="253702" y="90775"/>
                        <a:pt x="167387" y="184908"/>
                        <a:pt x="250172" y="135238"/>
                      </a:cubicBezTo>
                      <a:cubicBezTo>
                        <a:pt x="260886" y="128810"/>
                        <a:pt x="266281" y="115665"/>
                        <a:pt x="276677" y="108734"/>
                      </a:cubicBezTo>
                      <a:cubicBezTo>
                        <a:pt x="293114" y="97776"/>
                        <a:pt x="312533" y="92030"/>
                        <a:pt x="329685" y="82229"/>
                      </a:cubicBezTo>
                      <a:cubicBezTo>
                        <a:pt x="401612" y="41128"/>
                        <a:pt x="336312" y="66768"/>
                        <a:pt x="409198" y="42473"/>
                      </a:cubicBezTo>
                      <a:cubicBezTo>
                        <a:pt x="422450" y="33638"/>
                        <a:pt x="434042" y="21561"/>
                        <a:pt x="448955" y="15968"/>
                      </a:cubicBezTo>
                      <a:cubicBezTo>
                        <a:pt x="543325" y="-19421"/>
                        <a:pt x="783320" y="14902"/>
                        <a:pt x="806764" y="15968"/>
                      </a:cubicBezTo>
                      <a:cubicBezTo>
                        <a:pt x="844585" y="23533"/>
                        <a:pt x="888610" y="31246"/>
                        <a:pt x="926033" y="42473"/>
                      </a:cubicBezTo>
                      <a:cubicBezTo>
                        <a:pt x="952793" y="50501"/>
                        <a:pt x="982300" y="53480"/>
                        <a:pt x="1005546" y="68977"/>
                      </a:cubicBezTo>
                      <a:cubicBezTo>
                        <a:pt x="1018798" y="77812"/>
                        <a:pt x="1032866" y="85531"/>
                        <a:pt x="1045303" y="95481"/>
                      </a:cubicBezTo>
                      <a:cubicBezTo>
                        <a:pt x="1055059" y="103286"/>
                        <a:pt x="1061093" y="115558"/>
                        <a:pt x="1071807" y="121986"/>
                      </a:cubicBezTo>
                      <a:cubicBezTo>
                        <a:pt x="1083785" y="129173"/>
                        <a:pt x="1098312" y="130821"/>
                        <a:pt x="1111564" y="135238"/>
                      </a:cubicBezTo>
                      <a:cubicBezTo>
                        <a:pt x="1124816" y="144073"/>
                        <a:pt x="1138883" y="151792"/>
                        <a:pt x="1151320" y="161742"/>
                      </a:cubicBezTo>
                      <a:cubicBezTo>
                        <a:pt x="1178293" y="183321"/>
                        <a:pt x="1184651" y="198487"/>
                        <a:pt x="1204329" y="228003"/>
                      </a:cubicBezTo>
                      <a:cubicBezTo>
                        <a:pt x="1199912" y="258925"/>
                        <a:pt x="1200955" y="291135"/>
                        <a:pt x="1191077" y="320768"/>
                      </a:cubicBezTo>
                      <a:cubicBezTo>
                        <a:pt x="1187126" y="332621"/>
                        <a:pt x="1176941" y="345506"/>
                        <a:pt x="1164572" y="347273"/>
                      </a:cubicBezTo>
                      <a:cubicBezTo>
                        <a:pt x="1142274" y="350459"/>
                        <a:pt x="1120042" y="339948"/>
                        <a:pt x="1098311" y="334021"/>
                      </a:cubicBezTo>
                      <a:cubicBezTo>
                        <a:pt x="1071357" y="326670"/>
                        <a:pt x="1018798" y="307516"/>
                        <a:pt x="1018798" y="307516"/>
                      </a:cubicBezTo>
                      <a:cubicBezTo>
                        <a:pt x="1005546" y="298681"/>
                        <a:pt x="993288" y="288135"/>
                        <a:pt x="979042" y="281012"/>
                      </a:cubicBezTo>
                      <a:cubicBezTo>
                        <a:pt x="966548" y="274765"/>
                        <a:pt x="951263" y="274947"/>
                        <a:pt x="939285" y="267760"/>
                      </a:cubicBezTo>
                      <a:cubicBezTo>
                        <a:pt x="928571" y="261332"/>
                        <a:pt x="923495" y="247683"/>
                        <a:pt x="912781" y="241255"/>
                      </a:cubicBezTo>
                      <a:cubicBezTo>
                        <a:pt x="900803" y="234068"/>
                        <a:pt x="886456" y="231841"/>
                        <a:pt x="873024" y="228003"/>
                      </a:cubicBezTo>
                      <a:cubicBezTo>
                        <a:pt x="794122" y="205460"/>
                        <a:pt x="830484" y="220269"/>
                        <a:pt x="727250" y="201499"/>
                      </a:cubicBezTo>
                      <a:cubicBezTo>
                        <a:pt x="709331" y="198241"/>
                        <a:pt x="691911" y="192664"/>
                        <a:pt x="674242" y="188247"/>
                      </a:cubicBezTo>
                      <a:cubicBezTo>
                        <a:pt x="590372" y="202225"/>
                        <a:pt x="621599" y="201499"/>
                        <a:pt x="581477" y="201499"/>
                      </a:cubicBezTo>
                    </a:path>
                  </a:pathLst>
                </a:custGeom>
                <a:solidFill>
                  <a:srgbClr val="FF66F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</p:grpSp>
          <p:sp>
            <p:nvSpPr>
              <p:cNvPr id="202" name="正方形/長方形 201"/>
              <p:cNvSpPr/>
              <p:nvPr/>
            </p:nvSpPr>
            <p:spPr>
              <a:xfrm>
                <a:off x="3211081" y="1525873"/>
                <a:ext cx="3110384" cy="1353091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ja-JP" altLang="en-US" sz="2000" b="0" cap="none" spc="0" dirty="0" smtClean="0">
                    <a:ln w="18415" cmpd="sng">
                      <a:solidFill>
                        <a:sysClr val="windowText" lastClr="000000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</a:rPr>
                  <a:t>もんだい</a:t>
                </a:r>
                <a:endParaRPr lang="ja-JP" altLang="en-US" sz="2000" b="0" cap="none" spc="0" dirty="0">
                  <a:ln w="18415" cmpd="sng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212" name="グループ化 211"/>
            <p:cNvGrpSpPr/>
            <p:nvPr/>
          </p:nvGrpSpPr>
          <p:grpSpPr>
            <a:xfrm>
              <a:off x="2088337" y="5085184"/>
              <a:ext cx="1455374" cy="1384722"/>
              <a:chOff x="2744777" y="1484784"/>
              <a:chExt cx="4050390" cy="4682851"/>
            </a:xfrm>
          </p:grpSpPr>
          <p:grpSp>
            <p:nvGrpSpPr>
              <p:cNvPr id="213" name="グループ化 212"/>
              <p:cNvGrpSpPr/>
              <p:nvPr/>
            </p:nvGrpSpPr>
            <p:grpSpPr>
              <a:xfrm>
                <a:off x="2744777" y="1484784"/>
                <a:ext cx="4050390" cy="4682851"/>
                <a:chOff x="2668961" y="1844824"/>
                <a:chExt cx="4050390" cy="4682851"/>
              </a:xfrm>
            </p:grpSpPr>
            <p:sp>
              <p:nvSpPr>
                <p:cNvPr id="218" name="フリーフォーム 217"/>
                <p:cNvSpPr/>
                <p:nvPr/>
              </p:nvSpPr>
              <p:spPr>
                <a:xfrm>
                  <a:off x="2668961" y="1844824"/>
                  <a:ext cx="4050390" cy="4682851"/>
                </a:xfrm>
                <a:custGeom>
                  <a:avLst/>
                  <a:gdLst>
                    <a:gd name="connsiteX0" fmla="*/ 1277497 w 4050390"/>
                    <a:gd name="connsiteY0" fmla="*/ 35515 h 4334120"/>
                    <a:gd name="connsiteX1" fmla="*/ 747410 w 4050390"/>
                    <a:gd name="connsiteY1" fmla="*/ 287306 h 4334120"/>
                    <a:gd name="connsiteX2" fmla="*/ 349845 w 4050390"/>
                    <a:gd name="connsiteY2" fmla="*/ 936663 h 4334120"/>
                    <a:gd name="connsiteX3" fmla="*/ 190819 w 4050390"/>
                    <a:gd name="connsiteY3" fmla="*/ 2672698 h 4334120"/>
                    <a:gd name="connsiteX4" fmla="*/ 204071 w 4050390"/>
                    <a:gd name="connsiteY4" fmla="*/ 4209950 h 4334120"/>
                    <a:gd name="connsiteX5" fmla="*/ 270332 w 4050390"/>
                    <a:gd name="connsiteY5" fmla="*/ 4249706 h 4334120"/>
                    <a:gd name="connsiteX6" fmla="*/ 3649637 w 4050390"/>
                    <a:gd name="connsiteY6" fmla="*/ 4302715 h 4334120"/>
                    <a:gd name="connsiteX7" fmla="*/ 4020697 w 4050390"/>
                    <a:gd name="connsiteY7" fmla="*/ 4249706 h 4334120"/>
                    <a:gd name="connsiteX8" fmla="*/ 3967689 w 4050390"/>
                    <a:gd name="connsiteY8" fmla="*/ 4156941 h 4334120"/>
                    <a:gd name="connsiteX9" fmla="*/ 3914680 w 4050390"/>
                    <a:gd name="connsiteY9" fmla="*/ 2526924 h 4334120"/>
                    <a:gd name="connsiteX10" fmla="*/ 3768906 w 4050390"/>
                    <a:gd name="connsiteY10" fmla="*/ 578854 h 4334120"/>
                    <a:gd name="connsiteX11" fmla="*/ 2152141 w 4050390"/>
                    <a:gd name="connsiteY11" fmla="*/ 22263 h 4334120"/>
                    <a:gd name="connsiteX12" fmla="*/ 1065463 w 4050390"/>
                    <a:gd name="connsiteY12" fmla="*/ 101776 h 4334120"/>
                    <a:gd name="connsiteX13" fmla="*/ 1065463 w 4050390"/>
                    <a:gd name="connsiteY13" fmla="*/ 101776 h 43341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4050390" h="4334120">
                      <a:moveTo>
                        <a:pt x="1277497" y="35515"/>
                      </a:moveTo>
                      <a:cubicBezTo>
                        <a:pt x="1089758" y="86315"/>
                        <a:pt x="902019" y="137115"/>
                        <a:pt x="747410" y="287306"/>
                      </a:cubicBezTo>
                      <a:cubicBezTo>
                        <a:pt x="592801" y="437497"/>
                        <a:pt x="442610" y="539098"/>
                        <a:pt x="349845" y="936663"/>
                      </a:cubicBezTo>
                      <a:cubicBezTo>
                        <a:pt x="257080" y="1334228"/>
                        <a:pt x="215115" y="2127150"/>
                        <a:pt x="190819" y="2672698"/>
                      </a:cubicBezTo>
                      <a:cubicBezTo>
                        <a:pt x="166523" y="3218246"/>
                        <a:pt x="190819" y="3947115"/>
                        <a:pt x="204071" y="4209950"/>
                      </a:cubicBezTo>
                      <a:cubicBezTo>
                        <a:pt x="217323" y="4472785"/>
                        <a:pt x="-303929" y="4234245"/>
                        <a:pt x="270332" y="4249706"/>
                      </a:cubicBezTo>
                      <a:cubicBezTo>
                        <a:pt x="844593" y="4265167"/>
                        <a:pt x="3024576" y="4302715"/>
                        <a:pt x="3649637" y="4302715"/>
                      </a:cubicBezTo>
                      <a:cubicBezTo>
                        <a:pt x="4274698" y="4302715"/>
                        <a:pt x="3967688" y="4274002"/>
                        <a:pt x="4020697" y="4249706"/>
                      </a:cubicBezTo>
                      <a:cubicBezTo>
                        <a:pt x="4073706" y="4225410"/>
                        <a:pt x="3985359" y="4444071"/>
                        <a:pt x="3967689" y="4156941"/>
                      </a:cubicBezTo>
                      <a:cubicBezTo>
                        <a:pt x="3950020" y="3869811"/>
                        <a:pt x="3947811" y="3123272"/>
                        <a:pt x="3914680" y="2526924"/>
                      </a:cubicBezTo>
                      <a:cubicBezTo>
                        <a:pt x="3881550" y="1930576"/>
                        <a:pt x="4062663" y="996298"/>
                        <a:pt x="3768906" y="578854"/>
                      </a:cubicBezTo>
                      <a:cubicBezTo>
                        <a:pt x="3475150" y="161411"/>
                        <a:pt x="2602715" y="101776"/>
                        <a:pt x="2152141" y="22263"/>
                      </a:cubicBezTo>
                      <a:cubicBezTo>
                        <a:pt x="1701567" y="-57250"/>
                        <a:pt x="1065463" y="101776"/>
                        <a:pt x="1065463" y="101776"/>
                      </a:cubicBezTo>
                      <a:lnTo>
                        <a:pt x="1065463" y="101776"/>
                      </a:lnTo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219" name="円/楕円 218"/>
                <p:cNvSpPr/>
                <p:nvPr/>
              </p:nvSpPr>
              <p:spPr>
                <a:xfrm>
                  <a:off x="3539968" y="2708920"/>
                  <a:ext cx="864096" cy="864096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220" name="弦 219"/>
                <p:cNvSpPr/>
                <p:nvPr/>
              </p:nvSpPr>
              <p:spPr>
                <a:xfrm rot="17413514">
                  <a:off x="3511875" y="2740803"/>
                  <a:ext cx="863204" cy="848977"/>
                </a:xfrm>
                <a:prstGeom prst="chord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221" name="円/楕円 220"/>
                <p:cNvSpPr/>
                <p:nvPr/>
              </p:nvSpPr>
              <p:spPr>
                <a:xfrm>
                  <a:off x="4913988" y="2708920"/>
                  <a:ext cx="864096" cy="864096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222" name="弦 221"/>
                <p:cNvSpPr/>
                <p:nvPr/>
              </p:nvSpPr>
              <p:spPr>
                <a:xfrm rot="17413514">
                  <a:off x="4885895" y="2740803"/>
                  <a:ext cx="863204" cy="848977"/>
                </a:xfrm>
                <a:prstGeom prst="chord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223" name="円/楕円 222"/>
                <p:cNvSpPr/>
                <p:nvPr/>
              </p:nvSpPr>
              <p:spPr>
                <a:xfrm>
                  <a:off x="3779912" y="2996952"/>
                  <a:ext cx="360040" cy="28803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224" name="円/楕円 223"/>
                <p:cNvSpPr/>
                <p:nvPr/>
              </p:nvSpPr>
              <p:spPr>
                <a:xfrm>
                  <a:off x="5137477" y="3021275"/>
                  <a:ext cx="360040" cy="28803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</p:grpSp>
          <p:grpSp>
            <p:nvGrpSpPr>
              <p:cNvPr id="214" name="グループ化 213"/>
              <p:cNvGrpSpPr/>
              <p:nvPr/>
            </p:nvGrpSpPr>
            <p:grpSpPr>
              <a:xfrm>
                <a:off x="4333282" y="3948385"/>
                <a:ext cx="880011" cy="701173"/>
                <a:chOff x="4109793" y="3844323"/>
                <a:chExt cx="1216771" cy="701173"/>
              </a:xfrm>
            </p:grpSpPr>
            <p:sp>
              <p:nvSpPr>
                <p:cNvPr id="216" name="フリーフォーム 215"/>
                <p:cNvSpPr/>
                <p:nvPr/>
              </p:nvSpPr>
              <p:spPr>
                <a:xfrm>
                  <a:off x="4109793" y="4052449"/>
                  <a:ext cx="1204329" cy="493047"/>
                </a:xfrm>
                <a:custGeom>
                  <a:avLst/>
                  <a:gdLst>
                    <a:gd name="connsiteX0" fmla="*/ 700746 w 1204329"/>
                    <a:gd name="connsiteY0" fmla="*/ 188247 h 493047"/>
                    <a:gd name="connsiteX1" fmla="*/ 528468 w 1204329"/>
                    <a:gd name="connsiteY1" fmla="*/ 201499 h 493047"/>
                    <a:gd name="connsiteX2" fmla="*/ 448955 w 1204329"/>
                    <a:gd name="connsiteY2" fmla="*/ 228003 h 493047"/>
                    <a:gd name="connsiteX3" fmla="*/ 369442 w 1204329"/>
                    <a:gd name="connsiteY3" fmla="*/ 281012 h 493047"/>
                    <a:gd name="connsiteX4" fmla="*/ 303181 w 1204329"/>
                    <a:gd name="connsiteY4" fmla="*/ 334021 h 493047"/>
                    <a:gd name="connsiteX5" fmla="*/ 236920 w 1204329"/>
                    <a:gd name="connsiteY5" fmla="*/ 400281 h 493047"/>
                    <a:gd name="connsiteX6" fmla="*/ 170659 w 1204329"/>
                    <a:gd name="connsiteY6" fmla="*/ 440038 h 493047"/>
                    <a:gd name="connsiteX7" fmla="*/ 130903 w 1204329"/>
                    <a:gd name="connsiteY7" fmla="*/ 466542 h 493047"/>
                    <a:gd name="connsiteX8" fmla="*/ 51390 w 1204329"/>
                    <a:gd name="connsiteY8" fmla="*/ 493047 h 493047"/>
                    <a:gd name="connsiteX9" fmla="*/ 24885 w 1204329"/>
                    <a:gd name="connsiteY9" fmla="*/ 347273 h 493047"/>
                    <a:gd name="connsiteX10" fmla="*/ 64642 w 1204329"/>
                    <a:gd name="connsiteY10" fmla="*/ 281012 h 493047"/>
                    <a:gd name="connsiteX11" fmla="*/ 91146 w 1204329"/>
                    <a:gd name="connsiteY11" fmla="*/ 241255 h 493047"/>
                    <a:gd name="connsiteX12" fmla="*/ 170659 w 1204329"/>
                    <a:gd name="connsiteY12" fmla="*/ 201499 h 493047"/>
                    <a:gd name="connsiteX13" fmla="*/ 250172 w 1204329"/>
                    <a:gd name="connsiteY13" fmla="*/ 135238 h 493047"/>
                    <a:gd name="connsiteX14" fmla="*/ 276677 w 1204329"/>
                    <a:gd name="connsiteY14" fmla="*/ 108734 h 493047"/>
                    <a:gd name="connsiteX15" fmla="*/ 329685 w 1204329"/>
                    <a:gd name="connsiteY15" fmla="*/ 82229 h 493047"/>
                    <a:gd name="connsiteX16" fmla="*/ 409198 w 1204329"/>
                    <a:gd name="connsiteY16" fmla="*/ 42473 h 493047"/>
                    <a:gd name="connsiteX17" fmla="*/ 448955 w 1204329"/>
                    <a:gd name="connsiteY17" fmla="*/ 15968 h 493047"/>
                    <a:gd name="connsiteX18" fmla="*/ 806764 w 1204329"/>
                    <a:gd name="connsiteY18" fmla="*/ 15968 h 493047"/>
                    <a:gd name="connsiteX19" fmla="*/ 926033 w 1204329"/>
                    <a:gd name="connsiteY19" fmla="*/ 42473 h 493047"/>
                    <a:gd name="connsiteX20" fmla="*/ 1005546 w 1204329"/>
                    <a:gd name="connsiteY20" fmla="*/ 68977 h 493047"/>
                    <a:gd name="connsiteX21" fmla="*/ 1045303 w 1204329"/>
                    <a:gd name="connsiteY21" fmla="*/ 95481 h 493047"/>
                    <a:gd name="connsiteX22" fmla="*/ 1071807 w 1204329"/>
                    <a:gd name="connsiteY22" fmla="*/ 121986 h 493047"/>
                    <a:gd name="connsiteX23" fmla="*/ 1111564 w 1204329"/>
                    <a:gd name="connsiteY23" fmla="*/ 135238 h 493047"/>
                    <a:gd name="connsiteX24" fmla="*/ 1151320 w 1204329"/>
                    <a:gd name="connsiteY24" fmla="*/ 161742 h 493047"/>
                    <a:gd name="connsiteX25" fmla="*/ 1204329 w 1204329"/>
                    <a:gd name="connsiteY25" fmla="*/ 228003 h 493047"/>
                    <a:gd name="connsiteX26" fmla="*/ 1191077 w 1204329"/>
                    <a:gd name="connsiteY26" fmla="*/ 320768 h 493047"/>
                    <a:gd name="connsiteX27" fmla="*/ 1164572 w 1204329"/>
                    <a:gd name="connsiteY27" fmla="*/ 347273 h 493047"/>
                    <a:gd name="connsiteX28" fmla="*/ 1098311 w 1204329"/>
                    <a:gd name="connsiteY28" fmla="*/ 334021 h 493047"/>
                    <a:gd name="connsiteX29" fmla="*/ 1018798 w 1204329"/>
                    <a:gd name="connsiteY29" fmla="*/ 307516 h 493047"/>
                    <a:gd name="connsiteX30" fmla="*/ 979042 w 1204329"/>
                    <a:gd name="connsiteY30" fmla="*/ 281012 h 493047"/>
                    <a:gd name="connsiteX31" fmla="*/ 939285 w 1204329"/>
                    <a:gd name="connsiteY31" fmla="*/ 267760 h 493047"/>
                    <a:gd name="connsiteX32" fmla="*/ 912781 w 1204329"/>
                    <a:gd name="connsiteY32" fmla="*/ 241255 h 493047"/>
                    <a:gd name="connsiteX33" fmla="*/ 873024 w 1204329"/>
                    <a:gd name="connsiteY33" fmla="*/ 228003 h 493047"/>
                    <a:gd name="connsiteX34" fmla="*/ 727250 w 1204329"/>
                    <a:gd name="connsiteY34" fmla="*/ 201499 h 493047"/>
                    <a:gd name="connsiteX35" fmla="*/ 674242 w 1204329"/>
                    <a:gd name="connsiteY35" fmla="*/ 188247 h 493047"/>
                    <a:gd name="connsiteX36" fmla="*/ 581477 w 1204329"/>
                    <a:gd name="connsiteY36" fmla="*/ 201499 h 493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1204329" h="493047">
                      <a:moveTo>
                        <a:pt x="700746" y="188247"/>
                      </a:moveTo>
                      <a:cubicBezTo>
                        <a:pt x="643320" y="192664"/>
                        <a:pt x="585359" y="192516"/>
                        <a:pt x="528468" y="201499"/>
                      </a:cubicBezTo>
                      <a:cubicBezTo>
                        <a:pt x="500872" y="205856"/>
                        <a:pt x="448955" y="228003"/>
                        <a:pt x="448955" y="228003"/>
                      </a:cubicBezTo>
                      <a:cubicBezTo>
                        <a:pt x="422451" y="245673"/>
                        <a:pt x="391967" y="258488"/>
                        <a:pt x="369442" y="281012"/>
                      </a:cubicBezTo>
                      <a:cubicBezTo>
                        <a:pt x="331675" y="318778"/>
                        <a:pt x="353333" y="300585"/>
                        <a:pt x="303181" y="334021"/>
                      </a:cubicBezTo>
                      <a:cubicBezTo>
                        <a:pt x="257744" y="402177"/>
                        <a:pt x="300028" y="349795"/>
                        <a:pt x="236920" y="400281"/>
                      </a:cubicBezTo>
                      <a:cubicBezTo>
                        <a:pt x="184944" y="441862"/>
                        <a:pt x="239704" y="417023"/>
                        <a:pt x="170659" y="440038"/>
                      </a:cubicBezTo>
                      <a:cubicBezTo>
                        <a:pt x="157407" y="448873"/>
                        <a:pt x="145457" y="460073"/>
                        <a:pt x="130903" y="466542"/>
                      </a:cubicBezTo>
                      <a:cubicBezTo>
                        <a:pt x="105373" y="477889"/>
                        <a:pt x="51390" y="493047"/>
                        <a:pt x="51390" y="493047"/>
                      </a:cubicBezTo>
                      <a:cubicBezTo>
                        <a:pt x="-28123" y="466541"/>
                        <a:pt x="2744" y="491194"/>
                        <a:pt x="24885" y="347273"/>
                      </a:cubicBezTo>
                      <a:cubicBezTo>
                        <a:pt x="32557" y="297406"/>
                        <a:pt x="36784" y="315834"/>
                        <a:pt x="64642" y="281012"/>
                      </a:cubicBezTo>
                      <a:cubicBezTo>
                        <a:pt x="74592" y="268575"/>
                        <a:pt x="79884" y="252517"/>
                        <a:pt x="91146" y="241255"/>
                      </a:cubicBezTo>
                      <a:cubicBezTo>
                        <a:pt x="116835" y="215566"/>
                        <a:pt x="138325" y="212277"/>
                        <a:pt x="170659" y="201499"/>
                      </a:cubicBezTo>
                      <a:cubicBezTo>
                        <a:pt x="253702" y="90775"/>
                        <a:pt x="167387" y="184908"/>
                        <a:pt x="250172" y="135238"/>
                      </a:cubicBezTo>
                      <a:cubicBezTo>
                        <a:pt x="260886" y="128810"/>
                        <a:pt x="266281" y="115665"/>
                        <a:pt x="276677" y="108734"/>
                      </a:cubicBezTo>
                      <a:cubicBezTo>
                        <a:pt x="293114" y="97776"/>
                        <a:pt x="312533" y="92030"/>
                        <a:pt x="329685" y="82229"/>
                      </a:cubicBezTo>
                      <a:cubicBezTo>
                        <a:pt x="401612" y="41128"/>
                        <a:pt x="336312" y="66768"/>
                        <a:pt x="409198" y="42473"/>
                      </a:cubicBezTo>
                      <a:cubicBezTo>
                        <a:pt x="422450" y="33638"/>
                        <a:pt x="434042" y="21561"/>
                        <a:pt x="448955" y="15968"/>
                      </a:cubicBezTo>
                      <a:cubicBezTo>
                        <a:pt x="543325" y="-19421"/>
                        <a:pt x="783320" y="14902"/>
                        <a:pt x="806764" y="15968"/>
                      </a:cubicBezTo>
                      <a:cubicBezTo>
                        <a:pt x="844585" y="23533"/>
                        <a:pt x="888610" y="31246"/>
                        <a:pt x="926033" y="42473"/>
                      </a:cubicBezTo>
                      <a:cubicBezTo>
                        <a:pt x="952793" y="50501"/>
                        <a:pt x="982300" y="53480"/>
                        <a:pt x="1005546" y="68977"/>
                      </a:cubicBezTo>
                      <a:cubicBezTo>
                        <a:pt x="1018798" y="77812"/>
                        <a:pt x="1032866" y="85531"/>
                        <a:pt x="1045303" y="95481"/>
                      </a:cubicBezTo>
                      <a:cubicBezTo>
                        <a:pt x="1055059" y="103286"/>
                        <a:pt x="1061093" y="115558"/>
                        <a:pt x="1071807" y="121986"/>
                      </a:cubicBezTo>
                      <a:cubicBezTo>
                        <a:pt x="1083785" y="129173"/>
                        <a:pt x="1098312" y="130821"/>
                        <a:pt x="1111564" y="135238"/>
                      </a:cubicBezTo>
                      <a:cubicBezTo>
                        <a:pt x="1124816" y="144073"/>
                        <a:pt x="1138883" y="151792"/>
                        <a:pt x="1151320" y="161742"/>
                      </a:cubicBezTo>
                      <a:cubicBezTo>
                        <a:pt x="1178293" y="183321"/>
                        <a:pt x="1184651" y="198487"/>
                        <a:pt x="1204329" y="228003"/>
                      </a:cubicBezTo>
                      <a:cubicBezTo>
                        <a:pt x="1199912" y="258925"/>
                        <a:pt x="1200955" y="291135"/>
                        <a:pt x="1191077" y="320768"/>
                      </a:cubicBezTo>
                      <a:cubicBezTo>
                        <a:pt x="1187126" y="332621"/>
                        <a:pt x="1176941" y="345506"/>
                        <a:pt x="1164572" y="347273"/>
                      </a:cubicBezTo>
                      <a:cubicBezTo>
                        <a:pt x="1142274" y="350459"/>
                        <a:pt x="1120042" y="339948"/>
                        <a:pt x="1098311" y="334021"/>
                      </a:cubicBezTo>
                      <a:cubicBezTo>
                        <a:pt x="1071357" y="326670"/>
                        <a:pt x="1018798" y="307516"/>
                        <a:pt x="1018798" y="307516"/>
                      </a:cubicBezTo>
                      <a:cubicBezTo>
                        <a:pt x="1005546" y="298681"/>
                        <a:pt x="993288" y="288135"/>
                        <a:pt x="979042" y="281012"/>
                      </a:cubicBezTo>
                      <a:cubicBezTo>
                        <a:pt x="966548" y="274765"/>
                        <a:pt x="951263" y="274947"/>
                        <a:pt x="939285" y="267760"/>
                      </a:cubicBezTo>
                      <a:cubicBezTo>
                        <a:pt x="928571" y="261332"/>
                        <a:pt x="923495" y="247683"/>
                        <a:pt x="912781" y="241255"/>
                      </a:cubicBezTo>
                      <a:cubicBezTo>
                        <a:pt x="900803" y="234068"/>
                        <a:pt x="886456" y="231841"/>
                        <a:pt x="873024" y="228003"/>
                      </a:cubicBezTo>
                      <a:cubicBezTo>
                        <a:pt x="794122" y="205460"/>
                        <a:pt x="830484" y="220269"/>
                        <a:pt x="727250" y="201499"/>
                      </a:cubicBezTo>
                      <a:cubicBezTo>
                        <a:pt x="709331" y="198241"/>
                        <a:pt x="691911" y="192664"/>
                        <a:pt x="674242" y="188247"/>
                      </a:cubicBezTo>
                      <a:cubicBezTo>
                        <a:pt x="590372" y="202225"/>
                        <a:pt x="621599" y="201499"/>
                        <a:pt x="581477" y="201499"/>
                      </a:cubicBezTo>
                    </a:path>
                  </a:pathLst>
                </a:custGeom>
                <a:solidFill>
                  <a:srgbClr val="FF66F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217" name="フリーフォーム 216"/>
                <p:cNvSpPr/>
                <p:nvPr/>
              </p:nvSpPr>
              <p:spPr>
                <a:xfrm>
                  <a:off x="4122235" y="3844323"/>
                  <a:ext cx="1204329" cy="493047"/>
                </a:xfrm>
                <a:custGeom>
                  <a:avLst/>
                  <a:gdLst>
                    <a:gd name="connsiteX0" fmla="*/ 700746 w 1204329"/>
                    <a:gd name="connsiteY0" fmla="*/ 188247 h 493047"/>
                    <a:gd name="connsiteX1" fmla="*/ 528468 w 1204329"/>
                    <a:gd name="connsiteY1" fmla="*/ 201499 h 493047"/>
                    <a:gd name="connsiteX2" fmla="*/ 448955 w 1204329"/>
                    <a:gd name="connsiteY2" fmla="*/ 228003 h 493047"/>
                    <a:gd name="connsiteX3" fmla="*/ 369442 w 1204329"/>
                    <a:gd name="connsiteY3" fmla="*/ 281012 h 493047"/>
                    <a:gd name="connsiteX4" fmla="*/ 303181 w 1204329"/>
                    <a:gd name="connsiteY4" fmla="*/ 334021 h 493047"/>
                    <a:gd name="connsiteX5" fmla="*/ 236920 w 1204329"/>
                    <a:gd name="connsiteY5" fmla="*/ 400281 h 493047"/>
                    <a:gd name="connsiteX6" fmla="*/ 170659 w 1204329"/>
                    <a:gd name="connsiteY6" fmla="*/ 440038 h 493047"/>
                    <a:gd name="connsiteX7" fmla="*/ 130903 w 1204329"/>
                    <a:gd name="connsiteY7" fmla="*/ 466542 h 493047"/>
                    <a:gd name="connsiteX8" fmla="*/ 51390 w 1204329"/>
                    <a:gd name="connsiteY8" fmla="*/ 493047 h 493047"/>
                    <a:gd name="connsiteX9" fmla="*/ 24885 w 1204329"/>
                    <a:gd name="connsiteY9" fmla="*/ 347273 h 493047"/>
                    <a:gd name="connsiteX10" fmla="*/ 64642 w 1204329"/>
                    <a:gd name="connsiteY10" fmla="*/ 281012 h 493047"/>
                    <a:gd name="connsiteX11" fmla="*/ 91146 w 1204329"/>
                    <a:gd name="connsiteY11" fmla="*/ 241255 h 493047"/>
                    <a:gd name="connsiteX12" fmla="*/ 170659 w 1204329"/>
                    <a:gd name="connsiteY12" fmla="*/ 201499 h 493047"/>
                    <a:gd name="connsiteX13" fmla="*/ 250172 w 1204329"/>
                    <a:gd name="connsiteY13" fmla="*/ 135238 h 493047"/>
                    <a:gd name="connsiteX14" fmla="*/ 276677 w 1204329"/>
                    <a:gd name="connsiteY14" fmla="*/ 108734 h 493047"/>
                    <a:gd name="connsiteX15" fmla="*/ 329685 w 1204329"/>
                    <a:gd name="connsiteY15" fmla="*/ 82229 h 493047"/>
                    <a:gd name="connsiteX16" fmla="*/ 409198 w 1204329"/>
                    <a:gd name="connsiteY16" fmla="*/ 42473 h 493047"/>
                    <a:gd name="connsiteX17" fmla="*/ 448955 w 1204329"/>
                    <a:gd name="connsiteY17" fmla="*/ 15968 h 493047"/>
                    <a:gd name="connsiteX18" fmla="*/ 806764 w 1204329"/>
                    <a:gd name="connsiteY18" fmla="*/ 15968 h 493047"/>
                    <a:gd name="connsiteX19" fmla="*/ 926033 w 1204329"/>
                    <a:gd name="connsiteY19" fmla="*/ 42473 h 493047"/>
                    <a:gd name="connsiteX20" fmla="*/ 1005546 w 1204329"/>
                    <a:gd name="connsiteY20" fmla="*/ 68977 h 493047"/>
                    <a:gd name="connsiteX21" fmla="*/ 1045303 w 1204329"/>
                    <a:gd name="connsiteY21" fmla="*/ 95481 h 493047"/>
                    <a:gd name="connsiteX22" fmla="*/ 1071807 w 1204329"/>
                    <a:gd name="connsiteY22" fmla="*/ 121986 h 493047"/>
                    <a:gd name="connsiteX23" fmla="*/ 1111564 w 1204329"/>
                    <a:gd name="connsiteY23" fmla="*/ 135238 h 493047"/>
                    <a:gd name="connsiteX24" fmla="*/ 1151320 w 1204329"/>
                    <a:gd name="connsiteY24" fmla="*/ 161742 h 493047"/>
                    <a:gd name="connsiteX25" fmla="*/ 1204329 w 1204329"/>
                    <a:gd name="connsiteY25" fmla="*/ 228003 h 493047"/>
                    <a:gd name="connsiteX26" fmla="*/ 1191077 w 1204329"/>
                    <a:gd name="connsiteY26" fmla="*/ 320768 h 493047"/>
                    <a:gd name="connsiteX27" fmla="*/ 1164572 w 1204329"/>
                    <a:gd name="connsiteY27" fmla="*/ 347273 h 493047"/>
                    <a:gd name="connsiteX28" fmla="*/ 1098311 w 1204329"/>
                    <a:gd name="connsiteY28" fmla="*/ 334021 h 493047"/>
                    <a:gd name="connsiteX29" fmla="*/ 1018798 w 1204329"/>
                    <a:gd name="connsiteY29" fmla="*/ 307516 h 493047"/>
                    <a:gd name="connsiteX30" fmla="*/ 979042 w 1204329"/>
                    <a:gd name="connsiteY30" fmla="*/ 281012 h 493047"/>
                    <a:gd name="connsiteX31" fmla="*/ 939285 w 1204329"/>
                    <a:gd name="connsiteY31" fmla="*/ 267760 h 493047"/>
                    <a:gd name="connsiteX32" fmla="*/ 912781 w 1204329"/>
                    <a:gd name="connsiteY32" fmla="*/ 241255 h 493047"/>
                    <a:gd name="connsiteX33" fmla="*/ 873024 w 1204329"/>
                    <a:gd name="connsiteY33" fmla="*/ 228003 h 493047"/>
                    <a:gd name="connsiteX34" fmla="*/ 727250 w 1204329"/>
                    <a:gd name="connsiteY34" fmla="*/ 201499 h 493047"/>
                    <a:gd name="connsiteX35" fmla="*/ 674242 w 1204329"/>
                    <a:gd name="connsiteY35" fmla="*/ 188247 h 493047"/>
                    <a:gd name="connsiteX36" fmla="*/ 581477 w 1204329"/>
                    <a:gd name="connsiteY36" fmla="*/ 201499 h 493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1204329" h="493047">
                      <a:moveTo>
                        <a:pt x="700746" y="188247"/>
                      </a:moveTo>
                      <a:cubicBezTo>
                        <a:pt x="643320" y="192664"/>
                        <a:pt x="585359" y="192516"/>
                        <a:pt x="528468" y="201499"/>
                      </a:cubicBezTo>
                      <a:cubicBezTo>
                        <a:pt x="500872" y="205856"/>
                        <a:pt x="448955" y="228003"/>
                        <a:pt x="448955" y="228003"/>
                      </a:cubicBezTo>
                      <a:cubicBezTo>
                        <a:pt x="422451" y="245673"/>
                        <a:pt x="391967" y="258488"/>
                        <a:pt x="369442" y="281012"/>
                      </a:cubicBezTo>
                      <a:cubicBezTo>
                        <a:pt x="331675" y="318778"/>
                        <a:pt x="353333" y="300585"/>
                        <a:pt x="303181" y="334021"/>
                      </a:cubicBezTo>
                      <a:cubicBezTo>
                        <a:pt x="257744" y="402177"/>
                        <a:pt x="300028" y="349795"/>
                        <a:pt x="236920" y="400281"/>
                      </a:cubicBezTo>
                      <a:cubicBezTo>
                        <a:pt x="184944" y="441862"/>
                        <a:pt x="239704" y="417023"/>
                        <a:pt x="170659" y="440038"/>
                      </a:cubicBezTo>
                      <a:cubicBezTo>
                        <a:pt x="157407" y="448873"/>
                        <a:pt x="145457" y="460073"/>
                        <a:pt x="130903" y="466542"/>
                      </a:cubicBezTo>
                      <a:cubicBezTo>
                        <a:pt x="105373" y="477889"/>
                        <a:pt x="51390" y="493047"/>
                        <a:pt x="51390" y="493047"/>
                      </a:cubicBezTo>
                      <a:cubicBezTo>
                        <a:pt x="-28123" y="466541"/>
                        <a:pt x="2744" y="491194"/>
                        <a:pt x="24885" y="347273"/>
                      </a:cubicBezTo>
                      <a:cubicBezTo>
                        <a:pt x="32557" y="297406"/>
                        <a:pt x="36784" y="315834"/>
                        <a:pt x="64642" y="281012"/>
                      </a:cubicBezTo>
                      <a:cubicBezTo>
                        <a:pt x="74592" y="268575"/>
                        <a:pt x="79884" y="252517"/>
                        <a:pt x="91146" y="241255"/>
                      </a:cubicBezTo>
                      <a:cubicBezTo>
                        <a:pt x="116835" y="215566"/>
                        <a:pt x="138325" y="212277"/>
                        <a:pt x="170659" y="201499"/>
                      </a:cubicBezTo>
                      <a:cubicBezTo>
                        <a:pt x="253702" y="90775"/>
                        <a:pt x="167387" y="184908"/>
                        <a:pt x="250172" y="135238"/>
                      </a:cubicBezTo>
                      <a:cubicBezTo>
                        <a:pt x="260886" y="128810"/>
                        <a:pt x="266281" y="115665"/>
                        <a:pt x="276677" y="108734"/>
                      </a:cubicBezTo>
                      <a:cubicBezTo>
                        <a:pt x="293114" y="97776"/>
                        <a:pt x="312533" y="92030"/>
                        <a:pt x="329685" y="82229"/>
                      </a:cubicBezTo>
                      <a:cubicBezTo>
                        <a:pt x="401612" y="41128"/>
                        <a:pt x="336312" y="66768"/>
                        <a:pt x="409198" y="42473"/>
                      </a:cubicBezTo>
                      <a:cubicBezTo>
                        <a:pt x="422450" y="33638"/>
                        <a:pt x="434042" y="21561"/>
                        <a:pt x="448955" y="15968"/>
                      </a:cubicBezTo>
                      <a:cubicBezTo>
                        <a:pt x="543325" y="-19421"/>
                        <a:pt x="783320" y="14902"/>
                        <a:pt x="806764" y="15968"/>
                      </a:cubicBezTo>
                      <a:cubicBezTo>
                        <a:pt x="844585" y="23533"/>
                        <a:pt x="888610" y="31246"/>
                        <a:pt x="926033" y="42473"/>
                      </a:cubicBezTo>
                      <a:cubicBezTo>
                        <a:pt x="952793" y="50501"/>
                        <a:pt x="982300" y="53480"/>
                        <a:pt x="1005546" y="68977"/>
                      </a:cubicBezTo>
                      <a:cubicBezTo>
                        <a:pt x="1018798" y="77812"/>
                        <a:pt x="1032866" y="85531"/>
                        <a:pt x="1045303" y="95481"/>
                      </a:cubicBezTo>
                      <a:cubicBezTo>
                        <a:pt x="1055059" y="103286"/>
                        <a:pt x="1061093" y="115558"/>
                        <a:pt x="1071807" y="121986"/>
                      </a:cubicBezTo>
                      <a:cubicBezTo>
                        <a:pt x="1083785" y="129173"/>
                        <a:pt x="1098312" y="130821"/>
                        <a:pt x="1111564" y="135238"/>
                      </a:cubicBezTo>
                      <a:cubicBezTo>
                        <a:pt x="1124816" y="144073"/>
                        <a:pt x="1138883" y="151792"/>
                        <a:pt x="1151320" y="161742"/>
                      </a:cubicBezTo>
                      <a:cubicBezTo>
                        <a:pt x="1178293" y="183321"/>
                        <a:pt x="1184651" y="198487"/>
                        <a:pt x="1204329" y="228003"/>
                      </a:cubicBezTo>
                      <a:cubicBezTo>
                        <a:pt x="1199912" y="258925"/>
                        <a:pt x="1200955" y="291135"/>
                        <a:pt x="1191077" y="320768"/>
                      </a:cubicBezTo>
                      <a:cubicBezTo>
                        <a:pt x="1187126" y="332621"/>
                        <a:pt x="1176941" y="345506"/>
                        <a:pt x="1164572" y="347273"/>
                      </a:cubicBezTo>
                      <a:cubicBezTo>
                        <a:pt x="1142274" y="350459"/>
                        <a:pt x="1120042" y="339948"/>
                        <a:pt x="1098311" y="334021"/>
                      </a:cubicBezTo>
                      <a:cubicBezTo>
                        <a:pt x="1071357" y="326670"/>
                        <a:pt x="1018798" y="307516"/>
                        <a:pt x="1018798" y="307516"/>
                      </a:cubicBezTo>
                      <a:cubicBezTo>
                        <a:pt x="1005546" y="298681"/>
                        <a:pt x="993288" y="288135"/>
                        <a:pt x="979042" y="281012"/>
                      </a:cubicBezTo>
                      <a:cubicBezTo>
                        <a:pt x="966548" y="274765"/>
                        <a:pt x="951263" y="274947"/>
                        <a:pt x="939285" y="267760"/>
                      </a:cubicBezTo>
                      <a:cubicBezTo>
                        <a:pt x="928571" y="261332"/>
                        <a:pt x="923495" y="247683"/>
                        <a:pt x="912781" y="241255"/>
                      </a:cubicBezTo>
                      <a:cubicBezTo>
                        <a:pt x="900803" y="234068"/>
                        <a:pt x="886456" y="231841"/>
                        <a:pt x="873024" y="228003"/>
                      </a:cubicBezTo>
                      <a:cubicBezTo>
                        <a:pt x="794122" y="205460"/>
                        <a:pt x="830484" y="220269"/>
                        <a:pt x="727250" y="201499"/>
                      </a:cubicBezTo>
                      <a:cubicBezTo>
                        <a:pt x="709331" y="198241"/>
                        <a:pt x="691911" y="192664"/>
                        <a:pt x="674242" y="188247"/>
                      </a:cubicBezTo>
                      <a:cubicBezTo>
                        <a:pt x="590372" y="202225"/>
                        <a:pt x="621599" y="201499"/>
                        <a:pt x="581477" y="201499"/>
                      </a:cubicBezTo>
                    </a:path>
                  </a:pathLst>
                </a:custGeom>
                <a:solidFill>
                  <a:srgbClr val="FF66F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</p:grpSp>
          <p:sp>
            <p:nvSpPr>
              <p:cNvPr id="215" name="正方形/長方形 214"/>
              <p:cNvSpPr/>
              <p:nvPr/>
            </p:nvSpPr>
            <p:spPr>
              <a:xfrm>
                <a:off x="3211081" y="1525873"/>
                <a:ext cx="3110384" cy="1353091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ja-JP" altLang="en-US" sz="2000" b="0" cap="none" spc="0" dirty="0" smtClean="0">
                    <a:ln w="18415" cmpd="sng">
                      <a:solidFill>
                        <a:sysClr val="windowText" lastClr="000000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</a:rPr>
                  <a:t>もんだい</a:t>
                </a:r>
                <a:endParaRPr lang="ja-JP" altLang="en-US" sz="2000" b="0" cap="none" spc="0" dirty="0">
                  <a:ln w="18415" cmpd="sng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225" name="グループ化 224"/>
            <p:cNvGrpSpPr/>
            <p:nvPr/>
          </p:nvGrpSpPr>
          <p:grpSpPr>
            <a:xfrm>
              <a:off x="3860304" y="5082200"/>
              <a:ext cx="1455374" cy="1384722"/>
              <a:chOff x="2744777" y="1484784"/>
              <a:chExt cx="4050390" cy="4682851"/>
            </a:xfrm>
          </p:grpSpPr>
          <p:grpSp>
            <p:nvGrpSpPr>
              <p:cNvPr id="226" name="グループ化 225"/>
              <p:cNvGrpSpPr/>
              <p:nvPr/>
            </p:nvGrpSpPr>
            <p:grpSpPr>
              <a:xfrm>
                <a:off x="2744777" y="1484784"/>
                <a:ext cx="4050390" cy="4682851"/>
                <a:chOff x="2668961" y="1844824"/>
                <a:chExt cx="4050390" cy="4682851"/>
              </a:xfrm>
            </p:grpSpPr>
            <p:sp>
              <p:nvSpPr>
                <p:cNvPr id="231" name="フリーフォーム 230"/>
                <p:cNvSpPr/>
                <p:nvPr/>
              </p:nvSpPr>
              <p:spPr>
                <a:xfrm>
                  <a:off x="2668961" y="1844824"/>
                  <a:ext cx="4050390" cy="4682851"/>
                </a:xfrm>
                <a:custGeom>
                  <a:avLst/>
                  <a:gdLst>
                    <a:gd name="connsiteX0" fmla="*/ 1277497 w 4050390"/>
                    <a:gd name="connsiteY0" fmla="*/ 35515 h 4334120"/>
                    <a:gd name="connsiteX1" fmla="*/ 747410 w 4050390"/>
                    <a:gd name="connsiteY1" fmla="*/ 287306 h 4334120"/>
                    <a:gd name="connsiteX2" fmla="*/ 349845 w 4050390"/>
                    <a:gd name="connsiteY2" fmla="*/ 936663 h 4334120"/>
                    <a:gd name="connsiteX3" fmla="*/ 190819 w 4050390"/>
                    <a:gd name="connsiteY3" fmla="*/ 2672698 h 4334120"/>
                    <a:gd name="connsiteX4" fmla="*/ 204071 w 4050390"/>
                    <a:gd name="connsiteY4" fmla="*/ 4209950 h 4334120"/>
                    <a:gd name="connsiteX5" fmla="*/ 270332 w 4050390"/>
                    <a:gd name="connsiteY5" fmla="*/ 4249706 h 4334120"/>
                    <a:gd name="connsiteX6" fmla="*/ 3649637 w 4050390"/>
                    <a:gd name="connsiteY6" fmla="*/ 4302715 h 4334120"/>
                    <a:gd name="connsiteX7" fmla="*/ 4020697 w 4050390"/>
                    <a:gd name="connsiteY7" fmla="*/ 4249706 h 4334120"/>
                    <a:gd name="connsiteX8" fmla="*/ 3967689 w 4050390"/>
                    <a:gd name="connsiteY8" fmla="*/ 4156941 h 4334120"/>
                    <a:gd name="connsiteX9" fmla="*/ 3914680 w 4050390"/>
                    <a:gd name="connsiteY9" fmla="*/ 2526924 h 4334120"/>
                    <a:gd name="connsiteX10" fmla="*/ 3768906 w 4050390"/>
                    <a:gd name="connsiteY10" fmla="*/ 578854 h 4334120"/>
                    <a:gd name="connsiteX11" fmla="*/ 2152141 w 4050390"/>
                    <a:gd name="connsiteY11" fmla="*/ 22263 h 4334120"/>
                    <a:gd name="connsiteX12" fmla="*/ 1065463 w 4050390"/>
                    <a:gd name="connsiteY12" fmla="*/ 101776 h 4334120"/>
                    <a:gd name="connsiteX13" fmla="*/ 1065463 w 4050390"/>
                    <a:gd name="connsiteY13" fmla="*/ 101776 h 43341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4050390" h="4334120">
                      <a:moveTo>
                        <a:pt x="1277497" y="35515"/>
                      </a:moveTo>
                      <a:cubicBezTo>
                        <a:pt x="1089758" y="86315"/>
                        <a:pt x="902019" y="137115"/>
                        <a:pt x="747410" y="287306"/>
                      </a:cubicBezTo>
                      <a:cubicBezTo>
                        <a:pt x="592801" y="437497"/>
                        <a:pt x="442610" y="539098"/>
                        <a:pt x="349845" y="936663"/>
                      </a:cubicBezTo>
                      <a:cubicBezTo>
                        <a:pt x="257080" y="1334228"/>
                        <a:pt x="215115" y="2127150"/>
                        <a:pt x="190819" y="2672698"/>
                      </a:cubicBezTo>
                      <a:cubicBezTo>
                        <a:pt x="166523" y="3218246"/>
                        <a:pt x="190819" y="3947115"/>
                        <a:pt x="204071" y="4209950"/>
                      </a:cubicBezTo>
                      <a:cubicBezTo>
                        <a:pt x="217323" y="4472785"/>
                        <a:pt x="-303929" y="4234245"/>
                        <a:pt x="270332" y="4249706"/>
                      </a:cubicBezTo>
                      <a:cubicBezTo>
                        <a:pt x="844593" y="4265167"/>
                        <a:pt x="3024576" y="4302715"/>
                        <a:pt x="3649637" y="4302715"/>
                      </a:cubicBezTo>
                      <a:cubicBezTo>
                        <a:pt x="4274698" y="4302715"/>
                        <a:pt x="3967688" y="4274002"/>
                        <a:pt x="4020697" y="4249706"/>
                      </a:cubicBezTo>
                      <a:cubicBezTo>
                        <a:pt x="4073706" y="4225410"/>
                        <a:pt x="3985359" y="4444071"/>
                        <a:pt x="3967689" y="4156941"/>
                      </a:cubicBezTo>
                      <a:cubicBezTo>
                        <a:pt x="3950020" y="3869811"/>
                        <a:pt x="3947811" y="3123272"/>
                        <a:pt x="3914680" y="2526924"/>
                      </a:cubicBezTo>
                      <a:cubicBezTo>
                        <a:pt x="3881550" y="1930576"/>
                        <a:pt x="4062663" y="996298"/>
                        <a:pt x="3768906" y="578854"/>
                      </a:cubicBezTo>
                      <a:cubicBezTo>
                        <a:pt x="3475150" y="161411"/>
                        <a:pt x="2602715" y="101776"/>
                        <a:pt x="2152141" y="22263"/>
                      </a:cubicBezTo>
                      <a:cubicBezTo>
                        <a:pt x="1701567" y="-57250"/>
                        <a:pt x="1065463" y="101776"/>
                        <a:pt x="1065463" y="101776"/>
                      </a:cubicBezTo>
                      <a:lnTo>
                        <a:pt x="1065463" y="101776"/>
                      </a:lnTo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232" name="円/楕円 231"/>
                <p:cNvSpPr/>
                <p:nvPr/>
              </p:nvSpPr>
              <p:spPr>
                <a:xfrm>
                  <a:off x="3539968" y="2708920"/>
                  <a:ext cx="864096" cy="864096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233" name="弦 232"/>
                <p:cNvSpPr/>
                <p:nvPr/>
              </p:nvSpPr>
              <p:spPr>
                <a:xfrm rot="17413514">
                  <a:off x="3511875" y="2740803"/>
                  <a:ext cx="863204" cy="848977"/>
                </a:xfrm>
                <a:prstGeom prst="chord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234" name="円/楕円 233"/>
                <p:cNvSpPr/>
                <p:nvPr/>
              </p:nvSpPr>
              <p:spPr>
                <a:xfrm>
                  <a:off x="4913988" y="2708920"/>
                  <a:ext cx="864096" cy="864096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235" name="弦 234"/>
                <p:cNvSpPr/>
                <p:nvPr/>
              </p:nvSpPr>
              <p:spPr>
                <a:xfrm rot="17413514">
                  <a:off x="4885895" y="2740803"/>
                  <a:ext cx="863204" cy="848977"/>
                </a:xfrm>
                <a:prstGeom prst="chord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236" name="円/楕円 235"/>
                <p:cNvSpPr/>
                <p:nvPr/>
              </p:nvSpPr>
              <p:spPr>
                <a:xfrm>
                  <a:off x="3779912" y="2996952"/>
                  <a:ext cx="360040" cy="28803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237" name="円/楕円 236"/>
                <p:cNvSpPr/>
                <p:nvPr/>
              </p:nvSpPr>
              <p:spPr>
                <a:xfrm>
                  <a:off x="5137477" y="3021275"/>
                  <a:ext cx="360040" cy="28803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</p:grpSp>
          <p:grpSp>
            <p:nvGrpSpPr>
              <p:cNvPr id="227" name="グループ化 226"/>
              <p:cNvGrpSpPr/>
              <p:nvPr/>
            </p:nvGrpSpPr>
            <p:grpSpPr>
              <a:xfrm>
                <a:off x="4333282" y="3948385"/>
                <a:ext cx="880011" cy="701173"/>
                <a:chOff x="4109793" y="3844323"/>
                <a:chExt cx="1216771" cy="701173"/>
              </a:xfrm>
            </p:grpSpPr>
            <p:sp>
              <p:nvSpPr>
                <p:cNvPr id="229" name="フリーフォーム 228"/>
                <p:cNvSpPr/>
                <p:nvPr/>
              </p:nvSpPr>
              <p:spPr>
                <a:xfrm>
                  <a:off x="4109793" y="4052449"/>
                  <a:ext cx="1204329" cy="493047"/>
                </a:xfrm>
                <a:custGeom>
                  <a:avLst/>
                  <a:gdLst>
                    <a:gd name="connsiteX0" fmla="*/ 700746 w 1204329"/>
                    <a:gd name="connsiteY0" fmla="*/ 188247 h 493047"/>
                    <a:gd name="connsiteX1" fmla="*/ 528468 w 1204329"/>
                    <a:gd name="connsiteY1" fmla="*/ 201499 h 493047"/>
                    <a:gd name="connsiteX2" fmla="*/ 448955 w 1204329"/>
                    <a:gd name="connsiteY2" fmla="*/ 228003 h 493047"/>
                    <a:gd name="connsiteX3" fmla="*/ 369442 w 1204329"/>
                    <a:gd name="connsiteY3" fmla="*/ 281012 h 493047"/>
                    <a:gd name="connsiteX4" fmla="*/ 303181 w 1204329"/>
                    <a:gd name="connsiteY4" fmla="*/ 334021 h 493047"/>
                    <a:gd name="connsiteX5" fmla="*/ 236920 w 1204329"/>
                    <a:gd name="connsiteY5" fmla="*/ 400281 h 493047"/>
                    <a:gd name="connsiteX6" fmla="*/ 170659 w 1204329"/>
                    <a:gd name="connsiteY6" fmla="*/ 440038 h 493047"/>
                    <a:gd name="connsiteX7" fmla="*/ 130903 w 1204329"/>
                    <a:gd name="connsiteY7" fmla="*/ 466542 h 493047"/>
                    <a:gd name="connsiteX8" fmla="*/ 51390 w 1204329"/>
                    <a:gd name="connsiteY8" fmla="*/ 493047 h 493047"/>
                    <a:gd name="connsiteX9" fmla="*/ 24885 w 1204329"/>
                    <a:gd name="connsiteY9" fmla="*/ 347273 h 493047"/>
                    <a:gd name="connsiteX10" fmla="*/ 64642 w 1204329"/>
                    <a:gd name="connsiteY10" fmla="*/ 281012 h 493047"/>
                    <a:gd name="connsiteX11" fmla="*/ 91146 w 1204329"/>
                    <a:gd name="connsiteY11" fmla="*/ 241255 h 493047"/>
                    <a:gd name="connsiteX12" fmla="*/ 170659 w 1204329"/>
                    <a:gd name="connsiteY12" fmla="*/ 201499 h 493047"/>
                    <a:gd name="connsiteX13" fmla="*/ 250172 w 1204329"/>
                    <a:gd name="connsiteY13" fmla="*/ 135238 h 493047"/>
                    <a:gd name="connsiteX14" fmla="*/ 276677 w 1204329"/>
                    <a:gd name="connsiteY14" fmla="*/ 108734 h 493047"/>
                    <a:gd name="connsiteX15" fmla="*/ 329685 w 1204329"/>
                    <a:gd name="connsiteY15" fmla="*/ 82229 h 493047"/>
                    <a:gd name="connsiteX16" fmla="*/ 409198 w 1204329"/>
                    <a:gd name="connsiteY16" fmla="*/ 42473 h 493047"/>
                    <a:gd name="connsiteX17" fmla="*/ 448955 w 1204329"/>
                    <a:gd name="connsiteY17" fmla="*/ 15968 h 493047"/>
                    <a:gd name="connsiteX18" fmla="*/ 806764 w 1204329"/>
                    <a:gd name="connsiteY18" fmla="*/ 15968 h 493047"/>
                    <a:gd name="connsiteX19" fmla="*/ 926033 w 1204329"/>
                    <a:gd name="connsiteY19" fmla="*/ 42473 h 493047"/>
                    <a:gd name="connsiteX20" fmla="*/ 1005546 w 1204329"/>
                    <a:gd name="connsiteY20" fmla="*/ 68977 h 493047"/>
                    <a:gd name="connsiteX21" fmla="*/ 1045303 w 1204329"/>
                    <a:gd name="connsiteY21" fmla="*/ 95481 h 493047"/>
                    <a:gd name="connsiteX22" fmla="*/ 1071807 w 1204329"/>
                    <a:gd name="connsiteY22" fmla="*/ 121986 h 493047"/>
                    <a:gd name="connsiteX23" fmla="*/ 1111564 w 1204329"/>
                    <a:gd name="connsiteY23" fmla="*/ 135238 h 493047"/>
                    <a:gd name="connsiteX24" fmla="*/ 1151320 w 1204329"/>
                    <a:gd name="connsiteY24" fmla="*/ 161742 h 493047"/>
                    <a:gd name="connsiteX25" fmla="*/ 1204329 w 1204329"/>
                    <a:gd name="connsiteY25" fmla="*/ 228003 h 493047"/>
                    <a:gd name="connsiteX26" fmla="*/ 1191077 w 1204329"/>
                    <a:gd name="connsiteY26" fmla="*/ 320768 h 493047"/>
                    <a:gd name="connsiteX27" fmla="*/ 1164572 w 1204329"/>
                    <a:gd name="connsiteY27" fmla="*/ 347273 h 493047"/>
                    <a:gd name="connsiteX28" fmla="*/ 1098311 w 1204329"/>
                    <a:gd name="connsiteY28" fmla="*/ 334021 h 493047"/>
                    <a:gd name="connsiteX29" fmla="*/ 1018798 w 1204329"/>
                    <a:gd name="connsiteY29" fmla="*/ 307516 h 493047"/>
                    <a:gd name="connsiteX30" fmla="*/ 979042 w 1204329"/>
                    <a:gd name="connsiteY30" fmla="*/ 281012 h 493047"/>
                    <a:gd name="connsiteX31" fmla="*/ 939285 w 1204329"/>
                    <a:gd name="connsiteY31" fmla="*/ 267760 h 493047"/>
                    <a:gd name="connsiteX32" fmla="*/ 912781 w 1204329"/>
                    <a:gd name="connsiteY32" fmla="*/ 241255 h 493047"/>
                    <a:gd name="connsiteX33" fmla="*/ 873024 w 1204329"/>
                    <a:gd name="connsiteY33" fmla="*/ 228003 h 493047"/>
                    <a:gd name="connsiteX34" fmla="*/ 727250 w 1204329"/>
                    <a:gd name="connsiteY34" fmla="*/ 201499 h 493047"/>
                    <a:gd name="connsiteX35" fmla="*/ 674242 w 1204329"/>
                    <a:gd name="connsiteY35" fmla="*/ 188247 h 493047"/>
                    <a:gd name="connsiteX36" fmla="*/ 581477 w 1204329"/>
                    <a:gd name="connsiteY36" fmla="*/ 201499 h 493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1204329" h="493047">
                      <a:moveTo>
                        <a:pt x="700746" y="188247"/>
                      </a:moveTo>
                      <a:cubicBezTo>
                        <a:pt x="643320" y="192664"/>
                        <a:pt x="585359" y="192516"/>
                        <a:pt x="528468" y="201499"/>
                      </a:cubicBezTo>
                      <a:cubicBezTo>
                        <a:pt x="500872" y="205856"/>
                        <a:pt x="448955" y="228003"/>
                        <a:pt x="448955" y="228003"/>
                      </a:cubicBezTo>
                      <a:cubicBezTo>
                        <a:pt x="422451" y="245673"/>
                        <a:pt x="391967" y="258488"/>
                        <a:pt x="369442" y="281012"/>
                      </a:cubicBezTo>
                      <a:cubicBezTo>
                        <a:pt x="331675" y="318778"/>
                        <a:pt x="353333" y="300585"/>
                        <a:pt x="303181" y="334021"/>
                      </a:cubicBezTo>
                      <a:cubicBezTo>
                        <a:pt x="257744" y="402177"/>
                        <a:pt x="300028" y="349795"/>
                        <a:pt x="236920" y="400281"/>
                      </a:cubicBezTo>
                      <a:cubicBezTo>
                        <a:pt x="184944" y="441862"/>
                        <a:pt x="239704" y="417023"/>
                        <a:pt x="170659" y="440038"/>
                      </a:cubicBezTo>
                      <a:cubicBezTo>
                        <a:pt x="157407" y="448873"/>
                        <a:pt x="145457" y="460073"/>
                        <a:pt x="130903" y="466542"/>
                      </a:cubicBezTo>
                      <a:cubicBezTo>
                        <a:pt x="105373" y="477889"/>
                        <a:pt x="51390" y="493047"/>
                        <a:pt x="51390" y="493047"/>
                      </a:cubicBezTo>
                      <a:cubicBezTo>
                        <a:pt x="-28123" y="466541"/>
                        <a:pt x="2744" y="491194"/>
                        <a:pt x="24885" y="347273"/>
                      </a:cubicBezTo>
                      <a:cubicBezTo>
                        <a:pt x="32557" y="297406"/>
                        <a:pt x="36784" y="315834"/>
                        <a:pt x="64642" y="281012"/>
                      </a:cubicBezTo>
                      <a:cubicBezTo>
                        <a:pt x="74592" y="268575"/>
                        <a:pt x="79884" y="252517"/>
                        <a:pt x="91146" y="241255"/>
                      </a:cubicBezTo>
                      <a:cubicBezTo>
                        <a:pt x="116835" y="215566"/>
                        <a:pt x="138325" y="212277"/>
                        <a:pt x="170659" y="201499"/>
                      </a:cubicBezTo>
                      <a:cubicBezTo>
                        <a:pt x="253702" y="90775"/>
                        <a:pt x="167387" y="184908"/>
                        <a:pt x="250172" y="135238"/>
                      </a:cubicBezTo>
                      <a:cubicBezTo>
                        <a:pt x="260886" y="128810"/>
                        <a:pt x="266281" y="115665"/>
                        <a:pt x="276677" y="108734"/>
                      </a:cubicBezTo>
                      <a:cubicBezTo>
                        <a:pt x="293114" y="97776"/>
                        <a:pt x="312533" y="92030"/>
                        <a:pt x="329685" y="82229"/>
                      </a:cubicBezTo>
                      <a:cubicBezTo>
                        <a:pt x="401612" y="41128"/>
                        <a:pt x="336312" y="66768"/>
                        <a:pt x="409198" y="42473"/>
                      </a:cubicBezTo>
                      <a:cubicBezTo>
                        <a:pt x="422450" y="33638"/>
                        <a:pt x="434042" y="21561"/>
                        <a:pt x="448955" y="15968"/>
                      </a:cubicBezTo>
                      <a:cubicBezTo>
                        <a:pt x="543325" y="-19421"/>
                        <a:pt x="783320" y="14902"/>
                        <a:pt x="806764" y="15968"/>
                      </a:cubicBezTo>
                      <a:cubicBezTo>
                        <a:pt x="844585" y="23533"/>
                        <a:pt x="888610" y="31246"/>
                        <a:pt x="926033" y="42473"/>
                      </a:cubicBezTo>
                      <a:cubicBezTo>
                        <a:pt x="952793" y="50501"/>
                        <a:pt x="982300" y="53480"/>
                        <a:pt x="1005546" y="68977"/>
                      </a:cubicBezTo>
                      <a:cubicBezTo>
                        <a:pt x="1018798" y="77812"/>
                        <a:pt x="1032866" y="85531"/>
                        <a:pt x="1045303" y="95481"/>
                      </a:cubicBezTo>
                      <a:cubicBezTo>
                        <a:pt x="1055059" y="103286"/>
                        <a:pt x="1061093" y="115558"/>
                        <a:pt x="1071807" y="121986"/>
                      </a:cubicBezTo>
                      <a:cubicBezTo>
                        <a:pt x="1083785" y="129173"/>
                        <a:pt x="1098312" y="130821"/>
                        <a:pt x="1111564" y="135238"/>
                      </a:cubicBezTo>
                      <a:cubicBezTo>
                        <a:pt x="1124816" y="144073"/>
                        <a:pt x="1138883" y="151792"/>
                        <a:pt x="1151320" y="161742"/>
                      </a:cubicBezTo>
                      <a:cubicBezTo>
                        <a:pt x="1178293" y="183321"/>
                        <a:pt x="1184651" y="198487"/>
                        <a:pt x="1204329" y="228003"/>
                      </a:cubicBezTo>
                      <a:cubicBezTo>
                        <a:pt x="1199912" y="258925"/>
                        <a:pt x="1200955" y="291135"/>
                        <a:pt x="1191077" y="320768"/>
                      </a:cubicBezTo>
                      <a:cubicBezTo>
                        <a:pt x="1187126" y="332621"/>
                        <a:pt x="1176941" y="345506"/>
                        <a:pt x="1164572" y="347273"/>
                      </a:cubicBezTo>
                      <a:cubicBezTo>
                        <a:pt x="1142274" y="350459"/>
                        <a:pt x="1120042" y="339948"/>
                        <a:pt x="1098311" y="334021"/>
                      </a:cubicBezTo>
                      <a:cubicBezTo>
                        <a:pt x="1071357" y="326670"/>
                        <a:pt x="1018798" y="307516"/>
                        <a:pt x="1018798" y="307516"/>
                      </a:cubicBezTo>
                      <a:cubicBezTo>
                        <a:pt x="1005546" y="298681"/>
                        <a:pt x="993288" y="288135"/>
                        <a:pt x="979042" y="281012"/>
                      </a:cubicBezTo>
                      <a:cubicBezTo>
                        <a:pt x="966548" y="274765"/>
                        <a:pt x="951263" y="274947"/>
                        <a:pt x="939285" y="267760"/>
                      </a:cubicBezTo>
                      <a:cubicBezTo>
                        <a:pt x="928571" y="261332"/>
                        <a:pt x="923495" y="247683"/>
                        <a:pt x="912781" y="241255"/>
                      </a:cubicBezTo>
                      <a:cubicBezTo>
                        <a:pt x="900803" y="234068"/>
                        <a:pt x="886456" y="231841"/>
                        <a:pt x="873024" y="228003"/>
                      </a:cubicBezTo>
                      <a:cubicBezTo>
                        <a:pt x="794122" y="205460"/>
                        <a:pt x="830484" y="220269"/>
                        <a:pt x="727250" y="201499"/>
                      </a:cubicBezTo>
                      <a:cubicBezTo>
                        <a:pt x="709331" y="198241"/>
                        <a:pt x="691911" y="192664"/>
                        <a:pt x="674242" y="188247"/>
                      </a:cubicBezTo>
                      <a:cubicBezTo>
                        <a:pt x="590372" y="202225"/>
                        <a:pt x="621599" y="201499"/>
                        <a:pt x="581477" y="201499"/>
                      </a:cubicBezTo>
                    </a:path>
                  </a:pathLst>
                </a:custGeom>
                <a:solidFill>
                  <a:srgbClr val="FF66F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230" name="フリーフォーム 229"/>
                <p:cNvSpPr/>
                <p:nvPr/>
              </p:nvSpPr>
              <p:spPr>
                <a:xfrm>
                  <a:off x="4122235" y="3844323"/>
                  <a:ext cx="1204329" cy="493047"/>
                </a:xfrm>
                <a:custGeom>
                  <a:avLst/>
                  <a:gdLst>
                    <a:gd name="connsiteX0" fmla="*/ 700746 w 1204329"/>
                    <a:gd name="connsiteY0" fmla="*/ 188247 h 493047"/>
                    <a:gd name="connsiteX1" fmla="*/ 528468 w 1204329"/>
                    <a:gd name="connsiteY1" fmla="*/ 201499 h 493047"/>
                    <a:gd name="connsiteX2" fmla="*/ 448955 w 1204329"/>
                    <a:gd name="connsiteY2" fmla="*/ 228003 h 493047"/>
                    <a:gd name="connsiteX3" fmla="*/ 369442 w 1204329"/>
                    <a:gd name="connsiteY3" fmla="*/ 281012 h 493047"/>
                    <a:gd name="connsiteX4" fmla="*/ 303181 w 1204329"/>
                    <a:gd name="connsiteY4" fmla="*/ 334021 h 493047"/>
                    <a:gd name="connsiteX5" fmla="*/ 236920 w 1204329"/>
                    <a:gd name="connsiteY5" fmla="*/ 400281 h 493047"/>
                    <a:gd name="connsiteX6" fmla="*/ 170659 w 1204329"/>
                    <a:gd name="connsiteY6" fmla="*/ 440038 h 493047"/>
                    <a:gd name="connsiteX7" fmla="*/ 130903 w 1204329"/>
                    <a:gd name="connsiteY7" fmla="*/ 466542 h 493047"/>
                    <a:gd name="connsiteX8" fmla="*/ 51390 w 1204329"/>
                    <a:gd name="connsiteY8" fmla="*/ 493047 h 493047"/>
                    <a:gd name="connsiteX9" fmla="*/ 24885 w 1204329"/>
                    <a:gd name="connsiteY9" fmla="*/ 347273 h 493047"/>
                    <a:gd name="connsiteX10" fmla="*/ 64642 w 1204329"/>
                    <a:gd name="connsiteY10" fmla="*/ 281012 h 493047"/>
                    <a:gd name="connsiteX11" fmla="*/ 91146 w 1204329"/>
                    <a:gd name="connsiteY11" fmla="*/ 241255 h 493047"/>
                    <a:gd name="connsiteX12" fmla="*/ 170659 w 1204329"/>
                    <a:gd name="connsiteY12" fmla="*/ 201499 h 493047"/>
                    <a:gd name="connsiteX13" fmla="*/ 250172 w 1204329"/>
                    <a:gd name="connsiteY13" fmla="*/ 135238 h 493047"/>
                    <a:gd name="connsiteX14" fmla="*/ 276677 w 1204329"/>
                    <a:gd name="connsiteY14" fmla="*/ 108734 h 493047"/>
                    <a:gd name="connsiteX15" fmla="*/ 329685 w 1204329"/>
                    <a:gd name="connsiteY15" fmla="*/ 82229 h 493047"/>
                    <a:gd name="connsiteX16" fmla="*/ 409198 w 1204329"/>
                    <a:gd name="connsiteY16" fmla="*/ 42473 h 493047"/>
                    <a:gd name="connsiteX17" fmla="*/ 448955 w 1204329"/>
                    <a:gd name="connsiteY17" fmla="*/ 15968 h 493047"/>
                    <a:gd name="connsiteX18" fmla="*/ 806764 w 1204329"/>
                    <a:gd name="connsiteY18" fmla="*/ 15968 h 493047"/>
                    <a:gd name="connsiteX19" fmla="*/ 926033 w 1204329"/>
                    <a:gd name="connsiteY19" fmla="*/ 42473 h 493047"/>
                    <a:gd name="connsiteX20" fmla="*/ 1005546 w 1204329"/>
                    <a:gd name="connsiteY20" fmla="*/ 68977 h 493047"/>
                    <a:gd name="connsiteX21" fmla="*/ 1045303 w 1204329"/>
                    <a:gd name="connsiteY21" fmla="*/ 95481 h 493047"/>
                    <a:gd name="connsiteX22" fmla="*/ 1071807 w 1204329"/>
                    <a:gd name="connsiteY22" fmla="*/ 121986 h 493047"/>
                    <a:gd name="connsiteX23" fmla="*/ 1111564 w 1204329"/>
                    <a:gd name="connsiteY23" fmla="*/ 135238 h 493047"/>
                    <a:gd name="connsiteX24" fmla="*/ 1151320 w 1204329"/>
                    <a:gd name="connsiteY24" fmla="*/ 161742 h 493047"/>
                    <a:gd name="connsiteX25" fmla="*/ 1204329 w 1204329"/>
                    <a:gd name="connsiteY25" fmla="*/ 228003 h 493047"/>
                    <a:gd name="connsiteX26" fmla="*/ 1191077 w 1204329"/>
                    <a:gd name="connsiteY26" fmla="*/ 320768 h 493047"/>
                    <a:gd name="connsiteX27" fmla="*/ 1164572 w 1204329"/>
                    <a:gd name="connsiteY27" fmla="*/ 347273 h 493047"/>
                    <a:gd name="connsiteX28" fmla="*/ 1098311 w 1204329"/>
                    <a:gd name="connsiteY28" fmla="*/ 334021 h 493047"/>
                    <a:gd name="connsiteX29" fmla="*/ 1018798 w 1204329"/>
                    <a:gd name="connsiteY29" fmla="*/ 307516 h 493047"/>
                    <a:gd name="connsiteX30" fmla="*/ 979042 w 1204329"/>
                    <a:gd name="connsiteY30" fmla="*/ 281012 h 493047"/>
                    <a:gd name="connsiteX31" fmla="*/ 939285 w 1204329"/>
                    <a:gd name="connsiteY31" fmla="*/ 267760 h 493047"/>
                    <a:gd name="connsiteX32" fmla="*/ 912781 w 1204329"/>
                    <a:gd name="connsiteY32" fmla="*/ 241255 h 493047"/>
                    <a:gd name="connsiteX33" fmla="*/ 873024 w 1204329"/>
                    <a:gd name="connsiteY33" fmla="*/ 228003 h 493047"/>
                    <a:gd name="connsiteX34" fmla="*/ 727250 w 1204329"/>
                    <a:gd name="connsiteY34" fmla="*/ 201499 h 493047"/>
                    <a:gd name="connsiteX35" fmla="*/ 674242 w 1204329"/>
                    <a:gd name="connsiteY35" fmla="*/ 188247 h 493047"/>
                    <a:gd name="connsiteX36" fmla="*/ 581477 w 1204329"/>
                    <a:gd name="connsiteY36" fmla="*/ 201499 h 493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1204329" h="493047">
                      <a:moveTo>
                        <a:pt x="700746" y="188247"/>
                      </a:moveTo>
                      <a:cubicBezTo>
                        <a:pt x="643320" y="192664"/>
                        <a:pt x="585359" y="192516"/>
                        <a:pt x="528468" y="201499"/>
                      </a:cubicBezTo>
                      <a:cubicBezTo>
                        <a:pt x="500872" y="205856"/>
                        <a:pt x="448955" y="228003"/>
                        <a:pt x="448955" y="228003"/>
                      </a:cubicBezTo>
                      <a:cubicBezTo>
                        <a:pt x="422451" y="245673"/>
                        <a:pt x="391967" y="258488"/>
                        <a:pt x="369442" y="281012"/>
                      </a:cubicBezTo>
                      <a:cubicBezTo>
                        <a:pt x="331675" y="318778"/>
                        <a:pt x="353333" y="300585"/>
                        <a:pt x="303181" y="334021"/>
                      </a:cubicBezTo>
                      <a:cubicBezTo>
                        <a:pt x="257744" y="402177"/>
                        <a:pt x="300028" y="349795"/>
                        <a:pt x="236920" y="400281"/>
                      </a:cubicBezTo>
                      <a:cubicBezTo>
                        <a:pt x="184944" y="441862"/>
                        <a:pt x="239704" y="417023"/>
                        <a:pt x="170659" y="440038"/>
                      </a:cubicBezTo>
                      <a:cubicBezTo>
                        <a:pt x="157407" y="448873"/>
                        <a:pt x="145457" y="460073"/>
                        <a:pt x="130903" y="466542"/>
                      </a:cubicBezTo>
                      <a:cubicBezTo>
                        <a:pt x="105373" y="477889"/>
                        <a:pt x="51390" y="493047"/>
                        <a:pt x="51390" y="493047"/>
                      </a:cubicBezTo>
                      <a:cubicBezTo>
                        <a:pt x="-28123" y="466541"/>
                        <a:pt x="2744" y="491194"/>
                        <a:pt x="24885" y="347273"/>
                      </a:cubicBezTo>
                      <a:cubicBezTo>
                        <a:pt x="32557" y="297406"/>
                        <a:pt x="36784" y="315834"/>
                        <a:pt x="64642" y="281012"/>
                      </a:cubicBezTo>
                      <a:cubicBezTo>
                        <a:pt x="74592" y="268575"/>
                        <a:pt x="79884" y="252517"/>
                        <a:pt x="91146" y="241255"/>
                      </a:cubicBezTo>
                      <a:cubicBezTo>
                        <a:pt x="116835" y="215566"/>
                        <a:pt x="138325" y="212277"/>
                        <a:pt x="170659" y="201499"/>
                      </a:cubicBezTo>
                      <a:cubicBezTo>
                        <a:pt x="253702" y="90775"/>
                        <a:pt x="167387" y="184908"/>
                        <a:pt x="250172" y="135238"/>
                      </a:cubicBezTo>
                      <a:cubicBezTo>
                        <a:pt x="260886" y="128810"/>
                        <a:pt x="266281" y="115665"/>
                        <a:pt x="276677" y="108734"/>
                      </a:cubicBezTo>
                      <a:cubicBezTo>
                        <a:pt x="293114" y="97776"/>
                        <a:pt x="312533" y="92030"/>
                        <a:pt x="329685" y="82229"/>
                      </a:cubicBezTo>
                      <a:cubicBezTo>
                        <a:pt x="401612" y="41128"/>
                        <a:pt x="336312" y="66768"/>
                        <a:pt x="409198" y="42473"/>
                      </a:cubicBezTo>
                      <a:cubicBezTo>
                        <a:pt x="422450" y="33638"/>
                        <a:pt x="434042" y="21561"/>
                        <a:pt x="448955" y="15968"/>
                      </a:cubicBezTo>
                      <a:cubicBezTo>
                        <a:pt x="543325" y="-19421"/>
                        <a:pt x="783320" y="14902"/>
                        <a:pt x="806764" y="15968"/>
                      </a:cubicBezTo>
                      <a:cubicBezTo>
                        <a:pt x="844585" y="23533"/>
                        <a:pt x="888610" y="31246"/>
                        <a:pt x="926033" y="42473"/>
                      </a:cubicBezTo>
                      <a:cubicBezTo>
                        <a:pt x="952793" y="50501"/>
                        <a:pt x="982300" y="53480"/>
                        <a:pt x="1005546" y="68977"/>
                      </a:cubicBezTo>
                      <a:cubicBezTo>
                        <a:pt x="1018798" y="77812"/>
                        <a:pt x="1032866" y="85531"/>
                        <a:pt x="1045303" y="95481"/>
                      </a:cubicBezTo>
                      <a:cubicBezTo>
                        <a:pt x="1055059" y="103286"/>
                        <a:pt x="1061093" y="115558"/>
                        <a:pt x="1071807" y="121986"/>
                      </a:cubicBezTo>
                      <a:cubicBezTo>
                        <a:pt x="1083785" y="129173"/>
                        <a:pt x="1098312" y="130821"/>
                        <a:pt x="1111564" y="135238"/>
                      </a:cubicBezTo>
                      <a:cubicBezTo>
                        <a:pt x="1124816" y="144073"/>
                        <a:pt x="1138883" y="151792"/>
                        <a:pt x="1151320" y="161742"/>
                      </a:cubicBezTo>
                      <a:cubicBezTo>
                        <a:pt x="1178293" y="183321"/>
                        <a:pt x="1184651" y="198487"/>
                        <a:pt x="1204329" y="228003"/>
                      </a:cubicBezTo>
                      <a:cubicBezTo>
                        <a:pt x="1199912" y="258925"/>
                        <a:pt x="1200955" y="291135"/>
                        <a:pt x="1191077" y="320768"/>
                      </a:cubicBezTo>
                      <a:cubicBezTo>
                        <a:pt x="1187126" y="332621"/>
                        <a:pt x="1176941" y="345506"/>
                        <a:pt x="1164572" y="347273"/>
                      </a:cubicBezTo>
                      <a:cubicBezTo>
                        <a:pt x="1142274" y="350459"/>
                        <a:pt x="1120042" y="339948"/>
                        <a:pt x="1098311" y="334021"/>
                      </a:cubicBezTo>
                      <a:cubicBezTo>
                        <a:pt x="1071357" y="326670"/>
                        <a:pt x="1018798" y="307516"/>
                        <a:pt x="1018798" y="307516"/>
                      </a:cubicBezTo>
                      <a:cubicBezTo>
                        <a:pt x="1005546" y="298681"/>
                        <a:pt x="993288" y="288135"/>
                        <a:pt x="979042" y="281012"/>
                      </a:cubicBezTo>
                      <a:cubicBezTo>
                        <a:pt x="966548" y="274765"/>
                        <a:pt x="951263" y="274947"/>
                        <a:pt x="939285" y="267760"/>
                      </a:cubicBezTo>
                      <a:cubicBezTo>
                        <a:pt x="928571" y="261332"/>
                        <a:pt x="923495" y="247683"/>
                        <a:pt x="912781" y="241255"/>
                      </a:cubicBezTo>
                      <a:cubicBezTo>
                        <a:pt x="900803" y="234068"/>
                        <a:pt x="886456" y="231841"/>
                        <a:pt x="873024" y="228003"/>
                      </a:cubicBezTo>
                      <a:cubicBezTo>
                        <a:pt x="794122" y="205460"/>
                        <a:pt x="830484" y="220269"/>
                        <a:pt x="727250" y="201499"/>
                      </a:cubicBezTo>
                      <a:cubicBezTo>
                        <a:pt x="709331" y="198241"/>
                        <a:pt x="691911" y="192664"/>
                        <a:pt x="674242" y="188247"/>
                      </a:cubicBezTo>
                      <a:cubicBezTo>
                        <a:pt x="590372" y="202225"/>
                        <a:pt x="621599" y="201499"/>
                        <a:pt x="581477" y="201499"/>
                      </a:cubicBezTo>
                    </a:path>
                  </a:pathLst>
                </a:custGeom>
                <a:solidFill>
                  <a:srgbClr val="FF66F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</p:grpSp>
          <p:sp>
            <p:nvSpPr>
              <p:cNvPr id="228" name="正方形/長方形 227"/>
              <p:cNvSpPr/>
              <p:nvPr/>
            </p:nvSpPr>
            <p:spPr>
              <a:xfrm>
                <a:off x="3211081" y="1525873"/>
                <a:ext cx="3110384" cy="1353091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ja-JP" altLang="en-US" sz="2000" b="0" cap="none" spc="0" dirty="0" smtClean="0">
                    <a:ln w="18415" cmpd="sng">
                      <a:solidFill>
                        <a:sysClr val="windowText" lastClr="000000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</a:rPr>
                  <a:t>もんだい</a:t>
                </a:r>
                <a:endParaRPr lang="ja-JP" altLang="en-US" sz="2000" b="0" cap="none" spc="0" dirty="0">
                  <a:ln w="18415" cmpd="sng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238" name="グループ化 237"/>
            <p:cNvGrpSpPr/>
            <p:nvPr/>
          </p:nvGrpSpPr>
          <p:grpSpPr>
            <a:xfrm>
              <a:off x="5588496" y="5061760"/>
              <a:ext cx="1455374" cy="1384722"/>
              <a:chOff x="2744777" y="1484784"/>
              <a:chExt cx="4050390" cy="4682851"/>
            </a:xfrm>
          </p:grpSpPr>
          <p:grpSp>
            <p:nvGrpSpPr>
              <p:cNvPr id="239" name="グループ化 238"/>
              <p:cNvGrpSpPr/>
              <p:nvPr/>
            </p:nvGrpSpPr>
            <p:grpSpPr>
              <a:xfrm>
                <a:off x="2744777" y="1484784"/>
                <a:ext cx="4050390" cy="4682851"/>
                <a:chOff x="2668961" y="1844824"/>
                <a:chExt cx="4050390" cy="4682851"/>
              </a:xfrm>
            </p:grpSpPr>
            <p:sp>
              <p:nvSpPr>
                <p:cNvPr id="244" name="フリーフォーム 243"/>
                <p:cNvSpPr/>
                <p:nvPr/>
              </p:nvSpPr>
              <p:spPr>
                <a:xfrm>
                  <a:off x="2668961" y="1844824"/>
                  <a:ext cx="4050390" cy="4682851"/>
                </a:xfrm>
                <a:custGeom>
                  <a:avLst/>
                  <a:gdLst>
                    <a:gd name="connsiteX0" fmla="*/ 1277497 w 4050390"/>
                    <a:gd name="connsiteY0" fmla="*/ 35515 h 4334120"/>
                    <a:gd name="connsiteX1" fmla="*/ 747410 w 4050390"/>
                    <a:gd name="connsiteY1" fmla="*/ 287306 h 4334120"/>
                    <a:gd name="connsiteX2" fmla="*/ 349845 w 4050390"/>
                    <a:gd name="connsiteY2" fmla="*/ 936663 h 4334120"/>
                    <a:gd name="connsiteX3" fmla="*/ 190819 w 4050390"/>
                    <a:gd name="connsiteY3" fmla="*/ 2672698 h 4334120"/>
                    <a:gd name="connsiteX4" fmla="*/ 204071 w 4050390"/>
                    <a:gd name="connsiteY4" fmla="*/ 4209950 h 4334120"/>
                    <a:gd name="connsiteX5" fmla="*/ 270332 w 4050390"/>
                    <a:gd name="connsiteY5" fmla="*/ 4249706 h 4334120"/>
                    <a:gd name="connsiteX6" fmla="*/ 3649637 w 4050390"/>
                    <a:gd name="connsiteY6" fmla="*/ 4302715 h 4334120"/>
                    <a:gd name="connsiteX7" fmla="*/ 4020697 w 4050390"/>
                    <a:gd name="connsiteY7" fmla="*/ 4249706 h 4334120"/>
                    <a:gd name="connsiteX8" fmla="*/ 3967689 w 4050390"/>
                    <a:gd name="connsiteY8" fmla="*/ 4156941 h 4334120"/>
                    <a:gd name="connsiteX9" fmla="*/ 3914680 w 4050390"/>
                    <a:gd name="connsiteY9" fmla="*/ 2526924 h 4334120"/>
                    <a:gd name="connsiteX10" fmla="*/ 3768906 w 4050390"/>
                    <a:gd name="connsiteY10" fmla="*/ 578854 h 4334120"/>
                    <a:gd name="connsiteX11" fmla="*/ 2152141 w 4050390"/>
                    <a:gd name="connsiteY11" fmla="*/ 22263 h 4334120"/>
                    <a:gd name="connsiteX12" fmla="*/ 1065463 w 4050390"/>
                    <a:gd name="connsiteY12" fmla="*/ 101776 h 4334120"/>
                    <a:gd name="connsiteX13" fmla="*/ 1065463 w 4050390"/>
                    <a:gd name="connsiteY13" fmla="*/ 101776 h 43341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4050390" h="4334120">
                      <a:moveTo>
                        <a:pt x="1277497" y="35515"/>
                      </a:moveTo>
                      <a:cubicBezTo>
                        <a:pt x="1089758" y="86315"/>
                        <a:pt x="902019" y="137115"/>
                        <a:pt x="747410" y="287306"/>
                      </a:cubicBezTo>
                      <a:cubicBezTo>
                        <a:pt x="592801" y="437497"/>
                        <a:pt x="442610" y="539098"/>
                        <a:pt x="349845" y="936663"/>
                      </a:cubicBezTo>
                      <a:cubicBezTo>
                        <a:pt x="257080" y="1334228"/>
                        <a:pt x="215115" y="2127150"/>
                        <a:pt x="190819" y="2672698"/>
                      </a:cubicBezTo>
                      <a:cubicBezTo>
                        <a:pt x="166523" y="3218246"/>
                        <a:pt x="190819" y="3947115"/>
                        <a:pt x="204071" y="4209950"/>
                      </a:cubicBezTo>
                      <a:cubicBezTo>
                        <a:pt x="217323" y="4472785"/>
                        <a:pt x="-303929" y="4234245"/>
                        <a:pt x="270332" y="4249706"/>
                      </a:cubicBezTo>
                      <a:cubicBezTo>
                        <a:pt x="844593" y="4265167"/>
                        <a:pt x="3024576" y="4302715"/>
                        <a:pt x="3649637" y="4302715"/>
                      </a:cubicBezTo>
                      <a:cubicBezTo>
                        <a:pt x="4274698" y="4302715"/>
                        <a:pt x="3967688" y="4274002"/>
                        <a:pt x="4020697" y="4249706"/>
                      </a:cubicBezTo>
                      <a:cubicBezTo>
                        <a:pt x="4073706" y="4225410"/>
                        <a:pt x="3985359" y="4444071"/>
                        <a:pt x="3967689" y="4156941"/>
                      </a:cubicBezTo>
                      <a:cubicBezTo>
                        <a:pt x="3950020" y="3869811"/>
                        <a:pt x="3947811" y="3123272"/>
                        <a:pt x="3914680" y="2526924"/>
                      </a:cubicBezTo>
                      <a:cubicBezTo>
                        <a:pt x="3881550" y="1930576"/>
                        <a:pt x="4062663" y="996298"/>
                        <a:pt x="3768906" y="578854"/>
                      </a:cubicBezTo>
                      <a:cubicBezTo>
                        <a:pt x="3475150" y="161411"/>
                        <a:pt x="2602715" y="101776"/>
                        <a:pt x="2152141" y="22263"/>
                      </a:cubicBezTo>
                      <a:cubicBezTo>
                        <a:pt x="1701567" y="-57250"/>
                        <a:pt x="1065463" y="101776"/>
                        <a:pt x="1065463" y="101776"/>
                      </a:cubicBezTo>
                      <a:lnTo>
                        <a:pt x="1065463" y="101776"/>
                      </a:lnTo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245" name="円/楕円 244"/>
                <p:cNvSpPr/>
                <p:nvPr/>
              </p:nvSpPr>
              <p:spPr>
                <a:xfrm>
                  <a:off x="3539968" y="2708920"/>
                  <a:ext cx="864096" cy="864096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246" name="弦 245"/>
                <p:cNvSpPr/>
                <p:nvPr/>
              </p:nvSpPr>
              <p:spPr>
                <a:xfrm rot="17413514">
                  <a:off x="3511875" y="2740803"/>
                  <a:ext cx="863204" cy="848977"/>
                </a:xfrm>
                <a:prstGeom prst="chord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247" name="円/楕円 246"/>
                <p:cNvSpPr/>
                <p:nvPr/>
              </p:nvSpPr>
              <p:spPr>
                <a:xfrm>
                  <a:off x="4913988" y="2708920"/>
                  <a:ext cx="864096" cy="864096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248" name="弦 247"/>
                <p:cNvSpPr/>
                <p:nvPr/>
              </p:nvSpPr>
              <p:spPr>
                <a:xfrm rot="17413514">
                  <a:off x="4885895" y="2740803"/>
                  <a:ext cx="863204" cy="848977"/>
                </a:xfrm>
                <a:prstGeom prst="chord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249" name="円/楕円 248"/>
                <p:cNvSpPr/>
                <p:nvPr/>
              </p:nvSpPr>
              <p:spPr>
                <a:xfrm>
                  <a:off x="3779912" y="2996952"/>
                  <a:ext cx="360040" cy="28803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250" name="円/楕円 249"/>
                <p:cNvSpPr/>
                <p:nvPr/>
              </p:nvSpPr>
              <p:spPr>
                <a:xfrm>
                  <a:off x="5137477" y="3021275"/>
                  <a:ext cx="360040" cy="28803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</p:grpSp>
          <p:grpSp>
            <p:nvGrpSpPr>
              <p:cNvPr id="240" name="グループ化 239"/>
              <p:cNvGrpSpPr/>
              <p:nvPr/>
            </p:nvGrpSpPr>
            <p:grpSpPr>
              <a:xfrm>
                <a:off x="4333282" y="3948385"/>
                <a:ext cx="880011" cy="701173"/>
                <a:chOff x="4109793" y="3844323"/>
                <a:chExt cx="1216771" cy="701173"/>
              </a:xfrm>
            </p:grpSpPr>
            <p:sp>
              <p:nvSpPr>
                <p:cNvPr id="242" name="フリーフォーム 241"/>
                <p:cNvSpPr/>
                <p:nvPr/>
              </p:nvSpPr>
              <p:spPr>
                <a:xfrm>
                  <a:off x="4109793" y="4052449"/>
                  <a:ext cx="1204329" cy="493047"/>
                </a:xfrm>
                <a:custGeom>
                  <a:avLst/>
                  <a:gdLst>
                    <a:gd name="connsiteX0" fmla="*/ 700746 w 1204329"/>
                    <a:gd name="connsiteY0" fmla="*/ 188247 h 493047"/>
                    <a:gd name="connsiteX1" fmla="*/ 528468 w 1204329"/>
                    <a:gd name="connsiteY1" fmla="*/ 201499 h 493047"/>
                    <a:gd name="connsiteX2" fmla="*/ 448955 w 1204329"/>
                    <a:gd name="connsiteY2" fmla="*/ 228003 h 493047"/>
                    <a:gd name="connsiteX3" fmla="*/ 369442 w 1204329"/>
                    <a:gd name="connsiteY3" fmla="*/ 281012 h 493047"/>
                    <a:gd name="connsiteX4" fmla="*/ 303181 w 1204329"/>
                    <a:gd name="connsiteY4" fmla="*/ 334021 h 493047"/>
                    <a:gd name="connsiteX5" fmla="*/ 236920 w 1204329"/>
                    <a:gd name="connsiteY5" fmla="*/ 400281 h 493047"/>
                    <a:gd name="connsiteX6" fmla="*/ 170659 w 1204329"/>
                    <a:gd name="connsiteY6" fmla="*/ 440038 h 493047"/>
                    <a:gd name="connsiteX7" fmla="*/ 130903 w 1204329"/>
                    <a:gd name="connsiteY7" fmla="*/ 466542 h 493047"/>
                    <a:gd name="connsiteX8" fmla="*/ 51390 w 1204329"/>
                    <a:gd name="connsiteY8" fmla="*/ 493047 h 493047"/>
                    <a:gd name="connsiteX9" fmla="*/ 24885 w 1204329"/>
                    <a:gd name="connsiteY9" fmla="*/ 347273 h 493047"/>
                    <a:gd name="connsiteX10" fmla="*/ 64642 w 1204329"/>
                    <a:gd name="connsiteY10" fmla="*/ 281012 h 493047"/>
                    <a:gd name="connsiteX11" fmla="*/ 91146 w 1204329"/>
                    <a:gd name="connsiteY11" fmla="*/ 241255 h 493047"/>
                    <a:gd name="connsiteX12" fmla="*/ 170659 w 1204329"/>
                    <a:gd name="connsiteY12" fmla="*/ 201499 h 493047"/>
                    <a:gd name="connsiteX13" fmla="*/ 250172 w 1204329"/>
                    <a:gd name="connsiteY13" fmla="*/ 135238 h 493047"/>
                    <a:gd name="connsiteX14" fmla="*/ 276677 w 1204329"/>
                    <a:gd name="connsiteY14" fmla="*/ 108734 h 493047"/>
                    <a:gd name="connsiteX15" fmla="*/ 329685 w 1204329"/>
                    <a:gd name="connsiteY15" fmla="*/ 82229 h 493047"/>
                    <a:gd name="connsiteX16" fmla="*/ 409198 w 1204329"/>
                    <a:gd name="connsiteY16" fmla="*/ 42473 h 493047"/>
                    <a:gd name="connsiteX17" fmla="*/ 448955 w 1204329"/>
                    <a:gd name="connsiteY17" fmla="*/ 15968 h 493047"/>
                    <a:gd name="connsiteX18" fmla="*/ 806764 w 1204329"/>
                    <a:gd name="connsiteY18" fmla="*/ 15968 h 493047"/>
                    <a:gd name="connsiteX19" fmla="*/ 926033 w 1204329"/>
                    <a:gd name="connsiteY19" fmla="*/ 42473 h 493047"/>
                    <a:gd name="connsiteX20" fmla="*/ 1005546 w 1204329"/>
                    <a:gd name="connsiteY20" fmla="*/ 68977 h 493047"/>
                    <a:gd name="connsiteX21" fmla="*/ 1045303 w 1204329"/>
                    <a:gd name="connsiteY21" fmla="*/ 95481 h 493047"/>
                    <a:gd name="connsiteX22" fmla="*/ 1071807 w 1204329"/>
                    <a:gd name="connsiteY22" fmla="*/ 121986 h 493047"/>
                    <a:gd name="connsiteX23" fmla="*/ 1111564 w 1204329"/>
                    <a:gd name="connsiteY23" fmla="*/ 135238 h 493047"/>
                    <a:gd name="connsiteX24" fmla="*/ 1151320 w 1204329"/>
                    <a:gd name="connsiteY24" fmla="*/ 161742 h 493047"/>
                    <a:gd name="connsiteX25" fmla="*/ 1204329 w 1204329"/>
                    <a:gd name="connsiteY25" fmla="*/ 228003 h 493047"/>
                    <a:gd name="connsiteX26" fmla="*/ 1191077 w 1204329"/>
                    <a:gd name="connsiteY26" fmla="*/ 320768 h 493047"/>
                    <a:gd name="connsiteX27" fmla="*/ 1164572 w 1204329"/>
                    <a:gd name="connsiteY27" fmla="*/ 347273 h 493047"/>
                    <a:gd name="connsiteX28" fmla="*/ 1098311 w 1204329"/>
                    <a:gd name="connsiteY28" fmla="*/ 334021 h 493047"/>
                    <a:gd name="connsiteX29" fmla="*/ 1018798 w 1204329"/>
                    <a:gd name="connsiteY29" fmla="*/ 307516 h 493047"/>
                    <a:gd name="connsiteX30" fmla="*/ 979042 w 1204329"/>
                    <a:gd name="connsiteY30" fmla="*/ 281012 h 493047"/>
                    <a:gd name="connsiteX31" fmla="*/ 939285 w 1204329"/>
                    <a:gd name="connsiteY31" fmla="*/ 267760 h 493047"/>
                    <a:gd name="connsiteX32" fmla="*/ 912781 w 1204329"/>
                    <a:gd name="connsiteY32" fmla="*/ 241255 h 493047"/>
                    <a:gd name="connsiteX33" fmla="*/ 873024 w 1204329"/>
                    <a:gd name="connsiteY33" fmla="*/ 228003 h 493047"/>
                    <a:gd name="connsiteX34" fmla="*/ 727250 w 1204329"/>
                    <a:gd name="connsiteY34" fmla="*/ 201499 h 493047"/>
                    <a:gd name="connsiteX35" fmla="*/ 674242 w 1204329"/>
                    <a:gd name="connsiteY35" fmla="*/ 188247 h 493047"/>
                    <a:gd name="connsiteX36" fmla="*/ 581477 w 1204329"/>
                    <a:gd name="connsiteY36" fmla="*/ 201499 h 493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1204329" h="493047">
                      <a:moveTo>
                        <a:pt x="700746" y="188247"/>
                      </a:moveTo>
                      <a:cubicBezTo>
                        <a:pt x="643320" y="192664"/>
                        <a:pt x="585359" y="192516"/>
                        <a:pt x="528468" y="201499"/>
                      </a:cubicBezTo>
                      <a:cubicBezTo>
                        <a:pt x="500872" y="205856"/>
                        <a:pt x="448955" y="228003"/>
                        <a:pt x="448955" y="228003"/>
                      </a:cubicBezTo>
                      <a:cubicBezTo>
                        <a:pt x="422451" y="245673"/>
                        <a:pt x="391967" y="258488"/>
                        <a:pt x="369442" y="281012"/>
                      </a:cubicBezTo>
                      <a:cubicBezTo>
                        <a:pt x="331675" y="318778"/>
                        <a:pt x="353333" y="300585"/>
                        <a:pt x="303181" y="334021"/>
                      </a:cubicBezTo>
                      <a:cubicBezTo>
                        <a:pt x="257744" y="402177"/>
                        <a:pt x="300028" y="349795"/>
                        <a:pt x="236920" y="400281"/>
                      </a:cubicBezTo>
                      <a:cubicBezTo>
                        <a:pt x="184944" y="441862"/>
                        <a:pt x="239704" y="417023"/>
                        <a:pt x="170659" y="440038"/>
                      </a:cubicBezTo>
                      <a:cubicBezTo>
                        <a:pt x="157407" y="448873"/>
                        <a:pt x="145457" y="460073"/>
                        <a:pt x="130903" y="466542"/>
                      </a:cubicBezTo>
                      <a:cubicBezTo>
                        <a:pt x="105373" y="477889"/>
                        <a:pt x="51390" y="493047"/>
                        <a:pt x="51390" y="493047"/>
                      </a:cubicBezTo>
                      <a:cubicBezTo>
                        <a:pt x="-28123" y="466541"/>
                        <a:pt x="2744" y="491194"/>
                        <a:pt x="24885" y="347273"/>
                      </a:cubicBezTo>
                      <a:cubicBezTo>
                        <a:pt x="32557" y="297406"/>
                        <a:pt x="36784" y="315834"/>
                        <a:pt x="64642" y="281012"/>
                      </a:cubicBezTo>
                      <a:cubicBezTo>
                        <a:pt x="74592" y="268575"/>
                        <a:pt x="79884" y="252517"/>
                        <a:pt x="91146" y="241255"/>
                      </a:cubicBezTo>
                      <a:cubicBezTo>
                        <a:pt x="116835" y="215566"/>
                        <a:pt x="138325" y="212277"/>
                        <a:pt x="170659" y="201499"/>
                      </a:cubicBezTo>
                      <a:cubicBezTo>
                        <a:pt x="253702" y="90775"/>
                        <a:pt x="167387" y="184908"/>
                        <a:pt x="250172" y="135238"/>
                      </a:cubicBezTo>
                      <a:cubicBezTo>
                        <a:pt x="260886" y="128810"/>
                        <a:pt x="266281" y="115665"/>
                        <a:pt x="276677" y="108734"/>
                      </a:cubicBezTo>
                      <a:cubicBezTo>
                        <a:pt x="293114" y="97776"/>
                        <a:pt x="312533" y="92030"/>
                        <a:pt x="329685" y="82229"/>
                      </a:cubicBezTo>
                      <a:cubicBezTo>
                        <a:pt x="401612" y="41128"/>
                        <a:pt x="336312" y="66768"/>
                        <a:pt x="409198" y="42473"/>
                      </a:cubicBezTo>
                      <a:cubicBezTo>
                        <a:pt x="422450" y="33638"/>
                        <a:pt x="434042" y="21561"/>
                        <a:pt x="448955" y="15968"/>
                      </a:cubicBezTo>
                      <a:cubicBezTo>
                        <a:pt x="543325" y="-19421"/>
                        <a:pt x="783320" y="14902"/>
                        <a:pt x="806764" y="15968"/>
                      </a:cubicBezTo>
                      <a:cubicBezTo>
                        <a:pt x="844585" y="23533"/>
                        <a:pt x="888610" y="31246"/>
                        <a:pt x="926033" y="42473"/>
                      </a:cubicBezTo>
                      <a:cubicBezTo>
                        <a:pt x="952793" y="50501"/>
                        <a:pt x="982300" y="53480"/>
                        <a:pt x="1005546" y="68977"/>
                      </a:cubicBezTo>
                      <a:cubicBezTo>
                        <a:pt x="1018798" y="77812"/>
                        <a:pt x="1032866" y="85531"/>
                        <a:pt x="1045303" y="95481"/>
                      </a:cubicBezTo>
                      <a:cubicBezTo>
                        <a:pt x="1055059" y="103286"/>
                        <a:pt x="1061093" y="115558"/>
                        <a:pt x="1071807" y="121986"/>
                      </a:cubicBezTo>
                      <a:cubicBezTo>
                        <a:pt x="1083785" y="129173"/>
                        <a:pt x="1098312" y="130821"/>
                        <a:pt x="1111564" y="135238"/>
                      </a:cubicBezTo>
                      <a:cubicBezTo>
                        <a:pt x="1124816" y="144073"/>
                        <a:pt x="1138883" y="151792"/>
                        <a:pt x="1151320" y="161742"/>
                      </a:cubicBezTo>
                      <a:cubicBezTo>
                        <a:pt x="1178293" y="183321"/>
                        <a:pt x="1184651" y="198487"/>
                        <a:pt x="1204329" y="228003"/>
                      </a:cubicBezTo>
                      <a:cubicBezTo>
                        <a:pt x="1199912" y="258925"/>
                        <a:pt x="1200955" y="291135"/>
                        <a:pt x="1191077" y="320768"/>
                      </a:cubicBezTo>
                      <a:cubicBezTo>
                        <a:pt x="1187126" y="332621"/>
                        <a:pt x="1176941" y="345506"/>
                        <a:pt x="1164572" y="347273"/>
                      </a:cubicBezTo>
                      <a:cubicBezTo>
                        <a:pt x="1142274" y="350459"/>
                        <a:pt x="1120042" y="339948"/>
                        <a:pt x="1098311" y="334021"/>
                      </a:cubicBezTo>
                      <a:cubicBezTo>
                        <a:pt x="1071357" y="326670"/>
                        <a:pt x="1018798" y="307516"/>
                        <a:pt x="1018798" y="307516"/>
                      </a:cubicBezTo>
                      <a:cubicBezTo>
                        <a:pt x="1005546" y="298681"/>
                        <a:pt x="993288" y="288135"/>
                        <a:pt x="979042" y="281012"/>
                      </a:cubicBezTo>
                      <a:cubicBezTo>
                        <a:pt x="966548" y="274765"/>
                        <a:pt x="951263" y="274947"/>
                        <a:pt x="939285" y="267760"/>
                      </a:cubicBezTo>
                      <a:cubicBezTo>
                        <a:pt x="928571" y="261332"/>
                        <a:pt x="923495" y="247683"/>
                        <a:pt x="912781" y="241255"/>
                      </a:cubicBezTo>
                      <a:cubicBezTo>
                        <a:pt x="900803" y="234068"/>
                        <a:pt x="886456" y="231841"/>
                        <a:pt x="873024" y="228003"/>
                      </a:cubicBezTo>
                      <a:cubicBezTo>
                        <a:pt x="794122" y="205460"/>
                        <a:pt x="830484" y="220269"/>
                        <a:pt x="727250" y="201499"/>
                      </a:cubicBezTo>
                      <a:cubicBezTo>
                        <a:pt x="709331" y="198241"/>
                        <a:pt x="691911" y="192664"/>
                        <a:pt x="674242" y="188247"/>
                      </a:cubicBezTo>
                      <a:cubicBezTo>
                        <a:pt x="590372" y="202225"/>
                        <a:pt x="621599" y="201499"/>
                        <a:pt x="581477" y="201499"/>
                      </a:cubicBezTo>
                    </a:path>
                  </a:pathLst>
                </a:custGeom>
                <a:solidFill>
                  <a:srgbClr val="FF66F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243" name="フリーフォーム 242"/>
                <p:cNvSpPr/>
                <p:nvPr/>
              </p:nvSpPr>
              <p:spPr>
                <a:xfrm>
                  <a:off x="4122235" y="3844323"/>
                  <a:ext cx="1204329" cy="493047"/>
                </a:xfrm>
                <a:custGeom>
                  <a:avLst/>
                  <a:gdLst>
                    <a:gd name="connsiteX0" fmla="*/ 700746 w 1204329"/>
                    <a:gd name="connsiteY0" fmla="*/ 188247 h 493047"/>
                    <a:gd name="connsiteX1" fmla="*/ 528468 w 1204329"/>
                    <a:gd name="connsiteY1" fmla="*/ 201499 h 493047"/>
                    <a:gd name="connsiteX2" fmla="*/ 448955 w 1204329"/>
                    <a:gd name="connsiteY2" fmla="*/ 228003 h 493047"/>
                    <a:gd name="connsiteX3" fmla="*/ 369442 w 1204329"/>
                    <a:gd name="connsiteY3" fmla="*/ 281012 h 493047"/>
                    <a:gd name="connsiteX4" fmla="*/ 303181 w 1204329"/>
                    <a:gd name="connsiteY4" fmla="*/ 334021 h 493047"/>
                    <a:gd name="connsiteX5" fmla="*/ 236920 w 1204329"/>
                    <a:gd name="connsiteY5" fmla="*/ 400281 h 493047"/>
                    <a:gd name="connsiteX6" fmla="*/ 170659 w 1204329"/>
                    <a:gd name="connsiteY6" fmla="*/ 440038 h 493047"/>
                    <a:gd name="connsiteX7" fmla="*/ 130903 w 1204329"/>
                    <a:gd name="connsiteY7" fmla="*/ 466542 h 493047"/>
                    <a:gd name="connsiteX8" fmla="*/ 51390 w 1204329"/>
                    <a:gd name="connsiteY8" fmla="*/ 493047 h 493047"/>
                    <a:gd name="connsiteX9" fmla="*/ 24885 w 1204329"/>
                    <a:gd name="connsiteY9" fmla="*/ 347273 h 493047"/>
                    <a:gd name="connsiteX10" fmla="*/ 64642 w 1204329"/>
                    <a:gd name="connsiteY10" fmla="*/ 281012 h 493047"/>
                    <a:gd name="connsiteX11" fmla="*/ 91146 w 1204329"/>
                    <a:gd name="connsiteY11" fmla="*/ 241255 h 493047"/>
                    <a:gd name="connsiteX12" fmla="*/ 170659 w 1204329"/>
                    <a:gd name="connsiteY12" fmla="*/ 201499 h 493047"/>
                    <a:gd name="connsiteX13" fmla="*/ 250172 w 1204329"/>
                    <a:gd name="connsiteY13" fmla="*/ 135238 h 493047"/>
                    <a:gd name="connsiteX14" fmla="*/ 276677 w 1204329"/>
                    <a:gd name="connsiteY14" fmla="*/ 108734 h 493047"/>
                    <a:gd name="connsiteX15" fmla="*/ 329685 w 1204329"/>
                    <a:gd name="connsiteY15" fmla="*/ 82229 h 493047"/>
                    <a:gd name="connsiteX16" fmla="*/ 409198 w 1204329"/>
                    <a:gd name="connsiteY16" fmla="*/ 42473 h 493047"/>
                    <a:gd name="connsiteX17" fmla="*/ 448955 w 1204329"/>
                    <a:gd name="connsiteY17" fmla="*/ 15968 h 493047"/>
                    <a:gd name="connsiteX18" fmla="*/ 806764 w 1204329"/>
                    <a:gd name="connsiteY18" fmla="*/ 15968 h 493047"/>
                    <a:gd name="connsiteX19" fmla="*/ 926033 w 1204329"/>
                    <a:gd name="connsiteY19" fmla="*/ 42473 h 493047"/>
                    <a:gd name="connsiteX20" fmla="*/ 1005546 w 1204329"/>
                    <a:gd name="connsiteY20" fmla="*/ 68977 h 493047"/>
                    <a:gd name="connsiteX21" fmla="*/ 1045303 w 1204329"/>
                    <a:gd name="connsiteY21" fmla="*/ 95481 h 493047"/>
                    <a:gd name="connsiteX22" fmla="*/ 1071807 w 1204329"/>
                    <a:gd name="connsiteY22" fmla="*/ 121986 h 493047"/>
                    <a:gd name="connsiteX23" fmla="*/ 1111564 w 1204329"/>
                    <a:gd name="connsiteY23" fmla="*/ 135238 h 493047"/>
                    <a:gd name="connsiteX24" fmla="*/ 1151320 w 1204329"/>
                    <a:gd name="connsiteY24" fmla="*/ 161742 h 493047"/>
                    <a:gd name="connsiteX25" fmla="*/ 1204329 w 1204329"/>
                    <a:gd name="connsiteY25" fmla="*/ 228003 h 493047"/>
                    <a:gd name="connsiteX26" fmla="*/ 1191077 w 1204329"/>
                    <a:gd name="connsiteY26" fmla="*/ 320768 h 493047"/>
                    <a:gd name="connsiteX27" fmla="*/ 1164572 w 1204329"/>
                    <a:gd name="connsiteY27" fmla="*/ 347273 h 493047"/>
                    <a:gd name="connsiteX28" fmla="*/ 1098311 w 1204329"/>
                    <a:gd name="connsiteY28" fmla="*/ 334021 h 493047"/>
                    <a:gd name="connsiteX29" fmla="*/ 1018798 w 1204329"/>
                    <a:gd name="connsiteY29" fmla="*/ 307516 h 493047"/>
                    <a:gd name="connsiteX30" fmla="*/ 979042 w 1204329"/>
                    <a:gd name="connsiteY30" fmla="*/ 281012 h 493047"/>
                    <a:gd name="connsiteX31" fmla="*/ 939285 w 1204329"/>
                    <a:gd name="connsiteY31" fmla="*/ 267760 h 493047"/>
                    <a:gd name="connsiteX32" fmla="*/ 912781 w 1204329"/>
                    <a:gd name="connsiteY32" fmla="*/ 241255 h 493047"/>
                    <a:gd name="connsiteX33" fmla="*/ 873024 w 1204329"/>
                    <a:gd name="connsiteY33" fmla="*/ 228003 h 493047"/>
                    <a:gd name="connsiteX34" fmla="*/ 727250 w 1204329"/>
                    <a:gd name="connsiteY34" fmla="*/ 201499 h 493047"/>
                    <a:gd name="connsiteX35" fmla="*/ 674242 w 1204329"/>
                    <a:gd name="connsiteY35" fmla="*/ 188247 h 493047"/>
                    <a:gd name="connsiteX36" fmla="*/ 581477 w 1204329"/>
                    <a:gd name="connsiteY36" fmla="*/ 201499 h 493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1204329" h="493047">
                      <a:moveTo>
                        <a:pt x="700746" y="188247"/>
                      </a:moveTo>
                      <a:cubicBezTo>
                        <a:pt x="643320" y="192664"/>
                        <a:pt x="585359" y="192516"/>
                        <a:pt x="528468" y="201499"/>
                      </a:cubicBezTo>
                      <a:cubicBezTo>
                        <a:pt x="500872" y="205856"/>
                        <a:pt x="448955" y="228003"/>
                        <a:pt x="448955" y="228003"/>
                      </a:cubicBezTo>
                      <a:cubicBezTo>
                        <a:pt x="422451" y="245673"/>
                        <a:pt x="391967" y="258488"/>
                        <a:pt x="369442" y="281012"/>
                      </a:cubicBezTo>
                      <a:cubicBezTo>
                        <a:pt x="331675" y="318778"/>
                        <a:pt x="353333" y="300585"/>
                        <a:pt x="303181" y="334021"/>
                      </a:cubicBezTo>
                      <a:cubicBezTo>
                        <a:pt x="257744" y="402177"/>
                        <a:pt x="300028" y="349795"/>
                        <a:pt x="236920" y="400281"/>
                      </a:cubicBezTo>
                      <a:cubicBezTo>
                        <a:pt x="184944" y="441862"/>
                        <a:pt x="239704" y="417023"/>
                        <a:pt x="170659" y="440038"/>
                      </a:cubicBezTo>
                      <a:cubicBezTo>
                        <a:pt x="157407" y="448873"/>
                        <a:pt x="145457" y="460073"/>
                        <a:pt x="130903" y="466542"/>
                      </a:cubicBezTo>
                      <a:cubicBezTo>
                        <a:pt x="105373" y="477889"/>
                        <a:pt x="51390" y="493047"/>
                        <a:pt x="51390" y="493047"/>
                      </a:cubicBezTo>
                      <a:cubicBezTo>
                        <a:pt x="-28123" y="466541"/>
                        <a:pt x="2744" y="491194"/>
                        <a:pt x="24885" y="347273"/>
                      </a:cubicBezTo>
                      <a:cubicBezTo>
                        <a:pt x="32557" y="297406"/>
                        <a:pt x="36784" y="315834"/>
                        <a:pt x="64642" y="281012"/>
                      </a:cubicBezTo>
                      <a:cubicBezTo>
                        <a:pt x="74592" y="268575"/>
                        <a:pt x="79884" y="252517"/>
                        <a:pt x="91146" y="241255"/>
                      </a:cubicBezTo>
                      <a:cubicBezTo>
                        <a:pt x="116835" y="215566"/>
                        <a:pt x="138325" y="212277"/>
                        <a:pt x="170659" y="201499"/>
                      </a:cubicBezTo>
                      <a:cubicBezTo>
                        <a:pt x="253702" y="90775"/>
                        <a:pt x="167387" y="184908"/>
                        <a:pt x="250172" y="135238"/>
                      </a:cubicBezTo>
                      <a:cubicBezTo>
                        <a:pt x="260886" y="128810"/>
                        <a:pt x="266281" y="115665"/>
                        <a:pt x="276677" y="108734"/>
                      </a:cubicBezTo>
                      <a:cubicBezTo>
                        <a:pt x="293114" y="97776"/>
                        <a:pt x="312533" y="92030"/>
                        <a:pt x="329685" y="82229"/>
                      </a:cubicBezTo>
                      <a:cubicBezTo>
                        <a:pt x="401612" y="41128"/>
                        <a:pt x="336312" y="66768"/>
                        <a:pt x="409198" y="42473"/>
                      </a:cubicBezTo>
                      <a:cubicBezTo>
                        <a:pt x="422450" y="33638"/>
                        <a:pt x="434042" y="21561"/>
                        <a:pt x="448955" y="15968"/>
                      </a:cubicBezTo>
                      <a:cubicBezTo>
                        <a:pt x="543325" y="-19421"/>
                        <a:pt x="783320" y="14902"/>
                        <a:pt x="806764" y="15968"/>
                      </a:cubicBezTo>
                      <a:cubicBezTo>
                        <a:pt x="844585" y="23533"/>
                        <a:pt x="888610" y="31246"/>
                        <a:pt x="926033" y="42473"/>
                      </a:cubicBezTo>
                      <a:cubicBezTo>
                        <a:pt x="952793" y="50501"/>
                        <a:pt x="982300" y="53480"/>
                        <a:pt x="1005546" y="68977"/>
                      </a:cubicBezTo>
                      <a:cubicBezTo>
                        <a:pt x="1018798" y="77812"/>
                        <a:pt x="1032866" y="85531"/>
                        <a:pt x="1045303" y="95481"/>
                      </a:cubicBezTo>
                      <a:cubicBezTo>
                        <a:pt x="1055059" y="103286"/>
                        <a:pt x="1061093" y="115558"/>
                        <a:pt x="1071807" y="121986"/>
                      </a:cubicBezTo>
                      <a:cubicBezTo>
                        <a:pt x="1083785" y="129173"/>
                        <a:pt x="1098312" y="130821"/>
                        <a:pt x="1111564" y="135238"/>
                      </a:cubicBezTo>
                      <a:cubicBezTo>
                        <a:pt x="1124816" y="144073"/>
                        <a:pt x="1138883" y="151792"/>
                        <a:pt x="1151320" y="161742"/>
                      </a:cubicBezTo>
                      <a:cubicBezTo>
                        <a:pt x="1178293" y="183321"/>
                        <a:pt x="1184651" y="198487"/>
                        <a:pt x="1204329" y="228003"/>
                      </a:cubicBezTo>
                      <a:cubicBezTo>
                        <a:pt x="1199912" y="258925"/>
                        <a:pt x="1200955" y="291135"/>
                        <a:pt x="1191077" y="320768"/>
                      </a:cubicBezTo>
                      <a:cubicBezTo>
                        <a:pt x="1187126" y="332621"/>
                        <a:pt x="1176941" y="345506"/>
                        <a:pt x="1164572" y="347273"/>
                      </a:cubicBezTo>
                      <a:cubicBezTo>
                        <a:pt x="1142274" y="350459"/>
                        <a:pt x="1120042" y="339948"/>
                        <a:pt x="1098311" y="334021"/>
                      </a:cubicBezTo>
                      <a:cubicBezTo>
                        <a:pt x="1071357" y="326670"/>
                        <a:pt x="1018798" y="307516"/>
                        <a:pt x="1018798" y="307516"/>
                      </a:cubicBezTo>
                      <a:cubicBezTo>
                        <a:pt x="1005546" y="298681"/>
                        <a:pt x="993288" y="288135"/>
                        <a:pt x="979042" y="281012"/>
                      </a:cubicBezTo>
                      <a:cubicBezTo>
                        <a:pt x="966548" y="274765"/>
                        <a:pt x="951263" y="274947"/>
                        <a:pt x="939285" y="267760"/>
                      </a:cubicBezTo>
                      <a:cubicBezTo>
                        <a:pt x="928571" y="261332"/>
                        <a:pt x="923495" y="247683"/>
                        <a:pt x="912781" y="241255"/>
                      </a:cubicBezTo>
                      <a:cubicBezTo>
                        <a:pt x="900803" y="234068"/>
                        <a:pt x="886456" y="231841"/>
                        <a:pt x="873024" y="228003"/>
                      </a:cubicBezTo>
                      <a:cubicBezTo>
                        <a:pt x="794122" y="205460"/>
                        <a:pt x="830484" y="220269"/>
                        <a:pt x="727250" y="201499"/>
                      </a:cubicBezTo>
                      <a:cubicBezTo>
                        <a:pt x="709331" y="198241"/>
                        <a:pt x="691911" y="192664"/>
                        <a:pt x="674242" y="188247"/>
                      </a:cubicBezTo>
                      <a:cubicBezTo>
                        <a:pt x="590372" y="202225"/>
                        <a:pt x="621599" y="201499"/>
                        <a:pt x="581477" y="201499"/>
                      </a:cubicBezTo>
                    </a:path>
                  </a:pathLst>
                </a:custGeom>
                <a:solidFill>
                  <a:srgbClr val="FF66F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</p:grpSp>
          <p:sp>
            <p:nvSpPr>
              <p:cNvPr id="241" name="正方形/長方形 240"/>
              <p:cNvSpPr/>
              <p:nvPr/>
            </p:nvSpPr>
            <p:spPr>
              <a:xfrm>
                <a:off x="3211081" y="1525873"/>
                <a:ext cx="3110384" cy="1353091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ja-JP" altLang="en-US" sz="2000" b="0" cap="none" spc="0" dirty="0" smtClean="0">
                    <a:ln w="18415" cmpd="sng">
                      <a:solidFill>
                        <a:sysClr val="windowText" lastClr="000000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</a:rPr>
                  <a:t>もんだい</a:t>
                </a:r>
                <a:endParaRPr lang="ja-JP" altLang="en-US" sz="2000" b="0" cap="none" spc="0" dirty="0">
                  <a:ln w="18415" cmpd="sng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251" name="グループ化 250"/>
            <p:cNvGrpSpPr/>
            <p:nvPr/>
          </p:nvGrpSpPr>
          <p:grpSpPr>
            <a:xfrm>
              <a:off x="7316688" y="5045224"/>
              <a:ext cx="1455374" cy="1384722"/>
              <a:chOff x="2744777" y="1484784"/>
              <a:chExt cx="4050390" cy="4682851"/>
            </a:xfrm>
          </p:grpSpPr>
          <p:grpSp>
            <p:nvGrpSpPr>
              <p:cNvPr id="252" name="グループ化 251"/>
              <p:cNvGrpSpPr/>
              <p:nvPr/>
            </p:nvGrpSpPr>
            <p:grpSpPr>
              <a:xfrm>
                <a:off x="2744777" y="1484784"/>
                <a:ext cx="4050390" cy="4682851"/>
                <a:chOff x="2668961" y="1844824"/>
                <a:chExt cx="4050390" cy="4682851"/>
              </a:xfrm>
            </p:grpSpPr>
            <p:sp>
              <p:nvSpPr>
                <p:cNvPr id="257" name="フリーフォーム 256"/>
                <p:cNvSpPr/>
                <p:nvPr/>
              </p:nvSpPr>
              <p:spPr>
                <a:xfrm>
                  <a:off x="2668961" y="1844824"/>
                  <a:ext cx="4050390" cy="4682851"/>
                </a:xfrm>
                <a:custGeom>
                  <a:avLst/>
                  <a:gdLst>
                    <a:gd name="connsiteX0" fmla="*/ 1277497 w 4050390"/>
                    <a:gd name="connsiteY0" fmla="*/ 35515 h 4334120"/>
                    <a:gd name="connsiteX1" fmla="*/ 747410 w 4050390"/>
                    <a:gd name="connsiteY1" fmla="*/ 287306 h 4334120"/>
                    <a:gd name="connsiteX2" fmla="*/ 349845 w 4050390"/>
                    <a:gd name="connsiteY2" fmla="*/ 936663 h 4334120"/>
                    <a:gd name="connsiteX3" fmla="*/ 190819 w 4050390"/>
                    <a:gd name="connsiteY3" fmla="*/ 2672698 h 4334120"/>
                    <a:gd name="connsiteX4" fmla="*/ 204071 w 4050390"/>
                    <a:gd name="connsiteY4" fmla="*/ 4209950 h 4334120"/>
                    <a:gd name="connsiteX5" fmla="*/ 270332 w 4050390"/>
                    <a:gd name="connsiteY5" fmla="*/ 4249706 h 4334120"/>
                    <a:gd name="connsiteX6" fmla="*/ 3649637 w 4050390"/>
                    <a:gd name="connsiteY6" fmla="*/ 4302715 h 4334120"/>
                    <a:gd name="connsiteX7" fmla="*/ 4020697 w 4050390"/>
                    <a:gd name="connsiteY7" fmla="*/ 4249706 h 4334120"/>
                    <a:gd name="connsiteX8" fmla="*/ 3967689 w 4050390"/>
                    <a:gd name="connsiteY8" fmla="*/ 4156941 h 4334120"/>
                    <a:gd name="connsiteX9" fmla="*/ 3914680 w 4050390"/>
                    <a:gd name="connsiteY9" fmla="*/ 2526924 h 4334120"/>
                    <a:gd name="connsiteX10" fmla="*/ 3768906 w 4050390"/>
                    <a:gd name="connsiteY10" fmla="*/ 578854 h 4334120"/>
                    <a:gd name="connsiteX11" fmla="*/ 2152141 w 4050390"/>
                    <a:gd name="connsiteY11" fmla="*/ 22263 h 4334120"/>
                    <a:gd name="connsiteX12" fmla="*/ 1065463 w 4050390"/>
                    <a:gd name="connsiteY12" fmla="*/ 101776 h 4334120"/>
                    <a:gd name="connsiteX13" fmla="*/ 1065463 w 4050390"/>
                    <a:gd name="connsiteY13" fmla="*/ 101776 h 43341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4050390" h="4334120">
                      <a:moveTo>
                        <a:pt x="1277497" y="35515"/>
                      </a:moveTo>
                      <a:cubicBezTo>
                        <a:pt x="1089758" y="86315"/>
                        <a:pt x="902019" y="137115"/>
                        <a:pt x="747410" y="287306"/>
                      </a:cubicBezTo>
                      <a:cubicBezTo>
                        <a:pt x="592801" y="437497"/>
                        <a:pt x="442610" y="539098"/>
                        <a:pt x="349845" y="936663"/>
                      </a:cubicBezTo>
                      <a:cubicBezTo>
                        <a:pt x="257080" y="1334228"/>
                        <a:pt x="215115" y="2127150"/>
                        <a:pt x="190819" y="2672698"/>
                      </a:cubicBezTo>
                      <a:cubicBezTo>
                        <a:pt x="166523" y="3218246"/>
                        <a:pt x="190819" y="3947115"/>
                        <a:pt x="204071" y="4209950"/>
                      </a:cubicBezTo>
                      <a:cubicBezTo>
                        <a:pt x="217323" y="4472785"/>
                        <a:pt x="-303929" y="4234245"/>
                        <a:pt x="270332" y="4249706"/>
                      </a:cubicBezTo>
                      <a:cubicBezTo>
                        <a:pt x="844593" y="4265167"/>
                        <a:pt x="3024576" y="4302715"/>
                        <a:pt x="3649637" y="4302715"/>
                      </a:cubicBezTo>
                      <a:cubicBezTo>
                        <a:pt x="4274698" y="4302715"/>
                        <a:pt x="3967688" y="4274002"/>
                        <a:pt x="4020697" y="4249706"/>
                      </a:cubicBezTo>
                      <a:cubicBezTo>
                        <a:pt x="4073706" y="4225410"/>
                        <a:pt x="3985359" y="4444071"/>
                        <a:pt x="3967689" y="4156941"/>
                      </a:cubicBezTo>
                      <a:cubicBezTo>
                        <a:pt x="3950020" y="3869811"/>
                        <a:pt x="3947811" y="3123272"/>
                        <a:pt x="3914680" y="2526924"/>
                      </a:cubicBezTo>
                      <a:cubicBezTo>
                        <a:pt x="3881550" y="1930576"/>
                        <a:pt x="4062663" y="996298"/>
                        <a:pt x="3768906" y="578854"/>
                      </a:cubicBezTo>
                      <a:cubicBezTo>
                        <a:pt x="3475150" y="161411"/>
                        <a:pt x="2602715" y="101776"/>
                        <a:pt x="2152141" y="22263"/>
                      </a:cubicBezTo>
                      <a:cubicBezTo>
                        <a:pt x="1701567" y="-57250"/>
                        <a:pt x="1065463" y="101776"/>
                        <a:pt x="1065463" y="101776"/>
                      </a:cubicBezTo>
                      <a:lnTo>
                        <a:pt x="1065463" y="101776"/>
                      </a:lnTo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258" name="円/楕円 257"/>
                <p:cNvSpPr/>
                <p:nvPr/>
              </p:nvSpPr>
              <p:spPr>
                <a:xfrm>
                  <a:off x="3539968" y="2708920"/>
                  <a:ext cx="864096" cy="864096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259" name="弦 258"/>
                <p:cNvSpPr/>
                <p:nvPr/>
              </p:nvSpPr>
              <p:spPr>
                <a:xfrm rot="17413514">
                  <a:off x="3511875" y="2740803"/>
                  <a:ext cx="863204" cy="848977"/>
                </a:xfrm>
                <a:prstGeom prst="chord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260" name="円/楕円 259"/>
                <p:cNvSpPr/>
                <p:nvPr/>
              </p:nvSpPr>
              <p:spPr>
                <a:xfrm>
                  <a:off x="4913988" y="2708920"/>
                  <a:ext cx="864096" cy="864096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261" name="弦 260"/>
                <p:cNvSpPr/>
                <p:nvPr/>
              </p:nvSpPr>
              <p:spPr>
                <a:xfrm rot="17413514">
                  <a:off x="4885895" y="2740803"/>
                  <a:ext cx="863204" cy="848977"/>
                </a:xfrm>
                <a:prstGeom prst="chord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262" name="円/楕円 261"/>
                <p:cNvSpPr/>
                <p:nvPr/>
              </p:nvSpPr>
              <p:spPr>
                <a:xfrm>
                  <a:off x="3779912" y="2996952"/>
                  <a:ext cx="360040" cy="28803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263" name="円/楕円 262"/>
                <p:cNvSpPr/>
                <p:nvPr/>
              </p:nvSpPr>
              <p:spPr>
                <a:xfrm>
                  <a:off x="5137477" y="3021275"/>
                  <a:ext cx="360040" cy="28803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</p:grpSp>
          <p:grpSp>
            <p:nvGrpSpPr>
              <p:cNvPr id="253" name="グループ化 252"/>
              <p:cNvGrpSpPr/>
              <p:nvPr/>
            </p:nvGrpSpPr>
            <p:grpSpPr>
              <a:xfrm>
                <a:off x="4333282" y="3948385"/>
                <a:ext cx="880011" cy="701173"/>
                <a:chOff x="4109793" y="3844323"/>
                <a:chExt cx="1216771" cy="701173"/>
              </a:xfrm>
            </p:grpSpPr>
            <p:sp>
              <p:nvSpPr>
                <p:cNvPr id="255" name="フリーフォーム 254"/>
                <p:cNvSpPr/>
                <p:nvPr/>
              </p:nvSpPr>
              <p:spPr>
                <a:xfrm>
                  <a:off x="4109793" y="4052449"/>
                  <a:ext cx="1204329" cy="493047"/>
                </a:xfrm>
                <a:custGeom>
                  <a:avLst/>
                  <a:gdLst>
                    <a:gd name="connsiteX0" fmla="*/ 700746 w 1204329"/>
                    <a:gd name="connsiteY0" fmla="*/ 188247 h 493047"/>
                    <a:gd name="connsiteX1" fmla="*/ 528468 w 1204329"/>
                    <a:gd name="connsiteY1" fmla="*/ 201499 h 493047"/>
                    <a:gd name="connsiteX2" fmla="*/ 448955 w 1204329"/>
                    <a:gd name="connsiteY2" fmla="*/ 228003 h 493047"/>
                    <a:gd name="connsiteX3" fmla="*/ 369442 w 1204329"/>
                    <a:gd name="connsiteY3" fmla="*/ 281012 h 493047"/>
                    <a:gd name="connsiteX4" fmla="*/ 303181 w 1204329"/>
                    <a:gd name="connsiteY4" fmla="*/ 334021 h 493047"/>
                    <a:gd name="connsiteX5" fmla="*/ 236920 w 1204329"/>
                    <a:gd name="connsiteY5" fmla="*/ 400281 h 493047"/>
                    <a:gd name="connsiteX6" fmla="*/ 170659 w 1204329"/>
                    <a:gd name="connsiteY6" fmla="*/ 440038 h 493047"/>
                    <a:gd name="connsiteX7" fmla="*/ 130903 w 1204329"/>
                    <a:gd name="connsiteY7" fmla="*/ 466542 h 493047"/>
                    <a:gd name="connsiteX8" fmla="*/ 51390 w 1204329"/>
                    <a:gd name="connsiteY8" fmla="*/ 493047 h 493047"/>
                    <a:gd name="connsiteX9" fmla="*/ 24885 w 1204329"/>
                    <a:gd name="connsiteY9" fmla="*/ 347273 h 493047"/>
                    <a:gd name="connsiteX10" fmla="*/ 64642 w 1204329"/>
                    <a:gd name="connsiteY10" fmla="*/ 281012 h 493047"/>
                    <a:gd name="connsiteX11" fmla="*/ 91146 w 1204329"/>
                    <a:gd name="connsiteY11" fmla="*/ 241255 h 493047"/>
                    <a:gd name="connsiteX12" fmla="*/ 170659 w 1204329"/>
                    <a:gd name="connsiteY12" fmla="*/ 201499 h 493047"/>
                    <a:gd name="connsiteX13" fmla="*/ 250172 w 1204329"/>
                    <a:gd name="connsiteY13" fmla="*/ 135238 h 493047"/>
                    <a:gd name="connsiteX14" fmla="*/ 276677 w 1204329"/>
                    <a:gd name="connsiteY14" fmla="*/ 108734 h 493047"/>
                    <a:gd name="connsiteX15" fmla="*/ 329685 w 1204329"/>
                    <a:gd name="connsiteY15" fmla="*/ 82229 h 493047"/>
                    <a:gd name="connsiteX16" fmla="*/ 409198 w 1204329"/>
                    <a:gd name="connsiteY16" fmla="*/ 42473 h 493047"/>
                    <a:gd name="connsiteX17" fmla="*/ 448955 w 1204329"/>
                    <a:gd name="connsiteY17" fmla="*/ 15968 h 493047"/>
                    <a:gd name="connsiteX18" fmla="*/ 806764 w 1204329"/>
                    <a:gd name="connsiteY18" fmla="*/ 15968 h 493047"/>
                    <a:gd name="connsiteX19" fmla="*/ 926033 w 1204329"/>
                    <a:gd name="connsiteY19" fmla="*/ 42473 h 493047"/>
                    <a:gd name="connsiteX20" fmla="*/ 1005546 w 1204329"/>
                    <a:gd name="connsiteY20" fmla="*/ 68977 h 493047"/>
                    <a:gd name="connsiteX21" fmla="*/ 1045303 w 1204329"/>
                    <a:gd name="connsiteY21" fmla="*/ 95481 h 493047"/>
                    <a:gd name="connsiteX22" fmla="*/ 1071807 w 1204329"/>
                    <a:gd name="connsiteY22" fmla="*/ 121986 h 493047"/>
                    <a:gd name="connsiteX23" fmla="*/ 1111564 w 1204329"/>
                    <a:gd name="connsiteY23" fmla="*/ 135238 h 493047"/>
                    <a:gd name="connsiteX24" fmla="*/ 1151320 w 1204329"/>
                    <a:gd name="connsiteY24" fmla="*/ 161742 h 493047"/>
                    <a:gd name="connsiteX25" fmla="*/ 1204329 w 1204329"/>
                    <a:gd name="connsiteY25" fmla="*/ 228003 h 493047"/>
                    <a:gd name="connsiteX26" fmla="*/ 1191077 w 1204329"/>
                    <a:gd name="connsiteY26" fmla="*/ 320768 h 493047"/>
                    <a:gd name="connsiteX27" fmla="*/ 1164572 w 1204329"/>
                    <a:gd name="connsiteY27" fmla="*/ 347273 h 493047"/>
                    <a:gd name="connsiteX28" fmla="*/ 1098311 w 1204329"/>
                    <a:gd name="connsiteY28" fmla="*/ 334021 h 493047"/>
                    <a:gd name="connsiteX29" fmla="*/ 1018798 w 1204329"/>
                    <a:gd name="connsiteY29" fmla="*/ 307516 h 493047"/>
                    <a:gd name="connsiteX30" fmla="*/ 979042 w 1204329"/>
                    <a:gd name="connsiteY30" fmla="*/ 281012 h 493047"/>
                    <a:gd name="connsiteX31" fmla="*/ 939285 w 1204329"/>
                    <a:gd name="connsiteY31" fmla="*/ 267760 h 493047"/>
                    <a:gd name="connsiteX32" fmla="*/ 912781 w 1204329"/>
                    <a:gd name="connsiteY32" fmla="*/ 241255 h 493047"/>
                    <a:gd name="connsiteX33" fmla="*/ 873024 w 1204329"/>
                    <a:gd name="connsiteY33" fmla="*/ 228003 h 493047"/>
                    <a:gd name="connsiteX34" fmla="*/ 727250 w 1204329"/>
                    <a:gd name="connsiteY34" fmla="*/ 201499 h 493047"/>
                    <a:gd name="connsiteX35" fmla="*/ 674242 w 1204329"/>
                    <a:gd name="connsiteY35" fmla="*/ 188247 h 493047"/>
                    <a:gd name="connsiteX36" fmla="*/ 581477 w 1204329"/>
                    <a:gd name="connsiteY36" fmla="*/ 201499 h 493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1204329" h="493047">
                      <a:moveTo>
                        <a:pt x="700746" y="188247"/>
                      </a:moveTo>
                      <a:cubicBezTo>
                        <a:pt x="643320" y="192664"/>
                        <a:pt x="585359" y="192516"/>
                        <a:pt x="528468" y="201499"/>
                      </a:cubicBezTo>
                      <a:cubicBezTo>
                        <a:pt x="500872" y="205856"/>
                        <a:pt x="448955" y="228003"/>
                        <a:pt x="448955" y="228003"/>
                      </a:cubicBezTo>
                      <a:cubicBezTo>
                        <a:pt x="422451" y="245673"/>
                        <a:pt x="391967" y="258488"/>
                        <a:pt x="369442" y="281012"/>
                      </a:cubicBezTo>
                      <a:cubicBezTo>
                        <a:pt x="331675" y="318778"/>
                        <a:pt x="353333" y="300585"/>
                        <a:pt x="303181" y="334021"/>
                      </a:cubicBezTo>
                      <a:cubicBezTo>
                        <a:pt x="257744" y="402177"/>
                        <a:pt x="300028" y="349795"/>
                        <a:pt x="236920" y="400281"/>
                      </a:cubicBezTo>
                      <a:cubicBezTo>
                        <a:pt x="184944" y="441862"/>
                        <a:pt x="239704" y="417023"/>
                        <a:pt x="170659" y="440038"/>
                      </a:cubicBezTo>
                      <a:cubicBezTo>
                        <a:pt x="157407" y="448873"/>
                        <a:pt x="145457" y="460073"/>
                        <a:pt x="130903" y="466542"/>
                      </a:cubicBezTo>
                      <a:cubicBezTo>
                        <a:pt x="105373" y="477889"/>
                        <a:pt x="51390" y="493047"/>
                        <a:pt x="51390" y="493047"/>
                      </a:cubicBezTo>
                      <a:cubicBezTo>
                        <a:pt x="-28123" y="466541"/>
                        <a:pt x="2744" y="491194"/>
                        <a:pt x="24885" y="347273"/>
                      </a:cubicBezTo>
                      <a:cubicBezTo>
                        <a:pt x="32557" y="297406"/>
                        <a:pt x="36784" y="315834"/>
                        <a:pt x="64642" y="281012"/>
                      </a:cubicBezTo>
                      <a:cubicBezTo>
                        <a:pt x="74592" y="268575"/>
                        <a:pt x="79884" y="252517"/>
                        <a:pt x="91146" y="241255"/>
                      </a:cubicBezTo>
                      <a:cubicBezTo>
                        <a:pt x="116835" y="215566"/>
                        <a:pt x="138325" y="212277"/>
                        <a:pt x="170659" y="201499"/>
                      </a:cubicBezTo>
                      <a:cubicBezTo>
                        <a:pt x="253702" y="90775"/>
                        <a:pt x="167387" y="184908"/>
                        <a:pt x="250172" y="135238"/>
                      </a:cubicBezTo>
                      <a:cubicBezTo>
                        <a:pt x="260886" y="128810"/>
                        <a:pt x="266281" y="115665"/>
                        <a:pt x="276677" y="108734"/>
                      </a:cubicBezTo>
                      <a:cubicBezTo>
                        <a:pt x="293114" y="97776"/>
                        <a:pt x="312533" y="92030"/>
                        <a:pt x="329685" y="82229"/>
                      </a:cubicBezTo>
                      <a:cubicBezTo>
                        <a:pt x="401612" y="41128"/>
                        <a:pt x="336312" y="66768"/>
                        <a:pt x="409198" y="42473"/>
                      </a:cubicBezTo>
                      <a:cubicBezTo>
                        <a:pt x="422450" y="33638"/>
                        <a:pt x="434042" y="21561"/>
                        <a:pt x="448955" y="15968"/>
                      </a:cubicBezTo>
                      <a:cubicBezTo>
                        <a:pt x="543325" y="-19421"/>
                        <a:pt x="783320" y="14902"/>
                        <a:pt x="806764" y="15968"/>
                      </a:cubicBezTo>
                      <a:cubicBezTo>
                        <a:pt x="844585" y="23533"/>
                        <a:pt x="888610" y="31246"/>
                        <a:pt x="926033" y="42473"/>
                      </a:cubicBezTo>
                      <a:cubicBezTo>
                        <a:pt x="952793" y="50501"/>
                        <a:pt x="982300" y="53480"/>
                        <a:pt x="1005546" y="68977"/>
                      </a:cubicBezTo>
                      <a:cubicBezTo>
                        <a:pt x="1018798" y="77812"/>
                        <a:pt x="1032866" y="85531"/>
                        <a:pt x="1045303" y="95481"/>
                      </a:cubicBezTo>
                      <a:cubicBezTo>
                        <a:pt x="1055059" y="103286"/>
                        <a:pt x="1061093" y="115558"/>
                        <a:pt x="1071807" y="121986"/>
                      </a:cubicBezTo>
                      <a:cubicBezTo>
                        <a:pt x="1083785" y="129173"/>
                        <a:pt x="1098312" y="130821"/>
                        <a:pt x="1111564" y="135238"/>
                      </a:cubicBezTo>
                      <a:cubicBezTo>
                        <a:pt x="1124816" y="144073"/>
                        <a:pt x="1138883" y="151792"/>
                        <a:pt x="1151320" y="161742"/>
                      </a:cubicBezTo>
                      <a:cubicBezTo>
                        <a:pt x="1178293" y="183321"/>
                        <a:pt x="1184651" y="198487"/>
                        <a:pt x="1204329" y="228003"/>
                      </a:cubicBezTo>
                      <a:cubicBezTo>
                        <a:pt x="1199912" y="258925"/>
                        <a:pt x="1200955" y="291135"/>
                        <a:pt x="1191077" y="320768"/>
                      </a:cubicBezTo>
                      <a:cubicBezTo>
                        <a:pt x="1187126" y="332621"/>
                        <a:pt x="1176941" y="345506"/>
                        <a:pt x="1164572" y="347273"/>
                      </a:cubicBezTo>
                      <a:cubicBezTo>
                        <a:pt x="1142274" y="350459"/>
                        <a:pt x="1120042" y="339948"/>
                        <a:pt x="1098311" y="334021"/>
                      </a:cubicBezTo>
                      <a:cubicBezTo>
                        <a:pt x="1071357" y="326670"/>
                        <a:pt x="1018798" y="307516"/>
                        <a:pt x="1018798" y="307516"/>
                      </a:cubicBezTo>
                      <a:cubicBezTo>
                        <a:pt x="1005546" y="298681"/>
                        <a:pt x="993288" y="288135"/>
                        <a:pt x="979042" y="281012"/>
                      </a:cubicBezTo>
                      <a:cubicBezTo>
                        <a:pt x="966548" y="274765"/>
                        <a:pt x="951263" y="274947"/>
                        <a:pt x="939285" y="267760"/>
                      </a:cubicBezTo>
                      <a:cubicBezTo>
                        <a:pt x="928571" y="261332"/>
                        <a:pt x="923495" y="247683"/>
                        <a:pt x="912781" y="241255"/>
                      </a:cubicBezTo>
                      <a:cubicBezTo>
                        <a:pt x="900803" y="234068"/>
                        <a:pt x="886456" y="231841"/>
                        <a:pt x="873024" y="228003"/>
                      </a:cubicBezTo>
                      <a:cubicBezTo>
                        <a:pt x="794122" y="205460"/>
                        <a:pt x="830484" y="220269"/>
                        <a:pt x="727250" y="201499"/>
                      </a:cubicBezTo>
                      <a:cubicBezTo>
                        <a:pt x="709331" y="198241"/>
                        <a:pt x="691911" y="192664"/>
                        <a:pt x="674242" y="188247"/>
                      </a:cubicBezTo>
                      <a:cubicBezTo>
                        <a:pt x="590372" y="202225"/>
                        <a:pt x="621599" y="201499"/>
                        <a:pt x="581477" y="201499"/>
                      </a:cubicBezTo>
                    </a:path>
                  </a:pathLst>
                </a:custGeom>
                <a:solidFill>
                  <a:srgbClr val="FF66F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256" name="フリーフォーム 255"/>
                <p:cNvSpPr/>
                <p:nvPr/>
              </p:nvSpPr>
              <p:spPr>
                <a:xfrm>
                  <a:off x="4122235" y="3844323"/>
                  <a:ext cx="1204329" cy="493047"/>
                </a:xfrm>
                <a:custGeom>
                  <a:avLst/>
                  <a:gdLst>
                    <a:gd name="connsiteX0" fmla="*/ 700746 w 1204329"/>
                    <a:gd name="connsiteY0" fmla="*/ 188247 h 493047"/>
                    <a:gd name="connsiteX1" fmla="*/ 528468 w 1204329"/>
                    <a:gd name="connsiteY1" fmla="*/ 201499 h 493047"/>
                    <a:gd name="connsiteX2" fmla="*/ 448955 w 1204329"/>
                    <a:gd name="connsiteY2" fmla="*/ 228003 h 493047"/>
                    <a:gd name="connsiteX3" fmla="*/ 369442 w 1204329"/>
                    <a:gd name="connsiteY3" fmla="*/ 281012 h 493047"/>
                    <a:gd name="connsiteX4" fmla="*/ 303181 w 1204329"/>
                    <a:gd name="connsiteY4" fmla="*/ 334021 h 493047"/>
                    <a:gd name="connsiteX5" fmla="*/ 236920 w 1204329"/>
                    <a:gd name="connsiteY5" fmla="*/ 400281 h 493047"/>
                    <a:gd name="connsiteX6" fmla="*/ 170659 w 1204329"/>
                    <a:gd name="connsiteY6" fmla="*/ 440038 h 493047"/>
                    <a:gd name="connsiteX7" fmla="*/ 130903 w 1204329"/>
                    <a:gd name="connsiteY7" fmla="*/ 466542 h 493047"/>
                    <a:gd name="connsiteX8" fmla="*/ 51390 w 1204329"/>
                    <a:gd name="connsiteY8" fmla="*/ 493047 h 493047"/>
                    <a:gd name="connsiteX9" fmla="*/ 24885 w 1204329"/>
                    <a:gd name="connsiteY9" fmla="*/ 347273 h 493047"/>
                    <a:gd name="connsiteX10" fmla="*/ 64642 w 1204329"/>
                    <a:gd name="connsiteY10" fmla="*/ 281012 h 493047"/>
                    <a:gd name="connsiteX11" fmla="*/ 91146 w 1204329"/>
                    <a:gd name="connsiteY11" fmla="*/ 241255 h 493047"/>
                    <a:gd name="connsiteX12" fmla="*/ 170659 w 1204329"/>
                    <a:gd name="connsiteY12" fmla="*/ 201499 h 493047"/>
                    <a:gd name="connsiteX13" fmla="*/ 250172 w 1204329"/>
                    <a:gd name="connsiteY13" fmla="*/ 135238 h 493047"/>
                    <a:gd name="connsiteX14" fmla="*/ 276677 w 1204329"/>
                    <a:gd name="connsiteY14" fmla="*/ 108734 h 493047"/>
                    <a:gd name="connsiteX15" fmla="*/ 329685 w 1204329"/>
                    <a:gd name="connsiteY15" fmla="*/ 82229 h 493047"/>
                    <a:gd name="connsiteX16" fmla="*/ 409198 w 1204329"/>
                    <a:gd name="connsiteY16" fmla="*/ 42473 h 493047"/>
                    <a:gd name="connsiteX17" fmla="*/ 448955 w 1204329"/>
                    <a:gd name="connsiteY17" fmla="*/ 15968 h 493047"/>
                    <a:gd name="connsiteX18" fmla="*/ 806764 w 1204329"/>
                    <a:gd name="connsiteY18" fmla="*/ 15968 h 493047"/>
                    <a:gd name="connsiteX19" fmla="*/ 926033 w 1204329"/>
                    <a:gd name="connsiteY19" fmla="*/ 42473 h 493047"/>
                    <a:gd name="connsiteX20" fmla="*/ 1005546 w 1204329"/>
                    <a:gd name="connsiteY20" fmla="*/ 68977 h 493047"/>
                    <a:gd name="connsiteX21" fmla="*/ 1045303 w 1204329"/>
                    <a:gd name="connsiteY21" fmla="*/ 95481 h 493047"/>
                    <a:gd name="connsiteX22" fmla="*/ 1071807 w 1204329"/>
                    <a:gd name="connsiteY22" fmla="*/ 121986 h 493047"/>
                    <a:gd name="connsiteX23" fmla="*/ 1111564 w 1204329"/>
                    <a:gd name="connsiteY23" fmla="*/ 135238 h 493047"/>
                    <a:gd name="connsiteX24" fmla="*/ 1151320 w 1204329"/>
                    <a:gd name="connsiteY24" fmla="*/ 161742 h 493047"/>
                    <a:gd name="connsiteX25" fmla="*/ 1204329 w 1204329"/>
                    <a:gd name="connsiteY25" fmla="*/ 228003 h 493047"/>
                    <a:gd name="connsiteX26" fmla="*/ 1191077 w 1204329"/>
                    <a:gd name="connsiteY26" fmla="*/ 320768 h 493047"/>
                    <a:gd name="connsiteX27" fmla="*/ 1164572 w 1204329"/>
                    <a:gd name="connsiteY27" fmla="*/ 347273 h 493047"/>
                    <a:gd name="connsiteX28" fmla="*/ 1098311 w 1204329"/>
                    <a:gd name="connsiteY28" fmla="*/ 334021 h 493047"/>
                    <a:gd name="connsiteX29" fmla="*/ 1018798 w 1204329"/>
                    <a:gd name="connsiteY29" fmla="*/ 307516 h 493047"/>
                    <a:gd name="connsiteX30" fmla="*/ 979042 w 1204329"/>
                    <a:gd name="connsiteY30" fmla="*/ 281012 h 493047"/>
                    <a:gd name="connsiteX31" fmla="*/ 939285 w 1204329"/>
                    <a:gd name="connsiteY31" fmla="*/ 267760 h 493047"/>
                    <a:gd name="connsiteX32" fmla="*/ 912781 w 1204329"/>
                    <a:gd name="connsiteY32" fmla="*/ 241255 h 493047"/>
                    <a:gd name="connsiteX33" fmla="*/ 873024 w 1204329"/>
                    <a:gd name="connsiteY33" fmla="*/ 228003 h 493047"/>
                    <a:gd name="connsiteX34" fmla="*/ 727250 w 1204329"/>
                    <a:gd name="connsiteY34" fmla="*/ 201499 h 493047"/>
                    <a:gd name="connsiteX35" fmla="*/ 674242 w 1204329"/>
                    <a:gd name="connsiteY35" fmla="*/ 188247 h 493047"/>
                    <a:gd name="connsiteX36" fmla="*/ 581477 w 1204329"/>
                    <a:gd name="connsiteY36" fmla="*/ 201499 h 493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1204329" h="493047">
                      <a:moveTo>
                        <a:pt x="700746" y="188247"/>
                      </a:moveTo>
                      <a:cubicBezTo>
                        <a:pt x="643320" y="192664"/>
                        <a:pt x="585359" y="192516"/>
                        <a:pt x="528468" y="201499"/>
                      </a:cubicBezTo>
                      <a:cubicBezTo>
                        <a:pt x="500872" y="205856"/>
                        <a:pt x="448955" y="228003"/>
                        <a:pt x="448955" y="228003"/>
                      </a:cubicBezTo>
                      <a:cubicBezTo>
                        <a:pt x="422451" y="245673"/>
                        <a:pt x="391967" y="258488"/>
                        <a:pt x="369442" y="281012"/>
                      </a:cubicBezTo>
                      <a:cubicBezTo>
                        <a:pt x="331675" y="318778"/>
                        <a:pt x="353333" y="300585"/>
                        <a:pt x="303181" y="334021"/>
                      </a:cubicBezTo>
                      <a:cubicBezTo>
                        <a:pt x="257744" y="402177"/>
                        <a:pt x="300028" y="349795"/>
                        <a:pt x="236920" y="400281"/>
                      </a:cubicBezTo>
                      <a:cubicBezTo>
                        <a:pt x="184944" y="441862"/>
                        <a:pt x="239704" y="417023"/>
                        <a:pt x="170659" y="440038"/>
                      </a:cubicBezTo>
                      <a:cubicBezTo>
                        <a:pt x="157407" y="448873"/>
                        <a:pt x="145457" y="460073"/>
                        <a:pt x="130903" y="466542"/>
                      </a:cubicBezTo>
                      <a:cubicBezTo>
                        <a:pt x="105373" y="477889"/>
                        <a:pt x="51390" y="493047"/>
                        <a:pt x="51390" y="493047"/>
                      </a:cubicBezTo>
                      <a:cubicBezTo>
                        <a:pt x="-28123" y="466541"/>
                        <a:pt x="2744" y="491194"/>
                        <a:pt x="24885" y="347273"/>
                      </a:cubicBezTo>
                      <a:cubicBezTo>
                        <a:pt x="32557" y="297406"/>
                        <a:pt x="36784" y="315834"/>
                        <a:pt x="64642" y="281012"/>
                      </a:cubicBezTo>
                      <a:cubicBezTo>
                        <a:pt x="74592" y="268575"/>
                        <a:pt x="79884" y="252517"/>
                        <a:pt x="91146" y="241255"/>
                      </a:cubicBezTo>
                      <a:cubicBezTo>
                        <a:pt x="116835" y="215566"/>
                        <a:pt x="138325" y="212277"/>
                        <a:pt x="170659" y="201499"/>
                      </a:cubicBezTo>
                      <a:cubicBezTo>
                        <a:pt x="253702" y="90775"/>
                        <a:pt x="167387" y="184908"/>
                        <a:pt x="250172" y="135238"/>
                      </a:cubicBezTo>
                      <a:cubicBezTo>
                        <a:pt x="260886" y="128810"/>
                        <a:pt x="266281" y="115665"/>
                        <a:pt x="276677" y="108734"/>
                      </a:cubicBezTo>
                      <a:cubicBezTo>
                        <a:pt x="293114" y="97776"/>
                        <a:pt x="312533" y="92030"/>
                        <a:pt x="329685" y="82229"/>
                      </a:cubicBezTo>
                      <a:cubicBezTo>
                        <a:pt x="401612" y="41128"/>
                        <a:pt x="336312" y="66768"/>
                        <a:pt x="409198" y="42473"/>
                      </a:cubicBezTo>
                      <a:cubicBezTo>
                        <a:pt x="422450" y="33638"/>
                        <a:pt x="434042" y="21561"/>
                        <a:pt x="448955" y="15968"/>
                      </a:cubicBezTo>
                      <a:cubicBezTo>
                        <a:pt x="543325" y="-19421"/>
                        <a:pt x="783320" y="14902"/>
                        <a:pt x="806764" y="15968"/>
                      </a:cubicBezTo>
                      <a:cubicBezTo>
                        <a:pt x="844585" y="23533"/>
                        <a:pt x="888610" y="31246"/>
                        <a:pt x="926033" y="42473"/>
                      </a:cubicBezTo>
                      <a:cubicBezTo>
                        <a:pt x="952793" y="50501"/>
                        <a:pt x="982300" y="53480"/>
                        <a:pt x="1005546" y="68977"/>
                      </a:cubicBezTo>
                      <a:cubicBezTo>
                        <a:pt x="1018798" y="77812"/>
                        <a:pt x="1032866" y="85531"/>
                        <a:pt x="1045303" y="95481"/>
                      </a:cubicBezTo>
                      <a:cubicBezTo>
                        <a:pt x="1055059" y="103286"/>
                        <a:pt x="1061093" y="115558"/>
                        <a:pt x="1071807" y="121986"/>
                      </a:cubicBezTo>
                      <a:cubicBezTo>
                        <a:pt x="1083785" y="129173"/>
                        <a:pt x="1098312" y="130821"/>
                        <a:pt x="1111564" y="135238"/>
                      </a:cubicBezTo>
                      <a:cubicBezTo>
                        <a:pt x="1124816" y="144073"/>
                        <a:pt x="1138883" y="151792"/>
                        <a:pt x="1151320" y="161742"/>
                      </a:cubicBezTo>
                      <a:cubicBezTo>
                        <a:pt x="1178293" y="183321"/>
                        <a:pt x="1184651" y="198487"/>
                        <a:pt x="1204329" y="228003"/>
                      </a:cubicBezTo>
                      <a:cubicBezTo>
                        <a:pt x="1199912" y="258925"/>
                        <a:pt x="1200955" y="291135"/>
                        <a:pt x="1191077" y="320768"/>
                      </a:cubicBezTo>
                      <a:cubicBezTo>
                        <a:pt x="1187126" y="332621"/>
                        <a:pt x="1176941" y="345506"/>
                        <a:pt x="1164572" y="347273"/>
                      </a:cubicBezTo>
                      <a:cubicBezTo>
                        <a:pt x="1142274" y="350459"/>
                        <a:pt x="1120042" y="339948"/>
                        <a:pt x="1098311" y="334021"/>
                      </a:cubicBezTo>
                      <a:cubicBezTo>
                        <a:pt x="1071357" y="326670"/>
                        <a:pt x="1018798" y="307516"/>
                        <a:pt x="1018798" y="307516"/>
                      </a:cubicBezTo>
                      <a:cubicBezTo>
                        <a:pt x="1005546" y="298681"/>
                        <a:pt x="993288" y="288135"/>
                        <a:pt x="979042" y="281012"/>
                      </a:cubicBezTo>
                      <a:cubicBezTo>
                        <a:pt x="966548" y="274765"/>
                        <a:pt x="951263" y="274947"/>
                        <a:pt x="939285" y="267760"/>
                      </a:cubicBezTo>
                      <a:cubicBezTo>
                        <a:pt x="928571" y="261332"/>
                        <a:pt x="923495" y="247683"/>
                        <a:pt x="912781" y="241255"/>
                      </a:cubicBezTo>
                      <a:cubicBezTo>
                        <a:pt x="900803" y="234068"/>
                        <a:pt x="886456" y="231841"/>
                        <a:pt x="873024" y="228003"/>
                      </a:cubicBezTo>
                      <a:cubicBezTo>
                        <a:pt x="794122" y="205460"/>
                        <a:pt x="830484" y="220269"/>
                        <a:pt x="727250" y="201499"/>
                      </a:cubicBezTo>
                      <a:cubicBezTo>
                        <a:pt x="709331" y="198241"/>
                        <a:pt x="691911" y="192664"/>
                        <a:pt x="674242" y="188247"/>
                      </a:cubicBezTo>
                      <a:cubicBezTo>
                        <a:pt x="590372" y="202225"/>
                        <a:pt x="621599" y="201499"/>
                        <a:pt x="581477" y="201499"/>
                      </a:cubicBezTo>
                    </a:path>
                  </a:pathLst>
                </a:custGeom>
                <a:solidFill>
                  <a:srgbClr val="FF66F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</p:grpSp>
          <p:sp>
            <p:nvSpPr>
              <p:cNvPr id="254" name="正方形/長方形 253"/>
              <p:cNvSpPr/>
              <p:nvPr/>
            </p:nvSpPr>
            <p:spPr>
              <a:xfrm>
                <a:off x="3211081" y="1525873"/>
                <a:ext cx="3110384" cy="1353091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ja-JP" altLang="en-US" sz="2000" b="0" cap="none" spc="0" dirty="0" smtClean="0">
                    <a:ln w="18415" cmpd="sng">
                      <a:solidFill>
                        <a:sysClr val="windowText" lastClr="000000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</a:rPr>
                  <a:t>もんだい</a:t>
                </a:r>
                <a:endParaRPr lang="ja-JP" altLang="en-US" sz="2000" b="0" cap="none" spc="0" dirty="0">
                  <a:ln w="18415" cmpd="sng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endParaRPr>
              </a:p>
            </p:txBody>
          </p:sp>
        </p:grpSp>
      </p:grpSp>
      <p:grpSp>
        <p:nvGrpSpPr>
          <p:cNvPr id="264" name="グループ化 263"/>
          <p:cNvGrpSpPr/>
          <p:nvPr/>
        </p:nvGrpSpPr>
        <p:grpSpPr>
          <a:xfrm>
            <a:off x="4462312" y="4437112"/>
            <a:ext cx="4054847" cy="3284320"/>
            <a:chOff x="251520" y="223672"/>
            <a:chExt cx="8520542" cy="6246234"/>
          </a:xfrm>
        </p:grpSpPr>
        <p:grpSp>
          <p:nvGrpSpPr>
            <p:cNvPr id="265" name="グループ化 264"/>
            <p:cNvGrpSpPr/>
            <p:nvPr/>
          </p:nvGrpSpPr>
          <p:grpSpPr>
            <a:xfrm>
              <a:off x="251520" y="260648"/>
              <a:ext cx="1455374" cy="1384722"/>
              <a:chOff x="2744777" y="1484784"/>
              <a:chExt cx="4050390" cy="4682851"/>
            </a:xfrm>
          </p:grpSpPr>
          <p:grpSp>
            <p:nvGrpSpPr>
              <p:cNvPr id="513" name="グループ化 512"/>
              <p:cNvGrpSpPr/>
              <p:nvPr/>
            </p:nvGrpSpPr>
            <p:grpSpPr>
              <a:xfrm>
                <a:off x="2744777" y="1484784"/>
                <a:ext cx="4050390" cy="4682851"/>
                <a:chOff x="2668961" y="1844824"/>
                <a:chExt cx="4050390" cy="4682851"/>
              </a:xfrm>
            </p:grpSpPr>
            <p:sp>
              <p:nvSpPr>
                <p:cNvPr id="518" name="フリーフォーム 517"/>
                <p:cNvSpPr/>
                <p:nvPr/>
              </p:nvSpPr>
              <p:spPr>
                <a:xfrm>
                  <a:off x="2668961" y="1844824"/>
                  <a:ext cx="4050390" cy="4682851"/>
                </a:xfrm>
                <a:custGeom>
                  <a:avLst/>
                  <a:gdLst>
                    <a:gd name="connsiteX0" fmla="*/ 1277497 w 4050390"/>
                    <a:gd name="connsiteY0" fmla="*/ 35515 h 4334120"/>
                    <a:gd name="connsiteX1" fmla="*/ 747410 w 4050390"/>
                    <a:gd name="connsiteY1" fmla="*/ 287306 h 4334120"/>
                    <a:gd name="connsiteX2" fmla="*/ 349845 w 4050390"/>
                    <a:gd name="connsiteY2" fmla="*/ 936663 h 4334120"/>
                    <a:gd name="connsiteX3" fmla="*/ 190819 w 4050390"/>
                    <a:gd name="connsiteY3" fmla="*/ 2672698 h 4334120"/>
                    <a:gd name="connsiteX4" fmla="*/ 204071 w 4050390"/>
                    <a:gd name="connsiteY4" fmla="*/ 4209950 h 4334120"/>
                    <a:gd name="connsiteX5" fmla="*/ 270332 w 4050390"/>
                    <a:gd name="connsiteY5" fmla="*/ 4249706 h 4334120"/>
                    <a:gd name="connsiteX6" fmla="*/ 3649637 w 4050390"/>
                    <a:gd name="connsiteY6" fmla="*/ 4302715 h 4334120"/>
                    <a:gd name="connsiteX7" fmla="*/ 4020697 w 4050390"/>
                    <a:gd name="connsiteY7" fmla="*/ 4249706 h 4334120"/>
                    <a:gd name="connsiteX8" fmla="*/ 3967689 w 4050390"/>
                    <a:gd name="connsiteY8" fmla="*/ 4156941 h 4334120"/>
                    <a:gd name="connsiteX9" fmla="*/ 3914680 w 4050390"/>
                    <a:gd name="connsiteY9" fmla="*/ 2526924 h 4334120"/>
                    <a:gd name="connsiteX10" fmla="*/ 3768906 w 4050390"/>
                    <a:gd name="connsiteY10" fmla="*/ 578854 h 4334120"/>
                    <a:gd name="connsiteX11" fmla="*/ 2152141 w 4050390"/>
                    <a:gd name="connsiteY11" fmla="*/ 22263 h 4334120"/>
                    <a:gd name="connsiteX12" fmla="*/ 1065463 w 4050390"/>
                    <a:gd name="connsiteY12" fmla="*/ 101776 h 4334120"/>
                    <a:gd name="connsiteX13" fmla="*/ 1065463 w 4050390"/>
                    <a:gd name="connsiteY13" fmla="*/ 101776 h 43341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4050390" h="4334120">
                      <a:moveTo>
                        <a:pt x="1277497" y="35515"/>
                      </a:moveTo>
                      <a:cubicBezTo>
                        <a:pt x="1089758" y="86315"/>
                        <a:pt x="902019" y="137115"/>
                        <a:pt x="747410" y="287306"/>
                      </a:cubicBezTo>
                      <a:cubicBezTo>
                        <a:pt x="592801" y="437497"/>
                        <a:pt x="442610" y="539098"/>
                        <a:pt x="349845" y="936663"/>
                      </a:cubicBezTo>
                      <a:cubicBezTo>
                        <a:pt x="257080" y="1334228"/>
                        <a:pt x="215115" y="2127150"/>
                        <a:pt x="190819" y="2672698"/>
                      </a:cubicBezTo>
                      <a:cubicBezTo>
                        <a:pt x="166523" y="3218246"/>
                        <a:pt x="190819" y="3947115"/>
                        <a:pt x="204071" y="4209950"/>
                      </a:cubicBezTo>
                      <a:cubicBezTo>
                        <a:pt x="217323" y="4472785"/>
                        <a:pt x="-303929" y="4234245"/>
                        <a:pt x="270332" y="4249706"/>
                      </a:cubicBezTo>
                      <a:cubicBezTo>
                        <a:pt x="844593" y="4265167"/>
                        <a:pt x="3024576" y="4302715"/>
                        <a:pt x="3649637" y="4302715"/>
                      </a:cubicBezTo>
                      <a:cubicBezTo>
                        <a:pt x="4274698" y="4302715"/>
                        <a:pt x="3967688" y="4274002"/>
                        <a:pt x="4020697" y="4249706"/>
                      </a:cubicBezTo>
                      <a:cubicBezTo>
                        <a:pt x="4073706" y="4225410"/>
                        <a:pt x="3985359" y="4444071"/>
                        <a:pt x="3967689" y="4156941"/>
                      </a:cubicBezTo>
                      <a:cubicBezTo>
                        <a:pt x="3950020" y="3869811"/>
                        <a:pt x="3947811" y="3123272"/>
                        <a:pt x="3914680" y="2526924"/>
                      </a:cubicBezTo>
                      <a:cubicBezTo>
                        <a:pt x="3881550" y="1930576"/>
                        <a:pt x="4062663" y="996298"/>
                        <a:pt x="3768906" y="578854"/>
                      </a:cubicBezTo>
                      <a:cubicBezTo>
                        <a:pt x="3475150" y="161411"/>
                        <a:pt x="2602715" y="101776"/>
                        <a:pt x="2152141" y="22263"/>
                      </a:cubicBezTo>
                      <a:cubicBezTo>
                        <a:pt x="1701567" y="-57250"/>
                        <a:pt x="1065463" y="101776"/>
                        <a:pt x="1065463" y="101776"/>
                      </a:cubicBezTo>
                      <a:lnTo>
                        <a:pt x="1065463" y="101776"/>
                      </a:lnTo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519" name="円/楕円 518"/>
                <p:cNvSpPr/>
                <p:nvPr/>
              </p:nvSpPr>
              <p:spPr>
                <a:xfrm>
                  <a:off x="3539968" y="2708920"/>
                  <a:ext cx="864096" cy="864096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520" name="弦 519"/>
                <p:cNvSpPr/>
                <p:nvPr/>
              </p:nvSpPr>
              <p:spPr>
                <a:xfrm rot="17413514">
                  <a:off x="3511875" y="2740803"/>
                  <a:ext cx="863204" cy="848977"/>
                </a:xfrm>
                <a:prstGeom prst="chord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521" name="円/楕円 520"/>
                <p:cNvSpPr/>
                <p:nvPr/>
              </p:nvSpPr>
              <p:spPr>
                <a:xfrm>
                  <a:off x="4913988" y="2708920"/>
                  <a:ext cx="864096" cy="864096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522" name="弦 521"/>
                <p:cNvSpPr/>
                <p:nvPr/>
              </p:nvSpPr>
              <p:spPr>
                <a:xfrm rot="17413514">
                  <a:off x="4885895" y="2740803"/>
                  <a:ext cx="863204" cy="848977"/>
                </a:xfrm>
                <a:prstGeom prst="chord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523" name="円/楕円 522"/>
                <p:cNvSpPr/>
                <p:nvPr/>
              </p:nvSpPr>
              <p:spPr>
                <a:xfrm>
                  <a:off x="3779912" y="2996952"/>
                  <a:ext cx="360040" cy="28803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524" name="円/楕円 523"/>
                <p:cNvSpPr/>
                <p:nvPr/>
              </p:nvSpPr>
              <p:spPr>
                <a:xfrm>
                  <a:off x="5137477" y="3021275"/>
                  <a:ext cx="360040" cy="28803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</p:grpSp>
          <p:grpSp>
            <p:nvGrpSpPr>
              <p:cNvPr id="514" name="グループ化 513"/>
              <p:cNvGrpSpPr/>
              <p:nvPr/>
            </p:nvGrpSpPr>
            <p:grpSpPr>
              <a:xfrm>
                <a:off x="4333282" y="3948385"/>
                <a:ext cx="880011" cy="701173"/>
                <a:chOff x="4109793" y="3844323"/>
                <a:chExt cx="1216771" cy="701173"/>
              </a:xfrm>
            </p:grpSpPr>
            <p:sp>
              <p:nvSpPr>
                <p:cNvPr id="516" name="フリーフォーム 515"/>
                <p:cNvSpPr/>
                <p:nvPr/>
              </p:nvSpPr>
              <p:spPr>
                <a:xfrm>
                  <a:off x="4109793" y="4052449"/>
                  <a:ext cx="1204329" cy="493047"/>
                </a:xfrm>
                <a:custGeom>
                  <a:avLst/>
                  <a:gdLst>
                    <a:gd name="connsiteX0" fmla="*/ 700746 w 1204329"/>
                    <a:gd name="connsiteY0" fmla="*/ 188247 h 493047"/>
                    <a:gd name="connsiteX1" fmla="*/ 528468 w 1204329"/>
                    <a:gd name="connsiteY1" fmla="*/ 201499 h 493047"/>
                    <a:gd name="connsiteX2" fmla="*/ 448955 w 1204329"/>
                    <a:gd name="connsiteY2" fmla="*/ 228003 h 493047"/>
                    <a:gd name="connsiteX3" fmla="*/ 369442 w 1204329"/>
                    <a:gd name="connsiteY3" fmla="*/ 281012 h 493047"/>
                    <a:gd name="connsiteX4" fmla="*/ 303181 w 1204329"/>
                    <a:gd name="connsiteY4" fmla="*/ 334021 h 493047"/>
                    <a:gd name="connsiteX5" fmla="*/ 236920 w 1204329"/>
                    <a:gd name="connsiteY5" fmla="*/ 400281 h 493047"/>
                    <a:gd name="connsiteX6" fmla="*/ 170659 w 1204329"/>
                    <a:gd name="connsiteY6" fmla="*/ 440038 h 493047"/>
                    <a:gd name="connsiteX7" fmla="*/ 130903 w 1204329"/>
                    <a:gd name="connsiteY7" fmla="*/ 466542 h 493047"/>
                    <a:gd name="connsiteX8" fmla="*/ 51390 w 1204329"/>
                    <a:gd name="connsiteY8" fmla="*/ 493047 h 493047"/>
                    <a:gd name="connsiteX9" fmla="*/ 24885 w 1204329"/>
                    <a:gd name="connsiteY9" fmla="*/ 347273 h 493047"/>
                    <a:gd name="connsiteX10" fmla="*/ 64642 w 1204329"/>
                    <a:gd name="connsiteY10" fmla="*/ 281012 h 493047"/>
                    <a:gd name="connsiteX11" fmla="*/ 91146 w 1204329"/>
                    <a:gd name="connsiteY11" fmla="*/ 241255 h 493047"/>
                    <a:gd name="connsiteX12" fmla="*/ 170659 w 1204329"/>
                    <a:gd name="connsiteY12" fmla="*/ 201499 h 493047"/>
                    <a:gd name="connsiteX13" fmla="*/ 250172 w 1204329"/>
                    <a:gd name="connsiteY13" fmla="*/ 135238 h 493047"/>
                    <a:gd name="connsiteX14" fmla="*/ 276677 w 1204329"/>
                    <a:gd name="connsiteY14" fmla="*/ 108734 h 493047"/>
                    <a:gd name="connsiteX15" fmla="*/ 329685 w 1204329"/>
                    <a:gd name="connsiteY15" fmla="*/ 82229 h 493047"/>
                    <a:gd name="connsiteX16" fmla="*/ 409198 w 1204329"/>
                    <a:gd name="connsiteY16" fmla="*/ 42473 h 493047"/>
                    <a:gd name="connsiteX17" fmla="*/ 448955 w 1204329"/>
                    <a:gd name="connsiteY17" fmla="*/ 15968 h 493047"/>
                    <a:gd name="connsiteX18" fmla="*/ 806764 w 1204329"/>
                    <a:gd name="connsiteY18" fmla="*/ 15968 h 493047"/>
                    <a:gd name="connsiteX19" fmla="*/ 926033 w 1204329"/>
                    <a:gd name="connsiteY19" fmla="*/ 42473 h 493047"/>
                    <a:gd name="connsiteX20" fmla="*/ 1005546 w 1204329"/>
                    <a:gd name="connsiteY20" fmla="*/ 68977 h 493047"/>
                    <a:gd name="connsiteX21" fmla="*/ 1045303 w 1204329"/>
                    <a:gd name="connsiteY21" fmla="*/ 95481 h 493047"/>
                    <a:gd name="connsiteX22" fmla="*/ 1071807 w 1204329"/>
                    <a:gd name="connsiteY22" fmla="*/ 121986 h 493047"/>
                    <a:gd name="connsiteX23" fmla="*/ 1111564 w 1204329"/>
                    <a:gd name="connsiteY23" fmla="*/ 135238 h 493047"/>
                    <a:gd name="connsiteX24" fmla="*/ 1151320 w 1204329"/>
                    <a:gd name="connsiteY24" fmla="*/ 161742 h 493047"/>
                    <a:gd name="connsiteX25" fmla="*/ 1204329 w 1204329"/>
                    <a:gd name="connsiteY25" fmla="*/ 228003 h 493047"/>
                    <a:gd name="connsiteX26" fmla="*/ 1191077 w 1204329"/>
                    <a:gd name="connsiteY26" fmla="*/ 320768 h 493047"/>
                    <a:gd name="connsiteX27" fmla="*/ 1164572 w 1204329"/>
                    <a:gd name="connsiteY27" fmla="*/ 347273 h 493047"/>
                    <a:gd name="connsiteX28" fmla="*/ 1098311 w 1204329"/>
                    <a:gd name="connsiteY28" fmla="*/ 334021 h 493047"/>
                    <a:gd name="connsiteX29" fmla="*/ 1018798 w 1204329"/>
                    <a:gd name="connsiteY29" fmla="*/ 307516 h 493047"/>
                    <a:gd name="connsiteX30" fmla="*/ 979042 w 1204329"/>
                    <a:gd name="connsiteY30" fmla="*/ 281012 h 493047"/>
                    <a:gd name="connsiteX31" fmla="*/ 939285 w 1204329"/>
                    <a:gd name="connsiteY31" fmla="*/ 267760 h 493047"/>
                    <a:gd name="connsiteX32" fmla="*/ 912781 w 1204329"/>
                    <a:gd name="connsiteY32" fmla="*/ 241255 h 493047"/>
                    <a:gd name="connsiteX33" fmla="*/ 873024 w 1204329"/>
                    <a:gd name="connsiteY33" fmla="*/ 228003 h 493047"/>
                    <a:gd name="connsiteX34" fmla="*/ 727250 w 1204329"/>
                    <a:gd name="connsiteY34" fmla="*/ 201499 h 493047"/>
                    <a:gd name="connsiteX35" fmla="*/ 674242 w 1204329"/>
                    <a:gd name="connsiteY35" fmla="*/ 188247 h 493047"/>
                    <a:gd name="connsiteX36" fmla="*/ 581477 w 1204329"/>
                    <a:gd name="connsiteY36" fmla="*/ 201499 h 493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1204329" h="493047">
                      <a:moveTo>
                        <a:pt x="700746" y="188247"/>
                      </a:moveTo>
                      <a:cubicBezTo>
                        <a:pt x="643320" y="192664"/>
                        <a:pt x="585359" y="192516"/>
                        <a:pt x="528468" y="201499"/>
                      </a:cubicBezTo>
                      <a:cubicBezTo>
                        <a:pt x="500872" y="205856"/>
                        <a:pt x="448955" y="228003"/>
                        <a:pt x="448955" y="228003"/>
                      </a:cubicBezTo>
                      <a:cubicBezTo>
                        <a:pt x="422451" y="245673"/>
                        <a:pt x="391967" y="258488"/>
                        <a:pt x="369442" y="281012"/>
                      </a:cubicBezTo>
                      <a:cubicBezTo>
                        <a:pt x="331675" y="318778"/>
                        <a:pt x="353333" y="300585"/>
                        <a:pt x="303181" y="334021"/>
                      </a:cubicBezTo>
                      <a:cubicBezTo>
                        <a:pt x="257744" y="402177"/>
                        <a:pt x="300028" y="349795"/>
                        <a:pt x="236920" y="400281"/>
                      </a:cubicBezTo>
                      <a:cubicBezTo>
                        <a:pt x="184944" y="441862"/>
                        <a:pt x="239704" y="417023"/>
                        <a:pt x="170659" y="440038"/>
                      </a:cubicBezTo>
                      <a:cubicBezTo>
                        <a:pt x="157407" y="448873"/>
                        <a:pt x="145457" y="460073"/>
                        <a:pt x="130903" y="466542"/>
                      </a:cubicBezTo>
                      <a:cubicBezTo>
                        <a:pt x="105373" y="477889"/>
                        <a:pt x="51390" y="493047"/>
                        <a:pt x="51390" y="493047"/>
                      </a:cubicBezTo>
                      <a:cubicBezTo>
                        <a:pt x="-28123" y="466541"/>
                        <a:pt x="2744" y="491194"/>
                        <a:pt x="24885" y="347273"/>
                      </a:cubicBezTo>
                      <a:cubicBezTo>
                        <a:pt x="32557" y="297406"/>
                        <a:pt x="36784" y="315834"/>
                        <a:pt x="64642" y="281012"/>
                      </a:cubicBezTo>
                      <a:cubicBezTo>
                        <a:pt x="74592" y="268575"/>
                        <a:pt x="79884" y="252517"/>
                        <a:pt x="91146" y="241255"/>
                      </a:cubicBezTo>
                      <a:cubicBezTo>
                        <a:pt x="116835" y="215566"/>
                        <a:pt x="138325" y="212277"/>
                        <a:pt x="170659" y="201499"/>
                      </a:cubicBezTo>
                      <a:cubicBezTo>
                        <a:pt x="253702" y="90775"/>
                        <a:pt x="167387" y="184908"/>
                        <a:pt x="250172" y="135238"/>
                      </a:cubicBezTo>
                      <a:cubicBezTo>
                        <a:pt x="260886" y="128810"/>
                        <a:pt x="266281" y="115665"/>
                        <a:pt x="276677" y="108734"/>
                      </a:cubicBezTo>
                      <a:cubicBezTo>
                        <a:pt x="293114" y="97776"/>
                        <a:pt x="312533" y="92030"/>
                        <a:pt x="329685" y="82229"/>
                      </a:cubicBezTo>
                      <a:cubicBezTo>
                        <a:pt x="401612" y="41128"/>
                        <a:pt x="336312" y="66768"/>
                        <a:pt x="409198" y="42473"/>
                      </a:cubicBezTo>
                      <a:cubicBezTo>
                        <a:pt x="422450" y="33638"/>
                        <a:pt x="434042" y="21561"/>
                        <a:pt x="448955" y="15968"/>
                      </a:cubicBezTo>
                      <a:cubicBezTo>
                        <a:pt x="543325" y="-19421"/>
                        <a:pt x="783320" y="14902"/>
                        <a:pt x="806764" y="15968"/>
                      </a:cubicBezTo>
                      <a:cubicBezTo>
                        <a:pt x="844585" y="23533"/>
                        <a:pt x="888610" y="31246"/>
                        <a:pt x="926033" y="42473"/>
                      </a:cubicBezTo>
                      <a:cubicBezTo>
                        <a:pt x="952793" y="50501"/>
                        <a:pt x="982300" y="53480"/>
                        <a:pt x="1005546" y="68977"/>
                      </a:cubicBezTo>
                      <a:cubicBezTo>
                        <a:pt x="1018798" y="77812"/>
                        <a:pt x="1032866" y="85531"/>
                        <a:pt x="1045303" y="95481"/>
                      </a:cubicBezTo>
                      <a:cubicBezTo>
                        <a:pt x="1055059" y="103286"/>
                        <a:pt x="1061093" y="115558"/>
                        <a:pt x="1071807" y="121986"/>
                      </a:cubicBezTo>
                      <a:cubicBezTo>
                        <a:pt x="1083785" y="129173"/>
                        <a:pt x="1098312" y="130821"/>
                        <a:pt x="1111564" y="135238"/>
                      </a:cubicBezTo>
                      <a:cubicBezTo>
                        <a:pt x="1124816" y="144073"/>
                        <a:pt x="1138883" y="151792"/>
                        <a:pt x="1151320" y="161742"/>
                      </a:cubicBezTo>
                      <a:cubicBezTo>
                        <a:pt x="1178293" y="183321"/>
                        <a:pt x="1184651" y="198487"/>
                        <a:pt x="1204329" y="228003"/>
                      </a:cubicBezTo>
                      <a:cubicBezTo>
                        <a:pt x="1199912" y="258925"/>
                        <a:pt x="1200955" y="291135"/>
                        <a:pt x="1191077" y="320768"/>
                      </a:cubicBezTo>
                      <a:cubicBezTo>
                        <a:pt x="1187126" y="332621"/>
                        <a:pt x="1176941" y="345506"/>
                        <a:pt x="1164572" y="347273"/>
                      </a:cubicBezTo>
                      <a:cubicBezTo>
                        <a:pt x="1142274" y="350459"/>
                        <a:pt x="1120042" y="339948"/>
                        <a:pt x="1098311" y="334021"/>
                      </a:cubicBezTo>
                      <a:cubicBezTo>
                        <a:pt x="1071357" y="326670"/>
                        <a:pt x="1018798" y="307516"/>
                        <a:pt x="1018798" y="307516"/>
                      </a:cubicBezTo>
                      <a:cubicBezTo>
                        <a:pt x="1005546" y="298681"/>
                        <a:pt x="993288" y="288135"/>
                        <a:pt x="979042" y="281012"/>
                      </a:cubicBezTo>
                      <a:cubicBezTo>
                        <a:pt x="966548" y="274765"/>
                        <a:pt x="951263" y="274947"/>
                        <a:pt x="939285" y="267760"/>
                      </a:cubicBezTo>
                      <a:cubicBezTo>
                        <a:pt x="928571" y="261332"/>
                        <a:pt x="923495" y="247683"/>
                        <a:pt x="912781" y="241255"/>
                      </a:cubicBezTo>
                      <a:cubicBezTo>
                        <a:pt x="900803" y="234068"/>
                        <a:pt x="886456" y="231841"/>
                        <a:pt x="873024" y="228003"/>
                      </a:cubicBezTo>
                      <a:cubicBezTo>
                        <a:pt x="794122" y="205460"/>
                        <a:pt x="830484" y="220269"/>
                        <a:pt x="727250" y="201499"/>
                      </a:cubicBezTo>
                      <a:cubicBezTo>
                        <a:pt x="709331" y="198241"/>
                        <a:pt x="691911" y="192664"/>
                        <a:pt x="674242" y="188247"/>
                      </a:cubicBezTo>
                      <a:cubicBezTo>
                        <a:pt x="590372" y="202225"/>
                        <a:pt x="621599" y="201499"/>
                        <a:pt x="581477" y="201499"/>
                      </a:cubicBezTo>
                    </a:path>
                  </a:pathLst>
                </a:custGeom>
                <a:solidFill>
                  <a:srgbClr val="FF66F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517" name="フリーフォーム 516"/>
                <p:cNvSpPr/>
                <p:nvPr/>
              </p:nvSpPr>
              <p:spPr>
                <a:xfrm>
                  <a:off x="4122235" y="3844323"/>
                  <a:ext cx="1204329" cy="493047"/>
                </a:xfrm>
                <a:custGeom>
                  <a:avLst/>
                  <a:gdLst>
                    <a:gd name="connsiteX0" fmla="*/ 700746 w 1204329"/>
                    <a:gd name="connsiteY0" fmla="*/ 188247 h 493047"/>
                    <a:gd name="connsiteX1" fmla="*/ 528468 w 1204329"/>
                    <a:gd name="connsiteY1" fmla="*/ 201499 h 493047"/>
                    <a:gd name="connsiteX2" fmla="*/ 448955 w 1204329"/>
                    <a:gd name="connsiteY2" fmla="*/ 228003 h 493047"/>
                    <a:gd name="connsiteX3" fmla="*/ 369442 w 1204329"/>
                    <a:gd name="connsiteY3" fmla="*/ 281012 h 493047"/>
                    <a:gd name="connsiteX4" fmla="*/ 303181 w 1204329"/>
                    <a:gd name="connsiteY4" fmla="*/ 334021 h 493047"/>
                    <a:gd name="connsiteX5" fmla="*/ 236920 w 1204329"/>
                    <a:gd name="connsiteY5" fmla="*/ 400281 h 493047"/>
                    <a:gd name="connsiteX6" fmla="*/ 170659 w 1204329"/>
                    <a:gd name="connsiteY6" fmla="*/ 440038 h 493047"/>
                    <a:gd name="connsiteX7" fmla="*/ 130903 w 1204329"/>
                    <a:gd name="connsiteY7" fmla="*/ 466542 h 493047"/>
                    <a:gd name="connsiteX8" fmla="*/ 51390 w 1204329"/>
                    <a:gd name="connsiteY8" fmla="*/ 493047 h 493047"/>
                    <a:gd name="connsiteX9" fmla="*/ 24885 w 1204329"/>
                    <a:gd name="connsiteY9" fmla="*/ 347273 h 493047"/>
                    <a:gd name="connsiteX10" fmla="*/ 64642 w 1204329"/>
                    <a:gd name="connsiteY10" fmla="*/ 281012 h 493047"/>
                    <a:gd name="connsiteX11" fmla="*/ 91146 w 1204329"/>
                    <a:gd name="connsiteY11" fmla="*/ 241255 h 493047"/>
                    <a:gd name="connsiteX12" fmla="*/ 170659 w 1204329"/>
                    <a:gd name="connsiteY12" fmla="*/ 201499 h 493047"/>
                    <a:gd name="connsiteX13" fmla="*/ 250172 w 1204329"/>
                    <a:gd name="connsiteY13" fmla="*/ 135238 h 493047"/>
                    <a:gd name="connsiteX14" fmla="*/ 276677 w 1204329"/>
                    <a:gd name="connsiteY14" fmla="*/ 108734 h 493047"/>
                    <a:gd name="connsiteX15" fmla="*/ 329685 w 1204329"/>
                    <a:gd name="connsiteY15" fmla="*/ 82229 h 493047"/>
                    <a:gd name="connsiteX16" fmla="*/ 409198 w 1204329"/>
                    <a:gd name="connsiteY16" fmla="*/ 42473 h 493047"/>
                    <a:gd name="connsiteX17" fmla="*/ 448955 w 1204329"/>
                    <a:gd name="connsiteY17" fmla="*/ 15968 h 493047"/>
                    <a:gd name="connsiteX18" fmla="*/ 806764 w 1204329"/>
                    <a:gd name="connsiteY18" fmla="*/ 15968 h 493047"/>
                    <a:gd name="connsiteX19" fmla="*/ 926033 w 1204329"/>
                    <a:gd name="connsiteY19" fmla="*/ 42473 h 493047"/>
                    <a:gd name="connsiteX20" fmla="*/ 1005546 w 1204329"/>
                    <a:gd name="connsiteY20" fmla="*/ 68977 h 493047"/>
                    <a:gd name="connsiteX21" fmla="*/ 1045303 w 1204329"/>
                    <a:gd name="connsiteY21" fmla="*/ 95481 h 493047"/>
                    <a:gd name="connsiteX22" fmla="*/ 1071807 w 1204329"/>
                    <a:gd name="connsiteY22" fmla="*/ 121986 h 493047"/>
                    <a:gd name="connsiteX23" fmla="*/ 1111564 w 1204329"/>
                    <a:gd name="connsiteY23" fmla="*/ 135238 h 493047"/>
                    <a:gd name="connsiteX24" fmla="*/ 1151320 w 1204329"/>
                    <a:gd name="connsiteY24" fmla="*/ 161742 h 493047"/>
                    <a:gd name="connsiteX25" fmla="*/ 1204329 w 1204329"/>
                    <a:gd name="connsiteY25" fmla="*/ 228003 h 493047"/>
                    <a:gd name="connsiteX26" fmla="*/ 1191077 w 1204329"/>
                    <a:gd name="connsiteY26" fmla="*/ 320768 h 493047"/>
                    <a:gd name="connsiteX27" fmla="*/ 1164572 w 1204329"/>
                    <a:gd name="connsiteY27" fmla="*/ 347273 h 493047"/>
                    <a:gd name="connsiteX28" fmla="*/ 1098311 w 1204329"/>
                    <a:gd name="connsiteY28" fmla="*/ 334021 h 493047"/>
                    <a:gd name="connsiteX29" fmla="*/ 1018798 w 1204329"/>
                    <a:gd name="connsiteY29" fmla="*/ 307516 h 493047"/>
                    <a:gd name="connsiteX30" fmla="*/ 979042 w 1204329"/>
                    <a:gd name="connsiteY30" fmla="*/ 281012 h 493047"/>
                    <a:gd name="connsiteX31" fmla="*/ 939285 w 1204329"/>
                    <a:gd name="connsiteY31" fmla="*/ 267760 h 493047"/>
                    <a:gd name="connsiteX32" fmla="*/ 912781 w 1204329"/>
                    <a:gd name="connsiteY32" fmla="*/ 241255 h 493047"/>
                    <a:gd name="connsiteX33" fmla="*/ 873024 w 1204329"/>
                    <a:gd name="connsiteY33" fmla="*/ 228003 h 493047"/>
                    <a:gd name="connsiteX34" fmla="*/ 727250 w 1204329"/>
                    <a:gd name="connsiteY34" fmla="*/ 201499 h 493047"/>
                    <a:gd name="connsiteX35" fmla="*/ 674242 w 1204329"/>
                    <a:gd name="connsiteY35" fmla="*/ 188247 h 493047"/>
                    <a:gd name="connsiteX36" fmla="*/ 581477 w 1204329"/>
                    <a:gd name="connsiteY36" fmla="*/ 201499 h 493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1204329" h="493047">
                      <a:moveTo>
                        <a:pt x="700746" y="188247"/>
                      </a:moveTo>
                      <a:cubicBezTo>
                        <a:pt x="643320" y="192664"/>
                        <a:pt x="585359" y="192516"/>
                        <a:pt x="528468" y="201499"/>
                      </a:cubicBezTo>
                      <a:cubicBezTo>
                        <a:pt x="500872" y="205856"/>
                        <a:pt x="448955" y="228003"/>
                        <a:pt x="448955" y="228003"/>
                      </a:cubicBezTo>
                      <a:cubicBezTo>
                        <a:pt x="422451" y="245673"/>
                        <a:pt x="391967" y="258488"/>
                        <a:pt x="369442" y="281012"/>
                      </a:cubicBezTo>
                      <a:cubicBezTo>
                        <a:pt x="331675" y="318778"/>
                        <a:pt x="353333" y="300585"/>
                        <a:pt x="303181" y="334021"/>
                      </a:cubicBezTo>
                      <a:cubicBezTo>
                        <a:pt x="257744" y="402177"/>
                        <a:pt x="300028" y="349795"/>
                        <a:pt x="236920" y="400281"/>
                      </a:cubicBezTo>
                      <a:cubicBezTo>
                        <a:pt x="184944" y="441862"/>
                        <a:pt x="239704" y="417023"/>
                        <a:pt x="170659" y="440038"/>
                      </a:cubicBezTo>
                      <a:cubicBezTo>
                        <a:pt x="157407" y="448873"/>
                        <a:pt x="145457" y="460073"/>
                        <a:pt x="130903" y="466542"/>
                      </a:cubicBezTo>
                      <a:cubicBezTo>
                        <a:pt x="105373" y="477889"/>
                        <a:pt x="51390" y="493047"/>
                        <a:pt x="51390" y="493047"/>
                      </a:cubicBezTo>
                      <a:cubicBezTo>
                        <a:pt x="-28123" y="466541"/>
                        <a:pt x="2744" y="491194"/>
                        <a:pt x="24885" y="347273"/>
                      </a:cubicBezTo>
                      <a:cubicBezTo>
                        <a:pt x="32557" y="297406"/>
                        <a:pt x="36784" y="315834"/>
                        <a:pt x="64642" y="281012"/>
                      </a:cubicBezTo>
                      <a:cubicBezTo>
                        <a:pt x="74592" y="268575"/>
                        <a:pt x="79884" y="252517"/>
                        <a:pt x="91146" y="241255"/>
                      </a:cubicBezTo>
                      <a:cubicBezTo>
                        <a:pt x="116835" y="215566"/>
                        <a:pt x="138325" y="212277"/>
                        <a:pt x="170659" y="201499"/>
                      </a:cubicBezTo>
                      <a:cubicBezTo>
                        <a:pt x="253702" y="90775"/>
                        <a:pt x="167387" y="184908"/>
                        <a:pt x="250172" y="135238"/>
                      </a:cubicBezTo>
                      <a:cubicBezTo>
                        <a:pt x="260886" y="128810"/>
                        <a:pt x="266281" y="115665"/>
                        <a:pt x="276677" y="108734"/>
                      </a:cubicBezTo>
                      <a:cubicBezTo>
                        <a:pt x="293114" y="97776"/>
                        <a:pt x="312533" y="92030"/>
                        <a:pt x="329685" y="82229"/>
                      </a:cubicBezTo>
                      <a:cubicBezTo>
                        <a:pt x="401612" y="41128"/>
                        <a:pt x="336312" y="66768"/>
                        <a:pt x="409198" y="42473"/>
                      </a:cubicBezTo>
                      <a:cubicBezTo>
                        <a:pt x="422450" y="33638"/>
                        <a:pt x="434042" y="21561"/>
                        <a:pt x="448955" y="15968"/>
                      </a:cubicBezTo>
                      <a:cubicBezTo>
                        <a:pt x="543325" y="-19421"/>
                        <a:pt x="783320" y="14902"/>
                        <a:pt x="806764" y="15968"/>
                      </a:cubicBezTo>
                      <a:cubicBezTo>
                        <a:pt x="844585" y="23533"/>
                        <a:pt x="888610" y="31246"/>
                        <a:pt x="926033" y="42473"/>
                      </a:cubicBezTo>
                      <a:cubicBezTo>
                        <a:pt x="952793" y="50501"/>
                        <a:pt x="982300" y="53480"/>
                        <a:pt x="1005546" y="68977"/>
                      </a:cubicBezTo>
                      <a:cubicBezTo>
                        <a:pt x="1018798" y="77812"/>
                        <a:pt x="1032866" y="85531"/>
                        <a:pt x="1045303" y="95481"/>
                      </a:cubicBezTo>
                      <a:cubicBezTo>
                        <a:pt x="1055059" y="103286"/>
                        <a:pt x="1061093" y="115558"/>
                        <a:pt x="1071807" y="121986"/>
                      </a:cubicBezTo>
                      <a:cubicBezTo>
                        <a:pt x="1083785" y="129173"/>
                        <a:pt x="1098312" y="130821"/>
                        <a:pt x="1111564" y="135238"/>
                      </a:cubicBezTo>
                      <a:cubicBezTo>
                        <a:pt x="1124816" y="144073"/>
                        <a:pt x="1138883" y="151792"/>
                        <a:pt x="1151320" y="161742"/>
                      </a:cubicBezTo>
                      <a:cubicBezTo>
                        <a:pt x="1178293" y="183321"/>
                        <a:pt x="1184651" y="198487"/>
                        <a:pt x="1204329" y="228003"/>
                      </a:cubicBezTo>
                      <a:cubicBezTo>
                        <a:pt x="1199912" y="258925"/>
                        <a:pt x="1200955" y="291135"/>
                        <a:pt x="1191077" y="320768"/>
                      </a:cubicBezTo>
                      <a:cubicBezTo>
                        <a:pt x="1187126" y="332621"/>
                        <a:pt x="1176941" y="345506"/>
                        <a:pt x="1164572" y="347273"/>
                      </a:cubicBezTo>
                      <a:cubicBezTo>
                        <a:pt x="1142274" y="350459"/>
                        <a:pt x="1120042" y="339948"/>
                        <a:pt x="1098311" y="334021"/>
                      </a:cubicBezTo>
                      <a:cubicBezTo>
                        <a:pt x="1071357" y="326670"/>
                        <a:pt x="1018798" y="307516"/>
                        <a:pt x="1018798" y="307516"/>
                      </a:cubicBezTo>
                      <a:cubicBezTo>
                        <a:pt x="1005546" y="298681"/>
                        <a:pt x="993288" y="288135"/>
                        <a:pt x="979042" y="281012"/>
                      </a:cubicBezTo>
                      <a:cubicBezTo>
                        <a:pt x="966548" y="274765"/>
                        <a:pt x="951263" y="274947"/>
                        <a:pt x="939285" y="267760"/>
                      </a:cubicBezTo>
                      <a:cubicBezTo>
                        <a:pt x="928571" y="261332"/>
                        <a:pt x="923495" y="247683"/>
                        <a:pt x="912781" y="241255"/>
                      </a:cubicBezTo>
                      <a:cubicBezTo>
                        <a:pt x="900803" y="234068"/>
                        <a:pt x="886456" y="231841"/>
                        <a:pt x="873024" y="228003"/>
                      </a:cubicBezTo>
                      <a:cubicBezTo>
                        <a:pt x="794122" y="205460"/>
                        <a:pt x="830484" y="220269"/>
                        <a:pt x="727250" y="201499"/>
                      </a:cubicBezTo>
                      <a:cubicBezTo>
                        <a:pt x="709331" y="198241"/>
                        <a:pt x="691911" y="192664"/>
                        <a:pt x="674242" y="188247"/>
                      </a:cubicBezTo>
                      <a:cubicBezTo>
                        <a:pt x="590372" y="202225"/>
                        <a:pt x="621599" y="201499"/>
                        <a:pt x="581477" y="201499"/>
                      </a:cubicBezTo>
                    </a:path>
                  </a:pathLst>
                </a:custGeom>
                <a:solidFill>
                  <a:srgbClr val="FF66F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</p:grpSp>
          <p:sp>
            <p:nvSpPr>
              <p:cNvPr id="515" name="正方形/長方形 514"/>
              <p:cNvSpPr/>
              <p:nvPr/>
            </p:nvSpPr>
            <p:spPr>
              <a:xfrm>
                <a:off x="3211081" y="1525873"/>
                <a:ext cx="3110384" cy="1353091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ja-JP" altLang="en-US" sz="2000" b="0" cap="none" spc="0" dirty="0" smtClean="0">
                    <a:ln w="18415" cmpd="sng">
                      <a:solidFill>
                        <a:sysClr val="windowText" lastClr="000000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</a:rPr>
                  <a:t>もんだい</a:t>
                </a:r>
                <a:endParaRPr lang="ja-JP" altLang="en-US" sz="2000" b="0" cap="none" spc="0" dirty="0">
                  <a:ln w="18415" cmpd="sng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266" name="グループ化 265"/>
            <p:cNvGrpSpPr/>
            <p:nvPr/>
          </p:nvGrpSpPr>
          <p:grpSpPr>
            <a:xfrm>
              <a:off x="1935937" y="263632"/>
              <a:ext cx="1455374" cy="1384722"/>
              <a:chOff x="2744777" y="1484784"/>
              <a:chExt cx="4050390" cy="4682851"/>
            </a:xfrm>
          </p:grpSpPr>
          <p:grpSp>
            <p:nvGrpSpPr>
              <p:cNvPr id="501" name="グループ化 500"/>
              <p:cNvGrpSpPr/>
              <p:nvPr/>
            </p:nvGrpSpPr>
            <p:grpSpPr>
              <a:xfrm>
                <a:off x="2744777" y="1484784"/>
                <a:ext cx="4050390" cy="4682851"/>
                <a:chOff x="2668961" y="1844824"/>
                <a:chExt cx="4050390" cy="4682851"/>
              </a:xfrm>
            </p:grpSpPr>
            <p:sp>
              <p:nvSpPr>
                <p:cNvPr id="506" name="フリーフォーム 505"/>
                <p:cNvSpPr/>
                <p:nvPr/>
              </p:nvSpPr>
              <p:spPr>
                <a:xfrm>
                  <a:off x="2668961" y="1844824"/>
                  <a:ext cx="4050390" cy="4682851"/>
                </a:xfrm>
                <a:custGeom>
                  <a:avLst/>
                  <a:gdLst>
                    <a:gd name="connsiteX0" fmla="*/ 1277497 w 4050390"/>
                    <a:gd name="connsiteY0" fmla="*/ 35515 h 4334120"/>
                    <a:gd name="connsiteX1" fmla="*/ 747410 w 4050390"/>
                    <a:gd name="connsiteY1" fmla="*/ 287306 h 4334120"/>
                    <a:gd name="connsiteX2" fmla="*/ 349845 w 4050390"/>
                    <a:gd name="connsiteY2" fmla="*/ 936663 h 4334120"/>
                    <a:gd name="connsiteX3" fmla="*/ 190819 w 4050390"/>
                    <a:gd name="connsiteY3" fmla="*/ 2672698 h 4334120"/>
                    <a:gd name="connsiteX4" fmla="*/ 204071 w 4050390"/>
                    <a:gd name="connsiteY4" fmla="*/ 4209950 h 4334120"/>
                    <a:gd name="connsiteX5" fmla="*/ 270332 w 4050390"/>
                    <a:gd name="connsiteY5" fmla="*/ 4249706 h 4334120"/>
                    <a:gd name="connsiteX6" fmla="*/ 3649637 w 4050390"/>
                    <a:gd name="connsiteY6" fmla="*/ 4302715 h 4334120"/>
                    <a:gd name="connsiteX7" fmla="*/ 4020697 w 4050390"/>
                    <a:gd name="connsiteY7" fmla="*/ 4249706 h 4334120"/>
                    <a:gd name="connsiteX8" fmla="*/ 3967689 w 4050390"/>
                    <a:gd name="connsiteY8" fmla="*/ 4156941 h 4334120"/>
                    <a:gd name="connsiteX9" fmla="*/ 3914680 w 4050390"/>
                    <a:gd name="connsiteY9" fmla="*/ 2526924 h 4334120"/>
                    <a:gd name="connsiteX10" fmla="*/ 3768906 w 4050390"/>
                    <a:gd name="connsiteY10" fmla="*/ 578854 h 4334120"/>
                    <a:gd name="connsiteX11" fmla="*/ 2152141 w 4050390"/>
                    <a:gd name="connsiteY11" fmla="*/ 22263 h 4334120"/>
                    <a:gd name="connsiteX12" fmla="*/ 1065463 w 4050390"/>
                    <a:gd name="connsiteY12" fmla="*/ 101776 h 4334120"/>
                    <a:gd name="connsiteX13" fmla="*/ 1065463 w 4050390"/>
                    <a:gd name="connsiteY13" fmla="*/ 101776 h 43341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4050390" h="4334120">
                      <a:moveTo>
                        <a:pt x="1277497" y="35515"/>
                      </a:moveTo>
                      <a:cubicBezTo>
                        <a:pt x="1089758" y="86315"/>
                        <a:pt x="902019" y="137115"/>
                        <a:pt x="747410" y="287306"/>
                      </a:cubicBezTo>
                      <a:cubicBezTo>
                        <a:pt x="592801" y="437497"/>
                        <a:pt x="442610" y="539098"/>
                        <a:pt x="349845" y="936663"/>
                      </a:cubicBezTo>
                      <a:cubicBezTo>
                        <a:pt x="257080" y="1334228"/>
                        <a:pt x="215115" y="2127150"/>
                        <a:pt x="190819" y="2672698"/>
                      </a:cubicBezTo>
                      <a:cubicBezTo>
                        <a:pt x="166523" y="3218246"/>
                        <a:pt x="190819" y="3947115"/>
                        <a:pt x="204071" y="4209950"/>
                      </a:cubicBezTo>
                      <a:cubicBezTo>
                        <a:pt x="217323" y="4472785"/>
                        <a:pt x="-303929" y="4234245"/>
                        <a:pt x="270332" y="4249706"/>
                      </a:cubicBezTo>
                      <a:cubicBezTo>
                        <a:pt x="844593" y="4265167"/>
                        <a:pt x="3024576" y="4302715"/>
                        <a:pt x="3649637" y="4302715"/>
                      </a:cubicBezTo>
                      <a:cubicBezTo>
                        <a:pt x="4274698" y="4302715"/>
                        <a:pt x="3967688" y="4274002"/>
                        <a:pt x="4020697" y="4249706"/>
                      </a:cubicBezTo>
                      <a:cubicBezTo>
                        <a:pt x="4073706" y="4225410"/>
                        <a:pt x="3985359" y="4444071"/>
                        <a:pt x="3967689" y="4156941"/>
                      </a:cubicBezTo>
                      <a:cubicBezTo>
                        <a:pt x="3950020" y="3869811"/>
                        <a:pt x="3947811" y="3123272"/>
                        <a:pt x="3914680" y="2526924"/>
                      </a:cubicBezTo>
                      <a:cubicBezTo>
                        <a:pt x="3881550" y="1930576"/>
                        <a:pt x="4062663" y="996298"/>
                        <a:pt x="3768906" y="578854"/>
                      </a:cubicBezTo>
                      <a:cubicBezTo>
                        <a:pt x="3475150" y="161411"/>
                        <a:pt x="2602715" y="101776"/>
                        <a:pt x="2152141" y="22263"/>
                      </a:cubicBezTo>
                      <a:cubicBezTo>
                        <a:pt x="1701567" y="-57250"/>
                        <a:pt x="1065463" y="101776"/>
                        <a:pt x="1065463" y="101776"/>
                      </a:cubicBezTo>
                      <a:lnTo>
                        <a:pt x="1065463" y="101776"/>
                      </a:lnTo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507" name="円/楕円 506"/>
                <p:cNvSpPr/>
                <p:nvPr/>
              </p:nvSpPr>
              <p:spPr>
                <a:xfrm>
                  <a:off x="3539968" y="2708920"/>
                  <a:ext cx="864096" cy="864096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508" name="弦 507"/>
                <p:cNvSpPr/>
                <p:nvPr/>
              </p:nvSpPr>
              <p:spPr>
                <a:xfrm rot="17413514">
                  <a:off x="3511875" y="2740803"/>
                  <a:ext cx="863204" cy="848977"/>
                </a:xfrm>
                <a:prstGeom prst="chord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509" name="円/楕円 508"/>
                <p:cNvSpPr/>
                <p:nvPr/>
              </p:nvSpPr>
              <p:spPr>
                <a:xfrm>
                  <a:off x="4913988" y="2708920"/>
                  <a:ext cx="864096" cy="864096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510" name="弦 509"/>
                <p:cNvSpPr/>
                <p:nvPr/>
              </p:nvSpPr>
              <p:spPr>
                <a:xfrm rot="17413514">
                  <a:off x="4885895" y="2740803"/>
                  <a:ext cx="863204" cy="848977"/>
                </a:xfrm>
                <a:prstGeom prst="chord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511" name="円/楕円 510"/>
                <p:cNvSpPr/>
                <p:nvPr/>
              </p:nvSpPr>
              <p:spPr>
                <a:xfrm>
                  <a:off x="3779912" y="2996952"/>
                  <a:ext cx="360040" cy="28803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512" name="円/楕円 511"/>
                <p:cNvSpPr/>
                <p:nvPr/>
              </p:nvSpPr>
              <p:spPr>
                <a:xfrm>
                  <a:off x="5137477" y="3021275"/>
                  <a:ext cx="360040" cy="28803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</p:grpSp>
          <p:grpSp>
            <p:nvGrpSpPr>
              <p:cNvPr id="502" name="グループ化 501"/>
              <p:cNvGrpSpPr/>
              <p:nvPr/>
            </p:nvGrpSpPr>
            <p:grpSpPr>
              <a:xfrm>
                <a:off x="4333282" y="3948385"/>
                <a:ext cx="880011" cy="701173"/>
                <a:chOff x="4109793" y="3844323"/>
                <a:chExt cx="1216771" cy="701173"/>
              </a:xfrm>
            </p:grpSpPr>
            <p:sp>
              <p:nvSpPr>
                <p:cNvPr id="504" name="フリーフォーム 503"/>
                <p:cNvSpPr/>
                <p:nvPr/>
              </p:nvSpPr>
              <p:spPr>
                <a:xfrm>
                  <a:off x="4109793" y="4052449"/>
                  <a:ext cx="1204329" cy="493047"/>
                </a:xfrm>
                <a:custGeom>
                  <a:avLst/>
                  <a:gdLst>
                    <a:gd name="connsiteX0" fmla="*/ 700746 w 1204329"/>
                    <a:gd name="connsiteY0" fmla="*/ 188247 h 493047"/>
                    <a:gd name="connsiteX1" fmla="*/ 528468 w 1204329"/>
                    <a:gd name="connsiteY1" fmla="*/ 201499 h 493047"/>
                    <a:gd name="connsiteX2" fmla="*/ 448955 w 1204329"/>
                    <a:gd name="connsiteY2" fmla="*/ 228003 h 493047"/>
                    <a:gd name="connsiteX3" fmla="*/ 369442 w 1204329"/>
                    <a:gd name="connsiteY3" fmla="*/ 281012 h 493047"/>
                    <a:gd name="connsiteX4" fmla="*/ 303181 w 1204329"/>
                    <a:gd name="connsiteY4" fmla="*/ 334021 h 493047"/>
                    <a:gd name="connsiteX5" fmla="*/ 236920 w 1204329"/>
                    <a:gd name="connsiteY5" fmla="*/ 400281 h 493047"/>
                    <a:gd name="connsiteX6" fmla="*/ 170659 w 1204329"/>
                    <a:gd name="connsiteY6" fmla="*/ 440038 h 493047"/>
                    <a:gd name="connsiteX7" fmla="*/ 130903 w 1204329"/>
                    <a:gd name="connsiteY7" fmla="*/ 466542 h 493047"/>
                    <a:gd name="connsiteX8" fmla="*/ 51390 w 1204329"/>
                    <a:gd name="connsiteY8" fmla="*/ 493047 h 493047"/>
                    <a:gd name="connsiteX9" fmla="*/ 24885 w 1204329"/>
                    <a:gd name="connsiteY9" fmla="*/ 347273 h 493047"/>
                    <a:gd name="connsiteX10" fmla="*/ 64642 w 1204329"/>
                    <a:gd name="connsiteY10" fmla="*/ 281012 h 493047"/>
                    <a:gd name="connsiteX11" fmla="*/ 91146 w 1204329"/>
                    <a:gd name="connsiteY11" fmla="*/ 241255 h 493047"/>
                    <a:gd name="connsiteX12" fmla="*/ 170659 w 1204329"/>
                    <a:gd name="connsiteY12" fmla="*/ 201499 h 493047"/>
                    <a:gd name="connsiteX13" fmla="*/ 250172 w 1204329"/>
                    <a:gd name="connsiteY13" fmla="*/ 135238 h 493047"/>
                    <a:gd name="connsiteX14" fmla="*/ 276677 w 1204329"/>
                    <a:gd name="connsiteY14" fmla="*/ 108734 h 493047"/>
                    <a:gd name="connsiteX15" fmla="*/ 329685 w 1204329"/>
                    <a:gd name="connsiteY15" fmla="*/ 82229 h 493047"/>
                    <a:gd name="connsiteX16" fmla="*/ 409198 w 1204329"/>
                    <a:gd name="connsiteY16" fmla="*/ 42473 h 493047"/>
                    <a:gd name="connsiteX17" fmla="*/ 448955 w 1204329"/>
                    <a:gd name="connsiteY17" fmla="*/ 15968 h 493047"/>
                    <a:gd name="connsiteX18" fmla="*/ 806764 w 1204329"/>
                    <a:gd name="connsiteY18" fmla="*/ 15968 h 493047"/>
                    <a:gd name="connsiteX19" fmla="*/ 926033 w 1204329"/>
                    <a:gd name="connsiteY19" fmla="*/ 42473 h 493047"/>
                    <a:gd name="connsiteX20" fmla="*/ 1005546 w 1204329"/>
                    <a:gd name="connsiteY20" fmla="*/ 68977 h 493047"/>
                    <a:gd name="connsiteX21" fmla="*/ 1045303 w 1204329"/>
                    <a:gd name="connsiteY21" fmla="*/ 95481 h 493047"/>
                    <a:gd name="connsiteX22" fmla="*/ 1071807 w 1204329"/>
                    <a:gd name="connsiteY22" fmla="*/ 121986 h 493047"/>
                    <a:gd name="connsiteX23" fmla="*/ 1111564 w 1204329"/>
                    <a:gd name="connsiteY23" fmla="*/ 135238 h 493047"/>
                    <a:gd name="connsiteX24" fmla="*/ 1151320 w 1204329"/>
                    <a:gd name="connsiteY24" fmla="*/ 161742 h 493047"/>
                    <a:gd name="connsiteX25" fmla="*/ 1204329 w 1204329"/>
                    <a:gd name="connsiteY25" fmla="*/ 228003 h 493047"/>
                    <a:gd name="connsiteX26" fmla="*/ 1191077 w 1204329"/>
                    <a:gd name="connsiteY26" fmla="*/ 320768 h 493047"/>
                    <a:gd name="connsiteX27" fmla="*/ 1164572 w 1204329"/>
                    <a:gd name="connsiteY27" fmla="*/ 347273 h 493047"/>
                    <a:gd name="connsiteX28" fmla="*/ 1098311 w 1204329"/>
                    <a:gd name="connsiteY28" fmla="*/ 334021 h 493047"/>
                    <a:gd name="connsiteX29" fmla="*/ 1018798 w 1204329"/>
                    <a:gd name="connsiteY29" fmla="*/ 307516 h 493047"/>
                    <a:gd name="connsiteX30" fmla="*/ 979042 w 1204329"/>
                    <a:gd name="connsiteY30" fmla="*/ 281012 h 493047"/>
                    <a:gd name="connsiteX31" fmla="*/ 939285 w 1204329"/>
                    <a:gd name="connsiteY31" fmla="*/ 267760 h 493047"/>
                    <a:gd name="connsiteX32" fmla="*/ 912781 w 1204329"/>
                    <a:gd name="connsiteY32" fmla="*/ 241255 h 493047"/>
                    <a:gd name="connsiteX33" fmla="*/ 873024 w 1204329"/>
                    <a:gd name="connsiteY33" fmla="*/ 228003 h 493047"/>
                    <a:gd name="connsiteX34" fmla="*/ 727250 w 1204329"/>
                    <a:gd name="connsiteY34" fmla="*/ 201499 h 493047"/>
                    <a:gd name="connsiteX35" fmla="*/ 674242 w 1204329"/>
                    <a:gd name="connsiteY35" fmla="*/ 188247 h 493047"/>
                    <a:gd name="connsiteX36" fmla="*/ 581477 w 1204329"/>
                    <a:gd name="connsiteY36" fmla="*/ 201499 h 493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1204329" h="493047">
                      <a:moveTo>
                        <a:pt x="700746" y="188247"/>
                      </a:moveTo>
                      <a:cubicBezTo>
                        <a:pt x="643320" y="192664"/>
                        <a:pt x="585359" y="192516"/>
                        <a:pt x="528468" y="201499"/>
                      </a:cubicBezTo>
                      <a:cubicBezTo>
                        <a:pt x="500872" y="205856"/>
                        <a:pt x="448955" y="228003"/>
                        <a:pt x="448955" y="228003"/>
                      </a:cubicBezTo>
                      <a:cubicBezTo>
                        <a:pt x="422451" y="245673"/>
                        <a:pt x="391967" y="258488"/>
                        <a:pt x="369442" y="281012"/>
                      </a:cubicBezTo>
                      <a:cubicBezTo>
                        <a:pt x="331675" y="318778"/>
                        <a:pt x="353333" y="300585"/>
                        <a:pt x="303181" y="334021"/>
                      </a:cubicBezTo>
                      <a:cubicBezTo>
                        <a:pt x="257744" y="402177"/>
                        <a:pt x="300028" y="349795"/>
                        <a:pt x="236920" y="400281"/>
                      </a:cubicBezTo>
                      <a:cubicBezTo>
                        <a:pt x="184944" y="441862"/>
                        <a:pt x="239704" y="417023"/>
                        <a:pt x="170659" y="440038"/>
                      </a:cubicBezTo>
                      <a:cubicBezTo>
                        <a:pt x="157407" y="448873"/>
                        <a:pt x="145457" y="460073"/>
                        <a:pt x="130903" y="466542"/>
                      </a:cubicBezTo>
                      <a:cubicBezTo>
                        <a:pt x="105373" y="477889"/>
                        <a:pt x="51390" y="493047"/>
                        <a:pt x="51390" y="493047"/>
                      </a:cubicBezTo>
                      <a:cubicBezTo>
                        <a:pt x="-28123" y="466541"/>
                        <a:pt x="2744" y="491194"/>
                        <a:pt x="24885" y="347273"/>
                      </a:cubicBezTo>
                      <a:cubicBezTo>
                        <a:pt x="32557" y="297406"/>
                        <a:pt x="36784" y="315834"/>
                        <a:pt x="64642" y="281012"/>
                      </a:cubicBezTo>
                      <a:cubicBezTo>
                        <a:pt x="74592" y="268575"/>
                        <a:pt x="79884" y="252517"/>
                        <a:pt x="91146" y="241255"/>
                      </a:cubicBezTo>
                      <a:cubicBezTo>
                        <a:pt x="116835" y="215566"/>
                        <a:pt x="138325" y="212277"/>
                        <a:pt x="170659" y="201499"/>
                      </a:cubicBezTo>
                      <a:cubicBezTo>
                        <a:pt x="253702" y="90775"/>
                        <a:pt x="167387" y="184908"/>
                        <a:pt x="250172" y="135238"/>
                      </a:cubicBezTo>
                      <a:cubicBezTo>
                        <a:pt x="260886" y="128810"/>
                        <a:pt x="266281" y="115665"/>
                        <a:pt x="276677" y="108734"/>
                      </a:cubicBezTo>
                      <a:cubicBezTo>
                        <a:pt x="293114" y="97776"/>
                        <a:pt x="312533" y="92030"/>
                        <a:pt x="329685" y="82229"/>
                      </a:cubicBezTo>
                      <a:cubicBezTo>
                        <a:pt x="401612" y="41128"/>
                        <a:pt x="336312" y="66768"/>
                        <a:pt x="409198" y="42473"/>
                      </a:cubicBezTo>
                      <a:cubicBezTo>
                        <a:pt x="422450" y="33638"/>
                        <a:pt x="434042" y="21561"/>
                        <a:pt x="448955" y="15968"/>
                      </a:cubicBezTo>
                      <a:cubicBezTo>
                        <a:pt x="543325" y="-19421"/>
                        <a:pt x="783320" y="14902"/>
                        <a:pt x="806764" y="15968"/>
                      </a:cubicBezTo>
                      <a:cubicBezTo>
                        <a:pt x="844585" y="23533"/>
                        <a:pt x="888610" y="31246"/>
                        <a:pt x="926033" y="42473"/>
                      </a:cubicBezTo>
                      <a:cubicBezTo>
                        <a:pt x="952793" y="50501"/>
                        <a:pt x="982300" y="53480"/>
                        <a:pt x="1005546" y="68977"/>
                      </a:cubicBezTo>
                      <a:cubicBezTo>
                        <a:pt x="1018798" y="77812"/>
                        <a:pt x="1032866" y="85531"/>
                        <a:pt x="1045303" y="95481"/>
                      </a:cubicBezTo>
                      <a:cubicBezTo>
                        <a:pt x="1055059" y="103286"/>
                        <a:pt x="1061093" y="115558"/>
                        <a:pt x="1071807" y="121986"/>
                      </a:cubicBezTo>
                      <a:cubicBezTo>
                        <a:pt x="1083785" y="129173"/>
                        <a:pt x="1098312" y="130821"/>
                        <a:pt x="1111564" y="135238"/>
                      </a:cubicBezTo>
                      <a:cubicBezTo>
                        <a:pt x="1124816" y="144073"/>
                        <a:pt x="1138883" y="151792"/>
                        <a:pt x="1151320" y="161742"/>
                      </a:cubicBezTo>
                      <a:cubicBezTo>
                        <a:pt x="1178293" y="183321"/>
                        <a:pt x="1184651" y="198487"/>
                        <a:pt x="1204329" y="228003"/>
                      </a:cubicBezTo>
                      <a:cubicBezTo>
                        <a:pt x="1199912" y="258925"/>
                        <a:pt x="1200955" y="291135"/>
                        <a:pt x="1191077" y="320768"/>
                      </a:cubicBezTo>
                      <a:cubicBezTo>
                        <a:pt x="1187126" y="332621"/>
                        <a:pt x="1176941" y="345506"/>
                        <a:pt x="1164572" y="347273"/>
                      </a:cubicBezTo>
                      <a:cubicBezTo>
                        <a:pt x="1142274" y="350459"/>
                        <a:pt x="1120042" y="339948"/>
                        <a:pt x="1098311" y="334021"/>
                      </a:cubicBezTo>
                      <a:cubicBezTo>
                        <a:pt x="1071357" y="326670"/>
                        <a:pt x="1018798" y="307516"/>
                        <a:pt x="1018798" y="307516"/>
                      </a:cubicBezTo>
                      <a:cubicBezTo>
                        <a:pt x="1005546" y="298681"/>
                        <a:pt x="993288" y="288135"/>
                        <a:pt x="979042" y="281012"/>
                      </a:cubicBezTo>
                      <a:cubicBezTo>
                        <a:pt x="966548" y="274765"/>
                        <a:pt x="951263" y="274947"/>
                        <a:pt x="939285" y="267760"/>
                      </a:cubicBezTo>
                      <a:cubicBezTo>
                        <a:pt x="928571" y="261332"/>
                        <a:pt x="923495" y="247683"/>
                        <a:pt x="912781" y="241255"/>
                      </a:cubicBezTo>
                      <a:cubicBezTo>
                        <a:pt x="900803" y="234068"/>
                        <a:pt x="886456" y="231841"/>
                        <a:pt x="873024" y="228003"/>
                      </a:cubicBezTo>
                      <a:cubicBezTo>
                        <a:pt x="794122" y="205460"/>
                        <a:pt x="830484" y="220269"/>
                        <a:pt x="727250" y="201499"/>
                      </a:cubicBezTo>
                      <a:cubicBezTo>
                        <a:pt x="709331" y="198241"/>
                        <a:pt x="691911" y="192664"/>
                        <a:pt x="674242" y="188247"/>
                      </a:cubicBezTo>
                      <a:cubicBezTo>
                        <a:pt x="590372" y="202225"/>
                        <a:pt x="621599" y="201499"/>
                        <a:pt x="581477" y="201499"/>
                      </a:cubicBezTo>
                    </a:path>
                  </a:pathLst>
                </a:custGeom>
                <a:solidFill>
                  <a:srgbClr val="FF66F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505" name="フリーフォーム 504"/>
                <p:cNvSpPr/>
                <p:nvPr/>
              </p:nvSpPr>
              <p:spPr>
                <a:xfrm>
                  <a:off x="4122235" y="3844323"/>
                  <a:ext cx="1204329" cy="493047"/>
                </a:xfrm>
                <a:custGeom>
                  <a:avLst/>
                  <a:gdLst>
                    <a:gd name="connsiteX0" fmla="*/ 700746 w 1204329"/>
                    <a:gd name="connsiteY0" fmla="*/ 188247 h 493047"/>
                    <a:gd name="connsiteX1" fmla="*/ 528468 w 1204329"/>
                    <a:gd name="connsiteY1" fmla="*/ 201499 h 493047"/>
                    <a:gd name="connsiteX2" fmla="*/ 448955 w 1204329"/>
                    <a:gd name="connsiteY2" fmla="*/ 228003 h 493047"/>
                    <a:gd name="connsiteX3" fmla="*/ 369442 w 1204329"/>
                    <a:gd name="connsiteY3" fmla="*/ 281012 h 493047"/>
                    <a:gd name="connsiteX4" fmla="*/ 303181 w 1204329"/>
                    <a:gd name="connsiteY4" fmla="*/ 334021 h 493047"/>
                    <a:gd name="connsiteX5" fmla="*/ 236920 w 1204329"/>
                    <a:gd name="connsiteY5" fmla="*/ 400281 h 493047"/>
                    <a:gd name="connsiteX6" fmla="*/ 170659 w 1204329"/>
                    <a:gd name="connsiteY6" fmla="*/ 440038 h 493047"/>
                    <a:gd name="connsiteX7" fmla="*/ 130903 w 1204329"/>
                    <a:gd name="connsiteY7" fmla="*/ 466542 h 493047"/>
                    <a:gd name="connsiteX8" fmla="*/ 51390 w 1204329"/>
                    <a:gd name="connsiteY8" fmla="*/ 493047 h 493047"/>
                    <a:gd name="connsiteX9" fmla="*/ 24885 w 1204329"/>
                    <a:gd name="connsiteY9" fmla="*/ 347273 h 493047"/>
                    <a:gd name="connsiteX10" fmla="*/ 64642 w 1204329"/>
                    <a:gd name="connsiteY10" fmla="*/ 281012 h 493047"/>
                    <a:gd name="connsiteX11" fmla="*/ 91146 w 1204329"/>
                    <a:gd name="connsiteY11" fmla="*/ 241255 h 493047"/>
                    <a:gd name="connsiteX12" fmla="*/ 170659 w 1204329"/>
                    <a:gd name="connsiteY12" fmla="*/ 201499 h 493047"/>
                    <a:gd name="connsiteX13" fmla="*/ 250172 w 1204329"/>
                    <a:gd name="connsiteY13" fmla="*/ 135238 h 493047"/>
                    <a:gd name="connsiteX14" fmla="*/ 276677 w 1204329"/>
                    <a:gd name="connsiteY14" fmla="*/ 108734 h 493047"/>
                    <a:gd name="connsiteX15" fmla="*/ 329685 w 1204329"/>
                    <a:gd name="connsiteY15" fmla="*/ 82229 h 493047"/>
                    <a:gd name="connsiteX16" fmla="*/ 409198 w 1204329"/>
                    <a:gd name="connsiteY16" fmla="*/ 42473 h 493047"/>
                    <a:gd name="connsiteX17" fmla="*/ 448955 w 1204329"/>
                    <a:gd name="connsiteY17" fmla="*/ 15968 h 493047"/>
                    <a:gd name="connsiteX18" fmla="*/ 806764 w 1204329"/>
                    <a:gd name="connsiteY18" fmla="*/ 15968 h 493047"/>
                    <a:gd name="connsiteX19" fmla="*/ 926033 w 1204329"/>
                    <a:gd name="connsiteY19" fmla="*/ 42473 h 493047"/>
                    <a:gd name="connsiteX20" fmla="*/ 1005546 w 1204329"/>
                    <a:gd name="connsiteY20" fmla="*/ 68977 h 493047"/>
                    <a:gd name="connsiteX21" fmla="*/ 1045303 w 1204329"/>
                    <a:gd name="connsiteY21" fmla="*/ 95481 h 493047"/>
                    <a:gd name="connsiteX22" fmla="*/ 1071807 w 1204329"/>
                    <a:gd name="connsiteY22" fmla="*/ 121986 h 493047"/>
                    <a:gd name="connsiteX23" fmla="*/ 1111564 w 1204329"/>
                    <a:gd name="connsiteY23" fmla="*/ 135238 h 493047"/>
                    <a:gd name="connsiteX24" fmla="*/ 1151320 w 1204329"/>
                    <a:gd name="connsiteY24" fmla="*/ 161742 h 493047"/>
                    <a:gd name="connsiteX25" fmla="*/ 1204329 w 1204329"/>
                    <a:gd name="connsiteY25" fmla="*/ 228003 h 493047"/>
                    <a:gd name="connsiteX26" fmla="*/ 1191077 w 1204329"/>
                    <a:gd name="connsiteY26" fmla="*/ 320768 h 493047"/>
                    <a:gd name="connsiteX27" fmla="*/ 1164572 w 1204329"/>
                    <a:gd name="connsiteY27" fmla="*/ 347273 h 493047"/>
                    <a:gd name="connsiteX28" fmla="*/ 1098311 w 1204329"/>
                    <a:gd name="connsiteY28" fmla="*/ 334021 h 493047"/>
                    <a:gd name="connsiteX29" fmla="*/ 1018798 w 1204329"/>
                    <a:gd name="connsiteY29" fmla="*/ 307516 h 493047"/>
                    <a:gd name="connsiteX30" fmla="*/ 979042 w 1204329"/>
                    <a:gd name="connsiteY30" fmla="*/ 281012 h 493047"/>
                    <a:gd name="connsiteX31" fmla="*/ 939285 w 1204329"/>
                    <a:gd name="connsiteY31" fmla="*/ 267760 h 493047"/>
                    <a:gd name="connsiteX32" fmla="*/ 912781 w 1204329"/>
                    <a:gd name="connsiteY32" fmla="*/ 241255 h 493047"/>
                    <a:gd name="connsiteX33" fmla="*/ 873024 w 1204329"/>
                    <a:gd name="connsiteY33" fmla="*/ 228003 h 493047"/>
                    <a:gd name="connsiteX34" fmla="*/ 727250 w 1204329"/>
                    <a:gd name="connsiteY34" fmla="*/ 201499 h 493047"/>
                    <a:gd name="connsiteX35" fmla="*/ 674242 w 1204329"/>
                    <a:gd name="connsiteY35" fmla="*/ 188247 h 493047"/>
                    <a:gd name="connsiteX36" fmla="*/ 581477 w 1204329"/>
                    <a:gd name="connsiteY36" fmla="*/ 201499 h 493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1204329" h="493047">
                      <a:moveTo>
                        <a:pt x="700746" y="188247"/>
                      </a:moveTo>
                      <a:cubicBezTo>
                        <a:pt x="643320" y="192664"/>
                        <a:pt x="585359" y="192516"/>
                        <a:pt x="528468" y="201499"/>
                      </a:cubicBezTo>
                      <a:cubicBezTo>
                        <a:pt x="500872" y="205856"/>
                        <a:pt x="448955" y="228003"/>
                        <a:pt x="448955" y="228003"/>
                      </a:cubicBezTo>
                      <a:cubicBezTo>
                        <a:pt x="422451" y="245673"/>
                        <a:pt x="391967" y="258488"/>
                        <a:pt x="369442" y="281012"/>
                      </a:cubicBezTo>
                      <a:cubicBezTo>
                        <a:pt x="331675" y="318778"/>
                        <a:pt x="353333" y="300585"/>
                        <a:pt x="303181" y="334021"/>
                      </a:cubicBezTo>
                      <a:cubicBezTo>
                        <a:pt x="257744" y="402177"/>
                        <a:pt x="300028" y="349795"/>
                        <a:pt x="236920" y="400281"/>
                      </a:cubicBezTo>
                      <a:cubicBezTo>
                        <a:pt x="184944" y="441862"/>
                        <a:pt x="239704" y="417023"/>
                        <a:pt x="170659" y="440038"/>
                      </a:cubicBezTo>
                      <a:cubicBezTo>
                        <a:pt x="157407" y="448873"/>
                        <a:pt x="145457" y="460073"/>
                        <a:pt x="130903" y="466542"/>
                      </a:cubicBezTo>
                      <a:cubicBezTo>
                        <a:pt x="105373" y="477889"/>
                        <a:pt x="51390" y="493047"/>
                        <a:pt x="51390" y="493047"/>
                      </a:cubicBezTo>
                      <a:cubicBezTo>
                        <a:pt x="-28123" y="466541"/>
                        <a:pt x="2744" y="491194"/>
                        <a:pt x="24885" y="347273"/>
                      </a:cubicBezTo>
                      <a:cubicBezTo>
                        <a:pt x="32557" y="297406"/>
                        <a:pt x="36784" y="315834"/>
                        <a:pt x="64642" y="281012"/>
                      </a:cubicBezTo>
                      <a:cubicBezTo>
                        <a:pt x="74592" y="268575"/>
                        <a:pt x="79884" y="252517"/>
                        <a:pt x="91146" y="241255"/>
                      </a:cubicBezTo>
                      <a:cubicBezTo>
                        <a:pt x="116835" y="215566"/>
                        <a:pt x="138325" y="212277"/>
                        <a:pt x="170659" y="201499"/>
                      </a:cubicBezTo>
                      <a:cubicBezTo>
                        <a:pt x="253702" y="90775"/>
                        <a:pt x="167387" y="184908"/>
                        <a:pt x="250172" y="135238"/>
                      </a:cubicBezTo>
                      <a:cubicBezTo>
                        <a:pt x="260886" y="128810"/>
                        <a:pt x="266281" y="115665"/>
                        <a:pt x="276677" y="108734"/>
                      </a:cubicBezTo>
                      <a:cubicBezTo>
                        <a:pt x="293114" y="97776"/>
                        <a:pt x="312533" y="92030"/>
                        <a:pt x="329685" y="82229"/>
                      </a:cubicBezTo>
                      <a:cubicBezTo>
                        <a:pt x="401612" y="41128"/>
                        <a:pt x="336312" y="66768"/>
                        <a:pt x="409198" y="42473"/>
                      </a:cubicBezTo>
                      <a:cubicBezTo>
                        <a:pt x="422450" y="33638"/>
                        <a:pt x="434042" y="21561"/>
                        <a:pt x="448955" y="15968"/>
                      </a:cubicBezTo>
                      <a:cubicBezTo>
                        <a:pt x="543325" y="-19421"/>
                        <a:pt x="783320" y="14902"/>
                        <a:pt x="806764" y="15968"/>
                      </a:cubicBezTo>
                      <a:cubicBezTo>
                        <a:pt x="844585" y="23533"/>
                        <a:pt x="888610" y="31246"/>
                        <a:pt x="926033" y="42473"/>
                      </a:cubicBezTo>
                      <a:cubicBezTo>
                        <a:pt x="952793" y="50501"/>
                        <a:pt x="982300" y="53480"/>
                        <a:pt x="1005546" y="68977"/>
                      </a:cubicBezTo>
                      <a:cubicBezTo>
                        <a:pt x="1018798" y="77812"/>
                        <a:pt x="1032866" y="85531"/>
                        <a:pt x="1045303" y="95481"/>
                      </a:cubicBezTo>
                      <a:cubicBezTo>
                        <a:pt x="1055059" y="103286"/>
                        <a:pt x="1061093" y="115558"/>
                        <a:pt x="1071807" y="121986"/>
                      </a:cubicBezTo>
                      <a:cubicBezTo>
                        <a:pt x="1083785" y="129173"/>
                        <a:pt x="1098312" y="130821"/>
                        <a:pt x="1111564" y="135238"/>
                      </a:cubicBezTo>
                      <a:cubicBezTo>
                        <a:pt x="1124816" y="144073"/>
                        <a:pt x="1138883" y="151792"/>
                        <a:pt x="1151320" y="161742"/>
                      </a:cubicBezTo>
                      <a:cubicBezTo>
                        <a:pt x="1178293" y="183321"/>
                        <a:pt x="1184651" y="198487"/>
                        <a:pt x="1204329" y="228003"/>
                      </a:cubicBezTo>
                      <a:cubicBezTo>
                        <a:pt x="1199912" y="258925"/>
                        <a:pt x="1200955" y="291135"/>
                        <a:pt x="1191077" y="320768"/>
                      </a:cubicBezTo>
                      <a:cubicBezTo>
                        <a:pt x="1187126" y="332621"/>
                        <a:pt x="1176941" y="345506"/>
                        <a:pt x="1164572" y="347273"/>
                      </a:cubicBezTo>
                      <a:cubicBezTo>
                        <a:pt x="1142274" y="350459"/>
                        <a:pt x="1120042" y="339948"/>
                        <a:pt x="1098311" y="334021"/>
                      </a:cubicBezTo>
                      <a:cubicBezTo>
                        <a:pt x="1071357" y="326670"/>
                        <a:pt x="1018798" y="307516"/>
                        <a:pt x="1018798" y="307516"/>
                      </a:cubicBezTo>
                      <a:cubicBezTo>
                        <a:pt x="1005546" y="298681"/>
                        <a:pt x="993288" y="288135"/>
                        <a:pt x="979042" y="281012"/>
                      </a:cubicBezTo>
                      <a:cubicBezTo>
                        <a:pt x="966548" y="274765"/>
                        <a:pt x="951263" y="274947"/>
                        <a:pt x="939285" y="267760"/>
                      </a:cubicBezTo>
                      <a:cubicBezTo>
                        <a:pt x="928571" y="261332"/>
                        <a:pt x="923495" y="247683"/>
                        <a:pt x="912781" y="241255"/>
                      </a:cubicBezTo>
                      <a:cubicBezTo>
                        <a:pt x="900803" y="234068"/>
                        <a:pt x="886456" y="231841"/>
                        <a:pt x="873024" y="228003"/>
                      </a:cubicBezTo>
                      <a:cubicBezTo>
                        <a:pt x="794122" y="205460"/>
                        <a:pt x="830484" y="220269"/>
                        <a:pt x="727250" y="201499"/>
                      </a:cubicBezTo>
                      <a:cubicBezTo>
                        <a:pt x="709331" y="198241"/>
                        <a:pt x="691911" y="192664"/>
                        <a:pt x="674242" y="188247"/>
                      </a:cubicBezTo>
                      <a:cubicBezTo>
                        <a:pt x="590372" y="202225"/>
                        <a:pt x="621599" y="201499"/>
                        <a:pt x="581477" y="201499"/>
                      </a:cubicBezTo>
                    </a:path>
                  </a:pathLst>
                </a:custGeom>
                <a:solidFill>
                  <a:srgbClr val="FF66F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</p:grpSp>
          <p:sp>
            <p:nvSpPr>
              <p:cNvPr id="503" name="正方形/長方形 502"/>
              <p:cNvSpPr/>
              <p:nvPr/>
            </p:nvSpPr>
            <p:spPr>
              <a:xfrm>
                <a:off x="3211081" y="1525873"/>
                <a:ext cx="3110384" cy="1353091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ja-JP" altLang="en-US" sz="2000" b="0" cap="none" spc="0" dirty="0" smtClean="0">
                    <a:ln w="18415" cmpd="sng">
                      <a:solidFill>
                        <a:sysClr val="windowText" lastClr="000000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</a:rPr>
                  <a:t>もんだい</a:t>
                </a:r>
                <a:endParaRPr lang="ja-JP" altLang="en-US" sz="2000" b="0" cap="none" spc="0" dirty="0">
                  <a:ln w="18415" cmpd="sng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267" name="グループ化 266"/>
            <p:cNvGrpSpPr/>
            <p:nvPr/>
          </p:nvGrpSpPr>
          <p:grpSpPr>
            <a:xfrm>
              <a:off x="3707904" y="260648"/>
              <a:ext cx="1455374" cy="1384722"/>
              <a:chOff x="2744777" y="1484784"/>
              <a:chExt cx="4050390" cy="4682851"/>
            </a:xfrm>
          </p:grpSpPr>
          <p:grpSp>
            <p:nvGrpSpPr>
              <p:cNvPr id="489" name="グループ化 488"/>
              <p:cNvGrpSpPr/>
              <p:nvPr/>
            </p:nvGrpSpPr>
            <p:grpSpPr>
              <a:xfrm>
                <a:off x="2744777" y="1484784"/>
                <a:ext cx="4050390" cy="4682851"/>
                <a:chOff x="2668961" y="1844824"/>
                <a:chExt cx="4050390" cy="4682851"/>
              </a:xfrm>
            </p:grpSpPr>
            <p:sp>
              <p:nvSpPr>
                <p:cNvPr id="494" name="フリーフォーム 493"/>
                <p:cNvSpPr/>
                <p:nvPr/>
              </p:nvSpPr>
              <p:spPr>
                <a:xfrm>
                  <a:off x="2668961" y="1844824"/>
                  <a:ext cx="4050390" cy="4682851"/>
                </a:xfrm>
                <a:custGeom>
                  <a:avLst/>
                  <a:gdLst>
                    <a:gd name="connsiteX0" fmla="*/ 1277497 w 4050390"/>
                    <a:gd name="connsiteY0" fmla="*/ 35515 h 4334120"/>
                    <a:gd name="connsiteX1" fmla="*/ 747410 w 4050390"/>
                    <a:gd name="connsiteY1" fmla="*/ 287306 h 4334120"/>
                    <a:gd name="connsiteX2" fmla="*/ 349845 w 4050390"/>
                    <a:gd name="connsiteY2" fmla="*/ 936663 h 4334120"/>
                    <a:gd name="connsiteX3" fmla="*/ 190819 w 4050390"/>
                    <a:gd name="connsiteY3" fmla="*/ 2672698 h 4334120"/>
                    <a:gd name="connsiteX4" fmla="*/ 204071 w 4050390"/>
                    <a:gd name="connsiteY4" fmla="*/ 4209950 h 4334120"/>
                    <a:gd name="connsiteX5" fmla="*/ 270332 w 4050390"/>
                    <a:gd name="connsiteY5" fmla="*/ 4249706 h 4334120"/>
                    <a:gd name="connsiteX6" fmla="*/ 3649637 w 4050390"/>
                    <a:gd name="connsiteY6" fmla="*/ 4302715 h 4334120"/>
                    <a:gd name="connsiteX7" fmla="*/ 4020697 w 4050390"/>
                    <a:gd name="connsiteY7" fmla="*/ 4249706 h 4334120"/>
                    <a:gd name="connsiteX8" fmla="*/ 3967689 w 4050390"/>
                    <a:gd name="connsiteY8" fmla="*/ 4156941 h 4334120"/>
                    <a:gd name="connsiteX9" fmla="*/ 3914680 w 4050390"/>
                    <a:gd name="connsiteY9" fmla="*/ 2526924 h 4334120"/>
                    <a:gd name="connsiteX10" fmla="*/ 3768906 w 4050390"/>
                    <a:gd name="connsiteY10" fmla="*/ 578854 h 4334120"/>
                    <a:gd name="connsiteX11" fmla="*/ 2152141 w 4050390"/>
                    <a:gd name="connsiteY11" fmla="*/ 22263 h 4334120"/>
                    <a:gd name="connsiteX12" fmla="*/ 1065463 w 4050390"/>
                    <a:gd name="connsiteY12" fmla="*/ 101776 h 4334120"/>
                    <a:gd name="connsiteX13" fmla="*/ 1065463 w 4050390"/>
                    <a:gd name="connsiteY13" fmla="*/ 101776 h 43341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4050390" h="4334120">
                      <a:moveTo>
                        <a:pt x="1277497" y="35515"/>
                      </a:moveTo>
                      <a:cubicBezTo>
                        <a:pt x="1089758" y="86315"/>
                        <a:pt x="902019" y="137115"/>
                        <a:pt x="747410" y="287306"/>
                      </a:cubicBezTo>
                      <a:cubicBezTo>
                        <a:pt x="592801" y="437497"/>
                        <a:pt x="442610" y="539098"/>
                        <a:pt x="349845" y="936663"/>
                      </a:cubicBezTo>
                      <a:cubicBezTo>
                        <a:pt x="257080" y="1334228"/>
                        <a:pt x="215115" y="2127150"/>
                        <a:pt x="190819" y="2672698"/>
                      </a:cubicBezTo>
                      <a:cubicBezTo>
                        <a:pt x="166523" y="3218246"/>
                        <a:pt x="190819" y="3947115"/>
                        <a:pt x="204071" y="4209950"/>
                      </a:cubicBezTo>
                      <a:cubicBezTo>
                        <a:pt x="217323" y="4472785"/>
                        <a:pt x="-303929" y="4234245"/>
                        <a:pt x="270332" y="4249706"/>
                      </a:cubicBezTo>
                      <a:cubicBezTo>
                        <a:pt x="844593" y="4265167"/>
                        <a:pt x="3024576" y="4302715"/>
                        <a:pt x="3649637" y="4302715"/>
                      </a:cubicBezTo>
                      <a:cubicBezTo>
                        <a:pt x="4274698" y="4302715"/>
                        <a:pt x="3967688" y="4274002"/>
                        <a:pt x="4020697" y="4249706"/>
                      </a:cubicBezTo>
                      <a:cubicBezTo>
                        <a:pt x="4073706" y="4225410"/>
                        <a:pt x="3985359" y="4444071"/>
                        <a:pt x="3967689" y="4156941"/>
                      </a:cubicBezTo>
                      <a:cubicBezTo>
                        <a:pt x="3950020" y="3869811"/>
                        <a:pt x="3947811" y="3123272"/>
                        <a:pt x="3914680" y="2526924"/>
                      </a:cubicBezTo>
                      <a:cubicBezTo>
                        <a:pt x="3881550" y="1930576"/>
                        <a:pt x="4062663" y="996298"/>
                        <a:pt x="3768906" y="578854"/>
                      </a:cubicBezTo>
                      <a:cubicBezTo>
                        <a:pt x="3475150" y="161411"/>
                        <a:pt x="2602715" y="101776"/>
                        <a:pt x="2152141" y="22263"/>
                      </a:cubicBezTo>
                      <a:cubicBezTo>
                        <a:pt x="1701567" y="-57250"/>
                        <a:pt x="1065463" y="101776"/>
                        <a:pt x="1065463" y="101776"/>
                      </a:cubicBezTo>
                      <a:lnTo>
                        <a:pt x="1065463" y="101776"/>
                      </a:lnTo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495" name="円/楕円 494"/>
                <p:cNvSpPr/>
                <p:nvPr/>
              </p:nvSpPr>
              <p:spPr>
                <a:xfrm>
                  <a:off x="3539968" y="2708920"/>
                  <a:ext cx="864096" cy="864096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496" name="弦 495"/>
                <p:cNvSpPr/>
                <p:nvPr/>
              </p:nvSpPr>
              <p:spPr>
                <a:xfrm rot="17413514">
                  <a:off x="3511875" y="2740803"/>
                  <a:ext cx="863204" cy="848977"/>
                </a:xfrm>
                <a:prstGeom prst="chord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497" name="円/楕円 496"/>
                <p:cNvSpPr/>
                <p:nvPr/>
              </p:nvSpPr>
              <p:spPr>
                <a:xfrm>
                  <a:off x="4913988" y="2708920"/>
                  <a:ext cx="864096" cy="864096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498" name="弦 497"/>
                <p:cNvSpPr/>
                <p:nvPr/>
              </p:nvSpPr>
              <p:spPr>
                <a:xfrm rot="17413514">
                  <a:off x="4885895" y="2740803"/>
                  <a:ext cx="863204" cy="848977"/>
                </a:xfrm>
                <a:prstGeom prst="chord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499" name="円/楕円 498"/>
                <p:cNvSpPr/>
                <p:nvPr/>
              </p:nvSpPr>
              <p:spPr>
                <a:xfrm>
                  <a:off x="3779912" y="2996952"/>
                  <a:ext cx="360040" cy="28803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500" name="円/楕円 499"/>
                <p:cNvSpPr/>
                <p:nvPr/>
              </p:nvSpPr>
              <p:spPr>
                <a:xfrm>
                  <a:off x="5137477" y="3021275"/>
                  <a:ext cx="360040" cy="28803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</p:grpSp>
          <p:grpSp>
            <p:nvGrpSpPr>
              <p:cNvPr id="490" name="グループ化 489"/>
              <p:cNvGrpSpPr/>
              <p:nvPr/>
            </p:nvGrpSpPr>
            <p:grpSpPr>
              <a:xfrm>
                <a:off x="4333282" y="3948385"/>
                <a:ext cx="880011" cy="701173"/>
                <a:chOff x="4109793" y="3844323"/>
                <a:chExt cx="1216771" cy="701173"/>
              </a:xfrm>
            </p:grpSpPr>
            <p:sp>
              <p:nvSpPr>
                <p:cNvPr id="492" name="フリーフォーム 491"/>
                <p:cNvSpPr/>
                <p:nvPr/>
              </p:nvSpPr>
              <p:spPr>
                <a:xfrm>
                  <a:off x="4109793" y="4052449"/>
                  <a:ext cx="1204329" cy="493047"/>
                </a:xfrm>
                <a:custGeom>
                  <a:avLst/>
                  <a:gdLst>
                    <a:gd name="connsiteX0" fmla="*/ 700746 w 1204329"/>
                    <a:gd name="connsiteY0" fmla="*/ 188247 h 493047"/>
                    <a:gd name="connsiteX1" fmla="*/ 528468 w 1204329"/>
                    <a:gd name="connsiteY1" fmla="*/ 201499 h 493047"/>
                    <a:gd name="connsiteX2" fmla="*/ 448955 w 1204329"/>
                    <a:gd name="connsiteY2" fmla="*/ 228003 h 493047"/>
                    <a:gd name="connsiteX3" fmla="*/ 369442 w 1204329"/>
                    <a:gd name="connsiteY3" fmla="*/ 281012 h 493047"/>
                    <a:gd name="connsiteX4" fmla="*/ 303181 w 1204329"/>
                    <a:gd name="connsiteY4" fmla="*/ 334021 h 493047"/>
                    <a:gd name="connsiteX5" fmla="*/ 236920 w 1204329"/>
                    <a:gd name="connsiteY5" fmla="*/ 400281 h 493047"/>
                    <a:gd name="connsiteX6" fmla="*/ 170659 w 1204329"/>
                    <a:gd name="connsiteY6" fmla="*/ 440038 h 493047"/>
                    <a:gd name="connsiteX7" fmla="*/ 130903 w 1204329"/>
                    <a:gd name="connsiteY7" fmla="*/ 466542 h 493047"/>
                    <a:gd name="connsiteX8" fmla="*/ 51390 w 1204329"/>
                    <a:gd name="connsiteY8" fmla="*/ 493047 h 493047"/>
                    <a:gd name="connsiteX9" fmla="*/ 24885 w 1204329"/>
                    <a:gd name="connsiteY9" fmla="*/ 347273 h 493047"/>
                    <a:gd name="connsiteX10" fmla="*/ 64642 w 1204329"/>
                    <a:gd name="connsiteY10" fmla="*/ 281012 h 493047"/>
                    <a:gd name="connsiteX11" fmla="*/ 91146 w 1204329"/>
                    <a:gd name="connsiteY11" fmla="*/ 241255 h 493047"/>
                    <a:gd name="connsiteX12" fmla="*/ 170659 w 1204329"/>
                    <a:gd name="connsiteY12" fmla="*/ 201499 h 493047"/>
                    <a:gd name="connsiteX13" fmla="*/ 250172 w 1204329"/>
                    <a:gd name="connsiteY13" fmla="*/ 135238 h 493047"/>
                    <a:gd name="connsiteX14" fmla="*/ 276677 w 1204329"/>
                    <a:gd name="connsiteY14" fmla="*/ 108734 h 493047"/>
                    <a:gd name="connsiteX15" fmla="*/ 329685 w 1204329"/>
                    <a:gd name="connsiteY15" fmla="*/ 82229 h 493047"/>
                    <a:gd name="connsiteX16" fmla="*/ 409198 w 1204329"/>
                    <a:gd name="connsiteY16" fmla="*/ 42473 h 493047"/>
                    <a:gd name="connsiteX17" fmla="*/ 448955 w 1204329"/>
                    <a:gd name="connsiteY17" fmla="*/ 15968 h 493047"/>
                    <a:gd name="connsiteX18" fmla="*/ 806764 w 1204329"/>
                    <a:gd name="connsiteY18" fmla="*/ 15968 h 493047"/>
                    <a:gd name="connsiteX19" fmla="*/ 926033 w 1204329"/>
                    <a:gd name="connsiteY19" fmla="*/ 42473 h 493047"/>
                    <a:gd name="connsiteX20" fmla="*/ 1005546 w 1204329"/>
                    <a:gd name="connsiteY20" fmla="*/ 68977 h 493047"/>
                    <a:gd name="connsiteX21" fmla="*/ 1045303 w 1204329"/>
                    <a:gd name="connsiteY21" fmla="*/ 95481 h 493047"/>
                    <a:gd name="connsiteX22" fmla="*/ 1071807 w 1204329"/>
                    <a:gd name="connsiteY22" fmla="*/ 121986 h 493047"/>
                    <a:gd name="connsiteX23" fmla="*/ 1111564 w 1204329"/>
                    <a:gd name="connsiteY23" fmla="*/ 135238 h 493047"/>
                    <a:gd name="connsiteX24" fmla="*/ 1151320 w 1204329"/>
                    <a:gd name="connsiteY24" fmla="*/ 161742 h 493047"/>
                    <a:gd name="connsiteX25" fmla="*/ 1204329 w 1204329"/>
                    <a:gd name="connsiteY25" fmla="*/ 228003 h 493047"/>
                    <a:gd name="connsiteX26" fmla="*/ 1191077 w 1204329"/>
                    <a:gd name="connsiteY26" fmla="*/ 320768 h 493047"/>
                    <a:gd name="connsiteX27" fmla="*/ 1164572 w 1204329"/>
                    <a:gd name="connsiteY27" fmla="*/ 347273 h 493047"/>
                    <a:gd name="connsiteX28" fmla="*/ 1098311 w 1204329"/>
                    <a:gd name="connsiteY28" fmla="*/ 334021 h 493047"/>
                    <a:gd name="connsiteX29" fmla="*/ 1018798 w 1204329"/>
                    <a:gd name="connsiteY29" fmla="*/ 307516 h 493047"/>
                    <a:gd name="connsiteX30" fmla="*/ 979042 w 1204329"/>
                    <a:gd name="connsiteY30" fmla="*/ 281012 h 493047"/>
                    <a:gd name="connsiteX31" fmla="*/ 939285 w 1204329"/>
                    <a:gd name="connsiteY31" fmla="*/ 267760 h 493047"/>
                    <a:gd name="connsiteX32" fmla="*/ 912781 w 1204329"/>
                    <a:gd name="connsiteY32" fmla="*/ 241255 h 493047"/>
                    <a:gd name="connsiteX33" fmla="*/ 873024 w 1204329"/>
                    <a:gd name="connsiteY33" fmla="*/ 228003 h 493047"/>
                    <a:gd name="connsiteX34" fmla="*/ 727250 w 1204329"/>
                    <a:gd name="connsiteY34" fmla="*/ 201499 h 493047"/>
                    <a:gd name="connsiteX35" fmla="*/ 674242 w 1204329"/>
                    <a:gd name="connsiteY35" fmla="*/ 188247 h 493047"/>
                    <a:gd name="connsiteX36" fmla="*/ 581477 w 1204329"/>
                    <a:gd name="connsiteY36" fmla="*/ 201499 h 493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1204329" h="493047">
                      <a:moveTo>
                        <a:pt x="700746" y="188247"/>
                      </a:moveTo>
                      <a:cubicBezTo>
                        <a:pt x="643320" y="192664"/>
                        <a:pt x="585359" y="192516"/>
                        <a:pt x="528468" y="201499"/>
                      </a:cubicBezTo>
                      <a:cubicBezTo>
                        <a:pt x="500872" y="205856"/>
                        <a:pt x="448955" y="228003"/>
                        <a:pt x="448955" y="228003"/>
                      </a:cubicBezTo>
                      <a:cubicBezTo>
                        <a:pt x="422451" y="245673"/>
                        <a:pt x="391967" y="258488"/>
                        <a:pt x="369442" y="281012"/>
                      </a:cubicBezTo>
                      <a:cubicBezTo>
                        <a:pt x="331675" y="318778"/>
                        <a:pt x="353333" y="300585"/>
                        <a:pt x="303181" y="334021"/>
                      </a:cubicBezTo>
                      <a:cubicBezTo>
                        <a:pt x="257744" y="402177"/>
                        <a:pt x="300028" y="349795"/>
                        <a:pt x="236920" y="400281"/>
                      </a:cubicBezTo>
                      <a:cubicBezTo>
                        <a:pt x="184944" y="441862"/>
                        <a:pt x="239704" y="417023"/>
                        <a:pt x="170659" y="440038"/>
                      </a:cubicBezTo>
                      <a:cubicBezTo>
                        <a:pt x="157407" y="448873"/>
                        <a:pt x="145457" y="460073"/>
                        <a:pt x="130903" y="466542"/>
                      </a:cubicBezTo>
                      <a:cubicBezTo>
                        <a:pt x="105373" y="477889"/>
                        <a:pt x="51390" y="493047"/>
                        <a:pt x="51390" y="493047"/>
                      </a:cubicBezTo>
                      <a:cubicBezTo>
                        <a:pt x="-28123" y="466541"/>
                        <a:pt x="2744" y="491194"/>
                        <a:pt x="24885" y="347273"/>
                      </a:cubicBezTo>
                      <a:cubicBezTo>
                        <a:pt x="32557" y="297406"/>
                        <a:pt x="36784" y="315834"/>
                        <a:pt x="64642" y="281012"/>
                      </a:cubicBezTo>
                      <a:cubicBezTo>
                        <a:pt x="74592" y="268575"/>
                        <a:pt x="79884" y="252517"/>
                        <a:pt x="91146" y="241255"/>
                      </a:cubicBezTo>
                      <a:cubicBezTo>
                        <a:pt x="116835" y="215566"/>
                        <a:pt x="138325" y="212277"/>
                        <a:pt x="170659" y="201499"/>
                      </a:cubicBezTo>
                      <a:cubicBezTo>
                        <a:pt x="253702" y="90775"/>
                        <a:pt x="167387" y="184908"/>
                        <a:pt x="250172" y="135238"/>
                      </a:cubicBezTo>
                      <a:cubicBezTo>
                        <a:pt x="260886" y="128810"/>
                        <a:pt x="266281" y="115665"/>
                        <a:pt x="276677" y="108734"/>
                      </a:cubicBezTo>
                      <a:cubicBezTo>
                        <a:pt x="293114" y="97776"/>
                        <a:pt x="312533" y="92030"/>
                        <a:pt x="329685" y="82229"/>
                      </a:cubicBezTo>
                      <a:cubicBezTo>
                        <a:pt x="401612" y="41128"/>
                        <a:pt x="336312" y="66768"/>
                        <a:pt x="409198" y="42473"/>
                      </a:cubicBezTo>
                      <a:cubicBezTo>
                        <a:pt x="422450" y="33638"/>
                        <a:pt x="434042" y="21561"/>
                        <a:pt x="448955" y="15968"/>
                      </a:cubicBezTo>
                      <a:cubicBezTo>
                        <a:pt x="543325" y="-19421"/>
                        <a:pt x="783320" y="14902"/>
                        <a:pt x="806764" y="15968"/>
                      </a:cubicBezTo>
                      <a:cubicBezTo>
                        <a:pt x="844585" y="23533"/>
                        <a:pt x="888610" y="31246"/>
                        <a:pt x="926033" y="42473"/>
                      </a:cubicBezTo>
                      <a:cubicBezTo>
                        <a:pt x="952793" y="50501"/>
                        <a:pt x="982300" y="53480"/>
                        <a:pt x="1005546" y="68977"/>
                      </a:cubicBezTo>
                      <a:cubicBezTo>
                        <a:pt x="1018798" y="77812"/>
                        <a:pt x="1032866" y="85531"/>
                        <a:pt x="1045303" y="95481"/>
                      </a:cubicBezTo>
                      <a:cubicBezTo>
                        <a:pt x="1055059" y="103286"/>
                        <a:pt x="1061093" y="115558"/>
                        <a:pt x="1071807" y="121986"/>
                      </a:cubicBezTo>
                      <a:cubicBezTo>
                        <a:pt x="1083785" y="129173"/>
                        <a:pt x="1098312" y="130821"/>
                        <a:pt x="1111564" y="135238"/>
                      </a:cubicBezTo>
                      <a:cubicBezTo>
                        <a:pt x="1124816" y="144073"/>
                        <a:pt x="1138883" y="151792"/>
                        <a:pt x="1151320" y="161742"/>
                      </a:cubicBezTo>
                      <a:cubicBezTo>
                        <a:pt x="1178293" y="183321"/>
                        <a:pt x="1184651" y="198487"/>
                        <a:pt x="1204329" y="228003"/>
                      </a:cubicBezTo>
                      <a:cubicBezTo>
                        <a:pt x="1199912" y="258925"/>
                        <a:pt x="1200955" y="291135"/>
                        <a:pt x="1191077" y="320768"/>
                      </a:cubicBezTo>
                      <a:cubicBezTo>
                        <a:pt x="1187126" y="332621"/>
                        <a:pt x="1176941" y="345506"/>
                        <a:pt x="1164572" y="347273"/>
                      </a:cubicBezTo>
                      <a:cubicBezTo>
                        <a:pt x="1142274" y="350459"/>
                        <a:pt x="1120042" y="339948"/>
                        <a:pt x="1098311" y="334021"/>
                      </a:cubicBezTo>
                      <a:cubicBezTo>
                        <a:pt x="1071357" y="326670"/>
                        <a:pt x="1018798" y="307516"/>
                        <a:pt x="1018798" y="307516"/>
                      </a:cubicBezTo>
                      <a:cubicBezTo>
                        <a:pt x="1005546" y="298681"/>
                        <a:pt x="993288" y="288135"/>
                        <a:pt x="979042" y="281012"/>
                      </a:cubicBezTo>
                      <a:cubicBezTo>
                        <a:pt x="966548" y="274765"/>
                        <a:pt x="951263" y="274947"/>
                        <a:pt x="939285" y="267760"/>
                      </a:cubicBezTo>
                      <a:cubicBezTo>
                        <a:pt x="928571" y="261332"/>
                        <a:pt x="923495" y="247683"/>
                        <a:pt x="912781" y="241255"/>
                      </a:cubicBezTo>
                      <a:cubicBezTo>
                        <a:pt x="900803" y="234068"/>
                        <a:pt x="886456" y="231841"/>
                        <a:pt x="873024" y="228003"/>
                      </a:cubicBezTo>
                      <a:cubicBezTo>
                        <a:pt x="794122" y="205460"/>
                        <a:pt x="830484" y="220269"/>
                        <a:pt x="727250" y="201499"/>
                      </a:cubicBezTo>
                      <a:cubicBezTo>
                        <a:pt x="709331" y="198241"/>
                        <a:pt x="691911" y="192664"/>
                        <a:pt x="674242" y="188247"/>
                      </a:cubicBezTo>
                      <a:cubicBezTo>
                        <a:pt x="590372" y="202225"/>
                        <a:pt x="621599" y="201499"/>
                        <a:pt x="581477" y="201499"/>
                      </a:cubicBezTo>
                    </a:path>
                  </a:pathLst>
                </a:custGeom>
                <a:solidFill>
                  <a:srgbClr val="FF66F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493" name="フリーフォーム 492"/>
                <p:cNvSpPr/>
                <p:nvPr/>
              </p:nvSpPr>
              <p:spPr>
                <a:xfrm>
                  <a:off x="4122235" y="3844323"/>
                  <a:ext cx="1204329" cy="493047"/>
                </a:xfrm>
                <a:custGeom>
                  <a:avLst/>
                  <a:gdLst>
                    <a:gd name="connsiteX0" fmla="*/ 700746 w 1204329"/>
                    <a:gd name="connsiteY0" fmla="*/ 188247 h 493047"/>
                    <a:gd name="connsiteX1" fmla="*/ 528468 w 1204329"/>
                    <a:gd name="connsiteY1" fmla="*/ 201499 h 493047"/>
                    <a:gd name="connsiteX2" fmla="*/ 448955 w 1204329"/>
                    <a:gd name="connsiteY2" fmla="*/ 228003 h 493047"/>
                    <a:gd name="connsiteX3" fmla="*/ 369442 w 1204329"/>
                    <a:gd name="connsiteY3" fmla="*/ 281012 h 493047"/>
                    <a:gd name="connsiteX4" fmla="*/ 303181 w 1204329"/>
                    <a:gd name="connsiteY4" fmla="*/ 334021 h 493047"/>
                    <a:gd name="connsiteX5" fmla="*/ 236920 w 1204329"/>
                    <a:gd name="connsiteY5" fmla="*/ 400281 h 493047"/>
                    <a:gd name="connsiteX6" fmla="*/ 170659 w 1204329"/>
                    <a:gd name="connsiteY6" fmla="*/ 440038 h 493047"/>
                    <a:gd name="connsiteX7" fmla="*/ 130903 w 1204329"/>
                    <a:gd name="connsiteY7" fmla="*/ 466542 h 493047"/>
                    <a:gd name="connsiteX8" fmla="*/ 51390 w 1204329"/>
                    <a:gd name="connsiteY8" fmla="*/ 493047 h 493047"/>
                    <a:gd name="connsiteX9" fmla="*/ 24885 w 1204329"/>
                    <a:gd name="connsiteY9" fmla="*/ 347273 h 493047"/>
                    <a:gd name="connsiteX10" fmla="*/ 64642 w 1204329"/>
                    <a:gd name="connsiteY10" fmla="*/ 281012 h 493047"/>
                    <a:gd name="connsiteX11" fmla="*/ 91146 w 1204329"/>
                    <a:gd name="connsiteY11" fmla="*/ 241255 h 493047"/>
                    <a:gd name="connsiteX12" fmla="*/ 170659 w 1204329"/>
                    <a:gd name="connsiteY12" fmla="*/ 201499 h 493047"/>
                    <a:gd name="connsiteX13" fmla="*/ 250172 w 1204329"/>
                    <a:gd name="connsiteY13" fmla="*/ 135238 h 493047"/>
                    <a:gd name="connsiteX14" fmla="*/ 276677 w 1204329"/>
                    <a:gd name="connsiteY14" fmla="*/ 108734 h 493047"/>
                    <a:gd name="connsiteX15" fmla="*/ 329685 w 1204329"/>
                    <a:gd name="connsiteY15" fmla="*/ 82229 h 493047"/>
                    <a:gd name="connsiteX16" fmla="*/ 409198 w 1204329"/>
                    <a:gd name="connsiteY16" fmla="*/ 42473 h 493047"/>
                    <a:gd name="connsiteX17" fmla="*/ 448955 w 1204329"/>
                    <a:gd name="connsiteY17" fmla="*/ 15968 h 493047"/>
                    <a:gd name="connsiteX18" fmla="*/ 806764 w 1204329"/>
                    <a:gd name="connsiteY18" fmla="*/ 15968 h 493047"/>
                    <a:gd name="connsiteX19" fmla="*/ 926033 w 1204329"/>
                    <a:gd name="connsiteY19" fmla="*/ 42473 h 493047"/>
                    <a:gd name="connsiteX20" fmla="*/ 1005546 w 1204329"/>
                    <a:gd name="connsiteY20" fmla="*/ 68977 h 493047"/>
                    <a:gd name="connsiteX21" fmla="*/ 1045303 w 1204329"/>
                    <a:gd name="connsiteY21" fmla="*/ 95481 h 493047"/>
                    <a:gd name="connsiteX22" fmla="*/ 1071807 w 1204329"/>
                    <a:gd name="connsiteY22" fmla="*/ 121986 h 493047"/>
                    <a:gd name="connsiteX23" fmla="*/ 1111564 w 1204329"/>
                    <a:gd name="connsiteY23" fmla="*/ 135238 h 493047"/>
                    <a:gd name="connsiteX24" fmla="*/ 1151320 w 1204329"/>
                    <a:gd name="connsiteY24" fmla="*/ 161742 h 493047"/>
                    <a:gd name="connsiteX25" fmla="*/ 1204329 w 1204329"/>
                    <a:gd name="connsiteY25" fmla="*/ 228003 h 493047"/>
                    <a:gd name="connsiteX26" fmla="*/ 1191077 w 1204329"/>
                    <a:gd name="connsiteY26" fmla="*/ 320768 h 493047"/>
                    <a:gd name="connsiteX27" fmla="*/ 1164572 w 1204329"/>
                    <a:gd name="connsiteY27" fmla="*/ 347273 h 493047"/>
                    <a:gd name="connsiteX28" fmla="*/ 1098311 w 1204329"/>
                    <a:gd name="connsiteY28" fmla="*/ 334021 h 493047"/>
                    <a:gd name="connsiteX29" fmla="*/ 1018798 w 1204329"/>
                    <a:gd name="connsiteY29" fmla="*/ 307516 h 493047"/>
                    <a:gd name="connsiteX30" fmla="*/ 979042 w 1204329"/>
                    <a:gd name="connsiteY30" fmla="*/ 281012 h 493047"/>
                    <a:gd name="connsiteX31" fmla="*/ 939285 w 1204329"/>
                    <a:gd name="connsiteY31" fmla="*/ 267760 h 493047"/>
                    <a:gd name="connsiteX32" fmla="*/ 912781 w 1204329"/>
                    <a:gd name="connsiteY32" fmla="*/ 241255 h 493047"/>
                    <a:gd name="connsiteX33" fmla="*/ 873024 w 1204329"/>
                    <a:gd name="connsiteY33" fmla="*/ 228003 h 493047"/>
                    <a:gd name="connsiteX34" fmla="*/ 727250 w 1204329"/>
                    <a:gd name="connsiteY34" fmla="*/ 201499 h 493047"/>
                    <a:gd name="connsiteX35" fmla="*/ 674242 w 1204329"/>
                    <a:gd name="connsiteY35" fmla="*/ 188247 h 493047"/>
                    <a:gd name="connsiteX36" fmla="*/ 581477 w 1204329"/>
                    <a:gd name="connsiteY36" fmla="*/ 201499 h 493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1204329" h="493047">
                      <a:moveTo>
                        <a:pt x="700746" y="188247"/>
                      </a:moveTo>
                      <a:cubicBezTo>
                        <a:pt x="643320" y="192664"/>
                        <a:pt x="585359" y="192516"/>
                        <a:pt x="528468" y="201499"/>
                      </a:cubicBezTo>
                      <a:cubicBezTo>
                        <a:pt x="500872" y="205856"/>
                        <a:pt x="448955" y="228003"/>
                        <a:pt x="448955" y="228003"/>
                      </a:cubicBezTo>
                      <a:cubicBezTo>
                        <a:pt x="422451" y="245673"/>
                        <a:pt x="391967" y="258488"/>
                        <a:pt x="369442" y="281012"/>
                      </a:cubicBezTo>
                      <a:cubicBezTo>
                        <a:pt x="331675" y="318778"/>
                        <a:pt x="353333" y="300585"/>
                        <a:pt x="303181" y="334021"/>
                      </a:cubicBezTo>
                      <a:cubicBezTo>
                        <a:pt x="257744" y="402177"/>
                        <a:pt x="300028" y="349795"/>
                        <a:pt x="236920" y="400281"/>
                      </a:cubicBezTo>
                      <a:cubicBezTo>
                        <a:pt x="184944" y="441862"/>
                        <a:pt x="239704" y="417023"/>
                        <a:pt x="170659" y="440038"/>
                      </a:cubicBezTo>
                      <a:cubicBezTo>
                        <a:pt x="157407" y="448873"/>
                        <a:pt x="145457" y="460073"/>
                        <a:pt x="130903" y="466542"/>
                      </a:cubicBezTo>
                      <a:cubicBezTo>
                        <a:pt x="105373" y="477889"/>
                        <a:pt x="51390" y="493047"/>
                        <a:pt x="51390" y="493047"/>
                      </a:cubicBezTo>
                      <a:cubicBezTo>
                        <a:pt x="-28123" y="466541"/>
                        <a:pt x="2744" y="491194"/>
                        <a:pt x="24885" y="347273"/>
                      </a:cubicBezTo>
                      <a:cubicBezTo>
                        <a:pt x="32557" y="297406"/>
                        <a:pt x="36784" y="315834"/>
                        <a:pt x="64642" y="281012"/>
                      </a:cubicBezTo>
                      <a:cubicBezTo>
                        <a:pt x="74592" y="268575"/>
                        <a:pt x="79884" y="252517"/>
                        <a:pt x="91146" y="241255"/>
                      </a:cubicBezTo>
                      <a:cubicBezTo>
                        <a:pt x="116835" y="215566"/>
                        <a:pt x="138325" y="212277"/>
                        <a:pt x="170659" y="201499"/>
                      </a:cubicBezTo>
                      <a:cubicBezTo>
                        <a:pt x="253702" y="90775"/>
                        <a:pt x="167387" y="184908"/>
                        <a:pt x="250172" y="135238"/>
                      </a:cubicBezTo>
                      <a:cubicBezTo>
                        <a:pt x="260886" y="128810"/>
                        <a:pt x="266281" y="115665"/>
                        <a:pt x="276677" y="108734"/>
                      </a:cubicBezTo>
                      <a:cubicBezTo>
                        <a:pt x="293114" y="97776"/>
                        <a:pt x="312533" y="92030"/>
                        <a:pt x="329685" y="82229"/>
                      </a:cubicBezTo>
                      <a:cubicBezTo>
                        <a:pt x="401612" y="41128"/>
                        <a:pt x="336312" y="66768"/>
                        <a:pt x="409198" y="42473"/>
                      </a:cubicBezTo>
                      <a:cubicBezTo>
                        <a:pt x="422450" y="33638"/>
                        <a:pt x="434042" y="21561"/>
                        <a:pt x="448955" y="15968"/>
                      </a:cubicBezTo>
                      <a:cubicBezTo>
                        <a:pt x="543325" y="-19421"/>
                        <a:pt x="783320" y="14902"/>
                        <a:pt x="806764" y="15968"/>
                      </a:cubicBezTo>
                      <a:cubicBezTo>
                        <a:pt x="844585" y="23533"/>
                        <a:pt x="888610" y="31246"/>
                        <a:pt x="926033" y="42473"/>
                      </a:cubicBezTo>
                      <a:cubicBezTo>
                        <a:pt x="952793" y="50501"/>
                        <a:pt x="982300" y="53480"/>
                        <a:pt x="1005546" y="68977"/>
                      </a:cubicBezTo>
                      <a:cubicBezTo>
                        <a:pt x="1018798" y="77812"/>
                        <a:pt x="1032866" y="85531"/>
                        <a:pt x="1045303" y="95481"/>
                      </a:cubicBezTo>
                      <a:cubicBezTo>
                        <a:pt x="1055059" y="103286"/>
                        <a:pt x="1061093" y="115558"/>
                        <a:pt x="1071807" y="121986"/>
                      </a:cubicBezTo>
                      <a:cubicBezTo>
                        <a:pt x="1083785" y="129173"/>
                        <a:pt x="1098312" y="130821"/>
                        <a:pt x="1111564" y="135238"/>
                      </a:cubicBezTo>
                      <a:cubicBezTo>
                        <a:pt x="1124816" y="144073"/>
                        <a:pt x="1138883" y="151792"/>
                        <a:pt x="1151320" y="161742"/>
                      </a:cubicBezTo>
                      <a:cubicBezTo>
                        <a:pt x="1178293" y="183321"/>
                        <a:pt x="1184651" y="198487"/>
                        <a:pt x="1204329" y="228003"/>
                      </a:cubicBezTo>
                      <a:cubicBezTo>
                        <a:pt x="1199912" y="258925"/>
                        <a:pt x="1200955" y="291135"/>
                        <a:pt x="1191077" y="320768"/>
                      </a:cubicBezTo>
                      <a:cubicBezTo>
                        <a:pt x="1187126" y="332621"/>
                        <a:pt x="1176941" y="345506"/>
                        <a:pt x="1164572" y="347273"/>
                      </a:cubicBezTo>
                      <a:cubicBezTo>
                        <a:pt x="1142274" y="350459"/>
                        <a:pt x="1120042" y="339948"/>
                        <a:pt x="1098311" y="334021"/>
                      </a:cubicBezTo>
                      <a:cubicBezTo>
                        <a:pt x="1071357" y="326670"/>
                        <a:pt x="1018798" y="307516"/>
                        <a:pt x="1018798" y="307516"/>
                      </a:cubicBezTo>
                      <a:cubicBezTo>
                        <a:pt x="1005546" y="298681"/>
                        <a:pt x="993288" y="288135"/>
                        <a:pt x="979042" y="281012"/>
                      </a:cubicBezTo>
                      <a:cubicBezTo>
                        <a:pt x="966548" y="274765"/>
                        <a:pt x="951263" y="274947"/>
                        <a:pt x="939285" y="267760"/>
                      </a:cubicBezTo>
                      <a:cubicBezTo>
                        <a:pt x="928571" y="261332"/>
                        <a:pt x="923495" y="247683"/>
                        <a:pt x="912781" y="241255"/>
                      </a:cubicBezTo>
                      <a:cubicBezTo>
                        <a:pt x="900803" y="234068"/>
                        <a:pt x="886456" y="231841"/>
                        <a:pt x="873024" y="228003"/>
                      </a:cubicBezTo>
                      <a:cubicBezTo>
                        <a:pt x="794122" y="205460"/>
                        <a:pt x="830484" y="220269"/>
                        <a:pt x="727250" y="201499"/>
                      </a:cubicBezTo>
                      <a:cubicBezTo>
                        <a:pt x="709331" y="198241"/>
                        <a:pt x="691911" y="192664"/>
                        <a:pt x="674242" y="188247"/>
                      </a:cubicBezTo>
                      <a:cubicBezTo>
                        <a:pt x="590372" y="202225"/>
                        <a:pt x="621599" y="201499"/>
                        <a:pt x="581477" y="201499"/>
                      </a:cubicBezTo>
                    </a:path>
                  </a:pathLst>
                </a:custGeom>
                <a:solidFill>
                  <a:srgbClr val="FF66F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</p:grpSp>
          <p:sp>
            <p:nvSpPr>
              <p:cNvPr id="491" name="正方形/長方形 490"/>
              <p:cNvSpPr/>
              <p:nvPr/>
            </p:nvSpPr>
            <p:spPr>
              <a:xfrm>
                <a:off x="3211081" y="1525873"/>
                <a:ext cx="3110384" cy="1353091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ja-JP" altLang="en-US" sz="2000" b="0" cap="none" spc="0" dirty="0" smtClean="0">
                    <a:ln w="18415" cmpd="sng">
                      <a:solidFill>
                        <a:sysClr val="windowText" lastClr="000000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</a:rPr>
                  <a:t>もんだい</a:t>
                </a:r>
                <a:endParaRPr lang="ja-JP" altLang="en-US" sz="2000" b="0" cap="none" spc="0" dirty="0">
                  <a:ln w="18415" cmpd="sng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268" name="グループ化 267"/>
            <p:cNvGrpSpPr/>
            <p:nvPr/>
          </p:nvGrpSpPr>
          <p:grpSpPr>
            <a:xfrm>
              <a:off x="5436096" y="240208"/>
              <a:ext cx="1455374" cy="1384722"/>
              <a:chOff x="2744777" y="1484784"/>
              <a:chExt cx="4050390" cy="4682851"/>
            </a:xfrm>
          </p:grpSpPr>
          <p:grpSp>
            <p:nvGrpSpPr>
              <p:cNvPr id="477" name="グループ化 476"/>
              <p:cNvGrpSpPr/>
              <p:nvPr/>
            </p:nvGrpSpPr>
            <p:grpSpPr>
              <a:xfrm>
                <a:off x="2744777" y="1484784"/>
                <a:ext cx="4050390" cy="4682851"/>
                <a:chOff x="2668961" y="1844824"/>
                <a:chExt cx="4050390" cy="4682851"/>
              </a:xfrm>
            </p:grpSpPr>
            <p:sp>
              <p:nvSpPr>
                <p:cNvPr id="482" name="フリーフォーム 481"/>
                <p:cNvSpPr/>
                <p:nvPr/>
              </p:nvSpPr>
              <p:spPr>
                <a:xfrm>
                  <a:off x="2668961" y="1844824"/>
                  <a:ext cx="4050390" cy="4682851"/>
                </a:xfrm>
                <a:custGeom>
                  <a:avLst/>
                  <a:gdLst>
                    <a:gd name="connsiteX0" fmla="*/ 1277497 w 4050390"/>
                    <a:gd name="connsiteY0" fmla="*/ 35515 h 4334120"/>
                    <a:gd name="connsiteX1" fmla="*/ 747410 w 4050390"/>
                    <a:gd name="connsiteY1" fmla="*/ 287306 h 4334120"/>
                    <a:gd name="connsiteX2" fmla="*/ 349845 w 4050390"/>
                    <a:gd name="connsiteY2" fmla="*/ 936663 h 4334120"/>
                    <a:gd name="connsiteX3" fmla="*/ 190819 w 4050390"/>
                    <a:gd name="connsiteY3" fmla="*/ 2672698 h 4334120"/>
                    <a:gd name="connsiteX4" fmla="*/ 204071 w 4050390"/>
                    <a:gd name="connsiteY4" fmla="*/ 4209950 h 4334120"/>
                    <a:gd name="connsiteX5" fmla="*/ 270332 w 4050390"/>
                    <a:gd name="connsiteY5" fmla="*/ 4249706 h 4334120"/>
                    <a:gd name="connsiteX6" fmla="*/ 3649637 w 4050390"/>
                    <a:gd name="connsiteY6" fmla="*/ 4302715 h 4334120"/>
                    <a:gd name="connsiteX7" fmla="*/ 4020697 w 4050390"/>
                    <a:gd name="connsiteY7" fmla="*/ 4249706 h 4334120"/>
                    <a:gd name="connsiteX8" fmla="*/ 3967689 w 4050390"/>
                    <a:gd name="connsiteY8" fmla="*/ 4156941 h 4334120"/>
                    <a:gd name="connsiteX9" fmla="*/ 3914680 w 4050390"/>
                    <a:gd name="connsiteY9" fmla="*/ 2526924 h 4334120"/>
                    <a:gd name="connsiteX10" fmla="*/ 3768906 w 4050390"/>
                    <a:gd name="connsiteY10" fmla="*/ 578854 h 4334120"/>
                    <a:gd name="connsiteX11" fmla="*/ 2152141 w 4050390"/>
                    <a:gd name="connsiteY11" fmla="*/ 22263 h 4334120"/>
                    <a:gd name="connsiteX12" fmla="*/ 1065463 w 4050390"/>
                    <a:gd name="connsiteY12" fmla="*/ 101776 h 4334120"/>
                    <a:gd name="connsiteX13" fmla="*/ 1065463 w 4050390"/>
                    <a:gd name="connsiteY13" fmla="*/ 101776 h 43341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4050390" h="4334120">
                      <a:moveTo>
                        <a:pt x="1277497" y="35515"/>
                      </a:moveTo>
                      <a:cubicBezTo>
                        <a:pt x="1089758" y="86315"/>
                        <a:pt x="902019" y="137115"/>
                        <a:pt x="747410" y="287306"/>
                      </a:cubicBezTo>
                      <a:cubicBezTo>
                        <a:pt x="592801" y="437497"/>
                        <a:pt x="442610" y="539098"/>
                        <a:pt x="349845" y="936663"/>
                      </a:cubicBezTo>
                      <a:cubicBezTo>
                        <a:pt x="257080" y="1334228"/>
                        <a:pt x="215115" y="2127150"/>
                        <a:pt x="190819" y="2672698"/>
                      </a:cubicBezTo>
                      <a:cubicBezTo>
                        <a:pt x="166523" y="3218246"/>
                        <a:pt x="190819" y="3947115"/>
                        <a:pt x="204071" y="4209950"/>
                      </a:cubicBezTo>
                      <a:cubicBezTo>
                        <a:pt x="217323" y="4472785"/>
                        <a:pt x="-303929" y="4234245"/>
                        <a:pt x="270332" y="4249706"/>
                      </a:cubicBezTo>
                      <a:cubicBezTo>
                        <a:pt x="844593" y="4265167"/>
                        <a:pt x="3024576" y="4302715"/>
                        <a:pt x="3649637" y="4302715"/>
                      </a:cubicBezTo>
                      <a:cubicBezTo>
                        <a:pt x="4274698" y="4302715"/>
                        <a:pt x="3967688" y="4274002"/>
                        <a:pt x="4020697" y="4249706"/>
                      </a:cubicBezTo>
                      <a:cubicBezTo>
                        <a:pt x="4073706" y="4225410"/>
                        <a:pt x="3985359" y="4444071"/>
                        <a:pt x="3967689" y="4156941"/>
                      </a:cubicBezTo>
                      <a:cubicBezTo>
                        <a:pt x="3950020" y="3869811"/>
                        <a:pt x="3947811" y="3123272"/>
                        <a:pt x="3914680" y="2526924"/>
                      </a:cubicBezTo>
                      <a:cubicBezTo>
                        <a:pt x="3881550" y="1930576"/>
                        <a:pt x="4062663" y="996298"/>
                        <a:pt x="3768906" y="578854"/>
                      </a:cubicBezTo>
                      <a:cubicBezTo>
                        <a:pt x="3475150" y="161411"/>
                        <a:pt x="2602715" y="101776"/>
                        <a:pt x="2152141" y="22263"/>
                      </a:cubicBezTo>
                      <a:cubicBezTo>
                        <a:pt x="1701567" y="-57250"/>
                        <a:pt x="1065463" y="101776"/>
                        <a:pt x="1065463" y="101776"/>
                      </a:cubicBezTo>
                      <a:lnTo>
                        <a:pt x="1065463" y="101776"/>
                      </a:lnTo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483" name="円/楕円 482"/>
                <p:cNvSpPr/>
                <p:nvPr/>
              </p:nvSpPr>
              <p:spPr>
                <a:xfrm>
                  <a:off x="3539968" y="2708920"/>
                  <a:ext cx="864096" cy="864096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484" name="弦 483"/>
                <p:cNvSpPr/>
                <p:nvPr/>
              </p:nvSpPr>
              <p:spPr>
                <a:xfrm rot="17413514">
                  <a:off x="3511875" y="2740803"/>
                  <a:ext cx="863204" cy="848977"/>
                </a:xfrm>
                <a:prstGeom prst="chord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485" name="円/楕円 484"/>
                <p:cNvSpPr/>
                <p:nvPr/>
              </p:nvSpPr>
              <p:spPr>
                <a:xfrm>
                  <a:off x="4913988" y="2708920"/>
                  <a:ext cx="864096" cy="864096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486" name="弦 485"/>
                <p:cNvSpPr/>
                <p:nvPr/>
              </p:nvSpPr>
              <p:spPr>
                <a:xfrm rot="17413514">
                  <a:off x="4885895" y="2740803"/>
                  <a:ext cx="863204" cy="848977"/>
                </a:xfrm>
                <a:prstGeom prst="chord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487" name="円/楕円 486"/>
                <p:cNvSpPr/>
                <p:nvPr/>
              </p:nvSpPr>
              <p:spPr>
                <a:xfrm>
                  <a:off x="3779912" y="2996952"/>
                  <a:ext cx="360040" cy="28803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488" name="円/楕円 487"/>
                <p:cNvSpPr/>
                <p:nvPr/>
              </p:nvSpPr>
              <p:spPr>
                <a:xfrm>
                  <a:off x="5137477" y="3021275"/>
                  <a:ext cx="360040" cy="28803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</p:grpSp>
          <p:grpSp>
            <p:nvGrpSpPr>
              <p:cNvPr id="478" name="グループ化 477"/>
              <p:cNvGrpSpPr/>
              <p:nvPr/>
            </p:nvGrpSpPr>
            <p:grpSpPr>
              <a:xfrm>
                <a:off x="4333282" y="3948385"/>
                <a:ext cx="880011" cy="701173"/>
                <a:chOff x="4109793" y="3844323"/>
                <a:chExt cx="1216771" cy="701173"/>
              </a:xfrm>
            </p:grpSpPr>
            <p:sp>
              <p:nvSpPr>
                <p:cNvPr id="480" name="フリーフォーム 479"/>
                <p:cNvSpPr/>
                <p:nvPr/>
              </p:nvSpPr>
              <p:spPr>
                <a:xfrm>
                  <a:off x="4109793" y="4052449"/>
                  <a:ext cx="1204329" cy="493047"/>
                </a:xfrm>
                <a:custGeom>
                  <a:avLst/>
                  <a:gdLst>
                    <a:gd name="connsiteX0" fmla="*/ 700746 w 1204329"/>
                    <a:gd name="connsiteY0" fmla="*/ 188247 h 493047"/>
                    <a:gd name="connsiteX1" fmla="*/ 528468 w 1204329"/>
                    <a:gd name="connsiteY1" fmla="*/ 201499 h 493047"/>
                    <a:gd name="connsiteX2" fmla="*/ 448955 w 1204329"/>
                    <a:gd name="connsiteY2" fmla="*/ 228003 h 493047"/>
                    <a:gd name="connsiteX3" fmla="*/ 369442 w 1204329"/>
                    <a:gd name="connsiteY3" fmla="*/ 281012 h 493047"/>
                    <a:gd name="connsiteX4" fmla="*/ 303181 w 1204329"/>
                    <a:gd name="connsiteY4" fmla="*/ 334021 h 493047"/>
                    <a:gd name="connsiteX5" fmla="*/ 236920 w 1204329"/>
                    <a:gd name="connsiteY5" fmla="*/ 400281 h 493047"/>
                    <a:gd name="connsiteX6" fmla="*/ 170659 w 1204329"/>
                    <a:gd name="connsiteY6" fmla="*/ 440038 h 493047"/>
                    <a:gd name="connsiteX7" fmla="*/ 130903 w 1204329"/>
                    <a:gd name="connsiteY7" fmla="*/ 466542 h 493047"/>
                    <a:gd name="connsiteX8" fmla="*/ 51390 w 1204329"/>
                    <a:gd name="connsiteY8" fmla="*/ 493047 h 493047"/>
                    <a:gd name="connsiteX9" fmla="*/ 24885 w 1204329"/>
                    <a:gd name="connsiteY9" fmla="*/ 347273 h 493047"/>
                    <a:gd name="connsiteX10" fmla="*/ 64642 w 1204329"/>
                    <a:gd name="connsiteY10" fmla="*/ 281012 h 493047"/>
                    <a:gd name="connsiteX11" fmla="*/ 91146 w 1204329"/>
                    <a:gd name="connsiteY11" fmla="*/ 241255 h 493047"/>
                    <a:gd name="connsiteX12" fmla="*/ 170659 w 1204329"/>
                    <a:gd name="connsiteY12" fmla="*/ 201499 h 493047"/>
                    <a:gd name="connsiteX13" fmla="*/ 250172 w 1204329"/>
                    <a:gd name="connsiteY13" fmla="*/ 135238 h 493047"/>
                    <a:gd name="connsiteX14" fmla="*/ 276677 w 1204329"/>
                    <a:gd name="connsiteY14" fmla="*/ 108734 h 493047"/>
                    <a:gd name="connsiteX15" fmla="*/ 329685 w 1204329"/>
                    <a:gd name="connsiteY15" fmla="*/ 82229 h 493047"/>
                    <a:gd name="connsiteX16" fmla="*/ 409198 w 1204329"/>
                    <a:gd name="connsiteY16" fmla="*/ 42473 h 493047"/>
                    <a:gd name="connsiteX17" fmla="*/ 448955 w 1204329"/>
                    <a:gd name="connsiteY17" fmla="*/ 15968 h 493047"/>
                    <a:gd name="connsiteX18" fmla="*/ 806764 w 1204329"/>
                    <a:gd name="connsiteY18" fmla="*/ 15968 h 493047"/>
                    <a:gd name="connsiteX19" fmla="*/ 926033 w 1204329"/>
                    <a:gd name="connsiteY19" fmla="*/ 42473 h 493047"/>
                    <a:gd name="connsiteX20" fmla="*/ 1005546 w 1204329"/>
                    <a:gd name="connsiteY20" fmla="*/ 68977 h 493047"/>
                    <a:gd name="connsiteX21" fmla="*/ 1045303 w 1204329"/>
                    <a:gd name="connsiteY21" fmla="*/ 95481 h 493047"/>
                    <a:gd name="connsiteX22" fmla="*/ 1071807 w 1204329"/>
                    <a:gd name="connsiteY22" fmla="*/ 121986 h 493047"/>
                    <a:gd name="connsiteX23" fmla="*/ 1111564 w 1204329"/>
                    <a:gd name="connsiteY23" fmla="*/ 135238 h 493047"/>
                    <a:gd name="connsiteX24" fmla="*/ 1151320 w 1204329"/>
                    <a:gd name="connsiteY24" fmla="*/ 161742 h 493047"/>
                    <a:gd name="connsiteX25" fmla="*/ 1204329 w 1204329"/>
                    <a:gd name="connsiteY25" fmla="*/ 228003 h 493047"/>
                    <a:gd name="connsiteX26" fmla="*/ 1191077 w 1204329"/>
                    <a:gd name="connsiteY26" fmla="*/ 320768 h 493047"/>
                    <a:gd name="connsiteX27" fmla="*/ 1164572 w 1204329"/>
                    <a:gd name="connsiteY27" fmla="*/ 347273 h 493047"/>
                    <a:gd name="connsiteX28" fmla="*/ 1098311 w 1204329"/>
                    <a:gd name="connsiteY28" fmla="*/ 334021 h 493047"/>
                    <a:gd name="connsiteX29" fmla="*/ 1018798 w 1204329"/>
                    <a:gd name="connsiteY29" fmla="*/ 307516 h 493047"/>
                    <a:gd name="connsiteX30" fmla="*/ 979042 w 1204329"/>
                    <a:gd name="connsiteY30" fmla="*/ 281012 h 493047"/>
                    <a:gd name="connsiteX31" fmla="*/ 939285 w 1204329"/>
                    <a:gd name="connsiteY31" fmla="*/ 267760 h 493047"/>
                    <a:gd name="connsiteX32" fmla="*/ 912781 w 1204329"/>
                    <a:gd name="connsiteY32" fmla="*/ 241255 h 493047"/>
                    <a:gd name="connsiteX33" fmla="*/ 873024 w 1204329"/>
                    <a:gd name="connsiteY33" fmla="*/ 228003 h 493047"/>
                    <a:gd name="connsiteX34" fmla="*/ 727250 w 1204329"/>
                    <a:gd name="connsiteY34" fmla="*/ 201499 h 493047"/>
                    <a:gd name="connsiteX35" fmla="*/ 674242 w 1204329"/>
                    <a:gd name="connsiteY35" fmla="*/ 188247 h 493047"/>
                    <a:gd name="connsiteX36" fmla="*/ 581477 w 1204329"/>
                    <a:gd name="connsiteY36" fmla="*/ 201499 h 493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1204329" h="493047">
                      <a:moveTo>
                        <a:pt x="700746" y="188247"/>
                      </a:moveTo>
                      <a:cubicBezTo>
                        <a:pt x="643320" y="192664"/>
                        <a:pt x="585359" y="192516"/>
                        <a:pt x="528468" y="201499"/>
                      </a:cubicBezTo>
                      <a:cubicBezTo>
                        <a:pt x="500872" y="205856"/>
                        <a:pt x="448955" y="228003"/>
                        <a:pt x="448955" y="228003"/>
                      </a:cubicBezTo>
                      <a:cubicBezTo>
                        <a:pt x="422451" y="245673"/>
                        <a:pt x="391967" y="258488"/>
                        <a:pt x="369442" y="281012"/>
                      </a:cubicBezTo>
                      <a:cubicBezTo>
                        <a:pt x="331675" y="318778"/>
                        <a:pt x="353333" y="300585"/>
                        <a:pt x="303181" y="334021"/>
                      </a:cubicBezTo>
                      <a:cubicBezTo>
                        <a:pt x="257744" y="402177"/>
                        <a:pt x="300028" y="349795"/>
                        <a:pt x="236920" y="400281"/>
                      </a:cubicBezTo>
                      <a:cubicBezTo>
                        <a:pt x="184944" y="441862"/>
                        <a:pt x="239704" y="417023"/>
                        <a:pt x="170659" y="440038"/>
                      </a:cubicBezTo>
                      <a:cubicBezTo>
                        <a:pt x="157407" y="448873"/>
                        <a:pt x="145457" y="460073"/>
                        <a:pt x="130903" y="466542"/>
                      </a:cubicBezTo>
                      <a:cubicBezTo>
                        <a:pt x="105373" y="477889"/>
                        <a:pt x="51390" y="493047"/>
                        <a:pt x="51390" y="493047"/>
                      </a:cubicBezTo>
                      <a:cubicBezTo>
                        <a:pt x="-28123" y="466541"/>
                        <a:pt x="2744" y="491194"/>
                        <a:pt x="24885" y="347273"/>
                      </a:cubicBezTo>
                      <a:cubicBezTo>
                        <a:pt x="32557" y="297406"/>
                        <a:pt x="36784" y="315834"/>
                        <a:pt x="64642" y="281012"/>
                      </a:cubicBezTo>
                      <a:cubicBezTo>
                        <a:pt x="74592" y="268575"/>
                        <a:pt x="79884" y="252517"/>
                        <a:pt x="91146" y="241255"/>
                      </a:cubicBezTo>
                      <a:cubicBezTo>
                        <a:pt x="116835" y="215566"/>
                        <a:pt x="138325" y="212277"/>
                        <a:pt x="170659" y="201499"/>
                      </a:cubicBezTo>
                      <a:cubicBezTo>
                        <a:pt x="253702" y="90775"/>
                        <a:pt x="167387" y="184908"/>
                        <a:pt x="250172" y="135238"/>
                      </a:cubicBezTo>
                      <a:cubicBezTo>
                        <a:pt x="260886" y="128810"/>
                        <a:pt x="266281" y="115665"/>
                        <a:pt x="276677" y="108734"/>
                      </a:cubicBezTo>
                      <a:cubicBezTo>
                        <a:pt x="293114" y="97776"/>
                        <a:pt x="312533" y="92030"/>
                        <a:pt x="329685" y="82229"/>
                      </a:cubicBezTo>
                      <a:cubicBezTo>
                        <a:pt x="401612" y="41128"/>
                        <a:pt x="336312" y="66768"/>
                        <a:pt x="409198" y="42473"/>
                      </a:cubicBezTo>
                      <a:cubicBezTo>
                        <a:pt x="422450" y="33638"/>
                        <a:pt x="434042" y="21561"/>
                        <a:pt x="448955" y="15968"/>
                      </a:cubicBezTo>
                      <a:cubicBezTo>
                        <a:pt x="543325" y="-19421"/>
                        <a:pt x="783320" y="14902"/>
                        <a:pt x="806764" y="15968"/>
                      </a:cubicBezTo>
                      <a:cubicBezTo>
                        <a:pt x="844585" y="23533"/>
                        <a:pt x="888610" y="31246"/>
                        <a:pt x="926033" y="42473"/>
                      </a:cubicBezTo>
                      <a:cubicBezTo>
                        <a:pt x="952793" y="50501"/>
                        <a:pt x="982300" y="53480"/>
                        <a:pt x="1005546" y="68977"/>
                      </a:cubicBezTo>
                      <a:cubicBezTo>
                        <a:pt x="1018798" y="77812"/>
                        <a:pt x="1032866" y="85531"/>
                        <a:pt x="1045303" y="95481"/>
                      </a:cubicBezTo>
                      <a:cubicBezTo>
                        <a:pt x="1055059" y="103286"/>
                        <a:pt x="1061093" y="115558"/>
                        <a:pt x="1071807" y="121986"/>
                      </a:cubicBezTo>
                      <a:cubicBezTo>
                        <a:pt x="1083785" y="129173"/>
                        <a:pt x="1098312" y="130821"/>
                        <a:pt x="1111564" y="135238"/>
                      </a:cubicBezTo>
                      <a:cubicBezTo>
                        <a:pt x="1124816" y="144073"/>
                        <a:pt x="1138883" y="151792"/>
                        <a:pt x="1151320" y="161742"/>
                      </a:cubicBezTo>
                      <a:cubicBezTo>
                        <a:pt x="1178293" y="183321"/>
                        <a:pt x="1184651" y="198487"/>
                        <a:pt x="1204329" y="228003"/>
                      </a:cubicBezTo>
                      <a:cubicBezTo>
                        <a:pt x="1199912" y="258925"/>
                        <a:pt x="1200955" y="291135"/>
                        <a:pt x="1191077" y="320768"/>
                      </a:cubicBezTo>
                      <a:cubicBezTo>
                        <a:pt x="1187126" y="332621"/>
                        <a:pt x="1176941" y="345506"/>
                        <a:pt x="1164572" y="347273"/>
                      </a:cubicBezTo>
                      <a:cubicBezTo>
                        <a:pt x="1142274" y="350459"/>
                        <a:pt x="1120042" y="339948"/>
                        <a:pt x="1098311" y="334021"/>
                      </a:cubicBezTo>
                      <a:cubicBezTo>
                        <a:pt x="1071357" y="326670"/>
                        <a:pt x="1018798" y="307516"/>
                        <a:pt x="1018798" y="307516"/>
                      </a:cubicBezTo>
                      <a:cubicBezTo>
                        <a:pt x="1005546" y="298681"/>
                        <a:pt x="993288" y="288135"/>
                        <a:pt x="979042" y="281012"/>
                      </a:cubicBezTo>
                      <a:cubicBezTo>
                        <a:pt x="966548" y="274765"/>
                        <a:pt x="951263" y="274947"/>
                        <a:pt x="939285" y="267760"/>
                      </a:cubicBezTo>
                      <a:cubicBezTo>
                        <a:pt x="928571" y="261332"/>
                        <a:pt x="923495" y="247683"/>
                        <a:pt x="912781" y="241255"/>
                      </a:cubicBezTo>
                      <a:cubicBezTo>
                        <a:pt x="900803" y="234068"/>
                        <a:pt x="886456" y="231841"/>
                        <a:pt x="873024" y="228003"/>
                      </a:cubicBezTo>
                      <a:cubicBezTo>
                        <a:pt x="794122" y="205460"/>
                        <a:pt x="830484" y="220269"/>
                        <a:pt x="727250" y="201499"/>
                      </a:cubicBezTo>
                      <a:cubicBezTo>
                        <a:pt x="709331" y="198241"/>
                        <a:pt x="691911" y="192664"/>
                        <a:pt x="674242" y="188247"/>
                      </a:cubicBezTo>
                      <a:cubicBezTo>
                        <a:pt x="590372" y="202225"/>
                        <a:pt x="621599" y="201499"/>
                        <a:pt x="581477" y="201499"/>
                      </a:cubicBezTo>
                    </a:path>
                  </a:pathLst>
                </a:custGeom>
                <a:solidFill>
                  <a:srgbClr val="FF66F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481" name="フリーフォーム 480"/>
                <p:cNvSpPr/>
                <p:nvPr/>
              </p:nvSpPr>
              <p:spPr>
                <a:xfrm>
                  <a:off x="4122235" y="3844323"/>
                  <a:ext cx="1204329" cy="493047"/>
                </a:xfrm>
                <a:custGeom>
                  <a:avLst/>
                  <a:gdLst>
                    <a:gd name="connsiteX0" fmla="*/ 700746 w 1204329"/>
                    <a:gd name="connsiteY0" fmla="*/ 188247 h 493047"/>
                    <a:gd name="connsiteX1" fmla="*/ 528468 w 1204329"/>
                    <a:gd name="connsiteY1" fmla="*/ 201499 h 493047"/>
                    <a:gd name="connsiteX2" fmla="*/ 448955 w 1204329"/>
                    <a:gd name="connsiteY2" fmla="*/ 228003 h 493047"/>
                    <a:gd name="connsiteX3" fmla="*/ 369442 w 1204329"/>
                    <a:gd name="connsiteY3" fmla="*/ 281012 h 493047"/>
                    <a:gd name="connsiteX4" fmla="*/ 303181 w 1204329"/>
                    <a:gd name="connsiteY4" fmla="*/ 334021 h 493047"/>
                    <a:gd name="connsiteX5" fmla="*/ 236920 w 1204329"/>
                    <a:gd name="connsiteY5" fmla="*/ 400281 h 493047"/>
                    <a:gd name="connsiteX6" fmla="*/ 170659 w 1204329"/>
                    <a:gd name="connsiteY6" fmla="*/ 440038 h 493047"/>
                    <a:gd name="connsiteX7" fmla="*/ 130903 w 1204329"/>
                    <a:gd name="connsiteY7" fmla="*/ 466542 h 493047"/>
                    <a:gd name="connsiteX8" fmla="*/ 51390 w 1204329"/>
                    <a:gd name="connsiteY8" fmla="*/ 493047 h 493047"/>
                    <a:gd name="connsiteX9" fmla="*/ 24885 w 1204329"/>
                    <a:gd name="connsiteY9" fmla="*/ 347273 h 493047"/>
                    <a:gd name="connsiteX10" fmla="*/ 64642 w 1204329"/>
                    <a:gd name="connsiteY10" fmla="*/ 281012 h 493047"/>
                    <a:gd name="connsiteX11" fmla="*/ 91146 w 1204329"/>
                    <a:gd name="connsiteY11" fmla="*/ 241255 h 493047"/>
                    <a:gd name="connsiteX12" fmla="*/ 170659 w 1204329"/>
                    <a:gd name="connsiteY12" fmla="*/ 201499 h 493047"/>
                    <a:gd name="connsiteX13" fmla="*/ 250172 w 1204329"/>
                    <a:gd name="connsiteY13" fmla="*/ 135238 h 493047"/>
                    <a:gd name="connsiteX14" fmla="*/ 276677 w 1204329"/>
                    <a:gd name="connsiteY14" fmla="*/ 108734 h 493047"/>
                    <a:gd name="connsiteX15" fmla="*/ 329685 w 1204329"/>
                    <a:gd name="connsiteY15" fmla="*/ 82229 h 493047"/>
                    <a:gd name="connsiteX16" fmla="*/ 409198 w 1204329"/>
                    <a:gd name="connsiteY16" fmla="*/ 42473 h 493047"/>
                    <a:gd name="connsiteX17" fmla="*/ 448955 w 1204329"/>
                    <a:gd name="connsiteY17" fmla="*/ 15968 h 493047"/>
                    <a:gd name="connsiteX18" fmla="*/ 806764 w 1204329"/>
                    <a:gd name="connsiteY18" fmla="*/ 15968 h 493047"/>
                    <a:gd name="connsiteX19" fmla="*/ 926033 w 1204329"/>
                    <a:gd name="connsiteY19" fmla="*/ 42473 h 493047"/>
                    <a:gd name="connsiteX20" fmla="*/ 1005546 w 1204329"/>
                    <a:gd name="connsiteY20" fmla="*/ 68977 h 493047"/>
                    <a:gd name="connsiteX21" fmla="*/ 1045303 w 1204329"/>
                    <a:gd name="connsiteY21" fmla="*/ 95481 h 493047"/>
                    <a:gd name="connsiteX22" fmla="*/ 1071807 w 1204329"/>
                    <a:gd name="connsiteY22" fmla="*/ 121986 h 493047"/>
                    <a:gd name="connsiteX23" fmla="*/ 1111564 w 1204329"/>
                    <a:gd name="connsiteY23" fmla="*/ 135238 h 493047"/>
                    <a:gd name="connsiteX24" fmla="*/ 1151320 w 1204329"/>
                    <a:gd name="connsiteY24" fmla="*/ 161742 h 493047"/>
                    <a:gd name="connsiteX25" fmla="*/ 1204329 w 1204329"/>
                    <a:gd name="connsiteY25" fmla="*/ 228003 h 493047"/>
                    <a:gd name="connsiteX26" fmla="*/ 1191077 w 1204329"/>
                    <a:gd name="connsiteY26" fmla="*/ 320768 h 493047"/>
                    <a:gd name="connsiteX27" fmla="*/ 1164572 w 1204329"/>
                    <a:gd name="connsiteY27" fmla="*/ 347273 h 493047"/>
                    <a:gd name="connsiteX28" fmla="*/ 1098311 w 1204329"/>
                    <a:gd name="connsiteY28" fmla="*/ 334021 h 493047"/>
                    <a:gd name="connsiteX29" fmla="*/ 1018798 w 1204329"/>
                    <a:gd name="connsiteY29" fmla="*/ 307516 h 493047"/>
                    <a:gd name="connsiteX30" fmla="*/ 979042 w 1204329"/>
                    <a:gd name="connsiteY30" fmla="*/ 281012 h 493047"/>
                    <a:gd name="connsiteX31" fmla="*/ 939285 w 1204329"/>
                    <a:gd name="connsiteY31" fmla="*/ 267760 h 493047"/>
                    <a:gd name="connsiteX32" fmla="*/ 912781 w 1204329"/>
                    <a:gd name="connsiteY32" fmla="*/ 241255 h 493047"/>
                    <a:gd name="connsiteX33" fmla="*/ 873024 w 1204329"/>
                    <a:gd name="connsiteY33" fmla="*/ 228003 h 493047"/>
                    <a:gd name="connsiteX34" fmla="*/ 727250 w 1204329"/>
                    <a:gd name="connsiteY34" fmla="*/ 201499 h 493047"/>
                    <a:gd name="connsiteX35" fmla="*/ 674242 w 1204329"/>
                    <a:gd name="connsiteY35" fmla="*/ 188247 h 493047"/>
                    <a:gd name="connsiteX36" fmla="*/ 581477 w 1204329"/>
                    <a:gd name="connsiteY36" fmla="*/ 201499 h 493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1204329" h="493047">
                      <a:moveTo>
                        <a:pt x="700746" y="188247"/>
                      </a:moveTo>
                      <a:cubicBezTo>
                        <a:pt x="643320" y="192664"/>
                        <a:pt x="585359" y="192516"/>
                        <a:pt x="528468" y="201499"/>
                      </a:cubicBezTo>
                      <a:cubicBezTo>
                        <a:pt x="500872" y="205856"/>
                        <a:pt x="448955" y="228003"/>
                        <a:pt x="448955" y="228003"/>
                      </a:cubicBezTo>
                      <a:cubicBezTo>
                        <a:pt x="422451" y="245673"/>
                        <a:pt x="391967" y="258488"/>
                        <a:pt x="369442" y="281012"/>
                      </a:cubicBezTo>
                      <a:cubicBezTo>
                        <a:pt x="331675" y="318778"/>
                        <a:pt x="353333" y="300585"/>
                        <a:pt x="303181" y="334021"/>
                      </a:cubicBezTo>
                      <a:cubicBezTo>
                        <a:pt x="257744" y="402177"/>
                        <a:pt x="300028" y="349795"/>
                        <a:pt x="236920" y="400281"/>
                      </a:cubicBezTo>
                      <a:cubicBezTo>
                        <a:pt x="184944" y="441862"/>
                        <a:pt x="239704" y="417023"/>
                        <a:pt x="170659" y="440038"/>
                      </a:cubicBezTo>
                      <a:cubicBezTo>
                        <a:pt x="157407" y="448873"/>
                        <a:pt x="145457" y="460073"/>
                        <a:pt x="130903" y="466542"/>
                      </a:cubicBezTo>
                      <a:cubicBezTo>
                        <a:pt x="105373" y="477889"/>
                        <a:pt x="51390" y="493047"/>
                        <a:pt x="51390" y="493047"/>
                      </a:cubicBezTo>
                      <a:cubicBezTo>
                        <a:pt x="-28123" y="466541"/>
                        <a:pt x="2744" y="491194"/>
                        <a:pt x="24885" y="347273"/>
                      </a:cubicBezTo>
                      <a:cubicBezTo>
                        <a:pt x="32557" y="297406"/>
                        <a:pt x="36784" y="315834"/>
                        <a:pt x="64642" y="281012"/>
                      </a:cubicBezTo>
                      <a:cubicBezTo>
                        <a:pt x="74592" y="268575"/>
                        <a:pt x="79884" y="252517"/>
                        <a:pt x="91146" y="241255"/>
                      </a:cubicBezTo>
                      <a:cubicBezTo>
                        <a:pt x="116835" y="215566"/>
                        <a:pt x="138325" y="212277"/>
                        <a:pt x="170659" y="201499"/>
                      </a:cubicBezTo>
                      <a:cubicBezTo>
                        <a:pt x="253702" y="90775"/>
                        <a:pt x="167387" y="184908"/>
                        <a:pt x="250172" y="135238"/>
                      </a:cubicBezTo>
                      <a:cubicBezTo>
                        <a:pt x="260886" y="128810"/>
                        <a:pt x="266281" y="115665"/>
                        <a:pt x="276677" y="108734"/>
                      </a:cubicBezTo>
                      <a:cubicBezTo>
                        <a:pt x="293114" y="97776"/>
                        <a:pt x="312533" y="92030"/>
                        <a:pt x="329685" y="82229"/>
                      </a:cubicBezTo>
                      <a:cubicBezTo>
                        <a:pt x="401612" y="41128"/>
                        <a:pt x="336312" y="66768"/>
                        <a:pt x="409198" y="42473"/>
                      </a:cubicBezTo>
                      <a:cubicBezTo>
                        <a:pt x="422450" y="33638"/>
                        <a:pt x="434042" y="21561"/>
                        <a:pt x="448955" y="15968"/>
                      </a:cubicBezTo>
                      <a:cubicBezTo>
                        <a:pt x="543325" y="-19421"/>
                        <a:pt x="783320" y="14902"/>
                        <a:pt x="806764" y="15968"/>
                      </a:cubicBezTo>
                      <a:cubicBezTo>
                        <a:pt x="844585" y="23533"/>
                        <a:pt x="888610" y="31246"/>
                        <a:pt x="926033" y="42473"/>
                      </a:cubicBezTo>
                      <a:cubicBezTo>
                        <a:pt x="952793" y="50501"/>
                        <a:pt x="982300" y="53480"/>
                        <a:pt x="1005546" y="68977"/>
                      </a:cubicBezTo>
                      <a:cubicBezTo>
                        <a:pt x="1018798" y="77812"/>
                        <a:pt x="1032866" y="85531"/>
                        <a:pt x="1045303" y="95481"/>
                      </a:cubicBezTo>
                      <a:cubicBezTo>
                        <a:pt x="1055059" y="103286"/>
                        <a:pt x="1061093" y="115558"/>
                        <a:pt x="1071807" y="121986"/>
                      </a:cubicBezTo>
                      <a:cubicBezTo>
                        <a:pt x="1083785" y="129173"/>
                        <a:pt x="1098312" y="130821"/>
                        <a:pt x="1111564" y="135238"/>
                      </a:cubicBezTo>
                      <a:cubicBezTo>
                        <a:pt x="1124816" y="144073"/>
                        <a:pt x="1138883" y="151792"/>
                        <a:pt x="1151320" y="161742"/>
                      </a:cubicBezTo>
                      <a:cubicBezTo>
                        <a:pt x="1178293" y="183321"/>
                        <a:pt x="1184651" y="198487"/>
                        <a:pt x="1204329" y="228003"/>
                      </a:cubicBezTo>
                      <a:cubicBezTo>
                        <a:pt x="1199912" y="258925"/>
                        <a:pt x="1200955" y="291135"/>
                        <a:pt x="1191077" y="320768"/>
                      </a:cubicBezTo>
                      <a:cubicBezTo>
                        <a:pt x="1187126" y="332621"/>
                        <a:pt x="1176941" y="345506"/>
                        <a:pt x="1164572" y="347273"/>
                      </a:cubicBezTo>
                      <a:cubicBezTo>
                        <a:pt x="1142274" y="350459"/>
                        <a:pt x="1120042" y="339948"/>
                        <a:pt x="1098311" y="334021"/>
                      </a:cubicBezTo>
                      <a:cubicBezTo>
                        <a:pt x="1071357" y="326670"/>
                        <a:pt x="1018798" y="307516"/>
                        <a:pt x="1018798" y="307516"/>
                      </a:cubicBezTo>
                      <a:cubicBezTo>
                        <a:pt x="1005546" y="298681"/>
                        <a:pt x="993288" y="288135"/>
                        <a:pt x="979042" y="281012"/>
                      </a:cubicBezTo>
                      <a:cubicBezTo>
                        <a:pt x="966548" y="274765"/>
                        <a:pt x="951263" y="274947"/>
                        <a:pt x="939285" y="267760"/>
                      </a:cubicBezTo>
                      <a:cubicBezTo>
                        <a:pt x="928571" y="261332"/>
                        <a:pt x="923495" y="247683"/>
                        <a:pt x="912781" y="241255"/>
                      </a:cubicBezTo>
                      <a:cubicBezTo>
                        <a:pt x="900803" y="234068"/>
                        <a:pt x="886456" y="231841"/>
                        <a:pt x="873024" y="228003"/>
                      </a:cubicBezTo>
                      <a:cubicBezTo>
                        <a:pt x="794122" y="205460"/>
                        <a:pt x="830484" y="220269"/>
                        <a:pt x="727250" y="201499"/>
                      </a:cubicBezTo>
                      <a:cubicBezTo>
                        <a:pt x="709331" y="198241"/>
                        <a:pt x="691911" y="192664"/>
                        <a:pt x="674242" y="188247"/>
                      </a:cubicBezTo>
                      <a:cubicBezTo>
                        <a:pt x="590372" y="202225"/>
                        <a:pt x="621599" y="201499"/>
                        <a:pt x="581477" y="201499"/>
                      </a:cubicBezTo>
                    </a:path>
                  </a:pathLst>
                </a:custGeom>
                <a:solidFill>
                  <a:srgbClr val="FF66F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</p:grpSp>
          <p:sp>
            <p:nvSpPr>
              <p:cNvPr id="479" name="正方形/長方形 478"/>
              <p:cNvSpPr/>
              <p:nvPr/>
            </p:nvSpPr>
            <p:spPr>
              <a:xfrm>
                <a:off x="3211081" y="1525873"/>
                <a:ext cx="3110384" cy="1353091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ja-JP" altLang="en-US" sz="2000" b="0" cap="none" spc="0" dirty="0" smtClean="0">
                    <a:ln w="18415" cmpd="sng">
                      <a:solidFill>
                        <a:sysClr val="windowText" lastClr="000000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</a:rPr>
                  <a:t>もんだい</a:t>
                </a:r>
                <a:endParaRPr lang="ja-JP" altLang="en-US" sz="2000" b="0" cap="none" spc="0" dirty="0">
                  <a:ln w="18415" cmpd="sng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269" name="グループ化 268"/>
            <p:cNvGrpSpPr/>
            <p:nvPr/>
          </p:nvGrpSpPr>
          <p:grpSpPr>
            <a:xfrm>
              <a:off x="7164288" y="223672"/>
              <a:ext cx="1455374" cy="1384722"/>
              <a:chOff x="2744777" y="1484784"/>
              <a:chExt cx="4050390" cy="4682851"/>
            </a:xfrm>
          </p:grpSpPr>
          <p:grpSp>
            <p:nvGrpSpPr>
              <p:cNvPr id="465" name="グループ化 464"/>
              <p:cNvGrpSpPr/>
              <p:nvPr/>
            </p:nvGrpSpPr>
            <p:grpSpPr>
              <a:xfrm>
                <a:off x="2744777" y="1484784"/>
                <a:ext cx="4050390" cy="4682851"/>
                <a:chOff x="2668961" y="1844824"/>
                <a:chExt cx="4050390" cy="4682851"/>
              </a:xfrm>
            </p:grpSpPr>
            <p:sp>
              <p:nvSpPr>
                <p:cNvPr id="470" name="フリーフォーム 469"/>
                <p:cNvSpPr/>
                <p:nvPr/>
              </p:nvSpPr>
              <p:spPr>
                <a:xfrm>
                  <a:off x="2668961" y="1844824"/>
                  <a:ext cx="4050390" cy="4682851"/>
                </a:xfrm>
                <a:custGeom>
                  <a:avLst/>
                  <a:gdLst>
                    <a:gd name="connsiteX0" fmla="*/ 1277497 w 4050390"/>
                    <a:gd name="connsiteY0" fmla="*/ 35515 h 4334120"/>
                    <a:gd name="connsiteX1" fmla="*/ 747410 w 4050390"/>
                    <a:gd name="connsiteY1" fmla="*/ 287306 h 4334120"/>
                    <a:gd name="connsiteX2" fmla="*/ 349845 w 4050390"/>
                    <a:gd name="connsiteY2" fmla="*/ 936663 h 4334120"/>
                    <a:gd name="connsiteX3" fmla="*/ 190819 w 4050390"/>
                    <a:gd name="connsiteY3" fmla="*/ 2672698 h 4334120"/>
                    <a:gd name="connsiteX4" fmla="*/ 204071 w 4050390"/>
                    <a:gd name="connsiteY4" fmla="*/ 4209950 h 4334120"/>
                    <a:gd name="connsiteX5" fmla="*/ 270332 w 4050390"/>
                    <a:gd name="connsiteY5" fmla="*/ 4249706 h 4334120"/>
                    <a:gd name="connsiteX6" fmla="*/ 3649637 w 4050390"/>
                    <a:gd name="connsiteY6" fmla="*/ 4302715 h 4334120"/>
                    <a:gd name="connsiteX7" fmla="*/ 4020697 w 4050390"/>
                    <a:gd name="connsiteY7" fmla="*/ 4249706 h 4334120"/>
                    <a:gd name="connsiteX8" fmla="*/ 3967689 w 4050390"/>
                    <a:gd name="connsiteY8" fmla="*/ 4156941 h 4334120"/>
                    <a:gd name="connsiteX9" fmla="*/ 3914680 w 4050390"/>
                    <a:gd name="connsiteY9" fmla="*/ 2526924 h 4334120"/>
                    <a:gd name="connsiteX10" fmla="*/ 3768906 w 4050390"/>
                    <a:gd name="connsiteY10" fmla="*/ 578854 h 4334120"/>
                    <a:gd name="connsiteX11" fmla="*/ 2152141 w 4050390"/>
                    <a:gd name="connsiteY11" fmla="*/ 22263 h 4334120"/>
                    <a:gd name="connsiteX12" fmla="*/ 1065463 w 4050390"/>
                    <a:gd name="connsiteY12" fmla="*/ 101776 h 4334120"/>
                    <a:gd name="connsiteX13" fmla="*/ 1065463 w 4050390"/>
                    <a:gd name="connsiteY13" fmla="*/ 101776 h 43341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4050390" h="4334120">
                      <a:moveTo>
                        <a:pt x="1277497" y="35515"/>
                      </a:moveTo>
                      <a:cubicBezTo>
                        <a:pt x="1089758" y="86315"/>
                        <a:pt x="902019" y="137115"/>
                        <a:pt x="747410" y="287306"/>
                      </a:cubicBezTo>
                      <a:cubicBezTo>
                        <a:pt x="592801" y="437497"/>
                        <a:pt x="442610" y="539098"/>
                        <a:pt x="349845" y="936663"/>
                      </a:cubicBezTo>
                      <a:cubicBezTo>
                        <a:pt x="257080" y="1334228"/>
                        <a:pt x="215115" y="2127150"/>
                        <a:pt x="190819" y="2672698"/>
                      </a:cubicBezTo>
                      <a:cubicBezTo>
                        <a:pt x="166523" y="3218246"/>
                        <a:pt x="190819" y="3947115"/>
                        <a:pt x="204071" y="4209950"/>
                      </a:cubicBezTo>
                      <a:cubicBezTo>
                        <a:pt x="217323" y="4472785"/>
                        <a:pt x="-303929" y="4234245"/>
                        <a:pt x="270332" y="4249706"/>
                      </a:cubicBezTo>
                      <a:cubicBezTo>
                        <a:pt x="844593" y="4265167"/>
                        <a:pt x="3024576" y="4302715"/>
                        <a:pt x="3649637" y="4302715"/>
                      </a:cubicBezTo>
                      <a:cubicBezTo>
                        <a:pt x="4274698" y="4302715"/>
                        <a:pt x="3967688" y="4274002"/>
                        <a:pt x="4020697" y="4249706"/>
                      </a:cubicBezTo>
                      <a:cubicBezTo>
                        <a:pt x="4073706" y="4225410"/>
                        <a:pt x="3985359" y="4444071"/>
                        <a:pt x="3967689" y="4156941"/>
                      </a:cubicBezTo>
                      <a:cubicBezTo>
                        <a:pt x="3950020" y="3869811"/>
                        <a:pt x="3947811" y="3123272"/>
                        <a:pt x="3914680" y="2526924"/>
                      </a:cubicBezTo>
                      <a:cubicBezTo>
                        <a:pt x="3881550" y="1930576"/>
                        <a:pt x="4062663" y="996298"/>
                        <a:pt x="3768906" y="578854"/>
                      </a:cubicBezTo>
                      <a:cubicBezTo>
                        <a:pt x="3475150" y="161411"/>
                        <a:pt x="2602715" y="101776"/>
                        <a:pt x="2152141" y="22263"/>
                      </a:cubicBezTo>
                      <a:cubicBezTo>
                        <a:pt x="1701567" y="-57250"/>
                        <a:pt x="1065463" y="101776"/>
                        <a:pt x="1065463" y="101776"/>
                      </a:cubicBezTo>
                      <a:lnTo>
                        <a:pt x="1065463" y="101776"/>
                      </a:lnTo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471" name="円/楕円 470"/>
                <p:cNvSpPr/>
                <p:nvPr/>
              </p:nvSpPr>
              <p:spPr>
                <a:xfrm>
                  <a:off x="3539968" y="2708920"/>
                  <a:ext cx="864096" cy="864096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472" name="弦 471"/>
                <p:cNvSpPr/>
                <p:nvPr/>
              </p:nvSpPr>
              <p:spPr>
                <a:xfrm rot="17413514">
                  <a:off x="3511875" y="2740803"/>
                  <a:ext cx="863204" cy="848977"/>
                </a:xfrm>
                <a:prstGeom prst="chord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473" name="円/楕円 472"/>
                <p:cNvSpPr/>
                <p:nvPr/>
              </p:nvSpPr>
              <p:spPr>
                <a:xfrm>
                  <a:off x="4913988" y="2708920"/>
                  <a:ext cx="864096" cy="864096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474" name="弦 473"/>
                <p:cNvSpPr/>
                <p:nvPr/>
              </p:nvSpPr>
              <p:spPr>
                <a:xfrm rot="17413514">
                  <a:off x="4885895" y="2740803"/>
                  <a:ext cx="863204" cy="848977"/>
                </a:xfrm>
                <a:prstGeom prst="chord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475" name="円/楕円 474"/>
                <p:cNvSpPr/>
                <p:nvPr/>
              </p:nvSpPr>
              <p:spPr>
                <a:xfrm>
                  <a:off x="3779912" y="2996952"/>
                  <a:ext cx="360040" cy="28803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476" name="円/楕円 475"/>
                <p:cNvSpPr/>
                <p:nvPr/>
              </p:nvSpPr>
              <p:spPr>
                <a:xfrm>
                  <a:off x="5137477" y="3021275"/>
                  <a:ext cx="360040" cy="28803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</p:grpSp>
          <p:grpSp>
            <p:nvGrpSpPr>
              <p:cNvPr id="466" name="グループ化 465"/>
              <p:cNvGrpSpPr/>
              <p:nvPr/>
            </p:nvGrpSpPr>
            <p:grpSpPr>
              <a:xfrm>
                <a:off x="4333282" y="3948385"/>
                <a:ext cx="880011" cy="701173"/>
                <a:chOff x="4109793" y="3844323"/>
                <a:chExt cx="1216771" cy="701173"/>
              </a:xfrm>
            </p:grpSpPr>
            <p:sp>
              <p:nvSpPr>
                <p:cNvPr id="468" name="フリーフォーム 467"/>
                <p:cNvSpPr/>
                <p:nvPr/>
              </p:nvSpPr>
              <p:spPr>
                <a:xfrm>
                  <a:off x="4109793" y="4052449"/>
                  <a:ext cx="1204329" cy="493047"/>
                </a:xfrm>
                <a:custGeom>
                  <a:avLst/>
                  <a:gdLst>
                    <a:gd name="connsiteX0" fmla="*/ 700746 w 1204329"/>
                    <a:gd name="connsiteY0" fmla="*/ 188247 h 493047"/>
                    <a:gd name="connsiteX1" fmla="*/ 528468 w 1204329"/>
                    <a:gd name="connsiteY1" fmla="*/ 201499 h 493047"/>
                    <a:gd name="connsiteX2" fmla="*/ 448955 w 1204329"/>
                    <a:gd name="connsiteY2" fmla="*/ 228003 h 493047"/>
                    <a:gd name="connsiteX3" fmla="*/ 369442 w 1204329"/>
                    <a:gd name="connsiteY3" fmla="*/ 281012 h 493047"/>
                    <a:gd name="connsiteX4" fmla="*/ 303181 w 1204329"/>
                    <a:gd name="connsiteY4" fmla="*/ 334021 h 493047"/>
                    <a:gd name="connsiteX5" fmla="*/ 236920 w 1204329"/>
                    <a:gd name="connsiteY5" fmla="*/ 400281 h 493047"/>
                    <a:gd name="connsiteX6" fmla="*/ 170659 w 1204329"/>
                    <a:gd name="connsiteY6" fmla="*/ 440038 h 493047"/>
                    <a:gd name="connsiteX7" fmla="*/ 130903 w 1204329"/>
                    <a:gd name="connsiteY7" fmla="*/ 466542 h 493047"/>
                    <a:gd name="connsiteX8" fmla="*/ 51390 w 1204329"/>
                    <a:gd name="connsiteY8" fmla="*/ 493047 h 493047"/>
                    <a:gd name="connsiteX9" fmla="*/ 24885 w 1204329"/>
                    <a:gd name="connsiteY9" fmla="*/ 347273 h 493047"/>
                    <a:gd name="connsiteX10" fmla="*/ 64642 w 1204329"/>
                    <a:gd name="connsiteY10" fmla="*/ 281012 h 493047"/>
                    <a:gd name="connsiteX11" fmla="*/ 91146 w 1204329"/>
                    <a:gd name="connsiteY11" fmla="*/ 241255 h 493047"/>
                    <a:gd name="connsiteX12" fmla="*/ 170659 w 1204329"/>
                    <a:gd name="connsiteY12" fmla="*/ 201499 h 493047"/>
                    <a:gd name="connsiteX13" fmla="*/ 250172 w 1204329"/>
                    <a:gd name="connsiteY13" fmla="*/ 135238 h 493047"/>
                    <a:gd name="connsiteX14" fmla="*/ 276677 w 1204329"/>
                    <a:gd name="connsiteY14" fmla="*/ 108734 h 493047"/>
                    <a:gd name="connsiteX15" fmla="*/ 329685 w 1204329"/>
                    <a:gd name="connsiteY15" fmla="*/ 82229 h 493047"/>
                    <a:gd name="connsiteX16" fmla="*/ 409198 w 1204329"/>
                    <a:gd name="connsiteY16" fmla="*/ 42473 h 493047"/>
                    <a:gd name="connsiteX17" fmla="*/ 448955 w 1204329"/>
                    <a:gd name="connsiteY17" fmla="*/ 15968 h 493047"/>
                    <a:gd name="connsiteX18" fmla="*/ 806764 w 1204329"/>
                    <a:gd name="connsiteY18" fmla="*/ 15968 h 493047"/>
                    <a:gd name="connsiteX19" fmla="*/ 926033 w 1204329"/>
                    <a:gd name="connsiteY19" fmla="*/ 42473 h 493047"/>
                    <a:gd name="connsiteX20" fmla="*/ 1005546 w 1204329"/>
                    <a:gd name="connsiteY20" fmla="*/ 68977 h 493047"/>
                    <a:gd name="connsiteX21" fmla="*/ 1045303 w 1204329"/>
                    <a:gd name="connsiteY21" fmla="*/ 95481 h 493047"/>
                    <a:gd name="connsiteX22" fmla="*/ 1071807 w 1204329"/>
                    <a:gd name="connsiteY22" fmla="*/ 121986 h 493047"/>
                    <a:gd name="connsiteX23" fmla="*/ 1111564 w 1204329"/>
                    <a:gd name="connsiteY23" fmla="*/ 135238 h 493047"/>
                    <a:gd name="connsiteX24" fmla="*/ 1151320 w 1204329"/>
                    <a:gd name="connsiteY24" fmla="*/ 161742 h 493047"/>
                    <a:gd name="connsiteX25" fmla="*/ 1204329 w 1204329"/>
                    <a:gd name="connsiteY25" fmla="*/ 228003 h 493047"/>
                    <a:gd name="connsiteX26" fmla="*/ 1191077 w 1204329"/>
                    <a:gd name="connsiteY26" fmla="*/ 320768 h 493047"/>
                    <a:gd name="connsiteX27" fmla="*/ 1164572 w 1204329"/>
                    <a:gd name="connsiteY27" fmla="*/ 347273 h 493047"/>
                    <a:gd name="connsiteX28" fmla="*/ 1098311 w 1204329"/>
                    <a:gd name="connsiteY28" fmla="*/ 334021 h 493047"/>
                    <a:gd name="connsiteX29" fmla="*/ 1018798 w 1204329"/>
                    <a:gd name="connsiteY29" fmla="*/ 307516 h 493047"/>
                    <a:gd name="connsiteX30" fmla="*/ 979042 w 1204329"/>
                    <a:gd name="connsiteY30" fmla="*/ 281012 h 493047"/>
                    <a:gd name="connsiteX31" fmla="*/ 939285 w 1204329"/>
                    <a:gd name="connsiteY31" fmla="*/ 267760 h 493047"/>
                    <a:gd name="connsiteX32" fmla="*/ 912781 w 1204329"/>
                    <a:gd name="connsiteY32" fmla="*/ 241255 h 493047"/>
                    <a:gd name="connsiteX33" fmla="*/ 873024 w 1204329"/>
                    <a:gd name="connsiteY33" fmla="*/ 228003 h 493047"/>
                    <a:gd name="connsiteX34" fmla="*/ 727250 w 1204329"/>
                    <a:gd name="connsiteY34" fmla="*/ 201499 h 493047"/>
                    <a:gd name="connsiteX35" fmla="*/ 674242 w 1204329"/>
                    <a:gd name="connsiteY35" fmla="*/ 188247 h 493047"/>
                    <a:gd name="connsiteX36" fmla="*/ 581477 w 1204329"/>
                    <a:gd name="connsiteY36" fmla="*/ 201499 h 493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1204329" h="493047">
                      <a:moveTo>
                        <a:pt x="700746" y="188247"/>
                      </a:moveTo>
                      <a:cubicBezTo>
                        <a:pt x="643320" y="192664"/>
                        <a:pt x="585359" y="192516"/>
                        <a:pt x="528468" y="201499"/>
                      </a:cubicBezTo>
                      <a:cubicBezTo>
                        <a:pt x="500872" y="205856"/>
                        <a:pt x="448955" y="228003"/>
                        <a:pt x="448955" y="228003"/>
                      </a:cubicBezTo>
                      <a:cubicBezTo>
                        <a:pt x="422451" y="245673"/>
                        <a:pt x="391967" y="258488"/>
                        <a:pt x="369442" y="281012"/>
                      </a:cubicBezTo>
                      <a:cubicBezTo>
                        <a:pt x="331675" y="318778"/>
                        <a:pt x="353333" y="300585"/>
                        <a:pt x="303181" y="334021"/>
                      </a:cubicBezTo>
                      <a:cubicBezTo>
                        <a:pt x="257744" y="402177"/>
                        <a:pt x="300028" y="349795"/>
                        <a:pt x="236920" y="400281"/>
                      </a:cubicBezTo>
                      <a:cubicBezTo>
                        <a:pt x="184944" y="441862"/>
                        <a:pt x="239704" y="417023"/>
                        <a:pt x="170659" y="440038"/>
                      </a:cubicBezTo>
                      <a:cubicBezTo>
                        <a:pt x="157407" y="448873"/>
                        <a:pt x="145457" y="460073"/>
                        <a:pt x="130903" y="466542"/>
                      </a:cubicBezTo>
                      <a:cubicBezTo>
                        <a:pt x="105373" y="477889"/>
                        <a:pt x="51390" y="493047"/>
                        <a:pt x="51390" y="493047"/>
                      </a:cubicBezTo>
                      <a:cubicBezTo>
                        <a:pt x="-28123" y="466541"/>
                        <a:pt x="2744" y="491194"/>
                        <a:pt x="24885" y="347273"/>
                      </a:cubicBezTo>
                      <a:cubicBezTo>
                        <a:pt x="32557" y="297406"/>
                        <a:pt x="36784" y="315834"/>
                        <a:pt x="64642" y="281012"/>
                      </a:cubicBezTo>
                      <a:cubicBezTo>
                        <a:pt x="74592" y="268575"/>
                        <a:pt x="79884" y="252517"/>
                        <a:pt x="91146" y="241255"/>
                      </a:cubicBezTo>
                      <a:cubicBezTo>
                        <a:pt x="116835" y="215566"/>
                        <a:pt x="138325" y="212277"/>
                        <a:pt x="170659" y="201499"/>
                      </a:cubicBezTo>
                      <a:cubicBezTo>
                        <a:pt x="253702" y="90775"/>
                        <a:pt x="167387" y="184908"/>
                        <a:pt x="250172" y="135238"/>
                      </a:cubicBezTo>
                      <a:cubicBezTo>
                        <a:pt x="260886" y="128810"/>
                        <a:pt x="266281" y="115665"/>
                        <a:pt x="276677" y="108734"/>
                      </a:cubicBezTo>
                      <a:cubicBezTo>
                        <a:pt x="293114" y="97776"/>
                        <a:pt x="312533" y="92030"/>
                        <a:pt x="329685" y="82229"/>
                      </a:cubicBezTo>
                      <a:cubicBezTo>
                        <a:pt x="401612" y="41128"/>
                        <a:pt x="336312" y="66768"/>
                        <a:pt x="409198" y="42473"/>
                      </a:cubicBezTo>
                      <a:cubicBezTo>
                        <a:pt x="422450" y="33638"/>
                        <a:pt x="434042" y="21561"/>
                        <a:pt x="448955" y="15968"/>
                      </a:cubicBezTo>
                      <a:cubicBezTo>
                        <a:pt x="543325" y="-19421"/>
                        <a:pt x="783320" y="14902"/>
                        <a:pt x="806764" y="15968"/>
                      </a:cubicBezTo>
                      <a:cubicBezTo>
                        <a:pt x="844585" y="23533"/>
                        <a:pt x="888610" y="31246"/>
                        <a:pt x="926033" y="42473"/>
                      </a:cubicBezTo>
                      <a:cubicBezTo>
                        <a:pt x="952793" y="50501"/>
                        <a:pt x="982300" y="53480"/>
                        <a:pt x="1005546" y="68977"/>
                      </a:cubicBezTo>
                      <a:cubicBezTo>
                        <a:pt x="1018798" y="77812"/>
                        <a:pt x="1032866" y="85531"/>
                        <a:pt x="1045303" y="95481"/>
                      </a:cubicBezTo>
                      <a:cubicBezTo>
                        <a:pt x="1055059" y="103286"/>
                        <a:pt x="1061093" y="115558"/>
                        <a:pt x="1071807" y="121986"/>
                      </a:cubicBezTo>
                      <a:cubicBezTo>
                        <a:pt x="1083785" y="129173"/>
                        <a:pt x="1098312" y="130821"/>
                        <a:pt x="1111564" y="135238"/>
                      </a:cubicBezTo>
                      <a:cubicBezTo>
                        <a:pt x="1124816" y="144073"/>
                        <a:pt x="1138883" y="151792"/>
                        <a:pt x="1151320" y="161742"/>
                      </a:cubicBezTo>
                      <a:cubicBezTo>
                        <a:pt x="1178293" y="183321"/>
                        <a:pt x="1184651" y="198487"/>
                        <a:pt x="1204329" y="228003"/>
                      </a:cubicBezTo>
                      <a:cubicBezTo>
                        <a:pt x="1199912" y="258925"/>
                        <a:pt x="1200955" y="291135"/>
                        <a:pt x="1191077" y="320768"/>
                      </a:cubicBezTo>
                      <a:cubicBezTo>
                        <a:pt x="1187126" y="332621"/>
                        <a:pt x="1176941" y="345506"/>
                        <a:pt x="1164572" y="347273"/>
                      </a:cubicBezTo>
                      <a:cubicBezTo>
                        <a:pt x="1142274" y="350459"/>
                        <a:pt x="1120042" y="339948"/>
                        <a:pt x="1098311" y="334021"/>
                      </a:cubicBezTo>
                      <a:cubicBezTo>
                        <a:pt x="1071357" y="326670"/>
                        <a:pt x="1018798" y="307516"/>
                        <a:pt x="1018798" y="307516"/>
                      </a:cubicBezTo>
                      <a:cubicBezTo>
                        <a:pt x="1005546" y="298681"/>
                        <a:pt x="993288" y="288135"/>
                        <a:pt x="979042" y="281012"/>
                      </a:cubicBezTo>
                      <a:cubicBezTo>
                        <a:pt x="966548" y="274765"/>
                        <a:pt x="951263" y="274947"/>
                        <a:pt x="939285" y="267760"/>
                      </a:cubicBezTo>
                      <a:cubicBezTo>
                        <a:pt x="928571" y="261332"/>
                        <a:pt x="923495" y="247683"/>
                        <a:pt x="912781" y="241255"/>
                      </a:cubicBezTo>
                      <a:cubicBezTo>
                        <a:pt x="900803" y="234068"/>
                        <a:pt x="886456" y="231841"/>
                        <a:pt x="873024" y="228003"/>
                      </a:cubicBezTo>
                      <a:cubicBezTo>
                        <a:pt x="794122" y="205460"/>
                        <a:pt x="830484" y="220269"/>
                        <a:pt x="727250" y="201499"/>
                      </a:cubicBezTo>
                      <a:cubicBezTo>
                        <a:pt x="709331" y="198241"/>
                        <a:pt x="691911" y="192664"/>
                        <a:pt x="674242" y="188247"/>
                      </a:cubicBezTo>
                      <a:cubicBezTo>
                        <a:pt x="590372" y="202225"/>
                        <a:pt x="621599" y="201499"/>
                        <a:pt x="581477" y="201499"/>
                      </a:cubicBezTo>
                    </a:path>
                  </a:pathLst>
                </a:custGeom>
                <a:solidFill>
                  <a:srgbClr val="FF66F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469" name="フリーフォーム 468"/>
                <p:cNvSpPr/>
                <p:nvPr/>
              </p:nvSpPr>
              <p:spPr>
                <a:xfrm>
                  <a:off x="4122235" y="3844323"/>
                  <a:ext cx="1204329" cy="493047"/>
                </a:xfrm>
                <a:custGeom>
                  <a:avLst/>
                  <a:gdLst>
                    <a:gd name="connsiteX0" fmla="*/ 700746 w 1204329"/>
                    <a:gd name="connsiteY0" fmla="*/ 188247 h 493047"/>
                    <a:gd name="connsiteX1" fmla="*/ 528468 w 1204329"/>
                    <a:gd name="connsiteY1" fmla="*/ 201499 h 493047"/>
                    <a:gd name="connsiteX2" fmla="*/ 448955 w 1204329"/>
                    <a:gd name="connsiteY2" fmla="*/ 228003 h 493047"/>
                    <a:gd name="connsiteX3" fmla="*/ 369442 w 1204329"/>
                    <a:gd name="connsiteY3" fmla="*/ 281012 h 493047"/>
                    <a:gd name="connsiteX4" fmla="*/ 303181 w 1204329"/>
                    <a:gd name="connsiteY4" fmla="*/ 334021 h 493047"/>
                    <a:gd name="connsiteX5" fmla="*/ 236920 w 1204329"/>
                    <a:gd name="connsiteY5" fmla="*/ 400281 h 493047"/>
                    <a:gd name="connsiteX6" fmla="*/ 170659 w 1204329"/>
                    <a:gd name="connsiteY6" fmla="*/ 440038 h 493047"/>
                    <a:gd name="connsiteX7" fmla="*/ 130903 w 1204329"/>
                    <a:gd name="connsiteY7" fmla="*/ 466542 h 493047"/>
                    <a:gd name="connsiteX8" fmla="*/ 51390 w 1204329"/>
                    <a:gd name="connsiteY8" fmla="*/ 493047 h 493047"/>
                    <a:gd name="connsiteX9" fmla="*/ 24885 w 1204329"/>
                    <a:gd name="connsiteY9" fmla="*/ 347273 h 493047"/>
                    <a:gd name="connsiteX10" fmla="*/ 64642 w 1204329"/>
                    <a:gd name="connsiteY10" fmla="*/ 281012 h 493047"/>
                    <a:gd name="connsiteX11" fmla="*/ 91146 w 1204329"/>
                    <a:gd name="connsiteY11" fmla="*/ 241255 h 493047"/>
                    <a:gd name="connsiteX12" fmla="*/ 170659 w 1204329"/>
                    <a:gd name="connsiteY12" fmla="*/ 201499 h 493047"/>
                    <a:gd name="connsiteX13" fmla="*/ 250172 w 1204329"/>
                    <a:gd name="connsiteY13" fmla="*/ 135238 h 493047"/>
                    <a:gd name="connsiteX14" fmla="*/ 276677 w 1204329"/>
                    <a:gd name="connsiteY14" fmla="*/ 108734 h 493047"/>
                    <a:gd name="connsiteX15" fmla="*/ 329685 w 1204329"/>
                    <a:gd name="connsiteY15" fmla="*/ 82229 h 493047"/>
                    <a:gd name="connsiteX16" fmla="*/ 409198 w 1204329"/>
                    <a:gd name="connsiteY16" fmla="*/ 42473 h 493047"/>
                    <a:gd name="connsiteX17" fmla="*/ 448955 w 1204329"/>
                    <a:gd name="connsiteY17" fmla="*/ 15968 h 493047"/>
                    <a:gd name="connsiteX18" fmla="*/ 806764 w 1204329"/>
                    <a:gd name="connsiteY18" fmla="*/ 15968 h 493047"/>
                    <a:gd name="connsiteX19" fmla="*/ 926033 w 1204329"/>
                    <a:gd name="connsiteY19" fmla="*/ 42473 h 493047"/>
                    <a:gd name="connsiteX20" fmla="*/ 1005546 w 1204329"/>
                    <a:gd name="connsiteY20" fmla="*/ 68977 h 493047"/>
                    <a:gd name="connsiteX21" fmla="*/ 1045303 w 1204329"/>
                    <a:gd name="connsiteY21" fmla="*/ 95481 h 493047"/>
                    <a:gd name="connsiteX22" fmla="*/ 1071807 w 1204329"/>
                    <a:gd name="connsiteY22" fmla="*/ 121986 h 493047"/>
                    <a:gd name="connsiteX23" fmla="*/ 1111564 w 1204329"/>
                    <a:gd name="connsiteY23" fmla="*/ 135238 h 493047"/>
                    <a:gd name="connsiteX24" fmla="*/ 1151320 w 1204329"/>
                    <a:gd name="connsiteY24" fmla="*/ 161742 h 493047"/>
                    <a:gd name="connsiteX25" fmla="*/ 1204329 w 1204329"/>
                    <a:gd name="connsiteY25" fmla="*/ 228003 h 493047"/>
                    <a:gd name="connsiteX26" fmla="*/ 1191077 w 1204329"/>
                    <a:gd name="connsiteY26" fmla="*/ 320768 h 493047"/>
                    <a:gd name="connsiteX27" fmla="*/ 1164572 w 1204329"/>
                    <a:gd name="connsiteY27" fmla="*/ 347273 h 493047"/>
                    <a:gd name="connsiteX28" fmla="*/ 1098311 w 1204329"/>
                    <a:gd name="connsiteY28" fmla="*/ 334021 h 493047"/>
                    <a:gd name="connsiteX29" fmla="*/ 1018798 w 1204329"/>
                    <a:gd name="connsiteY29" fmla="*/ 307516 h 493047"/>
                    <a:gd name="connsiteX30" fmla="*/ 979042 w 1204329"/>
                    <a:gd name="connsiteY30" fmla="*/ 281012 h 493047"/>
                    <a:gd name="connsiteX31" fmla="*/ 939285 w 1204329"/>
                    <a:gd name="connsiteY31" fmla="*/ 267760 h 493047"/>
                    <a:gd name="connsiteX32" fmla="*/ 912781 w 1204329"/>
                    <a:gd name="connsiteY32" fmla="*/ 241255 h 493047"/>
                    <a:gd name="connsiteX33" fmla="*/ 873024 w 1204329"/>
                    <a:gd name="connsiteY33" fmla="*/ 228003 h 493047"/>
                    <a:gd name="connsiteX34" fmla="*/ 727250 w 1204329"/>
                    <a:gd name="connsiteY34" fmla="*/ 201499 h 493047"/>
                    <a:gd name="connsiteX35" fmla="*/ 674242 w 1204329"/>
                    <a:gd name="connsiteY35" fmla="*/ 188247 h 493047"/>
                    <a:gd name="connsiteX36" fmla="*/ 581477 w 1204329"/>
                    <a:gd name="connsiteY36" fmla="*/ 201499 h 493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1204329" h="493047">
                      <a:moveTo>
                        <a:pt x="700746" y="188247"/>
                      </a:moveTo>
                      <a:cubicBezTo>
                        <a:pt x="643320" y="192664"/>
                        <a:pt x="585359" y="192516"/>
                        <a:pt x="528468" y="201499"/>
                      </a:cubicBezTo>
                      <a:cubicBezTo>
                        <a:pt x="500872" y="205856"/>
                        <a:pt x="448955" y="228003"/>
                        <a:pt x="448955" y="228003"/>
                      </a:cubicBezTo>
                      <a:cubicBezTo>
                        <a:pt x="422451" y="245673"/>
                        <a:pt x="391967" y="258488"/>
                        <a:pt x="369442" y="281012"/>
                      </a:cubicBezTo>
                      <a:cubicBezTo>
                        <a:pt x="331675" y="318778"/>
                        <a:pt x="353333" y="300585"/>
                        <a:pt x="303181" y="334021"/>
                      </a:cubicBezTo>
                      <a:cubicBezTo>
                        <a:pt x="257744" y="402177"/>
                        <a:pt x="300028" y="349795"/>
                        <a:pt x="236920" y="400281"/>
                      </a:cubicBezTo>
                      <a:cubicBezTo>
                        <a:pt x="184944" y="441862"/>
                        <a:pt x="239704" y="417023"/>
                        <a:pt x="170659" y="440038"/>
                      </a:cubicBezTo>
                      <a:cubicBezTo>
                        <a:pt x="157407" y="448873"/>
                        <a:pt x="145457" y="460073"/>
                        <a:pt x="130903" y="466542"/>
                      </a:cubicBezTo>
                      <a:cubicBezTo>
                        <a:pt x="105373" y="477889"/>
                        <a:pt x="51390" y="493047"/>
                        <a:pt x="51390" y="493047"/>
                      </a:cubicBezTo>
                      <a:cubicBezTo>
                        <a:pt x="-28123" y="466541"/>
                        <a:pt x="2744" y="491194"/>
                        <a:pt x="24885" y="347273"/>
                      </a:cubicBezTo>
                      <a:cubicBezTo>
                        <a:pt x="32557" y="297406"/>
                        <a:pt x="36784" y="315834"/>
                        <a:pt x="64642" y="281012"/>
                      </a:cubicBezTo>
                      <a:cubicBezTo>
                        <a:pt x="74592" y="268575"/>
                        <a:pt x="79884" y="252517"/>
                        <a:pt x="91146" y="241255"/>
                      </a:cubicBezTo>
                      <a:cubicBezTo>
                        <a:pt x="116835" y="215566"/>
                        <a:pt x="138325" y="212277"/>
                        <a:pt x="170659" y="201499"/>
                      </a:cubicBezTo>
                      <a:cubicBezTo>
                        <a:pt x="253702" y="90775"/>
                        <a:pt x="167387" y="184908"/>
                        <a:pt x="250172" y="135238"/>
                      </a:cubicBezTo>
                      <a:cubicBezTo>
                        <a:pt x="260886" y="128810"/>
                        <a:pt x="266281" y="115665"/>
                        <a:pt x="276677" y="108734"/>
                      </a:cubicBezTo>
                      <a:cubicBezTo>
                        <a:pt x="293114" y="97776"/>
                        <a:pt x="312533" y="92030"/>
                        <a:pt x="329685" y="82229"/>
                      </a:cubicBezTo>
                      <a:cubicBezTo>
                        <a:pt x="401612" y="41128"/>
                        <a:pt x="336312" y="66768"/>
                        <a:pt x="409198" y="42473"/>
                      </a:cubicBezTo>
                      <a:cubicBezTo>
                        <a:pt x="422450" y="33638"/>
                        <a:pt x="434042" y="21561"/>
                        <a:pt x="448955" y="15968"/>
                      </a:cubicBezTo>
                      <a:cubicBezTo>
                        <a:pt x="543325" y="-19421"/>
                        <a:pt x="783320" y="14902"/>
                        <a:pt x="806764" y="15968"/>
                      </a:cubicBezTo>
                      <a:cubicBezTo>
                        <a:pt x="844585" y="23533"/>
                        <a:pt x="888610" y="31246"/>
                        <a:pt x="926033" y="42473"/>
                      </a:cubicBezTo>
                      <a:cubicBezTo>
                        <a:pt x="952793" y="50501"/>
                        <a:pt x="982300" y="53480"/>
                        <a:pt x="1005546" y="68977"/>
                      </a:cubicBezTo>
                      <a:cubicBezTo>
                        <a:pt x="1018798" y="77812"/>
                        <a:pt x="1032866" y="85531"/>
                        <a:pt x="1045303" y="95481"/>
                      </a:cubicBezTo>
                      <a:cubicBezTo>
                        <a:pt x="1055059" y="103286"/>
                        <a:pt x="1061093" y="115558"/>
                        <a:pt x="1071807" y="121986"/>
                      </a:cubicBezTo>
                      <a:cubicBezTo>
                        <a:pt x="1083785" y="129173"/>
                        <a:pt x="1098312" y="130821"/>
                        <a:pt x="1111564" y="135238"/>
                      </a:cubicBezTo>
                      <a:cubicBezTo>
                        <a:pt x="1124816" y="144073"/>
                        <a:pt x="1138883" y="151792"/>
                        <a:pt x="1151320" y="161742"/>
                      </a:cubicBezTo>
                      <a:cubicBezTo>
                        <a:pt x="1178293" y="183321"/>
                        <a:pt x="1184651" y="198487"/>
                        <a:pt x="1204329" y="228003"/>
                      </a:cubicBezTo>
                      <a:cubicBezTo>
                        <a:pt x="1199912" y="258925"/>
                        <a:pt x="1200955" y="291135"/>
                        <a:pt x="1191077" y="320768"/>
                      </a:cubicBezTo>
                      <a:cubicBezTo>
                        <a:pt x="1187126" y="332621"/>
                        <a:pt x="1176941" y="345506"/>
                        <a:pt x="1164572" y="347273"/>
                      </a:cubicBezTo>
                      <a:cubicBezTo>
                        <a:pt x="1142274" y="350459"/>
                        <a:pt x="1120042" y="339948"/>
                        <a:pt x="1098311" y="334021"/>
                      </a:cubicBezTo>
                      <a:cubicBezTo>
                        <a:pt x="1071357" y="326670"/>
                        <a:pt x="1018798" y="307516"/>
                        <a:pt x="1018798" y="307516"/>
                      </a:cubicBezTo>
                      <a:cubicBezTo>
                        <a:pt x="1005546" y="298681"/>
                        <a:pt x="993288" y="288135"/>
                        <a:pt x="979042" y="281012"/>
                      </a:cubicBezTo>
                      <a:cubicBezTo>
                        <a:pt x="966548" y="274765"/>
                        <a:pt x="951263" y="274947"/>
                        <a:pt x="939285" y="267760"/>
                      </a:cubicBezTo>
                      <a:cubicBezTo>
                        <a:pt x="928571" y="261332"/>
                        <a:pt x="923495" y="247683"/>
                        <a:pt x="912781" y="241255"/>
                      </a:cubicBezTo>
                      <a:cubicBezTo>
                        <a:pt x="900803" y="234068"/>
                        <a:pt x="886456" y="231841"/>
                        <a:pt x="873024" y="228003"/>
                      </a:cubicBezTo>
                      <a:cubicBezTo>
                        <a:pt x="794122" y="205460"/>
                        <a:pt x="830484" y="220269"/>
                        <a:pt x="727250" y="201499"/>
                      </a:cubicBezTo>
                      <a:cubicBezTo>
                        <a:pt x="709331" y="198241"/>
                        <a:pt x="691911" y="192664"/>
                        <a:pt x="674242" y="188247"/>
                      </a:cubicBezTo>
                      <a:cubicBezTo>
                        <a:pt x="590372" y="202225"/>
                        <a:pt x="621599" y="201499"/>
                        <a:pt x="581477" y="201499"/>
                      </a:cubicBezTo>
                    </a:path>
                  </a:pathLst>
                </a:custGeom>
                <a:solidFill>
                  <a:srgbClr val="FF66F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</p:grpSp>
          <p:sp>
            <p:nvSpPr>
              <p:cNvPr id="467" name="正方形/長方形 466"/>
              <p:cNvSpPr/>
              <p:nvPr/>
            </p:nvSpPr>
            <p:spPr>
              <a:xfrm>
                <a:off x="3211081" y="1525873"/>
                <a:ext cx="3110384" cy="1353091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ja-JP" altLang="en-US" sz="2000" b="0" cap="none" spc="0" dirty="0" smtClean="0">
                    <a:ln w="18415" cmpd="sng">
                      <a:solidFill>
                        <a:sysClr val="windowText" lastClr="000000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</a:rPr>
                  <a:t>もんだい</a:t>
                </a:r>
                <a:endParaRPr lang="ja-JP" altLang="en-US" sz="2000" b="0" cap="none" spc="0" dirty="0">
                  <a:ln w="18415" cmpd="sng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270" name="グループ化 269"/>
            <p:cNvGrpSpPr/>
            <p:nvPr/>
          </p:nvGrpSpPr>
          <p:grpSpPr>
            <a:xfrm>
              <a:off x="269460" y="1837840"/>
              <a:ext cx="1455374" cy="1384722"/>
              <a:chOff x="2744777" y="1484784"/>
              <a:chExt cx="4050390" cy="4682851"/>
            </a:xfrm>
          </p:grpSpPr>
          <p:grpSp>
            <p:nvGrpSpPr>
              <p:cNvPr id="453" name="グループ化 452"/>
              <p:cNvGrpSpPr/>
              <p:nvPr/>
            </p:nvGrpSpPr>
            <p:grpSpPr>
              <a:xfrm>
                <a:off x="2744777" y="1484784"/>
                <a:ext cx="4050390" cy="4682851"/>
                <a:chOff x="2668961" y="1844824"/>
                <a:chExt cx="4050390" cy="4682851"/>
              </a:xfrm>
            </p:grpSpPr>
            <p:sp>
              <p:nvSpPr>
                <p:cNvPr id="458" name="フリーフォーム 457"/>
                <p:cNvSpPr/>
                <p:nvPr/>
              </p:nvSpPr>
              <p:spPr>
                <a:xfrm>
                  <a:off x="2668961" y="1844824"/>
                  <a:ext cx="4050390" cy="4682851"/>
                </a:xfrm>
                <a:custGeom>
                  <a:avLst/>
                  <a:gdLst>
                    <a:gd name="connsiteX0" fmla="*/ 1277497 w 4050390"/>
                    <a:gd name="connsiteY0" fmla="*/ 35515 h 4334120"/>
                    <a:gd name="connsiteX1" fmla="*/ 747410 w 4050390"/>
                    <a:gd name="connsiteY1" fmla="*/ 287306 h 4334120"/>
                    <a:gd name="connsiteX2" fmla="*/ 349845 w 4050390"/>
                    <a:gd name="connsiteY2" fmla="*/ 936663 h 4334120"/>
                    <a:gd name="connsiteX3" fmla="*/ 190819 w 4050390"/>
                    <a:gd name="connsiteY3" fmla="*/ 2672698 h 4334120"/>
                    <a:gd name="connsiteX4" fmla="*/ 204071 w 4050390"/>
                    <a:gd name="connsiteY4" fmla="*/ 4209950 h 4334120"/>
                    <a:gd name="connsiteX5" fmla="*/ 270332 w 4050390"/>
                    <a:gd name="connsiteY5" fmla="*/ 4249706 h 4334120"/>
                    <a:gd name="connsiteX6" fmla="*/ 3649637 w 4050390"/>
                    <a:gd name="connsiteY6" fmla="*/ 4302715 h 4334120"/>
                    <a:gd name="connsiteX7" fmla="*/ 4020697 w 4050390"/>
                    <a:gd name="connsiteY7" fmla="*/ 4249706 h 4334120"/>
                    <a:gd name="connsiteX8" fmla="*/ 3967689 w 4050390"/>
                    <a:gd name="connsiteY8" fmla="*/ 4156941 h 4334120"/>
                    <a:gd name="connsiteX9" fmla="*/ 3914680 w 4050390"/>
                    <a:gd name="connsiteY9" fmla="*/ 2526924 h 4334120"/>
                    <a:gd name="connsiteX10" fmla="*/ 3768906 w 4050390"/>
                    <a:gd name="connsiteY10" fmla="*/ 578854 h 4334120"/>
                    <a:gd name="connsiteX11" fmla="*/ 2152141 w 4050390"/>
                    <a:gd name="connsiteY11" fmla="*/ 22263 h 4334120"/>
                    <a:gd name="connsiteX12" fmla="*/ 1065463 w 4050390"/>
                    <a:gd name="connsiteY12" fmla="*/ 101776 h 4334120"/>
                    <a:gd name="connsiteX13" fmla="*/ 1065463 w 4050390"/>
                    <a:gd name="connsiteY13" fmla="*/ 101776 h 43341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4050390" h="4334120">
                      <a:moveTo>
                        <a:pt x="1277497" y="35515"/>
                      </a:moveTo>
                      <a:cubicBezTo>
                        <a:pt x="1089758" y="86315"/>
                        <a:pt x="902019" y="137115"/>
                        <a:pt x="747410" y="287306"/>
                      </a:cubicBezTo>
                      <a:cubicBezTo>
                        <a:pt x="592801" y="437497"/>
                        <a:pt x="442610" y="539098"/>
                        <a:pt x="349845" y="936663"/>
                      </a:cubicBezTo>
                      <a:cubicBezTo>
                        <a:pt x="257080" y="1334228"/>
                        <a:pt x="215115" y="2127150"/>
                        <a:pt x="190819" y="2672698"/>
                      </a:cubicBezTo>
                      <a:cubicBezTo>
                        <a:pt x="166523" y="3218246"/>
                        <a:pt x="190819" y="3947115"/>
                        <a:pt x="204071" y="4209950"/>
                      </a:cubicBezTo>
                      <a:cubicBezTo>
                        <a:pt x="217323" y="4472785"/>
                        <a:pt x="-303929" y="4234245"/>
                        <a:pt x="270332" y="4249706"/>
                      </a:cubicBezTo>
                      <a:cubicBezTo>
                        <a:pt x="844593" y="4265167"/>
                        <a:pt x="3024576" y="4302715"/>
                        <a:pt x="3649637" y="4302715"/>
                      </a:cubicBezTo>
                      <a:cubicBezTo>
                        <a:pt x="4274698" y="4302715"/>
                        <a:pt x="3967688" y="4274002"/>
                        <a:pt x="4020697" y="4249706"/>
                      </a:cubicBezTo>
                      <a:cubicBezTo>
                        <a:pt x="4073706" y="4225410"/>
                        <a:pt x="3985359" y="4444071"/>
                        <a:pt x="3967689" y="4156941"/>
                      </a:cubicBezTo>
                      <a:cubicBezTo>
                        <a:pt x="3950020" y="3869811"/>
                        <a:pt x="3947811" y="3123272"/>
                        <a:pt x="3914680" y="2526924"/>
                      </a:cubicBezTo>
                      <a:cubicBezTo>
                        <a:pt x="3881550" y="1930576"/>
                        <a:pt x="4062663" y="996298"/>
                        <a:pt x="3768906" y="578854"/>
                      </a:cubicBezTo>
                      <a:cubicBezTo>
                        <a:pt x="3475150" y="161411"/>
                        <a:pt x="2602715" y="101776"/>
                        <a:pt x="2152141" y="22263"/>
                      </a:cubicBezTo>
                      <a:cubicBezTo>
                        <a:pt x="1701567" y="-57250"/>
                        <a:pt x="1065463" y="101776"/>
                        <a:pt x="1065463" y="101776"/>
                      </a:cubicBezTo>
                      <a:lnTo>
                        <a:pt x="1065463" y="101776"/>
                      </a:lnTo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459" name="円/楕円 458"/>
                <p:cNvSpPr/>
                <p:nvPr/>
              </p:nvSpPr>
              <p:spPr>
                <a:xfrm>
                  <a:off x="3539968" y="2708920"/>
                  <a:ext cx="864096" cy="864096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460" name="弦 459"/>
                <p:cNvSpPr/>
                <p:nvPr/>
              </p:nvSpPr>
              <p:spPr>
                <a:xfrm rot="17413514">
                  <a:off x="3511875" y="2740803"/>
                  <a:ext cx="863204" cy="848977"/>
                </a:xfrm>
                <a:prstGeom prst="chord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461" name="円/楕円 460"/>
                <p:cNvSpPr/>
                <p:nvPr/>
              </p:nvSpPr>
              <p:spPr>
                <a:xfrm>
                  <a:off x="4913988" y="2708920"/>
                  <a:ext cx="864096" cy="864096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462" name="弦 461"/>
                <p:cNvSpPr/>
                <p:nvPr/>
              </p:nvSpPr>
              <p:spPr>
                <a:xfrm rot="17413514">
                  <a:off x="4885895" y="2740803"/>
                  <a:ext cx="863204" cy="848977"/>
                </a:xfrm>
                <a:prstGeom prst="chord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463" name="円/楕円 462"/>
                <p:cNvSpPr/>
                <p:nvPr/>
              </p:nvSpPr>
              <p:spPr>
                <a:xfrm>
                  <a:off x="3779912" y="2996952"/>
                  <a:ext cx="360040" cy="28803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464" name="円/楕円 463"/>
                <p:cNvSpPr/>
                <p:nvPr/>
              </p:nvSpPr>
              <p:spPr>
                <a:xfrm>
                  <a:off x="5137477" y="3021275"/>
                  <a:ext cx="360040" cy="28803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</p:grpSp>
          <p:grpSp>
            <p:nvGrpSpPr>
              <p:cNvPr id="454" name="グループ化 453"/>
              <p:cNvGrpSpPr/>
              <p:nvPr/>
            </p:nvGrpSpPr>
            <p:grpSpPr>
              <a:xfrm>
                <a:off x="4333282" y="3948385"/>
                <a:ext cx="880011" cy="701173"/>
                <a:chOff x="4109793" y="3844323"/>
                <a:chExt cx="1216771" cy="701173"/>
              </a:xfrm>
            </p:grpSpPr>
            <p:sp>
              <p:nvSpPr>
                <p:cNvPr id="456" name="フリーフォーム 455"/>
                <p:cNvSpPr/>
                <p:nvPr/>
              </p:nvSpPr>
              <p:spPr>
                <a:xfrm>
                  <a:off x="4109793" y="4052449"/>
                  <a:ext cx="1204329" cy="493047"/>
                </a:xfrm>
                <a:custGeom>
                  <a:avLst/>
                  <a:gdLst>
                    <a:gd name="connsiteX0" fmla="*/ 700746 w 1204329"/>
                    <a:gd name="connsiteY0" fmla="*/ 188247 h 493047"/>
                    <a:gd name="connsiteX1" fmla="*/ 528468 w 1204329"/>
                    <a:gd name="connsiteY1" fmla="*/ 201499 h 493047"/>
                    <a:gd name="connsiteX2" fmla="*/ 448955 w 1204329"/>
                    <a:gd name="connsiteY2" fmla="*/ 228003 h 493047"/>
                    <a:gd name="connsiteX3" fmla="*/ 369442 w 1204329"/>
                    <a:gd name="connsiteY3" fmla="*/ 281012 h 493047"/>
                    <a:gd name="connsiteX4" fmla="*/ 303181 w 1204329"/>
                    <a:gd name="connsiteY4" fmla="*/ 334021 h 493047"/>
                    <a:gd name="connsiteX5" fmla="*/ 236920 w 1204329"/>
                    <a:gd name="connsiteY5" fmla="*/ 400281 h 493047"/>
                    <a:gd name="connsiteX6" fmla="*/ 170659 w 1204329"/>
                    <a:gd name="connsiteY6" fmla="*/ 440038 h 493047"/>
                    <a:gd name="connsiteX7" fmla="*/ 130903 w 1204329"/>
                    <a:gd name="connsiteY7" fmla="*/ 466542 h 493047"/>
                    <a:gd name="connsiteX8" fmla="*/ 51390 w 1204329"/>
                    <a:gd name="connsiteY8" fmla="*/ 493047 h 493047"/>
                    <a:gd name="connsiteX9" fmla="*/ 24885 w 1204329"/>
                    <a:gd name="connsiteY9" fmla="*/ 347273 h 493047"/>
                    <a:gd name="connsiteX10" fmla="*/ 64642 w 1204329"/>
                    <a:gd name="connsiteY10" fmla="*/ 281012 h 493047"/>
                    <a:gd name="connsiteX11" fmla="*/ 91146 w 1204329"/>
                    <a:gd name="connsiteY11" fmla="*/ 241255 h 493047"/>
                    <a:gd name="connsiteX12" fmla="*/ 170659 w 1204329"/>
                    <a:gd name="connsiteY12" fmla="*/ 201499 h 493047"/>
                    <a:gd name="connsiteX13" fmla="*/ 250172 w 1204329"/>
                    <a:gd name="connsiteY13" fmla="*/ 135238 h 493047"/>
                    <a:gd name="connsiteX14" fmla="*/ 276677 w 1204329"/>
                    <a:gd name="connsiteY14" fmla="*/ 108734 h 493047"/>
                    <a:gd name="connsiteX15" fmla="*/ 329685 w 1204329"/>
                    <a:gd name="connsiteY15" fmla="*/ 82229 h 493047"/>
                    <a:gd name="connsiteX16" fmla="*/ 409198 w 1204329"/>
                    <a:gd name="connsiteY16" fmla="*/ 42473 h 493047"/>
                    <a:gd name="connsiteX17" fmla="*/ 448955 w 1204329"/>
                    <a:gd name="connsiteY17" fmla="*/ 15968 h 493047"/>
                    <a:gd name="connsiteX18" fmla="*/ 806764 w 1204329"/>
                    <a:gd name="connsiteY18" fmla="*/ 15968 h 493047"/>
                    <a:gd name="connsiteX19" fmla="*/ 926033 w 1204329"/>
                    <a:gd name="connsiteY19" fmla="*/ 42473 h 493047"/>
                    <a:gd name="connsiteX20" fmla="*/ 1005546 w 1204329"/>
                    <a:gd name="connsiteY20" fmla="*/ 68977 h 493047"/>
                    <a:gd name="connsiteX21" fmla="*/ 1045303 w 1204329"/>
                    <a:gd name="connsiteY21" fmla="*/ 95481 h 493047"/>
                    <a:gd name="connsiteX22" fmla="*/ 1071807 w 1204329"/>
                    <a:gd name="connsiteY22" fmla="*/ 121986 h 493047"/>
                    <a:gd name="connsiteX23" fmla="*/ 1111564 w 1204329"/>
                    <a:gd name="connsiteY23" fmla="*/ 135238 h 493047"/>
                    <a:gd name="connsiteX24" fmla="*/ 1151320 w 1204329"/>
                    <a:gd name="connsiteY24" fmla="*/ 161742 h 493047"/>
                    <a:gd name="connsiteX25" fmla="*/ 1204329 w 1204329"/>
                    <a:gd name="connsiteY25" fmla="*/ 228003 h 493047"/>
                    <a:gd name="connsiteX26" fmla="*/ 1191077 w 1204329"/>
                    <a:gd name="connsiteY26" fmla="*/ 320768 h 493047"/>
                    <a:gd name="connsiteX27" fmla="*/ 1164572 w 1204329"/>
                    <a:gd name="connsiteY27" fmla="*/ 347273 h 493047"/>
                    <a:gd name="connsiteX28" fmla="*/ 1098311 w 1204329"/>
                    <a:gd name="connsiteY28" fmla="*/ 334021 h 493047"/>
                    <a:gd name="connsiteX29" fmla="*/ 1018798 w 1204329"/>
                    <a:gd name="connsiteY29" fmla="*/ 307516 h 493047"/>
                    <a:gd name="connsiteX30" fmla="*/ 979042 w 1204329"/>
                    <a:gd name="connsiteY30" fmla="*/ 281012 h 493047"/>
                    <a:gd name="connsiteX31" fmla="*/ 939285 w 1204329"/>
                    <a:gd name="connsiteY31" fmla="*/ 267760 h 493047"/>
                    <a:gd name="connsiteX32" fmla="*/ 912781 w 1204329"/>
                    <a:gd name="connsiteY32" fmla="*/ 241255 h 493047"/>
                    <a:gd name="connsiteX33" fmla="*/ 873024 w 1204329"/>
                    <a:gd name="connsiteY33" fmla="*/ 228003 h 493047"/>
                    <a:gd name="connsiteX34" fmla="*/ 727250 w 1204329"/>
                    <a:gd name="connsiteY34" fmla="*/ 201499 h 493047"/>
                    <a:gd name="connsiteX35" fmla="*/ 674242 w 1204329"/>
                    <a:gd name="connsiteY35" fmla="*/ 188247 h 493047"/>
                    <a:gd name="connsiteX36" fmla="*/ 581477 w 1204329"/>
                    <a:gd name="connsiteY36" fmla="*/ 201499 h 493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1204329" h="493047">
                      <a:moveTo>
                        <a:pt x="700746" y="188247"/>
                      </a:moveTo>
                      <a:cubicBezTo>
                        <a:pt x="643320" y="192664"/>
                        <a:pt x="585359" y="192516"/>
                        <a:pt x="528468" y="201499"/>
                      </a:cubicBezTo>
                      <a:cubicBezTo>
                        <a:pt x="500872" y="205856"/>
                        <a:pt x="448955" y="228003"/>
                        <a:pt x="448955" y="228003"/>
                      </a:cubicBezTo>
                      <a:cubicBezTo>
                        <a:pt x="422451" y="245673"/>
                        <a:pt x="391967" y="258488"/>
                        <a:pt x="369442" y="281012"/>
                      </a:cubicBezTo>
                      <a:cubicBezTo>
                        <a:pt x="331675" y="318778"/>
                        <a:pt x="353333" y="300585"/>
                        <a:pt x="303181" y="334021"/>
                      </a:cubicBezTo>
                      <a:cubicBezTo>
                        <a:pt x="257744" y="402177"/>
                        <a:pt x="300028" y="349795"/>
                        <a:pt x="236920" y="400281"/>
                      </a:cubicBezTo>
                      <a:cubicBezTo>
                        <a:pt x="184944" y="441862"/>
                        <a:pt x="239704" y="417023"/>
                        <a:pt x="170659" y="440038"/>
                      </a:cubicBezTo>
                      <a:cubicBezTo>
                        <a:pt x="157407" y="448873"/>
                        <a:pt x="145457" y="460073"/>
                        <a:pt x="130903" y="466542"/>
                      </a:cubicBezTo>
                      <a:cubicBezTo>
                        <a:pt x="105373" y="477889"/>
                        <a:pt x="51390" y="493047"/>
                        <a:pt x="51390" y="493047"/>
                      </a:cubicBezTo>
                      <a:cubicBezTo>
                        <a:pt x="-28123" y="466541"/>
                        <a:pt x="2744" y="491194"/>
                        <a:pt x="24885" y="347273"/>
                      </a:cubicBezTo>
                      <a:cubicBezTo>
                        <a:pt x="32557" y="297406"/>
                        <a:pt x="36784" y="315834"/>
                        <a:pt x="64642" y="281012"/>
                      </a:cubicBezTo>
                      <a:cubicBezTo>
                        <a:pt x="74592" y="268575"/>
                        <a:pt x="79884" y="252517"/>
                        <a:pt x="91146" y="241255"/>
                      </a:cubicBezTo>
                      <a:cubicBezTo>
                        <a:pt x="116835" y="215566"/>
                        <a:pt x="138325" y="212277"/>
                        <a:pt x="170659" y="201499"/>
                      </a:cubicBezTo>
                      <a:cubicBezTo>
                        <a:pt x="253702" y="90775"/>
                        <a:pt x="167387" y="184908"/>
                        <a:pt x="250172" y="135238"/>
                      </a:cubicBezTo>
                      <a:cubicBezTo>
                        <a:pt x="260886" y="128810"/>
                        <a:pt x="266281" y="115665"/>
                        <a:pt x="276677" y="108734"/>
                      </a:cubicBezTo>
                      <a:cubicBezTo>
                        <a:pt x="293114" y="97776"/>
                        <a:pt x="312533" y="92030"/>
                        <a:pt x="329685" y="82229"/>
                      </a:cubicBezTo>
                      <a:cubicBezTo>
                        <a:pt x="401612" y="41128"/>
                        <a:pt x="336312" y="66768"/>
                        <a:pt x="409198" y="42473"/>
                      </a:cubicBezTo>
                      <a:cubicBezTo>
                        <a:pt x="422450" y="33638"/>
                        <a:pt x="434042" y="21561"/>
                        <a:pt x="448955" y="15968"/>
                      </a:cubicBezTo>
                      <a:cubicBezTo>
                        <a:pt x="543325" y="-19421"/>
                        <a:pt x="783320" y="14902"/>
                        <a:pt x="806764" y="15968"/>
                      </a:cubicBezTo>
                      <a:cubicBezTo>
                        <a:pt x="844585" y="23533"/>
                        <a:pt x="888610" y="31246"/>
                        <a:pt x="926033" y="42473"/>
                      </a:cubicBezTo>
                      <a:cubicBezTo>
                        <a:pt x="952793" y="50501"/>
                        <a:pt x="982300" y="53480"/>
                        <a:pt x="1005546" y="68977"/>
                      </a:cubicBezTo>
                      <a:cubicBezTo>
                        <a:pt x="1018798" y="77812"/>
                        <a:pt x="1032866" y="85531"/>
                        <a:pt x="1045303" y="95481"/>
                      </a:cubicBezTo>
                      <a:cubicBezTo>
                        <a:pt x="1055059" y="103286"/>
                        <a:pt x="1061093" y="115558"/>
                        <a:pt x="1071807" y="121986"/>
                      </a:cubicBezTo>
                      <a:cubicBezTo>
                        <a:pt x="1083785" y="129173"/>
                        <a:pt x="1098312" y="130821"/>
                        <a:pt x="1111564" y="135238"/>
                      </a:cubicBezTo>
                      <a:cubicBezTo>
                        <a:pt x="1124816" y="144073"/>
                        <a:pt x="1138883" y="151792"/>
                        <a:pt x="1151320" y="161742"/>
                      </a:cubicBezTo>
                      <a:cubicBezTo>
                        <a:pt x="1178293" y="183321"/>
                        <a:pt x="1184651" y="198487"/>
                        <a:pt x="1204329" y="228003"/>
                      </a:cubicBezTo>
                      <a:cubicBezTo>
                        <a:pt x="1199912" y="258925"/>
                        <a:pt x="1200955" y="291135"/>
                        <a:pt x="1191077" y="320768"/>
                      </a:cubicBezTo>
                      <a:cubicBezTo>
                        <a:pt x="1187126" y="332621"/>
                        <a:pt x="1176941" y="345506"/>
                        <a:pt x="1164572" y="347273"/>
                      </a:cubicBezTo>
                      <a:cubicBezTo>
                        <a:pt x="1142274" y="350459"/>
                        <a:pt x="1120042" y="339948"/>
                        <a:pt x="1098311" y="334021"/>
                      </a:cubicBezTo>
                      <a:cubicBezTo>
                        <a:pt x="1071357" y="326670"/>
                        <a:pt x="1018798" y="307516"/>
                        <a:pt x="1018798" y="307516"/>
                      </a:cubicBezTo>
                      <a:cubicBezTo>
                        <a:pt x="1005546" y="298681"/>
                        <a:pt x="993288" y="288135"/>
                        <a:pt x="979042" y="281012"/>
                      </a:cubicBezTo>
                      <a:cubicBezTo>
                        <a:pt x="966548" y="274765"/>
                        <a:pt x="951263" y="274947"/>
                        <a:pt x="939285" y="267760"/>
                      </a:cubicBezTo>
                      <a:cubicBezTo>
                        <a:pt x="928571" y="261332"/>
                        <a:pt x="923495" y="247683"/>
                        <a:pt x="912781" y="241255"/>
                      </a:cubicBezTo>
                      <a:cubicBezTo>
                        <a:pt x="900803" y="234068"/>
                        <a:pt x="886456" y="231841"/>
                        <a:pt x="873024" y="228003"/>
                      </a:cubicBezTo>
                      <a:cubicBezTo>
                        <a:pt x="794122" y="205460"/>
                        <a:pt x="830484" y="220269"/>
                        <a:pt x="727250" y="201499"/>
                      </a:cubicBezTo>
                      <a:cubicBezTo>
                        <a:pt x="709331" y="198241"/>
                        <a:pt x="691911" y="192664"/>
                        <a:pt x="674242" y="188247"/>
                      </a:cubicBezTo>
                      <a:cubicBezTo>
                        <a:pt x="590372" y="202225"/>
                        <a:pt x="621599" y="201499"/>
                        <a:pt x="581477" y="201499"/>
                      </a:cubicBezTo>
                    </a:path>
                  </a:pathLst>
                </a:custGeom>
                <a:solidFill>
                  <a:srgbClr val="FF66F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457" name="フリーフォーム 456"/>
                <p:cNvSpPr/>
                <p:nvPr/>
              </p:nvSpPr>
              <p:spPr>
                <a:xfrm>
                  <a:off x="4122235" y="3844323"/>
                  <a:ext cx="1204329" cy="493047"/>
                </a:xfrm>
                <a:custGeom>
                  <a:avLst/>
                  <a:gdLst>
                    <a:gd name="connsiteX0" fmla="*/ 700746 w 1204329"/>
                    <a:gd name="connsiteY0" fmla="*/ 188247 h 493047"/>
                    <a:gd name="connsiteX1" fmla="*/ 528468 w 1204329"/>
                    <a:gd name="connsiteY1" fmla="*/ 201499 h 493047"/>
                    <a:gd name="connsiteX2" fmla="*/ 448955 w 1204329"/>
                    <a:gd name="connsiteY2" fmla="*/ 228003 h 493047"/>
                    <a:gd name="connsiteX3" fmla="*/ 369442 w 1204329"/>
                    <a:gd name="connsiteY3" fmla="*/ 281012 h 493047"/>
                    <a:gd name="connsiteX4" fmla="*/ 303181 w 1204329"/>
                    <a:gd name="connsiteY4" fmla="*/ 334021 h 493047"/>
                    <a:gd name="connsiteX5" fmla="*/ 236920 w 1204329"/>
                    <a:gd name="connsiteY5" fmla="*/ 400281 h 493047"/>
                    <a:gd name="connsiteX6" fmla="*/ 170659 w 1204329"/>
                    <a:gd name="connsiteY6" fmla="*/ 440038 h 493047"/>
                    <a:gd name="connsiteX7" fmla="*/ 130903 w 1204329"/>
                    <a:gd name="connsiteY7" fmla="*/ 466542 h 493047"/>
                    <a:gd name="connsiteX8" fmla="*/ 51390 w 1204329"/>
                    <a:gd name="connsiteY8" fmla="*/ 493047 h 493047"/>
                    <a:gd name="connsiteX9" fmla="*/ 24885 w 1204329"/>
                    <a:gd name="connsiteY9" fmla="*/ 347273 h 493047"/>
                    <a:gd name="connsiteX10" fmla="*/ 64642 w 1204329"/>
                    <a:gd name="connsiteY10" fmla="*/ 281012 h 493047"/>
                    <a:gd name="connsiteX11" fmla="*/ 91146 w 1204329"/>
                    <a:gd name="connsiteY11" fmla="*/ 241255 h 493047"/>
                    <a:gd name="connsiteX12" fmla="*/ 170659 w 1204329"/>
                    <a:gd name="connsiteY12" fmla="*/ 201499 h 493047"/>
                    <a:gd name="connsiteX13" fmla="*/ 250172 w 1204329"/>
                    <a:gd name="connsiteY13" fmla="*/ 135238 h 493047"/>
                    <a:gd name="connsiteX14" fmla="*/ 276677 w 1204329"/>
                    <a:gd name="connsiteY14" fmla="*/ 108734 h 493047"/>
                    <a:gd name="connsiteX15" fmla="*/ 329685 w 1204329"/>
                    <a:gd name="connsiteY15" fmla="*/ 82229 h 493047"/>
                    <a:gd name="connsiteX16" fmla="*/ 409198 w 1204329"/>
                    <a:gd name="connsiteY16" fmla="*/ 42473 h 493047"/>
                    <a:gd name="connsiteX17" fmla="*/ 448955 w 1204329"/>
                    <a:gd name="connsiteY17" fmla="*/ 15968 h 493047"/>
                    <a:gd name="connsiteX18" fmla="*/ 806764 w 1204329"/>
                    <a:gd name="connsiteY18" fmla="*/ 15968 h 493047"/>
                    <a:gd name="connsiteX19" fmla="*/ 926033 w 1204329"/>
                    <a:gd name="connsiteY19" fmla="*/ 42473 h 493047"/>
                    <a:gd name="connsiteX20" fmla="*/ 1005546 w 1204329"/>
                    <a:gd name="connsiteY20" fmla="*/ 68977 h 493047"/>
                    <a:gd name="connsiteX21" fmla="*/ 1045303 w 1204329"/>
                    <a:gd name="connsiteY21" fmla="*/ 95481 h 493047"/>
                    <a:gd name="connsiteX22" fmla="*/ 1071807 w 1204329"/>
                    <a:gd name="connsiteY22" fmla="*/ 121986 h 493047"/>
                    <a:gd name="connsiteX23" fmla="*/ 1111564 w 1204329"/>
                    <a:gd name="connsiteY23" fmla="*/ 135238 h 493047"/>
                    <a:gd name="connsiteX24" fmla="*/ 1151320 w 1204329"/>
                    <a:gd name="connsiteY24" fmla="*/ 161742 h 493047"/>
                    <a:gd name="connsiteX25" fmla="*/ 1204329 w 1204329"/>
                    <a:gd name="connsiteY25" fmla="*/ 228003 h 493047"/>
                    <a:gd name="connsiteX26" fmla="*/ 1191077 w 1204329"/>
                    <a:gd name="connsiteY26" fmla="*/ 320768 h 493047"/>
                    <a:gd name="connsiteX27" fmla="*/ 1164572 w 1204329"/>
                    <a:gd name="connsiteY27" fmla="*/ 347273 h 493047"/>
                    <a:gd name="connsiteX28" fmla="*/ 1098311 w 1204329"/>
                    <a:gd name="connsiteY28" fmla="*/ 334021 h 493047"/>
                    <a:gd name="connsiteX29" fmla="*/ 1018798 w 1204329"/>
                    <a:gd name="connsiteY29" fmla="*/ 307516 h 493047"/>
                    <a:gd name="connsiteX30" fmla="*/ 979042 w 1204329"/>
                    <a:gd name="connsiteY30" fmla="*/ 281012 h 493047"/>
                    <a:gd name="connsiteX31" fmla="*/ 939285 w 1204329"/>
                    <a:gd name="connsiteY31" fmla="*/ 267760 h 493047"/>
                    <a:gd name="connsiteX32" fmla="*/ 912781 w 1204329"/>
                    <a:gd name="connsiteY32" fmla="*/ 241255 h 493047"/>
                    <a:gd name="connsiteX33" fmla="*/ 873024 w 1204329"/>
                    <a:gd name="connsiteY33" fmla="*/ 228003 h 493047"/>
                    <a:gd name="connsiteX34" fmla="*/ 727250 w 1204329"/>
                    <a:gd name="connsiteY34" fmla="*/ 201499 h 493047"/>
                    <a:gd name="connsiteX35" fmla="*/ 674242 w 1204329"/>
                    <a:gd name="connsiteY35" fmla="*/ 188247 h 493047"/>
                    <a:gd name="connsiteX36" fmla="*/ 581477 w 1204329"/>
                    <a:gd name="connsiteY36" fmla="*/ 201499 h 493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1204329" h="493047">
                      <a:moveTo>
                        <a:pt x="700746" y="188247"/>
                      </a:moveTo>
                      <a:cubicBezTo>
                        <a:pt x="643320" y="192664"/>
                        <a:pt x="585359" y="192516"/>
                        <a:pt x="528468" y="201499"/>
                      </a:cubicBezTo>
                      <a:cubicBezTo>
                        <a:pt x="500872" y="205856"/>
                        <a:pt x="448955" y="228003"/>
                        <a:pt x="448955" y="228003"/>
                      </a:cubicBezTo>
                      <a:cubicBezTo>
                        <a:pt x="422451" y="245673"/>
                        <a:pt x="391967" y="258488"/>
                        <a:pt x="369442" y="281012"/>
                      </a:cubicBezTo>
                      <a:cubicBezTo>
                        <a:pt x="331675" y="318778"/>
                        <a:pt x="353333" y="300585"/>
                        <a:pt x="303181" y="334021"/>
                      </a:cubicBezTo>
                      <a:cubicBezTo>
                        <a:pt x="257744" y="402177"/>
                        <a:pt x="300028" y="349795"/>
                        <a:pt x="236920" y="400281"/>
                      </a:cubicBezTo>
                      <a:cubicBezTo>
                        <a:pt x="184944" y="441862"/>
                        <a:pt x="239704" y="417023"/>
                        <a:pt x="170659" y="440038"/>
                      </a:cubicBezTo>
                      <a:cubicBezTo>
                        <a:pt x="157407" y="448873"/>
                        <a:pt x="145457" y="460073"/>
                        <a:pt x="130903" y="466542"/>
                      </a:cubicBezTo>
                      <a:cubicBezTo>
                        <a:pt x="105373" y="477889"/>
                        <a:pt x="51390" y="493047"/>
                        <a:pt x="51390" y="493047"/>
                      </a:cubicBezTo>
                      <a:cubicBezTo>
                        <a:pt x="-28123" y="466541"/>
                        <a:pt x="2744" y="491194"/>
                        <a:pt x="24885" y="347273"/>
                      </a:cubicBezTo>
                      <a:cubicBezTo>
                        <a:pt x="32557" y="297406"/>
                        <a:pt x="36784" y="315834"/>
                        <a:pt x="64642" y="281012"/>
                      </a:cubicBezTo>
                      <a:cubicBezTo>
                        <a:pt x="74592" y="268575"/>
                        <a:pt x="79884" y="252517"/>
                        <a:pt x="91146" y="241255"/>
                      </a:cubicBezTo>
                      <a:cubicBezTo>
                        <a:pt x="116835" y="215566"/>
                        <a:pt x="138325" y="212277"/>
                        <a:pt x="170659" y="201499"/>
                      </a:cubicBezTo>
                      <a:cubicBezTo>
                        <a:pt x="253702" y="90775"/>
                        <a:pt x="167387" y="184908"/>
                        <a:pt x="250172" y="135238"/>
                      </a:cubicBezTo>
                      <a:cubicBezTo>
                        <a:pt x="260886" y="128810"/>
                        <a:pt x="266281" y="115665"/>
                        <a:pt x="276677" y="108734"/>
                      </a:cubicBezTo>
                      <a:cubicBezTo>
                        <a:pt x="293114" y="97776"/>
                        <a:pt x="312533" y="92030"/>
                        <a:pt x="329685" y="82229"/>
                      </a:cubicBezTo>
                      <a:cubicBezTo>
                        <a:pt x="401612" y="41128"/>
                        <a:pt x="336312" y="66768"/>
                        <a:pt x="409198" y="42473"/>
                      </a:cubicBezTo>
                      <a:cubicBezTo>
                        <a:pt x="422450" y="33638"/>
                        <a:pt x="434042" y="21561"/>
                        <a:pt x="448955" y="15968"/>
                      </a:cubicBezTo>
                      <a:cubicBezTo>
                        <a:pt x="543325" y="-19421"/>
                        <a:pt x="783320" y="14902"/>
                        <a:pt x="806764" y="15968"/>
                      </a:cubicBezTo>
                      <a:cubicBezTo>
                        <a:pt x="844585" y="23533"/>
                        <a:pt x="888610" y="31246"/>
                        <a:pt x="926033" y="42473"/>
                      </a:cubicBezTo>
                      <a:cubicBezTo>
                        <a:pt x="952793" y="50501"/>
                        <a:pt x="982300" y="53480"/>
                        <a:pt x="1005546" y="68977"/>
                      </a:cubicBezTo>
                      <a:cubicBezTo>
                        <a:pt x="1018798" y="77812"/>
                        <a:pt x="1032866" y="85531"/>
                        <a:pt x="1045303" y="95481"/>
                      </a:cubicBezTo>
                      <a:cubicBezTo>
                        <a:pt x="1055059" y="103286"/>
                        <a:pt x="1061093" y="115558"/>
                        <a:pt x="1071807" y="121986"/>
                      </a:cubicBezTo>
                      <a:cubicBezTo>
                        <a:pt x="1083785" y="129173"/>
                        <a:pt x="1098312" y="130821"/>
                        <a:pt x="1111564" y="135238"/>
                      </a:cubicBezTo>
                      <a:cubicBezTo>
                        <a:pt x="1124816" y="144073"/>
                        <a:pt x="1138883" y="151792"/>
                        <a:pt x="1151320" y="161742"/>
                      </a:cubicBezTo>
                      <a:cubicBezTo>
                        <a:pt x="1178293" y="183321"/>
                        <a:pt x="1184651" y="198487"/>
                        <a:pt x="1204329" y="228003"/>
                      </a:cubicBezTo>
                      <a:cubicBezTo>
                        <a:pt x="1199912" y="258925"/>
                        <a:pt x="1200955" y="291135"/>
                        <a:pt x="1191077" y="320768"/>
                      </a:cubicBezTo>
                      <a:cubicBezTo>
                        <a:pt x="1187126" y="332621"/>
                        <a:pt x="1176941" y="345506"/>
                        <a:pt x="1164572" y="347273"/>
                      </a:cubicBezTo>
                      <a:cubicBezTo>
                        <a:pt x="1142274" y="350459"/>
                        <a:pt x="1120042" y="339948"/>
                        <a:pt x="1098311" y="334021"/>
                      </a:cubicBezTo>
                      <a:cubicBezTo>
                        <a:pt x="1071357" y="326670"/>
                        <a:pt x="1018798" y="307516"/>
                        <a:pt x="1018798" y="307516"/>
                      </a:cubicBezTo>
                      <a:cubicBezTo>
                        <a:pt x="1005546" y="298681"/>
                        <a:pt x="993288" y="288135"/>
                        <a:pt x="979042" y="281012"/>
                      </a:cubicBezTo>
                      <a:cubicBezTo>
                        <a:pt x="966548" y="274765"/>
                        <a:pt x="951263" y="274947"/>
                        <a:pt x="939285" y="267760"/>
                      </a:cubicBezTo>
                      <a:cubicBezTo>
                        <a:pt x="928571" y="261332"/>
                        <a:pt x="923495" y="247683"/>
                        <a:pt x="912781" y="241255"/>
                      </a:cubicBezTo>
                      <a:cubicBezTo>
                        <a:pt x="900803" y="234068"/>
                        <a:pt x="886456" y="231841"/>
                        <a:pt x="873024" y="228003"/>
                      </a:cubicBezTo>
                      <a:cubicBezTo>
                        <a:pt x="794122" y="205460"/>
                        <a:pt x="830484" y="220269"/>
                        <a:pt x="727250" y="201499"/>
                      </a:cubicBezTo>
                      <a:cubicBezTo>
                        <a:pt x="709331" y="198241"/>
                        <a:pt x="691911" y="192664"/>
                        <a:pt x="674242" y="188247"/>
                      </a:cubicBezTo>
                      <a:cubicBezTo>
                        <a:pt x="590372" y="202225"/>
                        <a:pt x="621599" y="201499"/>
                        <a:pt x="581477" y="201499"/>
                      </a:cubicBezTo>
                    </a:path>
                  </a:pathLst>
                </a:custGeom>
                <a:solidFill>
                  <a:srgbClr val="FF66F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</p:grpSp>
          <p:sp>
            <p:nvSpPr>
              <p:cNvPr id="455" name="正方形/長方形 454"/>
              <p:cNvSpPr/>
              <p:nvPr/>
            </p:nvSpPr>
            <p:spPr>
              <a:xfrm>
                <a:off x="3211081" y="1525873"/>
                <a:ext cx="3110384" cy="1353091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ja-JP" altLang="en-US" sz="2000" b="0" cap="none" spc="0" dirty="0" smtClean="0">
                    <a:ln w="18415" cmpd="sng">
                      <a:solidFill>
                        <a:sysClr val="windowText" lastClr="000000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</a:rPr>
                  <a:t>もんだい</a:t>
                </a:r>
                <a:endParaRPr lang="ja-JP" altLang="en-US" sz="2000" b="0" cap="none" spc="0" dirty="0">
                  <a:ln w="18415" cmpd="sng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271" name="グループ化 270"/>
            <p:cNvGrpSpPr/>
            <p:nvPr/>
          </p:nvGrpSpPr>
          <p:grpSpPr>
            <a:xfrm>
              <a:off x="1953877" y="1840824"/>
              <a:ext cx="1455374" cy="1384722"/>
              <a:chOff x="2744777" y="1484784"/>
              <a:chExt cx="4050390" cy="4682851"/>
            </a:xfrm>
          </p:grpSpPr>
          <p:grpSp>
            <p:nvGrpSpPr>
              <p:cNvPr id="441" name="グループ化 440"/>
              <p:cNvGrpSpPr/>
              <p:nvPr/>
            </p:nvGrpSpPr>
            <p:grpSpPr>
              <a:xfrm>
                <a:off x="2744777" y="1484784"/>
                <a:ext cx="4050390" cy="4682851"/>
                <a:chOff x="2668961" y="1844824"/>
                <a:chExt cx="4050390" cy="4682851"/>
              </a:xfrm>
            </p:grpSpPr>
            <p:sp>
              <p:nvSpPr>
                <p:cNvPr id="446" name="フリーフォーム 445"/>
                <p:cNvSpPr/>
                <p:nvPr/>
              </p:nvSpPr>
              <p:spPr>
                <a:xfrm>
                  <a:off x="2668961" y="1844824"/>
                  <a:ext cx="4050390" cy="4682851"/>
                </a:xfrm>
                <a:custGeom>
                  <a:avLst/>
                  <a:gdLst>
                    <a:gd name="connsiteX0" fmla="*/ 1277497 w 4050390"/>
                    <a:gd name="connsiteY0" fmla="*/ 35515 h 4334120"/>
                    <a:gd name="connsiteX1" fmla="*/ 747410 w 4050390"/>
                    <a:gd name="connsiteY1" fmla="*/ 287306 h 4334120"/>
                    <a:gd name="connsiteX2" fmla="*/ 349845 w 4050390"/>
                    <a:gd name="connsiteY2" fmla="*/ 936663 h 4334120"/>
                    <a:gd name="connsiteX3" fmla="*/ 190819 w 4050390"/>
                    <a:gd name="connsiteY3" fmla="*/ 2672698 h 4334120"/>
                    <a:gd name="connsiteX4" fmla="*/ 204071 w 4050390"/>
                    <a:gd name="connsiteY4" fmla="*/ 4209950 h 4334120"/>
                    <a:gd name="connsiteX5" fmla="*/ 270332 w 4050390"/>
                    <a:gd name="connsiteY5" fmla="*/ 4249706 h 4334120"/>
                    <a:gd name="connsiteX6" fmla="*/ 3649637 w 4050390"/>
                    <a:gd name="connsiteY6" fmla="*/ 4302715 h 4334120"/>
                    <a:gd name="connsiteX7" fmla="*/ 4020697 w 4050390"/>
                    <a:gd name="connsiteY7" fmla="*/ 4249706 h 4334120"/>
                    <a:gd name="connsiteX8" fmla="*/ 3967689 w 4050390"/>
                    <a:gd name="connsiteY8" fmla="*/ 4156941 h 4334120"/>
                    <a:gd name="connsiteX9" fmla="*/ 3914680 w 4050390"/>
                    <a:gd name="connsiteY9" fmla="*/ 2526924 h 4334120"/>
                    <a:gd name="connsiteX10" fmla="*/ 3768906 w 4050390"/>
                    <a:gd name="connsiteY10" fmla="*/ 578854 h 4334120"/>
                    <a:gd name="connsiteX11" fmla="*/ 2152141 w 4050390"/>
                    <a:gd name="connsiteY11" fmla="*/ 22263 h 4334120"/>
                    <a:gd name="connsiteX12" fmla="*/ 1065463 w 4050390"/>
                    <a:gd name="connsiteY12" fmla="*/ 101776 h 4334120"/>
                    <a:gd name="connsiteX13" fmla="*/ 1065463 w 4050390"/>
                    <a:gd name="connsiteY13" fmla="*/ 101776 h 43341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4050390" h="4334120">
                      <a:moveTo>
                        <a:pt x="1277497" y="35515"/>
                      </a:moveTo>
                      <a:cubicBezTo>
                        <a:pt x="1089758" y="86315"/>
                        <a:pt x="902019" y="137115"/>
                        <a:pt x="747410" y="287306"/>
                      </a:cubicBezTo>
                      <a:cubicBezTo>
                        <a:pt x="592801" y="437497"/>
                        <a:pt x="442610" y="539098"/>
                        <a:pt x="349845" y="936663"/>
                      </a:cubicBezTo>
                      <a:cubicBezTo>
                        <a:pt x="257080" y="1334228"/>
                        <a:pt x="215115" y="2127150"/>
                        <a:pt x="190819" y="2672698"/>
                      </a:cubicBezTo>
                      <a:cubicBezTo>
                        <a:pt x="166523" y="3218246"/>
                        <a:pt x="190819" y="3947115"/>
                        <a:pt x="204071" y="4209950"/>
                      </a:cubicBezTo>
                      <a:cubicBezTo>
                        <a:pt x="217323" y="4472785"/>
                        <a:pt x="-303929" y="4234245"/>
                        <a:pt x="270332" y="4249706"/>
                      </a:cubicBezTo>
                      <a:cubicBezTo>
                        <a:pt x="844593" y="4265167"/>
                        <a:pt x="3024576" y="4302715"/>
                        <a:pt x="3649637" y="4302715"/>
                      </a:cubicBezTo>
                      <a:cubicBezTo>
                        <a:pt x="4274698" y="4302715"/>
                        <a:pt x="3967688" y="4274002"/>
                        <a:pt x="4020697" y="4249706"/>
                      </a:cubicBezTo>
                      <a:cubicBezTo>
                        <a:pt x="4073706" y="4225410"/>
                        <a:pt x="3985359" y="4444071"/>
                        <a:pt x="3967689" y="4156941"/>
                      </a:cubicBezTo>
                      <a:cubicBezTo>
                        <a:pt x="3950020" y="3869811"/>
                        <a:pt x="3947811" y="3123272"/>
                        <a:pt x="3914680" y="2526924"/>
                      </a:cubicBezTo>
                      <a:cubicBezTo>
                        <a:pt x="3881550" y="1930576"/>
                        <a:pt x="4062663" y="996298"/>
                        <a:pt x="3768906" y="578854"/>
                      </a:cubicBezTo>
                      <a:cubicBezTo>
                        <a:pt x="3475150" y="161411"/>
                        <a:pt x="2602715" y="101776"/>
                        <a:pt x="2152141" y="22263"/>
                      </a:cubicBezTo>
                      <a:cubicBezTo>
                        <a:pt x="1701567" y="-57250"/>
                        <a:pt x="1065463" y="101776"/>
                        <a:pt x="1065463" y="101776"/>
                      </a:cubicBezTo>
                      <a:lnTo>
                        <a:pt x="1065463" y="101776"/>
                      </a:lnTo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447" name="円/楕円 446"/>
                <p:cNvSpPr/>
                <p:nvPr/>
              </p:nvSpPr>
              <p:spPr>
                <a:xfrm>
                  <a:off x="3539968" y="2708920"/>
                  <a:ext cx="864096" cy="864096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448" name="弦 447"/>
                <p:cNvSpPr/>
                <p:nvPr/>
              </p:nvSpPr>
              <p:spPr>
                <a:xfrm rot="17413514">
                  <a:off x="3511875" y="2740803"/>
                  <a:ext cx="863204" cy="848977"/>
                </a:xfrm>
                <a:prstGeom prst="chord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449" name="円/楕円 448"/>
                <p:cNvSpPr/>
                <p:nvPr/>
              </p:nvSpPr>
              <p:spPr>
                <a:xfrm>
                  <a:off x="4913988" y="2708920"/>
                  <a:ext cx="864096" cy="864096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450" name="弦 449"/>
                <p:cNvSpPr/>
                <p:nvPr/>
              </p:nvSpPr>
              <p:spPr>
                <a:xfrm rot="17413514">
                  <a:off x="4885895" y="2740803"/>
                  <a:ext cx="863204" cy="848977"/>
                </a:xfrm>
                <a:prstGeom prst="chord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451" name="円/楕円 450"/>
                <p:cNvSpPr/>
                <p:nvPr/>
              </p:nvSpPr>
              <p:spPr>
                <a:xfrm>
                  <a:off x="3779912" y="2996952"/>
                  <a:ext cx="360040" cy="28803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452" name="円/楕円 451"/>
                <p:cNvSpPr/>
                <p:nvPr/>
              </p:nvSpPr>
              <p:spPr>
                <a:xfrm>
                  <a:off x="5137477" y="3021275"/>
                  <a:ext cx="360040" cy="28803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</p:grpSp>
          <p:grpSp>
            <p:nvGrpSpPr>
              <p:cNvPr id="442" name="グループ化 441"/>
              <p:cNvGrpSpPr/>
              <p:nvPr/>
            </p:nvGrpSpPr>
            <p:grpSpPr>
              <a:xfrm>
                <a:off x="4333282" y="3948385"/>
                <a:ext cx="880011" cy="701173"/>
                <a:chOff x="4109793" y="3844323"/>
                <a:chExt cx="1216771" cy="701173"/>
              </a:xfrm>
            </p:grpSpPr>
            <p:sp>
              <p:nvSpPr>
                <p:cNvPr id="444" name="フリーフォーム 443"/>
                <p:cNvSpPr/>
                <p:nvPr/>
              </p:nvSpPr>
              <p:spPr>
                <a:xfrm>
                  <a:off x="4109793" y="4052449"/>
                  <a:ext cx="1204329" cy="493047"/>
                </a:xfrm>
                <a:custGeom>
                  <a:avLst/>
                  <a:gdLst>
                    <a:gd name="connsiteX0" fmla="*/ 700746 w 1204329"/>
                    <a:gd name="connsiteY0" fmla="*/ 188247 h 493047"/>
                    <a:gd name="connsiteX1" fmla="*/ 528468 w 1204329"/>
                    <a:gd name="connsiteY1" fmla="*/ 201499 h 493047"/>
                    <a:gd name="connsiteX2" fmla="*/ 448955 w 1204329"/>
                    <a:gd name="connsiteY2" fmla="*/ 228003 h 493047"/>
                    <a:gd name="connsiteX3" fmla="*/ 369442 w 1204329"/>
                    <a:gd name="connsiteY3" fmla="*/ 281012 h 493047"/>
                    <a:gd name="connsiteX4" fmla="*/ 303181 w 1204329"/>
                    <a:gd name="connsiteY4" fmla="*/ 334021 h 493047"/>
                    <a:gd name="connsiteX5" fmla="*/ 236920 w 1204329"/>
                    <a:gd name="connsiteY5" fmla="*/ 400281 h 493047"/>
                    <a:gd name="connsiteX6" fmla="*/ 170659 w 1204329"/>
                    <a:gd name="connsiteY6" fmla="*/ 440038 h 493047"/>
                    <a:gd name="connsiteX7" fmla="*/ 130903 w 1204329"/>
                    <a:gd name="connsiteY7" fmla="*/ 466542 h 493047"/>
                    <a:gd name="connsiteX8" fmla="*/ 51390 w 1204329"/>
                    <a:gd name="connsiteY8" fmla="*/ 493047 h 493047"/>
                    <a:gd name="connsiteX9" fmla="*/ 24885 w 1204329"/>
                    <a:gd name="connsiteY9" fmla="*/ 347273 h 493047"/>
                    <a:gd name="connsiteX10" fmla="*/ 64642 w 1204329"/>
                    <a:gd name="connsiteY10" fmla="*/ 281012 h 493047"/>
                    <a:gd name="connsiteX11" fmla="*/ 91146 w 1204329"/>
                    <a:gd name="connsiteY11" fmla="*/ 241255 h 493047"/>
                    <a:gd name="connsiteX12" fmla="*/ 170659 w 1204329"/>
                    <a:gd name="connsiteY12" fmla="*/ 201499 h 493047"/>
                    <a:gd name="connsiteX13" fmla="*/ 250172 w 1204329"/>
                    <a:gd name="connsiteY13" fmla="*/ 135238 h 493047"/>
                    <a:gd name="connsiteX14" fmla="*/ 276677 w 1204329"/>
                    <a:gd name="connsiteY14" fmla="*/ 108734 h 493047"/>
                    <a:gd name="connsiteX15" fmla="*/ 329685 w 1204329"/>
                    <a:gd name="connsiteY15" fmla="*/ 82229 h 493047"/>
                    <a:gd name="connsiteX16" fmla="*/ 409198 w 1204329"/>
                    <a:gd name="connsiteY16" fmla="*/ 42473 h 493047"/>
                    <a:gd name="connsiteX17" fmla="*/ 448955 w 1204329"/>
                    <a:gd name="connsiteY17" fmla="*/ 15968 h 493047"/>
                    <a:gd name="connsiteX18" fmla="*/ 806764 w 1204329"/>
                    <a:gd name="connsiteY18" fmla="*/ 15968 h 493047"/>
                    <a:gd name="connsiteX19" fmla="*/ 926033 w 1204329"/>
                    <a:gd name="connsiteY19" fmla="*/ 42473 h 493047"/>
                    <a:gd name="connsiteX20" fmla="*/ 1005546 w 1204329"/>
                    <a:gd name="connsiteY20" fmla="*/ 68977 h 493047"/>
                    <a:gd name="connsiteX21" fmla="*/ 1045303 w 1204329"/>
                    <a:gd name="connsiteY21" fmla="*/ 95481 h 493047"/>
                    <a:gd name="connsiteX22" fmla="*/ 1071807 w 1204329"/>
                    <a:gd name="connsiteY22" fmla="*/ 121986 h 493047"/>
                    <a:gd name="connsiteX23" fmla="*/ 1111564 w 1204329"/>
                    <a:gd name="connsiteY23" fmla="*/ 135238 h 493047"/>
                    <a:gd name="connsiteX24" fmla="*/ 1151320 w 1204329"/>
                    <a:gd name="connsiteY24" fmla="*/ 161742 h 493047"/>
                    <a:gd name="connsiteX25" fmla="*/ 1204329 w 1204329"/>
                    <a:gd name="connsiteY25" fmla="*/ 228003 h 493047"/>
                    <a:gd name="connsiteX26" fmla="*/ 1191077 w 1204329"/>
                    <a:gd name="connsiteY26" fmla="*/ 320768 h 493047"/>
                    <a:gd name="connsiteX27" fmla="*/ 1164572 w 1204329"/>
                    <a:gd name="connsiteY27" fmla="*/ 347273 h 493047"/>
                    <a:gd name="connsiteX28" fmla="*/ 1098311 w 1204329"/>
                    <a:gd name="connsiteY28" fmla="*/ 334021 h 493047"/>
                    <a:gd name="connsiteX29" fmla="*/ 1018798 w 1204329"/>
                    <a:gd name="connsiteY29" fmla="*/ 307516 h 493047"/>
                    <a:gd name="connsiteX30" fmla="*/ 979042 w 1204329"/>
                    <a:gd name="connsiteY30" fmla="*/ 281012 h 493047"/>
                    <a:gd name="connsiteX31" fmla="*/ 939285 w 1204329"/>
                    <a:gd name="connsiteY31" fmla="*/ 267760 h 493047"/>
                    <a:gd name="connsiteX32" fmla="*/ 912781 w 1204329"/>
                    <a:gd name="connsiteY32" fmla="*/ 241255 h 493047"/>
                    <a:gd name="connsiteX33" fmla="*/ 873024 w 1204329"/>
                    <a:gd name="connsiteY33" fmla="*/ 228003 h 493047"/>
                    <a:gd name="connsiteX34" fmla="*/ 727250 w 1204329"/>
                    <a:gd name="connsiteY34" fmla="*/ 201499 h 493047"/>
                    <a:gd name="connsiteX35" fmla="*/ 674242 w 1204329"/>
                    <a:gd name="connsiteY35" fmla="*/ 188247 h 493047"/>
                    <a:gd name="connsiteX36" fmla="*/ 581477 w 1204329"/>
                    <a:gd name="connsiteY36" fmla="*/ 201499 h 493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1204329" h="493047">
                      <a:moveTo>
                        <a:pt x="700746" y="188247"/>
                      </a:moveTo>
                      <a:cubicBezTo>
                        <a:pt x="643320" y="192664"/>
                        <a:pt x="585359" y="192516"/>
                        <a:pt x="528468" y="201499"/>
                      </a:cubicBezTo>
                      <a:cubicBezTo>
                        <a:pt x="500872" y="205856"/>
                        <a:pt x="448955" y="228003"/>
                        <a:pt x="448955" y="228003"/>
                      </a:cubicBezTo>
                      <a:cubicBezTo>
                        <a:pt x="422451" y="245673"/>
                        <a:pt x="391967" y="258488"/>
                        <a:pt x="369442" y="281012"/>
                      </a:cubicBezTo>
                      <a:cubicBezTo>
                        <a:pt x="331675" y="318778"/>
                        <a:pt x="353333" y="300585"/>
                        <a:pt x="303181" y="334021"/>
                      </a:cubicBezTo>
                      <a:cubicBezTo>
                        <a:pt x="257744" y="402177"/>
                        <a:pt x="300028" y="349795"/>
                        <a:pt x="236920" y="400281"/>
                      </a:cubicBezTo>
                      <a:cubicBezTo>
                        <a:pt x="184944" y="441862"/>
                        <a:pt x="239704" y="417023"/>
                        <a:pt x="170659" y="440038"/>
                      </a:cubicBezTo>
                      <a:cubicBezTo>
                        <a:pt x="157407" y="448873"/>
                        <a:pt x="145457" y="460073"/>
                        <a:pt x="130903" y="466542"/>
                      </a:cubicBezTo>
                      <a:cubicBezTo>
                        <a:pt x="105373" y="477889"/>
                        <a:pt x="51390" y="493047"/>
                        <a:pt x="51390" y="493047"/>
                      </a:cubicBezTo>
                      <a:cubicBezTo>
                        <a:pt x="-28123" y="466541"/>
                        <a:pt x="2744" y="491194"/>
                        <a:pt x="24885" y="347273"/>
                      </a:cubicBezTo>
                      <a:cubicBezTo>
                        <a:pt x="32557" y="297406"/>
                        <a:pt x="36784" y="315834"/>
                        <a:pt x="64642" y="281012"/>
                      </a:cubicBezTo>
                      <a:cubicBezTo>
                        <a:pt x="74592" y="268575"/>
                        <a:pt x="79884" y="252517"/>
                        <a:pt x="91146" y="241255"/>
                      </a:cubicBezTo>
                      <a:cubicBezTo>
                        <a:pt x="116835" y="215566"/>
                        <a:pt x="138325" y="212277"/>
                        <a:pt x="170659" y="201499"/>
                      </a:cubicBezTo>
                      <a:cubicBezTo>
                        <a:pt x="253702" y="90775"/>
                        <a:pt x="167387" y="184908"/>
                        <a:pt x="250172" y="135238"/>
                      </a:cubicBezTo>
                      <a:cubicBezTo>
                        <a:pt x="260886" y="128810"/>
                        <a:pt x="266281" y="115665"/>
                        <a:pt x="276677" y="108734"/>
                      </a:cubicBezTo>
                      <a:cubicBezTo>
                        <a:pt x="293114" y="97776"/>
                        <a:pt x="312533" y="92030"/>
                        <a:pt x="329685" y="82229"/>
                      </a:cubicBezTo>
                      <a:cubicBezTo>
                        <a:pt x="401612" y="41128"/>
                        <a:pt x="336312" y="66768"/>
                        <a:pt x="409198" y="42473"/>
                      </a:cubicBezTo>
                      <a:cubicBezTo>
                        <a:pt x="422450" y="33638"/>
                        <a:pt x="434042" y="21561"/>
                        <a:pt x="448955" y="15968"/>
                      </a:cubicBezTo>
                      <a:cubicBezTo>
                        <a:pt x="543325" y="-19421"/>
                        <a:pt x="783320" y="14902"/>
                        <a:pt x="806764" y="15968"/>
                      </a:cubicBezTo>
                      <a:cubicBezTo>
                        <a:pt x="844585" y="23533"/>
                        <a:pt x="888610" y="31246"/>
                        <a:pt x="926033" y="42473"/>
                      </a:cubicBezTo>
                      <a:cubicBezTo>
                        <a:pt x="952793" y="50501"/>
                        <a:pt x="982300" y="53480"/>
                        <a:pt x="1005546" y="68977"/>
                      </a:cubicBezTo>
                      <a:cubicBezTo>
                        <a:pt x="1018798" y="77812"/>
                        <a:pt x="1032866" y="85531"/>
                        <a:pt x="1045303" y="95481"/>
                      </a:cubicBezTo>
                      <a:cubicBezTo>
                        <a:pt x="1055059" y="103286"/>
                        <a:pt x="1061093" y="115558"/>
                        <a:pt x="1071807" y="121986"/>
                      </a:cubicBezTo>
                      <a:cubicBezTo>
                        <a:pt x="1083785" y="129173"/>
                        <a:pt x="1098312" y="130821"/>
                        <a:pt x="1111564" y="135238"/>
                      </a:cubicBezTo>
                      <a:cubicBezTo>
                        <a:pt x="1124816" y="144073"/>
                        <a:pt x="1138883" y="151792"/>
                        <a:pt x="1151320" y="161742"/>
                      </a:cubicBezTo>
                      <a:cubicBezTo>
                        <a:pt x="1178293" y="183321"/>
                        <a:pt x="1184651" y="198487"/>
                        <a:pt x="1204329" y="228003"/>
                      </a:cubicBezTo>
                      <a:cubicBezTo>
                        <a:pt x="1199912" y="258925"/>
                        <a:pt x="1200955" y="291135"/>
                        <a:pt x="1191077" y="320768"/>
                      </a:cubicBezTo>
                      <a:cubicBezTo>
                        <a:pt x="1187126" y="332621"/>
                        <a:pt x="1176941" y="345506"/>
                        <a:pt x="1164572" y="347273"/>
                      </a:cubicBezTo>
                      <a:cubicBezTo>
                        <a:pt x="1142274" y="350459"/>
                        <a:pt x="1120042" y="339948"/>
                        <a:pt x="1098311" y="334021"/>
                      </a:cubicBezTo>
                      <a:cubicBezTo>
                        <a:pt x="1071357" y="326670"/>
                        <a:pt x="1018798" y="307516"/>
                        <a:pt x="1018798" y="307516"/>
                      </a:cubicBezTo>
                      <a:cubicBezTo>
                        <a:pt x="1005546" y="298681"/>
                        <a:pt x="993288" y="288135"/>
                        <a:pt x="979042" y="281012"/>
                      </a:cubicBezTo>
                      <a:cubicBezTo>
                        <a:pt x="966548" y="274765"/>
                        <a:pt x="951263" y="274947"/>
                        <a:pt x="939285" y="267760"/>
                      </a:cubicBezTo>
                      <a:cubicBezTo>
                        <a:pt x="928571" y="261332"/>
                        <a:pt x="923495" y="247683"/>
                        <a:pt x="912781" y="241255"/>
                      </a:cubicBezTo>
                      <a:cubicBezTo>
                        <a:pt x="900803" y="234068"/>
                        <a:pt x="886456" y="231841"/>
                        <a:pt x="873024" y="228003"/>
                      </a:cubicBezTo>
                      <a:cubicBezTo>
                        <a:pt x="794122" y="205460"/>
                        <a:pt x="830484" y="220269"/>
                        <a:pt x="727250" y="201499"/>
                      </a:cubicBezTo>
                      <a:cubicBezTo>
                        <a:pt x="709331" y="198241"/>
                        <a:pt x="691911" y="192664"/>
                        <a:pt x="674242" y="188247"/>
                      </a:cubicBezTo>
                      <a:cubicBezTo>
                        <a:pt x="590372" y="202225"/>
                        <a:pt x="621599" y="201499"/>
                        <a:pt x="581477" y="201499"/>
                      </a:cubicBezTo>
                    </a:path>
                  </a:pathLst>
                </a:custGeom>
                <a:solidFill>
                  <a:srgbClr val="FF66F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445" name="フリーフォーム 444"/>
                <p:cNvSpPr/>
                <p:nvPr/>
              </p:nvSpPr>
              <p:spPr>
                <a:xfrm>
                  <a:off x="4122235" y="3844323"/>
                  <a:ext cx="1204329" cy="493047"/>
                </a:xfrm>
                <a:custGeom>
                  <a:avLst/>
                  <a:gdLst>
                    <a:gd name="connsiteX0" fmla="*/ 700746 w 1204329"/>
                    <a:gd name="connsiteY0" fmla="*/ 188247 h 493047"/>
                    <a:gd name="connsiteX1" fmla="*/ 528468 w 1204329"/>
                    <a:gd name="connsiteY1" fmla="*/ 201499 h 493047"/>
                    <a:gd name="connsiteX2" fmla="*/ 448955 w 1204329"/>
                    <a:gd name="connsiteY2" fmla="*/ 228003 h 493047"/>
                    <a:gd name="connsiteX3" fmla="*/ 369442 w 1204329"/>
                    <a:gd name="connsiteY3" fmla="*/ 281012 h 493047"/>
                    <a:gd name="connsiteX4" fmla="*/ 303181 w 1204329"/>
                    <a:gd name="connsiteY4" fmla="*/ 334021 h 493047"/>
                    <a:gd name="connsiteX5" fmla="*/ 236920 w 1204329"/>
                    <a:gd name="connsiteY5" fmla="*/ 400281 h 493047"/>
                    <a:gd name="connsiteX6" fmla="*/ 170659 w 1204329"/>
                    <a:gd name="connsiteY6" fmla="*/ 440038 h 493047"/>
                    <a:gd name="connsiteX7" fmla="*/ 130903 w 1204329"/>
                    <a:gd name="connsiteY7" fmla="*/ 466542 h 493047"/>
                    <a:gd name="connsiteX8" fmla="*/ 51390 w 1204329"/>
                    <a:gd name="connsiteY8" fmla="*/ 493047 h 493047"/>
                    <a:gd name="connsiteX9" fmla="*/ 24885 w 1204329"/>
                    <a:gd name="connsiteY9" fmla="*/ 347273 h 493047"/>
                    <a:gd name="connsiteX10" fmla="*/ 64642 w 1204329"/>
                    <a:gd name="connsiteY10" fmla="*/ 281012 h 493047"/>
                    <a:gd name="connsiteX11" fmla="*/ 91146 w 1204329"/>
                    <a:gd name="connsiteY11" fmla="*/ 241255 h 493047"/>
                    <a:gd name="connsiteX12" fmla="*/ 170659 w 1204329"/>
                    <a:gd name="connsiteY12" fmla="*/ 201499 h 493047"/>
                    <a:gd name="connsiteX13" fmla="*/ 250172 w 1204329"/>
                    <a:gd name="connsiteY13" fmla="*/ 135238 h 493047"/>
                    <a:gd name="connsiteX14" fmla="*/ 276677 w 1204329"/>
                    <a:gd name="connsiteY14" fmla="*/ 108734 h 493047"/>
                    <a:gd name="connsiteX15" fmla="*/ 329685 w 1204329"/>
                    <a:gd name="connsiteY15" fmla="*/ 82229 h 493047"/>
                    <a:gd name="connsiteX16" fmla="*/ 409198 w 1204329"/>
                    <a:gd name="connsiteY16" fmla="*/ 42473 h 493047"/>
                    <a:gd name="connsiteX17" fmla="*/ 448955 w 1204329"/>
                    <a:gd name="connsiteY17" fmla="*/ 15968 h 493047"/>
                    <a:gd name="connsiteX18" fmla="*/ 806764 w 1204329"/>
                    <a:gd name="connsiteY18" fmla="*/ 15968 h 493047"/>
                    <a:gd name="connsiteX19" fmla="*/ 926033 w 1204329"/>
                    <a:gd name="connsiteY19" fmla="*/ 42473 h 493047"/>
                    <a:gd name="connsiteX20" fmla="*/ 1005546 w 1204329"/>
                    <a:gd name="connsiteY20" fmla="*/ 68977 h 493047"/>
                    <a:gd name="connsiteX21" fmla="*/ 1045303 w 1204329"/>
                    <a:gd name="connsiteY21" fmla="*/ 95481 h 493047"/>
                    <a:gd name="connsiteX22" fmla="*/ 1071807 w 1204329"/>
                    <a:gd name="connsiteY22" fmla="*/ 121986 h 493047"/>
                    <a:gd name="connsiteX23" fmla="*/ 1111564 w 1204329"/>
                    <a:gd name="connsiteY23" fmla="*/ 135238 h 493047"/>
                    <a:gd name="connsiteX24" fmla="*/ 1151320 w 1204329"/>
                    <a:gd name="connsiteY24" fmla="*/ 161742 h 493047"/>
                    <a:gd name="connsiteX25" fmla="*/ 1204329 w 1204329"/>
                    <a:gd name="connsiteY25" fmla="*/ 228003 h 493047"/>
                    <a:gd name="connsiteX26" fmla="*/ 1191077 w 1204329"/>
                    <a:gd name="connsiteY26" fmla="*/ 320768 h 493047"/>
                    <a:gd name="connsiteX27" fmla="*/ 1164572 w 1204329"/>
                    <a:gd name="connsiteY27" fmla="*/ 347273 h 493047"/>
                    <a:gd name="connsiteX28" fmla="*/ 1098311 w 1204329"/>
                    <a:gd name="connsiteY28" fmla="*/ 334021 h 493047"/>
                    <a:gd name="connsiteX29" fmla="*/ 1018798 w 1204329"/>
                    <a:gd name="connsiteY29" fmla="*/ 307516 h 493047"/>
                    <a:gd name="connsiteX30" fmla="*/ 979042 w 1204329"/>
                    <a:gd name="connsiteY30" fmla="*/ 281012 h 493047"/>
                    <a:gd name="connsiteX31" fmla="*/ 939285 w 1204329"/>
                    <a:gd name="connsiteY31" fmla="*/ 267760 h 493047"/>
                    <a:gd name="connsiteX32" fmla="*/ 912781 w 1204329"/>
                    <a:gd name="connsiteY32" fmla="*/ 241255 h 493047"/>
                    <a:gd name="connsiteX33" fmla="*/ 873024 w 1204329"/>
                    <a:gd name="connsiteY33" fmla="*/ 228003 h 493047"/>
                    <a:gd name="connsiteX34" fmla="*/ 727250 w 1204329"/>
                    <a:gd name="connsiteY34" fmla="*/ 201499 h 493047"/>
                    <a:gd name="connsiteX35" fmla="*/ 674242 w 1204329"/>
                    <a:gd name="connsiteY35" fmla="*/ 188247 h 493047"/>
                    <a:gd name="connsiteX36" fmla="*/ 581477 w 1204329"/>
                    <a:gd name="connsiteY36" fmla="*/ 201499 h 493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1204329" h="493047">
                      <a:moveTo>
                        <a:pt x="700746" y="188247"/>
                      </a:moveTo>
                      <a:cubicBezTo>
                        <a:pt x="643320" y="192664"/>
                        <a:pt x="585359" y="192516"/>
                        <a:pt x="528468" y="201499"/>
                      </a:cubicBezTo>
                      <a:cubicBezTo>
                        <a:pt x="500872" y="205856"/>
                        <a:pt x="448955" y="228003"/>
                        <a:pt x="448955" y="228003"/>
                      </a:cubicBezTo>
                      <a:cubicBezTo>
                        <a:pt x="422451" y="245673"/>
                        <a:pt x="391967" y="258488"/>
                        <a:pt x="369442" y="281012"/>
                      </a:cubicBezTo>
                      <a:cubicBezTo>
                        <a:pt x="331675" y="318778"/>
                        <a:pt x="353333" y="300585"/>
                        <a:pt x="303181" y="334021"/>
                      </a:cubicBezTo>
                      <a:cubicBezTo>
                        <a:pt x="257744" y="402177"/>
                        <a:pt x="300028" y="349795"/>
                        <a:pt x="236920" y="400281"/>
                      </a:cubicBezTo>
                      <a:cubicBezTo>
                        <a:pt x="184944" y="441862"/>
                        <a:pt x="239704" y="417023"/>
                        <a:pt x="170659" y="440038"/>
                      </a:cubicBezTo>
                      <a:cubicBezTo>
                        <a:pt x="157407" y="448873"/>
                        <a:pt x="145457" y="460073"/>
                        <a:pt x="130903" y="466542"/>
                      </a:cubicBezTo>
                      <a:cubicBezTo>
                        <a:pt x="105373" y="477889"/>
                        <a:pt x="51390" y="493047"/>
                        <a:pt x="51390" y="493047"/>
                      </a:cubicBezTo>
                      <a:cubicBezTo>
                        <a:pt x="-28123" y="466541"/>
                        <a:pt x="2744" y="491194"/>
                        <a:pt x="24885" y="347273"/>
                      </a:cubicBezTo>
                      <a:cubicBezTo>
                        <a:pt x="32557" y="297406"/>
                        <a:pt x="36784" y="315834"/>
                        <a:pt x="64642" y="281012"/>
                      </a:cubicBezTo>
                      <a:cubicBezTo>
                        <a:pt x="74592" y="268575"/>
                        <a:pt x="79884" y="252517"/>
                        <a:pt x="91146" y="241255"/>
                      </a:cubicBezTo>
                      <a:cubicBezTo>
                        <a:pt x="116835" y="215566"/>
                        <a:pt x="138325" y="212277"/>
                        <a:pt x="170659" y="201499"/>
                      </a:cubicBezTo>
                      <a:cubicBezTo>
                        <a:pt x="253702" y="90775"/>
                        <a:pt x="167387" y="184908"/>
                        <a:pt x="250172" y="135238"/>
                      </a:cubicBezTo>
                      <a:cubicBezTo>
                        <a:pt x="260886" y="128810"/>
                        <a:pt x="266281" y="115665"/>
                        <a:pt x="276677" y="108734"/>
                      </a:cubicBezTo>
                      <a:cubicBezTo>
                        <a:pt x="293114" y="97776"/>
                        <a:pt x="312533" y="92030"/>
                        <a:pt x="329685" y="82229"/>
                      </a:cubicBezTo>
                      <a:cubicBezTo>
                        <a:pt x="401612" y="41128"/>
                        <a:pt x="336312" y="66768"/>
                        <a:pt x="409198" y="42473"/>
                      </a:cubicBezTo>
                      <a:cubicBezTo>
                        <a:pt x="422450" y="33638"/>
                        <a:pt x="434042" y="21561"/>
                        <a:pt x="448955" y="15968"/>
                      </a:cubicBezTo>
                      <a:cubicBezTo>
                        <a:pt x="543325" y="-19421"/>
                        <a:pt x="783320" y="14902"/>
                        <a:pt x="806764" y="15968"/>
                      </a:cubicBezTo>
                      <a:cubicBezTo>
                        <a:pt x="844585" y="23533"/>
                        <a:pt x="888610" y="31246"/>
                        <a:pt x="926033" y="42473"/>
                      </a:cubicBezTo>
                      <a:cubicBezTo>
                        <a:pt x="952793" y="50501"/>
                        <a:pt x="982300" y="53480"/>
                        <a:pt x="1005546" y="68977"/>
                      </a:cubicBezTo>
                      <a:cubicBezTo>
                        <a:pt x="1018798" y="77812"/>
                        <a:pt x="1032866" y="85531"/>
                        <a:pt x="1045303" y="95481"/>
                      </a:cubicBezTo>
                      <a:cubicBezTo>
                        <a:pt x="1055059" y="103286"/>
                        <a:pt x="1061093" y="115558"/>
                        <a:pt x="1071807" y="121986"/>
                      </a:cubicBezTo>
                      <a:cubicBezTo>
                        <a:pt x="1083785" y="129173"/>
                        <a:pt x="1098312" y="130821"/>
                        <a:pt x="1111564" y="135238"/>
                      </a:cubicBezTo>
                      <a:cubicBezTo>
                        <a:pt x="1124816" y="144073"/>
                        <a:pt x="1138883" y="151792"/>
                        <a:pt x="1151320" y="161742"/>
                      </a:cubicBezTo>
                      <a:cubicBezTo>
                        <a:pt x="1178293" y="183321"/>
                        <a:pt x="1184651" y="198487"/>
                        <a:pt x="1204329" y="228003"/>
                      </a:cubicBezTo>
                      <a:cubicBezTo>
                        <a:pt x="1199912" y="258925"/>
                        <a:pt x="1200955" y="291135"/>
                        <a:pt x="1191077" y="320768"/>
                      </a:cubicBezTo>
                      <a:cubicBezTo>
                        <a:pt x="1187126" y="332621"/>
                        <a:pt x="1176941" y="345506"/>
                        <a:pt x="1164572" y="347273"/>
                      </a:cubicBezTo>
                      <a:cubicBezTo>
                        <a:pt x="1142274" y="350459"/>
                        <a:pt x="1120042" y="339948"/>
                        <a:pt x="1098311" y="334021"/>
                      </a:cubicBezTo>
                      <a:cubicBezTo>
                        <a:pt x="1071357" y="326670"/>
                        <a:pt x="1018798" y="307516"/>
                        <a:pt x="1018798" y="307516"/>
                      </a:cubicBezTo>
                      <a:cubicBezTo>
                        <a:pt x="1005546" y="298681"/>
                        <a:pt x="993288" y="288135"/>
                        <a:pt x="979042" y="281012"/>
                      </a:cubicBezTo>
                      <a:cubicBezTo>
                        <a:pt x="966548" y="274765"/>
                        <a:pt x="951263" y="274947"/>
                        <a:pt x="939285" y="267760"/>
                      </a:cubicBezTo>
                      <a:cubicBezTo>
                        <a:pt x="928571" y="261332"/>
                        <a:pt x="923495" y="247683"/>
                        <a:pt x="912781" y="241255"/>
                      </a:cubicBezTo>
                      <a:cubicBezTo>
                        <a:pt x="900803" y="234068"/>
                        <a:pt x="886456" y="231841"/>
                        <a:pt x="873024" y="228003"/>
                      </a:cubicBezTo>
                      <a:cubicBezTo>
                        <a:pt x="794122" y="205460"/>
                        <a:pt x="830484" y="220269"/>
                        <a:pt x="727250" y="201499"/>
                      </a:cubicBezTo>
                      <a:cubicBezTo>
                        <a:pt x="709331" y="198241"/>
                        <a:pt x="691911" y="192664"/>
                        <a:pt x="674242" y="188247"/>
                      </a:cubicBezTo>
                      <a:cubicBezTo>
                        <a:pt x="590372" y="202225"/>
                        <a:pt x="621599" y="201499"/>
                        <a:pt x="581477" y="201499"/>
                      </a:cubicBezTo>
                    </a:path>
                  </a:pathLst>
                </a:custGeom>
                <a:solidFill>
                  <a:srgbClr val="FF66F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</p:grpSp>
          <p:sp>
            <p:nvSpPr>
              <p:cNvPr id="443" name="正方形/長方形 442"/>
              <p:cNvSpPr/>
              <p:nvPr/>
            </p:nvSpPr>
            <p:spPr>
              <a:xfrm>
                <a:off x="3211081" y="1525873"/>
                <a:ext cx="3110384" cy="1353091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ja-JP" altLang="en-US" sz="2000" b="0" cap="none" spc="0" dirty="0" smtClean="0">
                    <a:ln w="18415" cmpd="sng">
                      <a:solidFill>
                        <a:sysClr val="windowText" lastClr="000000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</a:rPr>
                  <a:t>もんだい</a:t>
                </a:r>
                <a:endParaRPr lang="ja-JP" altLang="en-US" sz="2000" b="0" cap="none" spc="0" dirty="0">
                  <a:ln w="18415" cmpd="sng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272" name="グループ化 271"/>
            <p:cNvGrpSpPr/>
            <p:nvPr/>
          </p:nvGrpSpPr>
          <p:grpSpPr>
            <a:xfrm>
              <a:off x="3725844" y="1837840"/>
              <a:ext cx="1455374" cy="1384722"/>
              <a:chOff x="2744777" y="1484784"/>
              <a:chExt cx="4050390" cy="4682851"/>
            </a:xfrm>
          </p:grpSpPr>
          <p:grpSp>
            <p:nvGrpSpPr>
              <p:cNvPr id="429" name="グループ化 428"/>
              <p:cNvGrpSpPr/>
              <p:nvPr/>
            </p:nvGrpSpPr>
            <p:grpSpPr>
              <a:xfrm>
                <a:off x="2744777" y="1484784"/>
                <a:ext cx="4050390" cy="4682851"/>
                <a:chOff x="2668961" y="1844824"/>
                <a:chExt cx="4050390" cy="4682851"/>
              </a:xfrm>
            </p:grpSpPr>
            <p:sp>
              <p:nvSpPr>
                <p:cNvPr id="434" name="フリーフォーム 433"/>
                <p:cNvSpPr/>
                <p:nvPr/>
              </p:nvSpPr>
              <p:spPr>
                <a:xfrm>
                  <a:off x="2668961" y="1844824"/>
                  <a:ext cx="4050390" cy="4682851"/>
                </a:xfrm>
                <a:custGeom>
                  <a:avLst/>
                  <a:gdLst>
                    <a:gd name="connsiteX0" fmla="*/ 1277497 w 4050390"/>
                    <a:gd name="connsiteY0" fmla="*/ 35515 h 4334120"/>
                    <a:gd name="connsiteX1" fmla="*/ 747410 w 4050390"/>
                    <a:gd name="connsiteY1" fmla="*/ 287306 h 4334120"/>
                    <a:gd name="connsiteX2" fmla="*/ 349845 w 4050390"/>
                    <a:gd name="connsiteY2" fmla="*/ 936663 h 4334120"/>
                    <a:gd name="connsiteX3" fmla="*/ 190819 w 4050390"/>
                    <a:gd name="connsiteY3" fmla="*/ 2672698 h 4334120"/>
                    <a:gd name="connsiteX4" fmla="*/ 204071 w 4050390"/>
                    <a:gd name="connsiteY4" fmla="*/ 4209950 h 4334120"/>
                    <a:gd name="connsiteX5" fmla="*/ 270332 w 4050390"/>
                    <a:gd name="connsiteY5" fmla="*/ 4249706 h 4334120"/>
                    <a:gd name="connsiteX6" fmla="*/ 3649637 w 4050390"/>
                    <a:gd name="connsiteY6" fmla="*/ 4302715 h 4334120"/>
                    <a:gd name="connsiteX7" fmla="*/ 4020697 w 4050390"/>
                    <a:gd name="connsiteY7" fmla="*/ 4249706 h 4334120"/>
                    <a:gd name="connsiteX8" fmla="*/ 3967689 w 4050390"/>
                    <a:gd name="connsiteY8" fmla="*/ 4156941 h 4334120"/>
                    <a:gd name="connsiteX9" fmla="*/ 3914680 w 4050390"/>
                    <a:gd name="connsiteY9" fmla="*/ 2526924 h 4334120"/>
                    <a:gd name="connsiteX10" fmla="*/ 3768906 w 4050390"/>
                    <a:gd name="connsiteY10" fmla="*/ 578854 h 4334120"/>
                    <a:gd name="connsiteX11" fmla="*/ 2152141 w 4050390"/>
                    <a:gd name="connsiteY11" fmla="*/ 22263 h 4334120"/>
                    <a:gd name="connsiteX12" fmla="*/ 1065463 w 4050390"/>
                    <a:gd name="connsiteY12" fmla="*/ 101776 h 4334120"/>
                    <a:gd name="connsiteX13" fmla="*/ 1065463 w 4050390"/>
                    <a:gd name="connsiteY13" fmla="*/ 101776 h 43341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4050390" h="4334120">
                      <a:moveTo>
                        <a:pt x="1277497" y="35515"/>
                      </a:moveTo>
                      <a:cubicBezTo>
                        <a:pt x="1089758" y="86315"/>
                        <a:pt x="902019" y="137115"/>
                        <a:pt x="747410" y="287306"/>
                      </a:cubicBezTo>
                      <a:cubicBezTo>
                        <a:pt x="592801" y="437497"/>
                        <a:pt x="442610" y="539098"/>
                        <a:pt x="349845" y="936663"/>
                      </a:cubicBezTo>
                      <a:cubicBezTo>
                        <a:pt x="257080" y="1334228"/>
                        <a:pt x="215115" y="2127150"/>
                        <a:pt x="190819" y="2672698"/>
                      </a:cubicBezTo>
                      <a:cubicBezTo>
                        <a:pt x="166523" y="3218246"/>
                        <a:pt x="190819" y="3947115"/>
                        <a:pt x="204071" y="4209950"/>
                      </a:cubicBezTo>
                      <a:cubicBezTo>
                        <a:pt x="217323" y="4472785"/>
                        <a:pt x="-303929" y="4234245"/>
                        <a:pt x="270332" y="4249706"/>
                      </a:cubicBezTo>
                      <a:cubicBezTo>
                        <a:pt x="844593" y="4265167"/>
                        <a:pt x="3024576" y="4302715"/>
                        <a:pt x="3649637" y="4302715"/>
                      </a:cubicBezTo>
                      <a:cubicBezTo>
                        <a:pt x="4274698" y="4302715"/>
                        <a:pt x="3967688" y="4274002"/>
                        <a:pt x="4020697" y="4249706"/>
                      </a:cubicBezTo>
                      <a:cubicBezTo>
                        <a:pt x="4073706" y="4225410"/>
                        <a:pt x="3985359" y="4444071"/>
                        <a:pt x="3967689" y="4156941"/>
                      </a:cubicBezTo>
                      <a:cubicBezTo>
                        <a:pt x="3950020" y="3869811"/>
                        <a:pt x="3947811" y="3123272"/>
                        <a:pt x="3914680" y="2526924"/>
                      </a:cubicBezTo>
                      <a:cubicBezTo>
                        <a:pt x="3881550" y="1930576"/>
                        <a:pt x="4062663" y="996298"/>
                        <a:pt x="3768906" y="578854"/>
                      </a:cubicBezTo>
                      <a:cubicBezTo>
                        <a:pt x="3475150" y="161411"/>
                        <a:pt x="2602715" y="101776"/>
                        <a:pt x="2152141" y="22263"/>
                      </a:cubicBezTo>
                      <a:cubicBezTo>
                        <a:pt x="1701567" y="-57250"/>
                        <a:pt x="1065463" y="101776"/>
                        <a:pt x="1065463" y="101776"/>
                      </a:cubicBezTo>
                      <a:lnTo>
                        <a:pt x="1065463" y="101776"/>
                      </a:lnTo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435" name="円/楕円 434"/>
                <p:cNvSpPr/>
                <p:nvPr/>
              </p:nvSpPr>
              <p:spPr>
                <a:xfrm>
                  <a:off x="3539968" y="2708920"/>
                  <a:ext cx="864096" cy="864096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436" name="弦 435"/>
                <p:cNvSpPr/>
                <p:nvPr/>
              </p:nvSpPr>
              <p:spPr>
                <a:xfrm rot="17413514">
                  <a:off x="3511875" y="2740803"/>
                  <a:ext cx="863204" cy="848977"/>
                </a:xfrm>
                <a:prstGeom prst="chord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437" name="円/楕円 436"/>
                <p:cNvSpPr/>
                <p:nvPr/>
              </p:nvSpPr>
              <p:spPr>
                <a:xfrm>
                  <a:off x="4913988" y="2708920"/>
                  <a:ext cx="864096" cy="864096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438" name="弦 437"/>
                <p:cNvSpPr/>
                <p:nvPr/>
              </p:nvSpPr>
              <p:spPr>
                <a:xfrm rot="17413514">
                  <a:off x="4885895" y="2740803"/>
                  <a:ext cx="863204" cy="848977"/>
                </a:xfrm>
                <a:prstGeom prst="chord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439" name="円/楕円 438"/>
                <p:cNvSpPr/>
                <p:nvPr/>
              </p:nvSpPr>
              <p:spPr>
                <a:xfrm>
                  <a:off x="3779912" y="2996952"/>
                  <a:ext cx="360040" cy="28803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440" name="円/楕円 439"/>
                <p:cNvSpPr/>
                <p:nvPr/>
              </p:nvSpPr>
              <p:spPr>
                <a:xfrm>
                  <a:off x="5137477" y="3021275"/>
                  <a:ext cx="360040" cy="28803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</p:grpSp>
          <p:grpSp>
            <p:nvGrpSpPr>
              <p:cNvPr id="430" name="グループ化 429"/>
              <p:cNvGrpSpPr/>
              <p:nvPr/>
            </p:nvGrpSpPr>
            <p:grpSpPr>
              <a:xfrm>
                <a:off x="4333282" y="3948385"/>
                <a:ext cx="880011" cy="701173"/>
                <a:chOff x="4109793" y="3844323"/>
                <a:chExt cx="1216771" cy="701173"/>
              </a:xfrm>
            </p:grpSpPr>
            <p:sp>
              <p:nvSpPr>
                <p:cNvPr id="432" name="フリーフォーム 431"/>
                <p:cNvSpPr/>
                <p:nvPr/>
              </p:nvSpPr>
              <p:spPr>
                <a:xfrm>
                  <a:off x="4109793" y="4052449"/>
                  <a:ext cx="1204329" cy="493047"/>
                </a:xfrm>
                <a:custGeom>
                  <a:avLst/>
                  <a:gdLst>
                    <a:gd name="connsiteX0" fmla="*/ 700746 w 1204329"/>
                    <a:gd name="connsiteY0" fmla="*/ 188247 h 493047"/>
                    <a:gd name="connsiteX1" fmla="*/ 528468 w 1204329"/>
                    <a:gd name="connsiteY1" fmla="*/ 201499 h 493047"/>
                    <a:gd name="connsiteX2" fmla="*/ 448955 w 1204329"/>
                    <a:gd name="connsiteY2" fmla="*/ 228003 h 493047"/>
                    <a:gd name="connsiteX3" fmla="*/ 369442 w 1204329"/>
                    <a:gd name="connsiteY3" fmla="*/ 281012 h 493047"/>
                    <a:gd name="connsiteX4" fmla="*/ 303181 w 1204329"/>
                    <a:gd name="connsiteY4" fmla="*/ 334021 h 493047"/>
                    <a:gd name="connsiteX5" fmla="*/ 236920 w 1204329"/>
                    <a:gd name="connsiteY5" fmla="*/ 400281 h 493047"/>
                    <a:gd name="connsiteX6" fmla="*/ 170659 w 1204329"/>
                    <a:gd name="connsiteY6" fmla="*/ 440038 h 493047"/>
                    <a:gd name="connsiteX7" fmla="*/ 130903 w 1204329"/>
                    <a:gd name="connsiteY7" fmla="*/ 466542 h 493047"/>
                    <a:gd name="connsiteX8" fmla="*/ 51390 w 1204329"/>
                    <a:gd name="connsiteY8" fmla="*/ 493047 h 493047"/>
                    <a:gd name="connsiteX9" fmla="*/ 24885 w 1204329"/>
                    <a:gd name="connsiteY9" fmla="*/ 347273 h 493047"/>
                    <a:gd name="connsiteX10" fmla="*/ 64642 w 1204329"/>
                    <a:gd name="connsiteY10" fmla="*/ 281012 h 493047"/>
                    <a:gd name="connsiteX11" fmla="*/ 91146 w 1204329"/>
                    <a:gd name="connsiteY11" fmla="*/ 241255 h 493047"/>
                    <a:gd name="connsiteX12" fmla="*/ 170659 w 1204329"/>
                    <a:gd name="connsiteY12" fmla="*/ 201499 h 493047"/>
                    <a:gd name="connsiteX13" fmla="*/ 250172 w 1204329"/>
                    <a:gd name="connsiteY13" fmla="*/ 135238 h 493047"/>
                    <a:gd name="connsiteX14" fmla="*/ 276677 w 1204329"/>
                    <a:gd name="connsiteY14" fmla="*/ 108734 h 493047"/>
                    <a:gd name="connsiteX15" fmla="*/ 329685 w 1204329"/>
                    <a:gd name="connsiteY15" fmla="*/ 82229 h 493047"/>
                    <a:gd name="connsiteX16" fmla="*/ 409198 w 1204329"/>
                    <a:gd name="connsiteY16" fmla="*/ 42473 h 493047"/>
                    <a:gd name="connsiteX17" fmla="*/ 448955 w 1204329"/>
                    <a:gd name="connsiteY17" fmla="*/ 15968 h 493047"/>
                    <a:gd name="connsiteX18" fmla="*/ 806764 w 1204329"/>
                    <a:gd name="connsiteY18" fmla="*/ 15968 h 493047"/>
                    <a:gd name="connsiteX19" fmla="*/ 926033 w 1204329"/>
                    <a:gd name="connsiteY19" fmla="*/ 42473 h 493047"/>
                    <a:gd name="connsiteX20" fmla="*/ 1005546 w 1204329"/>
                    <a:gd name="connsiteY20" fmla="*/ 68977 h 493047"/>
                    <a:gd name="connsiteX21" fmla="*/ 1045303 w 1204329"/>
                    <a:gd name="connsiteY21" fmla="*/ 95481 h 493047"/>
                    <a:gd name="connsiteX22" fmla="*/ 1071807 w 1204329"/>
                    <a:gd name="connsiteY22" fmla="*/ 121986 h 493047"/>
                    <a:gd name="connsiteX23" fmla="*/ 1111564 w 1204329"/>
                    <a:gd name="connsiteY23" fmla="*/ 135238 h 493047"/>
                    <a:gd name="connsiteX24" fmla="*/ 1151320 w 1204329"/>
                    <a:gd name="connsiteY24" fmla="*/ 161742 h 493047"/>
                    <a:gd name="connsiteX25" fmla="*/ 1204329 w 1204329"/>
                    <a:gd name="connsiteY25" fmla="*/ 228003 h 493047"/>
                    <a:gd name="connsiteX26" fmla="*/ 1191077 w 1204329"/>
                    <a:gd name="connsiteY26" fmla="*/ 320768 h 493047"/>
                    <a:gd name="connsiteX27" fmla="*/ 1164572 w 1204329"/>
                    <a:gd name="connsiteY27" fmla="*/ 347273 h 493047"/>
                    <a:gd name="connsiteX28" fmla="*/ 1098311 w 1204329"/>
                    <a:gd name="connsiteY28" fmla="*/ 334021 h 493047"/>
                    <a:gd name="connsiteX29" fmla="*/ 1018798 w 1204329"/>
                    <a:gd name="connsiteY29" fmla="*/ 307516 h 493047"/>
                    <a:gd name="connsiteX30" fmla="*/ 979042 w 1204329"/>
                    <a:gd name="connsiteY30" fmla="*/ 281012 h 493047"/>
                    <a:gd name="connsiteX31" fmla="*/ 939285 w 1204329"/>
                    <a:gd name="connsiteY31" fmla="*/ 267760 h 493047"/>
                    <a:gd name="connsiteX32" fmla="*/ 912781 w 1204329"/>
                    <a:gd name="connsiteY32" fmla="*/ 241255 h 493047"/>
                    <a:gd name="connsiteX33" fmla="*/ 873024 w 1204329"/>
                    <a:gd name="connsiteY33" fmla="*/ 228003 h 493047"/>
                    <a:gd name="connsiteX34" fmla="*/ 727250 w 1204329"/>
                    <a:gd name="connsiteY34" fmla="*/ 201499 h 493047"/>
                    <a:gd name="connsiteX35" fmla="*/ 674242 w 1204329"/>
                    <a:gd name="connsiteY35" fmla="*/ 188247 h 493047"/>
                    <a:gd name="connsiteX36" fmla="*/ 581477 w 1204329"/>
                    <a:gd name="connsiteY36" fmla="*/ 201499 h 493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1204329" h="493047">
                      <a:moveTo>
                        <a:pt x="700746" y="188247"/>
                      </a:moveTo>
                      <a:cubicBezTo>
                        <a:pt x="643320" y="192664"/>
                        <a:pt x="585359" y="192516"/>
                        <a:pt x="528468" y="201499"/>
                      </a:cubicBezTo>
                      <a:cubicBezTo>
                        <a:pt x="500872" y="205856"/>
                        <a:pt x="448955" y="228003"/>
                        <a:pt x="448955" y="228003"/>
                      </a:cubicBezTo>
                      <a:cubicBezTo>
                        <a:pt x="422451" y="245673"/>
                        <a:pt x="391967" y="258488"/>
                        <a:pt x="369442" y="281012"/>
                      </a:cubicBezTo>
                      <a:cubicBezTo>
                        <a:pt x="331675" y="318778"/>
                        <a:pt x="353333" y="300585"/>
                        <a:pt x="303181" y="334021"/>
                      </a:cubicBezTo>
                      <a:cubicBezTo>
                        <a:pt x="257744" y="402177"/>
                        <a:pt x="300028" y="349795"/>
                        <a:pt x="236920" y="400281"/>
                      </a:cubicBezTo>
                      <a:cubicBezTo>
                        <a:pt x="184944" y="441862"/>
                        <a:pt x="239704" y="417023"/>
                        <a:pt x="170659" y="440038"/>
                      </a:cubicBezTo>
                      <a:cubicBezTo>
                        <a:pt x="157407" y="448873"/>
                        <a:pt x="145457" y="460073"/>
                        <a:pt x="130903" y="466542"/>
                      </a:cubicBezTo>
                      <a:cubicBezTo>
                        <a:pt x="105373" y="477889"/>
                        <a:pt x="51390" y="493047"/>
                        <a:pt x="51390" y="493047"/>
                      </a:cubicBezTo>
                      <a:cubicBezTo>
                        <a:pt x="-28123" y="466541"/>
                        <a:pt x="2744" y="491194"/>
                        <a:pt x="24885" y="347273"/>
                      </a:cubicBezTo>
                      <a:cubicBezTo>
                        <a:pt x="32557" y="297406"/>
                        <a:pt x="36784" y="315834"/>
                        <a:pt x="64642" y="281012"/>
                      </a:cubicBezTo>
                      <a:cubicBezTo>
                        <a:pt x="74592" y="268575"/>
                        <a:pt x="79884" y="252517"/>
                        <a:pt x="91146" y="241255"/>
                      </a:cubicBezTo>
                      <a:cubicBezTo>
                        <a:pt x="116835" y="215566"/>
                        <a:pt x="138325" y="212277"/>
                        <a:pt x="170659" y="201499"/>
                      </a:cubicBezTo>
                      <a:cubicBezTo>
                        <a:pt x="253702" y="90775"/>
                        <a:pt x="167387" y="184908"/>
                        <a:pt x="250172" y="135238"/>
                      </a:cubicBezTo>
                      <a:cubicBezTo>
                        <a:pt x="260886" y="128810"/>
                        <a:pt x="266281" y="115665"/>
                        <a:pt x="276677" y="108734"/>
                      </a:cubicBezTo>
                      <a:cubicBezTo>
                        <a:pt x="293114" y="97776"/>
                        <a:pt x="312533" y="92030"/>
                        <a:pt x="329685" y="82229"/>
                      </a:cubicBezTo>
                      <a:cubicBezTo>
                        <a:pt x="401612" y="41128"/>
                        <a:pt x="336312" y="66768"/>
                        <a:pt x="409198" y="42473"/>
                      </a:cubicBezTo>
                      <a:cubicBezTo>
                        <a:pt x="422450" y="33638"/>
                        <a:pt x="434042" y="21561"/>
                        <a:pt x="448955" y="15968"/>
                      </a:cubicBezTo>
                      <a:cubicBezTo>
                        <a:pt x="543325" y="-19421"/>
                        <a:pt x="783320" y="14902"/>
                        <a:pt x="806764" y="15968"/>
                      </a:cubicBezTo>
                      <a:cubicBezTo>
                        <a:pt x="844585" y="23533"/>
                        <a:pt x="888610" y="31246"/>
                        <a:pt x="926033" y="42473"/>
                      </a:cubicBezTo>
                      <a:cubicBezTo>
                        <a:pt x="952793" y="50501"/>
                        <a:pt x="982300" y="53480"/>
                        <a:pt x="1005546" y="68977"/>
                      </a:cubicBezTo>
                      <a:cubicBezTo>
                        <a:pt x="1018798" y="77812"/>
                        <a:pt x="1032866" y="85531"/>
                        <a:pt x="1045303" y="95481"/>
                      </a:cubicBezTo>
                      <a:cubicBezTo>
                        <a:pt x="1055059" y="103286"/>
                        <a:pt x="1061093" y="115558"/>
                        <a:pt x="1071807" y="121986"/>
                      </a:cubicBezTo>
                      <a:cubicBezTo>
                        <a:pt x="1083785" y="129173"/>
                        <a:pt x="1098312" y="130821"/>
                        <a:pt x="1111564" y="135238"/>
                      </a:cubicBezTo>
                      <a:cubicBezTo>
                        <a:pt x="1124816" y="144073"/>
                        <a:pt x="1138883" y="151792"/>
                        <a:pt x="1151320" y="161742"/>
                      </a:cubicBezTo>
                      <a:cubicBezTo>
                        <a:pt x="1178293" y="183321"/>
                        <a:pt x="1184651" y="198487"/>
                        <a:pt x="1204329" y="228003"/>
                      </a:cubicBezTo>
                      <a:cubicBezTo>
                        <a:pt x="1199912" y="258925"/>
                        <a:pt x="1200955" y="291135"/>
                        <a:pt x="1191077" y="320768"/>
                      </a:cubicBezTo>
                      <a:cubicBezTo>
                        <a:pt x="1187126" y="332621"/>
                        <a:pt x="1176941" y="345506"/>
                        <a:pt x="1164572" y="347273"/>
                      </a:cubicBezTo>
                      <a:cubicBezTo>
                        <a:pt x="1142274" y="350459"/>
                        <a:pt x="1120042" y="339948"/>
                        <a:pt x="1098311" y="334021"/>
                      </a:cubicBezTo>
                      <a:cubicBezTo>
                        <a:pt x="1071357" y="326670"/>
                        <a:pt x="1018798" y="307516"/>
                        <a:pt x="1018798" y="307516"/>
                      </a:cubicBezTo>
                      <a:cubicBezTo>
                        <a:pt x="1005546" y="298681"/>
                        <a:pt x="993288" y="288135"/>
                        <a:pt x="979042" y="281012"/>
                      </a:cubicBezTo>
                      <a:cubicBezTo>
                        <a:pt x="966548" y="274765"/>
                        <a:pt x="951263" y="274947"/>
                        <a:pt x="939285" y="267760"/>
                      </a:cubicBezTo>
                      <a:cubicBezTo>
                        <a:pt x="928571" y="261332"/>
                        <a:pt x="923495" y="247683"/>
                        <a:pt x="912781" y="241255"/>
                      </a:cubicBezTo>
                      <a:cubicBezTo>
                        <a:pt x="900803" y="234068"/>
                        <a:pt x="886456" y="231841"/>
                        <a:pt x="873024" y="228003"/>
                      </a:cubicBezTo>
                      <a:cubicBezTo>
                        <a:pt x="794122" y="205460"/>
                        <a:pt x="830484" y="220269"/>
                        <a:pt x="727250" y="201499"/>
                      </a:cubicBezTo>
                      <a:cubicBezTo>
                        <a:pt x="709331" y="198241"/>
                        <a:pt x="691911" y="192664"/>
                        <a:pt x="674242" y="188247"/>
                      </a:cubicBezTo>
                      <a:cubicBezTo>
                        <a:pt x="590372" y="202225"/>
                        <a:pt x="621599" y="201499"/>
                        <a:pt x="581477" y="201499"/>
                      </a:cubicBezTo>
                    </a:path>
                  </a:pathLst>
                </a:custGeom>
                <a:solidFill>
                  <a:srgbClr val="FF66F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433" name="フリーフォーム 432"/>
                <p:cNvSpPr/>
                <p:nvPr/>
              </p:nvSpPr>
              <p:spPr>
                <a:xfrm>
                  <a:off x="4122235" y="3844323"/>
                  <a:ext cx="1204329" cy="493047"/>
                </a:xfrm>
                <a:custGeom>
                  <a:avLst/>
                  <a:gdLst>
                    <a:gd name="connsiteX0" fmla="*/ 700746 w 1204329"/>
                    <a:gd name="connsiteY0" fmla="*/ 188247 h 493047"/>
                    <a:gd name="connsiteX1" fmla="*/ 528468 w 1204329"/>
                    <a:gd name="connsiteY1" fmla="*/ 201499 h 493047"/>
                    <a:gd name="connsiteX2" fmla="*/ 448955 w 1204329"/>
                    <a:gd name="connsiteY2" fmla="*/ 228003 h 493047"/>
                    <a:gd name="connsiteX3" fmla="*/ 369442 w 1204329"/>
                    <a:gd name="connsiteY3" fmla="*/ 281012 h 493047"/>
                    <a:gd name="connsiteX4" fmla="*/ 303181 w 1204329"/>
                    <a:gd name="connsiteY4" fmla="*/ 334021 h 493047"/>
                    <a:gd name="connsiteX5" fmla="*/ 236920 w 1204329"/>
                    <a:gd name="connsiteY5" fmla="*/ 400281 h 493047"/>
                    <a:gd name="connsiteX6" fmla="*/ 170659 w 1204329"/>
                    <a:gd name="connsiteY6" fmla="*/ 440038 h 493047"/>
                    <a:gd name="connsiteX7" fmla="*/ 130903 w 1204329"/>
                    <a:gd name="connsiteY7" fmla="*/ 466542 h 493047"/>
                    <a:gd name="connsiteX8" fmla="*/ 51390 w 1204329"/>
                    <a:gd name="connsiteY8" fmla="*/ 493047 h 493047"/>
                    <a:gd name="connsiteX9" fmla="*/ 24885 w 1204329"/>
                    <a:gd name="connsiteY9" fmla="*/ 347273 h 493047"/>
                    <a:gd name="connsiteX10" fmla="*/ 64642 w 1204329"/>
                    <a:gd name="connsiteY10" fmla="*/ 281012 h 493047"/>
                    <a:gd name="connsiteX11" fmla="*/ 91146 w 1204329"/>
                    <a:gd name="connsiteY11" fmla="*/ 241255 h 493047"/>
                    <a:gd name="connsiteX12" fmla="*/ 170659 w 1204329"/>
                    <a:gd name="connsiteY12" fmla="*/ 201499 h 493047"/>
                    <a:gd name="connsiteX13" fmla="*/ 250172 w 1204329"/>
                    <a:gd name="connsiteY13" fmla="*/ 135238 h 493047"/>
                    <a:gd name="connsiteX14" fmla="*/ 276677 w 1204329"/>
                    <a:gd name="connsiteY14" fmla="*/ 108734 h 493047"/>
                    <a:gd name="connsiteX15" fmla="*/ 329685 w 1204329"/>
                    <a:gd name="connsiteY15" fmla="*/ 82229 h 493047"/>
                    <a:gd name="connsiteX16" fmla="*/ 409198 w 1204329"/>
                    <a:gd name="connsiteY16" fmla="*/ 42473 h 493047"/>
                    <a:gd name="connsiteX17" fmla="*/ 448955 w 1204329"/>
                    <a:gd name="connsiteY17" fmla="*/ 15968 h 493047"/>
                    <a:gd name="connsiteX18" fmla="*/ 806764 w 1204329"/>
                    <a:gd name="connsiteY18" fmla="*/ 15968 h 493047"/>
                    <a:gd name="connsiteX19" fmla="*/ 926033 w 1204329"/>
                    <a:gd name="connsiteY19" fmla="*/ 42473 h 493047"/>
                    <a:gd name="connsiteX20" fmla="*/ 1005546 w 1204329"/>
                    <a:gd name="connsiteY20" fmla="*/ 68977 h 493047"/>
                    <a:gd name="connsiteX21" fmla="*/ 1045303 w 1204329"/>
                    <a:gd name="connsiteY21" fmla="*/ 95481 h 493047"/>
                    <a:gd name="connsiteX22" fmla="*/ 1071807 w 1204329"/>
                    <a:gd name="connsiteY22" fmla="*/ 121986 h 493047"/>
                    <a:gd name="connsiteX23" fmla="*/ 1111564 w 1204329"/>
                    <a:gd name="connsiteY23" fmla="*/ 135238 h 493047"/>
                    <a:gd name="connsiteX24" fmla="*/ 1151320 w 1204329"/>
                    <a:gd name="connsiteY24" fmla="*/ 161742 h 493047"/>
                    <a:gd name="connsiteX25" fmla="*/ 1204329 w 1204329"/>
                    <a:gd name="connsiteY25" fmla="*/ 228003 h 493047"/>
                    <a:gd name="connsiteX26" fmla="*/ 1191077 w 1204329"/>
                    <a:gd name="connsiteY26" fmla="*/ 320768 h 493047"/>
                    <a:gd name="connsiteX27" fmla="*/ 1164572 w 1204329"/>
                    <a:gd name="connsiteY27" fmla="*/ 347273 h 493047"/>
                    <a:gd name="connsiteX28" fmla="*/ 1098311 w 1204329"/>
                    <a:gd name="connsiteY28" fmla="*/ 334021 h 493047"/>
                    <a:gd name="connsiteX29" fmla="*/ 1018798 w 1204329"/>
                    <a:gd name="connsiteY29" fmla="*/ 307516 h 493047"/>
                    <a:gd name="connsiteX30" fmla="*/ 979042 w 1204329"/>
                    <a:gd name="connsiteY30" fmla="*/ 281012 h 493047"/>
                    <a:gd name="connsiteX31" fmla="*/ 939285 w 1204329"/>
                    <a:gd name="connsiteY31" fmla="*/ 267760 h 493047"/>
                    <a:gd name="connsiteX32" fmla="*/ 912781 w 1204329"/>
                    <a:gd name="connsiteY32" fmla="*/ 241255 h 493047"/>
                    <a:gd name="connsiteX33" fmla="*/ 873024 w 1204329"/>
                    <a:gd name="connsiteY33" fmla="*/ 228003 h 493047"/>
                    <a:gd name="connsiteX34" fmla="*/ 727250 w 1204329"/>
                    <a:gd name="connsiteY34" fmla="*/ 201499 h 493047"/>
                    <a:gd name="connsiteX35" fmla="*/ 674242 w 1204329"/>
                    <a:gd name="connsiteY35" fmla="*/ 188247 h 493047"/>
                    <a:gd name="connsiteX36" fmla="*/ 581477 w 1204329"/>
                    <a:gd name="connsiteY36" fmla="*/ 201499 h 493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1204329" h="493047">
                      <a:moveTo>
                        <a:pt x="700746" y="188247"/>
                      </a:moveTo>
                      <a:cubicBezTo>
                        <a:pt x="643320" y="192664"/>
                        <a:pt x="585359" y="192516"/>
                        <a:pt x="528468" y="201499"/>
                      </a:cubicBezTo>
                      <a:cubicBezTo>
                        <a:pt x="500872" y="205856"/>
                        <a:pt x="448955" y="228003"/>
                        <a:pt x="448955" y="228003"/>
                      </a:cubicBezTo>
                      <a:cubicBezTo>
                        <a:pt x="422451" y="245673"/>
                        <a:pt x="391967" y="258488"/>
                        <a:pt x="369442" y="281012"/>
                      </a:cubicBezTo>
                      <a:cubicBezTo>
                        <a:pt x="331675" y="318778"/>
                        <a:pt x="353333" y="300585"/>
                        <a:pt x="303181" y="334021"/>
                      </a:cubicBezTo>
                      <a:cubicBezTo>
                        <a:pt x="257744" y="402177"/>
                        <a:pt x="300028" y="349795"/>
                        <a:pt x="236920" y="400281"/>
                      </a:cubicBezTo>
                      <a:cubicBezTo>
                        <a:pt x="184944" y="441862"/>
                        <a:pt x="239704" y="417023"/>
                        <a:pt x="170659" y="440038"/>
                      </a:cubicBezTo>
                      <a:cubicBezTo>
                        <a:pt x="157407" y="448873"/>
                        <a:pt x="145457" y="460073"/>
                        <a:pt x="130903" y="466542"/>
                      </a:cubicBezTo>
                      <a:cubicBezTo>
                        <a:pt x="105373" y="477889"/>
                        <a:pt x="51390" y="493047"/>
                        <a:pt x="51390" y="493047"/>
                      </a:cubicBezTo>
                      <a:cubicBezTo>
                        <a:pt x="-28123" y="466541"/>
                        <a:pt x="2744" y="491194"/>
                        <a:pt x="24885" y="347273"/>
                      </a:cubicBezTo>
                      <a:cubicBezTo>
                        <a:pt x="32557" y="297406"/>
                        <a:pt x="36784" y="315834"/>
                        <a:pt x="64642" y="281012"/>
                      </a:cubicBezTo>
                      <a:cubicBezTo>
                        <a:pt x="74592" y="268575"/>
                        <a:pt x="79884" y="252517"/>
                        <a:pt x="91146" y="241255"/>
                      </a:cubicBezTo>
                      <a:cubicBezTo>
                        <a:pt x="116835" y="215566"/>
                        <a:pt x="138325" y="212277"/>
                        <a:pt x="170659" y="201499"/>
                      </a:cubicBezTo>
                      <a:cubicBezTo>
                        <a:pt x="253702" y="90775"/>
                        <a:pt x="167387" y="184908"/>
                        <a:pt x="250172" y="135238"/>
                      </a:cubicBezTo>
                      <a:cubicBezTo>
                        <a:pt x="260886" y="128810"/>
                        <a:pt x="266281" y="115665"/>
                        <a:pt x="276677" y="108734"/>
                      </a:cubicBezTo>
                      <a:cubicBezTo>
                        <a:pt x="293114" y="97776"/>
                        <a:pt x="312533" y="92030"/>
                        <a:pt x="329685" y="82229"/>
                      </a:cubicBezTo>
                      <a:cubicBezTo>
                        <a:pt x="401612" y="41128"/>
                        <a:pt x="336312" y="66768"/>
                        <a:pt x="409198" y="42473"/>
                      </a:cubicBezTo>
                      <a:cubicBezTo>
                        <a:pt x="422450" y="33638"/>
                        <a:pt x="434042" y="21561"/>
                        <a:pt x="448955" y="15968"/>
                      </a:cubicBezTo>
                      <a:cubicBezTo>
                        <a:pt x="543325" y="-19421"/>
                        <a:pt x="783320" y="14902"/>
                        <a:pt x="806764" y="15968"/>
                      </a:cubicBezTo>
                      <a:cubicBezTo>
                        <a:pt x="844585" y="23533"/>
                        <a:pt x="888610" y="31246"/>
                        <a:pt x="926033" y="42473"/>
                      </a:cubicBezTo>
                      <a:cubicBezTo>
                        <a:pt x="952793" y="50501"/>
                        <a:pt x="982300" y="53480"/>
                        <a:pt x="1005546" y="68977"/>
                      </a:cubicBezTo>
                      <a:cubicBezTo>
                        <a:pt x="1018798" y="77812"/>
                        <a:pt x="1032866" y="85531"/>
                        <a:pt x="1045303" y="95481"/>
                      </a:cubicBezTo>
                      <a:cubicBezTo>
                        <a:pt x="1055059" y="103286"/>
                        <a:pt x="1061093" y="115558"/>
                        <a:pt x="1071807" y="121986"/>
                      </a:cubicBezTo>
                      <a:cubicBezTo>
                        <a:pt x="1083785" y="129173"/>
                        <a:pt x="1098312" y="130821"/>
                        <a:pt x="1111564" y="135238"/>
                      </a:cubicBezTo>
                      <a:cubicBezTo>
                        <a:pt x="1124816" y="144073"/>
                        <a:pt x="1138883" y="151792"/>
                        <a:pt x="1151320" y="161742"/>
                      </a:cubicBezTo>
                      <a:cubicBezTo>
                        <a:pt x="1178293" y="183321"/>
                        <a:pt x="1184651" y="198487"/>
                        <a:pt x="1204329" y="228003"/>
                      </a:cubicBezTo>
                      <a:cubicBezTo>
                        <a:pt x="1199912" y="258925"/>
                        <a:pt x="1200955" y="291135"/>
                        <a:pt x="1191077" y="320768"/>
                      </a:cubicBezTo>
                      <a:cubicBezTo>
                        <a:pt x="1187126" y="332621"/>
                        <a:pt x="1176941" y="345506"/>
                        <a:pt x="1164572" y="347273"/>
                      </a:cubicBezTo>
                      <a:cubicBezTo>
                        <a:pt x="1142274" y="350459"/>
                        <a:pt x="1120042" y="339948"/>
                        <a:pt x="1098311" y="334021"/>
                      </a:cubicBezTo>
                      <a:cubicBezTo>
                        <a:pt x="1071357" y="326670"/>
                        <a:pt x="1018798" y="307516"/>
                        <a:pt x="1018798" y="307516"/>
                      </a:cubicBezTo>
                      <a:cubicBezTo>
                        <a:pt x="1005546" y="298681"/>
                        <a:pt x="993288" y="288135"/>
                        <a:pt x="979042" y="281012"/>
                      </a:cubicBezTo>
                      <a:cubicBezTo>
                        <a:pt x="966548" y="274765"/>
                        <a:pt x="951263" y="274947"/>
                        <a:pt x="939285" y="267760"/>
                      </a:cubicBezTo>
                      <a:cubicBezTo>
                        <a:pt x="928571" y="261332"/>
                        <a:pt x="923495" y="247683"/>
                        <a:pt x="912781" y="241255"/>
                      </a:cubicBezTo>
                      <a:cubicBezTo>
                        <a:pt x="900803" y="234068"/>
                        <a:pt x="886456" y="231841"/>
                        <a:pt x="873024" y="228003"/>
                      </a:cubicBezTo>
                      <a:cubicBezTo>
                        <a:pt x="794122" y="205460"/>
                        <a:pt x="830484" y="220269"/>
                        <a:pt x="727250" y="201499"/>
                      </a:cubicBezTo>
                      <a:cubicBezTo>
                        <a:pt x="709331" y="198241"/>
                        <a:pt x="691911" y="192664"/>
                        <a:pt x="674242" y="188247"/>
                      </a:cubicBezTo>
                      <a:cubicBezTo>
                        <a:pt x="590372" y="202225"/>
                        <a:pt x="621599" y="201499"/>
                        <a:pt x="581477" y="201499"/>
                      </a:cubicBezTo>
                    </a:path>
                  </a:pathLst>
                </a:custGeom>
                <a:solidFill>
                  <a:srgbClr val="FF66F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</p:grpSp>
          <p:sp>
            <p:nvSpPr>
              <p:cNvPr id="431" name="正方形/長方形 430"/>
              <p:cNvSpPr/>
              <p:nvPr/>
            </p:nvSpPr>
            <p:spPr>
              <a:xfrm>
                <a:off x="3211081" y="1525873"/>
                <a:ext cx="3110384" cy="1353091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ja-JP" altLang="en-US" sz="2000" b="0" cap="none" spc="0" dirty="0" smtClean="0">
                    <a:ln w="18415" cmpd="sng">
                      <a:solidFill>
                        <a:sysClr val="windowText" lastClr="000000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</a:rPr>
                  <a:t>もんだい</a:t>
                </a:r>
                <a:endParaRPr lang="ja-JP" altLang="en-US" sz="2000" b="0" cap="none" spc="0" dirty="0">
                  <a:ln w="18415" cmpd="sng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273" name="グループ化 272"/>
            <p:cNvGrpSpPr/>
            <p:nvPr/>
          </p:nvGrpSpPr>
          <p:grpSpPr>
            <a:xfrm>
              <a:off x="5454036" y="1817400"/>
              <a:ext cx="1455374" cy="1384722"/>
              <a:chOff x="2744777" y="1484784"/>
              <a:chExt cx="4050390" cy="4682851"/>
            </a:xfrm>
          </p:grpSpPr>
          <p:grpSp>
            <p:nvGrpSpPr>
              <p:cNvPr id="417" name="グループ化 416"/>
              <p:cNvGrpSpPr/>
              <p:nvPr/>
            </p:nvGrpSpPr>
            <p:grpSpPr>
              <a:xfrm>
                <a:off x="2744777" y="1484784"/>
                <a:ext cx="4050390" cy="4682851"/>
                <a:chOff x="2668961" y="1844824"/>
                <a:chExt cx="4050390" cy="4682851"/>
              </a:xfrm>
            </p:grpSpPr>
            <p:sp>
              <p:nvSpPr>
                <p:cNvPr id="422" name="フリーフォーム 421"/>
                <p:cNvSpPr/>
                <p:nvPr/>
              </p:nvSpPr>
              <p:spPr>
                <a:xfrm>
                  <a:off x="2668961" y="1844824"/>
                  <a:ext cx="4050390" cy="4682851"/>
                </a:xfrm>
                <a:custGeom>
                  <a:avLst/>
                  <a:gdLst>
                    <a:gd name="connsiteX0" fmla="*/ 1277497 w 4050390"/>
                    <a:gd name="connsiteY0" fmla="*/ 35515 h 4334120"/>
                    <a:gd name="connsiteX1" fmla="*/ 747410 w 4050390"/>
                    <a:gd name="connsiteY1" fmla="*/ 287306 h 4334120"/>
                    <a:gd name="connsiteX2" fmla="*/ 349845 w 4050390"/>
                    <a:gd name="connsiteY2" fmla="*/ 936663 h 4334120"/>
                    <a:gd name="connsiteX3" fmla="*/ 190819 w 4050390"/>
                    <a:gd name="connsiteY3" fmla="*/ 2672698 h 4334120"/>
                    <a:gd name="connsiteX4" fmla="*/ 204071 w 4050390"/>
                    <a:gd name="connsiteY4" fmla="*/ 4209950 h 4334120"/>
                    <a:gd name="connsiteX5" fmla="*/ 270332 w 4050390"/>
                    <a:gd name="connsiteY5" fmla="*/ 4249706 h 4334120"/>
                    <a:gd name="connsiteX6" fmla="*/ 3649637 w 4050390"/>
                    <a:gd name="connsiteY6" fmla="*/ 4302715 h 4334120"/>
                    <a:gd name="connsiteX7" fmla="*/ 4020697 w 4050390"/>
                    <a:gd name="connsiteY7" fmla="*/ 4249706 h 4334120"/>
                    <a:gd name="connsiteX8" fmla="*/ 3967689 w 4050390"/>
                    <a:gd name="connsiteY8" fmla="*/ 4156941 h 4334120"/>
                    <a:gd name="connsiteX9" fmla="*/ 3914680 w 4050390"/>
                    <a:gd name="connsiteY9" fmla="*/ 2526924 h 4334120"/>
                    <a:gd name="connsiteX10" fmla="*/ 3768906 w 4050390"/>
                    <a:gd name="connsiteY10" fmla="*/ 578854 h 4334120"/>
                    <a:gd name="connsiteX11" fmla="*/ 2152141 w 4050390"/>
                    <a:gd name="connsiteY11" fmla="*/ 22263 h 4334120"/>
                    <a:gd name="connsiteX12" fmla="*/ 1065463 w 4050390"/>
                    <a:gd name="connsiteY12" fmla="*/ 101776 h 4334120"/>
                    <a:gd name="connsiteX13" fmla="*/ 1065463 w 4050390"/>
                    <a:gd name="connsiteY13" fmla="*/ 101776 h 43341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4050390" h="4334120">
                      <a:moveTo>
                        <a:pt x="1277497" y="35515"/>
                      </a:moveTo>
                      <a:cubicBezTo>
                        <a:pt x="1089758" y="86315"/>
                        <a:pt x="902019" y="137115"/>
                        <a:pt x="747410" y="287306"/>
                      </a:cubicBezTo>
                      <a:cubicBezTo>
                        <a:pt x="592801" y="437497"/>
                        <a:pt x="442610" y="539098"/>
                        <a:pt x="349845" y="936663"/>
                      </a:cubicBezTo>
                      <a:cubicBezTo>
                        <a:pt x="257080" y="1334228"/>
                        <a:pt x="215115" y="2127150"/>
                        <a:pt x="190819" y="2672698"/>
                      </a:cubicBezTo>
                      <a:cubicBezTo>
                        <a:pt x="166523" y="3218246"/>
                        <a:pt x="190819" y="3947115"/>
                        <a:pt x="204071" y="4209950"/>
                      </a:cubicBezTo>
                      <a:cubicBezTo>
                        <a:pt x="217323" y="4472785"/>
                        <a:pt x="-303929" y="4234245"/>
                        <a:pt x="270332" y="4249706"/>
                      </a:cubicBezTo>
                      <a:cubicBezTo>
                        <a:pt x="844593" y="4265167"/>
                        <a:pt x="3024576" y="4302715"/>
                        <a:pt x="3649637" y="4302715"/>
                      </a:cubicBezTo>
                      <a:cubicBezTo>
                        <a:pt x="4274698" y="4302715"/>
                        <a:pt x="3967688" y="4274002"/>
                        <a:pt x="4020697" y="4249706"/>
                      </a:cubicBezTo>
                      <a:cubicBezTo>
                        <a:pt x="4073706" y="4225410"/>
                        <a:pt x="3985359" y="4444071"/>
                        <a:pt x="3967689" y="4156941"/>
                      </a:cubicBezTo>
                      <a:cubicBezTo>
                        <a:pt x="3950020" y="3869811"/>
                        <a:pt x="3947811" y="3123272"/>
                        <a:pt x="3914680" y="2526924"/>
                      </a:cubicBezTo>
                      <a:cubicBezTo>
                        <a:pt x="3881550" y="1930576"/>
                        <a:pt x="4062663" y="996298"/>
                        <a:pt x="3768906" y="578854"/>
                      </a:cubicBezTo>
                      <a:cubicBezTo>
                        <a:pt x="3475150" y="161411"/>
                        <a:pt x="2602715" y="101776"/>
                        <a:pt x="2152141" y="22263"/>
                      </a:cubicBezTo>
                      <a:cubicBezTo>
                        <a:pt x="1701567" y="-57250"/>
                        <a:pt x="1065463" y="101776"/>
                        <a:pt x="1065463" y="101776"/>
                      </a:cubicBezTo>
                      <a:lnTo>
                        <a:pt x="1065463" y="101776"/>
                      </a:lnTo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423" name="円/楕円 422"/>
                <p:cNvSpPr/>
                <p:nvPr/>
              </p:nvSpPr>
              <p:spPr>
                <a:xfrm>
                  <a:off x="3539968" y="2708920"/>
                  <a:ext cx="864096" cy="864096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424" name="弦 423"/>
                <p:cNvSpPr/>
                <p:nvPr/>
              </p:nvSpPr>
              <p:spPr>
                <a:xfrm rot="17413514">
                  <a:off x="3511875" y="2740803"/>
                  <a:ext cx="863204" cy="848977"/>
                </a:xfrm>
                <a:prstGeom prst="chord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425" name="円/楕円 424"/>
                <p:cNvSpPr/>
                <p:nvPr/>
              </p:nvSpPr>
              <p:spPr>
                <a:xfrm>
                  <a:off x="4913988" y="2708920"/>
                  <a:ext cx="864096" cy="864096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426" name="弦 425"/>
                <p:cNvSpPr/>
                <p:nvPr/>
              </p:nvSpPr>
              <p:spPr>
                <a:xfrm rot="17413514">
                  <a:off x="4885895" y="2740803"/>
                  <a:ext cx="863204" cy="848977"/>
                </a:xfrm>
                <a:prstGeom prst="chord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427" name="円/楕円 426"/>
                <p:cNvSpPr/>
                <p:nvPr/>
              </p:nvSpPr>
              <p:spPr>
                <a:xfrm>
                  <a:off x="3779912" y="2996952"/>
                  <a:ext cx="360040" cy="28803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428" name="円/楕円 427"/>
                <p:cNvSpPr/>
                <p:nvPr/>
              </p:nvSpPr>
              <p:spPr>
                <a:xfrm>
                  <a:off x="5137477" y="3021275"/>
                  <a:ext cx="360040" cy="28803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</p:grpSp>
          <p:grpSp>
            <p:nvGrpSpPr>
              <p:cNvPr id="418" name="グループ化 417"/>
              <p:cNvGrpSpPr/>
              <p:nvPr/>
            </p:nvGrpSpPr>
            <p:grpSpPr>
              <a:xfrm>
                <a:off x="4333282" y="3948385"/>
                <a:ext cx="880011" cy="701173"/>
                <a:chOff x="4109793" y="3844323"/>
                <a:chExt cx="1216771" cy="701173"/>
              </a:xfrm>
            </p:grpSpPr>
            <p:sp>
              <p:nvSpPr>
                <p:cNvPr id="420" name="フリーフォーム 419"/>
                <p:cNvSpPr/>
                <p:nvPr/>
              </p:nvSpPr>
              <p:spPr>
                <a:xfrm>
                  <a:off x="4109793" y="4052449"/>
                  <a:ext cx="1204329" cy="493047"/>
                </a:xfrm>
                <a:custGeom>
                  <a:avLst/>
                  <a:gdLst>
                    <a:gd name="connsiteX0" fmla="*/ 700746 w 1204329"/>
                    <a:gd name="connsiteY0" fmla="*/ 188247 h 493047"/>
                    <a:gd name="connsiteX1" fmla="*/ 528468 w 1204329"/>
                    <a:gd name="connsiteY1" fmla="*/ 201499 h 493047"/>
                    <a:gd name="connsiteX2" fmla="*/ 448955 w 1204329"/>
                    <a:gd name="connsiteY2" fmla="*/ 228003 h 493047"/>
                    <a:gd name="connsiteX3" fmla="*/ 369442 w 1204329"/>
                    <a:gd name="connsiteY3" fmla="*/ 281012 h 493047"/>
                    <a:gd name="connsiteX4" fmla="*/ 303181 w 1204329"/>
                    <a:gd name="connsiteY4" fmla="*/ 334021 h 493047"/>
                    <a:gd name="connsiteX5" fmla="*/ 236920 w 1204329"/>
                    <a:gd name="connsiteY5" fmla="*/ 400281 h 493047"/>
                    <a:gd name="connsiteX6" fmla="*/ 170659 w 1204329"/>
                    <a:gd name="connsiteY6" fmla="*/ 440038 h 493047"/>
                    <a:gd name="connsiteX7" fmla="*/ 130903 w 1204329"/>
                    <a:gd name="connsiteY7" fmla="*/ 466542 h 493047"/>
                    <a:gd name="connsiteX8" fmla="*/ 51390 w 1204329"/>
                    <a:gd name="connsiteY8" fmla="*/ 493047 h 493047"/>
                    <a:gd name="connsiteX9" fmla="*/ 24885 w 1204329"/>
                    <a:gd name="connsiteY9" fmla="*/ 347273 h 493047"/>
                    <a:gd name="connsiteX10" fmla="*/ 64642 w 1204329"/>
                    <a:gd name="connsiteY10" fmla="*/ 281012 h 493047"/>
                    <a:gd name="connsiteX11" fmla="*/ 91146 w 1204329"/>
                    <a:gd name="connsiteY11" fmla="*/ 241255 h 493047"/>
                    <a:gd name="connsiteX12" fmla="*/ 170659 w 1204329"/>
                    <a:gd name="connsiteY12" fmla="*/ 201499 h 493047"/>
                    <a:gd name="connsiteX13" fmla="*/ 250172 w 1204329"/>
                    <a:gd name="connsiteY13" fmla="*/ 135238 h 493047"/>
                    <a:gd name="connsiteX14" fmla="*/ 276677 w 1204329"/>
                    <a:gd name="connsiteY14" fmla="*/ 108734 h 493047"/>
                    <a:gd name="connsiteX15" fmla="*/ 329685 w 1204329"/>
                    <a:gd name="connsiteY15" fmla="*/ 82229 h 493047"/>
                    <a:gd name="connsiteX16" fmla="*/ 409198 w 1204329"/>
                    <a:gd name="connsiteY16" fmla="*/ 42473 h 493047"/>
                    <a:gd name="connsiteX17" fmla="*/ 448955 w 1204329"/>
                    <a:gd name="connsiteY17" fmla="*/ 15968 h 493047"/>
                    <a:gd name="connsiteX18" fmla="*/ 806764 w 1204329"/>
                    <a:gd name="connsiteY18" fmla="*/ 15968 h 493047"/>
                    <a:gd name="connsiteX19" fmla="*/ 926033 w 1204329"/>
                    <a:gd name="connsiteY19" fmla="*/ 42473 h 493047"/>
                    <a:gd name="connsiteX20" fmla="*/ 1005546 w 1204329"/>
                    <a:gd name="connsiteY20" fmla="*/ 68977 h 493047"/>
                    <a:gd name="connsiteX21" fmla="*/ 1045303 w 1204329"/>
                    <a:gd name="connsiteY21" fmla="*/ 95481 h 493047"/>
                    <a:gd name="connsiteX22" fmla="*/ 1071807 w 1204329"/>
                    <a:gd name="connsiteY22" fmla="*/ 121986 h 493047"/>
                    <a:gd name="connsiteX23" fmla="*/ 1111564 w 1204329"/>
                    <a:gd name="connsiteY23" fmla="*/ 135238 h 493047"/>
                    <a:gd name="connsiteX24" fmla="*/ 1151320 w 1204329"/>
                    <a:gd name="connsiteY24" fmla="*/ 161742 h 493047"/>
                    <a:gd name="connsiteX25" fmla="*/ 1204329 w 1204329"/>
                    <a:gd name="connsiteY25" fmla="*/ 228003 h 493047"/>
                    <a:gd name="connsiteX26" fmla="*/ 1191077 w 1204329"/>
                    <a:gd name="connsiteY26" fmla="*/ 320768 h 493047"/>
                    <a:gd name="connsiteX27" fmla="*/ 1164572 w 1204329"/>
                    <a:gd name="connsiteY27" fmla="*/ 347273 h 493047"/>
                    <a:gd name="connsiteX28" fmla="*/ 1098311 w 1204329"/>
                    <a:gd name="connsiteY28" fmla="*/ 334021 h 493047"/>
                    <a:gd name="connsiteX29" fmla="*/ 1018798 w 1204329"/>
                    <a:gd name="connsiteY29" fmla="*/ 307516 h 493047"/>
                    <a:gd name="connsiteX30" fmla="*/ 979042 w 1204329"/>
                    <a:gd name="connsiteY30" fmla="*/ 281012 h 493047"/>
                    <a:gd name="connsiteX31" fmla="*/ 939285 w 1204329"/>
                    <a:gd name="connsiteY31" fmla="*/ 267760 h 493047"/>
                    <a:gd name="connsiteX32" fmla="*/ 912781 w 1204329"/>
                    <a:gd name="connsiteY32" fmla="*/ 241255 h 493047"/>
                    <a:gd name="connsiteX33" fmla="*/ 873024 w 1204329"/>
                    <a:gd name="connsiteY33" fmla="*/ 228003 h 493047"/>
                    <a:gd name="connsiteX34" fmla="*/ 727250 w 1204329"/>
                    <a:gd name="connsiteY34" fmla="*/ 201499 h 493047"/>
                    <a:gd name="connsiteX35" fmla="*/ 674242 w 1204329"/>
                    <a:gd name="connsiteY35" fmla="*/ 188247 h 493047"/>
                    <a:gd name="connsiteX36" fmla="*/ 581477 w 1204329"/>
                    <a:gd name="connsiteY36" fmla="*/ 201499 h 493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1204329" h="493047">
                      <a:moveTo>
                        <a:pt x="700746" y="188247"/>
                      </a:moveTo>
                      <a:cubicBezTo>
                        <a:pt x="643320" y="192664"/>
                        <a:pt x="585359" y="192516"/>
                        <a:pt x="528468" y="201499"/>
                      </a:cubicBezTo>
                      <a:cubicBezTo>
                        <a:pt x="500872" y="205856"/>
                        <a:pt x="448955" y="228003"/>
                        <a:pt x="448955" y="228003"/>
                      </a:cubicBezTo>
                      <a:cubicBezTo>
                        <a:pt x="422451" y="245673"/>
                        <a:pt x="391967" y="258488"/>
                        <a:pt x="369442" y="281012"/>
                      </a:cubicBezTo>
                      <a:cubicBezTo>
                        <a:pt x="331675" y="318778"/>
                        <a:pt x="353333" y="300585"/>
                        <a:pt x="303181" y="334021"/>
                      </a:cubicBezTo>
                      <a:cubicBezTo>
                        <a:pt x="257744" y="402177"/>
                        <a:pt x="300028" y="349795"/>
                        <a:pt x="236920" y="400281"/>
                      </a:cubicBezTo>
                      <a:cubicBezTo>
                        <a:pt x="184944" y="441862"/>
                        <a:pt x="239704" y="417023"/>
                        <a:pt x="170659" y="440038"/>
                      </a:cubicBezTo>
                      <a:cubicBezTo>
                        <a:pt x="157407" y="448873"/>
                        <a:pt x="145457" y="460073"/>
                        <a:pt x="130903" y="466542"/>
                      </a:cubicBezTo>
                      <a:cubicBezTo>
                        <a:pt x="105373" y="477889"/>
                        <a:pt x="51390" y="493047"/>
                        <a:pt x="51390" y="493047"/>
                      </a:cubicBezTo>
                      <a:cubicBezTo>
                        <a:pt x="-28123" y="466541"/>
                        <a:pt x="2744" y="491194"/>
                        <a:pt x="24885" y="347273"/>
                      </a:cubicBezTo>
                      <a:cubicBezTo>
                        <a:pt x="32557" y="297406"/>
                        <a:pt x="36784" y="315834"/>
                        <a:pt x="64642" y="281012"/>
                      </a:cubicBezTo>
                      <a:cubicBezTo>
                        <a:pt x="74592" y="268575"/>
                        <a:pt x="79884" y="252517"/>
                        <a:pt x="91146" y="241255"/>
                      </a:cubicBezTo>
                      <a:cubicBezTo>
                        <a:pt x="116835" y="215566"/>
                        <a:pt x="138325" y="212277"/>
                        <a:pt x="170659" y="201499"/>
                      </a:cubicBezTo>
                      <a:cubicBezTo>
                        <a:pt x="253702" y="90775"/>
                        <a:pt x="167387" y="184908"/>
                        <a:pt x="250172" y="135238"/>
                      </a:cubicBezTo>
                      <a:cubicBezTo>
                        <a:pt x="260886" y="128810"/>
                        <a:pt x="266281" y="115665"/>
                        <a:pt x="276677" y="108734"/>
                      </a:cubicBezTo>
                      <a:cubicBezTo>
                        <a:pt x="293114" y="97776"/>
                        <a:pt x="312533" y="92030"/>
                        <a:pt x="329685" y="82229"/>
                      </a:cubicBezTo>
                      <a:cubicBezTo>
                        <a:pt x="401612" y="41128"/>
                        <a:pt x="336312" y="66768"/>
                        <a:pt x="409198" y="42473"/>
                      </a:cubicBezTo>
                      <a:cubicBezTo>
                        <a:pt x="422450" y="33638"/>
                        <a:pt x="434042" y="21561"/>
                        <a:pt x="448955" y="15968"/>
                      </a:cubicBezTo>
                      <a:cubicBezTo>
                        <a:pt x="543325" y="-19421"/>
                        <a:pt x="783320" y="14902"/>
                        <a:pt x="806764" y="15968"/>
                      </a:cubicBezTo>
                      <a:cubicBezTo>
                        <a:pt x="844585" y="23533"/>
                        <a:pt x="888610" y="31246"/>
                        <a:pt x="926033" y="42473"/>
                      </a:cubicBezTo>
                      <a:cubicBezTo>
                        <a:pt x="952793" y="50501"/>
                        <a:pt x="982300" y="53480"/>
                        <a:pt x="1005546" y="68977"/>
                      </a:cubicBezTo>
                      <a:cubicBezTo>
                        <a:pt x="1018798" y="77812"/>
                        <a:pt x="1032866" y="85531"/>
                        <a:pt x="1045303" y="95481"/>
                      </a:cubicBezTo>
                      <a:cubicBezTo>
                        <a:pt x="1055059" y="103286"/>
                        <a:pt x="1061093" y="115558"/>
                        <a:pt x="1071807" y="121986"/>
                      </a:cubicBezTo>
                      <a:cubicBezTo>
                        <a:pt x="1083785" y="129173"/>
                        <a:pt x="1098312" y="130821"/>
                        <a:pt x="1111564" y="135238"/>
                      </a:cubicBezTo>
                      <a:cubicBezTo>
                        <a:pt x="1124816" y="144073"/>
                        <a:pt x="1138883" y="151792"/>
                        <a:pt x="1151320" y="161742"/>
                      </a:cubicBezTo>
                      <a:cubicBezTo>
                        <a:pt x="1178293" y="183321"/>
                        <a:pt x="1184651" y="198487"/>
                        <a:pt x="1204329" y="228003"/>
                      </a:cubicBezTo>
                      <a:cubicBezTo>
                        <a:pt x="1199912" y="258925"/>
                        <a:pt x="1200955" y="291135"/>
                        <a:pt x="1191077" y="320768"/>
                      </a:cubicBezTo>
                      <a:cubicBezTo>
                        <a:pt x="1187126" y="332621"/>
                        <a:pt x="1176941" y="345506"/>
                        <a:pt x="1164572" y="347273"/>
                      </a:cubicBezTo>
                      <a:cubicBezTo>
                        <a:pt x="1142274" y="350459"/>
                        <a:pt x="1120042" y="339948"/>
                        <a:pt x="1098311" y="334021"/>
                      </a:cubicBezTo>
                      <a:cubicBezTo>
                        <a:pt x="1071357" y="326670"/>
                        <a:pt x="1018798" y="307516"/>
                        <a:pt x="1018798" y="307516"/>
                      </a:cubicBezTo>
                      <a:cubicBezTo>
                        <a:pt x="1005546" y="298681"/>
                        <a:pt x="993288" y="288135"/>
                        <a:pt x="979042" y="281012"/>
                      </a:cubicBezTo>
                      <a:cubicBezTo>
                        <a:pt x="966548" y="274765"/>
                        <a:pt x="951263" y="274947"/>
                        <a:pt x="939285" y="267760"/>
                      </a:cubicBezTo>
                      <a:cubicBezTo>
                        <a:pt x="928571" y="261332"/>
                        <a:pt x="923495" y="247683"/>
                        <a:pt x="912781" y="241255"/>
                      </a:cubicBezTo>
                      <a:cubicBezTo>
                        <a:pt x="900803" y="234068"/>
                        <a:pt x="886456" y="231841"/>
                        <a:pt x="873024" y="228003"/>
                      </a:cubicBezTo>
                      <a:cubicBezTo>
                        <a:pt x="794122" y="205460"/>
                        <a:pt x="830484" y="220269"/>
                        <a:pt x="727250" y="201499"/>
                      </a:cubicBezTo>
                      <a:cubicBezTo>
                        <a:pt x="709331" y="198241"/>
                        <a:pt x="691911" y="192664"/>
                        <a:pt x="674242" y="188247"/>
                      </a:cubicBezTo>
                      <a:cubicBezTo>
                        <a:pt x="590372" y="202225"/>
                        <a:pt x="621599" y="201499"/>
                        <a:pt x="581477" y="201499"/>
                      </a:cubicBezTo>
                    </a:path>
                  </a:pathLst>
                </a:custGeom>
                <a:solidFill>
                  <a:srgbClr val="FF66F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421" name="フリーフォーム 420"/>
                <p:cNvSpPr/>
                <p:nvPr/>
              </p:nvSpPr>
              <p:spPr>
                <a:xfrm>
                  <a:off x="4122235" y="3844323"/>
                  <a:ext cx="1204329" cy="493047"/>
                </a:xfrm>
                <a:custGeom>
                  <a:avLst/>
                  <a:gdLst>
                    <a:gd name="connsiteX0" fmla="*/ 700746 w 1204329"/>
                    <a:gd name="connsiteY0" fmla="*/ 188247 h 493047"/>
                    <a:gd name="connsiteX1" fmla="*/ 528468 w 1204329"/>
                    <a:gd name="connsiteY1" fmla="*/ 201499 h 493047"/>
                    <a:gd name="connsiteX2" fmla="*/ 448955 w 1204329"/>
                    <a:gd name="connsiteY2" fmla="*/ 228003 h 493047"/>
                    <a:gd name="connsiteX3" fmla="*/ 369442 w 1204329"/>
                    <a:gd name="connsiteY3" fmla="*/ 281012 h 493047"/>
                    <a:gd name="connsiteX4" fmla="*/ 303181 w 1204329"/>
                    <a:gd name="connsiteY4" fmla="*/ 334021 h 493047"/>
                    <a:gd name="connsiteX5" fmla="*/ 236920 w 1204329"/>
                    <a:gd name="connsiteY5" fmla="*/ 400281 h 493047"/>
                    <a:gd name="connsiteX6" fmla="*/ 170659 w 1204329"/>
                    <a:gd name="connsiteY6" fmla="*/ 440038 h 493047"/>
                    <a:gd name="connsiteX7" fmla="*/ 130903 w 1204329"/>
                    <a:gd name="connsiteY7" fmla="*/ 466542 h 493047"/>
                    <a:gd name="connsiteX8" fmla="*/ 51390 w 1204329"/>
                    <a:gd name="connsiteY8" fmla="*/ 493047 h 493047"/>
                    <a:gd name="connsiteX9" fmla="*/ 24885 w 1204329"/>
                    <a:gd name="connsiteY9" fmla="*/ 347273 h 493047"/>
                    <a:gd name="connsiteX10" fmla="*/ 64642 w 1204329"/>
                    <a:gd name="connsiteY10" fmla="*/ 281012 h 493047"/>
                    <a:gd name="connsiteX11" fmla="*/ 91146 w 1204329"/>
                    <a:gd name="connsiteY11" fmla="*/ 241255 h 493047"/>
                    <a:gd name="connsiteX12" fmla="*/ 170659 w 1204329"/>
                    <a:gd name="connsiteY12" fmla="*/ 201499 h 493047"/>
                    <a:gd name="connsiteX13" fmla="*/ 250172 w 1204329"/>
                    <a:gd name="connsiteY13" fmla="*/ 135238 h 493047"/>
                    <a:gd name="connsiteX14" fmla="*/ 276677 w 1204329"/>
                    <a:gd name="connsiteY14" fmla="*/ 108734 h 493047"/>
                    <a:gd name="connsiteX15" fmla="*/ 329685 w 1204329"/>
                    <a:gd name="connsiteY15" fmla="*/ 82229 h 493047"/>
                    <a:gd name="connsiteX16" fmla="*/ 409198 w 1204329"/>
                    <a:gd name="connsiteY16" fmla="*/ 42473 h 493047"/>
                    <a:gd name="connsiteX17" fmla="*/ 448955 w 1204329"/>
                    <a:gd name="connsiteY17" fmla="*/ 15968 h 493047"/>
                    <a:gd name="connsiteX18" fmla="*/ 806764 w 1204329"/>
                    <a:gd name="connsiteY18" fmla="*/ 15968 h 493047"/>
                    <a:gd name="connsiteX19" fmla="*/ 926033 w 1204329"/>
                    <a:gd name="connsiteY19" fmla="*/ 42473 h 493047"/>
                    <a:gd name="connsiteX20" fmla="*/ 1005546 w 1204329"/>
                    <a:gd name="connsiteY20" fmla="*/ 68977 h 493047"/>
                    <a:gd name="connsiteX21" fmla="*/ 1045303 w 1204329"/>
                    <a:gd name="connsiteY21" fmla="*/ 95481 h 493047"/>
                    <a:gd name="connsiteX22" fmla="*/ 1071807 w 1204329"/>
                    <a:gd name="connsiteY22" fmla="*/ 121986 h 493047"/>
                    <a:gd name="connsiteX23" fmla="*/ 1111564 w 1204329"/>
                    <a:gd name="connsiteY23" fmla="*/ 135238 h 493047"/>
                    <a:gd name="connsiteX24" fmla="*/ 1151320 w 1204329"/>
                    <a:gd name="connsiteY24" fmla="*/ 161742 h 493047"/>
                    <a:gd name="connsiteX25" fmla="*/ 1204329 w 1204329"/>
                    <a:gd name="connsiteY25" fmla="*/ 228003 h 493047"/>
                    <a:gd name="connsiteX26" fmla="*/ 1191077 w 1204329"/>
                    <a:gd name="connsiteY26" fmla="*/ 320768 h 493047"/>
                    <a:gd name="connsiteX27" fmla="*/ 1164572 w 1204329"/>
                    <a:gd name="connsiteY27" fmla="*/ 347273 h 493047"/>
                    <a:gd name="connsiteX28" fmla="*/ 1098311 w 1204329"/>
                    <a:gd name="connsiteY28" fmla="*/ 334021 h 493047"/>
                    <a:gd name="connsiteX29" fmla="*/ 1018798 w 1204329"/>
                    <a:gd name="connsiteY29" fmla="*/ 307516 h 493047"/>
                    <a:gd name="connsiteX30" fmla="*/ 979042 w 1204329"/>
                    <a:gd name="connsiteY30" fmla="*/ 281012 h 493047"/>
                    <a:gd name="connsiteX31" fmla="*/ 939285 w 1204329"/>
                    <a:gd name="connsiteY31" fmla="*/ 267760 h 493047"/>
                    <a:gd name="connsiteX32" fmla="*/ 912781 w 1204329"/>
                    <a:gd name="connsiteY32" fmla="*/ 241255 h 493047"/>
                    <a:gd name="connsiteX33" fmla="*/ 873024 w 1204329"/>
                    <a:gd name="connsiteY33" fmla="*/ 228003 h 493047"/>
                    <a:gd name="connsiteX34" fmla="*/ 727250 w 1204329"/>
                    <a:gd name="connsiteY34" fmla="*/ 201499 h 493047"/>
                    <a:gd name="connsiteX35" fmla="*/ 674242 w 1204329"/>
                    <a:gd name="connsiteY35" fmla="*/ 188247 h 493047"/>
                    <a:gd name="connsiteX36" fmla="*/ 581477 w 1204329"/>
                    <a:gd name="connsiteY36" fmla="*/ 201499 h 493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1204329" h="493047">
                      <a:moveTo>
                        <a:pt x="700746" y="188247"/>
                      </a:moveTo>
                      <a:cubicBezTo>
                        <a:pt x="643320" y="192664"/>
                        <a:pt x="585359" y="192516"/>
                        <a:pt x="528468" y="201499"/>
                      </a:cubicBezTo>
                      <a:cubicBezTo>
                        <a:pt x="500872" y="205856"/>
                        <a:pt x="448955" y="228003"/>
                        <a:pt x="448955" y="228003"/>
                      </a:cubicBezTo>
                      <a:cubicBezTo>
                        <a:pt x="422451" y="245673"/>
                        <a:pt x="391967" y="258488"/>
                        <a:pt x="369442" y="281012"/>
                      </a:cubicBezTo>
                      <a:cubicBezTo>
                        <a:pt x="331675" y="318778"/>
                        <a:pt x="353333" y="300585"/>
                        <a:pt x="303181" y="334021"/>
                      </a:cubicBezTo>
                      <a:cubicBezTo>
                        <a:pt x="257744" y="402177"/>
                        <a:pt x="300028" y="349795"/>
                        <a:pt x="236920" y="400281"/>
                      </a:cubicBezTo>
                      <a:cubicBezTo>
                        <a:pt x="184944" y="441862"/>
                        <a:pt x="239704" y="417023"/>
                        <a:pt x="170659" y="440038"/>
                      </a:cubicBezTo>
                      <a:cubicBezTo>
                        <a:pt x="157407" y="448873"/>
                        <a:pt x="145457" y="460073"/>
                        <a:pt x="130903" y="466542"/>
                      </a:cubicBezTo>
                      <a:cubicBezTo>
                        <a:pt x="105373" y="477889"/>
                        <a:pt x="51390" y="493047"/>
                        <a:pt x="51390" y="493047"/>
                      </a:cubicBezTo>
                      <a:cubicBezTo>
                        <a:pt x="-28123" y="466541"/>
                        <a:pt x="2744" y="491194"/>
                        <a:pt x="24885" y="347273"/>
                      </a:cubicBezTo>
                      <a:cubicBezTo>
                        <a:pt x="32557" y="297406"/>
                        <a:pt x="36784" y="315834"/>
                        <a:pt x="64642" y="281012"/>
                      </a:cubicBezTo>
                      <a:cubicBezTo>
                        <a:pt x="74592" y="268575"/>
                        <a:pt x="79884" y="252517"/>
                        <a:pt x="91146" y="241255"/>
                      </a:cubicBezTo>
                      <a:cubicBezTo>
                        <a:pt x="116835" y="215566"/>
                        <a:pt x="138325" y="212277"/>
                        <a:pt x="170659" y="201499"/>
                      </a:cubicBezTo>
                      <a:cubicBezTo>
                        <a:pt x="253702" y="90775"/>
                        <a:pt x="167387" y="184908"/>
                        <a:pt x="250172" y="135238"/>
                      </a:cubicBezTo>
                      <a:cubicBezTo>
                        <a:pt x="260886" y="128810"/>
                        <a:pt x="266281" y="115665"/>
                        <a:pt x="276677" y="108734"/>
                      </a:cubicBezTo>
                      <a:cubicBezTo>
                        <a:pt x="293114" y="97776"/>
                        <a:pt x="312533" y="92030"/>
                        <a:pt x="329685" y="82229"/>
                      </a:cubicBezTo>
                      <a:cubicBezTo>
                        <a:pt x="401612" y="41128"/>
                        <a:pt x="336312" y="66768"/>
                        <a:pt x="409198" y="42473"/>
                      </a:cubicBezTo>
                      <a:cubicBezTo>
                        <a:pt x="422450" y="33638"/>
                        <a:pt x="434042" y="21561"/>
                        <a:pt x="448955" y="15968"/>
                      </a:cubicBezTo>
                      <a:cubicBezTo>
                        <a:pt x="543325" y="-19421"/>
                        <a:pt x="783320" y="14902"/>
                        <a:pt x="806764" y="15968"/>
                      </a:cubicBezTo>
                      <a:cubicBezTo>
                        <a:pt x="844585" y="23533"/>
                        <a:pt x="888610" y="31246"/>
                        <a:pt x="926033" y="42473"/>
                      </a:cubicBezTo>
                      <a:cubicBezTo>
                        <a:pt x="952793" y="50501"/>
                        <a:pt x="982300" y="53480"/>
                        <a:pt x="1005546" y="68977"/>
                      </a:cubicBezTo>
                      <a:cubicBezTo>
                        <a:pt x="1018798" y="77812"/>
                        <a:pt x="1032866" y="85531"/>
                        <a:pt x="1045303" y="95481"/>
                      </a:cubicBezTo>
                      <a:cubicBezTo>
                        <a:pt x="1055059" y="103286"/>
                        <a:pt x="1061093" y="115558"/>
                        <a:pt x="1071807" y="121986"/>
                      </a:cubicBezTo>
                      <a:cubicBezTo>
                        <a:pt x="1083785" y="129173"/>
                        <a:pt x="1098312" y="130821"/>
                        <a:pt x="1111564" y="135238"/>
                      </a:cubicBezTo>
                      <a:cubicBezTo>
                        <a:pt x="1124816" y="144073"/>
                        <a:pt x="1138883" y="151792"/>
                        <a:pt x="1151320" y="161742"/>
                      </a:cubicBezTo>
                      <a:cubicBezTo>
                        <a:pt x="1178293" y="183321"/>
                        <a:pt x="1184651" y="198487"/>
                        <a:pt x="1204329" y="228003"/>
                      </a:cubicBezTo>
                      <a:cubicBezTo>
                        <a:pt x="1199912" y="258925"/>
                        <a:pt x="1200955" y="291135"/>
                        <a:pt x="1191077" y="320768"/>
                      </a:cubicBezTo>
                      <a:cubicBezTo>
                        <a:pt x="1187126" y="332621"/>
                        <a:pt x="1176941" y="345506"/>
                        <a:pt x="1164572" y="347273"/>
                      </a:cubicBezTo>
                      <a:cubicBezTo>
                        <a:pt x="1142274" y="350459"/>
                        <a:pt x="1120042" y="339948"/>
                        <a:pt x="1098311" y="334021"/>
                      </a:cubicBezTo>
                      <a:cubicBezTo>
                        <a:pt x="1071357" y="326670"/>
                        <a:pt x="1018798" y="307516"/>
                        <a:pt x="1018798" y="307516"/>
                      </a:cubicBezTo>
                      <a:cubicBezTo>
                        <a:pt x="1005546" y="298681"/>
                        <a:pt x="993288" y="288135"/>
                        <a:pt x="979042" y="281012"/>
                      </a:cubicBezTo>
                      <a:cubicBezTo>
                        <a:pt x="966548" y="274765"/>
                        <a:pt x="951263" y="274947"/>
                        <a:pt x="939285" y="267760"/>
                      </a:cubicBezTo>
                      <a:cubicBezTo>
                        <a:pt x="928571" y="261332"/>
                        <a:pt x="923495" y="247683"/>
                        <a:pt x="912781" y="241255"/>
                      </a:cubicBezTo>
                      <a:cubicBezTo>
                        <a:pt x="900803" y="234068"/>
                        <a:pt x="886456" y="231841"/>
                        <a:pt x="873024" y="228003"/>
                      </a:cubicBezTo>
                      <a:cubicBezTo>
                        <a:pt x="794122" y="205460"/>
                        <a:pt x="830484" y="220269"/>
                        <a:pt x="727250" y="201499"/>
                      </a:cubicBezTo>
                      <a:cubicBezTo>
                        <a:pt x="709331" y="198241"/>
                        <a:pt x="691911" y="192664"/>
                        <a:pt x="674242" y="188247"/>
                      </a:cubicBezTo>
                      <a:cubicBezTo>
                        <a:pt x="590372" y="202225"/>
                        <a:pt x="621599" y="201499"/>
                        <a:pt x="581477" y="201499"/>
                      </a:cubicBezTo>
                    </a:path>
                  </a:pathLst>
                </a:custGeom>
                <a:solidFill>
                  <a:srgbClr val="FF66F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</p:grpSp>
          <p:sp>
            <p:nvSpPr>
              <p:cNvPr id="419" name="正方形/長方形 418"/>
              <p:cNvSpPr/>
              <p:nvPr/>
            </p:nvSpPr>
            <p:spPr>
              <a:xfrm>
                <a:off x="3211081" y="1525873"/>
                <a:ext cx="3110384" cy="1353091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ja-JP" altLang="en-US" sz="2000" b="0" cap="none" spc="0" dirty="0" smtClean="0">
                    <a:ln w="18415" cmpd="sng">
                      <a:solidFill>
                        <a:sysClr val="windowText" lastClr="000000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</a:rPr>
                  <a:t>もんだい</a:t>
                </a:r>
                <a:endParaRPr lang="ja-JP" altLang="en-US" sz="2000" b="0" cap="none" spc="0" dirty="0">
                  <a:ln w="18415" cmpd="sng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274" name="グループ化 273"/>
            <p:cNvGrpSpPr/>
            <p:nvPr/>
          </p:nvGrpSpPr>
          <p:grpSpPr>
            <a:xfrm>
              <a:off x="7182228" y="1800864"/>
              <a:ext cx="1455374" cy="1384722"/>
              <a:chOff x="2744777" y="1484784"/>
              <a:chExt cx="4050390" cy="4682851"/>
            </a:xfrm>
          </p:grpSpPr>
          <p:grpSp>
            <p:nvGrpSpPr>
              <p:cNvPr id="405" name="グループ化 404"/>
              <p:cNvGrpSpPr/>
              <p:nvPr/>
            </p:nvGrpSpPr>
            <p:grpSpPr>
              <a:xfrm>
                <a:off x="2744777" y="1484784"/>
                <a:ext cx="4050390" cy="4682851"/>
                <a:chOff x="2668961" y="1844824"/>
                <a:chExt cx="4050390" cy="4682851"/>
              </a:xfrm>
            </p:grpSpPr>
            <p:sp>
              <p:nvSpPr>
                <p:cNvPr id="410" name="フリーフォーム 409"/>
                <p:cNvSpPr/>
                <p:nvPr/>
              </p:nvSpPr>
              <p:spPr>
                <a:xfrm>
                  <a:off x="2668961" y="1844824"/>
                  <a:ext cx="4050390" cy="4682851"/>
                </a:xfrm>
                <a:custGeom>
                  <a:avLst/>
                  <a:gdLst>
                    <a:gd name="connsiteX0" fmla="*/ 1277497 w 4050390"/>
                    <a:gd name="connsiteY0" fmla="*/ 35515 h 4334120"/>
                    <a:gd name="connsiteX1" fmla="*/ 747410 w 4050390"/>
                    <a:gd name="connsiteY1" fmla="*/ 287306 h 4334120"/>
                    <a:gd name="connsiteX2" fmla="*/ 349845 w 4050390"/>
                    <a:gd name="connsiteY2" fmla="*/ 936663 h 4334120"/>
                    <a:gd name="connsiteX3" fmla="*/ 190819 w 4050390"/>
                    <a:gd name="connsiteY3" fmla="*/ 2672698 h 4334120"/>
                    <a:gd name="connsiteX4" fmla="*/ 204071 w 4050390"/>
                    <a:gd name="connsiteY4" fmla="*/ 4209950 h 4334120"/>
                    <a:gd name="connsiteX5" fmla="*/ 270332 w 4050390"/>
                    <a:gd name="connsiteY5" fmla="*/ 4249706 h 4334120"/>
                    <a:gd name="connsiteX6" fmla="*/ 3649637 w 4050390"/>
                    <a:gd name="connsiteY6" fmla="*/ 4302715 h 4334120"/>
                    <a:gd name="connsiteX7" fmla="*/ 4020697 w 4050390"/>
                    <a:gd name="connsiteY7" fmla="*/ 4249706 h 4334120"/>
                    <a:gd name="connsiteX8" fmla="*/ 3967689 w 4050390"/>
                    <a:gd name="connsiteY8" fmla="*/ 4156941 h 4334120"/>
                    <a:gd name="connsiteX9" fmla="*/ 3914680 w 4050390"/>
                    <a:gd name="connsiteY9" fmla="*/ 2526924 h 4334120"/>
                    <a:gd name="connsiteX10" fmla="*/ 3768906 w 4050390"/>
                    <a:gd name="connsiteY10" fmla="*/ 578854 h 4334120"/>
                    <a:gd name="connsiteX11" fmla="*/ 2152141 w 4050390"/>
                    <a:gd name="connsiteY11" fmla="*/ 22263 h 4334120"/>
                    <a:gd name="connsiteX12" fmla="*/ 1065463 w 4050390"/>
                    <a:gd name="connsiteY12" fmla="*/ 101776 h 4334120"/>
                    <a:gd name="connsiteX13" fmla="*/ 1065463 w 4050390"/>
                    <a:gd name="connsiteY13" fmla="*/ 101776 h 43341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4050390" h="4334120">
                      <a:moveTo>
                        <a:pt x="1277497" y="35515"/>
                      </a:moveTo>
                      <a:cubicBezTo>
                        <a:pt x="1089758" y="86315"/>
                        <a:pt x="902019" y="137115"/>
                        <a:pt x="747410" y="287306"/>
                      </a:cubicBezTo>
                      <a:cubicBezTo>
                        <a:pt x="592801" y="437497"/>
                        <a:pt x="442610" y="539098"/>
                        <a:pt x="349845" y="936663"/>
                      </a:cubicBezTo>
                      <a:cubicBezTo>
                        <a:pt x="257080" y="1334228"/>
                        <a:pt x="215115" y="2127150"/>
                        <a:pt x="190819" y="2672698"/>
                      </a:cubicBezTo>
                      <a:cubicBezTo>
                        <a:pt x="166523" y="3218246"/>
                        <a:pt x="190819" y="3947115"/>
                        <a:pt x="204071" y="4209950"/>
                      </a:cubicBezTo>
                      <a:cubicBezTo>
                        <a:pt x="217323" y="4472785"/>
                        <a:pt x="-303929" y="4234245"/>
                        <a:pt x="270332" y="4249706"/>
                      </a:cubicBezTo>
                      <a:cubicBezTo>
                        <a:pt x="844593" y="4265167"/>
                        <a:pt x="3024576" y="4302715"/>
                        <a:pt x="3649637" y="4302715"/>
                      </a:cubicBezTo>
                      <a:cubicBezTo>
                        <a:pt x="4274698" y="4302715"/>
                        <a:pt x="3967688" y="4274002"/>
                        <a:pt x="4020697" y="4249706"/>
                      </a:cubicBezTo>
                      <a:cubicBezTo>
                        <a:pt x="4073706" y="4225410"/>
                        <a:pt x="3985359" y="4444071"/>
                        <a:pt x="3967689" y="4156941"/>
                      </a:cubicBezTo>
                      <a:cubicBezTo>
                        <a:pt x="3950020" y="3869811"/>
                        <a:pt x="3947811" y="3123272"/>
                        <a:pt x="3914680" y="2526924"/>
                      </a:cubicBezTo>
                      <a:cubicBezTo>
                        <a:pt x="3881550" y="1930576"/>
                        <a:pt x="4062663" y="996298"/>
                        <a:pt x="3768906" y="578854"/>
                      </a:cubicBezTo>
                      <a:cubicBezTo>
                        <a:pt x="3475150" y="161411"/>
                        <a:pt x="2602715" y="101776"/>
                        <a:pt x="2152141" y="22263"/>
                      </a:cubicBezTo>
                      <a:cubicBezTo>
                        <a:pt x="1701567" y="-57250"/>
                        <a:pt x="1065463" y="101776"/>
                        <a:pt x="1065463" y="101776"/>
                      </a:cubicBezTo>
                      <a:lnTo>
                        <a:pt x="1065463" y="101776"/>
                      </a:lnTo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411" name="円/楕円 410"/>
                <p:cNvSpPr/>
                <p:nvPr/>
              </p:nvSpPr>
              <p:spPr>
                <a:xfrm>
                  <a:off x="3539968" y="2708920"/>
                  <a:ext cx="864096" cy="864096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412" name="弦 411"/>
                <p:cNvSpPr/>
                <p:nvPr/>
              </p:nvSpPr>
              <p:spPr>
                <a:xfrm rot="17413514">
                  <a:off x="3511875" y="2740803"/>
                  <a:ext cx="863204" cy="848977"/>
                </a:xfrm>
                <a:prstGeom prst="chord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413" name="円/楕円 412"/>
                <p:cNvSpPr/>
                <p:nvPr/>
              </p:nvSpPr>
              <p:spPr>
                <a:xfrm>
                  <a:off x="4913988" y="2708920"/>
                  <a:ext cx="864096" cy="864096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414" name="弦 413"/>
                <p:cNvSpPr/>
                <p:nvPr/>
              </p:nvSpPr>
              <p:spPr>
                <a:xfrm rot="17413514">
                  <a:off x="4885895" y="2740803"/>
                  <a:ext cx="863204" cy="848977"/>
                </a:xfrm>
                <a:prstGeom prst="chord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415" name="円/楕円 414"/>
                <p:cNvSpPr/>
                <p:nvPr/>
              </p:nvSpPr>
              <p:spPr>
                <a:xfrm>
                  <a:off x="3779912" y="2996952"/>
                  <a:ext cx="360040" cy="28803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416" name="円/楕円 415"/>
                <p:cNvSpPr/>
                <p:nvPr/>
              </p:nvSpPr>
              <p:spPr>
                <a:xfrm>
                  <a:off x="5137477" y="3021275"/>
                  <a:ext cx="360040" cy="28803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</p:grpSp>
          <p:grpSp>
            <p:nvGrpSpPr>
              <p:cNvPr id="406" name="グループ化 405"/>
              <p:cNvGrpSpPr/>
              <p:nvPr/>
            </p:nvGrpSpPr>
            <p:grpSpPr>
              <a:xfrm>
                <a:off x="4333282" y="3948385"/>
                <a:ext cx="880011" cy="701173"/>
                <a:chOff x="4109793" y="3844323"/>
                <a:chExt cx="1216771" cy="701173"/>
              </a:xfrm>
            </p:grpSpPr>
            <p:sp>
              <p:nvSpPr>
                <p:cNvPr id="408" name="フリーフォーム 407"/>
                <p:cNvSpPr/>
                <p:nvPr/>
              </p:nvSpPr>
              <p:spPr>
                <a:xfrm>
                  <a:off x="4109793" y="4052449"/>
                  <a:ext cx="1204329" cy="493047"/>
                </a:xfrm>
                <a:custGeom>
                  <a:avLst/>
                  <a:gdLst>
                    <a:gd name="connsiteX0" fmla="*/ 700746 w 1204329"/>
                    <a:gd name="connsiteY0" fmla="*/ 188247 h 493047"/>
                    <a:gd name="connsiteX1" fmla="*/ 528468 w 1204329"/>
                    <a:gd name="connsiteY1" fmla="*/ 201499 h 493047"/>
                    <a:gd name="connsiteX2" fmla="*/ 448955 w 1204329"/>
                    <a:gd name="connsiteY2" fmla="*/ 228003 h 493047"/>
                    <a:gd name="connsiteX3" fmla="*/ 369442 w 1204329"/>
                    <a:gd name="connsiteY3" fmla="*/ 281012 h 493047"/>
                    <a:gd name="connsiteX4" fmla="*/ 303181 w 1204329"/>
                    <a:gd name="connsiteY4" fmla="*/ 334021 h 493047"/>
                    <a:gd name="connsiteX5" fmla="*/ 236920 w 1204329"/>
                    <a:gd name="connsiteY5" fmla="*/ 400281 h 493047"/>
                    <a:gd name="connsiteX6" fmla="*/ 170659 w 1204329"/>
                    <a:gd name="connsiteY6" fmla="*/ 440038 h 493047"/>
                    <a:gd name="connsiteX7" fmla="*/ 130903 w 1204329"/>
                    <a:gd name="connsiteY7" fmla="*/ 466542 h 493047"/>
                    <a:gd name="connsiteX8" fmla="*/ 51390 w 1204329"/>
                    <a:gd name="connsiteY8" fmla="*/ 493047 h 493047"/>
                    <a:gd name="connsiteX9" fmla="*/ 24885 w 1204329"/>
                    <a:gd name="connsiteY9" fmla="*/ 347273 h 493047"/>
                    <a:gd name="connsiteX10" fmla="*/ 64642 w 1204329"/>
                    <a:gd name="connsiteY10" fmla="*/ 281012 h 493047"/>
                    <a:gd name="connsiteX11" fmla="*/ 91146 w 1204329"/>
                    <a:gd name="connsiteY11" fmla="*/ 241255 h 493047"/>
                    <a:gd name="connsiteX12" fmla="*/ 170659 w 1204329"/>
                    <a:gd name="connsiteY12" fmla="*/ 201499 h 493047"/>
                    <a:gd name="connsiteX13" fmla="*/ 250172 w 1204329"/>
                    <a:gd name="connsiteY13" fmla="*/ 135238 h 493047"/>
                    <a:gd name="connsiteX14" fmla="*/ 276677 w 1204329"/>
                    <a:gd name="connsiteY14" fmla="*/ 108734 h 493047"/>
                    <a:gd name="connsiteX15" fmla="*/ 329685 w 1204329"/>
                    <a:gd name="connsiteY15" fmla="*/ 82229 h 493047"/>
                    <a:gd name="connsiteX16" fmla="*/ 409198 w 1204329"/>
                    <a:gd name="connsiteY16" fmla="*/ 42473 h 493047"/>
                    <a:gd name="connsiteX17" fmla="*/ 448955 w 1204329"/>
                    <a:gd name="connsiteY17" fmla="*/ 15968 h 493047"/>
                    <a:gd name="connsiteX18" fmla="*/ 806764 w 1204329"/>
                    <a:gd name="connsiteY18" fmla="*/ 15968 h 493047"/>
                    <a:gd name="connsiteX19" fmla="*/ 926033 w 1204329"/>
                    <a:gd name="connsiteY19" fmla="*/ 42473 h 493047"/>
                    <a:gd name="connsiteX20" fmla="*/ 1005546 w 1204329"/>
                    <a:gd name="connsiteY20" fmla="*/ 68977 h 493047"/>
                    <a:gd name="connsiteX21" fmla="*/ 1045303 w 1204329"/>
                    <a:gd name="connsiteY21" fmla="*/ 95481 h 493047"/>
                    <a:gd name="connsiteX22" fmla="*/ 1071807 w 1204329"/>
                    <a:gd name="connsiteY22" fmla="*/ 121986 h 493047"/>
                    <a:gd name="connsiteX23" fmla="*/ 1111564 w 1204329"/>
                    <a:gd name="connsiteY23" fmla="*/ 135238 h 493047"/>
                    <a:gd name="connsiteX24" fmla="*/ 1151320 w 1204329"/>
                    <a:gd name="connsiteY24" fmla="*/ 161742 h 493047"/>
                    <a:gd name="connsiteX25" fmla="*/ 1204329 w 1204329"/>
                    <a:gd name="connsiteY25" fmla="*/ 228003 h 493047"/>
                    <a:gd name="connsiteX26" fmla="*/ 1191077 w 1204329"/>
                    <a:gd name="connsiteY26" fmla="*/ 320768 h 493047"/>
                    <a:gd name="connsiteX27" fmla="*/ 1164572 w 1204329"/>
                    <a:gd name="connsiteY27" fmla="*/ 347273 h 493047"/>
                    <a:gd name="connsiteX28" fmla="*/ 1098311 w 1204329"/>
                    <a:gd name="connsiteY28" fmla="*/ 334021 h 493047"/>
                    <a:gd name="connsiteX29" fmla="*/ 1018798 w 1204329"/>
                    <a:gd name="connsiteY29" fmla="*/ 307516 h 493047"/>
                    <a:gd name="connsiteX30" fmla="*/ 979042 w 1204329"/>
                    <a:gd name="connsiteY30" fmla="*/ 281012 h 493047"/>
                    <a:gd name="connsiteX31" fmla="*/ 939285 w 1204329"/>
                    <a:gd name="connsiteY31" fmla="*/ 267760 h 493047"/>
                    <a:gd name="connsiteX32" fmla="*/ 912781 w 1204329"/>
                    <a:gd name="connsiteY32" fmla="*/ 241255 h 493047"/>
                    <a:gd name="connsiteX33" fmla="*/ 873024 w 1204329"/>
                    <a:gd name="connsiteY33" fmla="*/ 228003 h 493047"/>
                    <a:gd name="connsiteX34" fmla="*/ 727250 w 1204329"/>
                    <a:gd name="connsiteY34" fmla="*/ 201499 h 493047"/>
                    <a:gd name="connsiteX35" fmla="*/ 674242 w 1204329"/>
                    <a:gd name="connsiteY35" fmla="*/ 188247 h 493047"/>
                    <a:gd name="connsiteX36" fmla="*/ 581477 w 1204329"/>
                    <a:gd name="connsiteY36" fmla="*/ 201499 h 493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1204329" h="493047">
                      <a:moveTo>
                        <a:pt x="700746" y="188247"/>
                      </a:moveTo>
                      <a:cubicBezTo>
                        <a:pt x="643320" y="192664"/>
                        <a:pt x="585359" y="192516"/>
                        <a:pt x="528468" y="201499"/>
                      </a:cubicBezTo>
                      <a:cubicBezTo>
                        <a:pt x="500872" y="205856"/>
                        <a:pt x="448955" y="228003"/>
                        <a:pt x="448955" y="228003"/>
                      </a:cubicBezTo>
                      <a:cubicBezTo>
                        <a:pt x="422451" y="245673"/>
                        <a:pt x="391967" y="258488"/>
                        <a:pt x="369442" y="281012"/>
                      </a:cubicBezTo>
                      <a:cubicBezTo>
                        <a:pt x="331675" y="318778"/>
                        <a:pt x="353333" y="300585"/>
                        <a:pt x="303181" y="334021"/>
                      </a:cubicBezTo>
                      <a:cubicBezTo>
                        <a:pt x="257744" y="402177"/>
                        <a:pt x="300028" y="349795"/>
                        <a:pt x="236920" y="400281"/>
                      </a:cubicBezTo>
                      <a:cubicBezTo>
                        <a:pt x="184944" y="441862"/>
                        <a:pt x="239704" y="417023"/>
                        <a:pt x="170659" y="440038"/>
                      </a:cubicBezTo>
                      <a:cubicBezTo>
                        <a:pt x="157407" y="448873"/>
                        <a:pt x="145457" y="460073"/>
                        <a:pt x="130903" y="466542"/>
                      </a:cubicBezTo>
                      <a:cubicBezTo>
                        <a:pt x="105373" y="477889"/>
                        <a:pt x="51390" y="493047"/>
                        <a:pt x="51390" y="493047"/>
                      </a:cubicBezTo>
                      <a:cubicBezTo>
                        <a:pt x="-28123" y="466541"/>
                        <a:pt x="2744" y="491194"/>
                        <a:pt x="24885" y="347273"/>
                      </a:cubicBezTo>
                      <a:cubicBezTo>
                        <a:pt x="32557" y="297406"/>
                        <a:pt x="36784" y="315834"/>
                        <a:pt x="64642" y="281012"/>
                      </a:cubicBezTo>
                      <a:cubicBezTo>
                        <a:pt x="74592" y="268575"/>
                        <a:pt x="79884" y="252517"/>
                        <a:pt x="91146" y="241255"/>
                      </a:cubicBezTo>
                      <a:cubicBezTo>
                        <a:pt x="116835" y="215566"/>
                        <a:pt x="138325" y="212277"/>
                        <a:pt x="170659" y="201499"/>
                      </a:cubicBezTo>
                      <a:cubicBezTo>
                        <a:pt x="253702" y="90775"/>
                        <a:pt x="167387" y="184908"/>
                        <a:pt x="250172" y="135238"/>
                      </a:cubicBezTo>
                      <a:cubicBezTo>
                        <a:pt x="260886" y="128810"/>
                        <a:pt x="266281" y="115665"/>
                        <a:pt x="276677" y="108734"/>
                      </a:cubicBezTo>
                      <a:cubicBezTo>
                        <a:pt x="293114" y="97776"/>
                        <a:pt x="312533" y="92030"/>
                        <a:pt x="329685" y="82229"/>
                      </a:cubicBezTo>
                      <a:cubicBezTo>
                        <a:pt x="401612" y="41128"/>
                        <a:pt x="336312" y="66768"/>
                        <a:pt x="409198" y="42473"/>
                      </a:cubicBezTo>
                      <a:cubicBezTo>
                        <a:pt x="422450" y="33638"/>
                        <a:pt x="434042" y="21561"/>
                        <a:pt x="448955" y="15968"/>
                      </a:cubicBezTo>
                      <a:cubicBezTo>
                        <a:pt x="543325" y="-19421"/>
                        <a:pt x="783320" y="14902"/>
                        <a:pt x="806764" y="15968"/>
                      </a:cubicBezTo>
                      <a:cubicBezTo>
                        <a:pt x="844585" y="23533"/>
                        <a:pt x="888610" y="31246"/>
                        <a:pt x="926033" y="42473"/>
                      </a:cubicBezTo>
                      <a:cubicBezTo>
                        <a:pt x="952793" y="50501"/>
                        <a:pt x="982300" y="53480"/>
                        <a:pt x="1005546" y="68977"/>
                      </a:cubicBezTo>
                      <a:cubicBezTo>
                        <a:pt x="1018798" y="77812"/>
                        <a:pt x="1032866" y="85531"/>
                        <a:pt x="1045303" y="95481"/>
                      </a:cubicBezTo>
                      <a:cubicBezTo>
                        <a:pt x="1055059" y="103286"/>
                        <a:pt x="1061093" y="115558"/>
                        <a:pt x="1071807" y="121986"/>
                      </a:cubicBezTo>
                      <a:cubicBezTo>
                        <a:pt x="1083785" y="129173"/>
                        <a:pt x="1098312" y="130821"/>
                        <a:pt x="1111564" y="135238"/>
                      </a:cubicBezTo>
                      <a:cubicBezTo>
                        <a:pt x="1124816" y="144073"/>
                        <a:pt x="1138883" y="151792"/>
                        <a:pt x="1151320" y="161742"/>
                      </a:cubicBezTo>
                      <a:cubicBezTo>
                        <a:pt x="1178293" y="183321"/>
                        <a:pt x="1184651" y="198487"/>
                        <a:pt x="1204329" y="228003"/>
                      </a:cubicBezTo>
                      <a:cubicBezTo>
                        <a:pt x="1199912" y="258925"/>
                        <a:pt x="1200955" y="291135"/>
                        <a:pt x="1191077" y="320768"/>
                      </a:cubicBezTo>
                      <a:cubicBezTo>
                        <a:pt x="1187126" y="332621"/>
                        <a:pt x="1176941" y="345506"/>
                        <a:pt x="1164572" y="347273"/>
                      </a:cubicBezTo>
                      <a:cubicBezTo>
                        <a:pt x="1142274" y="350459"/>
                        <a:pt x="1120042" y="339948"/>
                        <a:pt x="1098311" y="334021"/>
                      </a:cubicBezTo>
                      <a:cubicBezTo>
                        <a:pt x="1071357" y="326670"/>
                        <a:pt x="1018798" y="307516"/>
                        <a:pt x="1018798" y="307516"/>
                      </a:cubicBezTo>
                      <a:cubicBezTo>
                        <a:pt x="1005546" y="298681"/>
                        <a:pt x="993288" y="288135"/>
                        <a:pt x="979042" y="281012"/>
                      </a:cubicBezTo>
                      <a:cubicBezTo>
                        <a:pt x="966548" y="274765"/>
                        <a:pt x="951263" y="274947"/>
                        <a:pt x="939285" y="267760"/>
                      </a:cubicBezTo>
                      <a:cubicBezTo>
                        <a:pt x="928571" y="261332"/>
                        <a:pt x="923495" y="247683"/>
                        <a:pt x="912781" y="241255"/>
                      </a:cubicBezTo>
                      <a:cubicBezTo>
                        <a:pt x="900803" y="234068"/>
                        <a:pt x="886456" y="231841"/>
                        <a:pt x="873024" y="228003"/>
                      </a:cubicBezTo>
                      <a:cubicBezTo>
                        <a:pt x="794122" y="205460"/>
                        <a:pt x="830484" y="220269"/>
                        <a:pt x="727250" y="201499"/>
                      </a:cubicBezTo>
                      <a:cubicBezTo>
                        <a:pt x="709331" y="198241"/>
                        <a:pt x="691911" y="192664"/>
                        <a:pt x="674242" y="188247"/>
                      </a:cubicBezTo>
                      <a:cubicBezTo>
                        <a:pt x="590372" y="202225"/>
                        <a:pt x="621599" y="201499"/>
                        <a:pt x="581477" y="201499"/>
                      </a:cubicBezTo>
                    </a:path>
                  </a:pathLst>
                </a:custGeom>
                <a:solidFill>
                  <a:srgbClr val="FF66F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409" name="フリーフォーム 408"/>
                <p:cNvSpPr/>
                <p:nvPr/>
              </p:nvSpPr>
              <p:spPr>
                <a:xfrm>
                  <a:off x="4122235" y="3844323"/>
                  <a:ext cx="1204329" cy="493047"/>
                </a:xfrm>
                <a:custGeom>
                  <a:avLst/>
                  <a:gdLst>
                    <a:gd name="connsiteX0" fmla="*/ 700746 w 1204329"/>
                    <a:gd name="connsiteY0" fmla="*/ 188247 h 493047"/>
                    <a:gd name="connsiteX1" fmla="*/ 528468 w 1204329"/>
                    <a:gd name="connsiteY1" fmla="*/ 201499 h 493047"/>
                    <a:gd name="connsiteX2" fmla="*/ 448955 w 1204329"/>
                    <a:gd name="connsiteY2" fmla="*/ 228003 h 493047"/>
                    <a:gd name="connsiteX3" fmla="*/ 369442 w 1204329"/>
                    <a:gd name="connsiteY3" fmla="*/ 281012 h 493047"/>
                    <a:gd name="connsiteX4" fmla="*/ 303181 w 1204329"/>
                    <a:gd name="connsiteY4" fmla="*/ 334021 h 493047"/>
                    <a:gd name="connsiteX5" fmla="*/ 236920 w 1204329"/>
                    <a:gd name="connsiteY5" fmla="*/ 400281 h 493047"/>
                    <a:gd name="connsiteX6" fmla="*/ 170659 w 1204329"/>
                    <a:gd name="connsiteY6" fmla="*/ 440038 h 493047"/>
                    <a:gd name="connsiteX7" fmla="*/ 130903 w 1204329"/>
                    <a:gd name="connsiteY7" fmla="*/ 466542 h 493047"/>
                    <a:gd name="connsiteX8" fmla="*/ 51390 w 1204329"/>
                    <a:gd name="connsiteY8" fmla="*/ 493047 h 493047"/>
                    <a:gd name="connsiteX9" fmla="*/ 24885 w 1204329"/>
                    <a:gd name="connsiteY9" fmla="*/ 347273 h 493047"/>
                    <a:gd name="connsiteX10" fmla="*/ 64642 w 1204329"/>
                    <a:gd name="connsiteY10" fmla="*/ 281012 h 493047"/>
                    <a:gd name="connsiteX11" fmla="*/ 91146 w 1204329"/>
                    <a:gd name="connsiteY11" fmla="*/ 241255 h 493047"/>
                    <a:gd name="connsiteX12" fmla="*/ 170659 w 1204329"/>
                    <a:gd name="connsiteY12" fmla="*/ 201499 h 493047"/>
                    <a:gd name="connsiteX13" fmla="*/ 250172 w 1204329"/>
                    <a:gd name="connsiteY13" fmla="*/ 135238 h 493047"/>
                    <a:gd name="connsiteX14" fmla="*/ 276677 w 1204329"/>
                    <a:gd name="connsiteY14" fmla="*/ 108734 h 493047"/>
                    <a:gd name="connsiteX15" fmla="*/ 329685 w 1204329"/>
                    <a:gd name="connsiteY15" fmla="*/ 82229 h 493047"/>
                    <a:gd name="connsiteX16" fmla="*/ 409198 w 1204329"/>
                    <a:gd name="connsiteY16" fmla="*/ 42473 h 493047"/>
                    <a:gd name="connsiteX17" fmla="*/ 448955 w 1204329"/>
                    <a:gd name="connsiteY17" fmla="*/ 15968 h 493047"/>
                    <a:gd name="connsiteX18" fmla="*/ 806764 w 1204329"/>
                    <a:gd name="connsiteY18" fmla="*/ 15968 h 493047"/>
                    <a:gd name="connsiteX19" fmla="*/ 926033 w 1204329"/>
                    <a:gd name="connsiteY19" fmla="*/ 42473 h 493047"/>
                    <a:gd name="connsiteX20" fmla="*/ 1005546 w 1204329"/>
                    <a:gd name="connsiteY20" fmla="*/ 68977 h 493047"/>
                    <a:gd name="connsiteX21" fmla="*/ 1045303 w 1204329"/>
                    <a:gd name="connsiteY21" fmla="*/ 95481 h 493047"/>
                    <a:gd name="connsiteX22" fmla="*/ 1071807 w 1204329"/>
                    <a:gd name="connsiteY22" fmla="*/ 121986 h 493047"/>
                    <a:gd name="connsiteX23" fmla="*/ 1111564 w 1204329"/>
                    <a:gd name="connsiteY23" fmla="*/ 135238 h 493047"/>
                    <a:gd name="connsiteX24" fmla="*/ 1151320 w 1204329"/>
                    <a:gd name="connsiteY24" fmla="*/ 161742 h 493047"/>
                    <a:gd name="connsiteX25" fmla="*/ 1204329 w 1204329"/>
                    <a:gd name="connsiteY25" fmla="*/ 228003 h 493047"/>
                    <a:gd name="connsiteX26" fmla="*/ 1191077 w 1204329"/>
                    <a:gd name="connsiteY26" fmla="*/ 320768 h 493047"/>
                    <a:gd name="connsiteX27" fmla="*/ 1164572 w 1204329"/>
                    <a:gd name="connsiteY27" fmla="*/ 347273 h 493047"/>
                    <a:gd name="connsiteX28" fmla="*/ 1098311 w 1204329"/>
                    <a:gd name="connsiteY28" fmla="*/ 334021 h 493047"/>
                    <a:gd name="connsiteX29" fmla="*/ 1018798 w 1204329"/>
                    <a:gd name="connsiteY29" fmla="*/ 307516 h 493047"/>
                    <a:gd name="connsiteX30" fmla="*/ 979042 w 1204329"/>
                    <a:gd name="connsiteY30" fmla="*/ 281012 h 493047"/>
                    <a:gd name="connsiteX31" fmla="*/ 939285 w 1204329"/>
                    <a:gd name="connsiteY31" fmla="*/ 267760 h 493047"/>
                    <a:gd name="connsiteX32" fmla="*/ 912781 w 1204329"/>
                    <a:gd name="connsiteY32" fmla="*/ 241255 h 493047"/>
                    <a:gd name="connsiteX33" fmla="*/ 873024 w 1204329"/>
                    <a:gd name="connsiteY33" fmla="*/ 228003 h 493047"/>
                    <a:gd name="connsiteX34" fmla="*/ 727250 w 1204329"/>
                    <a:gd name="connsiteY34" fmla="*/ 201499 h 493047"/>
                    <a:gd name="connsiteX35" fmla="*/ 674242 w 1204329"/>
                    <a:gd name="connsiteY35" fmla="*/ 188247 h 493047"/>
                    <a:gd name="connsiteX36" fmla="*/ 581477 w 1204329"/>
                    <a:gd name="connsiteY36" fmla="*/ 201499 h 493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1204329" h="493047">
                      <a:moveTo>
                        <a:pt x="700746" y="188247"/>
                      </a:moveTo>
                      <a:cubicBezTo>
                        <a:pt x="643320" y="192664"/>
                        <a:pt x="585359" y="192516"/>
                        <a:pt x="528468" y="201499"/>
                      </a:cubicBezTo>
                      <a:cubicBezTo>
                        <a:pt x="500872" y="205856"/>
                        <a:pt x="448955" y="228003"/>
                        <a:pt x="448955" y="228003"/>
                      </a:cubicBezTo>
                      <a:cubicBezTo>
                        <a:pt x="422451" y="245673"/>
                        <a:pt x="391967" y="258488"/>
                        <a:pt x="369442" y="281012"/>
                      </a:cubicBezTo>
                      <a:cubicBezTo>
                        <a:pt x="331675" y="318778"/>
                        <a:pt x="353333" y="300585"/>
                        <a:pt x="303181" y="334021"/>
                      </a:cubicBezTo>
                      <a:cubicBezTo>
                        <a:pt x="257744" y="402177"/>
                        <a:pt x="300028" y="349795"/>
                        <a:pt x="236920" y="400281"/>
                      </a:cubicBezTo>
                      <a:cubicBezTo>
                        <a:pt x="184944" y="441862"/>
                        <a:pt x="239704" y="417023"/>
                        <a:pt x="170659" y="440038"/>
                      </a:cubicBezTo>
                      <a:cubicBezTo>
                        <a:pt x="157407" y="448873"/>
                        <a:pt x="145457" y="460073"/>
                        <a:pt x="130903" y="466542"/>
                      </a:cubicBezTo>
                      <a:cubicBezTo>
                        <a:pt x="105373" y="477889"/>
                        <a:pt x="51390" y="493047"/>
                        <a:pt x="51390" y="493047"/>
                      </a:cubicBezTo>
                      <a:cubicBezTo>
                        <a:pt x="-28123" y="466541"/>
                        <a:pt x="2744" y="491194"/>
                        <a:pt x="24885" y="347273"/>
                      </a:cubicBezTo>
                      <a:cubicBezTo>
                        <a:pt x="32557" y="297406"/>
                        <a:pt x="36784" y="315834"/>
                        <a:pt x="64642" y="281012"/>
                      </a:cubicBezTo>
                      <a:cubicBezTo>
                        <a:pt x="74592" y="268575"/>
                        <a:pt x="79884" y="252517"/>
                        <a:pt x="91146" y="241255"/>
                      </a:cubicBezTo>
                      <a:cubicBezTo>
                        <a:pt x="116835" y="215566"/>
                        <a:pt x="138325" y="212277"/>
                        <a:pt x="170659" y="201499"/>
                      </a:cubicBezTo>
                      <a:cubicBezTo>
                        <a:pt x="253702" y="90775"/>
                        <a:pt x="167387" y="184908"/>
                        <a:pt x="250172" y="135238"/>
                      </a:cubicBezTo>
                      <a:cubicBezTo>
                        <a:pt x="260886" y="128810"/>
                        <a:pt x="266281" y="115665"/>
                        <a:pt x="276677" y="108734"/>
                      </a:cubicBezTo>
                      <a:cubicBezTo>
                        <a:pt x="293114" y="97776"/>
                        <a:pt x="312533" y="92030"/>
                        <a:pt x="329685" y="82229"/>
                      </a:cubicBezTo>
                      <a:cubicBezTo>
                        <a:pt x="401612" y="41128"/>
                        <a:pt x="336312" y="66768"/>
                        <a:pt x="409198" y="42473"/>
                      </a:cubicBezTo>
                      <a:cubicBezTo>
                        <a:pt x="422450" y="33638"/>
                        <a:pt x="434042" y="21561"/>
                        <a:pt x="448955" y="15968"/>
                      </a:cubicBezTo>
                      <a:cubicBezTo>
                        <a:pt x="543325" y="-19421"/>
                        <a:pt x="783320" y="14902"/>
                        <a:pt x="806764" y="15968"/>
                      </a:cubicBezTo>
                      <a:cubicBezTo>
                        <a:pt x="844585" y="23533"/>
                        <a:pt x="888610" y="31246"/>
                        <a:pt x="926033" y="42473"/>
                      </a:cubicBezTo>
                      <a:cubicBezTo>
                        <a:pt x="952793" y="50501"/>
                        <a:pt x="982300" y="53480"/>
                        <a:pt x="1005546" y="68977"/>
                      </a:cubicBezTo>
                      <a:cubicBezTo>
                        <a:pt x="1018798" y="77812"/>
                        <a:pt x="1032866" y="85531"/>
                        <a:pt x="1045303" y="95481"/>
                      </a:cubicBezTo>
                      <a:cubicBezTo>
                        <a:pt x="1055059" y="103286"/>
                        <a:pt x="1061093" y="115558"/>
                        <a:pt x="1071807" y="121986"/>
                      </a:cubicBezTo>
                      <a:cubicBezTo>
                        <a:pt x="1083785" y="129173"/>
                        <a:pt x="1098312" y="130821"/>
                        <a:pt x="1111564" y="135238"/>
                      </a:cubicBezTo>
                      <a:cubicBezTo>
                        <a:pt x="1124816" y="144073"/>
                        <a:pt x="1138883" y="151792"/>
                        <a:pt x="1151320" y="161742"/>
                      </a:cubicBezTo>
                      <a:cubicBezTo>
                        <a:pt x="1178293" y="183321"/>
                        <a:pt x="1184651" y="198487"/>
                        <a:pt x="1204329" y="228003"/>
                      </a:cubicBezTo>
                      <a:cubicBezTo>
                        <a:pt x="1199912" y="258925"/>
                        <a:pt x="1200955" y="291135"/>
                        <a:pt x="1191077" y="320768"/>
                      </a:cubicBezTo>
                      <a:cubicBezTo>
                        <a:pt x="1187126" y="332621"/>
                        <a:pt x="1176941" y="345506"/>
                        <a:pt x="1164572" y="347273"/>
                      </a:cubicBezTo>
                      <a:cubicBezTo>
                        <a:pt x="1142274" y="350459"/>
                        <a:pt x="1120042" y="339948"/>
                        <a:pt x="1098311" y="334021"/>
                      </a:cubicBezTo>
                      <a:cubicBezTo>
                        <a:pt x="1071357" y="326670"/>
                        <a:pt x="1018798" y="307516"/>
                        <a:pt x="1018798" y="307516"/>
                      </a:cubicBezTo>
                      <a:cubicBezTo>
                        <a:pt x="1005546" y="298681"/>
                        <a:pt x="993288" y="288135"/>
                        <a:pt x="979042" y="281012"/>
                      </a:cubicBezTo>
                      <a:cubicBezTo>
                        <a:pt x="966548" y="274765"/>
                        <a:pt x="951263" y="274947"/>
                        <a:pt x="939285" y="267760"/>
                      </a:cubicBezTo>
                      <a:cubicBezTo>
                        <a:pt x="928571" y="261332"/>
                        <a:pt x="923495" y="247683"/>
                        <a:pt x="912781" y="241255"/>
                      </a:cubicBezTo>
                      <a:cubicBezTo>
                        <a:pt x="900803" y="234068"/>
                        <a:pt x="886456" y="231841"/>
                        <a:pt x="873024" y="228003"/>
                      </a:cubicBezTo>
                      <a:cubicBezTo>
                        <a:pt x="794122" y="205460"/>
                        <a:pt x="830484" y="220269"/>
                        <a:pt x="727250" y="201499"/>
                      </a:cubicBezTo>
                      <a:cubicBezTo>
                        <a:pt x="709331" y="198241"/>
                        <a:pt x="691911" y="192664"/>
                        <a:pt x="674242" y="188247"/>
                      </a:cubicBezTo>
                      <a:cubicBezTo>
                        <a:pt x="590372" y="202225"/>
                        <a:pt x="621599" y="201499"/>
                        <a:pt x="581477" y="201499"/>
                      </a:cubicBezTo>
                    </a:path>
                  </a:pathLst>
                </a:custGeom>
                <a:solidFill>
                  <a:srgbClr val="FF66F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</p:grpSp>
          <p:sp>
            <p:nvSpPr>
              <p:cNvPr id="407" name="正方形/長方形 406"/>
              <p:cNvSpPr/>
              <p:nvPr/>
            </p:nvSpPr>
            <p:spPr>
              <a:xfrm>
                <a:off x="3211081" y="1525873"/>
                <a:ext cx="3110384" cy="1353091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ja-JP" altLang="en-US" sz="2000" b="0" cap="none" spc="0" dirty="0" smtClean="0">
                    <a:ln w="18415" cmpd="sng">
                      <a:solidFill>
                        <a:sysClr val="windowText" lastClr="000000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</a:rPr>
                  <a:t>もんだい</a:t>
                </a:r>
                <a:endParaRPr lang="ja-JP" altLang="en-US" sz="2000" b="0" cap="none" spc="0" dirty="0">
                  <a:ln w="18415" cmpd="sng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275" name="グループ化 274"/>
            <p:cNvGrpSpPr/>
            <p:nvPr/>
          </p:nvGrpSpPr>
          <p:grpSpPr>
            <a:xfrm>
              <a:off x="321431" y="3426016"/>
              <a:ext cx="1455374" cy="1384722"/>
              <a:chOff x="2744777" y="1484784"/>
              <a:chExt cx="4050390" cy="4682851"/>
            </a:xfrm>
          </p:grpSpPr>
          <p:grpSp>
            <p:nvGrpSpPr>
              <p:cNvPr id="393" name="グループ化 392"/>
              <p:cNvGrpSpPr/>
              <p:nvPr/>
            </p:nvGrpSpPr>
            <p:grpSpPr>
              <a:xfrm>
                <a:off x="2744777" y="1484784"/>
                <a:ext cx="4050390" cy="4682851"/>
                <a:chOff x="2668961" y="1844824"/>
                <a:chExt cx="4050390" cy="4682851"/>
              </a:xfrm>
            </p:grpSpPr>
            <p:sp>
              <p:nvSpPr>
                <p:cNvPr id="398" name="フリーフォーム 397"/>
                <p:cNvSpPr/>
                <p:nvPr/>
              </p:nvSpPr>
              <p:spPr>
                <a:xfrm>
                  <a:off x="2668961" y="1844824"/>
                  <a:ext cx="4050390" cy="4682851"/>
                </a:xfrm>
                <a:custGeom>
                  <a:avLst/>
                  <a:gdLst>
                    <a:gd name="connsiteX0" fmla="*/ 1277497 w 4050390"/>
                    <a:gd name="connsiteY0" fmla="*/ 35515 h 4334120"/>
                    <a:gd name="connsiteX1" fmla="*/ 747410 w 4050390"/>
                    <a:gd name="connsiteY1" fmla="*/ 287306 h 4334120"/>
                    <a:gd name="connsiteX2" fmla="*/ 349845 w 4050390"/>
                    <a:gd name="connsiteY2" fmla="*/ 936663 h 4334120"/>
                    <a:gd name="connsiteX3" fmla="*/ 190819 w 4050390"/>
                    <a:gd name="connsiteY3" fmla="*/ 2672698 h 4334120"/>
                    <a:gd name="connsiteX4" fmla="*/ 204071 w 4050390"/>
                    <a:gd name="connsiteY4" fmla="*/ 4209950 h 4334120"/>
                    <a:gd name="connsiteX5" fmla="*/ 270332 w 4050390"/>
                    <a:gd name="connsiteY5" fmla="*/ 4249706 h 4334120"/>
                    <a:gd name="connsiteX6" fmla="*/ 3649637 w 4050390"/>
                    <a:gd name="connsiteY6" fmla="*/ 4302715 h 4334120"/>
                    <a:gd name="connsiteX7" fmla="*/ 4020697 w 4050390"/>
                    <a:gd name="connsiteY7" fmla="*/ 4249706 h 4334120"/>
                    <a:gd name="connsiteX8" fmla="*/ 3967689 w 4050390"/>
                    <a:gd name="connsiteY8" fmla="*/ 4156941 h 4334120"/>
                    <a:gd name="connsiteX9" fmla="*/ 3914680 w 4050390"/>
                    <a:gd name="connsiteY9" fmla="*/ 2526924 h 4334120"/>
                    <a:gd name="connsiteX10" fmla="*/ 3768906 w 4050390"/>
                    <a:gd name="connsiteY10" fmla="*/ 578854 h 4334120"/>
                    <a:gd name="connsiteX11" fmla="*/ 2152141 w 4050390"/>
                    <a:gd name="connsiteY11" fmla="*/ 22263 h 4334120"/>
                    <a:gd name="connsiteX12" fmla="*/ 1065463 w 4050390"/>
                    <a:gd name="connsiteY12" fmla="*/ 101776 h 4334120"/>
                    <a:gd name="connsiteX13" fmla="*/ 1065463 w 4050390"/>
                    <a:gd name="connsiteY13" fmla="*/ 101776 h 43341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4050390" h="4334120">
                      <a:moveTo>
                        <a:pt x="1277497" y="35515"/>
                      </a:moveTo>
                      <a:cubicBezTo>
                        <a:pt x="1089758" y="86315"/>
                        <a:pt x="902019" y="137115"/>
                        <a:pt x="747410" y="287306"/>
                      </a:cubicBezTo>
                      <a:cubicBezTo>
                        <a:pt x="592801" y="437497"/>
                        <a:pt x="442610" y="539098"/>
                        <a:pt x="349845" y="936663"/>
                      </a:cubicBezTo>
                      <a:cubicBezTo>
                        <a:pt x="257080" y="1334228"/>
                        <a:pt x="215115" y="2127150"/>
                        <a:pt x="190819" y="2672698"/>
                      </a:cubicBezTo>
                      <a:cubicBezTo>
                        <a:pt x="166523" y="3218246"/>
                        <a:pt x="190819" y="3947115"/>
                        <a:pt x="204071" y="4209950"/>
                      </a:cubicBezTo>
                      <a:cubicBezTo>
                        <a:pt x="217323" y="4472785"/>
                        <a:pt x="-303929" y="4234245"/>
                        <a:pt x="270332" y="4249706"/>
                      </a:cubicBezTo>
                      <a:cubicBezTo>
                        <a:pt x="844593" y="4265167"/>
                        <a:pt x="3024576" y="4302715"/>
                        <a:pt x="3649637" y="4302715"/>
                      </a:cubicBezTo>
                      <a:cubicBezTo>
                        <a:pt x="4274698" y="4302715"/>
                        <a:pt x="3967688" y="4274002"/>
                        <a:pt x="4020697" y="4249706"/>
                      </a:cubicBezTo>
                      <a:cubicBezTo>
                        <a:pt x="4073706" y="4225410"/>
                        <a:pt x="3985359" y="4444071"/>
                        <a:pt x="3967689" y="4156941"/>
                      </a:cubicBezTo>
                      <a:cubicBezTo>
                        <a:pt x="3950020" y="3869811"/>
                        <a:pt x="3947811" y="3123272"/>
                        <a:pt x="3914680" y="2526924"/>
                      </a:cubicBezTo>
                      <a:cubicBezTo>
                        <a:pt x="3881550" y="1930576"/>
                        <a:pt x="4062663" y="996298"/>
                        <a:pt x="3768906" y="578854"/>
                      </a:cubicBezTo>
                      <a:cubicBezTo>
                        <a:pt x="3475150" y="161411"/>
                        <a:pt x="2602715" y="101776"/>
                        <a:pt x="2152141" y="22263"/>
                      </a:cubicBezTo>
                      <a:cubicBezTo>
                        <a:pt x="1701567" y="-57250"/>
                        <a:pt x="1065463" y="101776"/>
                        <a:pt x="1065463" y="101776"/>
                      </a:cubicBezTo>
                      <a:lnTo>
                        <a:pt x="1065463" y="101776"/>
                      </a:lnTo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399" name="円/楕円 398"/>
                <p:cNvSpPr/>
                <p:nvPr/>
              </p:nvSpPr>
              <p:spPr>
                <a:xfrm>
                  <a:off x="3539968" y="2708920"/>
                  <a:ext cx="864096" cy="864096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400" name="弦 399"/>
                <p:cNvSpPr/>
                <p:nvPr/>
              </p:nvSpPr>
              <p:spPr>
                <a:xfrm rot="17413514">
                  <a:off x="3511875" y="2740803"/>
                  <a:ext cx="863204" cy="848977"/>
                </a:xfrm>
                <a:prstGeom prst="chord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401" name="円/楕円 400"/>
                <p:cNvSpPr/>
                <p:nvPr/>
              </p:nvSpPr>
              <p:spPr>
                <a:xfrm>
                  <a:off x="4913988" y="2708920"/>
                  <a:ext cx="864096" cy="864096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402" name="弦 401"/>
                <p:cNvSpPr/>
                <p:nvPr/>
              </p:nvSpPr>
              <p:spPr>
                <a:xfrm rot="17413514">
                  <a:off x="4885895" y="2740803"/>
                  <a:ext cx="863204" cy="848977"/>
                </a:xfrm>
                <a:prstGeom prst="chord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403" name="円/楕円 402"/>
                <p:cNvSpPr/>
                <p:nvPr/>
              </p:nvSpPr>
              <p:spPr>
                <a:xfrm>
                  <a:off x="3779912" y="2996952"/>
                  <a:ext cx="360040" cy="28803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404" name="円/楕円 403"/>
                <p:cNvSpPr/>
                <p:nvPr/>
              </p:nvSpPr>
              <p:spPr>
                <a:xfrm>
                  <a:off x="5137477" y="3021275"/>
                  <a:ext cx="360040" cy="28803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</p:grpSp>
          <p:grpSp>
            <p:nvGrpSpPr>
              <p:cNvPr id="394" name="グループ化 393"/>
              <p:cNvGrpSpPr/>
              <p:nvPr/>
            </p:nvGrpSpPr>
            <p:grpSpPr>
              <a:xfrm>
                <a:off x="4333282" y="3948385"/>
                <a:ext cx="880011" cy="701173"/>
                <a:chOff x="4109793" y="3844323"/>
                <a:chExt cx="1216771" cy="701173"/>
              </a:xfrm>
            </p:grpSpPr>
            <p:sp>
              <p:nvSpPr>
                <p:cNvPr id="396" name="フリーフォーム 395"/>
                <p:cNvSpPr/>
                <p:nvPr/>
              </p:nvSpPr>
              <p:spPr>
                <a:xfrm>
                  <a:off x="4109793" y="4052449"/>
                  <a:ext cx="1204329" cy="493047"/>
                </a:xfrm>
                <a:custGeom>
                  <a:avLst/>
                  <a:gdLst>
                    <a:gd name="connsiteX0" fmla="*/ 700746 w 1204329"/>
                    <a:gd name="connsiteY0" fmla="*/ 188247 h 493047"/>
                    <a:gd name="connsiteX1" fmla="*/ 528468 w 1204329"/>
                    <a:gd name="connsiteY1" fmla="*/ 201499 h 493047"/>
                    <a:gd name="connsiteX2" fmla="*/ 448955 w 1204329"/>
                    <a:gd name="connsiteY2" fmla="*/ 228003 h 493047"/>
                    <a:gd name="connsiteX3" fmla="*/ 369442 w 1204329"/>
                    <a:gd name="connsiteY3" fmla="*/ 281012 h 493047"/>
                    <a:gd name="connsiteX4" fmla="*/ 303181 w 1204329"/>
                    <a:gd name="connsiteY4" fmla="*/ 334021 h 493047"/>
                    <a:gd name="connsiteX5" fmla="*/ 236920 w 1204329"/>
                    <a:gd name="connsiteY5" fmla="*/ 400281 h 493047"/>
                    <a:gd name="connsiteX6" fmla="*/ 170659 w 1204329"/>
                    <a:gd name="connsiteY6" fmla="*/ 440038 h 493047"/>
                    <a:gd name="connsiteX7" fmla="*/ 130903 w 1204329"/>
                    <a:gd name="connsiteY7" fmla="*/ 466542 h 493047"/>
                    <a:gd name="connsiteX8" fmla="*/ 51390 w 1204329"/>
                    <a:gd name="connsiteY8" fmla="*/ 493047 h 493047"/>
                    <a:gd name="connsiteX9" fmla="*/ 24885 w 1204329"/>
                    <a:gd name="connsiteY9" fmla="*/ 347273 h 493047"/>
                    <a:gd name="connsiteX10" fmla="*/ 64642 w 1204329"/>
                    <a:gd name="connsiteY10" fmla="*/ 281012 h 493047"/>
                    <a:gd name="connsiteX11" fmla="*/ 91146 w 1204329"/>
                    <a:gd name="connsiteY11" fmla="*/ 241255 h 493047"/>
                    <a:gd name="connsiteX12" fmla="*/ 170659 w 1204329"/>
                    <a:gd name="connsiteY12" fmla="*/ 201499 h 493047"/>
                    <a:gd name="connsiteX13" fmla="*/ 250172 w 1204329"/>
                    <a:gd name="connsiteY13" fmla="*/ 135238 h 493047"/>
                    <a:gd name="connsiteX14" fmla="*/ 276677 w 1204329"/>
                    <a:gd name="connsiteY14" fmla="*/ 108734 h 493047"/>
                    <a:gd name="connsiteX15" fmla="*/ 329685 w 1204329"/>
                    <a:gd name="connsiteY15" fmla="*/ 82229 h 493047"/>
                    <a:gd name="connsiteX16" fmla="*/ 409198 w 1204329"/>
                    <a:gd name="connsiteY16" fmla="*/ 42473 h 493047"/>
                    <a:gd name="connsiteX17" fmla="*/ 448955 w 1204329"/>
                    <a:gd name="connsiteY17" fmla="*/ 15968 h 493047"/>
                    <a:gd name="connsiteX18" fmla="*/ 806764 w 1204329"/>
                    <a:gd name="connsiteY18" fmla="*/ 15968 h 493047"/>
                    <a:gd name="connsiteX19" fmla="*/ 926033 w 1204329"/>
                    <a:gd name="connsiteY19" fmla="*/ 42473 h 493047"/>
                    <a:gd name="connsiteX20" fmla="*/ 1005546 w 1204329"/>
                    <a:gd name="connsiteY20" fmla="*/ 68977 h 493047"/>
                    <a:gd name="connsiteX21" fmla="*/ 1045303 w 1204329"/>
                    <a:gd name="connsiteY21" fmla="*/ 95481 h 493047"/>
                    <a:gd name="connsiteX22" fmla="*/ 1071807 w 1204329"/>
                    <a:gd name="connsiteY22" fmla="*/ 121986 h 493047"/>
                    <a:gd name="connsiteX23" fmla="*/ 1111564 w 1204329"/>
                    <a:gd name="connsiteY23" fmla="*/ 135238 h 493047"/>
                    <a:gd name="connsiteX24" fmla="*/ 1151320 w 1204329"/>
                    <a:gd name="connsiteY24" fmla="*/ 161742 h 493047"/>
                    <a:gd name="connsiteX25" fmla="*/ 1204329 w 1204329"/>
                    <a:gd name="connsiteY25" fmla="*/ 228003 h 493047"/>
                    <a:gd name="connsiteX26" fmla="*/ 1191077 w 1204329"/>
                    <a:gd name="connsiteY26" fmla="*/ 320768 h 493047"/>
                    <a:gd name="connsiteX27" fmla="*/ 1164572 w 1204329"/>
                    <a:gd name="connsiteY27" fmla="*/ 347273 h 493047"/>
                    <a:gd name="connsiteX28" fmla="*/ 1098311 w 1204329"/>
                    <a:gd name="connsiteY28" fmla="*/ 334021 h 493047"/>
                    <a:gd name="connsiteX29" fmla="*/ 1018798 w 1204329"/>
                    <a:gd name="connsiteY29" fmla="*/ 307516 h 493047"/>
                    <a:gd name="connsiteX30" fmla="*/ 979042 w 1204329"/>
                    <a:gd name="connsiteY30" fmla="*/ 281012 h 493047"/>
                    <a:gd name="connsiteX31" fmla="*/ 939285 w 1204329"/>
                    <a:gd name="connsiteY31" fmla="*/ 267760 h 493047"/>
                    <a:gd name="connsiteX32" fmla="*/ 912781 w 1204329"/>
                    <a:gd name="connsiteY32" fmla="*/ 241255 h 493047"/>
                    <a:gd name="connsiteX33" fmla="*/ 873024 w 1204329"/>
                    <a:gd name="connsiteY33" fmla="*/ 228003 h 493047"/>
                    <a:gd name="connsiteX34" fmla="*/ 727250 w 1204329"/>
                    <a:gd name="connsiteY34" fmla="*/ 201499 h 493047"/>
                    <a:gd name="connsiteX35" fmla="*/ 674242 w 1204329"/>
                    <a:gd name="connsiteY35" fmla="*/ 188247 h 493047"/>
                    <a:gd name="connsiteX36" fmla="*/ 581477 w 1204329"/>
                    <a:gd name="connsiteY36" fmla="*/ 201499 h 493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1204329" h="493047">
                      <a:moveTo>
                        <a:pt x="700746" y="188247"/>
                      </a:moveTo>
                      <a:cubicBezTo>
                        <a:pt x="643320" y="192664"/>
                        <a:pt x="585359" y="192516"/>
                        <a:pt x="528468" y="201499"/>
                      </a:cubicBezTo>
                      <a:cubicBezTo>
                        <a:pt x="500872" y="205856"/>
                        <a:pt x="448955" y="228003"/>
                        <a:pt x="448955" y="228003"/>
                      </a:cubicBezTo>
                      <a:cubicBezTo>
                        <a:pt x="422451" y="245673"/>
                        <a:pt x="391967" y="258488"/>
                        <a:pt x="369442" y="281012"/>
                      </a:cubicBezTo>
                      <a:cubicBezTo>
                        <a:pt x="331675" y="318778"/>
                        <a:pt x="353333" y="300585"/>
                        <a:pt x="303181" y="334021"/>
                      </a:cubicBezTo>
                      <a:cubicBezTo>
                        <a:pt x="257744" y="402177"/>
                        <a:pt x="300028" y="349795"/>
                        <a:pt x="236920" y="400281"/>
                      </a:cubicBezTo>
                      <a:cubicBezTo>
                        <a:pt x="184944" y="441862"/>
                        <a:pt x="239704" y="417023"/>
                        <a:pt x="170659" y="440038"/>
                      </a:cubicBezTo>
                      <a:cubicBezTo>
                        <a:pt x="157407" y="448873"/>
                        <a:pt x="145457" y="460073"/>
                        <a:pt x="130903" y="466542"/>
                      </a:cubicBezTo>
                      <a:cubicBezTo>
                        <a:pt x="105373" y="477889"/>
                        <a:pt x="51390" y="493047"/>
                        <a:pt x="51390" y="493047"/>
                      </a:cubicBezTo>
                      <a:cubicBezTo>
                        <a:pt x="-28123" y="466541"/>
                        <a:pt x="2744" y="491194"/>
                        <a:pt x="24885" y="347273"/>
                      </a:cubicBezTo>
                      <a:cubicBezTo>
                        <a:pt x="32557" y="297406"/>
                        <a:pt x="36784" y="315834"/>
                        <a:pt x="64642" y="281012"/>
                      </a:cubicBezTo>
                      <a:cubicBezTo>
                        <a:pt x="74592" y="268575"/>
                        <a:pt x="79884" y="252517"/>
                        <a:pt x="91146" y="241255"/>
                      </a:cubicBezTo>
                      <a:cubicBezTo>
                        <a:pt x="116835" y="215566"/>
                        <a:pt x="138325" y="212277"/>
                        <a:pt x="170659" y="201499"/>
                      </a:cubicBezTo>
                      <a:cubicBezTo>
                        <a:pt x="253702" y="90775"/>
                        <a:pt x="167387" y="184908"/>
                        <a:pt x="250172" y="135238"/>
                      </a:cubicBezTo>
                      <a:cubicBezTo>
                        <a:pt x="260886" y="128810"/>
                        <a:pt x="266281" y="115665"/>
                        <a:pt x="276677" y="108734"/>
                      </a:cubicBezTo>
                      <a:cubicBezTo>
                        <a:pt x="293114" y="97776"/>
                        <a:pt x="312533" y="92030"/>
                        <a:pt x="329685" y="82229"/>
                      </a:cubicBezTo>
                      <a:cubicBezTo>
                        <a:pt x="401612" y="41128"/>
                        <a:pt x="336312" y="66768"/>
                        <a:pt x="409198" y="42473"/>
                      </a:cubicBezTo>
                      <a:cubicBezTo>
                        <a:pt x="422450" y="33638"/>
                        <a:pt x="434042" y="21561"/>
                        <a:pt x="448955" y="15968"/>
                      </a:cubicBezTo>
                      <a:cubicBezTo>
                        <a:pt x="543325" y="-19421"/>
                        <a:pt x="783320" y="14902"/>
                        <a:pt x="806764" y="15968"/>
                      </a:cubicBezTo>
                      <a:cubicBezTo>
                        <a:pt x="844585" y="23533"/>
                        <a:pt x="888610" y="31246"/>
                        <a:pt x="926033" y="42473"/>
                      </a:cubicBezTo>
                      <a:cubicBezTo>
                        <a:pt x="952793" y="50501"/>
                        <a:pt x="982300" y="53480"/>
                        <a:pt x="1005546" y="68977"/>
                      </a:cubicBezTo>
                      <a:cubicBezTo>
                        <a:pt x="1018798" y="77812"/>
                        <a:pt x="1032866" y="85531"/>
                        <a:pt x="1045303" y="95481"/>
                      </a:cubicBezTo>
                      <a:cubicBezTo>
                        <a:pt x="1055059" y="103286"/>
                        <a:pt x="1061093" y="115558"/>
                        <a:pt x="1071807" y="121986"/>
                      </a:cubicBezTo>
                      <a:cubicBezTo>
                        <a:pt x="1083785" y="129173"/>
                        <a:pt x="1098312" y="130821"/>
                        <a:pt x="1111564" y="135238"/>
                      </a:cubicBezTo>
                      <a:cubicBezTo>
                        <a:pt x="1124816" y="144073"/>
                        <a:pt x="1138883" y="151792"/>
                        <a:pt x="1151320" y="161742"/>
                      </a:cubicBezTo>
                      <a:cubicBezTo>
                        <a:pt x="1178293" y="183321"/>
                        <a:pt x="1184651" y="198487"/>
                        <a:pt x="1204329" y="228003"/>
                      </a:cubicBezTo>
                      <a:cubicBezTo>
                        <a:pt x="1199912" y="258925"/>
                        <a:pt x="1200955" y="291135"/>
                        <a:pt x="1191077" y="320768"/>
                      </a:cubicBezTo>
                      <a:cubicBezTo>
                        <a:pt x="1187126" y="332621"/>
                        <a:pt x="1176941" y="345506"/>
                        <a:pt x="1164572" y="347273"/>
                      </a:cubicBezTo>
                      <a:cubicBezTo>
                        <a:pt x="1142274" y="350459"/>
                        <a:pt x="1120042" y="339948"/>
                        <a:pt x="1098311" y="334021"/>
                      </a:cubicBezTo>
                      <a:cubicBezTo>
                        <a:pt x="1071357" y="326670"/>
                        <a:pt x="1018798" y="307516"/>
                        <a:pt x="1018798" y="307516"/>
                      </a:cubicBezTo>
                      <a:cubicBezTo>
                        <a:pt x="1005546" y="298681"/>
                        <a:pt x="993288" y="288135"/>
                        <a:pt x="979042" y="281012"/>
                      </a:cubicBezTo>
                      <a:cubicBezTo>
                        <a:pt x="966548" y="274765"/>
                        <a:pt x="951263" y="274947"/>
                        <a:pt x="939285" y="267760"/>
                      </a:cubicBezTo>
                      <a:cubicBezTo>
                        <a:pt x="928571" y="261332"/>
                        <a:pt x="923495" y="247683"/>
                        <a:pt x="912781" y="241255"/>
                      </a:cubicBezTo>
                      <a:cubicBezTo>
                        <a:pt x="900803" y="234068"/>
                        <a:pt x="886456" y="231841"/>
                        <a:pt x="873024" y="228003"/>
                      </a:cubicBezTo>
                      <a:cubicBezTo>
                        <a:pt x="794122" y="205460"/>
                        <a:pt x="830484" y="220269"/>
                        <a:pt x="727250" y="201499"/>
                      </a:cubicBezTo>
                      <a:cubicBezTo>
                        <a:pt x="709331" y="198241"/>
                        <a:pt x="691911" y="192664"/>
                        <a:pt x="674242" y="188247"/>
                      </a:cubicBezTo>
                      <a:cubicBezTo>
                        <a:pt x="590372" y="202225"/>
                        <a:pt x="621599" y="201499"/>
                        <a:pt x="581477" y="201499"/>
                      </a:cubicBezTo>
                    </a:path>
                  </a:pathLst>
                </a:custGeom>
                <a:solidFill>
                  <a:srgbClr val="FF66F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397" name="フリーフォーム 396"/>
                <p:cNvSpPr/>
                <p:nvPr/>
              </p:nvSpPr>
              <p:spPr>
                <a:xfrm>
                  <a:off x="4122235" y="3844323"/>
                  <a:ext cx="1204329" cy="493047"/>
                </a:xfrm>
                <a:custGeom>
                  <a:avLst/>
                  <a:gdLst>
                    <a:gd name="connsiteX0" fmla="*/ 700746 w 1204329"/>
                    <a:gd name="connsiteY0" fmla="*/ 188247 h 493047"/>
                    <a:gd name="connsiteX1" fmla="*/ 528468 w 1204329"/>
                    <a:gd name="connsiteY1" fmla="*/ 201499 h 493047"/>
                    <a:gd name="connsiteX2" fmla="*/ 448955 w 1204329"/>
                    <a:gd name="connsiteY2" fmla="*/ 228003 h 493047"/>
                    <a:gd name="connsiteX3" fmla="*/ 369442 w 1204329"/>
                    <a:gd name="connsiteY3" fmla="*/ 281012 h 493047"/>
                    <a:gd name="connsiteX4" fmla="*/ 303181 w 1204329"/>
                    <a:gd name="connsiteY4" fmla="*/ 334021 h 493047"/>
                    <a:gd name="connsiteX5" fmla="*/ 236920 w 1204329"/>
                    <a:gd name="connsiteY5" fmla="*/ 400281 h 493047"/>
                    <a:gd name="connsiteX6" fmla="*/ 170659 w 1204329"/>
                    <a:gd name="connsiteY6" fmla="*/ 440038 h 493047"/>
                    <a:gd name="connsiteX7" fmla="*/ 130903 w 1204329"/>
                    <a:gd name="connsiteY7" fmla="*/ 466542 h 493047"/>
                    <a:gd name="connsiteX8" fmla="*/ 51390 w 1204329"/>
                    <a:gd name="connsiteY8" fmla="*/ 493047 h 493047"/>
                    <a:gd name="connsiteX9" fmla="*/ 24885 w 1204329"/>
                    <a:gd name="connsiteY9" fmla="*/ 347273 h 493047"/>
                    <a:gd name="connsiteX10" fmla="*/ 64642 w 1204329"/>
                    <a:gd name="connsiteY10" fmla="*/ 281012 h 493047"/>
                    <a:gd name="connsiteX11" fmla="*/ 91146 w 1204329"/>
                    <a:gd name="connsiteY11" fmla="*/ 241255 h 493047"/>
                    <a:gd name="connsiteX12" fmla="*/ 170659 w 1204329"/>
                    <a:gd name="connsiteY12" fmla="*/ 201499 h 493047"/>
                    <a:gd name="connsiteX13" fmla="*/ 250172 w 1204329"/>
                    <a:gd name="connsiteY13" fmla="*/ 135238 h 493047"/>
                    <a:gd name="connsiteX14" fmla="*/ 276677 w 1204329"/>
                    <a:gd name="connsiteY14" fmla="*/ 108734 h 493047"/>
                    <a:gd name="connsiteX15" fmla="*/ 329685 w 1204329"/>
                    <a:gd name="connsiteY15" fmla="*/ 82229 h 493047"/>
                    <a:gd name="connsiteX16" fmla="*/ 409198 w 1204329"/>
                    <a:gd name="connsiteY16" fmla="*/ 42473 h 493047"/>
                    <a:gd name="connsiteX17" fmla="*/ 448955 w 1204329"/>
                    <a:gd name="connsiteY17" fmla="*/ 15968 h 493047"/>
                    <a:gd name="connsiteX18" fmla="*/ 806764 w 1204329"/>
                    <a:gd name="connsiteY18" fmla="*/ 15968 h 493047"/>
                    <a:gd name="connsiteX19" fmla="*/ 926033 w 1204329"/>
                    <a:gd name="connsiteY19" fmla="*/ 42473 h 493047"/>
                    <a:gd name="connsiteX20" fmla="*/ 1005546 w 1204329"/>
                    <a:gd name="connsiteY20" fmla="*/ 68977 h 493047"/>
                    <a:gd name="connsiteX21" fmla="*/ 1045303 w 1204329"/>
                    <a:gd name="connsiteY21" fmla="*/ 95481 h 493047"/>
                    <a:gd name="connsiteX22" fmla="*/ 1071807 w 1204329"/>
                    <a:gd name="connsiteY22" fmla="*/ 121986 h 493047"/>
                    <a:gd name="connsiteX23" fmla="*/ 1111564 w 1204329"/>
                    <a:gd name="connsiteY23" fmla="*/ 135238 h 493047"/>
                    <a:gd name="connsiteX24" fmla="*/ 1151320 w 1204329"/>
                    <a:gd name="connsiteY24" fmla="*/ 161742 h 493047"/>
                    <a:gd name="connsiteX25" fmla="*/ 1204329 w 1204329"/>
                    <a:gd name="connsiteY25" fmla="*/ 228003 h 493047"/>
                    <a:gd name="connsiteX26" fmla="*/ 1191077 w 1204329"/>
                    <a:gd name="connsiteY26" fmla="*/ 320768 h 493047"/>
                    <a:gd name="connsiteX27" fmla="*/ 1164572 w 1204329"/>
                    <a:gd name="connsiteY27" fmla="*/ 347273 h 493047"/>
                    <a:gd name="connsiteX28" fmla="*/ 1098311 w 1204329"/>
                    <a:gd name="connsiteY28" fmla="*/ 334021 h 493047"/>
                    <a:gd name="connsiteX29" fmla="*/ 1018798 w 1204329"/>
                    <a:gd name="connsiteY29" fmla="*/ 307516 h 493047"/>
                    <a:gd name="connsiteX30" fmla="*/ 979042 w 1204329"/>
                    <a:gd name="connsiteY30" fmla="*/ 281012 h 493047"/>
                    <a:gd name="connsiteX31" fmla="*/ 939285 w 1204329"/>
                    <a:gd name="connsiteY31" fmla="*/ 267760 h 493047"/>
                    <a:gd name="connsiteX32" fmla="*/ 912781 w 1204329"/>
                    <a:gd name="connsiteY32" fmla="*/ 241255 h 493047"/>
                    <a:gd name="connsiteX33" fmla="*/ 873024 w 1204329"/>
                    <a:gd name="connsiteY33" fmla="*/ 228003 h 493047"/>
                    <a:gd name="connsiteX34" fmla="*/ 727250 w 1204329"/>
                    <a:gd name="connsiteY34" fmla="*/ 201499 h 493047"/>
                    <a:gd name="connsiteX35" fmla="*/ 674242 w 1204329"/>
                    <a:gd name="connsiteY35" fmla="*/ 188247 h 493047"/>
                    <a:gd name="connsiteX36" fmla="*/ 581477 w 1204329"/>
                    <a:gd name="connsiteY36" fmla="*/ 201499 h 493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1204329" h="493047">
                      <a:moveTo>
                        <a:pt x="700746" y="188247"/>
                      </a:moveTo>
                      <a:cubicBezTo>
                        <a:pt x="643320" y="192664"/>
                        <a:pt x="585359" y="192516"/>
                        <a:pt x="528468" y="201499"/>
                      </a:cubicBezTo>
                      <a:cubicBezTo>
                        <a:pt x="500872" y="205856"/>
                        <a:pt x="448955" y="228003"/>
                        <a:pt x="448955" y="228003"/>
                      </a:cubicBezTo>
                      <a:cubicBezTo>
                        <a:pt x="422451" y="245673"/>
                        <a:pt x="391967" y="258488"/>
                        <a:pt x="369442" y="281012"/>
                      </a:cubicBezTo>
                      <a:cubicBezTo>
                        <a:pt x="331675" y="318778"/>
                        <a:pt x="353333" y="300585"/>
                        <a:pt x="303181" y="334021"/>
                      </a:cubicBezTo>
                      <a:cubicBezTo>
                        <a:pt x="257744" y="402177"/>
                        <a:pt x="300028" y="349795"/>
                        <a:pt x="236920" y="400281"/>
                      </a:cubicBezTo>
                      <a:cubicBezTo>
                        <a:pt x="184944" y="441862"/>
                        <a:pt x="239704" y="417023"/>
                        <a:pt x="170659" y="440038"/>
                      </a:cubicBezTo>
                      <a:cubicBezTo>
                        <a:pt x="157407" y="448873"/>
                        <a:pt x="145457" y="460073"/>
                        <a:pt x="130903" y="466542"/>
                      </a:cubicBezTo>
                      <a:cubicBezTo>
                        <a:pt x="105373" y="477889"/>
                        <a:pt x="51390" y="493047"/>
                        <a:pt x="51390" y="493047"/>
                      </a:cubicBezTo>
                      <a:cubicBezTo>
                        <a:pt x="-28123" y="466541"/>
                        <a:pt x="2744" y="491194"/>
                        <a:pt x="24885" y="347273"/>
                      </a:cubicBezTo>
                      <a:cubicBezTo>
                        <a:pt x="32557" y="297406"/>
                        <a:pt x="36784" y="315834"/>
                        <a:pt x="64642" y="281012"/>
                      </a:cubicBezTo>
                      <a:cubicBezTo>
                        <a:pt x="74592" y="268575"/>
                        <a:pt x="79884" y="252517"/>
                        <a:pt x="91146" y="241255"/>
                      </a:cubicBezTo>
                      <a:cubicBezTo>
                        <a:pt x="116835" y="215566"/>
                        <a:pt x="138325" y="212277"/>
                        <a:pt x="170659" y="201499"/>
                      </a:cubicBezTo>
                      <a:cubicBezTo>
                        <a:pt x="253702" y="90775"/>
                        <a:pt x="167387" y="184908"/>
                        <a:pt x="250172" y="135238"/>
                      </a:cubicBezTo>
                      <a:cubicBezTo>
                        <a:pt x="260886" y="128810"/>
                        <a:pt x="266281" y="115665"/>
                        <a:pt x="276677" y="108734"/>
                      </a:cubicBezTo>
                      <a:cubicBezTo>
                        <a:pt x="293114" y="97776"/>
                        <a:pt x="312533" y="92030"/>
                        <a:pt x="329685" y="82229"/>
                      </a:cubicBezTo>
                      <a:cubicBezTo>
                        <a:pt x="401612" y="41128"/>
                        <a:pt x="336312" y="66768"/>
                        <a:pt x="409198" y="42473"/>
                      </a:cubicBezTo>
                      <a:cubicBezTo>
                        <a:pt x="422450" y="33638"/>
                        <a:pt x="434042" y="21561"/>
                        <a:pt x="448955" y="15968"/>
                      </a:cubicBezTo>
                      <a:cubicBezTo>
                        <a:pt x="543325" y="-19421"/>
                        <a:pt x="783320" y="14902"/>
                        <a:pt x="806764" y="15968"/>
                      </a:cubicBezTo>
                      <a:cubicBezTo>
                        <a:pt x="844585" y="23533"/>
                        <a:pt x="888610" y="31246"/>
                        <a:pt x="926033" y="42473"/>
                      </a:cubicBezTo>
                      <a:cubicBezTo>
                        <a:pt x="952793" y="50501"/>
                        <a:pt x="982300" y="53480"/>
                        <a:pt x="1005546" y="68977"/>
                      </a:cubicBezTo>
                      <a:cubicBezTo>
                        <a:pt x="1018798" y="77812"/>
                        <a:pt x="1032866" y="85531"/>
                        <a:pt x="1045303" y="95481"/>
                      </a:cubicBezTo>
                      <a:cubicBezTo>
                        <a:pt x="1055059" y="103286"/>
                        <a:pt x="1061093" y="115558"/>
                        <a:pt x="1071807" y="121986"/>
                      </a:cubicBezTo>
                      <a:cubicBezTo>
                        <a:pt x="1083785" y="129173"/>
                        <a:pt x="1098312" y="130821"/>
                        <a:pt x="1111564" y="135238"/>
                      </a:cubicBezTo>
                      <a:cubicBezTo>
                        <a:pt x="1124816" y="144073"/>
                        <a:pt x="1138883" y="151792"/>
                        <a:pt x="1151320" y="161742"/>
                      </a:cubicBezTo>
                      <a:cubicBezTo>
                        <a:pt x="1178293" y="183321"/>
                        <a:pt x="1184651" y="198487"/>
                        <a:pt x="1204329" y="228003"/>
                      </a:cubicBezTo>
                      <a:cubicBezTo>
                        <a:pt x="1199912" y="258925"/>
                        <a:pt x="1200955" y="291135"/>
                        <a:pt x="1191077" y="320768"/>
                      </a:cubicBezTo>
                      <a:cubicBezTo>
                        <a:pt x="1187126" y="332621"/>
                        <a:pt x="1176941" y="345506"/>
                        <a:pt x="1164572" y="347273"/>
                      </a:cubicBezTo>
                      <a:cubicBezTo>
                        <a:pt x="1142274" y="350459"/>
                        <a:pt x="1120042" y="339948"/>
                        <a:pt x="1098311" y="334021"/>
                      </a:cubicBezTo>
                      <a:cubicBezTo>
                        <a:pt x="1071357" y="326670"/>
                        <a:pt x="1018798" y="307516"/>
                        <a:pt x="1018798" y="307516"/>
                      </a:cubicBezTo>
                      <a:cubicBezTo>
                        <a:pt x="1005546" y="298681"/>
                        <a:pt x="993288" y="288135"/>
                        <a:pt x="979042" y="281012"/>
                      </a:cubicBezTo>
                      <a:cubicBezTo>
                        <a:pt x="966548" y="274765"/>
                        <a:pt x="951263" y="274947"/>
                        <a:pt x="939285" y="267760"/>
                      </a:cubicBezTo>
                      <a:cubicBezTo>
                        <a:pt x="928571" y="261332"/>
                        <a:pt x="923495" y="247683"/>
                        <a:pt x="912781" y="241255"/>
                      </a:cubicBezTo>
                      <a:cubicBezTo>
                        <a:pt x="900803" y="234068"/>
                        <a:pt x="886456" y="231841"/>
                        <a:pt x="873024" y="228003"/>
                      </a:cubicBezTo>
                      <a:cubicBezTo>
                        <a:pt x="794122" y="205460"/>
                        <a:pt x="830484" y="220269"/>
                        <a:pt x="727250" y="201499"/>
                      </a:cubicBezTo>
                      <a:cubicBezTo>
                        <a:pt x="709331" y="198241"/>
                        <a:pt x="691911" y="192664"/>
                        <a:pt x="674242" y="188247"/>
                      </a:cubicBezTo>
                      <a:cubicBezTo>
                        <a:pt x="590372" y="202225"/>
                        <a:pt x="621599" y="201499"/>
                        <a:pt x="581477" y="201499"/>
                      </a:cubicBezTo>
                    </a:path>
                  </a:pathLst>
                </a:custGeom>
                <a:solidFill>
                  <a:srgbClr val="FF66F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</p:grpSp>
          <p:sp>
            <p:nvSpPr>
              <p:cNvPr id="395" name="正方形/長方形 394"/>
              <p:cNvSpPr/>
              <p:nvPr/>
            </p:nvSpPr>
            <p:spPr>
              <a:xfrm>
                <a:off x="3211081" y="1525873"/>
                <a:ext cx="3110384" cy="1353091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ja-JP" altLang="en-US" sz="2000" b="0" cap="none" spc="0" dirty="0" smtClean="0">
                    <a:ln w="18415" cmpd="sng">
                      <a:solidFill>
                        <a:sysClr val="windowText" lastClr="000000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</a:rPr>
                  <a:t>もんだい</a:t>
                </a:r>
                <a:endParaRPr lang="ja-JP" altLang="en-US" sz="2000" b="0" cap="none" spc="0" dirty="0">
                  <a:ln w="18415" cmpd="sng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276" name="グループ化 275"/>
            <p:cNvGrpSpPr/>
            <p:nvPr/>
          </p:nvGrpSpPr>
          <p:grpSpPr>
            <a:xfrm>
              <a:off x="2005848" y="3429000"/>
              <a:ext cx="1455374" cy="1384722"/>
              <a:chOff x="2744777" y="1484784"/>
              <a:chExt cx="4050390" cy="4682851"/>
            </a:xfrm>
          </p:grpSpPr>
          <p:grpSp>
            <p:nvGrpSpPr>
              <p:cNvPr id="381" name="グループ化 380"/>
              <p:cNvGrpSpPr/>
              <p:nvPr/>
            </p:nvGrpSpPr>
            <p:grpSpPr>
              <a:xfrm>
                <a:off x="2744777" y="1484784"/>
                <a:ext cx="4050390" cy="4682851"/>
                <a:chOff x="2668961" y="1844824"/>
                <a:chExt cx="4050390" cy="4682851"/>
              </a:xfrm>
            </p:grpSpPr>
            <p:sp>
              <p:nvSpPr>
                <p:cNvPr id="386" name="フリーフォーム 385"/>
                <p:cNvSpPr/>
                <p:nvPr/>
              </p:nvSpPr>
              <p:spPr>
                <a:xfrm>
                  <a:off x="2668961" y="1844824"/>
                  <a:ext cx="4050390" cy="4682851"/>
                </a:xfrm>
                <a:custGeom>
                  <a:avLst/>
                  <a:gdLst>
                    <a:gd name="connsiteX0" fmla="*/ 1277497 w 4050390"/>
                    <a:gd name="connsiteY0" fmla="*/ 35515 h 4334120"/>
                    <a:gd name="connsiteX1" fmla="*/ 747410 w 4050390"/>
                    <a:gd name="connsiteY1" fmla="*/ 287306 h 4334120"/>
                    <a:gd name="connsiteX2" fmla="*/ 349845 w 4050390"/>
                    <a:gd name="connsiteY2" fmla="*/ 936663 h 4334120"/>
                    <a:gd name="connsiteX3" fmla="*/ 190819 w 4050390"/>
                    <a:gd name="connsiteY3" fmla="*/ 2672698 h 4334120"/>
                    <a:gd name="connsiteX4" fmla="*/ 204071 w 4050390"/>
                    <a:gd name="connsiteY4" fmla="*/ 4209950 h 4334120"/>
                    <a:gd name="connsiteX5" fmla="*/ 270332 w 4050390"/>
                    <a:gd name="connsiteY5" fmla="*/ 4249706 h 4334120"/>
                    <a:gd name="connsiteX6" fmla="*/ 3649637 w 4050390"/>
                    <a:gd name="connsiteY6" fmla="*/ 4302715 h 4334120"/>
                    <a:gd name="connsiteX7" fmla="*/ 4020697 w 4050390"/>
                    <a:gd name="connsiteY7" fmla="*/ 4249706 h 4334120"/>
                    <a:gd name="connsiteX8" fmla="*/ 3967689 w 4050390"/>
                    <a:gd name="connsiteY8" fmla="*/ 4156941 h 4334120"/>
                    <a:gd name="connsiteX9" fmla="*/ 3914680 w 4050390"/>
                    <a:gd name="connsiteY9" fmla="*/ 2526924 h 4334120"/>
                    <a:gd name="connsiteX10" fmla="*/ 3768906 w 4050390"/>
                    <a:gd name="connsiteY10" fmla="*/ 578854 h 4334120"/>
                    <a:gd name="connsiteX11" fmla="*/ 2152141 w 4050390"/>
                    <a:gd name="connsiteY11" fmla="*/ 22263 h 4334120"/>
                    <a:gd name="connsiteX12" fmla="*/ 1065463 w 4050390"/>
                    <a:gd name="connsiteY12" fmla="*/ 101776 h 4334120"/>
                    <a:gd name="connsiteX13" fmla="*/ 1065463 w 4050390"/>
                    <a:gd name="connsiteY13" fmla="*/ 101776 h 43341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4050390" h="4334120">
                      <a:moveTo>
                        <a:pt x="1277497" y="35515"/>
                      </a:moveTo>
                      <a:cubicBezTo>
                        <a:pt x="1089758" y="86315"/>
                        <a:pt x="902019" y="137115"/>
                        <a:pt x="747410" y="287306"/>
                      </a:cubicBezTo>
                      <a:cubicBezTo>
                        <a:pt x="592801" y="437497"/>
                        <a:pt x="442610" y="539098"/>
                        <a:pt x="349845" y="936663"/>
                      </a:cubicBezTo>
                      <a:cubicBezTo>
                        <a:pt x="257080" y="1334228"/>
                        <a:pt x="215115" y="2127150"/>
                        <a:pt x="190819" y="2672698"/>
                      </a:cubicBezTo>
                      <a:cubicBezTo>
                        <a:pt x="166523" y="3218246"/>
                        <a:pt x="190819" y="3947115"/>
                        <a:pt x="204071" y="4209950"/>
                      </a:cubicBezTo>
                      <a:cubicBezTo>
                        <a:pt x="217323" y="4472785"/>
                        <a:pt x="-303929" y="4234245"/>
                        <a:pt x="270332" y="4249706"/>
                      </a:cubicBezTo>
                      <a:cubicBezTo>
                        <a:pt x="844593" y="4265167"/>
                        <a:pt x="3024576" y="4302715"/>
                        <a:pt x="3649637" y="4302715"/>
                      </a:cubicBezTo>
                      <a:cubicBezTo>
                        <a:pt x="4274698" y="4302715"/>
                        <a:pt x="3967688" y="4274002"/>
                        <a:pt x="4020697" y="4249706"/>
                      </a:cubicBezTo>
                      <a:cubicBezTo>
                        <a:pt x="4073706" y="4225410"/>
                        <a:pt x="3985359" y="4444071"/>
                        <a:pt x="3967689" y="4156941"/>
                      </a:cubicBezTo>
                      <a:cubicBezTo>
                        <a:pt x="3950020" y="3869811"/>
                        <a:pt x="3947811" y="3123272"/>
                        <a:pt x="3914680" y="2526924"/>
                      </a:cubicBezTo>
                      <a:cubicBezTo>
                        <a:pt x="3881550" y="1930576"/>
                        <a:pt x="4062663" y="996298"/>
                        <a:pt x="3768906" y="578854"/>
                      </a:cubicBezTo>
                      <a:cubicBezTo>
                        <a:pt x="3475150" y="161411"/>
                        <a:pt x="2602715" y="101776"/>
                        <a:pt x="2152141" y="22263"/>
                      </a:cubicBezTo>
                      <a:cubicBezTo>
                        <a:pt x="1701567" y="-57250"/>
                        <a:pt x="1065463" y="101776"/>
                        <a:pt x="1065463" y="101776"/>
                      </a:cubicBezTo>
                      <a:lnTo>
                        <a:pt x="1065463" y="101776"/>
                      </a:lnTo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387" name="円/楕円 386"/>
                <p:cNvSpPr/>
                <p:nvPr/>
              </p:nvSpPr>
              <p:spPr>
                <a:xfrm>
                  <a:off x="3539968" y="2708920"/>
                  <a:ext cx="864096" cy="864096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388" name="弦 387"/>
                <p:cNvSpPr/>
                <p:nvPr/>
              </p:nvSpPr>
              <p:spPr>
                <a:xfrm rot="17413514">
                  <a:off x="3511875" y="2740803"/>
                  <a:ext cx="863204" cy="848977"/>
                </a:xfrm>
                <a:prstGeom prst="chord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389" name="円/楕円 388"/>
                <p:cNvSpPr/>
                <p:nvPr/>
              </p:nvSpPr>
              <p:spPr>
                <a:xfrm>
                  <a:off x="4913988" y="2708920"/>
                  <a:ext cx="864096" cy="864096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390" name="弦 389"/>
                <p:cNvSpPr/>
                <p:nvPr/>
              </p:nvSpPr>
              <p:spPr>
                <a:xfrm rot="17413514">
                  <a:off x="4885895" y="2740803"/>
                  <a:ext cx="863204" cy="848977"/>
                </a:xfrm>
                <a:prstGeom prst="chord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391" name="円/楕円 390"/>
                <p:cNvSpPr/>
                <p:nvPr/>
              </p:nvSpPr>
              <p:spPr>
                <a:xfrm>
                  <a:off x="3779912" y="2996952"/>
                  <a:ext cx="360040" cy="28803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392" name="円/楕円 391"/>
                <p:cNvSpPr/>
                <p:nvPr/>
              </p:nvSpPr>
              <p:spPr>
                <a:xfrm>
                  <a:off x="5137477" y="3021275"/>
                  <a:ext cx="360040" cy="28803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</p:grpSp>
          <p:grpSp>
            <p:nvGrpSpPr>
              <p:cNvPr id="382" name="グループ化 381"/>
              <p:cNvGrpSpPr/>
              <p:nvPr/>
            </p:nvGrpSpPr>
            <p:grpSpPr>
              <a:xfrm>
                <a:off x="4333282" y="3948385"/>
                <a:ext cx="880011" cy="701173"/>
                <a:chOff x="4109793" y="3844323"/>
                <a:chExt cx="1216771" cy="701173"/>
              </a:xfrm>
            </p:grpSpPr>
            <p:sp>
              <p:nvSpPr>
                <p:cNvPr id="384" name="フリーフォーム 383"/>
                <p:cNvSpPr/>
                <p:nvPr/>
              </p:nvSpPr>
              <p:spPr>
                <a:xfrm>
                  <a:off x="4109793" y="4052449"/>
                  <a:ext cx="1204329" cy="493047"/>
                </a:xfrm>
                <a:custGeom>
                  <a:avLst/>
                  <a:gdLst>
                    <a:gd name="connsiteX0" fmla="*/ 700746 w 1204329"/>
                    <a:gd name="connsiteY0" fmla="*/ 188247 h 493047"/>
                    <a:gd name="connsiteX1" fmla="*/ 528468 w 1204329"/>
                    <a:gd name="connsiteY1" fmla="*/ 201499 h 493047"/>
                    <a:gd name="connsiteX2" fmla="*/ 448955 w 1204329"/>
                    <a:gd name="connsiteY2" fmla="*/ 228003 h 493047"/>
                    <a:gd name="connsiteX3" fmla="*/ 369442 w 1204329"/>
                    <a:gd name="connsiteY3" fmla="*/ 281012 h 493047"/>
                    <a:gd name="connsiteX4" fmla="*/ 303181 w 1204329"/>
                    <a:gd name="connsiteY4" fmla="*/ 334021 h 493047"/>
                    <a:gd name="connsiteX5" fmla="*/ 236920 w 1204329"/>
                    <a:gd name="connsiteY5" fmla="*/ 400281 h 493047"/>
                    <a:gd name="connsiteX6" fmla="*/ 170659 w 1204329"/>
                    <a:gd name="connsiteY6" fmla="*/ 440038 h 493047"/>
                    <a:gd name="connsiteX7" fmla="*/ 130903 w 1204329"/>
                    <a:gd name="connsiteY7" fmla="*/ 466542 h 493047"/>
                    <a:gd name="connsiteX8" fmla="*/ 51390 w 1204329"/>
                    <a:gd name="connsiteY8" fmla="*/ 493047 h 493047"/>
                    <a:gd name="connsiteX9" fmla="*/ 24885 w 1204329"/>
                    <a:gd name="connsiteY9" fmla="*/ 347273 h 493047"/>
                    <a:gd name="connsiteX10" fmla="*/ 64642 w 1204329"/>
                    <a:gd name="connsiteY10" fmla="*/ 281012 h 493047"/>
                    <a:gd name="connsiteX11" fmla="*/ 91146 w 1204329"/>
                    <a:gd name="connsiteY11" fmla="*/ 241255 h 493047"/>
                    <a:gd name="connsiteX12" fmla="*/ 170659 w 1204329"/>
                    <a:gd name="connsiteY12" fmla="*/ 201499 h 493047"/>
                    <a:gd name="connsiteX13" fmla="*/ 250172 w 1204329"/>
                    <a:gd name="connsiteY13" fmla="*/ 135238 h 493047"/>
                    <a:gd name="connsiteX14" fmla="*/ 276677 w 1204329"/>
                    <a:gd name="connsiteY14" fmla="*/ 108734 h 493047"/>
                    <a:gd name="connsiteX15" fmla="*/ 329685 w 1204329"/>
                    <a:gd name="connsiteY15" fmla="*/ 82229 h 493047"/>
                    <a:gd name="connsiteX16" fmla="*/ 409198 w 1204329"/>
                    <a:gd name="connsiteY16" fmla="*/ 42473 h 493047"/>
                    <a:gd name="connsiteX17" fmla="*/ 448955 w 1204329"/>
                    <a:gd name="connsiteY17" fmla="*/ 15968 h 493047"/>
                    <a:gd name="connsiteX18" fmla="*/ 806764 w 1204329"/>
                    <a:gd name="connsiteY18" fmla="*/ 15968 h 493047"/>
                    <a:gd name="connsiteX19" fmla="*/ 926033 w 1204329"/>
                    <a:gd name="connsiteY19" fmla="*/ 42473 h 493047"/>
                    <a:gd name="connsiteX20" fmla="*/ 1005546 w 1204329"/>
                    <a:gd name="connsiteY20" fmla="*/ 68977 h 493047"/>
                    <a:gd name="connsiteX21" fmla="*/ 1045303 w 1204329"/>
                    <a:gd name="connsiteY21" fmla="*/ 95481 h 493047"/>
                    <a:gd name="connsiteX22" fmla="*/ 1071807 w 1204329"/>
                    <a:gd name="connsiteY22" fmla="*/ 121986 h 493047"/>
                    <a:gd name="connsiteX23" fmla="*/ 1111564 w 1204329"/>
                    <a:gd name="connsiteY23" fmla="*/ 135238 h 493047"/>
                    <a:gd name="connsiteX24" fmla="*/ 1151320 w 1204329"/>
                    <a:gd name="connsiteY24" fmla="*/ 161742 h 493047"/>
                    <a:gd name="connsiteX25" fmla="*/ 1204329 w 1204329"/>
                    <a:gd name="connsiteY25" fmla="*/ 228003 h 493047"/>
                    <a:gd name="connsiteX26" fmla="*/ 1191077 w 1204329"/>
                    <a:gd name="connsiteY26" fmla="*/ 320768 h 493047"/>
                    <a:gd name="connsiteX27" fmla="*/ 1164572 w 1204329"/>
                    <a:gd name="connsiteY27" fmla="*/ 347273 h 493047"/>
                    <a:gd name="connsiteX28" fmla="*/ 1098311 w 1204329"/>
                    <a:gd name="connsiteY28" fmla="*/ 334021 h 493047"/>
                    <a:gd name="connsiteX29" fmla="*/ 1018798 w 1204329"/>
                    <a:gd name="connsiteY29" fmla="*/ 307516 h 493047"/>
                    <a:gd name="connsiteX30" fmla="*/ 979042 w 1204329"/>
                    <a:gd name="connsiteY30" fmla="*/ 281012 h 493047"/>
                    <a:gd name="connsiteX31" fmla="*/ 939285 w 1204329"/>
                    <a:gd name="connsiteY31" fmla="*/ 267760 h 493047"/>
                    <a:gd name="connsiteX32" fmla="*/ 912781 w 1204329"/>
                    <a:gd name="connsiteY32" fmla="*/ 241255 h 493047"/>
                    <a:gd name="connsiteX33" fmla="*/ 873024 w 1204329"/>
                    <a:gd name="connsiteY33" fmla="*/ 228003 h 493047"/>
                    <a:gd name="connsiteX34" fmla="*/ 727250 w 1204329"/>
                    <a:gd name="connsiteY34" fmla="*/ 201499 h 493047"/>
                    <a:gd name="connsiteX35" fmla="*/ 674242 w 1204329"/>
                    <a:gd name="connsiteY35" fmla="*/ 188247 h 493047"/>
                    <a:gd name="connsiteX36" fmla="*/ 581477 w 1204329"/>
                    <a:gd name="connsiteY36" fmla="*/ 201499 h 493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1204329" h="493047">
                      <a:moveTo>
                        <a:pt x="700746" y="188247"/>
                      </a:moveTo>
                      <a:cubicBezTo>
                        <a:pt x="643320" y="192664"/>
                        <a:pt x="585359" y="192516"/>
                        <a:pt x="528468" y="201499"/>
                      </a:cubicBezTo>
                      <a:cubicBezTo>
                        <a:pt x="500872" y="205856"/>
                        <a:pt x="448955" y="228003"/>
                        <a:pt x="448955" y="228003"/>
                      </a:cubicBezTo>
                      <a:cubicBezTo>
                        <a:pt x="422451" y="245673"/>
                        <a:pt x="391967" y="258488"/>
                        <a:pt x="369442" y="281012"/>
                      </a:cubicBezTo>
                      <a:cubicBezTo>
                        <a:pt x="331675" y="318778"/>
                        <a:pt x="353333" y="300585"/>
                        <a:pt x="303181" y="334021"/>
                      </a:cubicBezTo>
                      <a:cubicBezTo>
                        <a:pt x="257744" y="402177"/>
                        <a:pt x="300028" y="349795"/>
                        <a:pt x="236920" y="400281"/>
                      </a:cubicBezTo>
                      <a:cubicBezTo>
                        <a:pt x="184944" y="441862"/>
                        <a:pt x="239704" y="417023"/>
                        <a:pt x="170659" y="440038"/>
                      </a:cubicBezTo>
                      <a:cubicBezTo>
                        <a:pt x="157407" y="448873"/>
                        <a:pt x="145457" y="460073"/>
                        <a:pt x="130903" y="466542"/>
                      </a:cubicBezTo>
                      <a:cubicBezTo>
                        <a:pt x="105373" y="477889"/>
                        <a:pt x="51390" y="493047"/>
                        <a:pt x="51390" y="493047"/>
                      </a:cubicBezTo>
                      <a:cubicBezTo>
                        <a:pt x="-28123" y="466541"/>
                        <a:pt x="2744" y="491194"/>
                        <a:pt x="24885" y="347273"/>
                      </a:cubicBezTo>
                      <a:cubicBezTo>
                        <a:pt x="32557" y="297406"/>
                        <a:pt x="36784" y="315834"/>
                        <a:pt x="64642" y="281012"/>
                      </a:cubicBezTo>
                      <a:cubicBezTo>
                        <a:pt x="74592" y="268575"/>
                        <a:pt x="79884" y="252517"/>
                        <a:pt x="91146" y="241255"/>
                      </a:cubicBezTo>
                      <a:cubicBezTo>
                        <a:pt x="116835" y="215566"/>
                        <a:pt x="138325" y="212277"/>
                        <a:pt x="170659" y="201499"/>
                      </a:cubicBezTo>
                      <a:cubicBezTo>
                        <a:pt x="253702" y="90775"/>
                        <a:pt x="167387" y="184908"/>
                        <a:pt x="250172" y="135238"/>
                      </a:cubicBezTo>
                      <a:cubicBezTo>
                        <a:pt x="260886" y="128810"/>
                        <a:pt x="266281" y="115665"/>
                        <a:pt x="276677" y="108734"/>
                      </a:cubicBezTo>
                      <a:cubicBezTo>
                        <a:pt x="293114" y="97776"/>
                        <a:pt x="312533" y="92030"/>
                        <a:pt x="329685" y="82229"/>
                      </a:cubicBezTo>
                      <a:cubicBezTo>
                        <a:pt x="401612" y="41128"/>
                        <a:pt x="336312" y="66768"/>
                        <a:pt x="409198" y="42473"/>
                      </a:cubicBezTo>
                      <a:cubicBezTo>
                        <a:pt x="422450" y="33638"/>
                        <a:pt x="434042" y="21561"/>
                        <a:pt x="448955" y="15968"/>
                      </a:cubicBezTo>
                      <a:cubicBezTo>
                        <a:pt x="543325" y="-19421"/>
                        <a:pt x="783320" y="14902"/>
                        <a:pt x="806764" y="15968"/>
                      </a:cubicBezTo>
                      <a:cubicBezTo>
                        <a:pt x="844585" y="23533"/>
                        <a:pt x="888610" y="31246"/>
                        <a:pt x="926033" y="42473"/>
                      </a:cubicBezTo>
                      <a:cubicBezTo>
                        <a:pt x="952793" y="50501"/>
                        <a:pt x="982300" y="53480"/>
                        <a:pt x="1005546" y="68977"/>
                      </a:cubicBezTo>
                      <a:cubicBezTo>
                        <a:pt x="1018798" y="77812"/>
                        <a:pt x="1032866" y="85531"/>
                        <a:pt x="1045303" y="95481"/>
                      </a:cubicBezTo>
                      <a:cubicBezTo>
                        <a:pt x="1055059" y="103286"/>
                        <a:pt x="1061093" y="115558"/>
                        <a:pt x="1071807" y="121986"/>
                      </a:cubicBezTo>
                      <a:cubicBezTo>
                        <a:pt x="1083785" y="129173"/>
                        <a:pt x="1098312" y="130821"/>
                        <a:pt x="1111564" y="135238"/>
                      </a:cubicBezTo>
                      <a:cubicBezTo>
                        <a:pt x="1124816" y="144073"/>
                        <a:pt x="1138883" y="151792"/>
                        <a:pt x="1151320" y="161742"/>
                      </a:cubicBezTo>
                      <a:cubicBezTo>
                        <a:pt x="1178293" y="183321"/>
                        <a:pt x="1184651" y="198487"/>
                        <a:pt x="1204329" y="228003"/>
                      </a:cubicBezTo>
                      <a:cubicBezTo>
                        <a:pt x="1199912" y="258925"/>
                        <a:pt x="1200955" y="291135"/>
                        <a:pt x="1191077" y="320768"/>
                      </a:cubicBezTo>
                      <a:cubicBezTo>
                        <a:pt x="1187126" y="332621"/>
                        <a:pt x="1176941" y="345506"/>
                        <a:pt x="1164572" y="347273"/>
                      </a:cubicBezTo>
                      <a:cubicBezTo>
                        <a:pt x="1142274" y="350459"/>
                        <a:pt x="1120042" y="339948"/>
                        <a:pt x="1098311" y="334021"/>
                      </a:cubicBezTo>
                      <a:cubicBezTo>
                        <a:pt x="1071357" y="326670"/>
                        <a:pt x="1018798" y="307516"/>
                        <a:pt x="1018798" y="307516"/>
                      </a:cubicBezTo>
                      <a:cubicBezTo>
                        <a:pt x="1005546" y="298681"/>
                        <a:pt x="993288" y="288135"/>
                        <a:pt x="979042" y="281012"/>
                      </a:cubicBezTo>
                      <a:cubicBezTo>
                        <a:pt x="966548" y="274765"/>
                        <a:pt x="951263" y="274947"/>
                        <a:pt x="939285" y="267760"/>
                      </a:cubicBezTo>
                      <a:cubicBezTo>
                        <a:pt x="928571" y="261332"/>
                        <a:pt x="923495" y="247683"/>
                        <a:pt x="912781" y="241255"/>
                      </a:cubicBezTo>
                      <a:cubicBezTo>
                        <a:pt x="900803" y="234068"/>
                        <a:pt x="886456" y="231841"/>
                        <a:pt x="873024" y="228003"/>
                      </a:cubicBezTo>
                      <a:cubicBezTo>
                        <a:pt x="794122" y="205460"/>
                        <a:pt x="830484" y="220269"/>
                        <a:pt x="727250" y="201499"/>
                      </a:cubicBezTo>
                      <a:cubicBezTo>
                        <a:pt x="709331" y="198241"/>
                        <a:pt x="691911" y="192664"/>
                        <a:pt x="674242" y="188247"/>
                      </a:cubicBezTo>
                      <a:cubicBezTo>
                        <a:pt x="590372" y="202225"/>
                        <a:pt x="621599" y="201499"/>
                        <a:pt x="581477" y="201499"/>
                      </a:cubicBezTo>
                    </a:path>
                  </a:pathLst>
                </a:custGeom>
                <a:solidFill>
                  <a:srgbClr val="FF66F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385" name="フリーフォーム 384"/>
                <p:cNvSpPr/>
                <p:nvPr/>
              </p:nvSpPr>
              <p:spPr>
                <a:xfrm>
                  <a:off x="4122235" y="3844323"/>
                  <a:ext cx="1204329" cy="493047"/>
                </a:xfrm>
                <a:custGeom>
                  <a:avLst/>
                  <a:gdLst>
                    <a:gd name="connsiteX0" fmla="*/ 700746 w 1204329"/>
                    <a:gd name="connsiteY0" fmla="*/ 188247 h 493047"/>
                    <a:gd name="connsiteX1" fmla="*/ 528468 w 1204329"/>
                    <a:gd name="connsiteY1" fmla="*/ 201499 h 493047"/>
                    <a:gd name="connsiteX2" fmla="*/ 448955 w 1204329"/>
                    <a:gd name="connsiteY2" fmla="*/ 228003 h 493047"/>
                    <a:gd name="connsiteX3" fmla="*/ 369442 w 1204329"/>
                    <a:gd name="connsiteY3" fmla="*/ 281012 h 493047"/>
                    <a:gd name="connsiteX4" fmla="*/ 303181 w 1204329"/>
                    <a:gd name="connsiteY4" fmla="*/ 334021 h 493047"/>
                    <a:gd name="connsiteX5" fmla="*/ 236920 w 1204329"/>
                    <a:gd name="connsiteY5" fmla="*/ 400281 h 493047"/>
                    <a:gd name="connsiteX6" fmla="*/ 170659 w 1204329"/>
                    <a:gd name="connsiteY6" fmla="*/ 440038 h 493047"/>
                    <a:gd name="connsiteX7" fmla="*/ 130903 w 1204329"/>
                    <a:gd name="connsiteY7" fmla="*/ 466542 h 493047"/>
                    <a:gd name="connsiteX8" fmla="*/ 51390 w 1204329"/>
                    <a:gd name="connsiteY8" fmla="*/ 493047 h 493047"/>
                    <a:gd name="connsiteX9" fmla="*/ 24885 w 1204329"/>
                    <a:gd name="connsiteY9" fmla="*/ 347273 h 493047"/>
                    <a:gd name="connsiteX10" fmla="*/ 64642 w 1204329"/>
                    <a:gd name="connsiteY10" fmla="*/ 281012 h 493047"/>
                    <a:gd name="connsiteX11" fmla="*/ 91146 w 1204329"/>
                    <a:gd name="connsiteY11" fmla="*/ 241255 h 493047"/>
                    <a:gd name="connsiteX12" fmla="*/ 170659 w 1204329"/>
                    <a:gd name="connsiteY12" fmla="*/ 201499 h 493047"/>
                    <a:gd name="connsiteX13" fmla="*/ 250172 w 1204329"/>
                    <a:gd name="connsiteY13" fmla="*/ 135238 h 493047"/>
                    <a:gd name="connsiteX14" fmla="*/ 276677 w 1204329"/>
                    <a:gd name="connsiteY14" fmla="*/ 108734 h 493047"/>
                    <a:gd name="connsiteX15" fmla="*/ 329685 w 1204329"/>
                    <a:gd name="connsiteY15" fmla="*/ 82229 h 493047"/>
                    <a:gd name="connsiteX16" fmla="*/ 409198 w 1204329"/>
                    <a:gd name="connsiteY16" fmla="*/ 42473 h 493047"/>
                    <a:gd name="connsiteX17" fmla="*/ 448955 w 1204329"/>
                    <a:gd name="connsiteY17" fmla="*/ 15968 h 493047"/>
                    <a:gd name="connsiteX18" fmla="*/ 806764 w 1204329"/>
                    <a:gd name="connsiteY18" fmla="*/ 15968 h 493047"/>
                    <a:gd name="connsiteX19" fmla="*/ 926033 w 1204329"/>
                    <a:gd name="connsiteY19" fmla="*/ 42473 h 493047"/>
                    <a:gd name="connsiteX20" fmla="*/ 1005546 w 1204329"/>
                    <a:gd name="connsiteY20" fmla="*/ 68977 h 493047"/>
                    <a:gd name="connsiteX21" fmla="*/ 1045303 w 1204329"/>
                    <a:gd name="connsiteY21" fmla="*/ 95481 h 493047"/>
                    <a:gd name="connsiteX22" fmla="*/ 1071807 w 1204329"/>
                    <a:gd name="connsiteY22" fmla="*/ 121986 h 493047"/>
                    <a:gd name="connsiteX23" fmla="*/ 1111564 w 1204329"/>
                    <a:gd name="connsiteY23" fmla="*/ 135238 h 493047"/>
                    <a:gd name="connsiteX24" fmla="*/ 1151320 w 1204329"/>
                    <a:gd name="connsiteY24" fmla="*/ 161742 h 493047"/>
                    <a:gd name="connsiteX25" fmla="*/ 1204329 w 1204329"/>
                    <a:gd name="connsiteY25" fmla="*/ 228003 h 493047"/>
                    <a:gd name="connsiteX26" fmla="*/ 1191077 w 1204329"/>
                    <a:gd name="connsiteY26" fmla="*/ 320768 h 493047"/>
                    <a:gd name="connsiteX27" fmla="*/ 1164572 w 1204329"/>
                    <a:gd name="connsiteY27" fmla="*/ 347273 h 493047"/>
                    <a:gd name="connsiteX28" fmla="*/ 1098311 w 1204329"/>
                    <a:gd name="connsiteY28" fmla="*/ 334021 h 493047"/>
                    <a:gd name="connsiteX29" fmla="*/ 1018798 w 1204329"/>
                    <a:gd name="connsiteY29" fmla="*/ 307516 h 493047"/>
                    <a:gd name="connsiteX30" fmla="*/ 979042 w 1204329"/>
                    <a:gd name="connsiteY30" fmla="*/ 281012 h 493047"/>
                    <a:gd name="connsiteX31" fmla="*/ 939285 w 1204329"/>
                    <a:gd name="connsiteY31" fmla="*/ 267760 h 493047"/>
                    <a:gd name="connsiteX32" fmla="*/ 912781 w 1204329"/>
                    <a:gd name="connsiteY32" fmla="*/ 241255 h 493047"/>
                    <a:gd name="connsiteX33" fmla="*/ 873024 w 1204329"/>
                    <a:gd name="connsiteY33" fmla="*/ 228003 h 493047"/>
                    <a:gd name="connsiteX34" fmla="*/ 727250 w 1204329"/>
                    <a:gd name="connsiteY34" fmla="*/ 201499 h 493047"/>
                    <a:gd name="connsiteX35" fmla="*/ 674242 w 1204329"/>
                    <a:gd name="connsiteY35" fmla="*/ 188247 h 493047"/>
                    <a:gd name="connsiteX36" fmla="*/ 581477 w 1204329"/>
                    <a:gd name="connsiteY36" fmla="*/ 201499 h 493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1204329" h="493047">
                      <a:moveTo>
                        <a:pt x="700746" y="188247"/>
                      </a:moveTo>
                      <a:cubicBezTo>
                        <a:pt x="643320" y="192664"/>
                        <a:pt x="585359" y="192516"/>
                        <a:pt x="528468" y="201499"/>
                      </a:cubicBezTo>
                      <a:cubicBezTo>
                        <a:pt x="500872" y="205856"/>
                        <a:pt x="448955" y="228003"/>
                        <a:pt x="448955" y="228003"/>
                      </a:cubicBezTo>
                      <a:cubicBezTo>
                        <a:pt x="422451" y="245673"/>
                        <a:pt x="391967" y="258488"/>
                        <a:pt x="369442" y="281012"/>
                      </a:cubicBezTo>
                      <a:cubicBezTo>
                        <a:pt x="331675" y="318778"/>
                        <a:pt x="353333" y="300585"/>
                        <a:pt x="303181" y="334021"/>
                      </a:cubicBezTo>
                      <a:cubicBezTo>
                        <a:pt x="257744" y="402177"/>
                        <a:pt x="300028" y="349795"/>
                        <a:pt x="236920" y="400281"/>
                      </a:cubicBezTo>
                      <a:cubicBezTo>
                        <a:pt x="184944" y="441862"/>
                        <a:pt x="239704" y="417023"/>
                        <a:pt x="170659" y="440038"/>
                      </a:cubicBezTo>
                      <a:cubicBezTo>
                        <a:pt x="157407" y="448873"/>
                        <a:pt x="145457" y="460073"/>
                        <a:pt x="130903" y="466542"/>
                      </a:cubicBezTo>
                      <a:cubicBezTo>
                        <a:pt x="105373" y="477889"/>
                        <a:pt x="51390" y="493047"/>
                        <a:pt x="51390" y="493047"/>
                      </a:cubicBezTo>
                      <a:cubicBezTo>
                        <a:pt x="-28123" y="466541"/>
                        <a:pt x="2744" y="491194"/>
                        <a:pt x="24885" y="347273"/>
                      </a:cubicBezTo>
                      <a:cubicBezTo>
                        <a:pt x="32557" y="297406"/>
                        <a:pt x="36784" y="315834"/>
                        <a:pt x="64642" y="281012"/>
                      </a:cubicBezTo>
                      <a:cubicBezTo>
                        <a:pt x="74592" y="268575"/>
                        <a:pt x="79884" y="252517"/>
                        <a:pt x="91146" y="241255"/>
                      </a:cubicBezTo>
                      <a:cubicBezTo>
                        <a:pt x="116835" y="215566"/>
                        <a:pt x="138325" y="212277"/>
                        <a:pt x="170659" y="201499"/>
                      </a:cubicBezTo>
                      <a:cubicBezTo>
                        <a:pt x="253702" y="90775"/>
                        <a:pt x="167387" y="184908"/>
                        <a:pt x="250172" y="135238"/>
                      </a:cubicBezTo>
                      <a:cubicBezTo>
                        <a:pt x="260886" y="128810"/>
                        <a:pt x="266281" y="115665"/>
                        <a:pt x="276677" y="108734"/>
                      </a:cubicBezTo>
                      <a:cubicBezTo>
                        <a:pt x="293114" y="97776"/>
                        <a:pt x="312533" y="92030"/>
                        <a:pt x="329685" y="82229"/>
                      </a:cubicBezTo>
                      <a:cubicBezTo>
                        <a:pt x="401612" y="41128"/>
                        <a:pt x="336312" y="66768"/>
                        <a:pt x="409198" y="42473"/>
                      </a:cubicBezTo>
                      <a:cubicBezTo>
                        <a:pt x="422450" y="33638"/>
                        <a:pt x="434042" y="21561"/>
                        <a:pt x="448955" y="15968"/>
                      </a:cubicBezTo>
                      <a:cubicBezTo>
                        <a:pt x="543325" y="-19421"/>
                        <a:pt x="783320" y="14902"/>
                        <a:pt x="806764" y="15968"/>
                      </a:cubicBezTo>
                      <a:cubicBezTo>
                        <a:pt x="844585" y="23533"/>
                        <a:pt x="888610" y="31246"/>
                        <a:pt x="926033" y="42473"/>
                      </a:cubicBezTo>
                      <a:cubicBezTo>
                        <a:pt x="952793" y="50501"/>
                        <a:pt x="982300" y="53480"/>
                        <a:pt x="1005546" y="68977"/>
                      </a:cubicBezTo>
                      <a:cubicBezTo>
                        <a:pt x="1018798" y="77812"/>
                        <a:pt x="1032866" y="85531"/>
                        <a:pt x="1045303" y="95481"/>
                      </a:cubicBezTo>
                      <a:cubicBezTo>
                        <a:pt x="1055059" y="103286"/>
                        <a:pt x="1061093" y="115558"/>
                        <a:pt x="1071807" y="121986"/>
                      </a:cubicBezTo>
                      <a:cubicBezTo>
                        <a:pt x="1083785" y="129173"/>
                        <a:pt x="1098312" y="130821"/>
                        <a:pt x="1111564" y="135238"/>
                      </a:cubicBezTo>
                      <a:cubicBezTo>
                        <a:pt x="1124816" y="144073"/>
                        <a:pt x="1138883" y="151792"/>
                        <a:pt x="1151320" y="161742"/>
                      </a:cubicBezTo>
                      <a:cubicBezTo>
                        <a:pt x="1178293" y="183321"/>
                        <a:pt x="1184651" y="198487"/>
                        <a:pt x="1204329" y="228003"/>
                      </a:cubicBezTo>
                      <a:cubicBezTo>
                        <a:pt x="1199912" y="258925"/>
                        <a:pt x="1200955" y="291135"/>
                        <a:pt x="1191077" y="320768"/>
                      </a:cubicBezTo>
                      <a:cubicBezTo>
                        <a:pt x="1187126" y="332621"/>
                        <a:pt x="1176941" y="345506"/>
                        <a:pt x="1164572" y="347273"/>
                      </a:cubicBezTo>
                      <a:cubicBezTo>
                        <a:pt x="1142274" y="350459"/>
                        <a:pt x="1120042" y="339948"/>
                        <a:pt x="1098311" y="334021"/>
                      </a:cubicBezTo>
                      <a:cubicBezTo>
                        <a:pt x="1071357" y="326670"/>
                        <a:pt x="1018798" y="307516"/>
                        <a:pt x="1018798" y="307516"/>
                      </a:cubicBezTo>
                      <a:cubicBezTo>
                        <a:pt x="1005546" y="298681"/>
                        <a:pt x="993288" y="288135"/>
                        <a:pt x="979042" y="281012"/>
                      </a:cubicBezTo>
                      <a:cubicBezTo>
                        <a:pt x="966548" y="274765"/>
                        <a:pt x="951263" y="274947"/>
                        <a:pt x="939285" y="267760"/>
                      </a:cubicBezTo>
                      <a:cubicBezTo>
                        <a:pt x="928571" y="261332"/>
                        <a:pt x="923495" y="247683"/>
                        <a:pt x="912781" y="241255"/>
                      </a:cubicBezTo>
                      <a:cubicBezTo>
                        <a:pt x="900803" y="234068"/>
                        <a:pt x="886456" y="231841"/>
                        <a:pt x="873024" y="228003"/>
                      </a:cubicBezTo>
                      <a:cubicBezTo>
                        <a:pt x="794122" y="205460"/>
                        <a:pt x="830484" y="220269"/>
                        <a:pt x="727250" y="201499"/>
                      </a:cubicBezTo>
                      <a:cubicBezTo>
                        <a:pt x="709331" y="198241"/>
                        <a:pt x="691911" y="192664"/>
                        <a:pt x="674242" y="188247"/>
                      </a:cubicBezTo>
                      <a:cubicBezTo>
                        <a:pt x="590372" y="202225"/>
                        <a:pt x="621599" y="201499"/>
                        <a:pt x="581477" y="201499"/>
                      </a:cubicBezTo>
                    </a:path>
                  </a:pathLst>
                </a:custGeom>
                <a:solidFill>
                  <a:srgbClr val="FF66F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</p:grpSp>
          <p:sp>
            <p:nvSpPr>
              <p:cNvPr id="383" name="正方形/長方形 382"/>
              <p:cNvSpPr/>
              <p:nvPr/>
            </p:nvSpPr>
            <p:spPr>
              <a:xfrm>
                <a:off x="3211081" y="1525873"/>
                <a:ext cx="3110384" cy="1353091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ja-JP" altLang="en-US" sz="2000" b="0" cap="none" spc="0" dirty="0" smtClean="0">
                    <a:ln w="18415" cmpd="sng">
                      <a:solidFill>
                        <a:sysClr val="windowText" lastClr="000000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</a:rPr>
                  <a:t>もんだい</a:t>
                </a:r>
                <a:endParaRPr lang="ja-JP" altLang="en-US" sz="2000" b="0" cap="none" spc="0" dirty="0">
                  <a:ln w="18415" cmpd="sng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277" name="グループ化 276"/>
            <p:cNvGrpSpPr/>
            <p:nvPr/>
          </p:nvGrpSpPr>
          <p:grpSpPr>
            <a:xfrm>
              <a:off x="3777815" y="3426016"/>
              <a:ext cx="1455374" cy="1384722"/>
              <a:chOff x="2744777" y="1484784"/>
              <a:chExt cx="4050390" cy="4682851"/>
            </a:xfrm>
          </p:grpSpPr>
          <p:grpSp>
            <p:nvGrpSpPr>
              <p:cNvPr id="369" name="グループ化 368"/>
              <p:cNvGrpSpPr/>
              <p:nvPr/>
            </p:nvGrpSpPr>
            <p:grpSpPr>
              <a:xfrm>
                <a:off x="2744777" y="1484784"/>
                <a:ext cx="4050390" cy="4682851"/>
                <a:chOff x="2668961" y="1844824"/>
                <a:chExt cx="4050390" cy="4682851"/>
              </a:xfrm>
            </p:grpSpPr>
            <p:sp>
              <p:nvSpPr>
                <p:cNvPr id="374" name="フリーフォーム 373"/>
                <p:cNvSpPr/>
                <p:nvPr/>
              </p:nvSpPr>
              <p:spPr>
                <a:xfrm>
                  <a:off x="2668961" y="1844824"/>
                  <a:ext cx="4050390" cy="4682851"/>
                </a:xfrm>
                <a:custGeom>
                  <a:avLst/>
                  <a:gdLst>
                    <a:gd name="connsiteX0" fmla="*/ 1277497 w 4050390"/>
                    <a:gd name="connsiteY0" fmla="*/ 35515 h 4334120"/>
                    <a:gd name="connsiteX1" fmla="*/ 747410 w 4050390"/>
                    <a:gd name="connsiteY1" fmla="*/ 287306 h 4334120"/>
                    <a:gd name="connsiteX2" fmla="*/ 349845 w 4050390"/>
                    <a:gd name="connsiteY2" fmla="*/ 936663 h 4334120"/>
                    <a:gd name="connsiteX3" fmla="*/ 190819 w 4050390"/>
                    <a:gd name="connsiteY3" fmla="*/ 2672698 h 4334120"/>
                    <a:gd name="connsiteX4" fmla="*/ 204071 w 4050390"/>
                    <a:gd name="connsiteY4" fmla="*/ 4209950 h 4334120"/>
                    <a:gd name="connsiteX5" fmla="*/ 270332 w 4050390"/>
                    <a:gd name="connsiteY5" fmla="*/ 4249706 h 4334120"/>
                    <a:gd name="connsiteX6" fmla="*/ 3649637 w 4050390"/>
                    <a:gd name="connsiteY6" fmla="*/ 4302715 h 4334120"/>
                    <a:gd name="connsiteX7" fmla="*/ 4020697 w 4050390"/>
                    <a:gd name="connsiteY7" fmla="*/ 4249706 h 4334120"/>
                    <a:gd name="connsiteX8" fmla="*/ 3967689 w 4050390"/>
                    <a:gd name="connsiteY8" fmla="*/ 4156941 h 4334120"/>
                    <a:gd name="connsiteX9" fmla="*/ 3914680 w 4050390"/>
                    <a:gd name="connsiteY9" fmla="*/ 2526924 h 4334120"/>
                    <a:gd name="connsiteX10" fmla="*/ 3768906 w 4050390"/>
                    <a:gd name="connsiteY10" fmla="*/ 578854 h 4334120"/>
                    <a:gd name="connsiteX11" fmla="*/ 2152141 w 4050390"/>
                    <a:gd name="connsiteY11" fmla="*/ 22263 h 4334120"/>
                    <a:gd name="connsiteX12" fmla="*/ 1065463 w 4050390"/>
                    <a:gd name="connsiteY12" fmla="*/ 101776 h 4334120"/>
                    <a:gd name="connsiteX13" fmla="*/ 1065463 w 4050390"/>
                    <a:gd name="connsiteY13" fmla="*/ 101776 h 43341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4050390" h="4334120">
                      <a:moveTo>
                        <a:pt x="1277497" y="35515"/>
                      </a:moveTo>
                      <a:cubicBezTo>
                        <a:pt x="1089758" y="86315"/>
                        <a:pt x="902019" y="137115"/>
                        <a:pt x="747410" y="287306"/>
                      </a:cubicBezTo>
                      <a:cubicBezTo>
                        <a:pt x="592801" y="437497"/>
                        <a:pt x="442610" y="539098"/>
                        <a:pt x="349845" y="936663"/>
                      </a:cubicBezTo>
                      <a:cubicBezTo>
                        <a:pt x="257080" y="1334228"/>
                        <a:pt x="215115" y="2127150"/>
                        <a:pt x="190819" y="2672698"/>
                      </a:cubicBezTo>
                      <a:cubicBezTo>
                        <a:pt x="166523" y="3218246"/>
                        <a:pt x="190819" y="3947115"/>
                        <a:pt x="204071" y="4209950"/>
                      </a:cubicBezTo>
                      <a:cubicBezTo>
                        <a:pt x="217323" y="4472785"/>
                        <a:pt x="-303929" y="4234245"/>
                        <a:pt x="270332" y="4249706"/>
                      </a:cubicBezTo>
                      <a:cubicBezTo>
                        <a:pt x="844593" y="4265167"/>
                        <a:pt x="3024576" y="4302715"/>
                        <a:pt x="3649637" y="4302715"/>
                      </a:cubicBezTo>
                      <a:cubicBezTo>
                        <a:pt x="4274698" y="4302715"/>
                        <a:pt x="3967688" y="4274002"/>
                        <a:pt x="4020697" y="4249706"/>
                      </a:cubicBezTo>
                      <a:cubicBezTo>
                        <a:pt x="4073706" y="4225410"/>
                        <a:pt x="3985359" y="4444071"/>
                        <a:pt x="3967689" y="4156941"/>
                      </a:cubicBezTo>
                      <a:cubicBezTo>
                        <a:pt x="3950020" y="3869811"/>
                        <a:pt x="3947811" y="3123272"/>
                        <a:pt x="3914680" y="2526924"/>
                      </a:cubicBezTo>
                      <a:cubicBezTo>
                        <a:pt x="3881550" y="1930576"/>
                        <a:pt x="4062663" y="996298"/>
                        <a:pt x="3768906" y="578854"/>
                      </a:cubicBezTo>
                      <a:cubicBezTo>
                        <a:pt x="3475150" y="161411"/>
                        <a:pt x="2602715" y="101776"/>
                        <a:pt x="2152141" y="22263"/>
                      </a:cubicBezTo>
                      <a:cubicBezTo>
                        <a:pt x="1701567" y="-57250"/>
                        <a:pt x="1065463" y="101776"/>
                        <a:pt x="1065463" y="101776"/>
                      </a:cubicBezTo>
                      <a:lnTo>
                        <a:pt x="1065463" y="101776"/>
                      </a:lnTo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375" name="円/楕円 374"/>
                <p:cNvSpPr/>
                <p:nvPr/>
              </p:nvSpPr>
              <p:spPr>
                <a:xfrm>
                  <a:off x="3539968" y="2708920"/>
                  <a:ext cx="864096" cy="864096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376" name="弦 375"/>
                <p:cNvSpPr/>
                <p:nvPr/>
              </p:nvSpPr>
              <p:spPr>
                <a:xfrm rot="17413514">
                  <a:off x="3511875" y="2740803"/>
                  <a:ext cx="863204" cy="848977"/>
                </a:xfrm>
                <a:prstGeom prst="chord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377" name="円/楕円 376"/>
                <p:cNvSpPr/>
                <p:nvPr/>
              </p:nvSpPr>
              <p:spPr>
                <a:xfrm>
                  <a:off x="4913988" y="2708920"/>
                  <a:ext cx="864096" cy="864096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378" name="弦 377"/>
                <p:cNvSpPr/>
                <p:nvPr/>
              </p:nvSpPr>
              <p:spPr>
                <a:xfrm rot="17413514">
                  <a:off x="4885895" y="2740803"/>
                  <a:ext cx="863204" cy="848977"/>
                </a:xfrm>
                <a:prstGeom prst="chord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379" name="円/楕円 378"/>
                <p:cNvSpPr/>
                <p:nvPr/>
              </p:nvSpPr>
              <p:spPr>
                <a:xfrm>
                  <a:off x="3779912" y="2996952"/>
                  <a:ext cx="360040" cy="28803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380" name="円/楕円 379"/>
                <p:cNvSpPr/>
                <p:nvPr/>
              </p:nvSpPr>
              <p:spPr>
                <a:xfrm>
                  <a:off x="5137477" y="3021275"/>
                  <a:ext cx="360040" cy="28803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</p:grpSp>
          <p:grpSp>
            <p:nvGrpSpPr>
              <p:cNvPr id="370" name="グループ化 369"/>
              <p:cNvGrpSpPr/>
              <p:nvPr/>
            </p:nvGrpSpPr>
            <p:grpSpPr>
              <a:xfrm>
                <a:off x="4333282" y="3948385"/>
                <a:ext cx="880011" cy="701173"/>
                <a:chOff x="4109793" y="3844323"/>
                <a:chExt cx="1216771" cy="701173"/>
              </a:xfrm>
            </p:grpSpPr>
            <p:sp>
              <p:nvSpPr>
                <p:cNvPr id="372" name="フリーフォーム 371"/>
                <p:cNvSpPr/>
                <p:nvPr/>
              </p:nvSpPr>
              <p:spPr>
                <a:xfrm>
                  <a:off x="4109793" y="4052449"/>
                  <a:ext cx="1204329" cy="493047"/>
                </a:xfrm>
                <a:custGeom>
                  <a:avLst/>
                  <a:gdLst>
                    <a:gd name="connsiteX0" fmla="*/ 700746 w 1204329"/>
                    <a:gd name="connsiteY0" fmla="*/ 188247 h 493047"/>
                    <a:gd name="connsiteX1" fmla="*/ 528468 w 1204329"/>
                    <a:gd name="connsiteY1" fmla="*/ 201499 h 493047"/>
                    <a:gd name="connsiteX2" fmla="*/ 448955 w 1204329"/>
                    <a:gd name="connsiteY2" fmla="*/ 228003 h 493047"/>
                    <a:gd name="connsiteX3" fmla="*/ 369442 w 1204329"/>
                    <a:gd name="connsiteY3" fmla="*/ 281012 h 493047"/>
                    <a:gd name="connsiteX4" fmla="*/ 303181 w 1204329"/>
                    <a:gd name="connsiteY4" fmla="*/ 334021 h 493047"/>
                    <a:gd name="connsiteX5" fmla="*/ 236920 w 1204329"/>
                    <a:gd name="connsiteY5" fmla="*/ 400281 h 493047"/>
                    <a:gd name="connsiteX6" fmla="*/ 170659 w 1204329"/>
                    <a:gd name="connsiteY6" fmla="*/ 440038 h 493047"/>
                    <a:gd name="connsiteX7" fmla="*/ 130903 w 1204329"/>
                    <a:gd name="connsiteY7" fmla="*/ 466542 h 493047"/>
                    <a:gd name="connsiteX8" fmla="*/ 51390 w 1204329"/>
                    <a:gd name="connsiteY8" fmla="*/ 493047 h 493047"/>
                    <a:gd name="connsiteX9" fmla="*/ 24885 w 1204329"/>
                    <a:gd name="connsiteY9" fmla="*/ 347273 h 493047"/>
                    <a:gd name="connsiteX10" fmla="*/ 64642 w 1204329"/>
                    <a:gd name="connsiteY10" fmla="*/ 281012 h 493047"/>
                    <a:gd name="connsiteX11" fmla="*/ 91146 w 1204329"/>
                    <a:gd name="connsiteY11" fmla="*/ 241255 h 493047"/>
                    <a:gd name="connsiteX12" fmla="*/ 170659 w 1204329"/>
                    <a:gd name="connsiteY12" fmla="*/ 201499 h 493047"/>
                    <a:gd name="connsiteX13" fmla="*/ 250172 w 1204329"/>
                    <a:gd name="connsiteY13" fmla="*/ 135238 h 493047"/>
                    <a:gd name="connsiteX14" fmla="*/ 276677 w 1204329"/>
                    <a:gd name="connsiteY14" fmla="*/ 108734 h 493047"/>
                    <a:gd name="connsiteX15" fmla="*/ 329685 w 1204329"/>
                    <a:gd name="connsiteY15" fmla="*/ 82229 h 493047"/>
                    <a:gd name="connsiteX16" fmla="*/ 409198 w 1204329"/>
                    <a:gd name="connsiteY16" fmla="*/ 42473 h 493047"/>
                    <a:gd name="connsiteX17" fmla="*/ 448955 w 1204329"/>
                    <a:gd name="connsiteY17" fmla="*/ 15968 h 493047"/>
                    <a:gd name="connsiteX18" fmla="*/ 806764 w 1204329"/>
                    <a:gd name="connsiteY18" fmla="*/ 15968 h 493047"/>
                    <a:gd name="connsiteX19" fmla="*/ 926033 w 1204329"/>
                    <a:gd name="connsiteY19" fmla="*/ 42473 h 493047"/>
                    <a:gd name="connsiteX20" fmla="*/ 1005546 w 1204329"/>
                    <a:gd name="connsiteY20" fmla="*/ 68977 h 493047"/>
                    <a:gd name="connsiteX21" fmla="*/ 1045303 w 1204329"/>
                    <a:gd name="connsiteY21" fmla="*/ 95481 h 493047"/>
                    <a:gd name="connsiteX22" fmla="*/ 1071807 w 1204329"/>
                    <a:gd name="connsiteY22" fmla="*/ 121986 h 493047"/>
                    <a:gd name="connsiteX23" fmla="*/ 1111564 w 1204329"/>
                    <a:gd name="connsiteY23" fmla="*/ 135238 h 493047"/>
                    <a:gd name="connsiteX24" fmla="*/ 1151320 w 1204329"/>
                    <a:gd name="connsiteY24" fmla="*/ 161742 h 493047"/>
                    <a:gd name="connsiteX25" fmla="*/ 1204329 w 1204329"/>
                    <a:gd name="connsiteY25" fmla="*/ 228003 h 493047"/>
                    <a:gd name="connsiteX26" fmla="*/ 1191077 w 1204329"/>
                    <a:gd name="connsiteY26" fmla="*/ 320768 h 493047"/>
                    <a:gd name="connsiteX27" fmla="*/ 1164572 w 1204329"/>
                    <a:gd name="connsiteY27" fmla="*/ 347273 h 493047"/>
                    <a:gd name="connsiteX28" fmla="*/ 1098311 w 1204329"/>
                    <a:gd name="connsiteY28" fmla="*/ 334021 h 493047"/>
                    <a:gd name="connsiteX29" fmla="*/ 1018798 w 1204329"/>
                    <a:gd name="connsiteY29" fmla="*/ 307516 h 493047"/>
                    <a:gd name="connsiteX30" fmla="*/ 979042 w 1204329"/>
                    <a:gd name="connsiteY30" fmla="*/ 281012 h 493047"/>
                    <a:gd name="connsiteX31" fmla="*/ 939285 w 1204329"/>
                    <a:gd name="connsiteY31" fmla="*/ 267760 h 493047"/>
                    <a:gd name="connsiteX32" fmla="*/ 912781 w 1204329"/>
                    <a:gd name="connsiteY32" fmla="*/ 241255 h 493047"/>
                    <a:gd name="connsiteX33" fmla="*/ 873024 w 1204329"/>
                    <a:gd name="connsiteY33" fmla="*/ 228003 h 493047"/>
                    <a:gd name="connsiteX34" fmla="*/ 727250 w 1204329"/>
                    <a:gd name="connsiteY34" fmla="*/ 201499 h 493047"/>
                    <a:gd name="connsiteX35" fmla="*/ 674242 w 1204329"/>
                    <a:gd name="connsiteY35" fmla="*/ 188247 h 493047"/>
                    <a:gd name="connsiteX36" fmla="*/ 581477 w 1204329"/>
                    <a:gd name="connsiteY36" fmla="*/ 201499 h 493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1204329" h="493047">
                      <a:moveTo>
                        <a:pt x="700746" y="188247"/>
                      </a:moveTo>
                      <a:cubicBezTo>
                        <a:pt x="643320" y="192664"/>
                        <a:pt x="585359" y="192516"/>
                        <a:pt x="528468" y="201499"/>
                      </a:cubicBezTo>
                      <a:cubicBezTo>
                        <a:pt x="500872" y="205856"/>
                        <a:pt x="448955" y="228003"/>
                        <a:pt x="448955" y="228003"/>
                      </a:cubicBezTo>
                      <a:cubicBezTo>
                        <a:pt x="422451" y="245673"/>
                        <a:pt x="391967" y="258488"/>
                        <a:pt x="369442" y="281012"/>
                      </a:cubicBezTo>
                      <a:cubicBezTo>
                        <a:pt x="331675" y="318778"/>
                        <a:pt x="353333" y="300585"/>
                        <a:pt x="303181" y="334021"/>
                      </a:cubicBezTo>
                      <a:cubicBezTo>
                        <a:pt x="257744" y="402177"/>
                        <a:pt x="300028" y="349795"/>
                        <a:pt x="236920" y="400281"/>
                      </a:cubicBezTo>
                      <a:cubicBezTo>
                        <a:pt x="184944" y="441862"/>
                        <a:pt x="239704" y="417023"/>
                        <a:pt x="170659" y="440038"/>
                      </a:cubicBezTo>
                      <a:cubicBezTo>
                        <a:pt x="157407" y="448873"/>
                        <a:pt x="145457" y="460073"/>
                        <a:pt x="130903" y="466542"/>
                      </a:cubicBezTo>
                      <a:cubicBezTo>
                        <a:pt x="105373" y="477889"/>
                        <a:pt x="51390" y="493047"/>
                        <a:pt x="51390" y="493047"/>
                      </a:cubicBezTo>
                      <a:cubicBezTo>
                        <a:pt x="-28123" y="466541"/>
                        <a:pt x="2744" y="491194"/>
                        <a:pt x="24885" y="347273"/>
                      </a:cubicBezTo>
                      <a:cubicBezTo>
                        <a:pt x="32557" y="297406"/>
                        <a:pt x="36784" y="315834"/>
                        <a:pt x="64642" y="281012"/>
                      </a:cubicBezTo>
                      <a:cubicBezTo>
                        <a:pt x="74592" y="268575"/>
                        <a:pt x="79884" y="252517"/>
                        <a:pt x="91146" y="241255"/>
                      </a:cubicBezTo>
                      <a:cubicBezTo>
                        <a:pt x="116835" y="215566"/>
                        <a:pt x="138325" y="212277"/>
                        <a:pt x="170659" y="201499"/>
                      </a:cubicBezTo>
                      <a:cubicBezTo>
                        <a:pt x="253702" y="90775"/>
                        <a:pt x="167387" y="184908"/>
                        <a:pt x="250172" y="135238"/>
                      </a:cubicBezTo>
                      <a:cubicBezTo>
                        <a:pt x="260886" y="128810"/>
                        <a:pt x="266281" y="115665"/>
                        <a:pt x="276677" y="108734"/>
                      </a:cubicBezTo>
                      <a:cubicBezTo>
                        <a:pt x="293114" y="97776"/>
                        <a:pt x="312533" y="92030"/>
                        <a:pt x="329685" y="82229"/>
                      </a:cubicBezTo>
                      <a:cubicBezTo>
                        <a:pt x="401612" y="41128"/>
                        <a:pt x="336312" y="66768"/>
                        <a:pt x="409198" y="42473"/>
                      </a:cubicBezTo>
                      <a:cubicBezTo>
                        <a:pt x="422450" y="33638"/>
                        <a:pt x="434042" y="21561"/>
                        <a:pt x="448955" y="15968"/>
                      </a:cubicBezTo>
                      <a:cubicBezTo>
                        <a:pt x="543325" y="-19421"/>
                        <a:pt x="783320" y="14902"/>
                        <a:pt x="806764" y="15968"/>
                      </a:cubicBezTo>
                      <a:cubicBezTo>
                        <a:pt x="844585" y="23533"/>
                        <a:pt x="888610" y="31246"/>
                        <a:pt x="926033" y="42473"/>
                      </a:cubicBezTo>
                      <a:cubicBezTo>
                        <a:pt x="952793" y="50501"/>
                        <a:pt x="982300" y="53480"/>
                        <a:pt x="1005546" y="68977"/>
                      </a:cubicBezTo>
                      <a:cubicBezTo>
                        <a:pt x="1018798" y="77812"/>
                        <a:pt x="1032866" y="85531"/>
                        <a:pt x="1045303" y="95481"/>
                      </a:cubicBezTo>
                      <a:cubicBezTo>
                        <a:pt x="1055059" y="103286"/>
                        <a:pt x="1061093" y="115558"/>
                        <a:pt x="1071807" y="121986"/>
                      </a:cubicBezTo>
                      <a:cubicBezTo>
                        <a:pt x="1083785" y="129173"/>
                        <a:pt x="1098312" y="130821"/>
                        <a:pt x="1111564" y="135238"/>
                      </a:cubicBezTo>
                      <a:cubicBezTo>
                        <a:pt x="1124816" y="144073"/>
                        <a:pt x="1138883" y="151792"/>
                        <a:pt x="1151320" y="161742"/>
                      </a:cubicBezTo>
                      <a:cubicBezTo>
                        <a:pt x="1178293" y="183321"/>
                        <a:pt x="1184651" y="198487"/>
                        <a:pt x="1204329" y="228003"/>
                      </a:cubicBezTo>
                      <a:cubicBezTo>
                        <a:pt x="1199912" y="258925"/>
                        <a:pt x="1200955" y="291135"/>
                        <a:pt x="1191077" y="320768"/>
                      </a:cubicBezTo>
                      <a:cubicBezTo>
                        <a:pt x="1187126" y="332621"/>
                        <a:pt x="1176941" y="345506"/>
                        <a:pt x="1164572" y="347273"/>
                      </a:cubicBezTo>
                      <a:cubicBezTo>
                        <a:pt x="1142274" y="350459"/>
                        <a:pt x="1120042" y="339948"/>
                        <a:pt x="1098311" y="334021"/>
                      </a:cubicBezTo>
                      <a:cubicBezTo>
                        <a:pt x="1071357" y="326670"/>
                        <a:pt x="1018798" y="307516"/>
                        <a:pt x="1018798" y="307516"/>
                      </a:cubicBezTo>
                      <a:cubicBezTo>
                        <a:pt x="1005546" y="298681"/>
                        <a:pt x="993288" y="288135"/>
                        <a:pt x="979042" y="281012"/>
                      </a:cubicBezTo>
                      <a:cubicBezTo>
                        <a:pt x="966548" y="274765"/>
                        <a:pt x="951263" y="274947"/>
                        <a:pt x="939285" y="267760"/>
                      </a:cubicBezTo>
                      <a:cubicBezTo>
                        <a:pt x="928571" y="261332"/>
                        <a:pt x="923495" y="247683"/>
                        <a:pt x="912781" y="241255"/>
                      </a:cubicBezTo>
                      <a:cubicBezTo>
                        <a:pt x="900803" y="234068"/>
                        <a:pt x="886456" y="231841"/>
                        <a:pt x="873024" y="228003"/>
                      </a:cubicBezTo>
                      <a:cubicBezTo>
                        <a:pt x="794122" y="205460"/>
                        <a:pt x="830484" y="220269"/>
                        <a:pt x="727250" y="201499"/>
                      </a:cubicBezTo>
                      <a:cubicBezTo>
                        <a:pt x="709331" y="198241"/>
                        <a:pt x="691911" y="192664"/>
                        <a:pt x="674242" y="188247"/>
                      </a:cubicBezTo>
                      <a:cubicBezTo>
                        <a:pt x="590372" y="202225"/>
                        <a:pt x="621599" y="201499"/>
                        <a:pt x="581477" y="201499"/>
                      </a:cubicBezTo>
                    </a:path>
                  </a:pathLst>
                </a:custGeom>
                <a:solidFill>
                  <a:srgbClr val="FF66F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373" name="フリーフォーム 372"/>
                <p:cNvSpPr/>
                <p:nvPr/>
              </p:nvSpPr>
              <p:spPr>
                <a:xfrm>
                  <a:off x="4122235" y="3844323"/>
                  <a:ext cx="1204329" cy="493047"/>
                </a:xfrm>
                <a:custGeom>
                  <a:avLst/>
                  <a:gdLst>
                    <a:gd name="connsiteX0" fmla="*/ 700746 w 1204329"/>
                    <a:gd name="connsiteY0" fmla="*/ 188247 h 493047"/>
                    <a:gd name="connsiteX1" fmla="*/ 528468 w 1204329"/>
                    <a:gd name="connsiteY1" fmla="*/ 201499 h 493047"/>
                    <a:gd name="connsiteX2" fmla="*/ 448955 w 1204329"/>
                    <a:gd name="connsiteY2" fmla="*/ 228003 h 493047"/>
                    <a:gd name="connsiteX3" fmla="*/ 369442 w 1204329"/>
                    <a:gd name="connsiteY3" fmla="*/ 281012 h 493047"/>
                    <a:gd name="connsiteX4" fmla="*/ 303181 w 1204329"/>
                    <a:gd name="connsiteY4" fmla="*/ 334021 h 493047"/>
                    <a:gd name="connsiteX5" fmla="*/ 236920 w 1204329"/>
                    <a:gd name="connsiteY5" fmla="*/ 400281 h 493047"/>
                    <a:gd name="connsiteX6" fmla="*/ 170659 w 1204329"/>
                    <a:gd name="connsiteY6" fmla="*/ 440038 h 493047"/>
                    <a:gd name="connsiteX7" fmla="*/ 130903 w 1204329"/>
                    <a:gd name="connsiteY7" fmla="*/ 466542 h 493047"/>
                    <a:gd name="connsiteX8" fmla="*/ 51390 w 1204329"/>
                    <a:gd name="connsiteY8" fmla="*/ 493047 h 493047"/>
                    <a:gd name="connsiteX9" fmla="*/ 24885 w 1204329"/>
                    <a:gd name="connsiteY9" fmla="*/ 347273 h 493047"/>
                    <a:gd name="connsiteX10" fmla="*/ 64642 w 1204329"/>
                    <a:gd name="connsiteY10" fmla="*/ 281012 h 493047"/>
                    <a:gd name="connsiteX11" fmla="*/ 91146 w 1204329"/>
                    <a:gd name="connsiteY11" fmla="*/ 241255 h 493047"/>
                    <a:gd name="connsiteX12" fmla="*/ 170659 w 1204329"/>
                    <a:gd name="connsiteY12" fmla="*/ 201499 h 493047"/>
                    <a:gd name="connsiteX13" fmla="*/ 250172 w 1204329"/>
                    <a:gd name="connsiteY13" fmla="*/ 135238 h 493047"/>
                    <a:gd name="connsiteX14" fmla="*/ 276677 w 1204329"/>
                    <a:gd name="connsiteY14" fmla="*/ 108734 h 493047"/>
                    <a:gd name="connsiteX15" fmla="*/ 329685 w 1204329"/>
                    <a:gd name="connsiteY15" fmla="*/ 82229 h 493047"/>
                    <a:gd name="connsiteX16" fmla="*/ 409198 w 1204329"/>
                    <a:gd name="connsiteY16" fmla="*/ 42473 h 493047"/>
                    <a:gd name="connsiteX17" fmla="*/ 448955 w 1204329"/>
                    <a:gd name="connsiteY17" fmla="*/ 15968 h 493047"/>
                    <a:gd name="connsiteX18" fmla="*/ 806764 w 1204329"/>
                    <a:gd name="connsiteY18" fmla="*/ 15968 h 493047"/>
                    <a:gd name="connsiteX19" fmla="*/ 926033 w 1204329"/>
                    <a:gd name="connsiteY19" fmla="*/ 42473 h 493047"/>
                    <a:gd name="connsiteX20" fmla="*/ 1005546 w 1204329"/>
                    <a:gd name="connsiteY20" fmla="*/ 68977 h 493047"/>
                    <a:gd name="connsiteX21" fmla="*/ 1045303 w 1204329"/>
                    <a:gd name="connsiteY21" fmla="*/ 95481 h 493047"/>
                    <a:gd name="connsiteX22" fmla="*/ 1071807 w 1204329"/>
                    <a:gd name="connsiteY22" fmla="*/ 121986 h 493047"/>
                    <a:gd name="connsiteX23" fmla="*/ 1111564 w 1204329"/>
                    <a:gd name="connsiteY23" fmla="*/ 135238 h 493047"/>
                    <a:gd name="connsiteX24" fmla="*/ 1151320 w 1204329"/>
                    <a:gd name="connsiteY24" fmla="*/ 161742 h 493047"/>
                    <a:gd name="connsiteX25" fmla="*/ 1204329 w 1204329"/>
                    <a:gd name="connsiteY25" fmla="*/ 228003 h 493047"/>
                    <a:gd name="connsiteX26" fmla="*/ 1191077 w 1204329"/>
                    <a:gd name="connsiteY26" fmla="*/ 320768 h 493047"/>
                    <a:gd name="connsiteX27" fmla="*/ 1164572 w 1204329"/>
                    <a:gd name="connsiteY27" fmla="*/ 347273 h 493047"/>
                    <a:gd name="connsiteX28" fmla="*/ 1098311 w 1204329"/>
                    <a:gd name="connsiteY28" fmla="*/ 334021 h 493047"/>
                    <a:gd name="connsiteX29" fmla="*/ 1018798 w 1204329"/>
                    <a:gd name="connsiteY29" fmla="*/ 307516 h 493047"/>
                    <a:gd name="connsiteX30" fmla="*/ 979042 w 1204329"/>
                    <a:gd name="connsiteY30" fmla="*/ 281012 h 493047"/>
                    <a:gd name="connsiteX31" fmla="*/ 939285 w 1204329"/>
                    <a:gd name="connsiteY31" fmla="*/ 267760 h 493047"/>
                    <a:gd name="connsiteX32" fmla="*/ 912781 w 1204329"/>
                    <a:gd name="connsiteY32" fmla="*/ 241255 h 493047"/>
                    <a:gd name="connsiteX33" fmla="*/ 873024 w 1204329"/>
                    <a:gd name="connsiteY33" fmla="*/ 228003 h 493047"/>
                    <a:gd name="connsiteX34" fmla="*/ 727250 w 1204329"/>
                    <a:gd name="connsiteY34" fmla="*/ 201499 h 493047"/>
                    <a:gd name="connsiteX35" fmla="*/ 674242 w 1204329"/>
                    <a:gd name="connsiteY35" fmla="*/ 188247 h 493047"/>
                    <a:gd name="connsiteX36" fmla="*/ 581477 w 1204329"/>
                    <a:gd name="connsiteY36" fmla="*/ 201499 h 493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1204329" h="493047">
                      <a:moveTo>
                        <a:pt x="700746" y="188247"/>
                      </a:moveTo>
                      <a:cubicBezTo>
                        <a:pt x="643320" y="192664"/>
                        <a:pt x="585359" y="192516"/>
                        <a:pt x="528468" y="201499"/>
                      </a:cubicBezTo>
                      <a:cubicBezTo>
                        <a:pt x="500872" y="205856"/>
                        <a:pt x="448955" y="228003"/>
                        <a:pt x="448955" y="228003"/>
                      </a:cubicBezTo>
                      <a:cubicBezTo>
                        <a:pt x="422451" y="245673"/>
                        <a:pt x="391967" y="258488"/>
                        <a:pt x="369442" y="281012"/>
                      </a:cubicBezTo>
                      <a:cubicBezTo>
                        <a:pt x="331675" y="318778"/>
                        <a:pt x="353333" y="300585"/>
                        <a:pt x="303181" y="334021"/>
                      </a:cubicBezTo>
                      <a:cubicBezTo>
                        <a:pt x="257744" y="402177"/>
                        <a:pt x="300028" y="349795"/>
                        <a:pt x="236920" y="400281"/>
                      </a:cubicBezTo>
                      <a:cubicBezTo>
                        <a:pt x="184944" y="441862"/>
                        <a:pt x="239704" y="417023"/>
                        <a:pt x="170659" y="440038"/>
                      </a:cubicBezTo>
                      <a:cubicBezTo>
                        <a:pt x="157407" y="448873"/>
                        <a:pt x="145457" y="460073"/>
                        <a:pt x="130903" y="466542"/>
                      </a:cubicBezTo>
                      <a:cubicBezTo>
                        <a:pt x="105373" y="477889"/>
                        <a:pt x="51390" y="493047"/>
                        <a:pt x="51390" y="493047"/>
                      </a:cubicBezTo>
                      <a:cubicBezTo>
                        <a:pt x="-28123" y="466541"/>
                        <a:pt x="2744" y="491194"/>
                        <a:pt x="24885" y="347273"/>
                      </a:cubicBezTo>
                      <a:cubicBezTo>
                        <a:pt x="32557" y="297406"/>
                        <a:pt x="36784" y="315834"/>
                        <a:pt x="64642" y="281012"/>
                      </a:cubicBezTo>
                      <a:cubicBezTo>
                        <a:pt x="74592" y="268575"/>
                        <a:pt x="79884" y="252517"/>
                        <a:pt x="91146" y="241255"/>
                      </a:cubicBezTo>
                      <a:cubicBezTo>
                        <a:pt x="116835" y="215566"/>
                        <a:pt x="138325" y="212277"/>
                        <a:pt x="170659" y="201499"/>
                      </a:cubicBezTo>
                      <a:cubicBezTo>
                        <a:pt x="253702" y="90775"/>
                        <a:pt x="167387" y="184908"/>
                        <a:pt x="250172" y="135238"/>
                      </a:cubicBezTo>
                      <a:cubicBezTo>
                        <a:pt x="260886" y="128810"/>
                        <a:pt x="266281" y="115665"/>
                        <a:pt x="276677" y="108734"/>
                      </a:cubicBezTo>
                      <a:cubicBezTo>
                        <a:pt x="293114" y="97776"/>
                        <a:pt x="312533" y="92030"/>
                        <a:pt x="329685" y="82229"/>
                      </a:cubicBezTo>
                      <a:cubicBezTo>
                        <a:pt x="401612" y="41128"/>
                        <a:pt x="336312" y="66768"/>
                        <a:pt x="409198" y="42473"/>
                      </a:cubicBezTo>
                      <a:cubicBezTo>
                        <a:pt x="422450" y="33638"/>
                        <a:pt x="434042" y="21561"/>
                        <a:pt x="448955" y="15968"/>
                      </a:cubicBezTo>
                      <a:cubicBezTo>
                        <a:pt x="543325" y="-19421"/>
                        <a:pt x="783320" y="14902"/>
                        <a:pt x="806764" y="15968"/>
                      </a:cubicBezTo>
                      <a:cubicBezTo>
                        <a:pt x="844585" y="23533"/>
                        <a:pt x="888610" y="31246"/>
                        <a:pt x="926033" y="42473"/>
                      </a:cubicBezTo>
                      <a:cubicBezTo>
                        <a:pt x="952793" y="50501"/>
                        <a:pt x="982300" y="53480"/>
                        <a:pt x="1005546" y="68977"/>
                      </a:cubicBezTo>
                      <a:cubicBezTo>
                        <a:pt x="1018798" y="77812"/>
                        <a:pt x="1032866" y="85531"/>
                        <a:pt x="1045303" y="95481"/>
                      </a:cubicBezTo>
                      <a:cubicBezTo>
                        <a:pt x="1055059" y="103286"/>
                        <a:pt x="1061093" y="115558"/>
                        <a:pt x="1071807" y="121986"/>
                      </a:cubicBezTo>
                      <a:cubicBezTo>
                        <a:pt x="1083785" y="129173"/>
                        <a:pt x="1098312" y="130821"/>
                        <a:pt x="1111564" y="135238"/>
                      </a:cubicBezTo>
                      <a:cubicBezTo>
                        <a:pt x="1124816" y="144073"/>
                        <a:pt x="1138883" y="151792"/>
                        <a:pt x="1151320" y="161742"/>
                      </a:cubicBezTo>
                      <a:cubicBezTo>
                        <a:pt x="1178293" y="183321"/>
                        <a:pt x="1184651" y="198487"/>
                        <a:pt x="1204329" y="228003"/>
                      </a:cubicBezTo>
                      <a:cubicBezTo>
                        <a:pt x="1199912" y="258925"/>
                        <a:pt x="1200955" y="291135"/>
                        <a:pt x="1191077" y="320768"/>
                      </a:cubicBezTo>
                      <a:cubicBezTo>
                        <a:pt x="1187126" y="332621"/>
                        <a:pt x="1176941" y="345506"/>
                        <a:pt x="1164572" y="347273"/>
                      </a:cubicBezTo>
                      <a:cubicBezTo>
                        <a:pt x="1142274" y="350459"/>
                        <a:pt x="1120042" y="339948"/>
                        <a:pt x="1098311" y="334021"/>
                      </a:cubicBezTo>
                      <a:cubicBezTo>
                        <a:pt x="1071357" y="326670"/>
                        <a:pt x="1018798" y="307516"/>
                        <a:pt x="1018798" y="307516"/>
                      </a:cubicBezTo>
                      <a:cubicBezTo>
                        <a:pt x="1005546" y="298681"/>
                        <a:pt x="993288" y="288135"/>
                        <a:pt x="979042" y="281012"/>
                      </a:cubicBezTo>
                      <a:cubicBezTo>
                        <a:pt x="966548" y="274765"/>
                        <a:pt x="951263" y="274947"/>
                        <a:pt x="939285" y="267760"/>
                      </a:cubicBezTo>
                      <a:cubicBezTo>
                        <a:pt x="928571" y="261332"/>
                        <a:pt x="923495" y="247683"/>
                        <a:pt x="912781" y="241255"/>
                      </a:cubicBezTo>
                      <a:cubicBezTo>
                        <a:pt x="900803" y="234068"/>
                        <a:pt x="886456" y="231841"/>
                        <a:pt x="873024" y="228003"/>
                      </a:cubicBezTo>
                      <a:cubicBezTo>
                        <a:pt x="794122" y="205460"/>
                        <a:pt x="830484" y="220269"/>
                        <a:pt x="727250" y="201499"/>
                      </a:cubicBezTo>
                      <a:cubicBezTo>
                        <a:pt x="709331" y="198241"/>
                        <a:pt x="691911" y="192664"/>
                        <a:pt x="674242" y="188247"/>
                      </a:cubicBezTo>
                      <a:cubicBezTo>
                        <a:pt x="590372" y="202225"/>
                        <a:pt x="621599" y="201499"/>
                        <a:pt x="581477" y="201499"/>
                      </a:cubicBezTo>
                    </a:path>
                  </a:pathLst>
                </a:custGeom>
                <a:solidFill>
                  <a:srgbClr val="FF66F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</p:grpSp>
          <p:sp>
            <p:nvSpPr>
              <p:cNvPr id="371" name="正方形/長方形 370"/>
              <p:cNvSpPr/>
              <p:nvPr/>
            </p:nvSpPr>
            <p:spPr>
              <a:xfrm>
                <a:off x="3211081" y="1525873"/>
                <a:ext cx="3110384" cy="1353091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ja-JP" altLang="en-US" sz="2000" b="0" cap="none" spc="0" dirty="0" smtClean="0">
                    <a:ln w="18415" cmpd="sng">
                      <a:solidFill>
                        <a:sysClr val="windowText" lastClr="000000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</a:rPr>
                  <a:t>もんだい</a:t>
                </a:r>
                <a:endParaRPr lang="ja-JP" altLang="en-US" sz="2000" b="0" cap="none" spc="0" dirty="0">
                  <a:ln w="18415" cmpd="sng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278" name="グループ化 277"/>
            <p:cNvGrpSpPr/>
            <p:nvPr/>
          </p:nvGrpSpPr>
          <p:grpSpPr>
            <a:xfrm>
              <a:off x="5506007" y="3405576"/>
              <a:ext cx="1455374" cy="1384722"/>
              <a:chOff x="2744777" y="1484784"/>
              <a:chExt cx="4050390" cy="4682851"/>
            </a:xfrm>
          </p:grpSpPr>
          <p:grpSp>
            <p:nvGrpSpPr>
              <p:cNvPr id="357" name="グループ化 356"/>
              <p:cNvGrpSpPr/>
              <p:nvPr/>
            </p:nvGrpSpPr>
            <p:grpSpPr>
              <a:xfrm>
                <a:off x="2744777" y="1484784"/>
                <a:ext cx="4050390" cy="4682851"/>
                <a:chOff x="2668961" y="1844824"/>
                <a:chExt cx="4050390" cy="4682851"/>
              </a:xfrm>
            </p:grpSpPr>
            <p:sp>
              <p:nvSpPr>
                <p:cNvPr id="362" name="フリーフォーム 361"/>
                <p:cNvSpPr/>
                <p:nvPr/>
              </p:nvSpPr>
              <p:spPr>
                <a:xfrm>
                  <a:off x="2668961" y="1844824"/>
                  <a:ext cx="4050390" cy="4682851"/>
                </a:xfrm>
                <a:custGeom>
                  <a:avLst/>
                  <a:gdLst>
                    <a:gd name="connsiteX0" fmla="*/ 1277497 w 4050390"/>
                    <a:gd name="connsiteY0" fmla="*/ 35515 h 4334120"/>
                    <a:gd name="connsiteX1" fmla="*/ 747410 w 4050390"/>
                    <a:gd name="connsiteY1" fmla="*/ 287306 h 4334120"/>
                    <a:gd name="connsiteX2" fmla="*/ 349845 w 4050390"/>
                    <a:gd name="connsiteY2" fmla="*/ 936663 h 4334120"/>
                    <a:gd name="connsiteX3" fmla="*/ 190819 w 4050390"/>
                    <a:gd name="connsiteY3" fmla="*/ 2672698 h 4334120"/>
                    <a:gd name="connsiteX4" fmla="*/ 204071 w 4050390"/>
                    <a:gd name="connsiteY4" fmla="*/ 4209950 h 4334120"/>
                    <a:gd name="connsiteX5" fmla="*/ 270332 w 4050390"/>
                    <a:gd name="connsiteY5" fmla="*/ 4249706 h 4334120"/>
                    <a:gd name="connsiteX6" fmla="*/ 3649637 w 4050390"/>
                    <a:gd name="connsiteY6" fmla="*/ 4302715 h 4334120"/>
                    <a:gd name="connsiteX7" fmla="*/ 4020697 w 4050390"/>
                    <a:gd name="connsiteY7" fmla="*/ 4249706 h 4334120"/>
                    <a:gd name="connsiteX8" fmla="*/ 3967689 w 4050390"/>
                    <a:gd name="connsiteY8" fmla="*/ 4156941 h 4334120"/>
                    <a:gd name="connsiteX9" fmla="*/ 3914680 w 4050390"/>
                    <a:gd name="connsiteY9" fmla="*/ 2526924 h 4334120"/>
                    <a:gd name="connsiteX10" fmla="*/ 3768906 w 4050390"/>
                    <a:gd name="connsiteY10" fmla="*/ 578854 h 4334120"/>
                    <a:gd name="connsiteX11" fmla="*/ 2152141 w 4050390"/>
                    <a:gd name="connsiteY11" fmla="*/ 22263 h 4334120"/>
                    <a:gd name="connsiteX12" fmla="*/ 1065463 w 4050390"/>
                    <a:gd name="connsiteY12" fmla="*/ 101776 h 4334120"/>
                    <a:gd name="connsiteX13" fmla="*/ 1065463 w 4050390"/>
                    <a:gd name="connsiteY13" fmla="*/ 101776 h 43341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4050390" h="4334120">
                      <a:moveTo>
                        <a:pt x="1277497" y="35515"/>
                      </a:moveTo>
                      <a:cubicBezTo>
                        <a:pt x="1089758" y="86315"/>
                        <a:pt x="902019" y="137115"/>
                        <a:pt x="747410" y="287306"/>
                      </a:cubicBezTo>
                      <a:cubicBezTo>
                        <a:pt x="592801" y="437497"/>
                        <a:pt x="442610" y="539098"/>
                        <a:pt x="349845" y="936663"/>
                      </a:cubicBezTo>
                      <a:cubicBezTo>
                        <a:pt x="257080" y="1334228"/>
                        <a:pt x="215115" y="2127150"/>
                        <a:pt x="190819" y="2672698"/>
                      </a:cubicBezTo>
                      <a:cubicBezTo>
                        <a:pt x="166523" y="3218246"/>
                        <a:pt x="190819" y="3947115"/>
                        <a:pt x="204071" y="4209950"/>
                      </a:cubicBezTo>
                      <a:cubicBezTo>
                        <a:pt x="217323" y="4472785"/>
                        <a:pt x="-303929" y="4234245"/>
                        <a:pt x="270332" y="4249706"/>
                      </a:cubicBezTo>
                      <a:cubicBezTo>
                        <a:pt x="844593" y="4265167"/>
                        <a:pt x="3024576" y="4302715"/>
                        <a:pt x="3649637" y="4302715"/>
                      </a:cubicBezTo>
                      <a:cubicBezTo>
                        <a:pt x="4274698" y="4302715"/>
                        <a:pt x="3967688" y="4274002"/>
                        <a:pt x="4020697" y="4249706"/>
                      </a:cubicBezTo>
                      <a:cubicBezTo>
                        <a:pt x="4073706" y="4225410"/>
                        <a:pt x="3985359" y="4444071"/>
                        <a:pt x="3967689" y="4156941"/>
                      </a:cubicBezTo>
                      <a:cubicBezTo>
                        <a:pt x="3950020" y="3869811"/>
                        <a:pt x="3947811" y="3123272"/>
                        <a:pt x="3914680" y="2526924"/>
                      </a:cubicBezTo>
                      <a:cubicBezTo>
                        <a:pt x="3881550" y="1930576"/>
                        <a:pt x="4062663" y="996298"/>
                        <a:pt x="3768906" y="578854"/>
                      </a:cubicBezTo>
                      <a:cubicBezTo>
                        <a:pt x="3475150" y="161411"/>
                        <a:pt x="2602715" y="101776"/>
                        <a:pt x="2152141" y="22263"/>
                      </a:cubicBezTo>
                      <a:cubicBezTo>
                        <a:pt x="1701567" y="-57250"/>
                        <a:pt x="1065463" y="101776"/>
                        <a:pt x="1065463" y="101776"/>
                      </a:cubicBezTo>
                      <a:lnTo>
                        <a:pt x="1065463" y="101776"/>
                      </a:lnTo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363" name="円/楕円 362"/>
                <p:cNvSpPr/>
                <p:nvPr/>
              </p:nvSpPr>
              <p:spPr>
                <a:xfrm>
                  <a:off x="3539968" y="2708920"/>
                  <a:ext cx="864096" cy="864096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364" name="弦 363"/>
                <p:cNvSpPr/>
                <p:nvPr/>
              </p:nvSpPr>
              <p:spPr>
                <a:xfrm rot="17413514">
                  <a:off x="3511875" y="2740803"/>
                  <a:ext cx="863204" cy="848977"/>
                </a:xfrm>
                <a:prstGeom prst="chord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365" name="円/楕円 364"/>
                <p:cNvSpPr/>
                <p:nvPr/>
              </p:nvSpPr>
              <p:spPr>
                <a:xfrm>
                  <a:off x="4913988" y="2708920"/>
                  <a:ext cx="864096" cy="864096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366" name="弦 365"/>
                <p:cNvSpPr/>
                <p:nvPr/>
              </p:nvSpPr>
              <p:spPr>
                <a:xfrm rot="17413514">
                  <a:off x="4885895" y="2740803"/>
                  <a:ext cx="863204" cy="848977"/>
                </a:xfrm>
                <a:prstGeom prst="chord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367" name="円/楕円 366"/>
                <p:cNvSpPr/>
                <p:nvPr/>
              </p:nvSpPr>
              <p:spPr>
                <a:xfrm>
                  <a:off x="3779912" y="2996952"/>
                  <a:ext cx="360040" cy="28803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368" name="円/楕円 367"/>
                <p:cNvSpPr/>
                <p:nvPr/>
              </p:nvSpPr>
              <p:spPr>
                <a:xfrm>
                  <a:off x="5137477" y="3021275"/>
                  <a:ext cx="360040" cy="28803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</p:grpSp>
          <p:grpSp>
            <p:nvGrpSpPr>
              <p:cNvPr id="358" name="グループ化 357"/>
              <p:cNvGrpSpPr/>
              <p:nvPr/>
            </p:nvGrpSpPr>
            <p:grpSpPr>
              <a:xfrm>
                <a:off x="4333282" y="3948385"/>
                <a:ext cx="880011" cy="701173"/>
                <a:chOff x="4109793" y="3844323"/>
                <a:chExt cx="1216771" cy="701173"/>
              </a:xfrm>
            </p:grpSpPr>
            <p:sp>
              <p:nvSpPr>
                <p:cNvPr id="360" name="フリーフォーム 359"/>
                <p:cNvSpPr/>
                <p:nvPr/>
              </p:nvSpPr>
              <p:spPr>
                <a:xfrm>
                  <a:off x="4109793" y="4052449"/>
                  <a:ext cx="1204329" cy="493047"/>
                </a:xfrm>
                <a:custGeom>
                  <a:avLst/>
                  <a:gdLst>
                    <a:gd name="connsiteX0" fmla="*/ 700746 w 1204329"/>
                    <a:gd name="connsiteY0" fmla="*/ 188247 h 493047"/>
                    <a:gd name="connsiteX1" fmla="*/ 528468 w 1204329"/>
                    <a:gd name="connsiteY1" fmla="*/ 201499 h 493047"/>
                    <a:gd name="connsiteX2" fmla="*/ 448955 w 1204329"/>
                    <a:gd name="connsiteY2" fmla="*/ 228003 h 493047"/>
                    <a:gd name="connsiteX3" fmla="*/ 369442 w 1204329"/>
                    <a:gd name="connsiteY3" fmla="*/ 281012 h 493047"/>
                    <a:gd name="connsiteX4" fmla="*/ 303181 w 1204329"/>
                    <a:gd name="connsiteY4" fmla="*/ 334021 h 493047"/>
                    <a:gd name="connsiteX5" fmla="*/ 236920 w 1204329"/>
                    <a:gd name="connsiteY5" fmla="*/ 400281 h 493047"/>
                    <a:gd name="connsiteX6" fmla="*/ 170659 w 1204329"/>
                    <a:gd name="connsiteY6" fmla="*/ 440038 h 493047"/>
                    <a:gd name="connsiteX7" fmla="*/ 130903 w 1204329"/>
                    <a:gd name="connsiteY7" fmla="*/ 466542 h 493047"/>
                    <a:gd name="connsiteX8" fmla="*/ 51390 w 1204329"/>
                    <a:gd name="connsiteY8" fmla="*/ 493047 h 493047"/>
                    <a:gd name="connsiteX9" fmla="*/ 24885 w 1204329"/>
                    <a:gd name="connsiteY9" fmla="*/ 347273 h 493047"/>
                    <a:gd name="connsiteX10" fmla="*/ 64642 w 1204329"/>
                    <a:gd name="connsiteY10" fmla="*/ 281012 h 493047"/>
                    <a:gd name="connsiteX11" fmla="*/ 91146 w 1204329"/>
                    <a:gd name="connsiteY11" fmla="*/ 241255 h 493047"/>
                    <a:gd name="connsiteX12" fmla="*/ 170659 w 1204329"/>
                    <a:gd name="connsiteY12" fmla="*/ 201499 h 493047"/>
                    <a:gd name="connsiteX13" fmla="*/ 250172 w 1204329"/>
                    <a:gd name="connsiteY13" fmla="*/ 135238 h 493047"/>
                    <a:gd name="connsiteX14" fmla="*/ 276677 w 1204329"/>
                    <a:gd name="connsiteY14" fmla="*/ 108734 h 493047"/>
                    <a:gd name="connsiteX15" fmla="*/ 329685 w 1204329"/>
                    <a:gd name="connsiteY15" fmla="*/ 82229 h 493047"/>
                    <a:gd name="connsiteX16" fmla="*/ 409198 w 1204329"/>
                    <a:gd name="connsiteY16" fmla="*/ 42473 h 493047"/>
                    <a:gd name="connsiteX17" fmla="*/ 448955 w 1204329"/>
                    <a:gd name="connsiteY17" fmla="*/ 15968 h 493047"/>
                    <a:gd name="connsiteX18" fmla="*/ 806764 w 1204329"/>
                    <a:gd name="connsiteY18" fmla="*/ 15968 h 493047"/>
                    <a:gd name="connsiteX19" fmla="*/ 926033 w 1204329"/>
                    <a:gd name="connsiteY19" fmla="*/ 42473 h 493047"/>
                    <a:gd name="connsiteX20" fmla="*/ 1005546 w 1204329"/>
                    <a:gd name="connsiteY20" fmla="*/ 68977 h 493047"/>
                    <a:gd name="connsiteX21" fmla="*/ 1045303 w 1204329"/>
                    <a:gd name="connsiteY21" fmla="*/ 95481 h 493047"/>
                    <a:gd name="connsiteX22" fmla="*/ 1071807 w 1204329"/>
                    <a:gd name="connsiteY22" fmla="*/ 121986 h 493047"/>
                    <a:gd name="connsiteX23" fmla="*/ 1111564 w 1204329"/>
                    <a:gd name="connsiteY23" fmla="*/ 135238 h 493047"/>
                    <a:gd name="connsiteX24" fmla="*/ 1151320 w 1204329"/>
                    <a:gd name="connsiteY24" fmla="*/ 161742 h 493047"/>
                    <a:gd name="connsiteX25" fmla="*/ 1204329 w 1204329"/>
                    <a:gd name="connsiteY25" fmla="*/ 228003 h 493047"/>
                    <a:gd name="connsiteX26" fmla="*/ 1191077 w 1204329"/>
                    <a:gd name="connsiteY26" fmla="*/ 320768 h 493047"/>
                    <a:gd name="connsiteX27" fmla="*/ 1164572 w 1204329"/>
                    <a:gd name="connsiteY27" fmla="*/ 347273 h 493047"/>
                    <a:gd name="connsiteX28" fmla="*/ 1098311 w 1204329"/>
                    <a:gd name="connsiteY28" fmla="*/ 334021 h 493047"/>
                    <a:gd name="connsiteX29" fmla="*/ 1018798 w 1204329"/>
                    <a:gd name="connsiteY29" fmla="*/ 307516 h 493047"/>
                    <a:gd name="connsiteX30" fmla="*/ 979042 w 1204329"/>
                    <a:gd name="connsiteY30" fmla="*/ 281012 h 493047"/>
                    <a:gd name="connsiteX31" fmla="*/ 939285 w 1204329"/>
                    <a:gd name="connsiteY31" fmla="*/ 267760 h 493047"/>
                    <a:gd name="connsiteX32" fmla="*/ 912781 w 1204329"/>
                    <a:gd name="connsiteY32" fmla="*/ 241255 h 493047"/>
                    <a:gd name="connsiteX33" fmla="*/ 873024 w 1204329"/>
                    <a:gd name="connsiteY33" fmla="*/ 228003 h 493047"/>
                    <a:gd name="connsiteX34" fmla="*/ 727250 w 1204329"/>
                    <a:gd name="connsiteY34" fmla="*/ 201499 h 493047"/>
                    <a:gd name="connsiteX35" fmla="*/ 674242 w 1204329"/>
                    <a:gd name="connsiteY35" fmla="*/ 188247 h 493047"/>
                    <a:gd name="connsiteX36" fmla="*/ 581477 w 1204329"/>
                    <a:gd name="connsiteY36" fmla="*/ 201499 h 493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1204329" h="493047">
                      <a:moveTo>
                        <a:pt x="700746" y="188247"/>
                      </a:moveTo>
                      <a:cubicBezTo>
                        <a:pt x="643320" y="192664"/>
                        <a:pt x="585359" y="192516"/>
                        <a:pt x="528468" y="201499"/>
                      </a:cubicBezTo>
                      <a:cubicBezTo>
                        <a:pt x="500872" y="205856"/>
                        <a:pt x="448955" y="228003"/>
                        <a:pt x="448955" y="228003"/>
                      </a:cubicBezTo>
                      <a:cubicBezTo>
                        <a:pt x="422451" y="245673"/>
                        <a:pt x="391967" y="258488"/>
                        <a:pt x="369442" y="281012"/>
                      </a:cubicBezTo>
                      <a:cubicBezTo>
                        <a:pt x="331675" y="318778"/>
                        <a:pt x="353333" y="300585"/>
                        <a:pt x="303181" y="334021"/>
                      </a:cubicBezTo>
                      <a:cubicBezTo>
                        <a:pt x="257744" y="402177"/>
                        <a:pt x="300028" y="349795"/>
                        <a:pt x="236920" y="400281"/>
                      </a:cubicBezTo>
                      <a:cubicBezTo>
                        <a:pt x="184944" y="441862"/>
                        <a:pt x="239704" y="417023"/>
                        <a:pt x="170659" y="440038"/>
                      </a:cubicBezTo>
                      <a:cubicBezTo>
                        <a:pt x="157407" y="448873"/>
                        <a:pt x="145457" y="460073"/>
                        <a:pt x="130903" y="466542"/>
                      </a:cubicBezTo>
                      <a:cubicBezTo>
                        <a:pt x="105373" y="477889"/>
                        <a:pt x="51390" y="493047"/>
                        <a:pt x="51390" y="493047"/>
                      </a:cubicBezTo>
                      <a:cubicBezTo>
                        <a:pt x="-28123" y="466541"/>
                        <a:pt x="2744" y="491194"/>
                        <a:pt x="24885" y="347273"/>
                      </a:cubicBezTo>
                      <a:cubicBezTo>
                        <a:pt x="32557" y="297406"/>
                        <a:pt x="36784" y="315834"/>
                        <a:pt x="64642" y="281012"/>
                      </a:cubicBezTo>
                      <a:cubicBezTo>
                        <a:pt x="74592" y="268575"/>
                        <a:pt x="79884" y="252517"/>
                        <a:pt x="91146" y="241255"/>
                      </a:cubicBezTo>
                      <a:cubicBezTo>
                        <a:pt x="116835" y="215566"/>
                        <a:pt x="138325" y="212277"/>
                        <a:pt x="170659" y="201499"/>
                      </a:cubicBezTo>
                      <a:cubicBezTo>
                        <a:pt x="253702" y="90775"/>
                        <a:pt x="167387" y="184908"/>
                        <a:pt x="250172" y="135238"/>
                      </a:cubicBezTo>
                      <a:cubicBezTo>
                        <a:pt x="260886" y="128810"/>
                        <a:pt x="266281" y="115665"/>
                        <a:pt x="276677" y="108734"/>
                      </a:cubicBezTo>
                      <a:cubicBezTo>
                        <a:pt x="293114" y="97776"/>
                        <a:pt x="312533" y="92030"/>
                        <a:pt x="329685" y="82229"/>
                      </a:cubicBezTo>
                      <a:cubicBezTo>
                        <a:pt x="401612" y="41128"/>
                        <a:pt x="336312" y="66768"/>
                        <a:pt x="409198" y="42473"/>
                      </a:cubicBezTo>
                      <a:cubicBezTo>
                        <a:pt x="422450" y="33638"/>
                        <a:pt x="434042" y="21561"/>
                        <a:pt x="448955" y="15968"/>
                      </a:cubicBezTo>
                      <a:cubicBezTo>
                        <a:pt x="543325" y="-19421"/>
                        <a:pt x="783320" y="14902"/>
                        <a:pt x="806764" y="15968"/>
                      </a:cubicBezTo>
                      <a:cubicBezTo>
                        <a:pt x="844585" y="23533"/>
                        <a:pt x="888610" y="31246"/>
                        <a:pt x="926033" y="42473"/>
                      </a:cubicBezTo>
                      <a:cubicBezTo>
                        <a:pt x="952793" y="50501"/>
                        <a:pt x="982300" y="53480"/>
                        <a:pt x="1005546" y="68977"/>
                      </a:cubicBezTo>
                      <a:cubicBezTo>
                        <a:pt x="1018798" y="77812"/>
                        <a:pt x="1032866" y="85531"/>
                        <a:pt x="1045303" y="95481"/>
                      </a:cubicBezTo>
                      <a:cubicBezTo>
                        <a:pt x="1055059" y="103286"/>
                        <a:pt x="1061093" y="115558"/>
                        <a:pt x="1071807" y="121986"/>
                      </a:cubicBezTo>
                      <a:cubicBezTo>
                        <a:pt x="1083785" y="129173"/>
                        <a:pt x="1098312" y="130821"/>
                        <a:pt x="1111564" y="135238"/>
                      </a:cubicBezTo>
                      <a:cubicBezTo>
                        <a:pt x="1124816" y="144073"/>
                        <a:pt x="1138883" y="151792"/>
                        <a:pt x="1151320" y="161742"/>
                      </a:cubicBezTo>
                      <a:cubicBezTo>
                        <a:pt x="1178293" y="183321"/>
                        <a:pt x="1184651" y="198487"/>
                        <a:pt x="1204329" y="228003"/>
                      </a:cubicBezTo>
                      <a:cubicBezTo>
                        <a:pt x="1199912" y="258925"/>
                        <a:pt x="1200955" y="291135"/>
                        <a:pt x="1191077" y="320768"/>
                      </a:cubicBezTo>
                      <a:cubicBezTo>
                        <a:pt x="1187126" y="332621"/>
                        <a:pt x="1176941" y="345506"/>
                        <a:pt x="1164572" y="347273"/>
                      </a:cubicBezTo>
                      <a:cubicBezTo>
                        <a:pt x="1142274" y="350459"/>
                        <a:pt x="1120042" y="339948"/>
                        <a:pt x="1098311" y="334021"/>
                      </a:cubicBezTo>
                      <a:cubicBezTo>
                        <a:pt x="1071357" y="326670"/>
                        <a:pt x="1018798" y="307516"/>
                        <a:pt x="1018798" y="307516"/>
                      </a:cubicBezTo>
                      <a:cubicBezTo>
                        <a:pt x="1005546" y="298681"/>
                        <a:pt x="993288" y="288135"/>
                        <a:pt x="979042" y="281012"/>
                      </a:cubicBezTo>
                      <a:cubicBezTo>
                        <a:pt x="966548" y="274765"/>
                        <a:pt x="951263" y="274947"/>
                        <a:pt x="939285" y="267760"/>
                      </a:cubicBezTo>
                      <a:cubicBezTo>
                        <a:pt x="928571" y="261332"/>
                        <a:pt x="923495" y="247683"/>
                        <a:pt x="912781" y="241255"/>
                      </a:cubicBezTo>
                      <a:cubicBezTo>
                        <a:pt x="900803" y="234068"/>
                        <a:pt x="886456" y="231841"/>
                        <a:pt x="873024" y="228003"/>
                      </a:cubicBezTo>
                      <a:cubicBezTo>
                        <a:pt x="794122" y="205460"/>
                        <a:pt x="830484" y="220269"/>
                        <a:pt x="727250" y="201499"/>
                      </a:cubicBezTo>
                      <a:cubicBezTo>
                        <a:pt x="709331" y="198241"/>
                        <a:pt x="691911" y="192664"/>
                        <a:pt x="674242" y="188247"/>
                      </a:cubicBezTo>
                      <a:cubicBezTo>
                        <a:pt x="590372" y="202225"/>
                        <a:pt x="621599" y="201499"/>
                        <a:pt x="581477" y="201499"/>
                      </a:cubicBezTo>
                    </a:path>
                  </a:pathLst>
                </a:custGeom>
                <a:solidFill>
                  <a:srgbClr val="FF66F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361" name="フリーフォーム 360"/>
                <p:cNvSpPr/>
                <p:nvPr/>
              </p:nvSpPr>
              <p:spPr>
                <a:xfrm>
                  <a:off x="4122235" y="3844323"/>
                  <a:ext cx="1204329" cy="493047"/>
                </a:xfrm>
                <a:custGeom>
                  <a:avLst/>
                  <a:gdLst>
                    <a:gd name="connsiteX0" fmla="*/ 700746 w 1204329"/>
                    <a:gd name="connsiteY0" fmla="*/ 188247 h 493047"/>
                    <a:gd name="connsiteX1" fmla="*/ 528468 w 1204329"/>
                    <a:gd name="connsiteY1" fmla="*/ 201499 h 493047"/>
                    <a:gd name="connsiteX2" fmla="*/ 448955 w 1204329"/>
                    <a:gd name="connsiteY2" fmla="*/ 228003 h 493047"/>
                    <a:gd name="connsiteX3" fmla="*/ 369442 w 1204329"/>
                    <a:gd name="connsiteY3" fmla="*/ 281012 h 493047"/>
                    <a:gd name="connsiteX4" fmla="*/ 303181 w 1204329"/>
                    <a:gd name="connsiteY4" fmla="*/ 334021 h 493047"/>
                    <a:gd name="connsiteX5" fmla="*/ 236920 w 1204329"/>
                    <a:gd name="connsiteY5" fmla="*/ 400281 h 493047"/>
                    <a:gd name="connsiteX6" fmla="*/ 170659 w 1204329"/>
                    <a:gd name="connsiteY6" fmla="*/ 440038 h 493047"/>
                    <a:gd name="connsiteX7" fmla="*/ 130903 w 1204329"/>
                    <a:gd name="connsiteY7" fmla="*/ 466542 h 493047"/>
                    <a:gd name="connsiteX8" fmla="*/ 51390 w 1204329"/>
                    <a:gd name="connsiteY8" fmla="*/ 493047 h 493047"/>
                    <a:gd name="connsiteX9" fmla="*/ 24885 w 1204329"/>
                    <a:gd name="connsiteY9" fmla="*/ 347273 h 493047"/>
                    <a:gd name="connsiteX10" fmla="*/ 64642 w 1204329"/>
                    <a:gd name="connsiteY10" fmla="*/ 281012 h 493047"/>
                    <a:gd name="connsiteX11" fmla="*/ 91146 w 1204329"/>
                    <a:gd name="connsiteY11" fmla="*/ 241255 h 493047"/>
                    <a:gd name="connsiteX12" fmla="*/ 170659 w 1204329"/>
                    <a:gd name="connsiteY12" fmla="*/ 201499 h 493047"/>
                    <a:gd name="connsiteX13" fmla="*/ 250172 w 1204329"/>
                    <a:gd name="connsiteY13" fmla="*/ 135238 h 493047"/>
                    <a:gd name="connsiteX14" fmla="*/ 276677 w 1204329"/>
                    <a:gd name="connsiteY14" fmla="*/ 108734 h 493047"/>
                    <a:gd name="connsiteX15" fmla="*/ 329685 w 1204329"/>
                    <a:gd name="connsiteY15" fmla="*/ 82229 h 493047"/>
                    <a:gd name="connsiteX16" fmla="*/ 409198 w 1204329"/>
                    <a:gd name="connsiteY16" fmla="*/ 42473 h 493047"/>
                    <a:gd name="connsiteX17" fmla="*/ 448955 w 1204329"/>
                    <a:gd name="connsiteY17" fmla="*/ 15968 h 493047"/>
                    <a:gd name="connsiteX18" fmla="*/ 806764 w 1204329"/>
                    <a:gd name="connsiteY18" fmla="*/ 15968 h 493047"/>
                    <a:gd name="connsiteX19" fmla="*/ 926033 w 1204329"/>
                    <a:gd name="connsiteY19" fmla="*/ 42473 h 493047"/>
                    <a:gd name="connsiteX20" fmla="*/ 1005546 w 1204329"/>
                    <a:gd name="connsiteY20" fmla="*/ 68977 h 493047"/>
                    <a:gd name="connsiteX21" fmla="*/ 1045303 w 1204329"/>
                    <a:gd name="connsiteY21" fmla="*/ 95481 h 493047"/>
                    <a:gd name="connsiteX22" fmla="*/ 1071807 w 1204329"/>
                    <a:gd name="connsiteY22" fmla="*/ 121986 h 493047"/>
                    <a:gd name="connsiteX23" fmla="*/ 1111564 w 1204329"/>
                    <a:gd name="connsiteY23" fmla="*/ 135238 h 493047"/>
                    <a:gd name="connsiteX24" fmla="*/ 1151320 w 1204329"/>
                    <a:gd name="connsiteY24" fmla="*/ 161742 h 493047"/>
                    <a:gd name="connsiteX25" fmla="*/ 1204329 w 1204329"/>
                    <a:gd name="connsiteY25" fmla="*/ 228003 h 493047"/>
                    <a:gd name="connsiteX26" fmla="*/ 1191077 w 1204329"/>
                    <a:gd name="connsiteY26" fmla="*/ 320768 h 493047"/>
                    <a:gd name="connsiteX27" fmla="*/ 1164572 w 1204329"/>
                    <a:gd name="connsiteY27" fmla="*/ 347273 h 493047"/>
                    <a:gd name="connsiteX28" fmla="*/ 1098311 w 1204329"/>
                    <a:gd name="connsiteY28" fmla="*/ 334021 h 493047"/>
                    <a:gd name="connsiteX29" fmla="*/ 1018798 w 1204329"/>
                    <a:gd name="connsiteY29" fmla="*/ 307516 h 493047"/>
                    <a:gd name="connsiteX30" fmla="*/ 979042 w 1204329"/>
                    <a:gd name="connsiteY30" fmla="*/ 281012 h 493047"/>
                    <a:gd name="connsiteX31" fmla="*/ 939285 w 1204329"/>
                    <a:gd name="connsiteY31" fmla="*/ 267760 h 493047"/>
                    <a:gd name="connsiteX32" fmla="*/ 912781 w 1204329"/>
                    <a:gd name="connsiteY32" fmla="*/ 241255 h 493047"/>
                    <a:gd name="connsiteX33" fmla="*/ 873024 w 1204329"/>
                    <a:gd name="connsiteY33" fmla="*/ 228003 h 493047"/>
                    <a:gd name="connsiteX34" fmla="*/ 727250 w 1204329"/>
                    <a:gd name="connsiteY34" fmla="*/ 201499 h 493047"/>
                    <a:gd name="connsiteX35" fmla="*/ 674242 w 1204329"/>
                    <a:gd name="connsiteY35" fmla="*/ 188247 h 493047"/>
                    <a:gd name="connsiteX36" fmla="*/ 581477 w 1204329"/>
                    <a:gd name="connsiteY36" fmla="*/ 201499 h 493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1204329" h="493047">
                      <a:moveTo>
                        <a:pt x="700746" y="188247"/>
                      </a:moveTo>
                      <a:cubicBezTo>
                        <a:pt x="643320" y="192664"/>
                        <a:pt x="585359" y="192516"/>
                        <a:pt x="528468" y="201499"/>
                      </a:cubicBezTo>
                      <a:cubicBezTo>
                        <a:pt x="500872" y="205856"/>
                        <a:pt x="448955" y="228003"/>
                        <a:pt x="448955" y="228003"/>
                      </a:cubicBezTo>
                      <a:cubicBezTo>
                        <a:pt x="422451" y="245673"/>
                        <a:pt x="391967" y="258488"/>
                        <a:pt x="369442" y="281012"/>
                      </a:cubicBezTo>
                      <a:cubicBezTo>
                        <a:pt x="331675" y="318778"/>
                        <a:pt x="353333" y="300585"/>
                        <a:pt x="303181" y="334021"/>
                      </a:cubicBezTo>
                      <a:cubicBezTo>
                        <a:pt x="257744" y="402177"/>
                        <a:pt x="300028" y="349795"/>
                        <a:pt x="236920" y="400281"/>
                      </a:cubicBezTo>
                      <a:cubicBezTo>
                        <a:pt x="184944" y="441862"/>
                        <a:pt x="239704" y="417023"/>
                        <a:pt x="170659" y="440038"/>
                      </a:cubicBezTo>
                      <a:cubicBezTo>
                        <a:pt x="157407" y="448873"/>
                        <a:pt x="145457" y="460073"/>
                        <a:pt x="130903" y="466542"/>
                      </a:cubicBezTo>
                      <a:cubicBezTo>
                        <a:pt x="105373" y="477889"/>
                        <a:pt x="51390" y="493047"/>
                        <a:pt x="51390" y="493047"/>
                      </a:cubicBezTo>
                      <a:cubicBezTo>
                        <a:pt x="-28123" y="466541"/>
                        <a:pt x="2744" y="491194"/>
                        <a:pt x="24885" y="347273"/>
                      </a:cubicBezTo>
                      <a:cubicBezTo>
                        <a:pt x="32557" y="297406"/>
                        <a:pt x="36784" y="315834"/>
                        <a:pt x="64642" y="281012"/>
                      </a:cubicBezTo>
                      <a:cubicBezTo>
                        <a:pt x="74592" y="268575"/>
                        <a:pt x="79884" y="252517"/>
                        <a:pt x="91146" y="241255"/>
                      </a:cubicBezTo>
                      <a:cubicBezTo>
                        <a:pt x="116835" y="215566"/>
                        <a:pt x="138325" y="212277"/>
                        <a:pt x="170659" y="201499"/>
                      </a:cubicBezTo>
                      <a:cubicBezTo>
                        <a:pt x="253702" y="90775"/>
                        <a:pt x="167387" y="184908"/>
                        <a:pt x="250172" y="135238"/>
                      </a:cubicBezTo>
                      <a:cubicBezTo>
                        <a:pt x="260886" y="128810"/>
                        <a:pt x="266281" y="115665"/>
                        <a:pt x="276677" y="108734"/>
                      </a:cubicBezTo>
                      <a:cubicBezTo>
                        <a:pt x="293114" y="97776"/>
                        <a:pt x="312533" y="92030"/>
                        <a:pt x="329685" y="82229"/>
                      </a:cubicBezTo>
                      <a:cubicBezTo>
                        <a:pt x="401612" y="41128"/>
                        <a:pt x="336312" y="66768"/>
                        <a:pt x="409198" y="42473"/>
                      </a:cubicBezTo>
                      <a:cubicBezTo>
                        <a:pt x="422450" y="33638"/>
                        <a:pt x="434042" y="21561"/>
                        <a:pt x="448955" y="15968"/>
                      </a:cubicBezTo>
                      <a:cubicBezTo>
                        <a:pt x="543325" y="-19421"/>
                        <a:pt x="783320" y="14902"/>
                        <a:pt x="806764" y="15968"/>
                      </a:cubicBezTo>
                      <a:cubicBezTo>
                        <a:pt x="844585" y="23533"/>
                        <a:pt x="888610" y="31246"/>
                        <a:pt x="926033" y="42473"/>
                      </a:cubicBezTo>
                      <a:cubicBezTo>
                        <a:pt x="952793" y="50501"/>
                        <a:pt x="982300" y="53480"/>
                        <a:pt x="1005546" y="68977"/>
                      </a:cubicBezTo>
                      <a:cubicBezTo>
                        <a:pt x="1018798" y="77812"/>
                        <a:pt x="1032866" y="85531"/>
                        <a:pt x="1045303" y="95481"/>
                      </a:cubicBezTo>
                      <a:cubicBezTo>
                        <a:pt x="1055059" y="103286"/>
                        <a:pt x="1061093" y="115558"/>
                        <a:pt x="1071807" y="121986"/>
                      </a:cubicBezTo>
                      <a:cubicBezTo>
                        <a:pt x="1083785" y="129173"/>
                        <a:pt x="1098312" y="130821"/>
                        <a:pt x="1111564" y="135238"/>
                      </a:cubicBezTo>
                      <a:cubicBezTo>
                        <a:pt x="1124816" y="144073"/>
                        <a:pt x="1138883" y="151792"/>
                        <a:pt x="1151320" y="161742"/>
                      </a:cubicBezTo>
                      <a:cubicBezTo>
                        <a:pt x="1178293" y="183321"/>
                        <a:pt x="1184651" y="198487"/>
                        <a:pt x="1204329" y="228003"/>
                      </a:cubicBezTo>
                      <a:cubicBezTo>
                        <a:pt x="1199912" y="258925"/>
                        <a:pt x="1200955" y="291135"/>
                        <a:pt x="1191077" y="320768"/>
                      </a:cubicBezTo>
                      <a:cubicBezTo>
                        <a:pt x="1187126" y="332621"/>
                        <a:pt x="1176941" y="345506"/>
                        <a:pt x="1164572" y="347273"/>
                      </a:cubicBezTo>
                      <a:cubicBezTo>
                        <a:pt x="1142274" y="350459"/>
                        <a:pt x="1120042" y="339948"/>
                        <a:pt x="1098311" y="334021"/>
                      </a:cubicBezTo>
                      <a:cubicBezTo>
                        <a:pt x="1071357" y="326670"/>
                        <a:pt x="1018798" y="307516"/>
                        <a:pt x="1018798" y="307516"/>
                      </a:cubicBezTo>
                      <a:cubicBezTo>
                        <a:pt x="1005546" y="298681"/>
                        <a:pt x="993288" y="288135"/>
                        <a:pt x="979042" y="281012"/>
                      </a:cubicBezTo>
                      <a:cubicBezTo>
                        <a:pt x="966548" y="274765"/>
                        <a:pt x="951263" y="274947"/>
                        <a:pt x="939285" y="267760"/>
                      </a:cubicBezTo>
                      <a:cubicBezTo>
                        <a:pt x="928571" y="261332"/>
                        <a:pt x="923495" y="247683"/>
                        <a:pt x="912781" y="241255"/>
                      </a:cubicBezTo>
                      <a:cubicBezTo>
                        <a:pt x="900803" y="234068"/>
                        <a:pt x="886456" y="231841"/>
                        <a:pt x="873024" y="228003"/>
                      </a:cubicBezTo>
                      <a:cubicBezTo>
                        <a:pt x="794122" y="205460"/>
                        <a:pt x="830484" y="220269"/>
                        <a:pt x="727250" y="201499"/>
                      </a:cubicBezTo>
                      <a:cubicBezTo>
                        <a:pt x="709331" y="198241"/>
                        <a:pt x="691911" y="192664"/>
                        <a:pt x="674242" y="188247"/>
                      </a:cubicBezTo>
                      <a:cubicBezTo>
                        <a:pt x="590372" y="202225"/>
                        <a:pt x="621599" y="201499"/>
                        <a:pt x="581477" y="201499"/>
                      </a:cubicBezTo>
                    </a:path>
                  </a:pathLst>
                </a:custGeom>
                <a:solidFill>
                  <a:srgbClr val="FF66F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</p:grpSp>
          <p:sp>
            <p:nvSpPr>
              <p:cNvPr id="359" name="正方形/長方形 358"/>
              <p:cNvSpPr/>
              <p:nvPr/>
            </p:nvSpPr>
            <p:spPr>
              <a:xfrm>
                <a:off x="3211081" y="1525873"/>
                <a:ext cx="3110384" cy="1353091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ja-JP" altLang="en-US" sz="2000" b="0" cap="none" spc="0" dirty="0" smtClean="0">
                    <a:ln w="18415" cmpd="sng">
                      <a:solidFill>
                        <a:sysClr val="windowText" lastClr="000000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</a:rPr>
                  <a:t>もんだい</a:t>
                </a:r>
                <a:endParaRPr lang="ja-JP" altLang="en-US" sz="2000" b="0" cap="none" spc="0" dirty="0">
                  <a:ln w="18415" cmpd="sng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279" name="グループ化 278"/>
            <p:cNvGrpSpPr/>
            <p:nvPr/>
          </p:nvGrpSpPr>
          <p:grpSpPr>
            <a:xfrm>
              <a:off x="7234199" y="3389040"/>
              <a:ext cx="1455374" cy="1384722"/>
              <a:chOff x="2744777" y="1484784"/>
              <a:chExt cx="4050390" cy="4682851"/>
            </a:xfrm>
          </p:grpSpPr>
          <p:grpSp>
            <p:nvGrpSpPr>
              <p:cNvPr id="345" name="グループ化 344"/>
              <p:cNvGrpSpPr/>
              <p:nvPr/>
            </p:nvGrpSpPr>
            <p:grpSpPr>
              <a:xfrm>
                <a:off x="2744777" y="1484784"/>
                <a:ext cx="4050390" cy="4682851"/>
                <a:chOff x="2668961" y="1844824"/>
                <a:chExt cx="4050390" cy="4682851"/>
              </a:xfrm>
            </p:grpSpPr>
            <p:sp>
              <p:nvSpPr>
                <p:cNvPr id="350" name="フリーフォーム 349"/>
                <p:cNvSpPr/>
                <p:nvPr/>
              </p:nvSpPr>
              <p:spPr>
                <a:xfrm>
                  <a:off x="2668961" y="1844824"/>
                  <a:ext cx="4050390" cy="4682851"/>
                </a:xfrm>
                <a:custGeom>
                  <a:avLst/>
                  <a:gdLst>
                    <a:gd name="connsiteX0" fmla="*/ 1277497 w 4050390"/>
                    <a:gd name="connsiteY0" fmla="*/ 35515 h 4334120"/>
                    <a:gd name="connsiteX1" fmla="*/ 747410 w 4050390"/>
                    <a:gd name="connsiteY1" fmla="*/ 287306 h 4334120"/>
                    <a:gd name="connsiteX2" fmla="*/ 349845 w 4050390"/>
                    <a:gd name="connsiteY2" fmla="*/ 936663 h 4334120"/>
                    <a:gd name="connsiteX3" fmla="*/ 190819 w 4050390"/>
                    <a:gd name="connsiteY3" fmla="*/ 2672698 h 4334120"/>
                    <a:gd name="connsiteX4" fmla="*/ 204071 w 4050390"/>
                    <a:gd name="connsiteY4" fmla="*/ 4209950 h 4334120"/>
                    <a:gd name="connsiteX5" fmla="*/ 270332 w 4050390"/>
                    <a:gd name="connsiteY5" fmla="*/ 4249706 h 4334120"/>
                    <a:gd name="connsiteX6" fmla="*/ 3649637 w 4050390"/>
                    <a:gd name="connsiteY6" fmla="*/ 4302715 h 4334120"/>
                    <a:gd name="connsiteX7" fmla="*/ 4020697 w 4050390"/>
                    <a:gd name="connsiteY7" fmla="*/ 4249706 h 4334120"/>
                    <a:gd name="connsiteX8" fmla="*/ 3967689 w 4050390"/>
                    <a:gd name="connsiteY8" fmla="*/ 4156941 h 4334120"/>
                    <a:gd name="connsiteX9" fmla="*/ 3914680 w 4050390"/>
                    <a:gd name="connsiteY9" fmla="*/ 2526924 h 4334120"/>
                    <a:gd name="connsiteX10" fmla="*/ 3768906 w 4050390"/>
                    <a:gd name="connsiteY10" fmla="*/ 578854 h 4334120"/>
                    <a:gd name="connsiteX11" fmla="*/ 2152141 w 4050390"/>
                    <a:gd name="connsiteY11" fmla="*/ 22263 h 4334120"/>
                    <a:gd name="connsiteX12" fmla="*/ 1065463 w 4050390"/>
                    <a:gd name="connsiteY12" fmla="*/ 101776 h 4334120"/>
                    <a:gd name="connsiteX13" fmla="*/ 1065463 w 4050390"/>
                    <a:gd name="connsiteY13" fmla="*/ 101776 h 43341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4050390" h="4334120">
                      <a:moveTo>
                        <a:pt x="1277497" y="35515"/>
                      </a:moveTo>
                      <a:cubicBezTo>
                        <a:pt x="1089758" y="86315"/>
                        <a:pt x="902019" y="137115"/>
                        <a:pt x="747410" y="287306"/>
                      </a:cubicBezTo>
                      <a:cubicBezTo>
                        <a:pt x="592801" y="437497"/>
                        <a:pt x="442610" y="539098"/>
                        <a:pt x="349845" y="936663"/>
                      </a:cubicBezTo>
                      <a:cubicBezTo>
                        <a:pt x="257080" y="1334228"/>
                        <a:pt x="215115" y="2127150"/>
                        <a:pt x="190819" y="2672698"/>
                      </a:cubicBezTo>
                      <a:cubicBezTo>
                        <a:pt x="166523" y="3218246"/>
                        <a:pt x="190819" y="3947115"/>
                        <a:pt x="204071" y="4209950"/>
                      </a:cubicBezTo>
                      <a:cubicBezTo>
                        <a:pt x="217323" y="4472785"/>
                        <a:pt x="-303929" y="4234245"/>
                        <a:pt x="270332" y="4249706"/>
                      </a:cubicBezTo>
                      <a:cubicBezTo>
                        <a:pt x="844593" y="4265167"/>
                        <a:pt x="3024576" y="4302715"/>
                        <a:pt x="3649637" y="4302715"/>
                      </a:cubicBezTo>
                      <a:cubicBezTo>
                        <a:pt x="4274698" y="4302715"/>
                        <a:pt x="3967688" y="4274002"/>
                        <a:pt x="4020697" y="4249706"/>
                      </a:cubicBezTo>
                      <a:cubicBezTo>
                        <a:pt x="4073706" y="4225410"/>
                        <a:pt x="3985359" y="4444071"/>
                        <a:pt x="3967689" y="4156941"/>
                      </a:cubicBezTo>
                      <a:cubicBezTo>
                        <a:pt x="3950020" y="3869811"/>
                        <a:pt x="3947811" y="3123272"/>
                        <a:pt x="3914680" y="2526924"/>
                      </a:cubicBezTo>
                      <a:cubicBezTo>
                        <a:pt x="3881550" y="1930576"/>
                        <a:pt x="4062663" y="996298"/>
                        <a:pt x="3768906" y="578854"/>
                      </a:cubicBezTo>
                      <a:cubicBezTo>
                        <a:pt x="3475150" y="161411"/>
                        <a:pt x="2602715" y="101776"/>
                        <a:pt x="2152141" y="22263"/>
                      </a:cubicBezTo>
                      <a:cubicBezTo>
                        <a:pt x="1701567" y="-57250"/>
                        <a:pt x="1065463" y="101776"/>
                        <a:pt x="1065463" y="101776"/>
                      </a:cubicBezTo>
                      <a:lnTo>
                        <a:pt x="1065463" y="101776"/>
                      </a:lnTo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351" name="円/楕円 350"/>
                <p:cNvSpPr/>
                <p:nvPr/>
              </p:nvSpPr>
              <p:spPr>
                <a:xfrm>
                  <a:off x="3539968" y="2708920"/>
                  <a:ext cx="864096" cy="864096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352" name="弦 351"/>
                <p:cNvSpPr/>
                <p:nvPr/>
              </p:nvSpPr>
              <p:spPr>
                <a:xfrm rot="17413514">
                  <a:off x="3511875" y="2740803"/>
                  <a:ext cx="863204" cy="848977"/>
                </a:xfrm>
                <a:prstGeom prst="chord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353" name="円/楕円 352"/>
                <p:cNvSpPr/>
                <p:nvPr/>
              </p:nvSpPr>
              <p:spPr>
                <a:xfrm>
                  <a:off x="4913988" y="2708920"/>
                  <a:ext cx="864096" cy="864096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354" name="弦 353"/>
                <p:cNvSpPr/>
                <p:nvPr/>
              </p:nvSpPr>
              <p:spPr>
                <a:xfrm rot="17413514">
                  <a:off x="4885895" y="2740803"/>
                  <a:ext cx="863204" cy="848977"/>
                </a:xfrm>
                <a:prstGeom prst="chord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355" name="円/楕円 354"/>
                <p:cNvSpPr/>
                <p:nvPr/>
              </p:nvSpPr>
              <p:spPr>
                <a:xfrm>
                  <a:off x="3779912" y="2996952"/>
                  <a:ext cx="360040" cy="28803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356" name="円/楕円 355"/>
                <p:cNvSpPr/>
                <p:nvPr/>
              </p:nvSpPr>
              <p:spPr>
                <a:xfrm>
                  <a:off x="5137477" y="3021275"/>
                  <a:ext cx="360040" cy="28803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</p:grpSp>
          <p:grpSp>
            <p:nvGrpSpPr>
              <p:cNvPr id="346" name="グループ化 345"/>
              <p:cNvGrpSpPr/>
              <p:nvPr/>
            </p:nvGrpSpPr>
            <p:grpSpPr>
              <a:xfrm>
                <a:off x="4333282" y="3948385"/>
                <a:ext cx="880011" cy="701173"/>
                <a:chOff x="4109793" y="3844323"/>
                <a:chExt cx="1216771" cy="701173"/>
              </a:xfrm>
            </p:grpSpPr>
            <p:sp>
              <p:nvSpPr>
                <p:cNvPr id="348" name="フリーフォーム 347"/>
                <p:cNvSpPr/>
                <p:nvPr/>
              </p:nvSpPr>
              <p:spPr>
                <a:xfrm>
                  <a:off x="4109793" y="4052449"/>
                  <a:ext cx="1204329" cy="493047"/>
                </a:xfrm>
                <a:custGeom>
                  <a:avLst/>
                  <a:gdLst>
                    <a:gd name="connsiteX0" fmla="*/ 700746 w 1204329"/>
                    <a:gd name="connsiteY0" fmla="*/ 188247 h 493047"/>
                    <a:gd name="connsiteX1" fmla="*/ 528468 w 1204329"/>
                    <a:gd name="connsiteY1" fmla="*/ 201499 h 493047"/>
                    <a:gd name="connsiteX2" fmla="*/ 448955 w 1204329"/>
                    <a:gd name="connsiteY2" fmla="*/ 228003 h 493047"/>
                    <a:gd name="connsiteX3" fmla="*/ 369442 w 1204329"/>
                    <a:gd name="connsiteY3" fmla="*/ 281012 h 493047"/>
                    <a:gd name="connsiteX4" fmla="*/ 303181 w 1204329"/>
                    <a:gd name="connsiteY4" fmla="*/ 334021 h 493047"/>
                    <a:gd name="connsiteX5" fmla="*/ 236920 w 1204329"/>
                    <a:gd name="connsiteY5" fmla="*/ 400281 h 493047"/>
                    <a:gd name="connsiteX6" fmla="*/ 170659 w 1204329"/>
                    <a:gd name="connsiteY6" fmla="*/ 440038 h 493047"/>
                    <a:gd name="connsiteX7" fmla="*/ 130903 w 1204329"/>
                    <a:gd name="connsiteY7" fmla="*/ 466542 h 493047"/>
                    <a:gd name="connsiteX8" fmla="*/ 51390 w 1204329"/>
                    <a:gd name="connsiteY8" fmla="*/ 493047 h 493047"/>
                    <a:gd name="connsiteX9" fmla="*/ 24885 w 1204329"/>
                    <a:gd name="connsiteY9" fmla="*/ 347273 h 493047"/>
                    <a:gd name="connsiteX10" fmla="*/ 64642 w 1204329"/>
                    <a:gd name="connsiteY10" fmla="*/ 281012 h 493047"/>
                    <a:gd name="connsiteX11" fmla="*/ 91146 w 1204329"/>
                    <a:gd name="connsiteY11" fmla="*/ 241255 h 493047"/>
                    <a:gd name="connsiteX12" fmla="*/ 170659 w 1204329"/>
                    <a:gd name="connsiteY12" fmla="*/ 201499 h 493047"/>
                    <a:gd name="connsiteX13" fmla="*/ 250172 w 1204329"/>
                    <a:gd name="connsiteY13" fmla="*/ 135238 h 493047"/>
                    <a:gd name="connsiteX14" fmla="*/ 276677 w 1204329"/>
                    <a:gd name="connsiteY14" fmla="*/ 108734 h 493047"/>
                    <a:gd name="connsiteX15" fmla="*/ 329685 w 1204329"/>
                    <a:gd name="connsiteY15" fmla="*/ 82229 h 493047"/>
                    <a:gd name="connsiteX16" fmla="*/ 409198 w 1204329"/>
                    <a:gd name="connsiteY16" fmla="*/ 42473 h 493047"/>
                    <a:gd name="connsiteX17" fmla="*/ 448955 w 1204329"/>
                    <a:gd name="connsiteY17" fmla="*/ 15968 h 493047"/>
                    <a:gd name="connsiteX18" fmla="*/ 806764 w 1204329"/>
                    <a:gd name="connsiteY18" fmla="*/ 15968 h 493047"/>
                    <a:gd name="connsiteX19" fmla="*/ 926033 w 1204329"/>
                    <a:gd name="connsiteY19" fmla="*/ 42473 h 493047"/>
                    <a:gd name="connsiteX20" fmla="*/ 1005546 w 1204329"/>
                    <a:gd name="connsiteY20" fmla="*/ 68977 h 493047"/>
                    <a:gd name="connsiteX21" fmla="*/ 1045303 w 1204329"/>
                    <a:gd name="connsiteY21" fmla="*/ 95481 h 493047"/>
                    <a:gd name="connsiteX22" fmla="*/ 1071807 w 1204329"/>
                    <a:gd name="connsiteY22" fmla="*/ 121986 h 493047"/>
                    <a:gd name="connsiteX23" fmla="*/ 1111564 w 1204329"/>
                    <a:gd name="connsiteY23" fmla="*/ 135238 h 493047"/>
                    <a:gd name="connsiteX24" fmla="*/ 1151320 w 1204329"/>
                    <a:gd name="connsiteY24" fmla="*/ 161742 h 493047"/>
                    <a:gd name="connsiteX25" fmla="*/ 1204329 w 1204329"/>
                    <a:gd name="connsiteY25" fmla="*/ 228003 h 493047"/>
                    <a:gd name="connsiteX26" fmla="*/ 1191077 w 1204329"/>
                    <a:gd name="connsiteY26" fmla="*/ 320768 h 493047"/>
                    <a:gd name="connsiteX27" fmla="*/ 1164572 w 1204329"/>
                    <a:gd name="connsiteY27" fmla="*/ 347273 h 493047"/>
                    <a:gd name="connsiteX28" fmla="*/ 1098311 w 1204329"/>
                    <a:gd name="connsiteY28" fmla="*/ 334021 h 493047"/>
                    <a:gd name="connsiteX29" fmla="*/ 1018798 w 1204329"/>
                    <a:gd name="connsiteY29" fmla="*/ 307516 h 493047"/>
                    <a:gd name="connsiteX30" fmla="*/ 979042 w 1204329"/>
                    <a:gd name="connsiteY30" fmla="*/ 281012 h 493047"/>
                    <a:gd name="connsiteX31" fmla="*/ 939285 w 1204329"/>
                    <a:gd name="connsiteY31" fmla="*/ 267760 h 493047"/>
                    <a:gd name="connsiteX32" fmla="*/ 912781 w 1204329"/>
                    <a:gd name="connsiteY32" fmla="*/ 241255 h 493047"/>
                    <a:gd name="connsiteX33" fmla="*/ 873024 w 1204329"/>
                    <a:gd name="connsiteY33" fmla="*/ 228003 h 493047"/>
                    <a:gd name="connsiteX34" fmla="*/ 727250 w 1204329"/>
                    <a:gd name="connsiteY34" fmla="*/ 201499 h 493047"/>
                    <a:gd name="connsiteX35" fmla="*/ 674242 w 1204329"/>
                    <a:gd name="connsiteY35" fmla="*/ 188247 h 493047"/>
                    <a:gd name="connsiteX36" fmla="*/ 581477 w 1204329"/>
                    <a:gd name="connsiteY36" fmla="*/ 201499 h 493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1204329" h="493047">
                      <a:moveTo>
                        <a:pt x="700746" y="188247"/>
                      </a:moveTo>
                      <a:cubicBezTo>
                        <a:pt x="643320" y="192664"/>
                        <a:pt x="585359" y="192516"/>
                        <a:pt x="528468" y="201499"/>
                      </a:cubicBezTo>
                      <a:cubicBezTo>
                        <a:pt x="500872" y="205856"/>
                        <a:pt x="448955" y="228003"/>
                        <a:pt x="448955" y="228003"/>
                      </a:cubicBezTo>
                      <a:cubicBezTo>
                        <a:pt x="422451" y="245673"/>
                        <a:pt x="391967" y="258488"/>
                        <a:pt x="369442" y="281012"/>
                      </a:cubicBezTo>
                      <a:cubicBezTo>
                        <a:pt x="331675" y="318778"/>
                        <a:pt x="353333" y="300585"/>
                        <a:pt x="303181" y="334021"/>
                      </a:cubicBezTo>
                      <a:cubicBezTo>
                        <a:pt x="257744" y="402177"/>
                        <a:pt x="300028" y="349795"/>
                        <a:pt x="236920" y="400281"/>
                      </a:cubicBezTo>
                      <a:cubicBezTo>
                        <a:pt x="184944" y="441862"/>
                        <a:pt x="239704" y="417023"/>
                        <a:pt x="170659" y="440038"/>
                      </a:cubicBezTo>
                      <a:cubicBezTo>
                        <a:pt x="157407" y="448873"/>
                        <a:pt x="145457" y="460073"/>
                        <a:pt x="130903" y="466542"/>
                      </a:cubicBezTo>
                      <a:cubicBezTo>
                        <a:pt x="105373" y="477889"/>
                        <a:pt x="51390" y="493047"/>
                        <a:pt x="51390" y="493047"/>
                      </a:cubicBezTo>
                      <a:cubicBezTo>
                        <a:pt x="-28123" y="466541"/>
                        <a:pt x="2744" y="491194"/>
                        <a:pt x="24885" y="347273"/>
                      </a:cubicBezTo>
                      <a:cubicBezTo>
                        <a:pt x="32557" y="297406"/>
                        <a:pt x="36784" y="315834"/>
                        <a:pt x="64642" y="281012"/>
                      </a:cubicBezTo>
                      <a:cubicBezTo>
                        <a:pt x="74592" y="268575"/>
                        <a:pt x="79884" y="252517"/>
                        <a:pt x="91146" y="241255"/>
                      </a:cubicBezTo>
                      <a:cubicBezTo>
                        <a:pt x="116835" y="215566"/>
                        <a:pt x="138325" y="212277"/>
                        <a:pt x="170659" y="201499"/>
                      </a:cubicBezTo>
                      <a:cubicBezTo>
                        <a:pt x="253702" y="90775"/>
                        <a:pt x="167387" y="184908"/>
                        <a:pt x="250172" y="135238"/>
                      </a:cubicBezTo>
                      <a:cubicBezTo>
                        <a:pt x="260886" y="128810"/>
                        <a:pt x="266281" y="115665"/>
                        <a:pt x="276677" y="108734"/>
                      </a:cubicBezTo>
                      <a:cubicBezTo>
                        <a:pt x="293114" y="97776"/>
                        <a:pt x="312533" y="92030"/>
                        <a:pt x="329685" y="82229"/>
                      </a:cubicBezTo>
                      <a:cubicBezTo>
                        <a:pt x="401612" y="41128"/>
                        <a:pt x="336312" y="66768"/>
                        <a:pt x="409198" y="42473"/>
                      </a:cubicBezTo>
                      <a:cubicBezTo>
                        <a:pt x="422450" y="33638"/>
                        <a:pt x="434042" y="21561"/>
                        <a:pt x="448955" y="15968"/>
                      </a:cubicBezTo>
                      <a:cubicBezTo>
                        <a:pt x="543325" y="-19421"/>
                        <a:pt x="783320" y="14902"/>
                        <a:pt x="806764" y="15968"/>
                      </a:cubicBezTo>
                      <a:cubicBezTo>
                        <a:pt x="844585" y="23533"/>
                        <a:pt x="888610" y="31246"/>
                        <a:pt x="926033" y="42473"/>
                      </a:cubicBezTo>
                      <a:cubicBezTo>
                        <a:pt x="952793" y="50501"/>
                        <a:pt x="982300" y="53480"/>
                        <a:pt x="1005546" y="68977"/>
                      </a:cubicBezTo>
                      <a:cubicBezTo>
                        <a:pt x="1018798" y="77812"/>
                        <a:pt x="1032866" y="85531"/>
                        <a:pt x="1045303" y="95481"/>
                      </a:cubicBezTo>
                      <a:cubicBezTo>
                        <a:pt x="1055059" y="103286"/>
                        <a:pt x="1061093" y="115558"/>
                        <a:pt x="1071807" y="121986"/>
                      </a:cubicBezTo>
                      <a:cubicBezTo>
                        <a:pt x="1083785" y="129173"/>
                        <a:pt x="1098312" y="130821"/>
                        <a:pt x="1111564" y="135238"/>
                      </a:cubicBezTo>
                      <a:cubicBezTo>
                        <a:pt x="1124816" y="144073"/>
                        <a:pt x="1138883" y="151792"/>
                        <a:pt x="1151320" y="161742"/>
                      </a:cubicBezTo>
                      <a:cubicBezTo>
                        <a:pt x="1178293" y="183321"/>
                        <a:pt x="1184651" y="198487"/>
                        <a:pt x="1204329" y="228003"/>
                      </a:cubicBezTo>
                      <a:cubicBezTo>
                        <a:pt x="1199912" y="258925"/>
                        <a:pt x="1200955" y="291135"/>
                        <a:pt x="1191077" y="320768"/>
                      </a:cubicBezTo>
                      <a:cubicBezTo>
                        <a:pt x="1187126" y="332621"/>
                        <a:pt x="1176941" y="345506"/>
                        <a:pt x="1164572" y="347273"/>
                      </a:cubicBezTo>
                      <a:cubicBezTo>
                        <a:pt x="1142274" y="350459"/>
                        <a:pt x="1120042" y="339948"/>
                        <a:pt x="1098311" y="334021"/>
                      </a:cubicBezTo>
                      <a:cubicBezTo>
                        <a:pt x="1071357" y="326670"/>
                        <a:pt x="1018798" y="307516"/>
                        <a:pt x="1018798" y="307516"/>
                      </a:cubicBezTo>
                      <a:cubicBezTo>
                        <a:pt x="1005546" y="298681"/>
                        <a:pt x="993288" y="288135"/>
                        <a:pt x="979042" y="281012"/>
                      </a:cubicBezTo>
                      <a:cubicBezTo>
                        <a:pt x="966548" y="274765"/>
                        <a:pt x="951263" y="274947"/>
                        <a:pt x="939285" y="267760"/>
                      </a:cubicBezTo>
                      <a:cubicBezTo>
                        <a:pt x="928571" y="261332"/>
                        <a:pt x="923495" y="247683"/>
                        <a:pt x="912781" y="241255"/>
                      </a:cubicBezTo>
                      <a:cubicBezTo>
                        <a:pt x="900803" y="234068"/>
                        <a:pt x="886456" y="231841"/>
                        <a:pt x="873024" y="228003"/>
                      </a:cubicBezTo>
                      <a:cubicBezTo>
                        <a:pt x="794122" y="205460"/>
                        <a:pt x="830484" y="220269"/>
                        <a:pt x="727250" y="201499"/>
                      </a:cubicBezTo>
                      <a:cubicBezTo>
                        <a:pt x="709331" y="198241"/>
                        <a:pt x="691911" y="192664"/>
                        <a:pt x="674242" y="188247"/>
                      </a:cubicBezTo>
                      <a:cubicBezTo>
                        <a:pt x="590372" y="202225"/>
                        <a:pt x="621599" y="201499"/>
                        <a:pt x="581477" y="201499"/>
                      </a:cubicBezTo>
                    </a:path>
                  </a:pathLst>
                </a:custGeom>
                <a:solidFill>
                  <a:srgbClr val="FF66F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349" name="フリーフォーム 348"/>
                <p:cNvSpPr/>
                <p:nvPr/>
              </p:nvSpPr>
              <p:spPr>
                <a:xfrm>
                  <a:off x="4122235" y="3844323"/>
                  <a:ext cx="1204329" cy="493047"/>
                </a:xfrm>
                <a:custGeom>
                  <a:avLst/>
                  <a:gdLst>
                    <a:gd name="connsiteX0" fmla="*/ 700746 w 1204329"/>
                    <a:gd name="connsiteY0" fmla="*/ 188247 h 493047"/>
                    <a:gd name="connsiteX1" fmla="*/ 528468 w 1204329"/>
                    <a:gd name="connsiteY1" fmla="*/ 201499 h 493047"/>
                    <a:gd name="connsiteX2" fmla="*/ 448955 w 1204329"/>
                    <a:gd name="connsiteY2" fmla="*/ 228003 h 493047"/>
                    <a:gd name="connsiteX3" fmla="*/ 369442 w 1204329"/>
                    <a:gd name="connsiteY3" fmla="*/ 281012 h 493047"/>
                    <a:gd name="connsiteX4" fmla="*/ 303181 w 1204329"/>
                    <a:gd name="connsiteY4" fmla="*/ 334021 h 493047"/>
                    <a:gd name="connsiteX5" fmla="*/ 236920 w 1204329"/>
                    <a:gd name="connsiteY5" fmla="*/ 400281 h 493047"/>
                    <a:gd name="connsiteX6" fmla="*/ 170659 w 1204329"/>
                    <a:gd name="connsiteY6" fmla="*/ 440038 h 493047"/>
                    <a:gd name="connsiteX7" fmla="*/ 130903 w 1204329"/>
                    <a:gd name="connsiteY7" fmla="*/ 466542 h 493047"/>
                    <a:gd name="connsiteX8" fmla="*/ 51390 w 1204329"/>
                    <a:gd name="connsiteY8" fmla="*/ 493047 h 493047"/>
                    <a:gd name="connsiteX9" fmla="*/ 24885 w 1204329"/>
                    <a:gd name="connsiteY9" fmla="*/ 347273 h 493047"/>
                    <a:gd name="connsiteX10" fmla="*/ 64642 w 1204329"/>
                    <a:gd name="connsiteY10" fmla="*/ 281012 h 493047"/>
                    <a:gd name="connsiteX11" fmla="*/ 91146 w 1204329"/>
                    <a:gd name="connsiteY11" fmla="*/ 241255 h 493047"/>
                    <a:gd name="connsiteX12" fmla="*/ 170659 w 1204329"/>
                    <a:gd name="connsiteY12" fmla="*/ 201499 h 493047"/>
                    <a:gd name="connsiteX13" fmla="*/ 250172 w 1204329"/>
                    <a:gd name="connsiteY13" fmla="*/ 135238 h 493047"/>
                    <a:gd name="connsiteX14" fmla="*/ 276677 w 1204329"/>
                    <a:gd name="connsiteY14" fmla="*/ 108734 h 493047"/>
                    <a:gd name="connsiteX15" fmla="*/ 329685 w 1204329"/>
                    <a:gd name="connsiteY15" fmla="*/ 82229 h 493047"/>
                    <a:gd name="connsiteX16" fmla="*/ 409198 w 1204329"/>
                    <a:gd name="connsiteY16" fmla="*/ 42473 h 493047"/>
                    <a:gd name="connsiteX17" fmla="*/ 448955 w 1204329"/>
                    <a:gd name="connsiteY17" fmla="*/ 15968 h 493047"/>
                    <a:gd name="connsiteX18" fmla="*/ 806764 w 1204329"/>
                    <a:gd name="connsiteY18" fmla="*/ 15968 h 493047"/>
                    <a:gd name="connsiteX19" fmla="*/ 926033 w 1204329"/>
                    <a:gd name="connsiteY19" fmla="*/ 42473 h 493047"/>
                    <a:gd name="connsiteX20" fmla="*/ 1005546 w 1204329"/>
                    <a:gd name="connsiteY20" fmla="*/ 68977 h 493047"/>
                    <a:gd name="connsiteX21" fmla="*/ 1045303 w 1204329"/>
                    <a:gd name="connsiteY21" fmla="*/ 95481 h 493047"/>
                    <a:gd name="connsiteX22" fmla="*/ 1071807 w 1204329"/>
                    <a:gd name="connsiteY22" fmla="*/ 121986 h 493047"/>
                    <a:gd name="connsiteX23" fmla="*/ 1111564 w 1204329"/>
                    <a:gd name="connsiteY23" fmla="*/ 135238 h 493047"/>
                    <a:gd name="connsiteX24" fmla="*/ 1151320 w 1204329"/>
                    <a:gd name="connsiteY24" fmla="*/ 161742 h 493047"/>
                    <a:gd name="connsiteX25" fmla="*/ 1204329 w 1204329"/>
                    <a:gd name="connsiteY25" fmla="*/ 228003 h 493047"/>
                    <a:gd name="connsiteX26" fmla="*/ 1191077 w 1204329"/>
                    <a:gd name="connsiteY26" fmla="*/ 320768 h 493047"/>
                    <a:gd name="connsiteX27" fmla="*/ 1164572 w 1204329"/>
                    <a:gd name="connsiteY27" fmla="*/ 347273 h 493047"/>
                    <a:gd name="connsiteX28" fmla="*/ 1098311 w 1204329"/>
                    <a:gd name="connsiteY28" fmla="*/ 334021 h 493047"/>
                    <a:gd name="connsiteX29" fmla="*/ 1018798 w 1204329"/>
                    <a:gd name="connsiteY29" fmla="*/ 307516 h 493047"/>
                    <a:gd name="connsiteX30" fmla="*/ 979042 w 1204329"/>
                    <a:gd name="connsiteY30" fmla="*/ 281012 h 493047"/>
                    <a:gd name="connsiteX31" fmla="*/ 939285 w 1204329"/>
                    <a:gd name="connsiteY31" fmla="*/ 267760 h 493047"/>
                    <a:gd name="connsiteX32" fmla="*/ 912781 w 1204329"/>
                    <a:gd name="connsiteY32" fmla="*/ 241255 h 493047"/>
                    <a:gd name="connsiteX33" fmla="*/ 873024 w 1204329"/>
                    <a:gd name="connsiteY33" fmla="*/ 228003 h 493047"/>
                    <a:gd name="connsiteX34" fmla="*/ 727250 w 1204329"/>
                    <a:gd name="connsiteY34" fmla="*/ 201499 h 493047"/>
                    <a:gd name="connsiteX35" fmla="*/ 674242 w 1204329"/>
                    <a:gd name="connsiteY35" fmla="*/ 188247 h 493047"/>
                    <a:gd name="connsiteX36" fmla="*/ 581477 w 1204329"/>
                    <a:gd name="connsiteY36" fmla="*/ 201499 h 493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1204329" h="493047">
                      <a:moveTo>
                        <a:pt x="700746" y="188247"/>
                      </a:moveTo>
                      <a:cubicBezTo>
                        <a:pt x="643320" y="192664"/>
                        <a:pt x="585359" y="192516"/>
                        <a:pt x="528468" y="201499"/>
                      </a:cubicBezTo>
                      <a:cubicBezTo>
                        <a:pt x="500872" y="205856"/>
                        <a:pt x="448955" y="228003"/>
                        <a:pt x="448955" y="228003"/>
                      </a:cubicBezTo>
                      <a:cubicBezTo>
                        <a:pt x="422451" y="245673"/>
                        <a:pt x="391967" y="258488"/>
                        <a:pt x="369442" y="281012"/>
                      </a:cubicBezTo>
                      <a:cubicBezTo>
                        <a:pt x="331675" y="318778"/>
                        <a:pt x="353333" y="300585"/>
                        <a:pt x="303181" y="334021"/>
                      </a:cubicBezTo>
                      <a:cubicBezTo>
                        <a:pt x="257744" y="402177"/>
                        <a:pt x="300028" y="349795"/>
                        <a:pt x="236920" y="400281"/>
                      </a:cubicBezTo>
                      <a:cubicBezTo>
                        <a:pt x="184944" y="441862"/>
                        <a:pt x="239704" y="417023"/>
                        <a:pt x="170659" y="440038"/>
                      </a:cubicBezTo>
                      <a:cubicBezTo>
                        <a:pt x="157407" y="448873"/>
                        <a:pt x="145457" y="460073"/>
                        <a:pt x="130903" y="466542"/>
                      </a:cubicBezTo>
                      <a:cubicBezTo>
                        <a:pt x="105373" y="477889"/>
                        <a:pt x="51390" y="493047"/>
                        <a:pt x="51390" y="493047"/>
                      </a:cubicBezTo>
                      <a:cubicBezTo>
                        <a:pt x="-28123" y="466541"/>
                        <a:pt x="2744" y="491194"/>
                        <a:pt x="24885" y="347273"/>
                      </a:cubicBezTo>
                      <a:cubicBezTo>
                        <a:pt x="32557" y="297406"/>
                        <a:pt x="36784" y="315834"/>
                        <a:pt x="64642" y="281012"/>
                      </a:cubicBezTo>
                      <a:cubicBezTo>
                        <a:pt x="74592" y="268575"/>
                        <a:pt x="79884" y="252517"/>
                        <a:pt x="91146" y="241255"/>
                      </a:cubicBezTo>
                      <a:cubicBezTo>
                        <a:pt x="116835" y="215566"/>
                        <a:pt x="138325" y="212277"/>
                        <a:pt x="170659" y="201499"/>
                      </a:cubicBezTo>
                      <a:cubicBezTo>
                        <a:pt x="253702" y="90775"/>
                        <a:pt x="167387" y="184908"/>
                        <a:pt x="250172" y="135238"/>
                      </a:cubicBezTo>
                      <a:cubicBezTo>
                        <a:pt x="260886" y="128810"/>
                        <a:pt x="266281" y="115665"/>
                        <a:pt x="276677" y="108734"/>
                      </a:cubicBezTo>
                      <a:cubicBezTo>
                        <a:pt x="293114" y="97776"/>
                        <a:pt x="312533" y="92030"/>
                        <a:pt x="329685" y="82229"/>
                      </a:cubicBezTo>
                      <a:cubicBezTo>
                        <a:pt x="401612" y="41128"/>
                        <a:pt x="336312" y="66768"/>
                        <a:pt x="409198" y="42473"/>
                      </a:cubicBezTo>
                      <a:cubicBezTo>
                        <a:pt x="422450" y="33638"/>
                        <a:pt x="434042" y="21561"/>
                        <a:pt x="448955" y="15968"/>
                      </a:cubicBezTo>
                      <a:cubicBezTo>
                        <a:pt x="543325" y="-19421"/>
                        <a:pt x="783320" y="14902"/>
                        <a:pt x="806764" y="15968"/>
                      </a:cubicBezTo>
                      <a:cubicBezTo>
                        <a:pt x="844585" y="23533"/>
                        <a:pt x="888610" y="31246"/>
                        <a:pt x="926033" y="42473"/>
                      </a:cubicBezTo>
                      <a:cubicBezTo>
                        <a:pt x="952793" y="50501"/>
                        <a:pt x="982300" y="53480"/>
                        <a:pt x="1005546" y="68977"/>
                      </a:cubicBezTo>
                      <a:cubicBezTo>
                        <a:pt x="1018798" y="77812"/>
                        <a:pt x="1032866" y="85531"/>
                        <a:pt x="1045303" y="95481"/>
                      </a:cubicBezTo>
                      <a:cubicBezTo>
                        <a:pt x="1055059" y="103286"/>
                        <a:pt x="1061093" y="115558"/>
                        <a:pt x="1071807" y="121986"/>
                      </a:cubicBezTo>
                      <a:cubicBezTo>
                        <a:pt x="1083785" y="129173"/>
                        <a:pt x="1098312" y="130821"/>
                        <a:pt x="1111564" y="135238"/>
                      </a:cubicBezTo>
                      <a:cubicBezTo>
                        <a:pt x="1124816" y="144073"/>
                        <a:pt x="1138883" y="151792"/>
                        <a:pt x="1151320" y="161742"/>
                      </a:cubicBezTo>
                      <a:cubicBezTo>
                        <a:pt x="1178293" y="183321"/>
                        <a:pt x="1184651" y="198487"/>
                        <a:pt x="1204329" y="228003"/>
                      </a:cubicBezTo>
                      <a:cubicBezTo>
                        <a:pt x="1199912" y="258925"/>
                        <a:pt x="1200955" y="291135"/>
                        <a:pt x="1191077" y="320768"/>
                      </a:cubicBezTo>
                      <a:cubicBezTo>
                        <a:pt x="1187126" y="332621"/>
                        <a:pt x="1176941" y="345506"/>
                        <a:pt x="1164572" y="347273"/>
                      </a:cubicBezTo>
                      <a:cubicBezTo>
                        <a:pt x="1142274" y="350459"/>
                        <a:pt x="1120042" y="339948"/>
                        <a:pt x="1098311" y="334021"/>
                      </a:cubicBezTo>
                      <a:cubicBezTo>
                        <a:pt x="1071357" y="326670"/>
                        <a:pt x="1018798" y="307516"/>
                        <a:pt x="1018798" y="307516"/>
                      </a:cubicBezTo>
                      <a:cubicBezTo>
                        <a:pt x="1005546" y="298681"/>
                        <a:pt x="993288" y="288135"/>
                        <a:pt x="979042" y="281012"/>
                      </a:cubicBezTo>
                      <a:cubicBezTo>
                        <a:pt x="966548" y="274765"/>
                        <a:pt x="951263" y="274947"/>
                        <a:pt x="939285" y="267760"/>
                      </a:cubicBezTo>
                      <a:cubicBezTo>
                        <a:pt x="928571" y="261332"/>
                        <a:pt x="923495" y="247683"/>
                        <a:pt x="912781" y="241255"/>
                      </a:cubicBezTo>
                      <a:cubicBezTo>
                        <a:pt x="900803" y="234068"/>
                        <a:pt x="886456" y="231841"/>
                        <a:pt x="873024" y="228003"/>
                      </a:cubicBezTo>
                      <a:cubicBezTo>
                        <a:pt x="794122" y="205460"/>
                        <a:pt x="830484" y="220269"/>
                        <a:pt x="727250" y="201499"/>
                      </a:cubicBezTo>
                      <a:cubicBezTo>
                        <a:pt x="709331" y="198241"/>
                        <a:pt x="691911" y="192664"/>
                        <a:pt x="674242" y="188247"/>
                      </a:cubicBezTo>
                      <a:cubicBezTo>
                        <a:pt x="590372" y="202225"/>
                        <a:pt x="621599" y="201499"/>
                        <a:pt x="581477" y="201499"/>
                      </a:cubicBezTo>
                    </a:path>
                  </a:pathLst>
                </a:custGeom>
                <a:solidFill>
                  <a:srgbClr val="FF66F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</p:grpSp>
          <p:sp>
            <p:nvSpPr>
              <p:cNvPr id="347" name="正方形/長方形 346"/>
              <p:cNvSpPr/>
              <p:nvPr/>
            </p:nvSpPr>
            <p:spPr>
              <a:xfrm>
                <a:off x="3211081" y="1525873"/>
                <a:ext cx="3110384" cy="1353091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ja-JP" altLang="en-US" sz="2000" b="0" cap="none" spc="0" dirty="0" smtClean="0">
                    <a:ln w="18415" cmpd="sng">
                      <a:solidFill>
                        <a:sysClr val="windowText" lastClr="000000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</a:rPr>
                  <a:t>もんだい</a:t>
                </a:r>
                <a:endParaRPr lang="ja-JP" altLang="en-US" sz="2000" b="0" cap="none" spc="0" dirty="0">
                  <a:ln w="18415" cmpd="sng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280" name="グループ化 279"/>
            <p:cNvGrpSpPr/>
            <p:nvPr/>
          </p:nvGrpSpPr>
          <p:grpSpPr>
            <a:xfrm>
              <a:off x="403920" y="5082200"/>
              <a:ext cx="1455374" cy="1384722"/>
              <a:chOff x="2744777" y="1484784"/>
              <a:chExt cx="4050390" cy="4682851"/>
            </a:xfrm>
          </p:grpSpPr>
          <p:grpSp>
            <p:nvGrpSpPr>
              <p:cNvPr id="333" name="グループ化 332"/>
              <p:cNvGrpSpPr/>
              <p:nvPr/>
            </p:nvGrpSpPr>
            <p:grpSpPr>
              <a:xfrm>
                <a:off x="2744777" y="1484784"/>
                <a:ext cx="4050390" cy="4682851"/>
                <a:chOff x="2668961" y="1844824"/>
                <a:chExt cx="4050390" cy="4682851"/>
              </a:xfrm>
            </p:grpSpPr>
            <p:sp>
              <p:nvSpPr>
                <p:cNvPr id="338" name="フリーフォーム 337"/>
                <p:cNvSpPr/>
                <p:nvPr/>
              </p:nvSpPr>
              <p:spPr>
                <a:xfrm>
                  <a:off x="2668961" y="1844824"/>
                  <a:ext cx="4050390" cy="4682851"/>
                </a:xfrm>
                <a:custGeom>
                  <a:avLst/>
                  <a:gdLst>
                    <a:gd name="connsiteX0" fmla="*/ 1277497 w 4050390"/>
                    <a:gd name="connsiteY0" fmla="*/ 35515 h 4334120"/>
                    <a:gd name="connsiteX1" fmla="*/ 747410 w 4050390"/>
                    <a:gd name="connsiteY1" fmla="*/ 287306 h 4334120"/>
                    <a:gd name="connsiteX2" fmla="*/ 349845 w 4050390"/>
                    <a:gd name="connsiteY2" fmla="*/ 936663 h 4334120"/>
                    <a:gd name="connsiteX3" fmla="*/ 190819 w 4050390"/>
                    <a:gd name="connsiteY3" fmla="*/ 2672698 h 4334120"/>
                    <a:gd name="connsiteX4" fmla="*/ 204071 w 4050390"/>
                    <a:gd name="connsiteY4" fmla="*/ 4209950 h 4334120"/>
                    <a:gd name="connsiteX5" fmla="*/ 270332 w 4050390"/>
                    <a:gd name="connsiteY5" fmla="*/ 4249706 h 4334120"/>
                    <a:gd name="connsiteX6" fmla="*/ 3649637 w 4050390"/>
                    <a:gd name="connsiteY6" fmla="*/ 4302715 h 4334120"/>
                    <a:gd name="connsiteX7" fmla="*/ 4020697 w 4050390"/>
                    <a:gd name="connsiteY7" fmla="*/ 4249706 h 4334120"/>
                    <a:gd name="connsiteX8" fmla="*/ 3967689 w 4050390"/>
                    <a:gd name="connsiteY8" fmla="*/ 4156941 h 4334120"/>
                    <a:gd name="connsiteX9" fmla="*/ 3914680 w 4050390"/>
                    <a:gd name="connsiteY9" fmla="*/ 2526924 h 4334120"/>
                    <a:gd name="connsiteX10" fmla="*/ 3768906 w 4050390"/>
                    <a:gd name="connsiteY10" fmla="*/ 578854 h 4334120"/>
                    <a:gd name="connsiteX11" fmla="*/ 2152141 w 4050390"/>
                    <a:gd name="connsiteY11" fmla="*/ 22263 h 4334120"/>
                    <a:gd name="connsiteX12" fmla="*/ 1065463 w 4050390"/>
                    <a:gd name="connsiteY12" fmla="*/ 101776 h 4334120"/>
                    <a:gd name="connsiteX13" fmla="*/ 1065463 w 4050390"/>
                    <a:gd name="connsiteY13" fmla="*/ 101776 h 43341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4050390" h="4334120">
                      <a:moveTo>
                        <a:pt x="1277497" y="35515"/>
                      </a:moveTo>
                      <a:cubicBezTo>
                        <a:pt x="1089758" y="86315"/>
                        <a:pt x="902019" y="137115"/>
                        <a:pt x="747410" y="287306"/>
                      </a:cubicBezTo>
                      <a:cubicBezTo>
                        <a:pt x="592801" y="437497"/>
                        <a:pt x="442610" y="539098"/>
                        <a:pt x="349845" y="936663"/>
                      </a:cubicBezTo>
                      <a:cubicBezTo>
                        <a:pt x="257080" y="1334228"/>
                        <a:pt x="215115" y="2127150"/>
                        <a:pt x="190819" y="2672698"/>
                      </a:cubicBezTo>
                      <a:cubicBezTo>
                        <a:pt x="166523" y="3218246"/>
                        <a:pt x="190819" y="3947115"/>
                        <a:pt x="204071" y="4209950"/>
                      </a:cubicBezTo>
                      <a:cubicBezTo>
                        <a:pt x="217323" y="4472785"/>
                        <a:pt x="-303929" y="4234245"/>
                        <a:pt x="270332" y="4249706"/>
                      </a:cubicBezTo>
                      <a:cubicBezTo>
                        <a:pt x="844593" y="4265167"/>
                        <a:pt x="3024576" y="4302715"/>
                        <a:pt x="3649637" y="4302715"/>
                      </a:cubicBezTo>
                      <a:cubicBezTo>
                        <a:pt x="4274698" y="4302715"/>
                        <a:pt x="3967688" y="4274002"/>
                        <a:pt x="4020697" y="4249706"/>
                      </a:cubicBezTo>
                      <a:cubicBezTo>
                        <a:pt x="4073706" y="4225410"/>
                        <a:pt x="3985359" y="4444071"/>
                        <a:pt x="3967689" y="4156941"/>
                      </a:cubicBezTo>
                      <a:cubicBezTo>
                        <a:pt x="3950020" y="3869811"/>
                        <a:pt x="3947811" y="3123272"/>
                        <a:pt x="3914680" y="2526924"/>
                      </a:cubicBezTo>
                      <a:cubicBezTo>
                        <a:pt x="3881550" y="1930576"/>
                        <a:pt x="4062663" y="996298"/>
                        <a:pt x="3768906" y="578854"/>
                      </a:cubicBezTo>
                      <a:cubicBezTo>
                        <a:pt x="3475150" y="161411"/>
                        <a:pt x="2602715" y="101776"/>
                        <a:pt x="2152141" y="22263"/>
                      </a:cubicBezTo>
                      <a:cubicBezTo>
                        <a:pt x="1701567" y="-57250"/>
                        <a:pt x="1065463" y="101776"/>
                        <a:pt x="1065463" y="101776"/>
                      </a:cubicBezTo>
                      <a:lnTo>
                        <a:pt x="1065463" y="101776"/>
                      </a:lnTo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339" name="円/楕円 338"/>
                <p:cNvSpPr/>
                <p:nvPr/>
              </p:nvSpPr>
              <p:spPr>
                <a:xfrm>
                  <a:off x="3539968" y="2708920"/>
                  <a:ext cx="864096" cy="864096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340" name="弦 339"/>
                <p:cNvSpPr/>
                <p:nvPr/>
              </p:nvSpPr>
              <p:spPr>
                <a:xfrm rot="17413514">
                  <a:off x="3511875" y="2740803"/>
                  <a:ext cx="863204" cy="848977"/>
                </a:xfrm>
                <a:prstGeom prst="chord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341" name="円/楕円 340"/>
                <p:cNvSpPr/>
                <p:nvPr/>
              </p:nvSpPr>
              <p:spPr>
                <a:xfrm>
                  <a:off x="4913988" y="2708920"/>
                  <a:ext cx="864096" cy="864096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342" name="弦 341"/>
                <p:cNvSpPr/>
                <p:nvPr/>
              </p:nvSpPr>
              <p:spPr>
                <a:xfrm rot="17413514">
                  <a:off x="4885895" y="2740803"/>
                  <a:ext cx="863204" cy="848977"/>
                </a:xfrm>
                <a:prstGeom prst="chord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343" name="円/楕円 342"/>
                <p:cNvSpPr/>
                <p:nvPr/>
              </p:nvSpPr>
              <p:spPr>
                <a:xfrm>
                  <a:off x="3779912" y="2996952"/>
                  <a:ext cx="360040" cy="28803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344" name="円/楕円 343"/>
                <p:cNvSpPr/>
                <p:nvPr/>
              </p:nvSpPr>
              <p:spPr>
                <a:xfrm>
                  <a:off x="5137477" y="3021275"/>
                  <a:ext cx="360040" cy="28803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</p:grpSp>
          <p:grpSp>
            <p:nvGrpSpPr>
              <p:cNvPr id="334" name="グループ化 333"/>
              <p:cNvGrpSpPr/>
              <p:nvPr/>
            </p:nvGrpSpPr>
            <p:grpSpPr>
              <a:xfrm>
                <a:off x="4333282" y="3948385"/>
                <a:ext cx="880011" cy="701173"/>
                <a:chOff x="4109793" y="3844323"/>
                <a:chExt cx="1216771" cy="701173"/>
              </a:xfrm>
            </p:grpSpPr>
            <p:sp>
              <p:nvSpPr>
                <p:cNvPr id="336" name="フリーフォーム 335"/>
                <p:cNvSpPr/>
                <p:nvPr/>
              </p:nvSpPr>
              <p:spPr>
                <a:xfrm>
                  <a:off x="4109793" y="4052449"/>
                  <a:ext cx="1204329" cy="493047"/>
                </a:xfrm>
                <a:custGeom>
                  <a:avLst/>
                  <a:gdLst>
                    <a:gd name="connsiteX0" fmla="*/ 700746 w 1204329"/>
                    <a:gd name="connsiteY0" fmla="*/ 188247 h 493047"/>
                    <a:gd name="connsiteX1" fmla="*/ 528468 w 1204329"/>
                    <a:gd name="connsiteY1" fmla="*/ 201499 h 493047"/>
                    <a:gd name="connsiteX2" fmla="*/ 448955 w 1204329"/>
                    <a:gd name="connsiteY2" fmla="*/ 228003 h 493047"/>
                    <a:gd name="connsiteX3" fmla="*/ 369442 w 1204329"/>
                    <a:gd name="connsiteY3" fmla="*/ 281012 h 493047"/>
                    <a:gd name="connsiteX4" fmla="*/ 303181 w 1204329"/>
                    <a:gd name="connsiteY4" fmla="*/ 334021 h 493047"/>
                    <a:gd name="connsiteX5" fmla="*/ 236920 w 1204329"/>
                    <a:gd name="connsiteY5" fmla="*/ 400281 h 493047"/>
                    <a:gd name="connsiteX6" fmla="*/ 170659 w 1204329"/>
                    <a:gd name="connsiteY6" fmla="*/ 440038 h 493047"/>
                    <a:gd name="connsiteX7" fmla="*/ 130903 w 1204329"/>
                    <a:gd name="connsiteY7" fmla="*/ 466542 h 493047"/>
                    <a:gd name="connsiteX8" fmla="*/ 51390 w 1204329"/>
                    <a:gd name="connsiteY8" fmla="*/ 493047 h 493047"/>
                    <a:gd name="connsiteX9" fmla="*/ 24885 w 1204329"/>
                    <a:gd name="connsiteY9" fmla="*/ 347273 h 493047"/>
                    <a:gd name="connsiteX10" fmla="*/ 64642 w 1204329"/>
                    <a:gd name="connsiteY10" fmla="*/ 281012 h 493047"/>
                    <a:gd name="connsiteX11" fmla="*/ 91146 w 1204329"/>
                    <a:gd name="connsiteY11" fmla="*/ 241255 h 493047"/>
                    <a:gd name="connsiteX12" fmla="*/ 170659 w 1204329"/>
                    <a:gd name="connsiteY12" fmla="*/ 201499 h 493047"/>
                    <a:gd name="connsiteX13" fmla="*/ 250172 w 1204329"/>
                    <a:gd name="connsiteY13" fmla="*/ 135238 h 493047"/>
                    <a:gd name="connsiteX14" fmla="*/ 276677 w 1204329"/>
                    <a:gd name="connsiteY14" fmla="*/ 108734 h 493047"/>
                    <a:gd name="connsiteX15" fmla="*/ 329685 w 1204329"/>
                    <a:gd name="connsiteY15" fmla="*/ 82229 h 493047"/>
                    <a:gd name="connsiteX16" fmla="*/ 409198 w 1204329"/>
                    <a:gd name="connsiteY16" fmla="*/ 42473 h 493047"/>
                    <a:gd name="connsiteX17" fmla="*/ 448955 w 1204329"/>
                    <a:gd name="connsiteY17" fmla="*/ 15968 h 493047"/>
                    <a:gd name="connsiteX18" fmla="*/ 806764 w 1204329"/>
                    <a:gd name="connsiteY18" fmla="*/ 15968 h 493047"/>
                    <a:gd name="connsiteX19" fmla="*/ 926033 w 1204329"/>
                    <a:gd name="connsiteY19" fmla="*/ 42473 h 493047"/>
                    <a:gd name="connsiteX20" fmla="*/ 1005546 w 1204329"/>
                    <a:gd name="connsiteY20" fmla="*/ 68977 h 493047"/>
                    <a:gd name="connsiteX21" fmla="*/ 1045303 w 1204329"/>
                    <a:gd name="connsiteY21" fmla="*/ 95481 h 493047"/>
                    <a:gd name="connsiteX22" fmla="*/ 1071807 w 1204329"/>
                    <a:gd name="connsiteY22" fmla="*/ 121986 h 493047"/>
                    <a:gd name="connsiteX23" fmla="*/ 1111564 w 1204329"/>
                    <a:gd name="connsiteY23" fmla="*/ 135238 h 493047"/>
                    <a:gd name="connsiteX24" fmla="*/ 1151320 w 1204329"/>
                    <a:gd name="connsiteY24" fmla="*/ 161742 h 493047"/>
                    <a:gd name="connsiteX25" fmla="*/ 1204329 w 1204329"/>
                    <a:gd name="connsiteY25" fmla="*/ 228003 h 493047"/>
                    <a:gd name="connsiteX26" fmla="*/ 1191077 w 1204329"/>
                    <a:gd name="connsiteY26" fmla="*/ 320768 h 493047"/>
                    <a:gd name="connsiteX27" fmla="*/ 1164572 w 1204329"/>
                    <a:gd name="connsiteY27" fmla="*/ 347273 h 493047"/>
                    <a:gd name="connsiteX28" fmla="*/ 1098311 w 1204329"/>
                    <a:gd name="connsiteY28" fmla="*/ 334021 h 493047"/>
                    <a:gd name="connsiteX29" fmla="*/ 1018798 w 1204329"/>
                    <a:gd name="connsiteY29" fmla="*/ 307516 h 493047"/>
                    <a:gd name="connsiteX30" fmla="*/ 979042 w 1204329"/>
                    <a:gd name="connsiteY30" fmla="*/ 281012 h 493047"/>
                    <a:gd name="connsiteX31" fmla="*/ 939285 w 1204329"/>
                    <a:gd name="connsiteY31" fmla="*/ 267760 h 493047"/>
                    <a:gd name="connsiteX32" fmla="*/ 912781 w 1204329"/>
                    <a:gd name="connsiteY32" fmla="*/ 241255 h 493047"/>
                    <a:gd name="connsiteX33" fmla="*/ 873024 w 1204329"/>
                    <a:gd name="connsiteY33" fmla="*/ 228003 h 493047"/>
                    <a:gd name="connsiteX34" fmla="*/ 727250 w 1204329"/>
                    <a:gd name="connsiteY34" fmla="*/ 201499 h 493047"/>
                    <a:gd name="connsiteX35" fmla="*/ 674242 w 1204329"/>
                    <a:gd name="connsiteY35" fmla="*/ 188247 h 493047"/>
                    <a:gd name="connsiteX36" fmla="*/ 581477 w 1204329"/>
                    <a:gd name="connsiteY36" fmla="*/ 201499 h 493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1204329" h="493047">
                      <a:moveTo>
                        <a:pt x="700746" y="188247"/>
                      </a:moveTo>
                      <a:cubicBezTo>
                        <a:pt x="643320" y="192664"/>
                        <a:pt x="585359" y="192516"/>
                        <a:pt x="528468" y="201499"/>
                      </a:cubicBezTo>
                      <a:cubicBezTo>
                        <a:pt x="500872" y="205856"/>
                        <a:pt x="448955" y="228003"/>
                        <a:pt x="448955" y="228003"/>
                      </a:cubicBezTo>
                      <a:cubicBezTo>
                        <a:pt x="422451" y="245673"/>
                        <a:pt x="391967" y="258488"/>
                        <a:pt x="369442" y="281012"/>
                      </a:cubicBezTo>
                      <a:cubicBezTo>
                        <a:pt x="331675" y="318778"/>
                        <a:pt x="353333" y="300585"/>
                        <a:pt x="303181" y="334021"/>
                      </a:cubicBezTo>
                      <a:cubicBezTo>
                        <a:pt x="257744" y="402177"/>
                        <a:pt x="300028" y="349795"/>
                        <a:pt x="236920" y="400281"/>
                      </a:cubicBezTo>
                      <a:cubicBezTo>
                        <a:pt x="184944" y="441862"/>
                        <a:pt x="239704" y="417023"/>
                        <a:pt x="170659" y="440038"/>
                      </a:cubicBezTo>
                      <a:cubicBezTo>
                        <a:pt x="157407" y="448873"/>
                        <a:pt x="145457" y="460073"/>
                        <a:pt x="130903" y="466542"/>
                      </a:cubicBezTo>
                      <a:cubicBezTo>
                        <a:pt x="105373" y="477889"/>
                        <a:pt x="51390" y="493047"/>
                        <a:pt x="51390" y="493047"/>
                      </a:cubicBezTo>
                      <a:cubicBezTo>
                        <a:pt x="-28123" y="466541"/>
                        <a:pt x="2744" y="491194"/>
                        <a:pt x="24885" y="347273"/>
                      </a:cubicBezTo>
                      <a:cubicBezTo>
                        <a:pt x="32557" y="297406"/>
                        <a:pt x="36784" y="315834"/>
                        <a:pt x="64642" y="281012"/>
                      </a:cubicBezTo>
                      <a:cubicBezTo>
                        <a:pt x="74592" y="268575"/>
                        <a:pt x="79884" y="252517"/>
                        <a:pt x="91146" y="241255"/>
                      </a:cubicBezTo>
                      <a:cubicBezTo>
                        <a:pt x="116835" y="215566"/>
                        <a:pt x="138325" y="212277"/>
                        <a:pt x="170659" y="201499"/>
                      </a:cubicBezTo>
                      <a:cubicBezTo>
                        <a:pt x="253702" y="90775"/>
                        <a:pt x="167387" y="184908"/>
                        <a:pt x="250172" y="135238"/>
                      </a:cubicBezTo>
                      <a:cubicBezTo>
                        <a:pt x="260886" y="128810"/>
                        <a:pt x="266281" y="115665"/>
                        <a:pt x="276677" y="108734"/>
                      </a:cubicBezTo>
                      <a:cubicBezTo>
                        <a:pt x="293114" y="97776"/>
                        <a:pt x="312533" y="92030"/>
                        <a:pt x="329685" y="82229"/>
                      </a:cubicBezTo>
                      <a:cubicBezTo>
                        <a:pt x="401612" y="41128"/>
                        <a:pt x="336312" y="66768"/>
                        <a:pt x="409198" y="42473"/>
                      </a:cubicBezTo>
                      <a:cubicBezTo>
                        <a:pt x="422450" y="33638"/>
                        <a:pt x="434042" y="21561"/>
                        <a:pt x="448955" y="15968"/>
                      </a:cubicBezTo>
                      <a:cubicBezTo>
                        <a:pt x="543325" y="-19421"/>
                        <a:pt x="783320" y="14902"/>
                        <a:pt x="806764" y="15968"/>
                      </a:cubicBezTo>
                      <a:cubicBezTo>
                        <a:pt x="844585" y="23533"/>
                        <a:pt x="888610" y="31246"/>
                        <a:pt x="926033" y="42473"/>
                      </a:cubicBezTo>
                      <a:cubicBezTo>
                        <a:pt x="952793" y="50501"/>
                        <a:pt x="982300" y="53480"/>
                        <a:pt x="1005546" y="68977"/>
                      </a:cubicBezTo>
                      <a:cubicBezTo>
                        <a:pt x="1018798" y="77812"/>
                        <a:pt x="1032866" y="85531"/>
                        <a:pt x="1045303" y="95481"/>
                      </a:cubicBezTo>
                      <a:cubicBezTo>
                        <a:pt x="1055059" y="103286"/>
                        <a:pt x="1061093" y="115558"/>
                        <a:pt x="1071807" y="121986"/>
                      </a:cubicBezTo>
                      <a:cubicBezTo>
                        <a:pt x="1083785" y="129173"/>
                        <a:pt x="1098312" y="130821"/>
                        <a:pt x="1111564" y="135238"/>
                      </a:cubicBezTo>
                      <a:cubicBezTo>
                        <a:pt x="1124816" y="144073"/>
                        <a:pt x="1138883" y="151792"/>
                        <a:pt x="1151320" y="161742"/>
                      </a:cubicBezTo>
                      <a:cubicBezTo>
                        <a:pt x="1178293" y="183321"/>
                        <a:pt x="1184651" y="198487"/>
                        <a:pt x="1204329" y="228003"/>
                      </a:cubicBezTo>
                      <a:cubicBezTo>
                        <a:pt x="1199912" y="258925"/>
                        <a:pt x="1200955" y="291135"/>
                        <a:pt x="1191077" y="320768"/>
                      </a:cubicBezTo>
                      <a:cubicBezTo>
                        <a:pt x="1187126" y="332621"/>
                        <a:pt x="1176941" y="345506"/>
                        <a:pt x="1164572" y="347273"/>
                      </a:cubicBezTo>
                      <a:cubicBezTo>
                        <a:pt x="1142274" y="350459"/>
                        <a:pt x="1120042" y="339948"/>
                        <a:pt x="1098311" y="334021"/>
                      </a:cubicBezTo>
                      <a:cubicBezTo>
                        <a:pt x="1071357" y="326670"/>
                        <a:pt x="1018798" y="307516"/>
                        <a:pt x="1018798" y="307516"/>
                      </a:cubicBezTo>
                      <a:cubicBezTo>
                        <a:pt x="1005546" y="298681"/>
                        <a:pt x="993288" y="288135"/>
                        <a:pt x="979042" y="281012"/>
                      </a:cubicBezTo>
                      <a:cubicBezTo>
                        <a:pt x="966548" y="274765"/>
                        <a:pt x="951263" y="274947"/>
                        <a:pt x="939285" y="267760"/>
                      </a:cubicBezTo>
                      <a:cubicBezTo>
                        <a:pt x="928571" y="261332"/>
                        <a:pt x="923495" y="247683"/>
                        <a:pt x="912781" y="241255"/>
                      </a:cubicBezTo>
                      <a:cubicBezTo>
                        <a:pt x="900803" y="234068"/>
                        <a:pt x="886456" y="231841"/>
                        <a:pt x="873024" y="228003"/>
                      </a:cubicBezTo>
                      <a:cubicBezTo>
                        <a:pt x="794122" y="205460"/>
                        <a:pt x="830484" y="220269"/>
                        <a:pt x="727250" y="201499"/>
                      </a:cubicBezTo>
                      <a:cubicBezTo>
                        <a:pt x="709331" y="198241"/>
                        <a:pt x="691911" y="192664"/>
                        <a:pt x="674242" y="188247"/>
                      </a:cubicBezTo>
                      <a:cubicBezTo>
                        <a:pt x="590372" y="202225"/>
                        <a:pt x="621599" y="201499"/>
                        <a:pt x="581477" y="201499"/>
                      </a:cubicBezTo>
                    </a:path>
                  </a:pathLst>
                </a:custGeom>
                <a:solidFill>
                  <a:srgbClr val="FF66F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337" name="フリーフォーム 336"/>
                <p:cNvSpPr/>
                <p:nvPr/>
              </p:nvSpPr>
              <p:spPr>
                <a:xfrm>
                  <a:off x="4122235" y="3844323"/>
                  <a:ext cx="1204329" cy="493047"/>
                </a:xfrm>
                <a:custGeom>
                  <a:avLst/>
                  <a:gdLst>
                    <a:gd name="connsiteX0" fmla="*/ 700746 w 1204329"/>
                    <a:gd name="connsiteY0" fmla="*/ 188247 h 493047"/>
                    <a:gd name="connsiteX1" fmla="*/ 528468 w 1204329"/>
                    <a:gd name="connsiteY1" fmla="*/ 201499 h 493047"/>
                    <a:gd name="connsiteX2" fmla="*/ 448955 w 1204329"/>
                    <a:gd name="connsiteY2" fmla="*/ 228003 h 493047"/>
                    <a:gd name="connsiteX3" fmla="*/ 369442 w 1204329"/>
                    <a:gd name="connsiteY3" fmla="*/ 281012 h 493047"/>
                    <a:gd name="connsiteX4" fmla="*/ 303181 w 1204329"/>
                    <a:gd name="connsiteY4" fmla="*/ 334021 h 493047"/>
                    <a:gd name="connsiteX5" fmla="*/ 236920 w 1204329"/>
                    <a:gd name="connsiteY5" fmla="*/ 400281 h 493047"/>
                    <a:gd name="connsiteX6" fmla="*/ 170659 w 1204329"/>
                    <a:gd name="connsiteY6" fmla="*/ 440038 h 493047"/>
                    <a:gd name="connsiteX7" fmla="*/ 130903 w 1204329"/>
                    <a:gd name="connsiteY7" fmla="*/ 466542 h 493047"/>
                    <a:gd name="connsiteX8" fmla="*/ 51390 w 1204329"/>
                    <a:gd name="connsiteY8" fmla="*/ 493047 h 493047"/>
                    <a:gd name="connsiteX9" fmla="*/ 24885 w 1204329"/>
                    <a:gd name="connsiteY9" fmla="*/ 347273 h 493047"/>
                    <a:gd name="connsiteX10" fmla="*/ 64642 w 1204329"/>
                    <a:gd name="connsiteY10" fmla="*/ 281012 h 493047"/>
                    <a:gd name="connsiteX11" fmla="*/ 91146 w 1204329"/>
                    <a:gd name="connsiteY11" fmla="*/ 241255 h 493047"/>
                    <a:gd name="connsiteX12" fmla="*/ 170659 w 1204329"/>
                    <a:gd name="connsiteY12" fmla="*/ 201499 h 493047"/>
                    <a:gd name="connsiteX13" fmla="*/ 250172 w 1204329"/>
                    <a:gd name="connsiteY13" fmla="*/ 135238 h 493047"/>
                    <a:gd name="connsiteX14" fmla="*/ 276677 w 1204329"/>
                    <a:gd name="connsiteY14" fmla="*/ 108734 h 493047"/>
                    <a:gd name="connsiteX15" fmla="*/ 329685 w 1204329"/>
                    <a:gd name="connsiteY15" fmla="*/ 82229 h 493047"/>
                    <a:gd name="connsiteX16" fmla="*/ 409198 w 1204329"/>
                    <a:gd name="connsiteY16" fmla="*/ 42473 h 493047"/>
                    <a:gd name="connsiteX17" fmla="*/ 448955 w 1204329"/>
                    <a:gd name="connsiteY17" fmla="*/ 15968 h 493047"/>
                    <a:gd name="connsiteX18" fmla="*/ 806764 w 1204329"/>
                    <a:gd name="connsiteY18" fmla="*/ 15968 h 493047"/>
                    <a:gd name="connsiteX19" fmla="*/ 926033 w 1204329"/>
                    <a:gd name="connsiteY19" fmla="*/ 42473 h 493047"/>
                    <a:gd name="connsiteX20" fmla="*/ 1005546 w 1204329"/>
                    <a:gd name="connsiteY20" fmla="*/ 68977 h 493047"/>
                    <a:gd name="connsiteX21" fmla="*/ 1045303 w 1204329"/>
                    <a:gd name="connsiteY21" fmla="*/ 95481 h 493047"/>
                    <a:gd name="connsiteX22" fmla="*/ 1071807 w 1204329"/>
                    <a:gd name="connsiteY22" fmla="*/ 121986 h 493047"/>
                    <a:gd name="connsiteX23" fmla="*/ 1111564 w 1204329"/>
                    <a:gd name="connsiteY23" fmla="*/ 135238 h 493047"/>
                    <a:gd name="connsiteX24" fmla="*/ 1151320 w 1204329"/>
                    <a:gd name="connsiteY24" fmla="*/ 161742 h 493047"/>
                    <a:gd name="connsiteX25" fmla="*/ 1204329 w 1204329"/>
                    <a:gd name="connsiteY25" fmla="*/ 228003 h 493047"/>
                    <a:gd name="connsiteX26" fmla="*/ 1191077 w 1204329"/>
                    <a:gd name="connsiteY26" fmla="*/ 320768 h 493047"/>
                    <a:gd name="connsiteX27" fmla="*/ 1164572 w 1204329"/>
                    <a:gd name="connsiteY27" fmla="*/ 347273 h 493047"/>
                    <a:gd name="connsiteX28" fmla="*/ 1098311 w 1204329"/>
                    <a:gd name="connsiteY28" fmla="*/ 334021 h 493047"/>
                    <a:gd name="connsiteX29" fmla="*/ 1018798 w 1204329"/>
                    <a:gd name="connsiteY29" fmla="*/ 307516 h 493047"/>
                    <a:gd name="connsiteX30" fmla="*/ 979042 w 1204329"/>
                    <a:gd name="connsiteY30" fmla="*/ 281012 h 493047"/>
                    <a:gd name="connsiteX31" fmla="*/ 939285 w 1204329"/>
                    <a:gd name="connsiteY31" fmla="*/ 267760 h 493047"/>
                    <a:gd name="connsiteX32" fmla="*/ 912781 w 1204329"/>
                    <a:gd name="connsiteY32" fmla="*/ 241255 h 493047"/>
                    <a:gd name="connsiteX33" fmla="*/ 873024 w 1204329"/>
                    <a:gd name="connsiteY33" fmla="*/ 228003 h 493047"/>
                    <a:gd name="connsiteX34" fmla="*/ 727250 w 1204329"/>
                    <a:gd name="connsiteY34" fmla="*/ 201499 h 493047"/>
                    <a:gd name="connsiteX35" fmla="*/ 674242 w 1204329"/>
                    <a:gd name="connsiteY35" fmla="*/ 188247 h 493047"/>
                    <a:gd name="connsiteX36" fmla="*/ 581477 w 1204329"/>
                    <a:gd name="connsiteY36" fmla="*/ 201499 h 493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1204329" h="493047">
                      <a:moveTo>
                        <a:pt x="700746" y="188247"/>
                      </a:moveTo>
                      <a:cubicBezTo>
                        <a:pt x="643320" y="192664"/>
                        <a:pt x="585359" y="192516"/>
                        <a:pt x="528468" y="201499"/>
                      </a:cubicBezTo>
                      <a:cubicBezTo>
                        <a:pt x="500872" y="205856"/>
                        <a:pt x="448955" y="228003"/>
                        <a:pt x="448955" y="228003"/>
                      </a:cubicBezTo>
                      <a:cubicBezTo>
                        <a:pt x="422451" y="245673"/>
                        <a:pt x="391967" y="258488"/>
                        <a:pt x="369442" y="281012"/>
                      </a:cubicBezTo>
                      <a:cubicBezTo>
                        <a:pt x="331675" y="318778"/>
                        <a:pt x="353333" y="300585"/>
                        <a:pt x="303181" y="334021"/>
                      </a:cubicBezTo>
                      <a:cubicBezTo>
                        <a:pt x="257744" y="402177"/>
                        <a:pt x="300028" y="349795"/>
                        <a:pt x="236920" y="400281"/>
                      </a:cubicBezTo>
                      <a:cubicBezTo>
                        <a:pt x="184944" y="441862"/>
                        <a:pt x="239704" y="417023"/>
                        <a:pt x="170659" y="440038"/>
                      </a:cubicBezTo>
                      <a:cubicBezTo>
                        <a:pt x="157407" y="448873"/>
                        <a:pt x="145457" y="460073"/>
                        <a:pt x="130903" y="466542"/>
                      </a:cubicBezTo>
                      <a:cubicBezTo>
                        <a:pt x="105373" y="477889"/>
                        <a:pt x="51390" y="493047"/>
                        <a:pt x="51390" y="493047"/>
                      </a:cubicBezTo>
                      <a:cubicBezTo>
                        <a:pt x="-28123" y="466541"/>
                        <a:pt x="2744" y="491194"/>
                        <a:pt x="24885" y="347273"/>
                      </a:cubicBezTo>
                      <a:cubicBezTo>
                        <a:pt x="32557" y="297406"/>
                        <a:pt x="36784" y="315834"/>
                        <a:pt x="64642" y="281012"/>
                      </a:cubicBezTo>
                      <a:cubicBezTo>
                        <a:pt x="74592" y="268575"/>
                        <a:pt x="79884" y="252517"/>
                        <a:pt x="91146" y="241255"/>
                      </a:cubicBezTo>
                      <a:cubicBezTo>
                        <a:pt x="116835" y="215566"/>
                        <a:pt x="138325" y="212277"/>
                        <a:pt x="170659" y="201499"/>
                      </a:cubicBezTo>
                      <a:cubicBezTo>
                        <a:pt x="253702" y="90775"/>
                        <a:pt x="167387" y="184908"/>
                        <a:pt x="250172" y="135238"/>
                      </a:cubicBezTo>
                      <a:cubicBezTo>
                        <a:pt x="260886" y="128810"/>
                        <a:pt x="266281" y="115665"/>
                        <a:pt x="276677" y="108734"/>
                      </a:cubicBezTo>
                      <a:cubicBezTo>
                        <a:pt x="293114" y="97776"/>
                        <a:pt x="312533" y="92030"/>
                        <a:pt x="329685" y="82229"/>
                      </a:cubicBezTo>
                      <a:cubicBezTo>
                        <a:pt x="401612" y="41128"/>
                        <a:pt x="336312" y="66768"/>
                        <a:pt x="409198" y="42473"/>
                      </a:cubicBezTo>
                      <a:cubicBezTo>
                        <a:pt x="422450" y="33638"/>
                        <a:pt x="434042" y="21561"/>
                        <a:pt x="448955" y="15968"/>
                      </a:cubicBezTo>
                      <a:cubicBezTo>
                        <a:pt x="543325" y="-19421"/>
                        <a:pt x="783320" y="14902"/>
                        <a:pt x="806764" y="15968"/>
                      </a:cubicBezTo>
                      <a:cubicBezTo>
                        <a:pt x="844585" y="23533"/>
                        <a:pt x="888610" y="31246"/>
                        <a:pt x="926033" y="42473"/>
                      </a:cubicBezTo>
                      <a:cubicBezTo>
                        <a:pt x="952793" y="50501"/>
                        <a:pt x="982300" y="53480"/>
                        <a:pt x="1005546" y="68977"/>
                      </a:cubicBezTo>
                      <a:cubicBezTo>
                        <a:pt x="1018798" y="77812"/>
                        <a:pt x="1032866" y="85531"/>
                        <a:pt x="1045303" y="95481"/>
                      </a:cubicBezTo>
                      <a:cubicBezTo>
                        <a:pt x="1055059" y="103286"/>
                        <a:pt x="1061093" y="115558"/>
                        <a:pt x="1071807" y="121986"/>
                      </a:cubicBezTo>
                      <a:cubicBezTo>
                        <a:pt x="1083785" y="129173"/>
                        <a:pt x="1098312" y="130821"/>
                        <a:pt x="1111564" y="135238"/>
                      </a:cubicBezTo>
                      <a:cubicBezTo>
                        <a:pt x="1124816" y="144073"/>
                        <a:pt x="1138883" y="151792"/>
                        <a:pt x="1151320" y="161742"/>
                      </a:cubicBezTo>
                      <a:cubicBezTo>
                        <a:pt x="1178293" y="183321"/>
                        <a:pt x="1184651" y="198487"/>
                        <a:pt x="1204329" y="228003"/>
                      </a:cubicBezTo>
                      <a:cubicBezTo>
                        <a:pt x="1199912" y="258925"/>
                        <a:pt x="1200955" y="291135"/>
                        <a:pt x="1191077" y="320768"/>
                      </a:cubicBezTo>
                      <a:cubicBezTo>
                        <a:pt x="1187126" y="332621"/>
                        <a:pt x="1176941" y="345506"/>
                        <a:pt x="1164572" y="347273"/>
                      </a:cubicBezTo>
                      <a:cubicBezTo>
                        <a:pt x="1142274" y="350459"/>
                        <a:pt x="1120042" y="339948"/>
                        <a:pt x="1098311" y="334021"/>
                      </a:cubicBezTo>
                      <a:cubicBezTo>
                        <a:pt x="1071357" y="326670"/>
                        <a:pt x="1018798" y="307516"/>
                        <a:pt x="1018798" y="307516"/>
                      </a:cubicBezTo>
                      <a:cubicBezTo>
                        <a:pt x="1005546" y="298681"/>
                        <a:pt x="993288" y="288135"/>
                        <a:pt x="979042" y="281012"/>
                      </a:cubicBezTo>
                      <a:cubicBezTo>
                        <a:pt x="966548" y="274765"/>
                        <a:pt x="951263" y="274947"/>
                        <a:pt x="939285" y="267760"/>
                      </a:cubicBezTo>
                      <a:cubicBezTo>
                        <a:pt x="928571" y="261332"/>
                        <a:pt x="923495" y="247683"/>
                        <a:pt x="912781" y="241255"/>
                      </a:cubicBezTo>
                      <a:cubicBezTo>
                        <a:pt x="900803" y="234068"/>
                        <a:pt x="886456" y="231841"/>
                        <a:pt x="873024" y="228003"/>
                      </a:cubicBezTo>
                      <a:cubicBezTo>
                        <a:pt x="794122" y="205460"/>
                        <a:pt x="830484" y="220269"/>
                        <a:pt x="727250" y="201499"/>
                      </a:cubicBezTo>
                      <a:cubicBezTo>
                        <a:pt x="709331" y="198241"/>
                        <a:pt x="691911" y="192664"/>
                        <a:pt x="674242" y="188247"/>
                      </a:cubicBezTo>
                      <a:cubicBezTo>
                        <a:pt x="590372" y="202225"/>
                        <a:pt x="621599" y="201499"/>
                        <a:pt x="581477" y="201499"/>
                      </a:cubicBezTo>
                    </a:path>
                  </a:pathLst>
                </a:custGeom>
                <a:solidFill>
                  <a:srgbClr val="FF66F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</p:grpSp>
          <p:sp>
            <p:nvSpPr>
              <p:cNvPr id="335" name="正方形/長方形 334"/>
              <p:cNvSpPr/>
              <p:nvPr/>
            </p:nvSpPr>
            <p:spPr>
              <a:xfrm>
                <a:off x="3211081" y="1525873"/>
                <a:ext cx="3110384" cy="1353091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ja-JP" altLang="en-US" sz="2000" b="0" cap="none" spc="0" dirty="0" smtClean="0">
                    <a:ln w="18415" cmpd="sng">
                      <a:solidFill>
                        <a:sysClr val="windowText" lastClr="000000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</a:rPr>
                  <a:t>もんだい</a:t>
                </a:r>
                <a:endParaRPr lang="ja-JP" altLang="en-US" sz="2000" b="0" cap="none" spc="0" dirty="0">
                  <a:ln w="18415" cmpd="sng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281" name="グループ化 280"/>
            <p:cNvGrpSpPr/>
            <p:nvPr/>
          </p:nvGrpSpPr>
          <p:grpSpPr>
            <a:xfrm>
              <a:off x="2088337" y="5085184"/>
              <a:ext cx="1455374" cy="1384722"/>
              <a:chOff x="2744777" y="1484784"/>
              <a:chExt cx="4050390" cy="4682851"/>
            </a:xfrm>
          </p:grpSpPr>
          <p:grpSp>
            <p:nvGrpSpPr>
              <p:cNvPr id="321" name="グループ化 320"/>
              <p:cNvGrpSpPr/>
              <p:nvPr/>
            </p:nvGrpSpPr>
            <p:grpSpPr>
              <a:xfrm>
                <a:off x="2744777" y="1484784"/>
                <a:ext cx="4050390" cy="4682851"/>
                <a:chOff x="2668961" y="1844824"/>
                <a:chExt cx="4050390" cy="4682851"/>
              </a:xfrm>
            </p:grpSpPr>
            <p:sp>
              <p:nvSpPr>
                <p:cNvPr id="326" name="フリーフォーム 325"/>
                <p:cNvSpPr/>
                <p:nvPr/>
              </p:nvSpPr>
              <p:spPr>
                <a:xfrm>
                  <a:off x="2668961" y="1844824"/>
                  <a:ext cx="4050390" cy="4682851"/>
                </a:xfrm>
                <a:custGeom>
                  <a:avLst/>
                  <a:gdLst>
                    <a:gd name="connsiteX0" fmla="*/ 1277497 w 4050390"/>
                    <a:gd name="connsiteY0" fmla="*/ 35515 h 4334120"/>
                    <a:gd name="connsiteX1" fmla="*/ 747410 w 4050390"/>
                    <a:gd name="connsiteY1" fmla="*/ 287306 h 4334120"/>
                    <a:gd name="connsiteX2" fmla="*/ 349845 w 4050390"/>
                    <a:gd name="connsiteY2" fmla="*/ 936663 h 4334120"/>
                    <a:gd name="connsiteX3" fmla="*/ 190819 w 4050390"/>
                    <a:gd name="connsiteY3" fmla="*/ 2672698 h 4334120"/>
                    <a:gd name="connsiteX4" fmla="*/ 204071 w 4050390"/>
                    <a:gd name="connsiteY4" fmla="*/ 4209950 h 4334120"/>
                    <a:gd name="connsiteX5" fmla="*/ 270332 w 4050390"/>
                    <a:gd name="connsiteY5" fmla="*/ 4249706 h 4334120"/>
                    <a:gd name="connsiteX6" fmla="*/ 3649637 w 4050390"/>
                    <a:gd name="connsiteY6" fmla="*/ 4302715 h 4334120"/>
                    <a:gd name="connsiteX7" fmla="*/ 4020697 w 4050390"/>
                    <a:gd name="connsiteY7" fmla="*/ 4249706 h 4334120"/>
                    <a:gd name="connsiteX8" fmla="*/ 3967689 w 4050390"/>
                    <a:gd name="connsiteY8" fmla="*/ 4156941 h 4334120"/>
                    <a:gd name="connsiteX9" fmla="*/ 3914680 w 4050390"/>
                    <a:gd name="connsiteY9" fmla="*/ 2526924 h 4334120"/>
                    <a:gd name="connsiteX10" fmla="*/ 3768906 w 4050390"/>
                    <a:gd name="connsiteY10" fmla="*/ 578854 h 4334120"/>
                    <a:gd name="connsiteX11" fmla="*/ 2152141 w 4050390"/>
                    <a:gd name="connsiteY11" fmla="*/ 22263 h 4334120"/>
                    <a:gd name="connsiteX12" fmla="*/ 1065463 w 4050390"/>
                    <a:gd name="connsiteY12" fmla="*/ 101776 h 4334120"/>
                    <a:gd name="connsiteX13" fmla="*/ 1065463 w 4050390"/>
                    <a:gd name="connsiteY13" fmla="*/ 101776 h 43341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4050390" h="4334120">
                      <a:moveTo>
                        <a:pt x="1277497" y="35515"/>
                      </a:moveTo>
                      <a:cubicBezTo>
                        <a:pt x="1089758" y="86315"/>
                        <a:pt x="902019" y="137115"/>
                        <a:pt x="747410" y="287306"/>
                      </a:cubicBezTo>
                      <a:cubicBezTo>
                        <a:pt x="592801" y="437497"/>
                        <a:pt x="442610" y="539098"/>
                        <a:pt x="349845" y="936663"/>
                      </a:cubicBezTo>
                      <a:cubicBezTo>
                        <a:pt x="257080" y="1334228"/>
                        <a:pt x="215115" y="2127150"/>
                        <a:pt x="190819" y="2672698"/>
                      </a:cubicBezTo>
                      <a:cubicBezTo>
                        <a:pt x="166523" y="3218246"/>
                        <a:pt x="190819" y="3947115"/>
                        <a:pt x="204071" y="4209950"/>
                      </a:cubicBezTo>
                      <a:cubicBezTo>
                        <a:pt x="217323" y="4472785"/>
                        <a:pt x="-303929" y="4234245"/>
                        <a:pt x="270332" y="4249706"/>
                      </a:cubicBezTo>
                      <a:cubicBezTo>
                        <a:pt x="844593" y="4265167"/>
                        <a:pt x="3024576" y="4302715"/>
                        <a:pt x="3649637" y="4302715"/>
                      </a:cubicBezTo>
                      <a:cubicBezTo>
                        <a:pt x="4274698" y="4302715"/>
                        <a:pt x="3967688" y="4274002"/>
                        <a:pt x="4020697" y="4249706"/>
                      </a:cubicBezTo>
                      <a:cubicBezTo>
                        <a:pt x="4073706" y="4225410"/>
                        <a:pt x="3985359" y="4444071"/>
                        <a:pt x="3967689" y="4156941"/>
                      </a:cubicBezTo>
                      <a:cubicBezTo>
                        <a:pt x="3950020" y="3869811"/>
                        <a:pt x="3947811" y="3123272"/>
                        <a:pt x="3914680" y="2526924"/>
                      </a:cubicBezTo>
                      <a:cubicBezTo>
                        <a:pt x="3881550" y="1930576"/>
                        <a:pt x="4062663" y="996298"/>
                        <a:pt x="3768906" y="578854"/>
                      </a:cubicBezTo>
                      <a:cubicBezTo>
                        <a:pt x="3475150" y="161411"/>
                        <a:pt x="2602715" y="101776"/>
                        <a:pt x="2152141" y="22263"/>
                      </a:cubicBezTo>
                      <a:cubicBezTo>
                        <a:pt x="1701567" y="-57250"/>
                        <a:pt x="1065463" y="101776"/>
                        <a:pt x="1065463" y="101776"/>
                      </a:cubicBezTo>
                      <a:lnTo>
                        <a:pt x="1065463" y="101776"/>
                      </a:lnTo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327" name="円/楕円 326"/>
                <p:cNvSpPr/>
                <p:nvPr/>
              </p:nvSpPr>
              <p:spPr>
                <a:xfrm>
                  <a:off x="3539968" y="2708920"/>
                  <a:ext cx="864096" cy="864096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328" name="弦 327"/>
                <p:cNvSpPr/>
                <p:nvPr/>
              </p:nvSpPr>
              <p:spPr>
                <a:xfrm rot="17413514">
                  <a:off x="3511875" y="2740803"/>
                  <a:ext cx="863204" cy="848977"/>
                </a:xfrm>
                <a:prstGeom prst="chord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329" name="円/楕円 328"/>
                <p:cNvSpPr/>
                <p:nvPr/>
              </p:nvSpPr>
              <p:spPr>
                <a:xfrm>
                  <a:off x="4913988" y="2708920"/>
                  <a:ext cx="864096" cy="864096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330" name="弦 329"/>
                <p:cNvSpPr/>
                <p:nvPr/>
              </p:nvSpPr>
              <p:spPr>
                <a:xfrm rot="17413514">
                  <a:off x="4885895" y="2740803"/>
                  <a:ext cx="863204" cy="848977"/>
                </a:xfrm>
                <a:prstGeom prst="chord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331" name="円/楕円 330"/>
                <p:cNvSpPr/>
                <p:nvPr/>
              </p:nvSpPr>
              <p:spPr>
                <a:xfrm>
                  <a:off x="3779912" y="2996952"/>
                  <a:ext cx="360040" cy="28803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332" name="円/楕円 331"/>
                <p:cNvSpPr/>
                <p:nvPr/>
              </p:nvSpPr>
              <p:spPr>
                <a:xfrm>
                  <a:off x="5137477" y="3021275"/>
                  <a:ext cx="360040" cy="28803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</p:grpSp>
          <p:grpSp>
            <p:nvGrpSpPr>
              <p:cNvPr id="322" name="グループ化 321"/>
              <p:cNvGrpSpPr/>
              <p:nvPr/>
            </p:nvGrpSpPr>
            <p:grpSpPr>
              <a:xfrm>
                <a:off x="4333282" y="3948385"/>
                <a:ext cx="880011" cy="701173"/>
                <a:chOff x="4109793" y="3844323"/>
                <a:chExt cx="1216771" cy="701173"/>
              </a:xfrm>
            </p:grpSpPr>
            <p:sp>
              <p:nvSpPr>
                <p:cNvPr id="324" name="フリーフォーム 323"/>
                <p:cNvSpPr/>
                <p:nvPr/>
              </p:nvSpPr>
              <p:spPr>
                <a:xfrm>
                  <a:off x="4109793" y="4052449"/>
                  <a:ext cx="1204329" cy="493047"/>
                </a:xfrm>
                <a:custGeom>
                  <a:avLst/>
                  <a:gdLst>
                    <a:gd name="connsiteX0" fmla="*/ 700746 w 1204329"/>
                    <a:gd name="connsiteY0" fmla="*/ 188247 h 493047"/>
                    <a:gd name="connsiteX1" fmla="*/ 528468 w 1204329"/>
                    <a:gd name="connsiteY1" fmla="*/ 201499 h 493047"/>
                    <a:gd name="connsiteX2" fmla="*/ 448955 w 1204329"/>
                    <a:gd name="connsiteY2" fmla="*/ 228003 h 493047"/>
                    <a:gd name="connsiteX3" fmla="*/ 369442 w 1204329"/>
                    <a:gd name="connsiteY3" fmla="*/ 281012 h 493047"/>
                    <a:gd name="connsiteX4" fmla="*/ 303181 w 1204329"/>
                    <a:gd name="connsiteY4" fmla="*/ 334021 h 493047"/>
                    <a:gd name="connsiteX5" fmla="*/ 236920 w 1204329"/>
                    <a:gd name="connsiteY5" fmla="*/ 400281 h 493047"/>
                    <a:gd name="connsiteX6" fmla="*/ 170659 w 1204329"/>
                    <a:gd name="connsiteY6" fmla="*/ 440038 h 493047"/>
                    <a:gd name="connsiteX7" fmla="*/ 130903 w 1204329"/>
                    <a:gd name="connsiteY7" fmla="*/ 466542 h 493047"/>
                    <a:gd name="connsiteX8" fmla="*/ 51390 w 1204329"/>
                    <a:gd name="connsiteY8" fmla="*/ 493047 h 493047"/>
                    <a:gd name="connsiteX9" fmla="*/ 24885 w 1204329"/>
                    <a:gd name="connsiteY9" fmla="*/ 347273 h 493047"/>
                    <a:gd name="connsiteX10" fmla="*/ 64642 w 1204329"/>
                    <a:gd name="connsiteY10" fmla="*/ 281012 h 493047"/>
                    <a:gd name="connsiteX11" fmla="*/ 91146 w 1204329"/>
                    <a:gd name="connsiteY11" fmla="*/ 241255 h 493047"/>
                    <a:gd name="connsiteX12" fmla="*/ 170659 w 1204329"/>
                    <a:gd name="connsiteY12" fmla="*/ 201499 h 493047"/>
                    <a:gd name="connsiteX13" fmla="*/ 250172 w 1204329"/>
                    <a:gd name="connsiteY13" fmla="*/ 135238 h 493047"/>
                    <a:gd name="connsiteX14" fmla="*/ 276677 w 1204329"/>
                    <a:gd name="connsiteY14" fmla="*/ 108734 h 493047"/>
                    <a:gd name="connsiteX15" fmla="*/ 329685 w 1204329"/>
                    <a:gd name="connsiteY15" fmla="*/ 82229 h 493047"/>
                    <a:gd name="connsiteX16" fmla="*/ 409198 w 1204329"/>
                    <a:gd name="connsiteY16" fmla="*/ 42473 h 493047"/>
                    <a:gd name="connsiteX17" fmla="*/ 448955 w 1204329"/>
                    <a:gd name="connsiteY17" fmla="*/ 15968 h 493047"/>
                    <a:gd name="connsiteX18" fmla="*/ 806764 w 1204329"/>
                    <a:gd name="connsiteY18" fmla="*/ 15968 h 493047"/>
                    <a:gd name="connsiteX19" fmla="*/ 926033 w 1204329"/>
                    <a:gd name="connsiteY19" fmla="*/ 42473 h 493047"/>
                    <a:gd name="connsiteX20" fmla="*/ 1005546 w 1204329"/>
                    <a:gd name="connsiteY20" fmla="*/ 68977 h 493047"/>
                    <a:gd name="connsiteX21" fmla="*/ 1045303 w 1204329"/>
                    <a:gd name="connsiteY21" fmla="*/ 95481 h 493047"/>
                    <a:gd name="connsiteX22" fmla="*/ 1071807 w 1204329"/>
                    <a:gd name="connsiteY22" fmla="*/ 121986 h 493047"/>
                    <a:gd name="connsiteX23" fmla="*/ 1111564 w 1204329"/>
                    <a:gd name="connsiteY23" fmla="*/ 135238 h 493047"/>
                    <a:gd name="connsiteX24" fmla="*/ 1151320 w 1204329"/>
                    <a:gd name="connsiteY24" fmla="*/ 161742 h 493047"/>
                    <a:gd name="connsiteX25" fmla="*/ 1204329 w 1204329"/>
                    <a:gd name="connsiteY25" fmla="*/ 228003 h 493047"/>
                    <a:gd name="connsiteX26" fmla="*/ 1191077 w 1204329"/>
                    <a:gd name="connsiteY26" fmla="*/ 320768 h 493047"/>
                    <a:gd name="connsiteX27" fmla="*/ 1164572 w 1204329"/>
                    <a:gd name="connsiteY27" fmla="*/ 347273 h 493047"/>
                    <a:gd name="connsiteX28" fmla="*/ 1098311 w 1204329"/>
                    <a:gd name="connsiteY28" fmla="*/ 334021 h 493047"/>
                    <a:gd name="connsiteX29" fmla="*/ 1018798 w 1204329"/>
                    <a:gd name="connsiteY29" fmla="*/ 307516 h 493047"/>
                    <a:gd name="connsiteX30" fmla="*/ 979042 w 1204329"/>
                    <a:gd name="connsiteY30" fmla="*/ 281012 h 493047"/>
                    <a:gd name="connsiteX31" fmla="*/ 939285 w 1204329"/>
                    <a:gd name="connsiteY31" fmla="*/ 267760 h 493047"/>
                    <a:gd name="connsiteX32" fmla="*/ 912781 w 1204329"/>
                    <a:gd name="connsiteY32" fmla="*/ 241255 h 493047"/>
                    <a:gd name="connsiteX33" fmla="*/ 873024 w 1204329"/>
                    <a:gd name="connsiteY33" fmla="*/ 228003 h 493047"/>
                    <a:gd name="connsiteX34" fmla="*/ 727250 w 1204329"/>
                    <a:gd name="connsiteY34" fmla="*/ 201499 h 493047"/>
                    <a:gd name="connsiteX35" fmla="*/ 674242 w 1204329"/>
                    <a:gd name="connsiteY35" fmla="*/ 188247 h 493047"/>
                    <a:gd name="connsiteX36" fmla="*/ 581477 w 1204329"/>
                    <a:gd name="connsiteY36" fmla="*/ 201499 h 493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1204329" h="493047">
                      <a:moveTo>
                        <a:pt x="700746" y="188247"/>
                      </a:moveTo>
                      <a:cubicBezTo>
                        <a:pt x="643320" y="192664"/>
                        <a:pt x="585359" y="192516"/>
                        <a:pt x="528468" y="201499"/>
                      </a:cubicBezTo>
                      <a:cubicBezTo>
                        <a:pt x="500872" y="205856"/>
                        <a:pt x="448955" y="228003"/>
                        <a:pt x="448955" y="228003"/>
                      </a:cubicBezTo>
                      <a:cubicBezTo>
                        <a:pt x="422451" y="245673"/>
                        <a:pt x="391967" y="258488"/>
                        <a:pt x="369442" y="281012"/>
                      </a:cubicBezTo>
                      <a:cubicBezTo>
                        <a:pt x="331675" y="318778"/>
                        <a:pt x="353333" y="300585"/>
                        <a:pt x="303181" y="334021"/>
                      </a:cubicBezTo>
                      <a:cubicBezTo>
                        <a:pt x="257744" y="402177"/>
                        <a:pt x="300028" y="349795"/>
                        <a:pt x="236920" y="400281"/>
                      </a:cubicBezTo>
                      <a:cubicBezTo>
                        <a:pt x="184944" y="441862"/>
                        <a:pt x="239704" y="417023"/>
                        <a:pt x="170659" y="440038"/>
                      </a:cubicBezTo>
                      <a:cubicBezTo>
                        <a:pt x="157407" y="448873"/>
                        <a:pt x="145457" y="460073"/>
                        <a:pt x="130903" y="466542"/>
                      </a:cubicBezTo>
                      <a:cubicBezTo>
                        <a:pt x="105373" y="477889"/>
                        <a:pt x="51390" y="493047"/>
                        <a:pt x="51390" y="493047"/>
                      </a:cubicBezTo>
                      <a:cubicBezTo>
                        <a:pt x="-28123" y="466541"/>
                        <a:pt x="2744" y="491194"/>
                        <a:pt x="24885" y="347273"/>
                      </a:cubicBezTo>
                      <a:cubicBezTo>
                        <a:pt x="32557" y="297406"/>
                        <a:pt x="36784" y="315834"/>
                        <a:pt x="64642" y="281012"/>
                      </a:cubicBezTo>
                      <a:cubicBezTo>
                        <a:pt x="74592" y="268575"/>
                        <a:pt x="79884" y="252517"/>
                        <a:pt x="91146" y="241255"/>
                      </a:cubicBezTo>
                      <a:cubicBezTo>
                        <a:pt x="116835" y="215566"/>
                        <a:pt x="138325" y="212277"/>
                        <a:pt x="170659" y="201499"/>
                      </a:cubicBezTo>
                      <a:cubicBezTo>
                        <a:pt x="253702" y="90775"/>
                        <a:pt x="167387" y="184908"/>
                        <a:pt x="250172" y="135238"/>
                      </a:cubicBezTo>
                      <a:cubicBezTo>
                        <a:pt x="260886" y="128810"/>
                        <a:pt x="266281" y="115665"/>
                        <a:pt x="276677" y="108734"/>
                      </a:cubicBezTo>
                      <a:cubicBezTo>
                        <a:pt x="293114" y="97776"/>
                        <a:pt x="312533" y="92030"/>
                        <a:pt x="329685" y="82229"/>
                      </a:cubicBezTo>
                      <a:cubicBezTo>
                        <a:pt x="401612" y="41128"/>
                        <a:pt x="336312" y="66768"/>
                        <a:pt x="409198" y="42473"/>
                      </a:cubicBezTo>
                      <a:cubicBezTo>
                        <a:pt x="422450" y="33638"/>
                        <a:pt x="434042" y="21561"/>
                        <a:pt x="448955" y="15968"/>
                      </a:cubicBezTo>
                      <a:cubicBezTo>
                        <a:pt x="543325" y="-19421"/>
                        <a:pt x="783320" y="14902"/>
                        <a:pt x="806764" y="15968"/>
                      </a:cubicBezTo>
                      <a:cubicBezTo>
                        <a:pt x="844585" y="23533"/>
                        <a:pt x="888610" y="31246"/>
                        <a:pt x="926033" y="42473"/>
                      </a:cubicBezTo>
                      <a:cubicBezTo>
                        <a:pt x="952793" y="50501"/>
                        <a:pt x="982300" y="53480"/>
                        <a:pt x="1005546" y="68977"/>
                      </a:cubicBezTo>
                      <a:cubicBezTo>
                        <a:pt x="1018798" y="77812"/>
                        <a:pt x="1032866" y="85531"/>
                        <a:pt x="1045303" y="95481"/>
                      </a:cubicBezTo>
                      <a:cubicBezTo>
                        <a:pt x="1055059" y="103286"/>
                        <a:pt x="1061093" y="115558"/>
                        <a:pt x="1071807" y="121986"/>
                      </a:cubicBezTo>
                      <a:cubicBezTo>
                        <a:pt x="1083785" y="129173"/>
                        <a:pt x="1098312" y="130821"/>
                        <a:pt x="1111564" y="135238"/>
                      </a:cubicBezTo>
                      <a:cubicBezTo>
                        <a:pt x="1124816" y="144073"/>
                        <a:pt x="1138883" y="151792"/>
                        <a:pt x="1151320" y="161742"/>
                      </a:cubicBezTo>
                      <a:cubicBezTo>
                        <a:pt x="1178293" y="183321"/>
                        <a:pt x="1184651" y="198487"/>
                        <a:pt x="1204329" y="228003"/>
                      </a:cubicBezTo>
                      <a:cubicBezTo>
                        <a:pt x="1199912" y="258925"/>
                        <a:pt x="1200955" y="291135"/>
                        <a:pt x="1191077" y="320768"/>
                      </a:cubicBezTo>
                      <a:cubicBezTo>
                        <a:pt x="1187126" y="332621"/>
                        <a:pt x="1176941" y="345506"/>
                        <a:pt x="1164572" y="347273"/>
                      </a:cubicBezTo>
                      <a:cubicBezTo>
                        <a:pt x="1142274" y="350459"/>
                        <a:pt x="1120042" y="339948"/>
                        <a:pt x="1098311" y="334021"/>
                      </a:cubicBezTo>
                      <a:cubicBezTo>
                        <a:pt x="1071357" y="326670"/>
                        <a:pt x="1018798" y="307516"/>
                        <a:pt x="1018798" y="307516"/>
                      </a:cubicBezTo>
                      <a:cubicBezTo>
                        <a:pt x="1005546" y="298681"/>
                        <a:pt x="993288" y="288135"/>
                        <a:pt x="979042" y="281012"/>
                      </a:cubicBezTo>
                      <a:cubicBezTo>
                        <a:pt x="966548" y="274765"/>
                        <a:pt x="951263" y="274947"/>
                        <a:pt x="939285" y="267760"/>
                      </a:cubicBezTo>
                      <a:cubicBezTo>
                        <a:pt x="928571" y="261332"/>
                        <a:pt x="923495" y="247683"/>
                        <a:pt x="912781" y="241255"/>
                      </a:cubicBezTo>
                      <a:cubicBezTo>
                        <a:pt x="900803" y="234068"/>
                        <a:pt x="886456" y="231841"/>
                        <a:pt x="873024" y="228003"/>
                      </a:cubicBezTo>
                      <a:cubicBezTo>
                        <a:pt x="794122" y="205460"/>
                        <a:pt x="830484" y="220269"/>
                        <a:pt x="727250" y="201499"/>
                      </a:cubicBezTo>
                      <a:cubicBezTo>
                        <a:pt x="709331" y="198241"/>
                        <a:pt x="691911" y="192664"/>
                        <a:pt x="674242" y="188247"/>
                      </a:cubicBezTo>
                      <a:cubicBezTo>
                        <a:pt x="590372" y="202225"/>
                        <a:pt x="621599" y="201499"/>
                        <a:pt x="581477" y="201499"/>
                      </a:cubicBezTo>
                    </a:path>
                  </a:pathLst>
                </a:custGeom>
                <a:solidFill>
                  <a:srgbClr val="FF66F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325" name="フリーフォーム 324"/>
                <p:cNvSpPr/>
                <p:nvPr/>
              </p:nvSpPr>
              <p:spPr>
                <a:xfrm>
                  <a:off x="4122235" y="3844323"/>
                  <a:ext cx="1204329" cy="493047"/>
                </a:xfrm>
                <a:custGeom>
                  <a:avLst/>
                  <a:gdLst>
                    <a:gd name="connsiteX0" fmla="*/ 700746 w 1204329"/>
                    <a:gd name="connsiteY0" fmla="*/ 188247 h 493047"/>
                    <a:gd name="connsiteX1" fmla="*/ 528468 w 1204329"/>
                    <a:gd name="connsiteY1" fmla="*/ 201499 h 493047"/>
                    <a:gd name="connsiteX2" fmla="*/ 448955 w 1204329"/>
                    <a:gd name="connsiteY2" fmla="*/ 228003 h 493047"/>
                    <a:gd name="connsiteX3" fmla="*/ 369442 w 1204329"/>
                    <a:gd name="connsiteY3" fmla="*/ 281012 h 493047"/>
                    <a:gd name="connsiteX4" fmla="*/ 303181 w 1204329"/>
                    <a:gd name="connsiteY4" fmla="*/ 334021 h 493047"/>
                    <a:gd name="connsiteX5" fmla="*/ 236920 w 1204329"/>
                    <a:gd name="connsiteY5" fmla="*/ 400281 h 493047"/>
                    <a:gd name="connsiteX6" fmla="*/ 170659 w 1204329"/>
                    <a:gd name="connsiteY6" fmla="*/ 440038 h 493047"/>
                    <a:gd name="connsiteX7" fmla="*/ 130903 w 1204329"/>
                    <a:gd name="connsiteY7" fmla="*/ 466542 h 493047"/>
                    <a:gd name="connsiteX8" fmla="*/ 51390 w 1204329"/>
                    <a:gd name="connsiteY8" fmla="*/ 493047 h 493047"/>
                    <a:gd name="connsiteX9" fmla="*/ 24885 w 1204329"/>
                    <a:gd name="connsiteY9" fmla="*/ 347273 h 493047"/>
                    <a:gd name="connsiteX10" fmla="*/ 64642 w 1204329"/>
                    <a:gd name="connsiteY10" fmla="*/ 281012 h 493047"/>
                    <a:gd name="connsiteX11" fmla="*/ 91146 w 1204329"/>
                    <a:gd name="connsiteY11" fmla="*/ 241255 h 493047"/>
                    <a:gd name="connsiteX12" fmla="*/ 170659 w 1204329"/>
                    <a:gd name="connsiteY12" fmla="*/ 201499 h 493047"/>
                    <a:gd name="connsiteX13" fmla="*/ 250172 w 1204329"/>
                    <a:gd name="connsiteY13" fmla="*/ 135238 h 493047"/>
                    <a:gd name="connsiteX14" fmla="*/ 276677 w 1204329"/>
                    <a:gd name="connsiteY14" fmla="*/ 108734 h 493047"/>
                    <a:gd name="connsiteX15" fmla="*/ 329685 w 1204329"/>
                    <a:gd name="connsiteY15" fmla="*/ 82229 h 493047"/>
                    <a:gd name="connsiteX16" fmla="*/ 409198 w 1204329"/>
                    <a:gd name="connsiteY16" fmla="*/ 42473 h 493047"/>
                    <a:gd name="connsiteX17" fmla="*/ 448955 w 1204329"/>
                    <a:gd name="connsiteY17" fmla="*/ 15968 h 493047"/>
                    <a:gd name="connsiteX18" fmla="*/ 806764 w 1204329"/>
                    <a:gd name="connsiteY18" fmla="*/ 15968 h 493047"/>
                    <a:gd name="connsiteX19" fmla="*/ 926033 w 1204329"/>
                    <a:gd name="connsiteY19" fmla="*/ 42473 h 493047"/>
                    <a:gd name="connsiteX20" fmla="*/ 1005546 w 1204329"/>
                    <a:gd name="connsiteY20" fmla="*/ 68977 h 493047"/>
                    <a:gd name="connsiteX21" fmla="*/ 1045303 w 1204329"/>
                    <a:gd name="connsiteY21" fmla="*/ 95481 h 493047"/>
                    <a:gd name="connsiteX22" fmla="*/ 1071807 w 1204329"/>
                    <a:gd name="connsiteY22" fmla="*/ 121986 h 493047"/>
                    <a:gd name="connsiteX23" fmla="*/ 1111564 w 1204329"/>
                    <a:gd name="connsiteY23" fmla="*/ 135238 h 493047"/>
                    <a:gd name="connsiteX24" fmla="*/ 1151320 w 1204329"/>
                    <a:gd name="connsiteY24" fmla="*/ 161742 h 493047"/>
                    <a:gd name="connsiteX25" fmla="*/ 1204329 w 1204329"/>
                    <a:gd name="connsiteY25" fmla="*/ 228003 h 493047"/>
                    <a:gd name="connsiteX26" fmla="*/ 1191077 w 1204329"/>
                    <a:gd name="connsiteY26" fmla="*/ 320768 h 493047"/>
                    <a:gd name="connsiteX27" fmla="*/ 1164572 w 1204329"/>
                    <a:gd name="connsiteY27" fmla="*/ 347273 h 493047"/>
                    <a:gd name="connsiteX28" fmla="*/ 1098311 w 1204329"/>
                    <a:gd name="connsiteY28" fmla="*/ 334021 h 493047"/>
                    <a:gd name="connsiteX29" fmla="*/ 1018798 w 1204329"/>
                    <a:gd name="connsiteY29" fmla="*/ 307516 h 493047"/>
                    <a:gd name="connsiteX30" fmla="*/ 979042 w 1204329"/>
                    <a:gd name="connsiteY30" fmla="*/ 281012 h 493047"/>
                    <a:gd name="connsiteX31" fmla="*/ 939285 w 1204329"/>
                    <a:gd name="connsiteY31" fmla="*/ 267760 h 493047"/>
                    <a:gd name="connsiteX32" fmla="*/ 912781 w 1204329"/>
                    <a:gd name="connsiteY32" fmla="*/ 241255 h 493047"/>
                    <a:gd name="connsiteX33" fmla="*/ 873024 w 1204329"/>
                    <a:gd name="connsiteY33" fmla="*/ 228003 h 493047"/>
                    <a:gd name="connsiteX34" fmla="*/ 727250 w 1204329"/>
                    <a:gd name="connsiteY34" fmla="*/ 201499 h 493047"/>
                    <a:gd name="connsiteX35" fmla="*/ 674242 w 1204329"/>
                    <a:gd name="connsiteY35" fmla="*/ 188247 h 493047"/>
                    <a:gd name="connsiteX36" fmla="*/ 581477 w 1204329"/>
                    <a:gd name="connsiteY36" fmla="*/ 201499 h 493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1204329" h="493047">
                      <a:moveTo>
                        <a:pt x="700746" y="188247"/>
                      </a:moveTo>
                      <a:cubicBezTo>
                        <a:pt x="643320" y="192664"/>
                        <a:pt x="585359" y="192516"/>
                        <a:pt x="528468" y="201499"/>
                      </a:cubicBezTo>
                      <a:cubicBezTo>
                        <a:pt x="500872" y="205856"/>
                        <a:pt x="448955" y="228003"/>
                        <a:pt x="448955" y="228003"/>
                      </a:cubicBezTo>
                      <a:cubicBezTo>
                        <a:pt x="422451" y="245673"/>
                        <a:pt x="391967" y="258488"/>
                        <a:pt x="369442" y="281012"/>
                      </a:cubicBezTo>
                      <a:cubicBezTo>
                        <a:pt x="331675" y="318778"/>
                        <a:pt x="353333" y="300585"/>
                        <a:pt x="303181" y="334021"/>
                      </a:cubicBezTo>
                      <a:cubicBezTo>
                        <a:pt x="257744" y="402177"/>
                        <a:pt x="300028" y="349795"/>
                        <a:pt x="236920" y="400281"/>
                      </a:cubicBezTo>
                      <a:cubicBezTo>
                        <a:pt x="184944" y="441862"/>
                        <a:pt x="239704" y="417023"/>
                        <a:pt x="170659" y="440038"/>
                      </a:cubicBezTo>
                      <a:cubicBezTo>
                        <a:pt x="157407" y="448873"/>
                        <a:pt x="145457" y="460073"/>
                        <a:pt x="130903" y="466542"/>
                      </a:cubicBezTo>
                      <a:cubicBezTo>
                        <a:pt x="105373" y="477889"/>
                        <a:pt x="51390" y="493047"/>
                        <a:pt x="51390" y="493047"/>
                      </a:cubicBezTo>
                      <a:cubicBezTo>
                        <a:pt x="-28123" y="466541"/>
                        <a:pt x="2744" y="491194"/>
                        <a:pt x="24885" y="347273"/>
                      </a:cubicBezTo>
                      <a:cubicBezTo>
                        <a:pt x="32557" y="297406"/>
                        <a:pt x="36784" y="315834"/>
                        <a:pt x="64642" y="281012"/>
                      </a:cubicBezTo>
                      <a:cubicBezTo>
                        <a:pt x="74592" y="268575"/>
                        <a:pt x="79884" y="252517"/>
                        <a:pt x="91146" y="241255"/>
                      </a:cubicBezTo>
                      <a:cubicBezTo>
                        <a:pt x="116835" y="215566"/>
                        <a:pt x="138325" y="212277"/>
                        <a:pt x="170659" y="201499"/>
                      </a:cubicBezTo>
                      <a:cubicBezTo>
                        <a:pt x="253702" y="90775"/>
                        <a:pt x="167387" y="184908"/>
                        <a:pt x="250172" y="135238"/>
                      </a:cubicBezTo>
                      <a:cubicBezTo>
                        <a:pt x="260886" y="128810"/>
                        <a:pt x="266281" y="115665"/>
                        <a:pt x="276677" y="108734"/>
                      </a:cubicBezTo>
                      <a:cubicBezTo>
                        <a:pt x="293114" y="97776"/>
                        <a:pt x="312533" y="92030"/>
                        <a:pt x="329685" y="82229"/>
                      </a:cubicBezTo>
                      <a:cubicBezTo>
                        <a:pt x="401612" y="41128"/>
                        <a:pt x="336312" y="66768"/>
                        <a:pt x="409198" y="42473"/>
                      </a:cubicBezTo>
                      <a:cubicBezTo>
                        <a:pt x="422450" y="33638"/>
                        <a:pt x="434042" y="21561"/>
                        <a:pt x="448955" y="15968"/>
                      </a:cubicBezTo>
                      <a:cubicBezTo>
                        <a:pt x="543325" y="-19421"/>
                        <a:pt x="783320" y="14902"/>
                        <a:pt x="806764" y="15968"/>
                      </a:cubicBezTo>
                      <a:cubicBezTo>
                        <a:pt x="844585" y="23533"/>
                        <a:pt x="888610" y="31246"/>
                        <a:pt x="926033" y="42473"/>
                      </a:cubicBezTo>
                      <a:cubicBezTo>
                        <a:pt x="952793" y="50501"/>
                        <a:pt x="982300" y="53480"/>
                        <a:pt x="1005546" y="68977"/>
                      </a:cubicBezTo>
                      <a:cubicBezTo>
                        <a:pt x="1018798" y="77812"/>
                        <a:pt x="1032866" y="85531"/>
                        <a:pt x="1045303" y="95481"/>
                      </a:cubicBezTo>
                      <a:cubicBezTo>
                        <a:pt x="1055059" y="103286"/>
                        <a:pt x="1061093" y="115558"/>
                        <a:pt x="1071807" y="121986"/>
                      </a:cubicBezTo>
                      <a:cubicBezTo>
                        <a:pt x="1083785" y="129173"/>
                        <a:pt x="1098312" y="130821"/>
                        <a:pt x="1111564" y="135238"/>
                      </a:cubicBezTo>
                      <a:cubicBezTo>
                        <a:pt x="1124816" y="144073"/>
                        <a:pt x="1138883" y="151792"/>
                        <a:pt x="1151320" y="161742"/>
                      </a:cubicBezTo>
                      <a:cubicBezTo>
                        <a:pt x="1178293" y="183321"/>
                        <a:pt x="1184651" y="198487"/>
                        <a:pt x="1204329" y="228003"/>
                      </a:cubicBezTo>
                      <a:cubicBezTo>
                        <a:pt x="1199912" y="258925"/>
                        <a:pt x="1200955" y="291135"/>
                        <a:pt x="1191077" y="320768"/>
                      </a:cubicBezTo>
                      <a:cubicBezTo>
                        <a:pt x="1187126" y="332621"/>
                        <a:pt x="1176941" y="345506"/>
                        <a:pt x="1164572" y="347273"/>
                      </a:cubicBezTo>
                      <a:cubicBezTo>
                        <a:pt x="1142274" y="350459"/>
                        <a:pt x="1120042" y="339948"/>
                        <a:pt x="1098311" y="334021"/>
                      </a:cubicBezTo>
                      <a:cubicBezTo>
                        <a:pt x="1071357" y="326670"/>
                        <a:pt x="1018798" y="307516"/>
                        <a:pt x="1018798" y="307516"/>
                      </a:cubicBezTo>
                      <a:cubicBezTo>
                        <a:pt x="1005546" y="298681"/>
                        <a:pt x="993288" y="288135"/>
                        <a:pt x="979042" y="281012"/>
                      </a:cubicBezTo>
                      <a:cubicBezTo>
                        <a:pt x="966548" y="274765"/>
                        <a:pt x="951263" y="274947"/>
                        <a:pt x="939285" y="267760"/>
                      </a:cubicBezTo>
                      <a:cubicBezTo>
                        <a:pt x="928571" y="261332"/>
                        <a:pt x="923495" y="247683"/>
                        <a:pt x="912781" y="241255"/>
                      </a:cubicBezTo>
                      <a:cubicBezTo>
                        <a:pt x="900803" y="234068"/>
                        <a:pt x="886456" y="231841"/>
                        <a:pt x="873024" y="228003"/>
                      </a:cubicBezTo>
                      <a:cubicBezTo>
                        <a:pt x="794122" y="205460"/>
                        <a:pt x="830484" y="220269"/>
                        <a:pt x="727250" y="201499"/>
                      </a:cubicBezTo>
                      <a:cubicBezTo>
                        <a:pt x="709331" y="198241"/>
                        <a:pt x="691911" y="192664"/>
                        <a:pt x="674242" y="188247"/>
                      </a:cubicBezTo>
                      <a:cubicBezTo>
                        <a:pt x="590372" y="202225"/>
                        <a:pt x="621599" y="201499"/>
                        <a:pt x="581477" y="201499"/>
                      </a:cubicBezTo>
                    </a:path>
                  </a:pathLst>
                </a:custGeom>
                <a:solidFill>
                  <a:srgbClr val="FF66F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</p:grpSp>
          <p:sp>
            <p:nvSpPr>
              <p:cNvPr id="323" name="正方形/長方形 322"/>
              <p:cNvSpPr/>
              <p:nvPr/>
            </p:nvSpPr>
            <p:spPr>
              <a:xfrm>
                <a:off x="3211081" y="1525873"/>
                <a:ext cx="3110384" cy="1353091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ja-JP" altLang="en-US" sz="2000" b="0" cap="none" spc="0" dirty="0" smtClean="0">
                    <a:ln w="18415" cmpd="sng">
                      <a:solidFill>
                        <a:sysClr val="windowText" lastClr="000000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</a:rPr>
                  <a:t>もんだい</a:t>
                </a:r>
                <a:endParaRPr lang="ja-JP" altLang="en-US" sz="2000" b="0" cap="none" spc="0" dirty="0">
                  <a:ln w="18415" cmpd="sng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282" name="グループ化 281"/>
            <p:cNvGrpSpPr/>
            <p:nvPr/>
          </p:nvGrpSpPr>
          <p:grpSpPr>
            <a:xfrm>
              <a:off x="3860304" y="5082200"/>
              <a:ext cx="1455374" cy="1384722"/>
              <a:chOff x="2744777" y="1484784"/>
              <a:chExt cx="4050390" cy="4682851"/>
            </a:xfrm>
          </p:grpSpPr>
          <p:grpSp>
            <p:nvGrpSpPr>
              <p:cNvPr id="309" name="グループ化 308"/>
              <p:cNvGrpSpPr/>
              <p:nvPr/>
            </p:nvGrpSpPr>
            <p:grpSpPr>
              <a:xfrm>
                <a:off x="2744777" y="1484784"/>
                <a:ext cx="4050390" cy="4682851"/>
                <a:chOff x="2668961" y="1844824"/>
                <a:chExt cx="4050390" cy="4682851"/>
              </a:xfrm>
            </p:grpSpPr>
            <p:sp>
              <p:nvSpPr>
                <p:cNvPr id="314" name="フリーフォーム 313"/>
                <p:cNvSpPr/>
                <p:nvPr/>
              </p:nvSpPr>
              <p:spPr>
                <a:xfrm>
                  <a:off x="2668961" y="1844824"/>
                  <a:ext cx="4050390" cy="4682851"/>
                </a:xfrm>
                <a:custGeom>
                  <a:avLst/>
                  <a:gdLst>
                    <a:gd name="connsiteX0" fmla="*/ 1277497 w 4050390"/>
                    <a:gd name="connsiteY0" fmla="*/ 35515 h 4334120"/>
                    <a:gd name="connsiteX1" fmla="*/ 747410 w 4050390"/>
                    <a:gd name="connsiteY1" fmla="*/ 287306 h 4334120"/>
                    <a:gd name="connsiteX2" fmla="*/ 349845 w 4050390"/>
                    <a:gd name="connsiteY2" fmla="*/ 936663 h 4334120"/>
                    <a:gd name="connsiteX3" fmla="*/ 190819 w 4050390"/>
                    <a:gd name="connsiteY3" fmla="*/ 2672698 h 4334120"/>
                    <a:gd name="connsiteX4" fmla="*/ 204071 w 4050390"/>
                    <a:gd name="connsiteY4" fmla="*/ 4209950 h 4334120"/>
                    <a:gd name="connsiteX5" fmla="*/ 270332 w 4050390"/>
                    <a:gd name="connsiteY5" fmla="*/ 4249706 h 4334120"/>
                    <a:gd name="connsiteX6" fmla="*/ 3649637 w 4050390"/>
                    <a:gd name="connsiteY6" fmla="*/ 4302715 h 4334120"/>
                    <a:gd name="connsiteX7" fmla="*/ 4020697 w 4050390"/>
                    <a:gd name="connsiteY7" fmla="*/ 4249706 h 4334120"/>
                    <a:gd name="connsiteX8" fmla="*/ 3967689 w 4050390"/>
                    <a:gd name="connsiteY8" fmla="*/ 4156941 h 4334120"/>
                    <a:gd name="connsiteX9" fmla="*/ 3914680 w 4050390"/>
                    <a:gd name="connsiteY9" fmla="*/ 2526924 h 4334120"/>
                    <a:gd name="connsiteX10" fmla="*/ 3768906 w 4050390"/>
                    <a:gd name="connsiteY10" fmla="*/ 578854 h 4334120"/>
                    <a:gd name="connsiteX11" fmla="*/ 2152141 w 4050390"/>
                    <a:gd name="connsiteY11" fmla="*/ 22263 h 4334120"/>
                    <a:gd name="connsiteX12" fmla="*/ 1065463 w 4050390"/>
                    <a:gd name="connsiteY12" fmla="*/ 101776 h 4334120"/>
                    <a:gd name="connsiteX13" fmla="*/ 1065463 w 4050390"/>
                    <a:gd name="connsiteY13" fmla="*/ 101776 h 43341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4050390" h="4334120">
                      <a:moveTo>
                        <a:pt x="1277497" y="35515"/>
                      </a:moveTo>
                      <a:cubicBezTo>
                        <a:pt x="1089758" y="86315"/>
                        <a:pt x="902019" y="137115"/>
                        <a:pt x="747410" y="287306"/>
                      </a:cubicBezTo>
                      <a:cubicBezTo>
                        <a:pt x="592801" y="437497"/>
                        <a:pt x="442610" y="539098"/>
                        <a:pt x="349845" y="936663"/>
                      </a:cubicBezTo>
                      <a:cubicBezTo>
                        <a:pt x="257080" y="1334228"/>
                        <a:pt x="215115" y="2127150"/>
                        <a:pt x="190819" y="2672698"/>
                      </a:cubicBezTo>
                      <a:cubicBezTo>
                        <a:pt x="166523" y="3218246"/>
                        <a:pt x="190819" y="3947115"/>
                        <a:pt x="204071" y="4209950"/>
                      </a:cubicBezTo>
                      <a:cubicBezTo>
                        <a:pt x="217323" y="4472785"/>
                        <a:pt x="-303929" y="4234245"/>
                        <a:pt x="270332" y="4249706"/>
                      </a:cubicBezTo>
                      <a:cubicBezTo>
                        <a:pt x="844593" y="4265167"/>
                        <a:pt x="3024576" y="4302715"/>
                        <a:pt x="3649637" y="4302715"/>
                      </a:cubicBezTo>
                      <a:cubicBezTo>
                        <a:pt x="4274698" y="4302715"/>
                        <a:pt x="3967688" y="4274002"/>
                        <a:pt x="4020697" y="4249706"/>
                      </a:cubicBezTo>
                      <a:cubicBezTo>
                        <a:pt x="4073706" y="4225410"/>
                        <a:pt x="3985359" y="4444071"/>
                        <a:pt x="3967689" y="4156941"/>
                      </a:cubicBezTo>
                      <a:cubicBezTo>
                        <a:pt x="3950020" y="3869811"/>
                        <a:pt x="3947811" y="3123272"/>
                        <a:pt x="3914680" y="2526924"/>
                      </a:cubicBezTo>
                      <a:cubicBezTo>
                        <a:pt x="3881550" y="1930576"/>
                        <a:pt x="4062663" y="996298"/>
                        <a:pt x="3768906" y="578854"/>
                      </a:cubicBezTo>
                      <a:cubicBezTo>
                        <a:pt x="3475150" y="161411"/>
                        <a:pt x="2602715" y="101776"/>
                        <a:pt x="2152141" y="22263"/>
                      </a:cubicBezTo>
                      <a:cubicBezTo>
                        <a:pt x="1701567" y="-57250"/>
                        <a:pt x="1065463" y="101776"/>
                        <a:pt x="1065463" y="101776"/>
                      </a:cubicBezTo>
                      <a:lnTo>
                        <a:pt x="1065463" y="101776"/>
                      </a:lnTo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315" name="円/楕円 314"/>
                <p:cNvSpPr/>
                <p:nvPr/>
              </p:nvSpPr>
              <p:spPr>
                <a:xfrm>
                  <a:off x="3539968" y="2708920"/>
                  <a:ext cx="864096" cy="864096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316" name="弦 315"/>
                <p:cNvSpPr/>
                <p:nvPr/>
              </p:nvSpPr>
              <p:spPr>
                <a:xfrm rot="17413514">
                  <a:off x="3511875" y="2740803"/>
                  <a:ext cx="863204" cy="848977"/>
                </a:xfrm>
                <a:prstGeom prst="chord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317" name="円/楕円 316"/>
                <p:cNvSpPr/>
                <p:nvPr/>
              </p:nvSpPr>
              <p:spPr>
                <a:xfrm>
                  <a:off x="4913988" y="2708920"/>
                  <a:ext cx="864096" cy="864096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318" name="弦 317"/>
                <p:cNvSpPr/>
                <p:nvPr/>
              </p:nvSpPr>
              <p:spPr>
                <a:xfrm rot="17413514">
                  <a:off x="4885895" y="2740803"/>
                  <a:ext cx="863204" cy="848977"/>
                </a:xfrm>
                <a:prstGeom prst="chord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319" name="円/楕円 318"/>
                <p:cNvSpPr/>
                <p:nvPr/>
              </p:nvSpPr>
              <p:spPr>
                <a:xfrm>
                  <a:off x="3779912" y="2996952"/>
                  <a:ext cx="360040" cy="28803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320" name="円/楕円 319"/>
                <p:cNvSpPr/>
                <p:nvPr/>
              </p:nvSpPr>
              <p:spPr>
                <a:xfrm>
                  <a:off x="5137477" y="3021275"/>
                  <a:ext cx="360040" cy="28803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</p:grpSp>
          <p:grpSp>
            <p:nvGrpSpPr>
              <p:cNvPr id="310" name="グループ化 309"/>
              <p:cNvGrpSpPr/>
              <p:nvPr/>
            </p:nvGrpSpPr>
            <p:grpSpPr>
              <a:xfrm>
                <a:off x="4333282" y="3948385"/>
                <a:ext cx="880011" cy="701173"/>
                <a:chOff x="4109793" y="3844323"/>
                <a:chExt cx="1216771" cy="701173"/>
              </a:xfrm>
            </p:grpSpPr>
            <p:sp>
              <p:nvSpPr>
                <p:cNvPr id="312" name="フリーフォーム 311"/>
                <p:cNvSpPr/>
                <p:nvPr/>
              </p:nvSpPr>
              <p:spPr>
                <a:xfrm>
                  <a:off x="4109793" y="4052449"/>
                  <a:ext cx="1204329" cy="493047"/>
                </a:xfrm>
                <a:custGeom>
                  <a:avLst/>
                  <a:gdLst>
                    <a:gd name="connsiteX0" fmla="*/ 700746 w 1204329"/>
                    <a:gd name="connsiteY0" fmla="*/ 188247 h 493047"/>
                    <a:gd name="connsiteX1" fmla="*/ 528468 w 1204329"/>
                    <a:gd name="connsiteY1" fmla="*/ 201499 h 493047"/>
                    <a:gd name="connsiteX2" fmla="*/ 448955 w 1204329"/>
                    <a:gd name="connsiteY2" fmla="*/ 228003 h 493047"/>
                    <a:gd name="connsiteX3" fmla="*/ 369442 w 1204329"/>
                    <a:gd name="connsiteY3" fmla="*/ 281012 h 493047"/>
                    <a:gd name="connsiteX4" fmla="*/ 303181 w 1204329"/>
                    <a:gd name="connsiteY4" fmla="*/ 334021 h 493047"/>
                    <a:gd name="connsiteX5" fmla="*/ 236920 w 1204329"/>
                    <a:gd name="connsiteY5" fmla="*/ 400281 h 493047"/>
                    <a:gd name="connsiteX6" fmla="*/ 170659 w 1204329"/>
                    <a:gd name="connsiteY6" fmla="*/ 440038 h 493047"/>
                    <a:gd name="connsiteX7" fmla="*/ 130903 w 1204329"/>
                    <a:gd name="connsiteY7" fmla="*/ 466542 h 493047"/>
                    <a:gd name="connsiteX8" fmla="*/ 51390 w 1204329"/>
                    <a:gd name="connsiteY8" fmla="*/ 493047 h 493047"/>
                    <a:gd name="connsiteX9" fmla="*/ 24885 w 1204329"/>
                    <a:gd name="connsiteY9" fmla="*/ 347273 h 493047"/>
                    <a:gd name="connsiteX10" fmla="*/ 64642 w 1204329"/>
                    <a:gd name="connsiteY10" fmla="*/ 281012 h 493047"/>
                    <a:gd name="connsiteX11" fmla="*/ 91146 w 1204329"/>
                    <a:gd name="connsiteY11" fmla="*/ 241255 h 493047"/>
                    <a:gd name="connsiteX12" fmla="*/ 170659 w 1204329"/>
                    <a:gd name="connsiteY12" fmla="*/ 201499 h 493047"/>
                    <a:gd name="connsiteX13" fmla="*/ 250172 w 1204329"/>
                    <a:gd name="connsiteY13" fmla="*/ 135238 h 493047"/>
                    <a:gd name="connsiteX14" fmla="*/ 276677 w 1204329"/>
                    <a:gd name="connsiteY14" fmla="*/ 108734 h 493047"/>
                    <a:gd name="connsiteX15" fmla="*/ 329685 w 1204329"/>
                    <a:gd name="connsiteY15" fmla="*/ 82229 h 493047"/>
                    <a:gd name="connsiteX16" fmla="*/ 409198 w 1204329"/>
                    <a:gd name="connsiteY16" fmla="*/ 42473 h 493047"/>
                    <a:gd name="connsiteX17" fmla="*/ 448955 w 1204329"/>
                    <a:gd name="connsiteY17" fmla="*/ 15968 h 493047"/>
                    <a:gd name="connsiteX18" fmla="*/ 806764 w 1204329"/>
                    <a:gd name="connsiteY18" fmla="*/ 15968 h 493047"/>
                    <a:gd name="connsiteX19" fmla="*/ 926033 w 1204329"/>
                    <a:gd name="connsiteY19" fmla="*/ 42473 h 493047"/>
                    <a:gd name="connsiteX20" fmla="*/ 1005546 w 1204329"/>
                    <a:gd name="connsiteY20" fmla="*/ 68977 h 493047"/>
                    <a:gd name="connsiteX21" fmla="*/ 1045303 w 1204329"/>
                    <a:gd name="connsiteY21" fmla="*/ 95481 h 493047"/>
                    <a:gd name="connsiteX22" fmla="*/ 1071807 w 1204329"/>
                    <a:gd name="connsiteY22" fmla="*/ 121986 h 493047"/>
                    <a:gd name="connsiteX23" fmla="*/ 1111564 w 1204329"/>
                    <a:gd name="connsiteY23" fmla="*/ 135238 h 493047"/>
                    <a:gd name="connsiteX24" fmla="*/ 1151320 w 1204329"/>
                    <a:gd name="connsiteY24" fmla="*/ 161742 h 493047"/>
                    <a:gd name="connsiteX25" fmla="*/ 1204329 w 1204329"/>
                    <a:gd name="connsiteY25" fmla="*/ 228003 h 493047"/>
                    <a:gd name="connsiteX26" fmla="*/ 1191077 w 1204329"/>
                    <a:gd name="connsiteY26" fmla="*/ 320768 h 493047"/>
                    <a:gd name="connsiteX27" fmla="*/ 1164572 w 1204329"/>
                    <a:gd name="connsiteY27" fmla="*/ 347273 h 493047"/>
                    <a:gd name="connsiteX28" fmla="*/ 1098311 w 1204329"/>
                    <a:gd name="connsiteY28" fmla="*/ 334021 h 493047"/>
                    <a:gd name="connsiteX29" fmla="*/ 1018798 w 1204329"/>
                    <a:gd name="connsiteY29" fmla="*/ 307516 h 493047"/>
                    <a:gd name="connsiteX30" fmla="*/ 979042 w 1204329"/>
                    <a:gd name="connsiteY30" fmla="*/ 281012 h 493047"/>
                    <a:gd name="connsiteX31" fmla="*/ 939285 w 1204329"/>
                    <a:gd name="connsiteY31" fmla="*/ 267760 h 493047"/>
                    <a:gd name="connsiteX32" fmla="*/ 912781 w 1204329"/>
                    <a:gd name="connsiteY32" fmla="*/ 241255 h 493047"/>
                    <a:gd name="connsiteX33" fmla="*/ 873024 w 1204329"/>
                    <a:gd name="connsiteY33" fmla="*/ 228003 h 493047"/>
                    <a:gd name="connsiteX34" fmla="*/ 727250 w 1204329"/>
                    <a:gd name="connsiteY34" fmla="*/ 201499 h 493047"/>
                    <a:gd name="connsiteX35" fmla="*/ 674242 w 1204329"/>
                    <a:gd name="connsiteY35" fmla="*/ 188247 h 493047"/>
                    <a:gd name="connsiteX36" fmla="*/ 581477 w 1204329"/>
                    <a:gd name="connsiteY36" fmla="*/ 201499 h 493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1204329" h="493047">
                      <a:moveTo>
                        <a:pt x="700746" y="188247"/>
                      </a:moveTo>
                      <a:cubicBezTo>
                        <a:pt x="643320" y="192664"/>
                        <a:pt x="585359" y="192516"/>
                        <a:pt x="528468" y="201499"/>
                      </a:cubicBezTo>
                      <a:cubicBezTo>
                        <a:pt x="500872" y="205856"/>
                        <a:pt x="448955" y="228003"/>
                        <a:pt x="448955" y="228003"/>
                      </a:cubicBezTo>
                      <a:cubicBezTo>
                        <a:pt x="422451" y="245673"/>
                        <a:pt x="391967" y="258488"/>
                        <a:pt x="369442" y="281012"/>
                      </a:cubicBezTo>
                      <a:cubicBezTo>
                        <a:pt x="331675" y="318778"/>
                        <a:pt x="353333" y="300585"/>
                        <a:pt x="303181" y="334021"/>
                      </a:cubicBezTo>
                      <a:cubicBezTo>
                        <a:pt x="257744" y="402177"/>
                        <a:pt x="300028" y="349795"/>
                        <a:pt x="236920" y="400281"/>
                      </a:cubicBezTo>
                      <a:cubicBezTo>
                        <a:pt x="184944" y="441862"/>
                        <a:pt x="239704" y="417023"/>
                        <a:pt x="170659" y="440038"/>
                      </a:cubicBezTo>
                      <a:cubicBezTo>
                        <a:pt x="157407" y="448873"/>
                        <a:pt x="145457" y="460073"/>
                        <a:pt x="130903" y="466542"/>
                      </a:cubicBezTo>
                      <a:cubicBezTo>
                        <a:pt x="105373" y="477889"/>
                        <a:pt x="51390" y="493047"/>
                        <a:pt x="51390" y="493047"/>
                      </a:cubicBezTo>
                      <a:cubicBezTo>
                        <a:pt x="-28123" y="466541"/>
                        <a:pt x="2744" y="491194"/>
                        <a:pt x="24885" y="347273"/>
                      </a:cubicBezTo>
                      <a:cubicBezTo>
                        <a:pt x="32557" y="297406"/>
                        <a:pt x="36784" y="315834"/>
                        <a:pt x="64642" y="281012"/>
                      </a:cubicBezTo>
                      <a:cubicBezTo>
                        <a:pt x="74592" y="268575"/>
                        <a:pt x="79884" y="252517"/>
                        <a:pt x="91146" y="241255"/>
                      </a:cubicBezTo>
                      <a:cubicBezTo>
                        <a:pt x="116835" y="215566"/>
                        <a:pt x="138325" y="212277"/>
                        <a:pt x="170659" y="201499"/>
                      </a:cubicBezTo>
                      <a:cubicBezTo>
                        <a:pt x="253702" y="90775"/>
                        <a:pt x="167387" y="184908"/>
                        <a:pt x="250172" y="135238"/>
                      </a:cubicBezTo>
                      <a:cubicBezTo>
                        <a:pt x="260886" y="128810"/>
                        <a:pt x="266281" y="115665"/>
                        <a:pt x="276677" y="108734"/>
                      </a:cubicBezTo>
                      <a:cubicBezTo>
                        <a:pt x="293114" y="97776"/>
                        <a:pt x="312533" y="92030"/>
                        <a:pt x="329685" y="82229"/>
                      </a:cubicBezTo>
                      <a:cubicBezTo>
                        <a:pt x="401612" y="41128"/>
                        <a:pt x="336312" y="66768"/>
                        <a:pt x="409198" y="42473"/>
                      </a:cubicBezTo>
                      <a:cubicBezTo>
                        <a:pt x="422450" y="33638"/>
                        <a:pt x="434042" y="21561"/>
                        <a:pt x="448955" y="15968"/>
                      </a:cubicBezTo>
                      <a:cubicBezTo>
                        <a:pt x="543325" y="-19421"/>
                        <a:pt x="783320" y="14902"/>
                        <a:pt x="806764" y="15968"/>
                      </a:cubicBezTo>
                      <a:cubicBezTo>
                        <a:pt x="844585" y="23533"/>
                        <a:pt x="888610" y="31246"/>
                        <a:pt x="926033" y="42473"/>
                      </a:cubicBezTo>
                      <a:cubicBezTo>
                        <a:pt x="952793" y="50501"/>
                        <a:pt x="982300" y="53480"/>
                        <a:pt x="1005546" y="68977"/>
                      </a:cubicBezTo>
                      <a:cubicBezTo>
                        <a:pt x="1018798" y="77812"/>
                        <a:pt x="1032866" y="85531"/>
                        <a:pt x="1045303" y="95481"/>
                      </a:cubicBezTo>
                      <a:cubicBezTo>
                        <a:pt x="1055059" y="103286"/>
                        <a:pt x="1061093" y="115558"/>
                        <a:pt x="1071807" y="121986"/>
                      </a:cubicBezTo>
                      <a:cubicBezTo>
                        <a:pt x="1083785" y="129173"/>
                        <a:pt x="1098312" y="130821"/>
                        <a:pt x="1111564" y="135238"/>
                      </a:cubicBezTo>
                      <a:cubicBezTo>
                        <a:pt x="1124816" y="144073"/>
                        <a:pt x="1138883" y="151792"/>
                        <a:pt x="1151320" y="161742"/>
                      </a:cubicBezTo>
                      <a:cubicBezTo>
                        <a:pt x="1178293" y="183321"/>
                        <a:pt x="1184651" y="198487"/>
                        <a:pt x="1204329" y="228003"/>
                      </a:cubicBezTo>
                      <a:cubicBezTo>
                        <a:pt x="1199912" y="258925"/>
                        <a:pt x="1200955" y="291135"/>
                        <a:pt x="1191077" y="320768"/>
                      </a:cubicBezTo>
                      <a:cubicBezTo>
                        <a:pt x="1187126" y="332621"/>
                        <a:pt x="1176941" y="345506"/>
                        <a:pt x="1164572" y="347273"/>
                      </a:cubicBezTo>
                      <a:cubicBezTo>
                        <a:pt x="1142274" y="350459"/>
                        <a:pt x="1120042" y="339948"/>
                        <a:pt x="1098311" y="334021"/>
                      </a:cubicBezTo>
                      <a:cubicBezTo>
                        <a:pt x="1071357" y="326670"/>
                        <a:pt x="1018798" y="307516"/>
                        <a:pt x="1018798" y="307516"/>
                      </a:cubicBezTo>
                      <a:cubicBezTo>
                        <a:pt x="1005546" y="298681"/>
                        <a:pt x="993288" y="288135"/>
                        <a:pt x="979042" y="281012"/>
                      </a:cubicBezTo>
                      <a:cubicBezTo>
                        <a:pt x="966548" y="274765"/>
                        <a:pt x="951263" y="274947"/>
                        <a:pt x="939285" y="267760"/>
                      </a:cubicBezTo>
                      <a:cubicBezTo>
                        <a:pt x="928571" y="261332"/>
                        <a:pt x="923495" y="247683"/>
                        <a:pt x="912781" y="241255"/>
                      </a:cubicBezTo>
                      <a:cubicBezTo>
                        <a:pt x="900803" y="234068"/>
                        <a:pt x="886456" y="231841"/>
                        <a:pt x="873024" y="228003"/>
                      </a:cubicBezTo>
                      <a:cubicBezTo>
                        <a:pt x="794122" y="205460"/>
                        <a:pt x="830484" y="220269"/>
                        <a:pt x="727250" y="201499"/>
                      </a:cubicBezTo>
                      <a:cubicBezTo>
                        <a:pt x="709331" y="198241"/>
                        <a:pt x="691911" y="192664"/>
                        <a:pt x="674242" y="188247"/>
                      </a:cubicBezTo>
                      <a:cubicBezTo>
                        <a:pt x="590372" y="202225"/>
                        <a:pt x="621599" y="201499"/>
                        <a:pt x="581477" y="201499"/>
                      </a:cubicBezTo>
                    </a:path>
                  </a:pathLst>
                </a:custGeom>
                <a:solidFill>
                  <a:srgbClr val="FF66F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313" name="フリーフォーム 312"/>
                <p:cNvSpPr/>
                <p:nvPr/>
              </p:nvSpPr>
              <p:spPr>
                <a:xfrm>
                  <a:off x="4122235" y="3844323"/>
                  <a:ext cx="1204329" cy="493047"/>
                </a:xfrm>
                <a:custGeom>
                  <a:avLst/>
                  <a:gdLst>
                    <a:gd name="connsiteX0" fmla="*/ 700746 w 1204329"/>
                    <a:gd name="connsiteY0" fmla="*/ 188247 h 493047"/>
                    <a:gd name="connsiteX1" fmla="*/ 528468 w 1204329"/>
                    <a:gd name="connsiteY1" fmla="*/ 201499 h 493047"/>
                    <a:gd name="connsiteX2" fmla="*/ 448955 w 1204329"/>
                    <a:gd name="connsiteY2" fmla="*/ 228003 h 493047"/>
                    <a:gd name="connsiteX3" fmla="*/ 369442 w 1204329"/>
                    <a:gd name="connsiteY3" fmla="*/ 281012 h 493047"/>
                    <a:gd name="connsiteX4" fmla="*/ 303181 w 1204329"/>
                    <a:gd name="connsiteY4" fmla="*/ 334021 h 493047"/>
                    <a:gd name="connsiteX5" fmla="*/ 236920 w 1204329"/>
                    <a:gd name="connsiteY5" fmla="*/ 400281 h 493047"/>
                    <a:gd name="connsiteX6" fmla="*/ 170659 w 1204329"/>
                    <a:gd name="connsiteY6" fmla="*/ 440038 h 493047"/>
                    <a:gd name="connsiteX7" fmla="*/ 130903 w 1204329"/>
                    <a:gd name="connsiteY7" fmla="*/ 466542 h 493047"/>
                    <a:gd name="connsiteX8" fmla="*/ 51390 w 1204329"/>
                    <a:gd name="connsiteY8" fmla="*/ 493047 h 493047"/>
                    <a:gd name="connsiteX9" fmla="*/ 24885 w 1204329"/>
                    <a:gd name="connsiteY9" fmla="*/ 347273 h 493047"/>
                    <a:gd name="connsiteX10" fmla="*/ 64642 w 1204329"/>
                    <a:gd name="connsiteY10" fmla="*/ 281012 h 493047"/>
                    <a:gd name="connsiteX11" fmla="*/ 91146 w 1204329"/>
                    <a:gd name="connsiteY11" fmla="*/ 241255 h 493047"/>
                    <a:gd name="connsiteX12" fmla="*/ 170659 w 1204329"/>
                    <a:gd name="connsiteY12" fmla="*/ 201499 h 493047"/>
                    <a:gd name="connsiteX13" fmla="*/ 250172 w 1204329"/>
                    <a:gd name="connsiteY13" fmla="*/ 135238 h 493047"/>
                    <a:gd name="connsiteX14" fmla="*/ 276677 w 1204329"/>
                    <a:gd name="connsiteY14" fmla="*/ 108734 h 493047"/>
                    <a:gd name="connsiteX15" fmla="*/ 329685 w 1204329"/>
                    <a:gd name="connsiteY15" fmla="*/ 82229 h 493047"/>
                    <a:gd name="connsiteX16" fmla="*/ 409198 w 1204329"/>
                    <a:gd name="connsiteY16" fmla="*/ 42473 h 493047"/>
                    <a:gd name="connsiteX17" fmla="*/ 448955 w 1204329"/>
                    <a:gd name="connsiteY17" fmla="*/ 15968 h 493047"/>
                    <a:gd name="connsiteX18" fmla="*/ 806764 w 1204329"/>
                    <a:gd name="connsiteY18" fmla="*/ 15968 h 493047"/>
                    <a:gd name="connsiteX19" fmla="*/ 926033 w 1204329"/>
                    <a:gd name="connsiteY19" fmla="*/ 42473 h 493047"/>
                    <a:gd name="connsiteX20" fmla="*/ 1005546 w 1204329"/>
                    <a:gd name="connsiteY20" fmla="*/ 68977 h 493047"/>
                    <a:gd name="connsiteX21" fmla="*/ 1045303 w 1204329"/>
                    <a:gd name="connsiteY21" fmla="*/ 95481 h 493047"/>
                    <a:gd name="connsiteX22" fmla="*/ 1071807 w 1204329"/>
                    <a:gd name="connsiteY22" fmla="*/ 121986 h 493047"/>
                    <a:gd name="connsiteX23" fmla="*/ 1111564 w 1204329"/>
                    <a:gd name="connsiteY23" fmla="*/ 135238 h 493047"/>
                    <a:gd name="connsiteX24" fmla="*/ 1151320 w 1204329"/>
                    <a:gd name="connsiteY24" fmla="*/ 161742 h 493047"/>
                    <a:gd name="connsiteX25" fmla="*/ 1204329 w 1204329"/>
                    <a:gd name="connsiteY25" fmla="*/ 228003 h 493047"/>
                    <a:gd name="connsiteX26" fmla="*/ 1191077 w 1204329"/>
                    <a:gd name="connsiteY26" fmla="*/ 320768 h 493047"/>
                    <a:gd name="connsiteX27" fmla="*/ 1164572 w 1204329"/>
                    <a:gd name="connsiteY27" fmla="*/ 347273 h 493047"/>
                    <a:gd name="connsiteX28" fmla="*/ 1098311 w 1204329"/>
                    <a:gd name="connsiteY28" fmla="*/ 334021 h 493047"/>
                    <a:gd name="connsiteX29" fmla="*/ 1018798 w 1204329"/>
                    <a:gd name="connsiteY29" fmla="*/ 307516 h 493047"/>
                    <a:gd name="connsiteX30" fmla="*/ 979042 w 1204329"/>
                    <a:gd name="connsiteY30" fmla="*/ 281012 h 493047"/>
                    <a:gd name="connsiteX31" fmla="*/ 939285 w 1204329"/>
                    <a:gd name="connsiteY31" fmla="*/ 267760 h 493047"/>
                    <a:gd name="connsiteX32" fmla="*/ 912781 w 1204329"/>
                    <a:gd name="connsiteY32" fmla="*/ 241255 h 493047"/>
                    <a:gd name="connsiteX33" fmla="*/ 873024 w 1204329"/>
                    <a:gd name="connsiteY33" fmla="*/ 228003 h 493047"/>
                    <a:gd name="connsiteX34" fmla="*/ 727250 w 1204329"/>
                    <a:gd name="connsiteY34" fmla="*/ 201499 h 493047"/>
                    <a:gd name="connsiteX35" fmla="*/ 674242 w 1204329"/>
                    <a:gd name="connsiteY35" fmla="*/ 188247 h 493047"/>
                    <a:gd name="connsiteX36" fmla="*/ 581477 w 1204329"/>
                    <a:gd name="connsiteY36" fmla="*/ 201499 h 493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1204329" h="493047">
                      <a:moveTo>
                        <a:pt x="700746" y="188247"/>
                      </a:moveTo>
                      <a:cubicBezTo>
                        <a:pt x="643320" y="192664"/>
                        <a:pt x="585359" y="192516"/>
                        <a:pt x="528468" y="201499"/>
                      </a:cubicBezTo>
                      <a:cubicBezTo>
                        <a:pt x="500872" y="205856"/>
                        <a:pt x="448955" y="228003"/>
                        <a:pt x="448955" y="228003"/>
                      </a:cubicBezTo>
                      <a:cubicBezTo>
                        <a:pt x="422451" y="245673"/>
                        <a:pt x="391967" y="258488"/>
                        <a:pt x="369442" y="281012"/>
                      </a:cubicBezTo>
                      <a:cubicBezTo>
                        <a:pt x="331675" y="318778"/>
                        <a:pt x="353333" y="300585"/>
                        <a:pt x="303181" y="334021"/>
                      </a:cubicBezTo>
                      <a:cubicBezTo>
                        <a:pt x="257744" y="402177"/>
                        <a:pt x="300028" y="349795"/>
                        <a:pt x="236920" y="400281"/>
                      </a:cubicBezTo>
                      <a:cubicBezTo>
                        <a:pt x="184944" y="441862"/>
                        <a:pt x="239704" y="417023"/>
                        <a:pt x="170659" y="440038"/>
                      </a:cubicBezTo>
                      <a:cubicBezTo>
                        <a:pt x="157407" y="448873"/>
                        <a:pt x="145457" y="460073"/>
                        <a:pt x="130903" y="466542"/>
                      </a:cubicBezTo>
                      <a:cubicBezTo>
                        <a:pt x="105373" y="477889"/>
                        <a:pt x="51390" y="493047"/>
                        <a:pt x="51390" y="493047"/>
                      </a:cubicBezTo>
                      <a:cubicBezTo>
                        <a:pt x="-28123" y="466541"/>
                        <a:pt x="2744" y="491194"/>
                        <a:pt x="24885" y="347273"/>
                      </a:cubicBezTo>
                      <a:cubicBezTo>
                        <a:pt x="32557" y="297406"/>
                        <a:pt x="36784" y="315834"/>
                        <a:pt x="64642" y="281012"/>
                      </a:cubicBezTo>
                      <a:cubicBezTo>
                        <a:pt x="74592" y="268575"/>
                        <a:pt x="79884" y="252517"/>
                        <a:pt x="91146" y="241255"/>
                      </a:cubicBezTo>
                      <a:cubicBezTo>
                        <a:pt x="116835" y="215566"/>
                        <a:pt x="138325" y="212277"/>
                        <a:pt x="170659" y="201499"/>
                      </a:cubicBezTo>
                      <a:cubicBezTo>
                        <a:pt x="253702" y="90775"/>
                        <a:pt x="167387" y="184908"/>
                        <a:pt x="250172" y="135238"/>
                      </a:cubicBezTo>
                      <a:cubicBezTo>
                        <a:pt x="260886" y="128810"/>
                        <a:pt x="266281" y="115665"/>
                        <a:pt x="276677" y="108734"/>
                      </a:cubicBezTo>
                      <a:cubicBezTo>
                        <a:pt x="293114" y="97776"/>
                        <a:pt x="312533" y="92030"/>
                        <a:pt x="329685" y="82229"/>
                      </a:cubicBezTo>
                      <a:cubicBezTo>
                        <a:pt x="401612" y="41128"/>
                        <a:pt x="336312" y="66768"/>
                        <a:pt x="409198" y="42473"/>
                      </a:cubicBezTo>
                      <a:cubicBezTo>
                        <a:pt x="422450" y="33638"/>
                        <a:pt x="434042" y="21561"/>
                        <a:pt x="448955" y="15968"/>
                      </a:cubicBezTo>
                      <a:cubicBezTo>
                        <a:pt x="543325" y="-19421"/>
                        <a:pt x="783320" y="14902"/>
                        <a:pt x="806764" y="15968"/>
                      </a:cubicBezTo>
                      <a:cubicBezTo>
                        <a:pt x="844585" y="23533"/>
                        <a:pt x="888610" y="31246"/>
                        <a:pt x="926033" y="42473"/>
                      </a:cubicBezTo>
                      <a:cubicBezTo>
                        <a:pt x="952793" y="50501"/>
                        <a:pt x="982300" y="53480"/>
                        <a:pt x="1005546" y="68977"/>
                      </a:cubicBezTo>
                      <a:cubicBezTo>
                        <a:pt x="1018798" y="77812"/>
                        <a:pt x="1032866" y="85531"/>
                        <a:pt x="1045303" y="95481"/>
                      </a:cubicBezTo>
                      <a:cubicBezTo>
                        <a:pt x="1055059" y="103286"/>
                        <a:pt x="1061093" y="115558"/>
                        <a:pt x="1071807" y="121986"/>
                      </a:cubicBezTo>
                      <a:cubicBezTo>
                        <a:pt x="1083785" y="129173"/>
                        <a:pt x="1098312" y="130821"/>
                        <a:pt x="1111564" y="135238"/>
                      </a:cubicBezTo>
                      <a:cubicBezTo>
                        <a:pt x="1124816" y="144073"/>
                        <a:pt x="1138883" y="151792"/>
                        <a:pt x="1151320" y="161742"/>
                      </a:cubicBezTo>
                      <a:cubicBezTo>
                        <a:pt x="1178293" y="183321"/>
                        <a:pt x="1184651" y="198487"/>
                        <a:pt x="1204329" y="228003"/>
                      </a:cubicBezTo>
                      <a:cubicBezTo>
                        <a:pt x="1199912" y="258925"/>
                        <a:pt x="1200955" y="291135"/>
                        <a:pt x="1191077" y="320768"/>
                      </a:cubicBezTo>
                      <a:cubicBezTo>
                        <a:pt x="1187126" y="332621"/>
                        <a:pt x="1176941" y="345506"/>
                        <a:pt x="1164572" y="347273"/>
                      </a:cubicBezTo>
                      <a:cubicBezTo>
                        <a:pt x="1142274" y="350459"/>
                        <a:pt x="1120042" y="339948"/>
                        <a:pt x="1098311" y="334021"/>
                      </a:cubicBezTo>
                      <a:cubicBezTo>
                        <a:pt x="1071357" y="326670"/>
                        <a:pt x="1018798" y="307516"/>
                        <a:pt x="1018798" y="307516"/>
                      </a:cubicBezTo>
                      <a:cubicBezTo>
                        <a:pt x="1005546" y="298681"/>
                        <a:pt x="993288" y="288135"/>
                        <a:pt x="979042" y="281012"/>
                      </a:cubicBezTo>
                      <a:cubicBezTo>
                        <a:pt x="966548" y="274765"/>
                        <a:pt x="951263" y="274947"/>
                        <a:pt x="939285" y="267760"/>
                      </a:cubicBezTo>
                      <a:cubicBezTo>
                        <a:pt x="928571" y="261332"/>
                        <a:pt x="923495" y="247683"/>
                        <a:pt x="912781" y="241255"/>
                      </a:cubicBezTo>
                      <a:cubicBezTo>
                        <a:pt x="900803" y="234068"/>
                        <a:pt x="886456" y="231841"/>
                        <a:pt x="873024" y="228003"/>
                      </a:cubicBezTo>
                      <a:cubicBezTo>
                        <a:pt x="794122" y="205460"/>
                        <a:pt x="830484" y="220269"/>
                        <a:pt x="727250" y="201499"/>
                      </a:cubicBezTo>
                      <a:cubicBezTo>
                        <a:pt x="709331" y="198241"/>
                        <a:pt x="691911" y="192664"/>
                        <a:pt x="674242" y="188247"/>
                      </a:cubicBezTo>
                      <a:cubicBezTo>
                        <a:pt x="590372" y="202225"/>
                        <a:pt x="621599" y="201499"/>
                        <a:pt x="581477" y="201499"/>
                      </a:cubicBezTo>
                    </a:path>
                  </a:pathLst>
                </a:custGeom>
                <a:solidFill>
                  <a:srgbClr val="FF66F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</p:grpSp>
          <p:sp>
            <p:nvSpPr>
              <p:cNvPr id="311" name="正方形/長方形 310"/>
              <p:cNvSpPr/>
              <p:nvPr/>
            </p:nvSpPr>
            <p:spPr>
              <a:xfrm>
                <a:off x="3211081" y="1525873"/>
                <a:ext cx="3110384" cy="1353091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ja-JP" altLang="en-US" sz="2000" b="0" cap="none" spc="0" dirty="0" smtClean="0">
                    <a:ln w="18415" cmpd="sng">
                      <a:solidFill>
                        <a:sysClr val="windowText" lastClr="000000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</a:rPr>
                  <a:t>もんだい</a:t>
                </a:r>
                <a:endParaRPr lang="ja-JP" altLang="en-US" sz="2000" b="0" cap="none" spc="0" dirty="0">
                  <a:ln w="18415" cmpd="sng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283" name="グループ化 282"/>
            <p:cNvGrpSpPr/>
            <p:nvPr/>
          </p:nvGrpSpPr>
          <p:grpSpPr>
            <a:xfrm>
              <a:off x="5588496" y="5061760"/>
              <a:ext cx="1455374" cy="1384722"/>
              <a:chOff x="2744777" y="1484784"/>
              <a:chExt cx="4050390" cy="4682851"/>
            </a:xfrm>
          </p:grpSpPr>
          <p:grpSp>
            <p:nvGrpSpPr>
              <p:cNvPr id="297" name="グループ化 296"/>
              <p:cNvGrpSpPr/>
              <p:nvPr/>
            </p:nvGrpSpPr>
            <p:grpSpPr>
              <a:xfrm>
                <a:off x="2744777" y="1484784"/>
                <a:ext cx="4050390" cy="4682851"/>
                <a:chOff x="2668961" y="1844824"/>
                <a:chExt cx="4050390" cy="4682851"/>
              </a:xfrm>
            </p:grpSpPr>
            <p:sp>
              <p:nvSpPr>
                <p:cNvPr id="302" name="フリーフォーム 301"/>
                <p:cNvSpPr/>
                <p:nvPr/>
              </p:nvSpPr>
              <p:spPr>
                <a:xfrm>
                  <a:off x="2668961" y="1844824"/>
                  <a:ext cx="4050390" cy="4682851"/>
                </a:xfrm>
                <a:custGeom>
                  <a:avLst/>
                  <a:gdLst>
                    <a:gd name="connsiteX0" fmla="*/ 1277497 w 4050390"/>
                    <a:gd name="connsiteY0" fmla="*/ 35515 h 4334120"/>
                    <a:gd name="connsiteX1" fmla="*/ 747410 w 4050390"/>
                    <a:gd name="connsiteY1" fmla="*/ 287306 h 4334120"/>
                    <a:gd name="connsiteX2" fmla="*/ 349845 w 4050390"/>
                    <a:gd name="connsiteY2" fmla="*/ 936663 h 4334120"/>
                    <a:gd name="connsiteX3" fmla="*/ 190819 w 4050390"/>
                    <a:gd name="connsiteY3" fmla="*/ 2672698 h 4334120"/>
                    <a:gd name="connsiteX4" fmla="*/ 204071 w 4050390"/>
                    <a:gd name="connsiteY4" fmla="*/ 4209950 h 4334120"/>
                    <a:gd name="connsiteX5" fmla="*/ 270332 w 4050390"/>
                    <a:gd name="connsiteY5" fmla="*/ 4249706 h 4334120"/>
                    <a:gd name="connsiteX6" fmla="*/ 3649637 w 4050390"/>
                    <a:gd name="connsiteY6" fmla="*/ 4302715 h 4334120"/>
                    <a:gd name="connsiteX7" fmla="*/ 4020697 w 4050390"/>
                    <a:gd name="connsiteY7" fmla="*/ 4249706 h 4334120"/>
                    <a:gd name="connsiteX8" fmla="*/ 3967689 w 4050390"/>
                    <a:gd name="connsiteY8" fmla="*/ 4156941 h 4334120"/>
                    <a:gd name="connsiteX9" fmla="*/ 3914680 w 4050390"/>
                    <a:gd name="connsiteY9" fmla="*/ 2526924 h 4334120"/>
                    <a:gd name="connsiteX10" fmla="*/ 3768906 w 4050390"/>
                    <a:gd name="connsiteY10" fmla="*/ 578854 h 4334120"/>
                    <a:gd name="connsiteX11" fmla="*/ 2152141 w 4050390"/>
                    <a:gd name="connsiteY11" fmla="*/ 22263 h 4334120"/>
                    <a:gd name="connsiteX12" fmla="*/ 1065463 w 4050390"/>
                    <a:gd name="connsiteY12" fmla="*/ 101776 h 4334120"/>
                    <a:gd name="connsiteX13" fmla="*/ 1065463 w 4050390"/>
                    <a:gd name="connsiteY13" fmla="*/ 101776 h 43341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4050390" h="4334120">
                      <a:moveTo>
                        <a:pt x="1277497" y="35515"/>
                      </a:moveTo>
                      <a:cubicBezTo>
                        <a:pt x="1089758" y="86315"/>
                        <a:pt x="902019" y="137115"/>
                        <a:pt x="747410" y="287306"/>
                      </a:cubicBezTo>
                      <a:cubicBezTo>
                        <a:pt x="592801" y="437497"/>
                        <a:pt x="442610" y="539098"/>
                        <a:pt x="349845" y="936663"/>
                      </a:cubicBezTo>
                      <a:cubicBezTo>
                        <a:pt x="257080" y="1334228"/>
                        <a:pt x="215115" y="2127150"/>
                        <a:pt x="190819" y="2672698"/>
                      </a:cubicBezTo>
                      <a:cubicBezTo>
                        <a:pt x="166523" y="3218246"/>
                        <a:pt x="190819" y="3947115"/>
                        <a:pt x="204071" y="4209950"/>
                      </a:cubicBezTo>
                      <a:cubicBezTo>
                        <a:pt x="217323" y="4472785"/>
                        <a:pt x="-303929" y="4234245"/>
                        <a:pt x="270332" y="4249706"/>
                      </a:cubicBezTo>
                      <a:cubicBezTo>
                        <a:pt x="844593" y="4265167"/>
                        <a:pt x="3024576" y="4302715"/>
                        <a:pt x="3649637" y="4302715"/>
                      </a:cubicBezTo>
                      <a:cubicBezTo>
                        <a:pt x="4274698" y="4302715"/>
                        <a:pt x="3967688" y="4274002"/>
                        <a:pt x="4020697" y="4249706"/>
                      </a:cubicBezTo>
                      <a:cubicBezTo>
                        <a:pt x="4073706" y="4225410"/>
                        <a:pt x="3985359" y="4444071"/>
                        <a:pt x="3967689" y="4156941"/>
                      </a:cubicBezTo>
                      <a:cubicBezTo>
                        <a:pt x="3950020" y="3869811"/>
                        <a:pt x="3947811" y="3123272"/>
                        <a:pt x="3914680" y="2526924"/>
                      </a:cubicBezTo>
                      <a:cubicBezTo>
                        <a:pt x="3881550" y="1930576"/>
                        <a:pt x="4062663" y="996298"/>
                        <a:pt x="3768906" y="578854"/>
                      </a:cubicBezTo>
                      <a:cubicBezTo>
                        <a:pt x="3475150" y="161411"/>
                        <a:pt x="2602715" y="101776"/>
                        <a:pt x="2152141" y="22263"/>
                      </a:cubicBezTo>
                      <a:cubicBezTo>
                        <a:pt x="1701567" y="-57250"/>
                        <a:pt x="1065463" y="101776"/>
                        <a:pt x="1065463" y="101776"/>
                      </a:cubicBezTo>
                      <a:lnTo>
                        <a:pt x="1065463" y="101776"/>
                      </a:lnTo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303" name="円/楕円 302"/>
                <p:cNvSpPr/>
                <p:nvPr/>
              </p:nvSpPr>
              <p:spPr>
                <a:xfrm>
                  <a:off x="3539968" y="2708920"/>
                  <a:ext cx="864096" cy="864096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304" name="弦 303"/>
                <p:cNvSpPr/>
                <p:nvPr/>
              </p:nvSpPr>
              <p:spPr>
                <a:xfrm rot="17413514">
                  <a:off x="3511875" y="2740803"/>
                  <a:ext cx="863204" cy="848977"/>
                </a:xfrm>
                <a:prstGeom prst="chord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305" name="円/楕円 304"/>
                <p:cNvSpPr/>
                <p:nvPr/>
              </p:nvSpPr>
              <p:spPr>
                <a:xfrm>
                  <a:off x="4913988" y="2708920"/>
                  <a:ext cx="864096" cy="864096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306" name="弦 305"/>
                <p:cNvSpPr/>
                <p:nvPr/>
              </p:nvSpPr>
              <p:spPr>
                <a:xfrm rot="17413514">
                  <a:off x="4885895" y="2740803"/>
                  <a:ext cx="863204" cy="848977"/>
                </a:xfrm>
                <a:prstGeom prst="chord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307" name="円/楕円 306"/>
                <p:cNvSpPr/>
                <p:nvPr/>
              </p:nvSpPr>
              <p:spPr>
                <a:xfrm>
                  <a:off x="3779912" y="2996952"/>
                  <a:ext cx="360040" cy="28803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308" name="円/楕円 307"/>
                <p:cNvSpPr/>
                <p:nvPr/>
              </p:nvSpPr>
              <p:spPr>
                <a:xfrm>
                  <a:off x="5137477" y="3021275"/>
                  <a:ext cx="360040" cy="28803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</p:grpSp>
          <p:grpSp>
            <p:nvGrpSpPr>
              <p:cNvPr id="298" name="グループ化 297"/>
              <p:cNvGrpSpPr/>
              <p:nvPr/>
            </p:nvGrpSpPr>
            <p:grpSpPr>
              <a:xfrm>
                <a:off x="4333282" y="3948385"/>
                <a:ext cx="880011" cy="701173"/>
                <a:chOff x="4109793" y="3844323"/>
                <a:chExt cx="1216771" cy="701173"/>
              </a:xfrm>
            </p:grpSpPr>
            <p:sp>
              <p:nvSpPr>
                <p:cNvPr id="300" name="フリーフォーム 299"/>
                <p:cNvSpPr/>
                <p:nvPr/>
              </p:nvSpPr>
              <p:spPr>
                <a:xfrm>
                  <a:off x="4109793" y="4052449"/>
                  <a:ext cx="1204329" cy="493047"/>
                </a:xfrm>
                <a:custGeom>
                  <a:avLst/>
                  <a:gdLst>
                    <a:gd name="connsiteX0" fmla="*/ 700746 w 1204329"/>
                    <a:gd name="connsiteY0" fmla="*/ 188247 h 493047"/>
                    <a:gd name="connsiteX1" fmla="*/ 528468 w 1204329"/>
                    <a:gd name="connsiteY1" fmla="*/ 201499 h 493047"/>
                    <a:gd name="connsiteX2" fmla="*/ 448955 w 1204329"/>
                    <a:gd name="connsiteY2" fmla="*/ 228003 h 493047"/>
                    <a:gd name="connsiteX3" fmla="*/ 369442 w 1204329"/>
                    <a:gd name="connsiteY3" fmla="*/ 281012 h 493047"/>
                    <a:gd name="connsiteX4" fmla="*/ 303181 w 1204329"/>
                    <a:gd name="connsiteY4" fmla="*/ 334021 h 493047"/>
                    <a:gd name="connsiteX5" fmla="*/ 236920 w 1204329"/>
                    <a:gd name="connsiteY5" fmla="*/ 400281 h 493047"/>
                    <a:gd name="connsiteX6" fmla="*/ 170659 w 1204329"/>
                    <a:gd name="connsiteY6" fmla="*/ 440038 h 493047"/>
                    <a:gd name="connsiteX7" fmla="*/ 130903 w 1204329"/>
                    <a:gd name="connsiteY7" fmla="*/ 466542 h 493047"/>
                    <a:gd name="connsiteX8" fmla="*/ 51390 w 1204329"/>
                    <a:gd name="connsiteY8" fmla="*/ 493047 h 493047"/>
                    <a:gd name="connsiteX9" fmla="*/ 24885 w 1204329"/>
                    <a:gd name="connsiteY9" fmla="*/ 347273 h 493047"/>
                    <a:gd name="connsiteX10" fmla="*/ 64642 w 1204329"/>
                    <a:gd name="connsiteY10" fmla="*/ 281012 h 493047"/>
                    <a:gd name="connsiteX11" fmla="*/ 91146 w 1204329"/>
                    <a:gd name="connsiteY11" fmla="*/ 241255 h 493047"/>
                    <a:gd name="connsiteX12" fmla="*/ 170659 w 1204329"/>
                    <a:gd name="connsiteY12" fmla="*/ 201499 h 493047"/>
                    <a:gd name="connsiteX13" fmla="*/ 250172 w 1204329"/>
                    <a:gd name="connsiteY13" fmla="*/ 135238 h 493047"/>
                    <a:gd name="connsiteX14" fmla="*/ 276677 w 1204329"/>
                    <a:gd name="connsiteY14" fmla="*/ 108734 h 493047"/>
                    <a:gd name="connsiteX15" fmla="*/ 329685 w 1204329"/>
                    <a:gd name="connsiteY15" fmla="*/ 82229 h 493047"/>
                    <a:gd name="connsiteX16" fmla="*/ 409198 w 1204329"/>
                    <a:gd name="connsiteY16" fmla="*/ 42473 h 493047"/>
                    <a:gd name="connsiteX17" fmla="*/ 448955 w 1204329"/>
                    <a:gd name="connsiteY17" fmla="*/ 15968 h 493047"/>
                    <a:gd name="connsiteX18" fmla="*/ 806764 w 1204329"/>
                    <a:gd name="connsiteY18" fmla="*/ 15968 h 493047"/>
                    <a:gd name="connsiteX19" fmla="*/ 926033 w 1204329"/>
                    <a:gd name="connsiteY19" fmla="*/ 42473 h 493047"/>
                    <a:gd name="connsiteX20" fmla="*/ 1005546 w 1204329"/>
                    <a:gd name="connsiteY20" fmla="*/ 68977 h 493047"/>
                    <a:gd name="connsiteX21" fmla="*/ 1045303 w 1204329"/>
                    <a:gd name="connsiteY21" fmla="*/ 95481 h 493047"/>
                    <a:gd name="connsiteX22" fmla="*/ 1071807 w 1204329"/>
                    <a:gd name="connsiteY22" fmla="*/ 121986 h 493047"/>
                    <a:gd name="connsiteX23" fmla="*/ 1111564 w 1204329"/>
                    <a:gd name="connsiteY23" fmla="*/ 135238 h 493047"/>
                    <a:gd name="connsiteX24" fmla="*/ 1151320 w 1204329"/>
                    <a:gd name="connsiteY24" fmla="*/ 161742 h 493047"/>
                    <a:gd name="connsiteX25" fmla="*/ 1204329 w 1204329"/>
                    <a:gd name="connsiteY25" fmla="*/ 228003 h 493047"/>
                    <a:gd name="connsiteX26" fmla="*/ 1191077 w 1204329"/>
                    <a:gd name="connsiteY26" fmla="*/ 320768 h 493047"/>
                    <a:gd name="connsiteX27" fmla="*/ 1164572 w 1204329"/>
                    <a:gd name="connsiteY27" fmla="*/ 347273 h 493047"/>
                    <a:gd name="connsiteX28" fmla="*/ 1098311 w 1204329"/>
                    <a:gd name="connsiteY28" fmla="*/ 334021 h 493047"/>
                    <a:gd name="connsiteX29" fmla="*/ 1018798 w 1204329"/>
                    <a:gd name="connsiteY29" fmla="*/ 307516 h 493047"/>
                    <a:gd name="connsiteX30" fmla="*/ 979042 w 1204329"/>
                    <a:gd name="connsiteY30" fmla="*/ 281012 h 493047"/>
                    <a:gd name="connsiteX31" fmla="*/ 939285 w 1204329"/>
                    <a:gd name="connsiteY31" fmla="*/ 267760 h 493047"/>
                    <a:gd name="connsiteX32" fmla="*/ 912781 w 1204329"/>
                    <a:gd name="connsiteY32" fmla="*/ 241255 h 493047"/>
                    <a:gd name="connsiteX33" fmla="*/ 873024 w 1204329"/>
                    <a:gd name="connsiteY33" fmla="*/ 228003 h 493047"/>
                    <a:gd name="connsiteX34" fmla="*/ 727250 w 1204329"/>
                    <a:gd name="connsiteY34" fmla="*/ 201499 h 493047"/>
                    <a:gd name="connsiteX35" fmla="*/ 674242 w 1204329"/>
                    <a:gd name="connsiteY35" fmla="*/ 188247 h 493047"/>
                    <a:gd name="connsiteX36" fmla="*/ 581477 w 1204329"/>
                    <a:gd name="connsiteY36" fmla="*/ 201499 h 493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1204329" h="493047">
                      <a:moveTo>
                        <a:pt x="700746" y="188247"/>
                      </a:moveTo>
                      <a:cubicBezTo>
                        <a:pt x="643320" y="192664"/>
                        <a:pt x="585359" y="192516"/>
                        <a:pt x="528468" y="201499"/>
                      </a:cubicBezTo>
                      <a:cubicBezTo>
                        <a:pt x="500872" y="205856"/>
                        <a:pt x="448955" y="228003"/>
                        <a:pt x="448955" y="228003"/>
                      </a:cubicBezTo>
                      <a:cubicBezTo>
                        <a:pt x="422451" y="245673"/>
                        <a:pt x="391967" y="258488"/>
                        <a:pt x="369442" y="281012"/>
                      </a:cubicBezTo>
                      <a:cubicBezTo>
                        <a:pt x="331675" y="318778"/>
                        <a:pt x="353333" y="300585"/>
                        <a:pt x="303181" y="334021"/>
                      </a:cubicBezTo>
                      <a:cubicBezTo>
                        <a:pt x="257744" y="402177"/>
                        <a:pt x="300028" y="349795"/>
                        <a:pt x="236920" y="400281"/>
                      </a:cubicBezTo>
                      <a:cubicBezTo>
                        <a:pt x="184944" y="441862"/>
                        <a:pt x="239704" y="417023"/>
                        <a:pt x="170659" y="440038"/>
                      </a:cubicBezTo>
                      <a:cubicBezTo>
                        <a:pt x="157407" y="448873"/>
                        <a:pt x="145457" y="460073"/>
                        <a:pt x="130903" y="466542"/>
                      </a:cubicBezTo>
                      <a:cubicBezTo>
                        <a:pt x="105373" y="477889"/>
                        <a:pt x="51390" y="493047"/>
                        <a:pt x="51390" y="493047"/>
                      </a:cubicBezTo>
                      <a:cubicBezTo>
                        <a:pt x="-28123" y="466541"/>
                        <a:pt x="2744" y="491194"/>
                        <a:pt x="24885" y="347273"/>
                      </a:cubicBezTo>
                      <a:cubicBezTo>
                        <a:pt x="32557" y="297406"/>
                        <a:pt x="36784" y="315834"/>
                        <a:pt x="64642" y="281012"/>
                      </a:cubicBezTo>
                      <a:cubicBezTo>
                        <a:pt x="74592" y="268575"/>
                        <a:pt x="79884" y="252517"/>
                        <a:pt x="91146" y="241255"/>
                      </a:cubicBezTo>
                      <a:cubicBezTo>
                        <a:pt x="116835" y="215566"/>
                        <a:pt x="138325" y="212277"/>
                        <a:pt x="170659" y="201499"/>
                      </a:cubicBezTo>
                      <a:cubicBezTo>
                        <a:pt x="253702" y="90775"/>
                        <a:pt x="167387" y="184908"/>
                        <a:pt x="250172" y="135238"/>
                      </a:cubicBezTo>
                      <a:cubicBezTo>
                        <a:pt x="260886" y="128810"/>
                        <a:pt x="266281" y="115665"/>
                        <a:pt x="276677" y="108734"/>
                      </a:cubicBezTo>
                      <a:cubicBezTo>
                        <a:pt x="293114" y="97776"/>
                        <a:pt x="312533" y="92030"/>
                        <a:pt x="329685" y="82229"/>
                      </a:cubicBezTo>
                      <a:cubicBezTo>
                        <a:pt x="401612" y="41128"/>
                        <a:pt x="336312" y="66768"/>
                        <a:pt x="409198" y="42473"/>
                      </a:cubicBezTo>
                      <a:cubicBezTo>
                        <a:pt x="422450" y="33638"/>
                        <a:pt x="434042" y="21561"/>
                        <a:pt x="448955" y="15968"/>
                      </a:cubicBezTo>
                      <a:cubicBezTo>
                        <a:pt x="543325" y="-19421"/>
                        <a:pt x="783320" y="14902"/>
                        <a:pt x="806764" y="15968"/>
                      </a:cubicBezTo>
                      <a:cubicBezTo>
                        <a:pt x="844585" y="23533"/>
                        <a:pt x="888610" y="31246"/>
                        <a:pt x="926033" y="42473"/>
                      </a:cubicBezTo>
                      <a:cubicBezTo>
                        <a:pt x="952793" y="50501"/>
                        <a:pt x="982300" y="53480"/>
                        <a:pt x="1005546" y="68977"/>
                      </a:cubicBezTo>
                      <a:cubicBezTo>
                        <a:pt x="1018798" y="77812"/>
                        <a:pt x="1032866" y="85531"/>
                        <a:pt x="1045303" y="95481"/>
                      </a:cubicBezTo>
                      <a:cubicBezTo>
                        <a:pt x="1055059" y="103286"/>
                        <a:pt x="1061093" y="115558"/>
                        <a:pt x="1071807" y="121986"/>
                      </a:cubicBezTo>
                      <a:cubicBezTo>
                        <a:pt x="1083785" y="129173"/>
                        <a:pt x="1098312" y="130821"/>
                        <a:pt x="1111564" y="135238"/>
                      </a:cubicBezTo>
                      <a:cubicBezTo>
                        <a:pt x="1124816" y="144073"/>
                        <a:pt x="1138883" y="151792"/>
                        <a:pt x="1151320" y="161742"/>
                      </a:cubicBezTo>
                      <a:cubicBezTo>
                        <a:pt x="1178293" y="183321"/>
                        <a:pt x="1184651" y="198487"/>
                        <a:pt x="1204329" y="228003"/>
                      </a:cubicBezTo>
                      <a:cubicBezTo>
                        <a:pt x="1199912" y="258925"/>
                        <a:pt x="1200955" y="291135"/>
                        <a:pt x="1191077" y="320768"/>
                      </a:cubicBezTo>
                      <a:cubicBezTo>
                        <a:pt x="1187126" y="332621"/>
                        <a:pt x="1176941" y="345506"/>
                        <a:pt x="1164572" y="347273"/>
                      </a:cubicBezTo>
                      <a:cubicBezTo>
                        <a:pt x="1142274" y="350459"/>
                        <a:pt x="1120042" y="339948"/>
                        <a:pt x="1098311" y="334021"/>
                      </a:cubicBezTo>
                      <a:cubicBezTo>
                        <a:pt x="1071357" y="326670"/>
                        <a:pt x="1018798" y="307516"/>
                        <a:pt x="1018798" y="307516"/>
                      </a:cubicBezTo>
                      <a:cubicBezTo>
                        <a:pt x="1005546" y="298681"/>
                        <a:pt x="993288" y="288135"/>
                        <a:pt x="979042" y="281012"/>
                      </a:cubicBezTo>
                      <a:cubicBezTo>
                        <a:pt x="966548" y="274765"/>
                        <a:pt x="951263" y="274947"/>
                        <a:pt x="939285" y="267760"/>
                      </a:cubicBezTo>
                      <a:cubicBezTo>
                        <a:pt x="928571" y="261332"/>
                        <a:pt x="923495" y="247683"/>
                        <a:pt x="912781" y="241255"/>
                      </a:cubicBezTo>
                      <a:cubicBezTo>
                        <a:pt x="900803" y="234068"/>
                        <a:pt x="886456" y="231841"/>
                        <a:pt x="873024" y="228003"/>
                      </a:cubicBezTo>
                      <a:cubicBezTo>
                        <a:pt x="794122" y="205460"/>
                        <a:pt x="830484" y="220269"/>
                        <a:pt x="727250" y="201499"/>
                      </a:cubicBezTo>
                      <a:cubicBezTo>
                        <a:pt x="709331" y="198241"/>
                        <a:pt x="691911" y="192664"/>
                        <a:pt x="674242" y="188247"/>
                      </a:cubicBezTo>
                      <a:cubicBezTo>
                        <a:pt x="590372" y="202225"/>
                        <a:pt x="621599" y="201499"/>
                        <a:pt x="581477" y="201499"/>
                      </a:cubicBezTo>
                    </a:path>
                  </a:pathLst>
                </a:custGeom>
                <a:solidFill>
                  <a:srgbClr val="FF66F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301" name="フリーフォーム 300"/>
                <p:cNvSpPr/>
                <p:nvPr/>
              </p:nvSpPr>
              <p:spPr>
                <a:xfrm>
                  <a:off x="4122235" y="3844323"/>
                  <a:ext cx="1204329" cy="493047"/>
                </a:xfrm>
                <a:custGeom>
                  <a:avLst/>
                  <a:gdLst>
                    <a:gd name="connsiteX0" fmla="*/ 700746 w 1204329"/>
                    <a:gd name="connsiteY0" fmla="*/ 188247 h 493047"/>
                    <a:gd name="connsiteX1" fmla="*/ 528468 w 1204329"/>
                    <a:gd name="connsiteY1" fmla="*/ 201499 h 493047"/>
                    <a:gd name="connsiteX2" fmla="*/ 448955 w 1204329"/>
                    <a:gd name="connsiteY2" fmla="*/ 228003 h 493047"/>
                    <a:gd name="connsiteX3" fmla="*/ 369442 w 1204329"/>
                    <a:gd name="connsiteY3" fmla="*/ 281012 h 493047"/>
                    <a:gd name="connsiteX4" fmla="*/ 303181 w 1204329"/>
                    <a:gd name="connsiteY4" fmla="*/ 334021 h 493047"/>
                    <a:gd name="connsiteX5" fmla="*/ 236920 w 1204329"/>
                    <a:gd name="connsiteY5" fmla="*/ 400281 h 493047"/>
                    <a:gd name="connsiteX6" fmla="*/ 170659 w 1204329"/>
                    <a:gd name="connsiteY6" fmla="*/ 440038 h 493047"/>
                    <a:gd name="connsiteX7" fmla="*/ 130903 w 1204329"/>
                    <a:gd name="connsiteY7" fmla="*/ 466542 h 493047"/>
                    <a:gd name="connsiteX8" fmla="*/ 51390 w 1204329"/>
                    <a:gd name="connsiteY8" fmla="*/ 493047 h 493047"/>
                    <a:gd name="connsiteX9" fmla="*/ 24885 w 1204329"/>
                    <a:gd name="connsiteY9" fmla="*/ 347273 h 493047"/>
                    <a:gd name="connsiteX10" fmla="*/ 64642 w 1204329"/>
                    <a:gd name="connsiteY10" fmla="*/ 281012 h 493047"/>
                    <a:gd name="connsiteX11" fmla="*/ 91146 w 1204329"/>
                    <a:gd name="connsiteY11" fmla="*/ 241255 h 493047"/>
                    <a:gd name="connsiteX12" fmla="*/ 170659 w 1204329"/>
                    <a:gd name="connsiteY12" fmla="*/ 201499 h 493047"/>
                    <a:gd name="connsiteX13" fmla="*/ 250172 w 1204329"/>
                    <a:gd name="connsiteY13" fmla="*/ 135238 h 493047"/>
                    <a:gd name="connsiteX14" fmla="*/ 276677 w 1204329"/>
                    <a:gd name="connsiteY14" fmla="*/ 108734 h 493047"/>
                    <a:gd name="connsiteX15" fmla="*/ 329685 w 1204329"/>
                    <a:gd name="connsiteY15" fmla="*/ 82229 h 493047"/>
                    <a:gd name="connsiteX16" fmla="*/ 409198 w 1204329"/>
                    <a:gd name="connsiteY16" fmla="*/ 42473 h 493047"/>
                    <a:gd name="connsiteX17" fmla="*/ 448955 w 1204329"/>
                    <a:gd name="connsiteY17" fmla="*/ 15968 h 493047"/>
                    <a:gd name="connsiteX18" fmla="*/ 806764 w 1204329"/>
                    <a:gd name="connsiteY18" fmla="*/ 15968 h 493047"/>
                    <a:gd name="connsiteX19" fmla="*/ 926033 w 1204329"/>
                    <a:gd name="connsiteY19" fmla="*/ 42473 h 493047"/>
                    <a:gd name="connsiteX20" fmla="*/ 1005546 w 1204329"/>
                    <a:gd name="connsiteY20" fmla="*/ 68977 h 493047"/>
                    <a:gd name="connsiteX21" fmla="*/ 1045303 w 1204329"/>
                    <a:gd name="connsiteY21" fmla="*/ 95481 h 493047"/>
                    <a:gd name="connsiteX22" fmla="*/ 1071807 w 1204329"/>
                    <a:gd name="connsiteY22" fmla="*/ 121986 h 493047"/>
                    <a:gd name="connsiteX23" fmla="*/ 1111564 w 1204329"/>
                    <a:gd name="connsiteY23" fmla="*/ 135238 h 493047"/>
                    <a:gd name="connsiteX24" fmla="*/ 1151320 w 1204329"/>
                    <a:gd name="connsiteY24" fmla="*/ 161742 h 493047"/>
                    <a:gd name="connsiteX25" fmla="*/ 1204329 w 1204329"/>
                    <a:gd name="connsiteY25" fmla="*/ 228003 h 493047"/>
                    <a:gd name="connsiteX26" fmla="*/ 1191077 w 1204329"/>
                    <a:gd name="connsiteY26" fmla="*/ 320768 h 493047"/>
                    <a:gd name="connsiteX27" fmla="*/ 1164572 w 1204329"/>
                    <a:gd name="connsiteY27" fmla="*/ 347273 h 493047"/>
                    <a:gd name="connsiteX28" fmla="*/ 1098311 w 1204329"/>
                    <a:gd name="connsiteY28" fmla="*/ 334021 h 493047"/>
                    <a:gd name="connsiteX29" fmla="*/ 1018798 w 1204329"/>
                    <a:gd name="connsiteY29" fmla="*/ 307516 h 493047"/>
                    <a:gd name="connsiteX30" fmla="*/ 979042 w 1204329"/>
                    <a:gd name="connsiteY30" fmla="*/ 281012 h 493047"/>
                    <a:gd name="connsiteX31" fmla="*/ 939285 w 1204329"/>
                    <a:gd name="connsiteY31" fmla="*/ 267760 h 493047"/>
                    <a:gd name="connsiteX32" fmla="*/ 912781 w 1204329"/>
                    <a:gd name="connsiteY32" fmla="*/ 241255 h 493047"/>
                    <a:gd name="connsiteX33" fmla="*/ 873024 w 1204329"/>
                    <a:gd name="connsiteY33" fmla="*/ 228003 h 493047"/>
                    <a:gd name="connsiteX34" fmla="*/ 727250 w 1204329"/>
                    <a:gd name="connsiteY34" fmla="*/ 201499 h 493047"/>
                    <a:gd name="connsiteX35" fmla="*/ 674242 w 1204329"/>
                    <a:gd name="connsiteY35" fmla="*/ 188247 h 493047"/>
                    <a:gd name="connsiteX36" fmla="*/ 581477 w 1204329"/>
                    <a:gd name="connsiteY36" fmla="*/ 201499 h 493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1204329" h="493047">
                      <a:moveTo>
                        <a:pt x="700746" y="188247"/>
                      </a:moveTo>
                      <a:cubicBezTo>
                        <a:pt x="643320" y="192664"/>
                        <a:pt x="585359" y="192516"/>
                        <a:pt x="528468" y="201499"/>
                      </a:cubicBezTo>
                      <a:cubicBezTo>
                        <a:pt x="500872" y="205856"/>
                        <a:pt x="448955" y="228003"/>
                        <a:pt x="448955" y="228003"/>
                      </a:cubicBezTo>
                      <a:cubicBezTo>
                        <a:pt x="422451" y="245673"/>
                        <a:pt x="391967" y="258488"/>
                        <a:pt x="369442" y="281012"/>
                      </a:cubicBezTo>
                      <a:cubicBezTo>
                        <a:pt x="331675" y="318778"/>
                        <a:pt x="353333" y="300585"/>
                        <a:pt x="303181" y="334021"/>
                      </a:cubicBezTo>
                      <a:cubicBezTo>
                        <a:pt x="257744" y="402177"/>
                        <a:pt x="300028" y="349795"/>
                        <a:pt x="236920" y="400281"/>
                      </a:cubicBezTo>
                      <a:cubicBezTo>
                        <a:pt x="184944" y="441862"/>
                        <a:pt x="239704" y="417023"/>
                        <a:pt x="170659" y="440038"/>
                      </a:cubicBezTo>
                      <a:cubicBezTo>
                        <a:pt x="157407" y="448873"/>
                        <a:pt x="145457" y="460073"/>
                        <a:pt x="130903" y="466542"/>
                      </a:cubicBezTo>
                      <a:cubicBezTo>
                        <a:pt x="105373" y="477889"/>
                        <a:pt x="51390" y="493047"/>
                        <a:pt x="51390" y="493047"/>
                      </a:cubicBezTo>
                      <a:cubicBezTo>
                        <a:pt x="-28123" y="466541"/>
                        <a:pt x="2744" y="491194"/>
                        <a:pt x="24885" y="347273"/>
                      </a:cubicBezTo>
                      <a:cubicBezTo>
                        <a:pt x="32557" y="297406"/>
                        <a:pt x="36784" y="315834"/>
                        <a:pt x="64642" y="281012"/>
                      </a:cubicBezTo>
                      <a:cubicBezTo>
                        <a:pt x="74592" y="268575"/>
                        <a:pt x="79884" y="252517"/>
                        <a:pt x="91146" y="241255"/>
                      </a:cubicBezTo>
                      <a:cubicBezTo>
                        <a:pt x="116835" y="215566"/>
                        <a:pt x="138325" y="212277"/>
                        <a:pt x="170659" y="201499"/>
                      </a:cubicBezTo>
                      <a:cubicBezTo>
                        <a:pt x="253702" y="90775"/>
                        <a:pt x="167387" y="184908"/>
                        <a:pt x="250172" y="135238"/>
                      </a:cubicBezTo>
                      <a:cubicBezTo>
                        <a:pt x="260886" y="128810"/>
                        <a:pt x="266281" y="115665"/>
                        <a:pt x="276677" y="108734"/>
                      </a:cubicBezTo>
                      <a:cubicBezTo>
                        <a:pt x="293114" y="97776"/>
                        <a:pt x="312533" y="92030"/>
                        <a:pt x="329685" y="82229"/>
                      </a:cubicBezTo>
                      <a:cubicBezTo>
                        <a:pt x="401612" y="41128"/>
                        <a:pt x="336312" y="66768"/>
                        <a:pt x="409198" y="42473"/>
                      </a:cubicBezTo>
                      <a:cubicBezTo>
                        <a:pt x="422450" y="33638"/>
                        <a:pt x="434042" y="21561"/>
                        <a:pt x="448955" y="15968"/>
                      </a:cubicBezTo>
                      <a:cubicBezTo>
                        <a:pt x="543325" y="-19421"/>
                        <a:pt x="783320" y="14902"/>
                        <a:pt x="806764" y="15968"/>
                      </a:cubicBezTo>
                      <a:cubicBezTo>
                        <a:pt x="844585" y="23533"/>
                        <a:pt x="888610" y="31246"/>
                        <a:pt x="926033" y="42473"/>
                      </a:cubicBezTo>
                      <a:cubicBezTo>
                        <a:pt x="952793" y="50501"/>
                        <a:pt x="982300" y="53480"/>
                        <a:pt x="1005546" y="68977"/>
                      </a:cubicBezTo>
                      <a:cubicBezTo>
                        <a:pt x="1018798" y="77812"/>
                        <a:pt x="1032866" y="85531"/>
                        <a:pt x="1045303" y="95481"/>
                      </a:cubicBezTo>
                      <a:cubicBezTo>
                        <a:pt x="1055059" y="103286"/>
                        <a:pt x="1061093" y="115558"/>
                        <a:pt x="1071807" y="121986"/>
                      </a:cubicBezTo>
                      <a:cubicBezTo>
                        <a:pt x="1083785" y="129173"/>
                        <a:pt x="1098312" y="130821"/>
                        <a:pt x="1111564" y="135238"/>
                      </a:cubicBezTo>
                      <a:cubicBezTo>
                        <a:pt x="1124816" y="144073"/>
                        <a:pt x="1138883" y="151792"/>
                        <a:pt x="1151320" y="161742"/>
                      </a:cubicBezTo>
                      <a:cubicBezTo>
                        <a:pt x="1178293" y="183321"/>
                        <a:pt x="1184651" y="198487"/>
                        <a:pt x="1204329" y="228003"/>
                      </a:cubicBezTo>
                      <a:cubicBezTo>
                        <a:pt x="1199912" y="258925"/>
                        <a:pt x="1200955" y="291135"/>
                        <a:pt x="1191077" y="320768"/>
                      </a:cubicBezTo>
                      <a:cubicBezTo>
                        <a:pt x="1187126" y="332621"/>
                        <a:pt x="1176941" y="345506"/>
                        <a:pt x="1164572" y="347273"/>
                      </a:cubicBezTo>
                      <a:cubicBezTo>
                        <a:pt x="1142274" y="350459"/>
                        <a:pt x="1120042" y="339948"/>
                        <a:pt x="1098311" y="334021"/>
                      </a:cubicBezTo>
                      <a:cubicBezTo>
                        <a:pt x="1071357" y="326670"/>
                        <a:pt x="1018798" y="307516"/>
                        <a:pt x="1018798" y="307516"/>
                      </a:cubicBezTo>
                      <a:cubicBezTo>
                        <a:pt x="1005546" y="298681"/>
                        <a:pt x="993288" y="288135"/>
                        <a:pt x="979042" y="281012"/>
                      </a:cubicBezTo>
                      <a:cubicBezTo>
                        <a:pt x="966548" y="274765"/>
                        <a:pt x="951263" y="274947"/>
                        <a:pt x="939285" y="267760"/>
                      </a:cubicBezTo>
                      <a:cubicBezTo>
                        <a:pt x="928571" y="261332"/>
                        <a:pt x="923495" y="247683"/>
                        <a:pt x="912781" y="241255"/>
                      </a:cubicBezTo>
                      <a:cubicBezTo>
                        <a:pt x="900803" y="234068"/>
                        <a:pt x="886456" y="231841"/>
                        <a:pt x="873024" y="228003"/>
                      </a:cubicBezTo>
                      <a:cubicBezTo>
                        <a:pt x="794122" y="205460"/>
                        <a:pt x="830484" y="220269"/>
                        <a:pt x="727250" y="201499"/>
                      </a:cubicBezTo>
                      <a:cubicBezTo>
                        <a:pt x="709331" y="198241"/>
                        <a:pt x="691911" y="192664"/>
                        <a:pt x="674242" y="188247"/>
                      </a:cubicBezTo>
                      <a:cubicBezTo>
                        <a:pt x="590372" y="202225"/>
                        <a:pt x="621599" y="201499"/>
                        <a:pt x="581477" y="201499"/>
                      </a:cubicBezTo>
                    </a:path>
                  </a:pathLst>
                </a:custGeom>
                <a:solidFill>
                  <a:srgbClr val="FF66F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</p:grpSp>
          <p:sp>
            <p:nvSpPr>
              <p:cNvPr id="299" name="正方形/長方形 298"/>
              <p:cNvSpPr/>
              <p:nvPr/>
            </p:nvSpPr>
            <p:spPr>
              <a:xfrm>
                <a:off x="3211081" y="1525873"/>
                <a:ext cx="3110384" cy="1353091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ja-JP" altLang="en-US" sz="2000" b="0" cap="none" spc="0" dirty="0" smtClean="0">
                    <a:ln w="18415" cmpd="sng">
                      <a:solidFill>
                        <a:sysClr val="windowText" lastClr="000000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</a:rPr>
                  <a:t>もんだい</a:t>
                </a:r>
                <a:endParaRPr lang="ja-JP" altLang="en-US" sz="2000" b="0" cap="none" spc="0" dirty="0">
                  <a:ln w="18415" cmpd="sng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284" name="グループ化 283"/>
            <p:cNvGrpSpPr/>
            <p:nvPr/>
          </p:nvGrpSpPr>
          <p:grpSpPr>
            <a:xfrm>
              <a:off x="7316688" y="5045224"/>
              <a:ext cx="1455374" cy="1384722"/>
              <a:chOff x="2744777" y="1484784"/>
              <a:chExt cx="4050390" cy="4682851"/>
            </a:xfrm>
          </p:grpSpPr>
          <p:grpSp>
            <p:nvGrpSpPr>
              <p:cNvPr id="285" name="グループ化 284"/>
              <p:cNvGrpSpPr/>
              <p:nvPr/>
            </p:nvGrpSpPr>
            <p:grpSpPr>
              <a:xfrm>
                <a:off x="2744777" y="1484784"/>
                <a:ext cx="4050390" cy="4682851"/>
                <a:chOff x="2668961" y="1844824"/>
                <a:chExt cx="4050390" cy="4682851"/>
              </a:xfrm>
            </p:grpSpPr>
            <p:sp>
              <p:nvSpPr>
                <p:cNvPr id="290" name="フリーフォーム 289"/>
                <p:cNvSpPr/>
                <p:nvPr/>
              </p:nvSpPr>
              <p:spPr>
                <a:xfrm>
                  <a:off x="2668961" y="1844824"/>
                  <a:ext cx="4050390" cy="4682851"/>
                </a:xfrm>
                <a:custGeom>
                  <a:avLst/>
                  <a:gdLst>
                    <a:gd name="connsiteX0" fmla="*/ 1277497 w 4050390"/>
                    <a:gd name="connsiteY0" fmla="*/ 35515 h 4334120"/>
                    <a:gd name="connsiteX1" fmla="*/ 747410 w 4050390"/>
                    <a:gd name="connsiteY1" fmla="*/ 287306 h 4334120"/>
                    <a:gd name="connsiteX2" fmla="*/ 349845 w 4050390"/>
                    <a:gd name="connsiteY2" fmla="*/ 936663 h 4334120"/>
                    <a:gd name="connsiteX3" fmla="*/ 190819 w 4050390"/>
                    <a:gd name="connsiteY3" fmla="*/ 2672698 h 4334120"/>
                    <a:gd name="connsiteX4" fmla="*/ 204071 w 4050390"/>
                    <a:gd name="connsiteY4" fmla="*/ 4209950 h 4334120"/>
                    <a:gd name="connsiteX5" fmla="*/ 270332 w 4050390"/>
                    <a:gd name="connsiteY5" fmla="*/ 4249706 h 4334120"/>
                    <a:gd name="connsiteX6" fmla="*/ 3649637 w 4050390"/>
                    <a:gd name="connsiteY6" fmla="*/ 4302715 h 4334120"/>
                    <a:gd name="connsiteX7" fmla="*/ 4020697 w 4050390"/>
                    <a:gd name="connsiteY7" fmla="*/ 4249706 h 4334120"/>
                    <a:gd name="connsiteX8" fmla="*/ 3967689 w 4050390"/>
                    <a:gd name="connsiteY8" fmla="*/ 4156941 h 4334120"/>
                    <a:gd name="connsiteX9" fmla="*/ 3914680 w 4050390"/>
                    <a:gd name="connsiteY9" fmla="*/ 2526924 h 4334120"/>
                    <a:gd name="connsiteX10" fmla="*/ 3768906 w 4050390"/>
                    <a:gd name="connsiteY10" fmla="*/ 578854 h 4334120"/>
                    <a:gd name="connsiteX11" fmla="*/ 2152141 w 4050390"/>
                    <a:gd name="connsiteY11" fmla="*/ 22263 h 4334120"/>
                    <a:gd name="connsiteX12" fmla="*/ 1065463 w 4050390"/>
                    <a:gd name="connsiteY12" fmla="*/ 101776 h 4334120"/>
                    <a:gd name="connsiteX13" fmla="*/ 1065463 w 4050390"/>
                    <a:gd name="connsiteY13" fmla="*/ 101776 h 43341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4050390" h="4334120">
                      <a:moveTo>
                        <a:pt x="1277497" y="35515"/>
                      </a:moveTo>
                      <a:cubicBezTo>
                        <a:pt x="1089758" y="86315"/>
                        <a:pt x="902019" y="137115"/>
                        <a:pt x="747410" y="287306"/>
                      </a:cubicBezTo>
                      <a:cubicBezTo>
                        <a:pt x="592801" y="437497"/>
                        <a:pt x="442610" y="539098"/>
                        <a:pt x="349845" y="936663"/>
                      </a:cubicBezTo>
                      <a:cubicBezTo>
                        <a:pt x="257080" y="1334228"/>
                        <a:pt x="215115" y="2127150"/>
                        <a:pt x="190819" y="2672698"/>
                      </a:cubicBezTo>
                      <a:cubicBezTo>
                        <a:pt x="166523" y="3218246"/>
                        <a:pt x="190819" y="3947115"/>
                        <a:pt x="204071" y="4209950"/>
                      </a:cubicBezTo>
                      <a:cubicBezTo>
                        <a:pt x="217323" y="4472785"/>
                        <a:pt x="-303929" y="4234245"/>
                        <a:pt x="270332" y="4249706"/>
                      </a:cubicBezTo>
                      <a:cubicBezTo>
                        <a:pt x="844593" y="4265167"/>
                        <a:pt x="3024576" y="4302715"/>
                        <a:pt x="3649637" y="4302715"/>
                      </a:cubicBezTo>
                      <a:cubicBezTo>
                        <a:pt x="4274698" y="4302715"/>
                        <a:pt x="3967688" y="4274002"/>
                        <a:pt x="4020697" y="4249706"/>
                      </a:cubicBezTo>
                      <a:cubicBezTo>
                        <a:pt x="4073706" y="4225410"/>
                        <a:pt x="3985359" y="4444071"/>
                        <a:pt x="3967689" y="4156941"/>
                      </a:cubicBezTo>
                      <a:cubicBezTo>
                        <a:pt x="3950020" y="3869811"/>
                        <a:pt x="3947811" y="3123272"/>
                        <a:pt x="3914680" y="2526924"/>
                      </a:cubicBezTo>
                      <a:cubicBezTo>
                        <a:pt x="3881550" y="1930576"/>
                        <a:pt x="4062663" y="996298"/>
                        <a:pt x="3768906" y="578854"/>
                      </a:cubicBezTo>
                      <a:cubicBezTo>
                        <a:pt x="3475150" y="161411"/>
                        <a:pt x="2602715" y="101776"/>
                        <a:pt x="2152141" y="22263"/>
                      </a:cubicBezTo>
                      <a:cubicBezTo>
                        <a:pt x="1701567" y="-57250"/>
                        <a:pt x="1065463" y="101776"/>
                        <a:pt x="1065463" y="101776"/>
                      </a:cubicBezTo>
                      <a:lnTo>
                        <a:pt x="1065463" y="101776"/>
                      </a:lnTo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291" name="円/楕円 290"/>
                <p:cNvSpPr/>
                <p:nvPr/>
              </p:nvSpPr>
              <p:spPr>
                <a:xfrm>
                  <a:off x="3539968" y="2708920"/>
                  <a:ext cx="864096" cy="864096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292" name="弦 291"/>
                <p:cNvSpPr/>
                <p:nvPr/>
              </p:nvSpPr>
              <p:spPr>
                <a:xfrm rot="17413514">
                  <a:off x="3511875" y="2740803"/>
                  <a:ext cx="863204" cy="848977"/>
                </a:xfrm>
                <a:prstGeom prst="chord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293" name="円/楕円 292"/>
                <p:cNvSpPr/>
                <p:nvPr/>
              </p:nvSpPr>
              <p:spPr>
                <a:xfrm>
                  <a:off x="4913988" y="2708920"/>
                  <a:ext cx="864096" cy="864096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294" name="弦 293"/>
                <p:cNvSpPr/>
                <p:nvPr/>
              </p:nvSpPr>
              <p:spPr>
                <a:xfrm rot="17413514">
                  <a:off x="4885895" y="2740803"/>
                  <a:ext cx="863204" cy="848977"/>
                </a:xfrm>
                <a:prstGeom prst="chord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295" name="円/楕円 294"/>
                <p:cNvSpPr/>
                <p:nvPr/>
              </p:nvSpPr>
              <p:spPr>
                <a:xfrm>
                  <a:off x="3779912" y="2996952"/>
                  <a:ext cx="360040" cy="28803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296" name="円/楕円 295"/>
                <p:cNvSpPr/>
                <p:nvPr/>
              </p:nvSpPr>
              <p:spPr>
                <a:xfrm>
                  <a:off x="5137477" y="3021275"/>
                  <a:ext cx="360040" cy="28803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</p:grpSp>
          <p:grpSp>
            <p:nvGrpSpPr>
              <p:cNvPr id="286" name="グループ化 285"/>
              <p:cNvGrpSpPr/>
              <p:nvPr/>
            </p:nvGrpSpPr>
            <p:grpSpPr>
              <a:xfrm>
                <a:off x="4333282" y="3948385"/>
                <a:ext cx="880011" cy="701173"/>
                <a:chOff x="4109793" y="3844323"/>
                <a:chExt cx="1216771" cy="701173"/>
              </a:xfrm>
            </p:grpSpPr>
            <p:sp>
              <p:nvSpPr>
                <p:cNvPr id="288" name="フリーフォーム 287"/>
                <p:cNvSpPr/>
                <p:nvPr/>
              </p:nvSpPr>
              <p:spPr>
                <a:xfrm>
                  <a:off x="4109793" y="4052449"/>
                  <a:ext cx="1204329" cy="493047"/>
                </a:xfrm>
                <a:custGeom>
                  <a:avLst/>
                  <a:gdLst>
                    <a:gd name="connsiteX0" fmla="*/ 700746 w 1204329"/>
                    <a:gd name="connsiteY0" fmla="*/ 188247 h 493047"/>
                    <a:gd name="connsiteX1" fmla="*/ 528468 w 1204329"/>
                    <a:gd name="connsiteY1" fmla="*/ 201499 h 493047"/>
                    <a:gd name="connsiteX2" fmla="*/ 448955 w 1204329"/>
                    <a:gd name="connsiteY2" fmla="*/ 228003 h 493047"/>
                    <a:gd name="connsiteX3" fmla="*/ 369442 w 1204329"/>
                    <a:gd name="connsiteY3" fmla="*/ 281012 h 493047"/>
                    <a:gd name="connsiteX4" fmla="*/ 303181 w 1204329"/>
                    <a:gd name="connsiteY4" fmla="*/ 334021 h 493047"/>
                    <a:gd name="connsiteX5" fmla="*/ 236920 w 1204329"/>
                    <a:gd name="connsiteY5" fmla="*/ 400281 h 493047"/>
                    <a:gd name="connsiteX6" fmla="*/ 170659 w 1204329"/>
                    <a:gd name="connsiteY6" fmla="*/ 440038 h 493047"/>
                    <a:gd name="connsiteX7" fmla="*/ 130903 w 1204329"/>
                    <a:gd name="connsiteY7" fmla="*/ 466542 h 493047"/>
                    <a:gd name="connsiteX8" fmla="*/ 51390 w 1204329"/>
                    <a:gd name="connsiteY8" fmla="*/ 493047 h 493047"/>
                    <a:gd name="connsiteX9" fmla="*/ 24885 w 1204329"/>
                    <a:gd name="connsiteY9" fmla="*/ 347273 h 493047"/>
                    <a:gd name="connsiteX10" fmla="*/ 64642 w 1204329"/>
                    <a:gd name="connsiteY10" fmla="*/ 281012 h 493047"/>
                    <a:gd name="connsiteX11" fmla="*/ 91146 w 1204329"/>
                    <a:gd name="connsiteY11" fmla="*/ 241255 h 493047"/>
                    <a:gd name="connsiteX12" fmla="*/ 170659 w 1204329"/>
                    <a:gd name="connsiteY12" fmla="*/ 201499 h 493047"/>
                    <a:gd name="connsiteX13" fmla="*/ 250172 w 1204329"/>
                    <a:gd name="connsiteY13" fmla="*/ 135238 h 493047"/>
                    <a:gd name="connsiteX14" fmla="*/ 276677 w 1204329"/>
                    <a:gd name="connsiteY14" fmla="*/ 108734 h 493047"/>
                    <a:gd name="connsiteX15" fmla="*/ 329685 w 1204329"/>
                    <a:gd name="connsiteY15" fmla="*/ 82229 h 493047"/>
                    <a:gd name="connsiteX16" fmla="*/ 409198 w 1204329"/>
                    <a:gd name="connsiteY16" fmla="*/ 42473 h 493047"/>
                    <a:gd name="connsiteX17" fmla="*/ 448955 w 1204329"/>
                    <a:gd name="connsiteY17" fmla="*/ 15968 h 493047"/>
                    <a:gd name="connsiteX18" fmla="*/ 806764 w 1204329"/>
                    <a:gd name="connsiteY18" fmla="*/ 15968 h 493047"/>
                    <a:gd name="connsiteX19" fmla="*/ 926033 w 1204329"/>
                    <a:gd name="connsiteY19" fmla="*/ 42473 h 493047"/>
                    <a:gd name="connsiteX20" fmla="*/ 1005546 w 1204329"/>
                    <a:gd name="connsiteY20" fmla="*/ 68977 h 493047"/>
                    <a:gd name="connsiteX21" fmla="*/ 1045303 w 1204329"/>
                    <a:gd name="connsiteY21" fmla="*/ 95481 h 493047"/>
                    <a:gd name="connsiteX22" fmla="*/ 1071807 w 1204329"/>
                    <a:gd name="connsiteY22" fmla="*/ 121986 h 493047"/>
                    <a:gd name="connsiteX23" fmla="*/ 1111564 w 1204329"/>
                    <a:gd name="connsiteY23" fmla="*/ 135238 h 493047"/>
                    <a:gd name="connsiteX24" fmla="*/ 1151320 w 1204329"/>
                    <a:gd name="connsiteY24" fmla="*/ 161742 h 493047"/>
                    <a:gd name="connsiteX25" fmla="*/ 1204329 w 1204329"/>
                    <a:gd name="connsiteY25" fmla="*/ 228003 h 493047"/>
                    <a:gd name="connsiteX26" fmla="*/ 1191077 w 1204329"/>
                    <a:gd name="connsiteY26" fmla="*/ 320768 h 493047"/>
                    <a:gd name="connsiteX27" fmla="*/ 1164572 w 1204329"/>
                    <a:gd name="connsiteY27" fmla="*/ 347273 h 493047"/>
                    <a:gd name="connsiteX28" fmla="*/ 1098311 w 1204329"/>
                    <a:gd name="connsiteY28" fmla="*/ 334021 h 493047"/>
                    <a:gd name="connsiteX29" fmla="*/ 1018798 w 1204329"/>
                    <a:gd name="connsiteY29" fmla="*/ 307516 h 493047"/>
                    <a:gd name="connsiteX30" fmla="*/ 979042 w 1204329"/>
                    <a:gd name="connsiteY30" fmla="*/ 281012 h 493047"/>
                    <a:gd name="connsiteX31" fmla="*/ 939285 w 1204329"/>
                    <a:gd name="connsiteY31" fmla="*/ 267760 h 493047"/>
                    <a:gd name="connsiteX32" fmla="*/ 912781 w 1204329"/>
                    <a:gd name="connsiteY32" fmla="*/ 241255 h 493047"/>
                    <a:gd name="connsiteX33" fmla="*/ 873024 w 1204329"/>
                    <a:gd name="connsiteY33" fmla="*/ 228003 h 493047"/>
                    <a:gd name="connsiteX34" fmla="*/ 727250 w 1204329"/>
                    <a:gd name="connsiteY34" fmla="*/ 201499 h 493047"/>
                    <a:gd name="connsiteX35" fmla="*/ 674242 w 1204329"/>
                    <a:gd name="connsiteY35" fmla="*/ 188247 h 493047"/>
                    <a:gd name="connsiteX36" fmla="*/ 581477 w 1204329"/>
                    <a:gd name="connsiteY36" fmla="*/ 201499 h 493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1204329" h="493047">
                      <a:moveTo>
                        <a:pt x="700746" y="188247"/>
                      </a:moveTo>
                      <a:cubicBezTo>
                        <a:pt x="643320" y="192664"/>
                        <a:pt x="585359" y="192516"/>
                        <a:pt x="528468" y="201499"/>
                      </a:cubicBezTo>
                      <a:cubicBezTo>
                        <a:pt x="500872" y="205856"/>
                        <a:pt x="448955" y="228003"/>
                        <a:pt x="448955" y="228003"/>
                      </a:cubicBezTo>
                      <a:cubicBezTo>
                        <a:pt x="422451" y="245673"/>
                        <a:pt x="391967" y="258488"/>
                        <a:pt x="369442" y="281012"/>
                      </a:cubicBezTo>
                      <a:cubicBezTo>
                        <a:pt x="331675" y="318778"/>
                        <a:pt x="353333" y="300585"/>
                        <a:pt x="303181" y="334021"/>
                      </a:cubicBezTo>
                      <a:cubicBezTo>
                        <a:pt x="257744" y="402177"/>
                        <a:pt x="300028" y="349795"/>
                        <a:pt x="236920" y="400281"/>
                      </a:cubicBezTo>
                      <a:cubicBezTo>
                        <a:pt x="184944" y="441862"/>
                        <a:pt x="239704" y="417023"/>
                        <a:pt x="170659" y="440038"/>
                      </a:cubicBezTo>
                      <a:cubicBezTo>
                        <a:pt x="157407" y="448873"/>
                        <a:pt x="145457" y="460073"/>
                        <a:pt x="130903" y="466542"/>
                      </a:cubicBezTo>
                      <a:cubicBezTo>
                        <a:pt x="105373" y="477889"/>
                        <a:pt x="51390" y="493047"/>
                        <a:pt x="51390" y="493047"/>
                      </a:cubicBezTo>
                      <a:cubicBezTo>
                        <a:pt x="-28123" y="466541"/>
                        <a:pt x="2744" y="491194"/>
                        <a:pt x="24885" y="347273"/>
                      </a:cubicBezTo>
                      <a:cubicBezTo>
                        <a:pt x="32557" y="297406"/>
                        <a:pt x="36784" y="315834"/>
                        <a:pt x="64642" y="281012"/>
                      </a:cubicBezTo>
                      <a:cubicBezTo>
                        <a:pt x="74592" y="268575"/>
                        <a:pt x="79884" y="252517"/>
                        <a:pt x="91146" y="241255"/>
                      </a:cubicBezTo>
                      <a:cubicBezTo>
                        <a:pt x="116835" y="215566"/>
                        <a:pt x="138325" y="212277"/>
                        <a:pt x="170659" y="201499"/>
                      </a:cubicBezTo>
                      <a:cubicBezTo>
                        <a:pt x="253702" y="90775"/>
                        <a:pt x="167387" y="184908"/>
                        <a:pt x="250172" y="135238"/>
                      </a:cubicBezTo>
                      <a:cubicBezTo>
                        <a:pt x="260886" y="128810"/>
                        <a:pt x="266281" y="115665"/>
                        <a:pt x="276677" y="108734"/>
                      </a:cubicBezTo>
                      <a:cubicBezTo>
                        <a:pt x="293114" y="97776"/>
                        <a:pt x="312533" y="92030"/>
                        <a:pt x="329685" y="82229"/>
                      </a:cubicBezTo>
                      <a:cubicBezTo>
                        <a:pt x="401612" y="41128"/>
                        <a:pt x="336312" y="66768"/>
                        <a:pt x="409198" y="42473"/>
                      </a:cubicBezTo>
                      <a:cubicBezTo>
                        <a:pt x="422450" y="33638"/>
                        <a:pt x="434042" y="21561"/>
                        <a:pt x="448955" y="15968"/>
                      </a:cubicBezTo>
                      <a:cubicBezTo>
                        <a:pt x="543325" y="-19421"/>
                        <a:pt x="783320" y="14902"/>
                        <a:pt x="806764" y="15968"/>
                      </a:cubicBezTo>
                      <a:cubicBezTo>
                        <a:pt x="844585" y="23533"/>
                        <a:pt x="888610" y="31246"/>
                        <a:pt x="926033" y="42473"/>
                      </a:cubicBezTo>
                      <a:cubicBezTo>
                        <a:pt x="952793" y="50501"/>
                        <a:pt x="982300" y="53480"/>
                        <a:pt x="1005546" y="68977"/>
                      </a:cubicBezTo>
                      <a:cubicBezTo>
                        <a:pt x="1018798" y="77812"/>
                        <a:pt x="1032866" y="85531"/>
                        <a:pt x="1045303" y="95481"/>
                      </a:cubicBezTo>
                      <a:cubicBezTo>
                        <a:pt x="1055059" y="103286"/>
                        <a:pt x="1061093" y="115558"/>
                        <a:pt x="1071807" y="121986"/>
                      </a:cubicBezTo>
                      <a:cubicBezTo>
                        <a:pt x="1083785" y="129173"/>
                        <a:pt x="1098312" y="130821"/>
                        <a:pt x="1111564" y="135238"/>
                      </a:cubicBezTo>
                      <a:cubicBezTo>
                        <a:pt x="1124816" y="144073"/>
                        <a:pt x="1138883" y="151792"/>
                        <a:pt x="1151320" y="161742"/>
                      </a:cubicBezTo>
                      <a:cubicBezTo>
                        <a:pt x="1178293" y="183321"/>
                        <a:pt x="1184651" y="198487"/>
                        <a:pt x="1204329" y="228003"/>
                      </a:cubicBezTo>
                      <a:cubicBezTo>
                        <a:pt x="1199912" y="258925"/>
                        <a:pt x="1200955" y="291135"/>
                        <a:pt x="1191077" y="320768"/>
                      </a:cubicBezTo>
                      <a:cubicBezTo>
                        <a:pt x="1187126" y="332621"/>
                        <a:pt x="1176941" y="345506"/>
                        <a:pt x="1164572" y="347273"/>
                      </a:cubicBezTo>
                      <a:cubicBezTo>
                        <a:pt x="1142274" y="350459"/>
                        <a:pt x="1120042" y="339948"/>
                        <a:pt x="1098311" y="334021"/>
                      </a:cubicBezTo>
                      <a:cubicBezTo>
                        <a:pt x="1071357" y="326670"/>
                        <a:pt x="1018798" y="307516"/>
                        <a:pt x="1018798" y="307516"/>
                      </a:cubicBezTo>
                      <a:cubicBezTo>
                        <a:pt x="1005546" y="298681"/>
                        <a:pt x="993288" y="288135"/>
                        <a:pt x="979042" y="281012"/>
                      </a:cubicBezTo>
                      <a:cubicBezTo>
                        <a:pt x="966548" y="274765"/>
                        <a:pt x="951263" y="274947"/>
                        <a:pt x="939285" y="267760"/>
                      </a:cubicBezTo>
                      <a:cubicBezTo>
                        <a:pt x="928571" y="261332"/>
                        <a:pt x="923495" y="247683"/>
                        <a:pt x="912781" y="241255"/>
                      </a:cubicBezTo>
                      <a:cubicBezTo>
                        <a:pt x="900803" y="234068"/>
                        <a:pt x="886456" y="231841"/>
                        <a:pt x="873024" y="228003"/>
                      </a:cubicBezTo>
                      <a:cubicBezTo>
                        <a:pt x="794122" y="205460"/>
                        <a:pt x="830484" y="220269"/>
                        <a:pt x="727250" y="201499"/>
                      </a:cubicBezTo>
                      <a:cubicBezTo>
                        <a:pt x="709331" y="198241"/>
                        <a:pt x="691911" y="192664"/>
                        <a:pt x="674242" y="188247"/>
                      </a:cubicBezTo>
                      <a:cubicBezTo>
                        <a:pt x="590372" y="202225"/>
                        <a:pt x="621599" y="201499"/>
                        <a:pt x="581477" y="201499"/>
                      </a:cubicBezTo>
                    </a:path>
                  </a:pathLst>
                </a:custGeom>
                <a:solidFill>
                  <a:srgbClr val="FF66F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289" name="フリーフォーム 288"/>
                <p:cNvSpPr/>
                <p:nvPr/>
              </p:nvSpPr>
              <p:spPr>
                <a:xfrm>
                  <a:off x="4122235" y="3844323"/>
                  <a:ext cx="1204329" cy="493047"/>
                </a:xfrm>
                <a:custGeom>
                  <a:avLst/>
                  <a:gdLst>
                    <a:gd name="connsiteX0" fmla="*/ 700746 w 1204329"/>
                    <a:gd name="connsiteY0" fmla="*/ 188247 h 493047"/>
                    <a:gd name="connsiteX1" fmla="*/ 528468 w 1204329"/>
                    <a:gd name="connsiteY1" fmla="*/ 201499 h 493047"/>
                    <a:gd name="connsiteX2" fmla="*/ 448955 w 1204329"/>
                    <a:gd name="connsiteY2" fmla="*/ 228003 h 493047"/>
                    <a:gd name="connsiteX3" fmla="*/ 369442 w 1204329"/>
                    <a:gd name="connsiteY3" fmla="*/ 281012 h 493047"/>
                    <a:gd name="connsiteX4" fmla="*/ 303181 w 1204329"/>
                    <a:gd name="connsiteY4" fmla="*/ 334021 h 493047"/>
                    <a:gd name="connsiteX5" fmla="*/ 236920 w 1204329"/>
                    <a:gd name="connsiteY5" fmla="*/ 400281 h 493047"/>
                    <a:gd name="connsiteX6" fmla="*/ 170659 w 1204329"/>
                    <a:gd name="connsiteY6" fmla="*/ 440038 h 493047"/>
                    <a:gd name="connsiteX7" fmla="*/ 130903 w 1204329"/>
                    <a:gd name="connsiteY7" fmla="*/ 466542 h 493047"/>
                    <a:gd name="connsiteX8" fmla="*/ 51390 w 1204329"/>
                    <a:gd name="connsiteY8" fmla="*/ 493047 h 493047"/>
                    <a:gd name="connsiteX9" fmla="*/ 24885 w 1204329"/>
                    <a:gd name="connsiteY9" fmla="*/ 347273 h 493047"/>
                    <a:gd name="connsiteX10" fmla="*/ 64642 w 1204329"/>
                    <a:gd name="connsiteY10" fmla="*/ 281012 h 493047"/>
                    <a:gd name="connsiteX11" fmla="*/ 91146 w 1204329"/>
                    <a:gd name="connsiteY11" fmla="*/ 241255 h 493047"/>
                    <a:gd name="connsiteX12" fmla="*/ 170659 w 1204329"/>
                    <a:gd name="connsiteY12" fmla="*/ 201499 h 493047"/>
                    <a:gd name="connsiteX13" fmla="*/ 250172 w 1204329"/>
                    <a:gd name="connsiteY13" fmla="*/ 135238 h 493047"/>
                    <a:gd name="connsiteX14" fmla="*/ 276677 w 1204329"/>
                    <a:gd name="connsiteY14" fmla="*/ 108734 h 493047"/>
                    <a:gd name="connsiteX15" fmla="*/ 329685 w 1204329"/>
                    <a:gd name="connsiteY15" fmla="*/ 82229 h 493047"/>
                    <a:gd name="connsiteX16" fmla="*/ 409198 w 1204329"/>
                    <a:gd name="connsiteY16" fmla="*/ 42473 h 493047"/>
                    <a:gd name="connsiteX17" fmla="*/ 448955 w 1204329"/>
                    <a:gd name="connsiteY17" fmla="*/ 15968 h 493047"/>
                    <a:gd name="connsiteX18" fmla="*/ 806764 w 1204329"/>
                    <a:gd name="connsiteY18" fmla="*/ 15968 h 493047"/>
                    <a:gd name="connsiteX19" fmla="*/ 926033 w 1204329"/>
                    <a:gd name="connsiteY19" fmla="*/ 42473 h 493047"/>
                    <a:gd name="connsiteX20" fmla="*/ 1005546 w 1204329"/>
                    <a:gd name="connsiteY20" fmla="*/ 68977 h 493047"/>
                    <a:gd name="connsiteX21" fmla="*/ 1045303 w 1204329"/>
                    <a:gd name="connsiteY21" fmla="*/ 95481 h 493047"/>
                    <a:gd name="connsiteX22" fmla="*/ 1071807 w 1204329"/>
                    <a:gd name="connsiteY22" fmla="*/ 121986 h 493047"/>
                    <a:gd name="connsiteX23" fmla="*/ 1111564 w 1204329"/>
                    <a:gd name="connsiteY23" fmla="*/ 135238 h 493047"/>
                    <a:gd name="connsiteX24" fmla="*/ 1151320 w 1204329"/>
                    <a:gd name="connsiteY24" fmla="*/ 161742 h 493047"/>
                    <a:gd name="connsiteX25" fmla="*/ 1204329 w 1204329"/>
                    <a:gd name="connsiteY25" fmla="*/ 228003 h 493047"/>
                    <a:gd name="connsiteX26" fmla="*/ 1191077 w 1204329"/>
                    <a:gd name="connsiteY26" fmla="*/ 320768 h 493047"/>
                    <a:gd name="connsiteX27" fmla="*/ 1164572 w 1204329"/>
                    <a:gd name="connsiteY27" fmla="*/ 347273 h 493047"/>
                    <a:gd name="connsiteX28" fmla="*/ 1098311 w 1204329"/>
                    <a:gd name="connsiteY28" fmla="*/ 334021 h 493047"/>
                    <a:gd name="connsiteX29" fmla="*/ 1018798 w 1204329"/>
                    <a:gd name="connsiteY29" fmla="*/ 307516 h 493047"/>
                    <a:gd name="connsiteX30" fmla="*/ 979042 w 1204329"/>
                    <a:gd name="connsiteY30" fmla="*/ 281012 h 493047"/>
                    <a:gd name="connsiteX31" fmla="*/ 939285 w 1204329"/>
                    <a:gd name="connsiteY31" fmla="*/ 267760 h 493047"/>
                    <a:gd name="connsiteX32" fmla="*/ 912781 w 1204329"/>
                    <a:gd name="connsiteY32" fmla="*/ 241255 h 493047"/>
                    <a:gd name="connsiteX33" fmla="*/ 873024 w 1204329"/>
                    <a:gd name="connsiteY33" fmla="*/ 228003 h 493047"/>
                    <a:gd name="connsiteX34" fmla="*/ 727250 w 1204329"/>
                    <a:gd name="connsiteY34" fmla="*/ 201499 h 493047"/>
                    <a:gd name="connsiteX35" fmla="*/ 674242 w 1204329"/>
                    <a:gd name="connsiteY35" fmla="*/ 188247 h 493047"/>
                    <a:gd name="connsiteX36" fmla="*/ 581477 w 1204329"/>
                    <a:gd name="connsiteY36" fmla="*/ 201499 h 493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1204329" h="493047">
                      <a:moveTo>
                        <a:pt x="700746" y="188247"/>
                      </a:moveTo>
                      <a:cubicBezTo>
                        <a:pt x="643320" y="192664"/>
                        <a:pt x="585359" y="192516"/>
                        <a:pt x="528468" y="201499"/>
                      </a:cubicBezTo>
                      <a:cubicBezTo>
                        <a:pt x="500872" y="205856"/>
                        <a:pt x="448955" y="228003"/>
                        <a:pt x="448955" y="228003"/>
                      </a:cubicBezTo>
                      <a:cubicBezTo>
                        <a:pt x="422451" y="245673"/>
                        <a:pt x="391967" y="258488"/>
                        <a:pt x="369442" y="281012"/>
                      </a:cubicBezTo>
                      <a:cubicBezTo>
                        <a:pt x="331675" y="318778"/>
                        <a:pt x="353333" y="300585"/>
                        <a:pt x="303181" y="334021"/>
                      </a:cubicBezTo>
                      <a:cubicBezTo>
                        <a:pt x="257744" y="402177"/>
                        <a:pt x="300028" y="349795"/>
                        <a:pt x="236920" y="400281"/>
                      </a:cubicBezTo>
                      <a:cubicBezTo>
                        <a:pt x="184944" y="441862"/>
                        <a:pt x="239704" y="417023"/>
                        <a:pt x="170659" y="440038"/>
                      </a:cubicBezTo>
                      <a:cubicBezTo>
                        <a:pt x="157407" y="448873"/>
                        <a:pt x="145457" y="460073"/>
                        <a:pt x="130903" y="466542"/>
                      </a:cubicBezTo>
                      <a:cubicBezTo>
                        <a:pt x="105373" y="477889"/>
                        <a:pt x="51390" y="493047"/>
                        <a:pt x="51390" y="493047"/>
                      </a:cubicBezTo>
                      <a:cubicBezTo>
                        <a:pt x="-28123" y="466541"/>
                        <a:pt x="2744" y="491194"/>
                        <a:pt x="24885" y="347273"/>
                      </a:cubicBezTo>
                      <a:cubicBezTo>
                        <a:pt x="32557" y="297406"/>
                        <a:pt x="36784" y="315834"/>
                        <a:pt x="64642" y="281012"/>
                      </a:cubicBezTo>
                      <a:cubicBezTo>
                        <a:pt x="74592" y="268575"/>
                        <a:pt x="79884" y="252517"/>
                        <a:pt x="91146" y="241255"/>
                      </a:cubicBezTo>
                      <a:cubicBezTo>
                        <a:pt x="116835" y="215566"/>
                        <a:pt x="138325" y="212277"/>
                        <a:pt x="170659" y="201499"/>
                      </a:cubicBezTo>
                      <a:cubicBezTo>
                        <a:pt x="253702" y="90775"/>
                        <a:pt x="167387" y="184908"/>
                        <a:pt x="250172" y="135238"/>
                      </a:cubicBezTo>
                      <a:cubicBezTo>
                        <a:pt x="260886" y="128810"/>
                        <a:pt x="266281" y="115665"/>
                        <a:pt x="276677" y="108734"/>
                      </a:cubicBezTo>
                      <a:cubicBezTo>
                        <a:pt x="293114" y="97776"/>
                        <a:pt x="312533" y="92030"/>
                        <a:pt x="329685" y="82229"/>
                      </a:cubicBezTo>
                      <a:cubicBezTo>
                        <a:pt x="401612" y="41128"/>
                        <a:pt x="336312" y="66768"/>
                        <a:pt x="409198" y="42473"/>
                      </a:cubicBezTo>
                      <a:cubicBezTo>
                        <a:pt x="422450" y="33638"/>
                        <a:pt x="434042" y="21561"/>
                        <a:pt x="448955" y="15968"/>
                      </a:cubicBezTo>
                      <a:cubicBezTo>
                        <a:pt x="543325" y="-19421"/>
                        <a:pt x="783320" y="14902"/>
                        <a:pt x="806764" y="15968"/>
                      </a:cubicBezTo>
                      <a:cubicBezTo>
                        <a:pt x="844585" y="23533"/>
                        <a:pt x="888610" y="31246"/>
                        <a:pt x="926033" y="42473"/>
                      </a:cubicBezTo>
                      <a:cubicBezTo>
                        <a:pt x="952793" y="50501"/>
                        <a:pt x="982300" y="53480"/>
                        <a:pt x="1005546" y="68977"/>
                      </a:cubicBezTo>
                      <a:cubicBezTo>
                        <a:pt x="1018798" y="77812"/>
                        <a:pt x="1032866" y="85531"/>
                        <a:pt x="1045303" y="95481"/>
                      </a:cubicBezTo>
                      <a:cubicBezTo>
                        <a:pt x="1055059" y="103286"/>
                        <a:pt x="1061093" y="115558"/>
                        <a:pt x="1071807" y="121986"/>
                      </a:cubicBezTo>
                      <a:cubicBezTo>
                        <a:pt x="1083785" y="129173"/>
                        <a:pt x="1098312" y="130821"/>
                        <a:pt x="1111564" y="135238"/>
                      </a:cubicBezTo>
                      <a:cubicBezTo>
                        <a:pt x="1124816" y="144073"/>
                        <a:pt x="1138883" y="151792"/>
                        <a:pt x="1151320" y="161742"/>
                      </a:cubicBezTo>
                      <a:cubicBezTo>
                        <a:pt x="1178293" y="183321"/>
                        <a:pt x="1184651" y="198487"/>
                        <a:pt x="1204329" y="228003"/>
                      </a:cubicBezTo>
                      <a:cubicBezTo>
                        <a:pt x="1199912" y="258925"/>
                        <a:pt x="1200955" y="291135"/>
                        <a:pt x="1191077" y="320768"/>
                      </a:cubicBezTo>
                      <a:cubicBezTo>
                        <a:pt x="1187126" y="332621"/>
                        <a:pt x="1176941" y="345506"/>
                        <a:pt x="1164572" y="347273"/>
                      </a:cubicBezTo>
                      <a:cubicBezTo>
                        <a:pt x="1142274" y="350459"/>
                        <a:pt x="1120042" y="339948"/>
                        <a:pt x="1098311" y="334021"/>
                      </a:cubicBezTo>
                      <a:cubicBezTo>
                        <a:pt x="1071357" y="326670"/>
                        <a:pt x="1018798" y="307516"/>
                        <a:pt x="1018798" y="307516"/>
                      </a:cubicBezTo>
                      <a:cubicBezTo>
                        <a:pt x="1005546" y="298681"/>
                        <a:pt x="993288" y="288135"/>
                        <a:pt x="979042" y="281012"/>
                      </a:cubicBezTo>
                      <a:cubicBezTo>
                        <a:pt x="966548" y="274765"/>
                        <a:pt x="951263" y="274947"/>
                        <a:pt x="939285" y="267760"/>
                      </a:cubicBezTo>
                      <a:cubicBezTo>
                        <a:pt x="928571" y="261332"/>
                        <a:pt x="923495" y="247683"/>
                        <a:pt x="912781" y="241255"/>
                      </a:cubicBezTo>
                      <a:cubicBezTo>
                        <a:pt x="900803" y="234068"/>
                        <a:pt x="886456" y="231841"/>
                        <a:pt x="873024" y="228003"/>
                      </a:cubicBezTo>
                      <a:cubicBezTo>
                        <a:pt x="794122" y="205460"/>
                        <a:pt x="830484" y="220269"/>
                        <a:pt x="727250" y="201499"/>
                      </a:cubicBezTo>
                      <a:cubicBezTo>
                        <a:pt x="709331" y="198241"/>
                        <a:pt x="691911" y="192664"/>
                        <a:pt x="674242" y="188247"/>
                      </a:cubicBezTo>
                      <a:cubicBezTo>
                        <a:pt x="590372" y="202225"/>
                        <a:pt x="621599" y="201499"/>
                        <a:pt x="581477" y="201499"/>
                      </a:cubicBezTo>
                    </a:path>
                  </a:pathLst>
                </a:custGeom>
                <a:solidFill>
                  <a:srgbClr val="FF66F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</p:grpSp>
          <p:sp>
            <p:nvSpPr>
              <p:cNvPr id="287" name="正方形/長方形 286"/>
              <p:cNvSpPr/>
              <p:nvPr/>
            </p:nvSpPr>
            <p:spPr>
              <a:xfrm>
                <a:off x="3211081" y="1525873"/>
                <a:ext cx="3110384" cy="1353091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ja-JP" altLang="en-US" sz="2000" b="0" cap="none" spc="0" dirty="0" smtClean="0">
                    <a:ln w="18415" cmpd="sng">
                      <a:solidFill>
                        <a:sysClr val="windowText" lastClr="000000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</a:rPr>
                  <a:t>もんだい</a:t>
                </a:r>
                <a:endParaRPr lang="ja-JP" altLang="en-US" sz="2000" b="0" cap="none" spc="0" dirty="0">
                  <a:ln w="18415" cmpd="sng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endParaRPr>
              </a:p>
            </p:txBody>
          </p:sp>
        </p:grpSp>
      </p:grpSp>
      <p:grpSp>
        <p:nvGrpSpPr>
          <p:cNvPr id="525" name="グループ化 524"/>
          <p:cNvGrpSpPr/>
          <p:nvPr/>
        </p:nvGrpSpPr>
        <p:grpSpPr>
          <a:xfrm>
            <a:off x="204563" y="7940322"/>
            <a:ext cx="4054847" cy="3284320"/>
            <a:chOff x="251520" y="223672"/>
            <a:chExt cx="8520542" cy="6246234"/>
          </a:xfrm>
        </p:grpSpPr>
        <p:grpSp>
          <p:nvGrpSpPr>
            <p:cNvPr id="526" name="グループ化 525"/>
            <p:cNvGrpSpPr/>
            <p:nvPr/>
          </p:nvGrpSpPr>
          <p:grpSpPr>
            <a:xfrm>
              <a:off x="251520" y="260648"/>
              <a:ext cx="1455374" cy="1384722"/>
              <a:chOff x="2744777" y="1484784"/>
              <a:chExt cx="4050390" cy="4682851"/>
            </a:xfrm>
          </p:grpSpPr>
          <p:grpSp>
            <p:nvGrpSpPr>
              <p:cNvPr id="774" name="グループ化 773"/>
              <p:cNvGrpSpPr/>
              <p:nvPr/>
            </p:nvGrpSpPr>
            <p:grpSpPr>
              <a:xfrm>
                <a:off x="2744777" y="1484784"/>
                <a:ext cx="4050390" cy="4682851"/>
                <a:chOff x="2668961" y="1844824"/>
                <a:chExt cx="4050390" cy="4682851"/>
              </a:xfrm>
            </p:grpSpPr>
            <p:sp>
              <p:nvSpPr>
                <p:cNvPr id="779" name="フリーフォーム 778"/>
                <p:cNvSpPr/>
                <p:nvPr/>
              </p:nvSpPr>
              <p:spPr>
                <a:xfrm>
                  <a:off x="2668961" y="1844824"/>
                  <a:ext cx="4050390" cy="4682851"/>
                </a:xfrm>
                <a:custGeom>
                  <a:avLst/>
                  <a:gdLst>
                    <a:gd name="connsiteX0" fmla="*/ 1277497 w 4050390"/>
                    <a:gd name="connsiteY0" fmla="*/ 35515 h 4334120"/>
                    <a:gd name="connsiteX1" fmla="*/ 747410 w 4050390"/>
                    <a:gd name="connsiteY1" fmla="*/ 287306 h 4334120"/>
                    <a:gd name="connsiteX2" fmla="*/ 349845 w 4050390"/>
                    <a:gd name="connsiteY2" fmla="*/ 936663 h 4334120"/>
                    <a:gd name="connsiteX3" fmla="*/ 190819 w 4050390"/>
                    <a:gd name="connsiteY3" fmla="*/ 2672698 h 4334120"/>
                    <a:gd name="connsiteX4" fmla="*/ 204071 w 4050390"/>
                    <a:gd name="connsiteY4" fmla="*/ 4209950 h 4334120"/>
                    <a:gd name="connsiteX5" fmla="*/ 270332 w 4050390"/>
                    <a:gd name="connsiteY5" fmla="*/ 4249706 h 4334120"/>
                    <a:gd name="connsiteX6" fmla="*/ 3649637 w 4050390"/>
                    <a:gd name="connsiteY6" fmla="*/ 4302715 h 4334120"/>
                    <a:gd name="connsiteX7" fmla="*/ 4020697 w 4050390"/>
                    <a:gd name="connsiteY7" fmla="*/ 4249706 h 4334120"/>
                    <a:gd name="connsiteX8" fmla="*/ 3967689 w 4050390"/>
                    <a:gd name="connsiteY8" fmla="*/ 4156941 h 4334120"/>
                    <a:gd name="connsiteX9" fmla="*/ 3914680 w 4050390"/>
                    <a:gd name="connsiteY9" fmla="*/ 2526924 h 4334120"/>
                    <a:gd name="connsiteX10" fmla="*/ 3768906 w 4050390"/>
                    <a:gd name="connsiteY10" fmla="*/ 578854 h 4334120"/>
                    <a:gd name="connsiteX11" fmla="*/ 2152141 w 4050390"/>
                    <a:gd name="connsiteY11" fmla="*/ 22263 h 4334120"/>
                    <a:gd name="connsiteX12" fmla="*/ 1065463 w 4050390"/>
                    <a:gd name="connsiteY12" fmla="*/ 101776 h 4334120"/>
                    <a:gd name="connsiteX13" fmla="*/ 1065463 w 4050390"/>
                    <a:gd name="connsiteY13" fmla="*/ 101776 h 43341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4050390" h="4334120">
                      <a:moveTo>
                        <a:pt x="1277497" y="35515"/>
                      </a:moveTo>
                      <a:cubicBezTo>
                        <a:pt x="1089758" y="86315"/>
                        <a:pt x="902019" y="137115"/>
                        <a:pt x="747410" y="287306"/>
                      </a:cubicBezTo>
                      <a:cubicBezTo>
                        <a:pt x="592801" y="437497"/>
                        <a:pt x="442610" y="539098"/>
                        <a:pt x="349845" y="936663"/>
                      </a:cubicBezTo>
                      <a:cubicBezTo>
                        <a:pt x="257080" y="1334228"/>
                        <a:pt x="215115" y="2127150"/>
                        <a:pt x="190819" y="2672698"/>
                      </a:cubicBezTo>
                      <a:cubicBezTo>
                        <a:pt x="166523" y="3218246"/>
                        <a:pt x="190819" y="3947115"/>
                        <a:pt x="204071" y="4209950"/>
                      </a:cubicBezTo>
                      <a:cubicBezTo>
                        <a:pt x="217323" y="4472785"/>
                        <a:pt x="-303929" y="4234245"/>
                        <a:pt x="270332" y="4249706"/>
                      </a:cubicBezTo>
                      <a:cubicBezTo>
                        <a:pt x="844593" y="4265167"/>
                        <a:pt x="3024576" y="4302715"/>
                        <a:pt x="3649637" y="4302715"/>
                      </a:cubicBezTo>
                      <a:cubicBezTo>
                        <a:pt x="4274698" y="4302715"/>
                        <a:pt x="3967688" y="4274002"/>
                        <a:pt x="4020697" y="4249706"/>
                      </a:cubicBezTo>
                      <a:cubicBezTo>
                        <a:pt x="4073706" y="4225410"/>
                        <a:pt x="3985359" y="4444071"/>
                        <a:pt x="3967689" y="4156941"/>
                      </a:cubicBezTo>
                      <a:cubicBezTo>
                        <a:pt x="3950020" y="3869811"/>
                        <a:pt x="3947811" y="3123272"/>
                        <a:pt x="3914680" y="2526924"/>
                      </a:cubicBezTo>
                      <a:cubicBezTo>
                        <a:pt x="3881550" y="1930576"/>
                        <a:pt x="4062663" y="996298"/>
                        <a:pt x="3768906" y="578854"/>
                      </a:cubicBezTo>
                      <a:cubicBezTo>
                        <a:pt x="3475150" y="161411"/>
                        <a:pt x="2602715" y="101776"/>
                        <a:pt x="2152141" y="22263"/>
                      </a:cubicBezTo>
                      <a:cubicBezTo>
                        <a:pt x="1701567" y="-57250"/>
                        <a:pt x="1065463" y="101776"/>
                        <a:pt x="1065463" y="101776"/>
                      </a:cubicBezTo>
                      <a:lnTo>
                        <a:pt x="1065463" y="101776"/>
                      </a:lnTo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780" name="円/楕円 779"/>
                <p:cNvSpPr/>
                <p:nvPr/>
              </p:nvSpPr>
              <p:spPr>
                <a:xfrm>
                  <a:off x="3539968" y="2708920"/>
                  <a:ext cx="864096" cy="864096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781" name="弦 780"/>
                <p:cNvSpPr/>
                <p:nvPr/>
              </p:nvSpPr>
              <p:spPr>
                <a:xfrm rot="17413514">
                  <a:off x="3511875" y="2740803"/>
                  <a:ext cx="863204" cy="848977"/>
                </a:xfrm>
                <a:prstGeom prst="chord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782" name="円/楕円 781"/>
                <p:cNvSpPr/>
                <p:nvPr/>
              </p:nvSpPr>
              <p:spPr>
                <a:xfrm>
                  <a:off x="4913988" y="2708920"/>
                  <a:ext cx="864096" cy="864096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783" name="弦 782"/>
                <p:cNvSpPr/>
                <p:nvPr/>
              </p:nvSpPr>
              <p:spPr>
                <a:xfrm rot="17413514">
                  <a:off x="4885895" y="2740803"/>
                  <a:ext cx="863204" cy="848977"/>
                </a:xfrm>
                <a:prstGeom prst="chord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784" name="円/楕円 783"/>
                <p:cNvSpPr/>
                <p:nvPr/>
              </p:nvSpPr>
              <p:spPr>
                <a:xfrm>
                  <a:off x="3779912" y="2996952"/>
                  <a:ext cx="360040" cy="28803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785" name="円/楕円 784"/>
                <p:cNvSpPr/>
                <p:nvPr/>
              </p:nvSpPr>
              <p:spPr>
                <a:xfrm>
                  <a:off x="5137477" y="3021275"/>
                  <a:ext cx="360040" cy="28803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</p:grpSp>
          <p:grpSp>
            <p:nvGrpSpPr>
              <p:cNvPr id="775" name="グループ化 774"/>
              <p:cNvGrpSpPr/>
              <p:nvPr/>
            </p:nvGrpSpPr>
            <p:grpSpPr>
              <a:xfrm>
                <a:off x="4333282" y="3948385"/>
                <a:ext cx="880011" cy="701173"/>
                <a:chOff x="4109793" y="3844323"/>
                <a:chExt cx="1216771" cy="701173"/>
              </a:xfrm>
            </p:grpSpPr>
            <p:sp>
              <p:nvSpPr>
                <p:cNvPr id="777" name="フリーフォーム 776"/>
                <p:cNvSpPr/>
                <p:nvPr/>
              </p:nvSpPr>
              <p:spPr>
                <a:xfrm>
                  <a:off x="4109793" y="4052449"/>
                  <a:ext cx="1204329" cy="493047"/>
                </a:xfrm>
                <a:custGeom>
                  <a:avLst/>
                  <a:gdLst>
                    <a:gd name="connsiteX0" fmla="*/ 700746 w 1204329"/>
                    <a:gd name="connsiteY0" fmla="*/ 188247 h 493047"/>
                    <a:gd name="connsiteX1" fmla="*/ 528468 w 1204329"/>
                    <a:gd name="connsiteY1" fmla="*/ 201499 h 493047"/>
                    <a:gd name="connsiteX2" fmla="*/ 448955 w 1204329"/>
                    <a:gd name="connsiteY2" fmla="*/ 228003 h 493047"/>
                    <a:gd name="connsiteX3" fmla="*/ 369442 w 1204329"/>
                    <a:gd name="connsiteY3" fmla="*/ 281012 h 493047"/>
                    <a:gd name="connsiteX4" fmla="*/ 303181 w 1204329"/>
                    <a:gd name="connsiteY4" fmla="*/ 334021 h 493047"/>
                    <a:gd name="connsiteX5" fmla="*/ 236920 w 1204329"/>
                    <a:gd name="connsiteY5" fmla="*/ 400281 h 493047"/>
                    <a:gd name="connsiteX6" fmla="*/ 170659 w 1204329"/>
                    <a:gd name="connsiteY6" fmla="*/ 440038 h 493047"/>
                    <a:gd name="connsiteX7" fmla="*/ 130903 w 1204329"/>
                    <a:gd name="connsiteY7" fmla="*/ 466542 h 493047"/>
                    <a:gd name="connsiteX8" fmla="*/ 51390 w 1204329"/>
                    <a:gd name="connsiteY8" fmla="*/ 493047 h 493047"/>
                    <a:gd name="connsiteX9" fmla="*/ 24885 w 1204329"/>
                    <a:gd name="connsiteY9" fmla="*/ 347273 h 493047"/>
                    <a:gd name="connsiteX10" fmla="*/ 64642 w 1204329"/>
                    <a:gd name="connsiteY10" fmla="*/ 281012 h 493047"/>
                    <a:gd name="connsiteX11" fmla="*/ 91146 w 1204329"/>
                    <a:gd name="connsiteY11" fmla="*/ 241255 h 493047"/>
                    <a:gd name="connsiteX12" fmla="*/ 170659 w 1204329"/>
                    <a:gd name="connsiteY12" fmla="*/ 201499 h 493047"/>
                    <a:gd name="connsiteX13" fmla="*/ 250172 w 1204329"/>
                    <a:gd name="connsiteY13" fmla="*/ 135238 h 493047"/>
                    <a:gd name="connsiteX14" fmla="*/ 276677 w 1204329"/>
                    <a:gd name="connsiteY14" fmla="*/ 108734 h 493047"/>
                    <a:gd name="connsiteX15" fmla="*/ 329685 w 1204329"/>
                    <a:gd name="connsiteY15" fmla="*/ 82229 h 493047"/>
                    <a:gd name="connsiteX16" fmla="*/ 409198 w 1204329"/>
                    <a:gd name="connsiteY16" fmla="*/ 42473 h 493047"/>
                    <a:gd name="connsiteX17" fmla="*/ 448955 w 1204329"/>
                    <a:gd name="connsiteY17" fmla="*/ 15968 h 493047"/>
                    <a:gd name="connsiteX18" fmla="*/ 806764 w 1204329"/>
                    <a:gd name="connsiteY18" fmla="*/ 15968 h 493047"/>
                    <a:gd name="connsiteX19" fmla="*/ 926033 w 1204329"/>
                    <a:gd name="connsiteY19" fmla="*/ 42473 h 493047"/>
                    <a:gd name="connsiteX20" fmla="*/ 1005546 w 1204329"/>
                    <a:gd name="connsiteY20" fmla="*/ 68977 h 493047"/>
                    <a:gd name="connsiteX21" fmla="*/ 1045303 w 1204329"/>
                    <a:gd name="connsiteY21" fmla="*/ 95481 h 493047"/>
                    <a:gd name="connsiteX22" fmla="*/ 1071807 w 1204329"/>
                    <a:gd name="connsiteY22" fmla="*/ 121986 h 493047"/>
                    <a:gd name="connsiteX23" fmla="*/ 1111564 w 1204329"/>
                    <a:gd name="connsiteY23" fmla="*/ 135238 h 493047"/>
                    <a:gd name="connsiteX24" fmla="*/ 1151320 w 1204329"/>
                    <a:gd name="connsiteY24" fmla="*/ 161742 h 493047"/>
                    <a:gd name="connsiteX25" fmla="*/ 1204329 w 1204329"/>
                    <a:gd name="connsiteY25" fmla="*/ 228003 h 493047"/>
                    <a:gd name="connsiteX26" fmla="*/ 1191077 w 1204329"/>
                    <a:gd name="connsiteY26" fmla="*/ 320768 h 493047"/>
                    <a:gd name="connsiteX27" fmla="*/ 1164572 w 1204329"/>
                    <a:gd name="connsiteY27" fmla="*/ 347273 h 493047"/>
                    <a:gd name="connsiteX28" fmla="*/ 1098311 w 1204329"/>
                    <a:gd name="connsiteY28" fmla="*/ 334021 h 493047"/>
                    <a:gd name="connsiteX29" fmla="*/ 1018798 w 1204329"/>
                    <a:gd name="connsiteY29" fmla="*/ 307516 h 493047"/>
                    <a:gd name="connsiteX30" fmla="*/ 979042 w 1204329"/>
                    <a:gd name="connsiteY30" fmla="*/ 281012 h 493047"/>
                    <a:gd name="connsiteX31" fmla="*/ 939285 w 1204329"/>
                    <a:gd name="connsiteY31" fmla="*/ 267760 h 493047"/>
                    <a:gd name="connsiteX32" fmla="*/ 912781 w 1204329"/>
                    <a:gd name="connsiteY32" fmla="*/ 241255 h 493047"/>
                    <a:gd name="connsiteX33" fmla="*/ 873024 w 1204329"/>
                    <a:gd name="connsiteY33" fmla="*/ 228003 h 493047"/>
                    <a:gd name="connsiteX34" fmla="*/ 727250 w 1204329"/>
                    <a:gd name="connsiteY34" fmla="*/ 201499 h 493047"/>
                    <a:gd name="connsiteX35" fmla="*/ 674242 w 1204329"/>
                    <a:gd name="connsiteY35" fmla="*/ 188247 h 493047"/>
                    <a:gd name="connsiteX36" fmla="*/ 581477 w 1204329"/>
                    <a:gd name="connsiteY36" fmla="*/ 201499 h 493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1204329" h="493047">
                      <a:moveTo>
                        <a:pt x="700746" y="188247"/>
                      </a:moveTo>
                      <a:cubicBezTo>
                        <a:pt x="643320" y="192664"/>
                        <a:pt x="585359" y="192516"/>
                        <a:pt x="528468" y="201499"/>
                      </a:cubicBezTo>
                      <a:cubicBezTo>
                        <a:pt x="500872" y="205856"/>
                        <a:pt x="448955" y="228003"/>
                        <a:pt x="448955" y="228003"/>
                      </a:cubicBezTo>
                      <a:cubicBezTo>
                        <a:pt x="422451" y="245673"/>
                        <a:pt x="391967" y="258488"/>
                        <a:pt x="369442" y="281012"/>
                      </a:cubicBezTo>
                      <a:cubicBezTo>
                        <a:pt x="331675" y="318778"/>
                        <a:pt x="353333" y="300585"/>
                        <a:pt x="303181" y="334021"/>
                      </a:cubicBezTo>
                      <a:cubicBezTo>
                        <a:pt x="257744" y="402177"/>
                        <a:pt x="300028" y="349795"/>
                        <a:pt x="236920" y="400281"/>
                      </a:cubicBezTo>
                      <a:cubicBezTo>
                        <a:pt x="184944" y="441862"/>
                        <a:pt x="239704" y="417023"/>
                        <a:pt x="170659" y="440038"/>
                      </a:cubicBezTo>
                      <a:cubicBezTo>
                        <a:pt x="157407" y="448873"/>
                        <a:pt x="145457" y="460073"/>
                        <a:pt x="130903" y="466542"/>
                      </a:cubicBezTo>
                      <a:cubicBezTo>
                        <a:pt x="105373" y="477889"/>
                        <a:pt x="51390" y="493047"/>
                        <a:pt x="51390" y="493047"/>
                      </a:cubicBezTo>
                      <a:cubicBezTo>
                        <a:pt x="-28123" y="466541"/>
                        <a:pt x="2744" y="491194"/>
                        <a:pt x="24885" y="347273"/>
                      </a:cubicBezTo>
                      <a:cubicBezTo>
                        <a:pt x="32557" y="297406"/>
                        <a:pt x="36784" y="315834"/>
                        <a:pt x="64642" y="281012"/>
                      </a:cubicBezTo>
                      <a:cubicBezTo>
                        <a:pt x="74592" y="268575"/>
                        <a:pt x="79884" y="252517"/>
                        <a:pt x="91146" y="241255"/>
                      </a:cubicBezTo>
                      <a:cubicBezTo>
                        <a:pt x="116835" y="215566"/>
                        <a:pt x="138325" y="212277"/>
                        <a:pt x="170659" y="201499"/>
                      </a:cubicBezTo>
                      <a:cubicBezTo>
                        <a:pt x="253702" y="90775"/>
                        <a:pt x="167387" y="184908"/>
                        <a:pt x="250172" y="135238"/>
                      </a:cubicBezTo>
                      <a:cubicBezTo>
                        <a:pt x="260886" y="128810"/>
                        <a:pt x="266281" y="115665"/>
                        <a:pt x="276677" y="108734"/>
                      </a:cubicBezTo>
                      <a:cubicBezTo>
                        <a:pt x="293114" y="97776"/>
                        <a:pt x="312533" y="92030"/>
                        <a:pt x="329685" y="82229"/>
                      </a:cubicBezTo>
                      <a:cubicBezTo>
                        <a:pt x="401612" y="41128"/>
                        <a:pt x="336312" y="66768"/>
                        <a:pt x="409198" y="42473"/>
                      </a:cubicBezTo>
                      <a:cubicBezTo>
                        <a:pt x="422450" y="33638"/>
                        <a:pt x="434042" y="21561"/>
                        <a:pt x="448955" y="15968"/>
                      </a:cubicBezTo>
                      <a:cubicBezTo>
                        <a:pt x="543325" y="-19421"/>
                        <a:pt x="783320" y="14902"/>
                        <a:pt x="806764" y="15968"/>
                      </a:cubicBezTo>
                      <a:cubicBezTo>
                        <a:pt x="844585" y="23533"/>
                        <a:pt x="888610" y="31246"/>
                        <a:pt x="926033" y="42473"/>
                      </a:cubicBezTo>
                      <a:cubicBezTo>
                        <a:pt x="952793" y="50501"/>
                        <a:pt x="982300" y="53480"/>
                        <a:pt x="1005546" y="68977"/>
                      </a:cubicBezTo>
                      <a:cubicBezTo>
                        <a:pt x="1018798" y="77812"/>
                        <a:pt x="1032866" y="85531"/>
                        <a:pt x="1045303" y="95481"/>
                      </a:cubicBezTo>
                      <a:cubicBezTo>
                        <a:pt x="1055059" y="103286"/>
                        <a:pt x="1061093" y="115558"/>
                        <a:pt x="1071807" y="121986"/>
                      </a:cubicBezTo>
                      <a:cubicBezTo>
                        <a:pt x="1083785" y="129173"/>
                        <a:pt x="1098312" y="130821"/>
                        <a:pt x="1111564" y="135238"/>
                      </a:cubicBezTo>
                      <a:cubicBezTo>
                        <a:pt x="1124816" y="144073"/>
                        <a:pt x="1138883" y="151792"/>
                        <a:pt x="1151320" y="161742"/>
                      </a:cubicBezTo>
                      <a:cubicBezTo>
                        <a:pt x="1178293" y="183321"/>
                        <a:pt x="1184651" y="198487"/>
                        <a:pt x="1204329" y="228003"/>
                      </a:cubicBezTo>
                      <a:cubicBezTo>
                        <a:pt x="1199912" y="258925"/>
                        <a:pt x="1200955" y="291135"/>
                        <a:pt x="1191077" y="320768"/>
                      </a:cubicBezTo>
                      <a:cubicBezTo>
                        <a:pt x="1187126" y="332621"/>
                        <a:pt x="1176941" y="345506"/>
                        <a:pt x="1164572" y="347273"/>
                      </a:cubicBezTo>
                      <a:cubicBezTo>
                        <a:pt x="1142274" y="350459"/>
                        <a:pt x="1120042" y="339948"/>
                        <a:pt x="1098311" y="334021"/>
                      </a:cubicBezTo>
                      <a:cubicBezTo>
                        <a:pt x="1071357" y="326670"/>
                        <a:pt x="1018798" y="307516"/>
                        <a:pt x="1018798" y="307516"/>
                      </a:cubicBezTo>
                      <a:cubicBezTo>
                        <a:pt x="1005546" y="298681"/>
                        <a:pt x="993288" y="288135"/>
                        <a:pt x="979042" y="281012"/>
                      </a:cubicBezTo>
                      <a:cubicBezTo>
                        <a:pt x="966548" y="274765"/>
                        <a:pt x="951263" y="274947"/>
                        <a:pt x="939285" y="267760"/>
                      </a:cubicBezTo>
                      <a:cubicBezTo>
                        <a:pt x="928571" y="261332"/>
                        <a:pt x="923495" y="247683"/>
                        <a:pt x="912781" y="241255"/>
                      </a:cubicBezTo>
                      <a:cubicBezTo>
                        <a:pt x="900803" y="234068"/>
                        <a:pt x="886456" y="231841"/>
                        <a:pt x="873024" y="228003"/>
                      </a:cubicBezTo>
                      <a:cubicBezTo>
                        <a:pt x="794122" y="205460"/>
                        <a:pt x="830484" y="220269"/>
                        <a:pt x="727250" y="201499"/>
                      </a:cubicBezTo>
                      <a:cubicBezTo>
                        <a:pt x="709331" y="198241"/>
                        <a:pt x="691911" y="192664"/>
                        <a:pt x="674242" y="188247"/>
                      </a:cubicBezTo>
                      <a:cubicBezTo>
                        <a:pt x="590372" y="202225"/>
                        <a:pt x="621599" y="201499"/>
                        <a:pt x="581477" y="201499"/>
                      </a:cubicBezTo>
                    </a:path>
                  </a:pathLst>
                </a:custGeom>
                <a:solidFill>
                  <a:srgbClr val="FF66F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778" name="フリーフォーム 777"/>
                <p:cNvSpPr/>
                <p:nvPr/>
              </p:nvSpPr>
              <p:spPr>
                <a:xfrm>
                  <a:off x="4122235" y="3844323"/>
                  <a:ext cx="1204329" cy="493047"/>
                </a:xfrm>
                <a:custGeom>
                  <a:avLst/>
                  <a:gdLst>
                    <a:gd name="connsiteX0" fmla="*/ 700746 w 1204329"/>
                    <a:gd name="connsiteY0" fmla="*/ 188247 h 493047"/>
                    <a:gd name="connsiteX1" fmla="*/ 528468 w 1204329"/>
                    <a:gd name="connsiteY1" fmla="*/ 201499 h 493047"/>
                    <a:gd name="connsiteX2" fmla="*/ 448955 w 1204329"/>
                    <a:gd name="connsiteY2" fmla="*/ 228003 h 493047"/>
                    <a:gd name="connsiteX3" fmla="*/ 369442 w 1204329"/>
                    <a:gd name="connsiteY3" fmla="*/ 281012 h 493047"/>
                    <a:gd name="connsiteX4" fmla="*/ 303181 w 1204329"/>
                    <a:gd name="connsiteY4" fmla="*/ 334021 h 493047"/>
                    <a:gd name="connsiteX5" fmla="*/ 236920 w 1204329"/>
                    <a:gd name="connsiteY5" fmla="*/ 400281 h 493047"/>
                    <a:gd name="connsiteX6" fmla="*/ 170659 w 1204329"/>
                    <a:gd name="connsiteY6" fmla="*/ 440038 h 493047"/>
                    <a:gd name="connsiteX7" fmla="*/ 130903 w 1204329"/>
                    <a:gd name="connsiteY7" fmla="*/ 466542 h 493047"/>
                    <a:gd name="connsiteX8" fmla="*/ 51390 w 1204329"/>
                    <a:gd name="connsiteY8" fmla="*/ 493047 h 493047"/>
                    <a:gd name="connsiteX9" fmla="*/ 24885 w 1204329"/>
                    <a:gd name="connsiteY9" fmla="*/ 347273 h 493047"/>
                    <a:gd name="connsiteX10" fmla="*/ 64642 w 1204329"/>
                    <a:gd name="connsiteY10" fmla="*/ 281012 h 493047"/>
                    <a:gd name="connsiteX11" fmla="*/ 91146 w 1204329"/>
                    <a:gd name="connsiteY11" fmla="*/ 241255 h 493047"/>
                    <a:gd name="connsiteX12" fmla="*/ 170659 w 1204329"/>
                    <a:gd name="connsiteY12" fmla="*/ 201499 h 493047"/>
                    <a:gd name="connsiteX13" fmla="*/ 250172 w 1204329"/>
                    <a:gd name="connsiteY13" fmla="*/ 135238 h 493047"/>
                    <a:gd name="connsiteX14" fmla="*/ 276677 w 1204329"/>
                    <a:gd name="connsiteY14" fmla="*/ 108734 h 493047"/>
                    <a:gd name="connsiteX15" fmla="*/ 329685 w 1204329"/>
                    <a:gd name="connsiteY15" fmla="*/ 82229 h 493047"/>
                    <a:gd name="connsiteX16" fmla="*/ 409198 w 1204329"/>
                    <a:gd name="connsiteY16" fmla="*/ 42473 h 493047"/>
                    <a:gd name="connsiteX17" fmla="*/ 448955 w 1204329"/>
                    <a:gd name="connsiteY17" fmla="*/ 15968 h 493047"/>
                    <a:gd name="connsiteX18" fmla="*/ 806764 w 1204329"/>
                    <a:gd name="connsiteY18" fmla="*/ 15968 h 493047"/>
                    <a:gd name="connsiteX19" fmla="*/ 926033 w 1204329"/>
                    <a:gd name="connsiteY19" fmla="*/ 42473 h 493047"/>
                    <a:gd name="connsiteX20" fmla="*/ 1005546 w 1204329"/>
                    <a:gd name="connsiteY20" fmla="*/ 68977 h 493047"/>
                    <a:gd name="connsiteX21" fmla="*/ 1045303 w 1204329"/>
                    <a:gd name="connsiteY21" fmla="*/ 95481 h 493047"/>
                    <a:gd name="connsiteX22" fmla="*/ 1071807 w 1204329"/>
                    <a:gd name="connsiteY22" fmla="*/ 121986 h 493047"/>
                    <a:gd name="connsiteX23" fmla="*/ 1111564 w 1204329"/>
                    <a:gd name="connsiteY23" fmla="*/ 135238 h 493047"/>
                    <a:gd name="connsiteX24" fmla="*/ 1151320 w 1204329"/>
                    <a:gd name="connsiteY24" fmla="*/ 161742 h 493047"/>
                    <a:gd name="connsiteX25" fmla="*/ 1204329 w 1204329"/>
                    <a:gd name="connsiteY25" fmla="*/ 228003 h 493047"/>
                    <a:gd name="connsiteX26" fmla="*/ 1191077 w 1204329"/>
                    <a:gd name="connsiteY26" fmla="*/ 320768 h 493047"/>
                    <a:gd name="connsiteX27" fmla="*/ 1164572 w 1204329"/>
                    <a:gd name="connsiteY27" fmla="*/ 347273 h 493047"/>
                    <a:gd name="connsiteX28" fmla="*/ 1098311 w 1204329"/>
                    <a:gd name="connsiteY28" fmla="*/ 334021 h 493047"/>
                    <a:gd name="connsiteX29" fmla="*/ 1018798 w 1204329"/>
                    <a:gd name="connsiteY29" fmla="*/ 307516 h 493047"/>
                    <a:gd name="connsiteX30" fmla="*/ 979042 w 1204329"/>
                    <a:gd name="connsiteY30" fmla="*/ 281012 h 493047"/>
                    <a:gd name="connsiteX31" fmla="*/ 939285 w 1204329"/>
                    <a:gd name="connsiteY31" fmla="*/ 267760 h 493047"/>
                    <a:gd name="connsiteX32" fmla="*/ 912781 w 1204329"/>
                    <a:gd name="connsiteY32" fmla="*/ 241255 h 493047"/>
                    <a:gd name="connsiteX33" fmla="*/ 873024 w 1204329"/>
                    <a:gd name="connsiteY33" fmla="*/ 228003 h 493047"/>
                    <a:gd name="connsiteX34" fmla="*/ 727250 w 1204329"/>
                    <a:gd name="connsiteY34" fmla="*/ 201499 h 493047"/>
                    <a:gd name="connsiteX35" fmla="*/ 674242 w 1204329"/>
                    <a:gd name="connsiteY35" fmla="*/ 188247 h 493047"/>
                    <a:gd name="connsiteX36" fmla="*/ 581477 w 1204329"/>
                    <a:gd name="connsiteY36" fmla="*/ 201499 h 493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1204329" h="493047">
                      <a:moveTo>
                        <a:pt x="700746" y="188247"/>
                      </a:moveTo>
                      <a:cubicBezTo>
                        <a:pt x="643320" y="192664"/>
                        <a:pt x="585359" y="192516"/>
                        <a:pt x="528468" y="201499"/>
                      </a:cubicBezTo>
                      <a:cubicBezTo>
                        <a:pt x="500872" y="205856"/>
                        <a:pt x="448955" y="228003"/>
                        <a:pt x="448955" y="228003"/>
                      </a:cubicBezTo>
                      <a:cubicBezTo>
                        <a:pt x="422451" y="245673"/>
                        <a:pt x="391967" y="258488"/>
                        <a:pt x="369442" y="281012"/>
                      </a:cubicBezTo>
                      <a:cubicBezTo>
                        <a:pt x="331675" y="318778"/>
                        <a:pt x="353333" y="300585"/>
                        <a:pt x="303181" y="334021"/>
                      </a:cubicBezTo>
                      <a:cubicBezTo>
                        <a:pt x="257744" y="402177"/>
                        <a:pt x="300028" y="349795"/>
                        <a:pt x="236920" y="400281"/>
                      </a:cubicBezTo>
                      <a:cubicBezTo>
                        <a:pt x="184944" y="441862"/>
                        <a:pt x="239704" y="417023"/>
                        <a:pt x="170659" y="440038"/>
                      </a:cubicBezTo>
                      <a:cubicBezTo>
                        <a:pt x="157407" y="448873"/>
                        <a:pt x="145457" y="460073"/>
                        <a:pt x="130903" y="466542"/>
                      </a:cubicBezTo>
                      <a:cubicBezTo>
                        <a:pt x="105373" y="477889"/>
                        <a:pt x="51390" y="493047"/>
                        <a:pt x="51390" y="493047"/>
                      </a:cubicBezTo>
                      <a:cubicBezTo>
                        <a:pt x="-28123" y="466541"/>
                        <a:pt x="2744" y="491194"/>
                        <a:pt x="24885" y="347273"/>
                      </a:cubicBezTo>
                      <a:cubicBezTo>
                        <a:pt x="32557" y="297406"/>
                        <a:pt x="36784" y="315834"/>
                        <a:pt x="64642" y="281012"/>
                      </a:cubicBezTo>
                      <a:cubicBezTo>
                        <a:pt x="74592" y="268575"/>
                        <a:pt x="79884" y="252517"/>
                        <a:pt x="91146" y="241255"/>
                      </a:cubicBezTo>
                      <a:cubicBezTo>
                        <a:pt x="116835" y="215566"/>
                        <a:pt x="138325" y="212277"/>
                        <a:pt x="170659" y="201499"/>
                      </a:cubicBezTo>
                      <a:cubicBezTo>
                        <a:pt x="253702" y="90775"/>
                        <a:pt x="167387" y="184908"/>
                        <a:pt x="250172" y="135238"/>
                      </a:cubicBezTo>
                      <a:cubicBezTo>
                        <a:pt x="260886" y="128810"/>
                        <a:pt x="266281" y="115665"/>
                        <a:pt x="276677" y="108734"/>
                      </a:cubicBezTo>
                      <a:cubicBezTo>
                        <a:pt x="293114" y="97776"/>
                        <a:pt x="312533" y="92030"/>
                        <a:pt x="329685" y="82229"/>
                      </a:cubicBezTo>
                      <a:cubicBezTo>
                        <a:pt x="401612" y="41128"/>
                        <a:pt x="336312" y="66768"/>
                        <a:pt x="409198" y="42473"/>
                      </a:cubicBezTo>
                      <a:cubicBezTo>
                        <a:pt x="422450" y="33638"/>
                        <a:pt x="434042" y="21561"/>
                        <a:pt x="448955" y="15968"/>
                      </a:cubicBezTo>
                      <a:cubicBezTo>
                        <a:pt x="543325" y="-19421"/>
                        <a:pt x="783320" y="14902"/>
                        <a:pt x="806764" y="15968"/>
                      </a:cubicBezTo>
                      <a:cubicBezTo>
                        <a:pt x="844585" y="23533"/>
                        <a:pt x="888610" y="31246"/>
                        <a:pt x="926033" y="42473"/>
                      </a:cubicBezTo>
                      <a:cubicBezTo>
                        <a:pt x="952793" y="50501"/>
                        <a:pt x="982300" y="53480"/>
                        <a:pt x="1005546" y="68977"/>
                      </a:cubicBezTo>
                      <a:cubicBezTo>
                        <a:pt x="1018798" y="77812"/>
                        <a:pt x="1032866" y="85531"/>
                        <a:pt x="1045303" y="95481"/>
                      </a:cubicBezTo>
                      <a:cubicBezTo>
                        <a:pt x="1055059" y="103286"/>
                        <a:pt x="1061093" y="115558"/>
                        <a:pt x="1071807" y="121986"/>
                      </a:cubicBezTo>
                      <a:cubicBezTo>
                        <a:pt x="1083785" y="129173"/>
                        <a:pt x="1098312" y="130821"/>
                        <a:pt x="1111564" y="135238"/>
                      </a:cubicBezTo>
                      <a:cubicBezTo>
                        <a:pt x="1124816" y="144073"/>
                        <a:pt x="1138883" y="151792"/>
                        <a:pt x="1151320" y="161742"/>
                      </a:cubicBezTo>
                      <a:cubicBezTo>
                        <a:pt x="1178293" y="183321"/>
                        <a:pt x="1184651" y="198487"/>
                        <a:pt x="1204329" y="228003"/>
                      </a:cubicBezTo>
                      <a:cubicBezTo>
                        <a:pt x="1199912" y="258925"/>
                        <a:pt x="1200955" y="291135"/>
                        <a:pt x="1191077" y="320768"/>
                      </a:cubicBezTo>
                      <a:cubicBezTo>
                        <a:pt x="1187126" y="332621"/>
                        <a:pt x="1176941" y="345506"/>
                        <a:pt x="1164572" y="347273"/>
                      </a:cubicBezTo>
                      <a:cubicBezTo>
                        <a:pt x="1142274" y="350459"/>
                        <a:pt x="1120042" y="339948"/>
                        <a:pt x="1098311" y="334021"/>
                      </a:cubicBezTo>
                      <a:cubicBezTo>
                        <a:pt x="1071357" y="326670"/>
                        <a:pt x="1018798" y="307516"/>
                        <a:pt x="1018798" y="307516"/>
                      </a:cubicBezTo>
                      <a:cubicBezTo>
                        <a:pt x="1005546" y="298681"/>
                        <a:pt x="993288" y="288135"/>
                        <a:pt x="979042" y="281012"/>
                      </a:cubicBezTo>
                      <a:cubicBezTo>
                        <a:pt x="966548" y="274765"/>
                        <a:pt x="951263" y="274947"/>
                        <a:pt x="939285" y="267760"/>
                      </a:cubicBezTo>
                      <a:cubicBezTo>
                        <a:pt x="928571" y="261332"/>
                        <a:pt x="923495" y="247683"/>
                        <a:pt x="912781" y="241255"/>
                      </a:cubicBezTo>
                      <a:cubicBezTo>
                        <a:pt x="900803" y="234068"/>
                        <a:pt x="886456" y="231841"/>
                        <a:pt x="873024" y="228003"/>
                      </a:cubicBezTo>
                      <a:cubicBezTo>
                        <a:pt x="794122" y="205460"/>
                        <a:pt x="830484" y="220269"/>
                        <a:pt x="727250" y="201499"/>
                      </a:cubicBezTo>
                      <a:cubicBezTo>
                        <a:pt x="709331" y="198241"/>
                        <a:pt x="691911" y="192664"/>
                        <a:pt x="674242" y="188247"/>
                      </a:cubicBezTo>
                      <a:cubicBezTo>
                        <a:pt x="590372" y="202225"/>
                        <a:pt x="621599" y="201499"/>
                        <a:pt x="581477" y="201499"/>
                      </a:cubicBezTo>
                    </a:path>
                  </a:pathLst>
                </a:custGeom>
                <a:solidFill>
                  <a:srgbClr val="FF66F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</p:grpSp>
          <p:sp>
            <p:nvSpPr>
              <p:cNvPr id="776" name="正方形/長方形 775"/>
              <p:cNvSpPr/>
              <p:nvPr/>
            </p:nvSpPr>
            <p:spPr>
              <a:xfrm>
                <a:off x="3211081" y="1525873"/>
                <a:ext cx="3110384" cy="1353091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ja-JP" altLang="en-US" sz="2000" b="0" cap="none" spc="0" dirty="0" smtClean="0">
                    <a:ln w="18415" cmpd="sng">
                      <a:solidFill>
                        <a:sysClr val="windowText" lastClr="000000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</a:rPr>
                  <a:t>もんだい</a:t>
                </a:r>
                <a:endParaRPr lang="ja-JP" altLang="en-US" sz="2000" b="0" cap="none" spc="0" dirty="0">
                  <a:ln w="18415" cmpd="sng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527" name="グループ化 526"/>
            <p:cNvGrpSpPr/>
            <p:nvPr/>
          </p:nvGrpSpPr>
          <p:grpSpPr>
            <a:xfrm>
              <a:off x="1935937" y="263632"/>
              <a:ext cx="1455374" cy="1384722"/>
              <a:chOff x="2744777" y="1484784"/>
              <a:chExt cx="4050390" cy="4682851"/>
            </a:xfrm>
          </p:grpSpPr>
          <p:grpSp>
            <p:nvGrpSpPr>
              <p:cNvPr id="762" name="グループ化 761"/>
              <p:cNvGrpSpPr/>
              <p:nvPr/>
            </p:nvGrpSpPr>
            <p:grpSpPr>
              <a:xfrm>
                <a:off x="2744777" y="1484784"/>
                <a:ext cx="4050390" cy="4682851"/>
                <a:chOff x="2668961" y="1844824"/>
                <a:chExt cx="4050390" cy="4682851"/>
              </a:xfrm>
            </p:grpSpPr>
            <p:sp>
              <p:nvSpPr>
                <p:cNvPr id="767" name="フリーフォーム 766"/>
                <p:cNvSpPr/>
                <p:nvPr/>
              </p:nvSpPr>
              <p:spPr>
                <a:xfrm>
                  <a:off x="2668961" y="1844824"/>
                  <a:ext cx="4050390" cy="4682851"/>
                </a:xfrm>
                <a:custGeom>
                  <a:avLst/>
                  <a:gdLst>
                    <a:gd name="connsiteX0" fmla="*/ 1277497 w 4050390"/>
                    <a:gd name="connsiteY0" fmla="*/ 35515 h 4334120"/>
                    <a:gd name="connsiteX1" fmla="*/ 747410 w 4050390"/>
                    <a:gd name="connsiteY1" fmla="*/ 287306 h 4334120"/>
                    <a:gd name="connsiteX2" fmla="*/ 349845 w 4050390"/>
                    <a:gd name="connsiteY2" fmla="*/ 936663 h 4334120"/>
                    <a:gd name="connsiteX3" fmla="*/ 190819 w 4050390"/>
                    <a:gd name="connsiteY3" fmla="*/ 2672698 h 4334120"/>
                    <a:gd name="connsiteX4" fmla="*/ 204071 w 4050390"/>
                    <a:gd name="connsiteY4" fmla="*/ 4209950 h 4334120"/>
                    <a:gd name="connsiteX5" fmla="*/ 270332 w 4050390"/>
                    <a:gd name="connsiteY5" fmla="*/ 4249706 h 4334120"/>
                    <a:gd name="connsiteX6" fmla="*/ 3649637 w 4050390"/>
                    <a:gd name="connsiteY6" fmla="*/ 4302715 h 4334120"/>
                    <a:gd name="connsiteX7" fmla="*/ 4020697 w 4050390"/>
                    <a:gd name="connsiteY7" fmla="*/ 4249706 h 4334120"/>
                    <a:gd name="connsiteX8" fmla="*/ 3967689 w 4050390"/>
                    <a:gd name="connsiteY8" fmla="*/ 4156941 h 4334120"/>
                    <a:gd name="connsiteX9" fmla="*/ 3914680 w 4050390"/>
                    <a:gd name="connsiteY9" fmla="*/ 2526924 h 4334120"/>
                    <a:gd name="connsiteX10" fmla="*/ 3768906 w 4050390"/>
                    <a:gd name="connsiteY10" fmla="*/ 578854 h 4334120"/>
                    <a:gd name="connsiteX11" fmla="*/ 2152141 w 4050390"/>
                    <a:gd name="connsiteY11" fmla="*/ 22263 h 4334120"/>
                    <a:gd name="connsiteX12" fmla="*/ 1065463 w 4050390"/>
                    <a:gd name="connsiteY12" fmla="*/ 101776 h 4334120"/>
                    <a:gd name="connsiteX13" fmla="*/ 1065463 w 4050390"/>
                    <a:gd name="connsiteY13" fmla="*/ 101776 h 43341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4050390" h="4334120">
                      <a:moveTo>
                        <a:pt x="1277497" y="35515"/>
                      </a:moveTo>
                      <a:cubicBezTo>
                        <a:pt x="1089758" y="86315"/>
                        <a:pt x="902019" y="137115"/>
                        <a:pt x="747410" y="287306"/>
                      </a:cubicBezTo>
                      <a:cubicBezTo>
                        <a:pt x="592801" y="437497"/>
                        <a:pt x="442610" y="539098"/>
                        <a:pt x="349845" y="936663"/>
                      </a:cubicBezTo>
                      <a:cubicBezTo>
                        <a:pt x="257080" y="1334228"/>
                        <a:pt x="215115" y="2127150"/>
                        <a:pt x="190819" y="2672698"/>
                      </a:cubicBezTo>
                      <a:cubicBezTo>
                        <a:pt x="166523" y="3218246"/>
                        <a:pt x="190819" y="3947115"/>
                        <a:pt x="204071" y="4209950"/>
                      </a:cubicBezTo>
                      <a:cubicBezTo>
                        <a:pt x="217323" y="4472785"/>
                        <a:pt x="-303929" y="4234245"/>
                        <a:pt x="270332" y="4249706"/>
                      </a:cubicBezTo>
                      <a:cubicBezTo>
                        <a:pt x="844593" y="4265167"/>
                        <a:pt x="3024576" y="4302715"/>
                        <a:pt x="3649637" y="4302715"/>
                      </a:cubicBezTo>
                      <a:cubicBezTo>
                        <a:pt x="4274698" y="4302715"/>
                        <a:pt x="3967688" y="4274002"/>
                        <a:pt x="4020697" y="4249706"/>
                      </a:cubicBezTo>
                      <a:cubicBezTo>
                        <a:pt x="4073706" y="4225410"/>
                        <a:pt x="3985359" y="4444071"/>
                        <a:pt x="3967689" y="4156941"/>
                      </a:cubicBezTo>
                      <a:cubicBezTo>
                        <a:pt x="3950020" y="3869811"/>
                        <a:pt x="3947811" y="3123272"/>
                        <a:pt x="3914680" y="2526924"/>
                      </a:cubicBezTo>
                      <a:cubicBezTo>
                        <a:pt x="3881550" y="1930576"/>
                        <a:pt x="4062663" y="996298"/>
                        <a:pt x="3768906" y="578854"/>
                      </a:cubicBezTo>
                      <a:cubicBezTo>
                        <a:pt x="3475150" y="161411"/>
                        <a:pt x="2602715" y="101776"/>
                        <a:pt x="2152141" y="22263"/>
                      </a:cubicBezTo>
                      <a:cubicBezTo>
                        <a:pt x="1701567" y="-57250"/>
                        <a:pt x="1065463" y="101776"/>
                        <a:pt x="1065463" y="101776"/>
                      </a:cubicBezTo>
                      <a:lnTo>
                        <a:pt x="1065463" y="101776"/>
                      </a:lnTo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768" name="円/楕円 767"/>
                <p:cNvSpPr/>
                <p:nvPr/>
              </p:nvSpPr>
              <p:spPr>
                <a:xfrm>
                  <a:off x="3539968" y="2708920"/>
                  <a:ext cx="864096" cy="864096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769" name="弦 768"/>
                <p:cNvSpPr/>
                <p:nvPr/>
              </p:nvSpPr>
              <p:spPr>
                <a:xfrm rot="17413514">
                  <a:off x="3511875" y="2740803"/>
                  <a:ext cx="863204" cy="848977"/>
                </a:xfrm>
                <a:prstGeom prst="chord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770" name="円/楕円 769"/>
                <p:cNvSpPr/>
                <p:nvPr/>
              </p:nvSpPr>
              <p:spPr>
                <a:xfrm>
                  <a:off x="4913988" y="2708920"/>
                  <a:ext cx="864096" cy="864096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771" name="弦 770"/>
                <p:cNvSpPr/>
                <p:nvPr/>
              </p:nvSpPr>
              <p:spPr>
                <a:xfrm rot="17413514">
                  <a:off x="4885895" y="2740803"/>
                  <a:ext cx="863204" cy="848977"/>
                </a:xfrm>
                <a:prstGeom prst="chord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772" name="円/楕円 771"/>
                <p:cNvSpPr/>
                <p:nvPr/>
              </p:nvSpPr>
              <p:spPr>
                <a:xfrm>
                  <a:off x="3779912" y="2996952"/>
                  <a:ext cx="360040" cy="28803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773" name="円/楕円 772"/>
                <p:cNvSpPr/>
                <p:nvPr/>
              </p:nvSpPr>
              <p:spPr>
                <a:xfrm>
                  <a:off x="5137477" y="3021275"/>
                  <a:ext cx="360040" cy="28803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</p:grpSp>
          <p:grpSp>
            <p:nvGrpSpPr>
              <p:cNvPr id="763" name="グループ化 762"/>
              <p:cNvGrpSpPr/>
              <p:nvPr/>
            </p:nvGrpSpPr>
            <p:grpSpPr>
              <a:xfrm>
                <a:off x="4333282" y="3948385"/>
                <a:ext cx="880011" cy="701173"/>
                <a:chOff x="4109793" y="3844323"/>
                <a:chExt cx="1216771" cy="701173"/>
              </a:xfrm>
            </p:grpSpPr>
            <p:sp>
              <p:nvSpPr>
                <p:cNvPr id="765" name="フリーフォーム 764"/>
                <p:cNvSpPr/>
                <p:nvPr/>
              </p:nvSpPr>
              <p:spPr>
                <a:xfrm>
                  <a:off x="4109793" y="4052449"/>
                  <a:ext cx="1204329" cy="493047"/>
                </a:xfrm>
                <a:custGeom>
                  <a:avLst/>
                  <a:gdLst>
                    <a:gd name="connsiteX0" fmla="*/ 700746 w 1204329"/>
                    <a:gd name="connsiteY0" fmla="*/ 188247 h 493047"/>
                    <a:gd name="connsiteX1" fmla="*/ 528468 w 1204329"/>
                    <a:gd name="connsiteY1" fmla="*/ 201499 h 493047"/>
                    <a:gd name="connsiteX2" fmla="*/ 448955 w 1204329"/>
                    <a:gd name="connsiteY2" fmla="*/ 228003 h 493047"/>
                    <a:gd name="connsiteX3" fmla="*/ 369442 w 1204329"/>
                    <a:gd name="connsiteY3" fmla="*/ 281012 h 493047"/>
                    <a:gd name="connsiteX4" fmla="*/ 303181 w 1204329"/>
                    <a:gd name="connsiteY4" fmla="*/ 334021 h 493047"/>
                    <a:gd name="connsiteX5" fmla="*/ 236920 w 1204329"/>
                    <a:gd name="connsiteY5" fmla="*/ 400281 h 493047"/>
                    <a:gd name="connsiteX6" fmla="*/ 170659 w 1204329"/>
                    <a:gd name="connsiteY6" fmla="*/ 440038 h 493047"/>
                    <a:gd name="connsiteX7" fmla="*/ 130903 w 1204329"/>
                    <a:gd name="connsiteY7" fmla="*/ 466542 h 493047"/>
                    <a:gd name="connsiteX8" fmla="*/ 51390 w 1204329"/>
                    <a:gd name="connsiteY8" fmla="*/ 493047 h 493047"/>
                    <a:gd name="connsiteX9" fmla="*/ 24885 w 1204329"/>
                    <a:gd name="connsiteY9" fmla="*/ 347273 h 493047"/>
                    <a:gd name="connsiteX10" fmla="*/ 64642 w 1204329"/>
                    <a:gd name="connsiteY10" fmla="*/ 281012 h 493047"/>
                    <a:gd name="connsiteX11" fmla="*/ 91146 w 1204329"/>
                    <a:gd name="connsiteY11" fmla="*/ 241255 h 493047"/>
                    <a:gd name="connsiteX12" fmla="*/ 170659 w 1204329"/>
                    <a:gd name="connsiteY12" fmla="*/ 201499 h 493047"/>
                    <a:gd name="connsiteX13" fmla="*/ 250172 w 1204329"/>
                    <a:gd name="connsiteY13" fmla="*/ 135238 h 493047"/>
                    <a:gd name="connsiteX14" fmla="*/ 276677 w 1204329"/>
                    <a:gd name="connsiteY14" fmla="*/ 108734 h 493047"/>
                    <a:gd name="connsiteX15" fmla="*/ 329685 w 1204329"/>
                    <a:gd name="connsiteY15" fmla="*/ 82229 h 493047"/>
                    <a:gd name="connsiteX16" fmla="*/ 409198 w 1204329"/>
                    <a:gd name="connsiteY16" fmla="*/ 42473 h 493047"/>
                    <a:gd name="connsiteX17" fmla="*/ 448955 w 1204329"/>
                    <a:gd name="connsiteY17" fmla="*/ 15968 h 493047"/>
                    <a:gd name="connsiteX18" fmla="*/ 806764 w 1204329"/>
                    <a:gd name="connsiteY18" fmla="*/ 15968 h 493047"/>
                    <a:gd name="connsiteX19" fmla="*/ 926033 w 1204329"/>
                    <a:gd name="connsiteY19" fmla="*/ 42473 h 493047"/>
                    <a:gd name="connsiteX20" fmla="*/ 1005546 w 1204329"/>
                    <a:gd name="connsiteY20" fmla="*/ 68977 h 493047"/>
                    <a:gd name="connsiteX21" fmla="*/ 1045303 w 1204329"/>
                    <a:gd name="connsiteY21" fmla="*/ 95481 h 493047"/>
                    <a:gd name="connsiteX22" fmla="*/ 1071807 w 1204329"/>
                    <a:gd name="connsiteY22" fmla="*/ 121986 h 493047"/>
                    <a:gd name="connsiteX23" fmla="*/ 1111564 w 1204329"/>
                    <a:gd name="connsiteY23" fmla="*/ 135238 h 493047"/>
                    <a:gd name="connsiteX24" fmla="*/ 1151320 w 1204329"/>
                    <a:gd name="connsiteY24" fmla="*/ 161742 h 493047"/>
                    <a:gd name="connsiteX25" fmla="*/ 1204329 w 1204329"/>
                    <a:gd name="connsiteY25" fmla="*/ 228003 h 493047"/>
                    <a:gd name="connsiteX26" fmla="*/ 1191077 w 1204329"/>
                    <a:gd name="connsiteY26" fmla="*/ 320768 h 493047"/>
                    <a:gd name="connsiteX27" fmla="*/ 1164572 w 1204329"/>
                    <a:gd name="connsiteY27" fmla="*/ 347273 h 493047"/>
                    <a:gd name="connsiteX28" fmla="*/ 1098311 w 1204329"/>
                    <a:gd name="connsiteY28" fmla="*/ 334021 h 493047"/>
                    <a:gd name="connsiteX29" fmla="*/ 1018798 w 1204329"/>
                    <a:gd name="connsiteY29" fmla="*/ 307516 h 493047"/>
                    <a:gd name="connsiteX30" fmla="*/ 979042 w 1204329"/>
                    <a:gd name="connsiteY30" fmla="*/ 281012 h 493047"/>
                    <a:gd name="connsiteX31" fmla="*/ 939285 w 1204329"/>
                    <a:gd name="connsiteY31" fmla="*/ 267760 h 493047"/>
                    <a:gd name="connsiteX32" fmla="*/ 912781 w 1204329"/>
                    <a:gd name="connsiteY32" fmla="*/ 241255 h 493047"/>
                    <a:gd name="connsiteX33" fmla="*/ 873024 w 1204329"/>
                    <a:gd name="connsiteY33" fmla="*/ 228003 h 493047"/>
                    <a:gd name="connsiteX34" fmla="*/ 727250 w 1204329"/>
                    <a:gd name="connsiteY34" fmla="*/ 201499 h 493047"/>
                    <a:gd name="connsiteX35" fmla="*/ 674242 w 1204329"/>
                    <a:gd name="connsiteY35" fmla="*/ 188247 h 493047"/>
                    <a:gd name="connsiteX36" fmla="*/ 581477 w 1204329"/>
                    <a:gd name="connsiteY36" fmla="*/ 201499 h 493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1204329" h="493047">
                      <a:moveTo>
                        <a:pt x="700746" y="188247"/>
                      </a:moveTo>
                      <a:cubicBezTo>
                        <a:pt x="643320" y="192664"/>
                        <a:pt x="585359" y="192516"/>
                        <a:pt x="528468" y="201499"/>
                      </a:cubicBezTo>
                      <a:cubicBezTo>
                        <a:pt x="500872" y="205856"/>
                        <a:pt x="448955" y="228003"/>
                        <a:pt x="448955" y="228003"/>
                      </a:cubicBezTo>
                      <a:cubicBezTo>
                        <a:pt x="422451" y="245673"/>
                        <a:pt x="391967" y="258488"/>
                        <a:pt x="369442" y="281012"/>
                      </a:cubicBezTo>
                      <a:cubicBezTo>
                        <a:pt x="331675" y="318778"/>
                        <a:pt x="353333" y="300585"/>
                        <a:pt x="303181" y="334021"/>
                      </a:cubicBezTo>
                      <a:cubicBezTo>
                        <a:pt x="257744" y="402177"/>
                        <a:pt x="300028" y="349795"/>
                        <a:pt x="236920" y="400281"/>
                      </a:cubicBezTo>
                      <a:cubicBezTo>
                        <a:pt x="184944" y="441862"/>
                        <a:pt x="239704" y="417023"/>
                        <a:pt x="170659" y="440038"/>
                      </a:cubicBezTo>
                      <a:cubicBezTo>
                        <a:pt x="157407" y="448873"/>
                        <a:pt x="145457" y="460073"/>
                        <a:pt x="130903" y="466542"/>
                      </a:cubicBezTo>
                      <a:cubicBezTo>
                        <a:pt x="105373" y="477889"/>
                        <a:pt x="51390" y="493047"/>
                        <a:pt x="51390" y="493047"/>
                      </a:cubicBezTo>
                      <a:cubicBezTo>
                        <a:pt x="-28123" y="466541"/>
                        <a:pt x="2744" y="491194"/>
                        <a:pt x="24885" y="347273"/>
                      </a:cubicBezTo>
                      <a:cubicBezTo>
                        <a:pt x="32557" y="297406"/>
                        <a:pt x="36784" y="315834"/>
                        <a:pt x="64642" y="281012"/>
                      </a:cubicBezTo>
                      <a:cubicBezTo>
                        <a:pt x="74592" y="268575"/>
                        <a:pt x="79884" y="252517"/>
                        <a:pt x="91146" y="241255"/>
                      </a:cubicBezTo>
                      <a:cubicBezTo>
                        <a:pt x="116835" y="215566"/>
                        <a:pt x="138325" y="212277"/>
                        <a:pt x="170659" y="201499"/>
                      </a:cubicBezTo>
                      <a:cubicBezTo>
                        <a:pt x="253702" y="90775"/>
                        <a:pt x="167387" y="184908"/>
                        <a:pt x="250172" y="135238"/>
                      </a:cubicBezTo>
                      <a:cubicBezTo>
                        <a:pt x="260886" y="128810"/>
                        <a:pt x="266281" y="115665"/>
                        <a:pt x="276677" y="108734"/>
                      </a:cubicBezTo>
                      <a:cubicBezTo>
                        <a:pt x="293114" y="97776"/>
                        <a:pt x="312533" y="92030"/>
                        <a:pt x="329685" y="82229"/>
                      </a:cubicBezTo>
                      <a:cubicBezTo>
                        <a:pt x="401612" y="41128"/>
                        <a:pt x="336312" y="66768"/>
                        <a:pt x="409198" y="42473"/>
                      </a:cubicBezTo>
                      <a:cubicBezTo>
                        <a:pt x="422450" y="33638"/>
                        <a:pt x="434042" y="21561"/>
                        <a:pt x="448955" y="15968"/>
                      </a:cubicBezTo>
                      <a:cubicBezTo>
                        <a:pt x="543325" y="-19421"/>
                        <a:pt x="783320" y="14902"/>
                        <a:pt x="806764" y="15968"/>
                      </a:cubicBezTo>
                      <a:cubicBezTo>
                        <a:pt x="844585" y="23533"/>
                        <a:pt x="888610" y="31246"/>
                        <a:pt x="926033" y="42473"/>
                      </a:cubicBezTo>
                      <a:cubicBezTo>
                        <a:pt x="952793" y="50501"/>
                        <a:pt x="982300" y="53480"/>
                        <a:pt x="1005546" y="68977"/>
                      </a:cubicBezTo>
                      <a:cubicBezTo>
                        <a:pt x="1018798" y="77812"/>
                        <a:pt x="1032866" y="85531"/>
                        <a:pt x="1045303" y="95481"/>
                      </a:cubicBezTo>
                      <a:cubicBezTo>
                        <a:pt x="1055059" y="103286"/>
                        <a:pt x="1061093" y="115558"/>
                        <a:pt x="1071807" y="121986"/>
                      </a:cubicBezTo>
                      <a:cubicBezTo>
                        <a:pt x="1083785" y="129173"/>
                        <a:pt x="1098312" y="130821"/>
                        <a:pt x="1111564" y="135238"/>
                      </a:cubicBezTo>
                      <a:cubicBezTo>
                        <a:pt x="1124816" y="144073"/>
                        <a:pt x="1138883" y="151792"/>
                        <a:pt x="1151320" y="161742"/>
                      </a:cubicBezTo>
                      <a:cubicBezTo>
                        <a:pt x="1178293" y="183321"/>
                        <a:pt x="1184651" y="198487"/>
                        <a:pt x="1204329" y="228003"/>
                      </a:cubicBezTo>
                      <a:cubicBezTo>
                        <a:pt x="1199912" y="258925"/>
                        <a:pt x="1200955" y="291135"/>
                        <a:pt x="1191077" y="320768"/>
                      </a:cubicBezTo>
                      <a:cubicBezTo>
                        <a:pt x="1187126" y="332621"/>
                        <a:pt x="1176941" y="345506"/>
                        <a:pt x="1164572" y="347273"/>
                      </a:cubicBezTo>
                      <a:cubicBezTo>
                        <a:pt x="1142274" y="350459"/>
                        <a:pt x="1120042" y="339948"/>
                        <a:pt x="1098311" y="334021"/>
                      </a:cubicBezTo>
                      <a:cubicBezTo>
                        <a:pt x="1071357" y="326670"/>
                        <a:pt x="1018798" y="307516"/>
                        <a:pt x="1018798" y="307516"/>
                      </a:cubicBezTo>
                      <a:cubicBezTo>
                        <a:pt x="1005546" y="298681"/>
                        <a:pt x="993288" y="288135"/>
                        <a:pt x="979042" y="281012"/>
                      </a:cubicBezTo>
                      <a:cubicBezTo>
                        <a:pt x="966548" y="274765"/>
                        <a:pt x="951263" y="274947"/>
                        <a:pt x="939285" y="267760"/>
                      </a:cubicBezTo>
                      <a:cubicBezTo>
                        <a:pt x="928571" y="261332"/>
                        <a:pt x="923495" y="247683"/>
                        <a:pt x="912781" y="241255"/>
                      </a:cubicBezTo>
                      <a:cubicBezTo>
                        <a:pt x="900803" y="234068"/>
                        <a:pt x="886456" y="231841"/>
                        <a:pt x="873024" y="228003"/>
                      </a:cubicBezTo>
                      <a:cubicBezTo>
                        <a:pt x="794122" y="205460"/>
                        <a:pt x="830484" y="220269"/>
                        <a:pt x="727250" y="201499"/>
                      </a:cubicBezTo>
                      <a:cubicBezTo>
                        <a:pt x="709331" y="198241"/>
                        <a:pt x="691911" y="192664"/>
                        <a:pt x="674242" y="188247"/>
                      </a:cubicBezTo>
                      <a:cubicBezTo>
                        <a:pt x="590372" y="202225"/>
                        <a:pt x="621599" y="201499"/>
                        <a:pt x="581477" y="201499"/>
                      </a:cubicBezTo>
                    </a:path>
                  </a:pathLst>
                </a:custGeom>
                <a:solidFill>
                  <a:srgbClr val="FF66F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766" name="フリーフォーム 765"/>
                <p:cNvSpPr/>
                <p:nvPr/>
              </p:nvSpPr>
              <p:spPr>
                <a:xfrm>
                  <a:off x="4122235" y="3844323"/>
                  <a:ext cx="1204329" cy="493047"/>
                </a:xfrm>
                <a:custGeom>
                  <a:avLst/>
                  <a:gdLst>
                    <a:gd name="connsiteX0" fmla="*/ 700746 w 1204329"/>
                    <a:gd name="connsiteY0" fmla="*/ 188247 h 493047"/>
                    <a:gd name="connsiteX1" fmla="*/ 528468 w 1204329"/>
                    <a:gd name="connsiteY1" fmla="*/ 201499 h 493047"/>
                    <a:gd name="connsiteX2" fmla="*/ 448955 w 1204329"/>
                    <a:gd name="connsiteY2" fmla="*/ 228003 h 493047"/>
                    <a:gd name="connsiteX3" fmla="*/ 369442 w 1204329"/>
                    <a:gd name="connsiteY3" fmla="*/ 281012 h 493047"/>
                    <a:gd name="connsiteX4" fmla="*/ 303181 w 1204329"/>
                    <a:gd name="connsiteY4" fmla="*/ 334021 h 493047"/>
                    <a:gd name="connsiteX5" fmla="*/ 236920 w 1204329"/>
                    <a:gd name="connsiteY5" fmla="*/ 400281 h 493047"/>
                    <a:gd name="connsiteX6" fmla="*/ 170659 w 1204329"/>
                    <a:gd name="connsiteY6" fmla="*/ 440038 h 493047"/>
                    <a:gd name="connsiteX7" fmla="*/ 130903 w 1204329"/>
                    <a:gd name="connsiteY7" fmla="*/ 466542 h 493047"/>
                    <a:gd name="connsiteX8" fmla="*/ 51390 w 1204329"/>
                    <a:gd name="connsiteY8" fmla="*/ 493047 h 493047"/>
                    <a:gd name="connsiteX9" fmla="*/ 24885 w 1204329"/>
                    <a:gd name="connsiteY9" fmla="*/ 347273 h 493047"/>
                    <a:gd name="connsiteX10" fmla="*/ 64642 w 1204329"/>
                    <a:gd name="connsiteY10" fmla="*/ 281012 h 493047"/>
                    <a:gd name="connsiteX11" fmla="*/ 91146 w 1204329"/>
                    <a:gd name="connsiteY11" fmla="*/ 241255 h 493047"/>
                    <a:gd name="connsiteX12" fmla="*/ 170659 w 1204329"/>
                    <a:gd name="connsiteY12" fmla="*/ 201499 h 493047"/>
                    <a:gd name="connsiteX13" fmla="*/ 250172 w 1204329"/>
                    <a:gd name="connsiteY13" fmla="*/ 135238 h 493047"/>
                    <a:gd name="connsiteX14" fmla="*/ 276677 w 1204329"/>
                    <a:gd name="connsiteY14" fmla="*/ 108734 h 493047"/>
                    <a:gd name="connsiteX15" fmla="*/ 329685 w 1204329"/>
                    <a:gd name="connsiteY15" fmla="*/ 82229 h 493047"/>
                    <a:gd name="connsiteX16" fmla="*/ 409198 w 1204329"/>
                    <a:gd name="connsiteY16" fmla="*/ 42473 h 493047"/>
                    <a:gd name="connsiteX17" fmla="*/ 448955 w 1204329"/>
                    <a:gd name="connsiteY17" fmla="*/ 15968 h 493047"/>
                    <a:gd name="connsiteX18" fmla="*/ 806764 w 1204329"/>
                    <a:gd name="connsiteY18" fmla="*/ 15968 h 493047"/>
                    <a:gd name="connsiteX19" fmla="*/ 926033 w 1204329"/>
                    <a:gd name="connsiteY19" fmla="*/ 42473 h 493047"/>
                    <a:gd name="connsiteX20" fmla="*/ 1005546 w 1204329"/>
                    <a:gd name="connsiteY20" fmla="*/ 68977 h 493047"/>
                    <a:gd name="connsiteX21" fmla="*/ 1045303 w 1204329"/>
                    <a:gd name="connsiteY21" fmla="*/ 95481 h 493047"/>
                    <a:gd name="connsiteX22" fmla="*/ 1071807 w 1204329"/>
                    <a:gd name="connsiteY22" fmla="*/ 121986 h 493047"/>
                    <a:gd name="connsiteX23" fmla="*/ 1111564 w 1204329"/>
                    <a:gd name="connsiteY23" fmla="*/ 135238 h 493047"/>
                    <a:gd name="connsiteX24" fmla="*/ 1151320 w 1204329"/>
                    <a:gd name="connsiteY24" fmla="*/ 161742 h 493047"/>
                    <a:gd name="connsiteX25" fmla="*/ 1204329 w 1204329"/>
                    <a:gd name="connsiteY25" fmla="*/ 228003 h 493047"/>
                    <a:gd name="connsiteX26" fmla="*/ 1191077 w 1204329"/>
                    <a:gd name="connsiteY26" fmla="*/ 320768 h 493047"/>
                    <a:gd name="connsiteX27" fmla="*/ 1164572 w 1204329"/>
                    <a:gd name="connsiteY27" fmla="*/ 347273 h 493047"/>
                    <a:gd name="connsiteX28" fmla="*/ 1098311 w 1204329"/>
                    <a:gd name="connsiteY28" fmla="*/ 334021 h 493047"/>
                    <a:gd name="connsiteX29" fmla="*/ 1018798 w 1204329"/>
                    <a:gd name="connsiteY29" fmla="*/ 307516 h 493047"/>
                    <a:gd name="connsiteX30" fmla="*/ 979042 w 1204329"/>
                    <a:gd name="connsiteY30" fmla="*/ 281012 h 493047"/>
                    <a:gd name="connsiteX31" fmla="*/ 939285 w 1204329"/>
                    <a:gd name="connsiteY31" fmla="*/ 267760 h 493047"/>
                    <a:gd name="connsiteX32" fmla="*/ 912781 w 1204329"/>
                    <a:gd name="connsiteY32" fmla="*/ 241255 h 493047"/>
                    <a:gd name="connsiteX33" fmla="*/ 873024 w 1204329"/>
                    <a:gd name="connsiteY33" fmla="*/ 228003 h 493047"/>
                    <a:gd name="connsiteX34" fmla="*/ 727250 w 1204329"/>
                    <a:gd name="connsiteY34" fmla="*/ 201499 h 493047"/>
                    <a:gd name="connsiteX35" fmla="*/ 674242 w 1204329"/>
                    <a:gd name="connsiteY35" fmla="*/ 188247 h 493047"/>
                    <a:gd name="connsiteX36" fmla="*/ 581477 w 1204329"/>
                    <a:gd name="connsiteY36" fmla="*/ 201499 h 493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1204329" h="493047">
                      <a:moveTo>
                        <a:pt x="700746" y="188247"/>
                      </a:moveTo>
                      <a:cubicBezTo>
                        <a:pt x="643320" y="192664"/>
                        <a:pt x="585359" y="192516"/>
                        <a:pt x="528468" y="201499"/>
                      </a:cubicBezTo>
                      <a:cubicBezTo>
                        <a:pt x="500872" y="205856"/>
                        <a:pt x="448955" y="228003"/>
                        <a:pt x="448955" y="228003"/>
                      </a:cubicBezTo>
                      <a:cubicBezTo>
                        <a:pt x="422451" y="245673"/>
                        <a:pt x="391967" y="258488"/>
                        <a:pt x="369442" y="281012"/>
                      </a:cubicBezTo>
                      <a:cubicBezTo>
                        <a:pt x="331675" y="318778"/>
                        <a:pt x="353333" y="300585"/>
                        <a:pt x="303181" y="334021"/>
                      </a:cubicBezTo>
                      <a:cubicBezTo>
                        <a:pt x="257744" y="402177"/>
                        <a:pt x="300028" y="349795"/>
                        <a:pt x="236920" y="400281"/>
                      </a:cubicBezTo>
                      <a:cubicBezTo>
                        <a:pt x="184944" y="441862"/>
                        <a:pt x="239704" y="417023"/>
                        <a:pt x="170659" y="440038"/>
                      </a:cubicBezTo>
                      <a:cubicBezTo>
                        <a:pt x="157407" y="448873"/>
                        <a:pt x="145457" y="460073"/>
                        <a:pt x="130903" y="466542"/>
                      </a:cubicBezTo>
                      <a:cubicBezTo>
                        <a:pt x="105373" y="477889"/>
                        <a:pt x="51390" y="493047"/>
                        <a:pt x="51390" y="493047"/>
                      </a:cubicBezTo>
                      <a:cubicBezTo>
                        <a:pt x="-28123" y="466541"/>
                        <a:pt x="2744" y="491194"/>
                        <a:pt x="24885" y="347273"/>
                      </a:cubicBezTo>
                      <a:cubicBezTo>
                        <a:pt x="32557" y="297406"/>
                        <a:pt x="36784" y="315834"/>
                        <a:pt x="64642" y="281012"/>
                      </a:cubicBezTo>
                      <a:cubicBezTo>
                        <a:pt x="74592" y="268575"/>
                        <a:pt x="79884" y="252517"/>
                        <a:pt x="91146" y="241255"/>
                      </a:cubicBezTo>
                      <a:cubicBezTo>
                        <a:pt x="116835" y="215566"/>
                        <a:pt x="138325" y="212277"/>
                        <a:pt x="170659" y="201499"/>
                      </a:cubicBezTo>
                      <a:cubicBezTo>
                        <a:pt x="253702" y="90775"/>
                        <a:pt x="167387" y="184908"/>
                        <a:pt x="250172" y="135238"/>
                      </a:cubicBezTo>
                      <a:cubicBezTo>
                        <a:pt x="260886" y="128810"/>
                        <a:pt x="266281" y="115665"/>
                        <a:pt x="276677" y="108734"/>
                      </a:cubicBezTo>
                      <a:cubicBezTo>
                        <a:pt x="293114" y="97776"/>
                        <a:pt x="312533" y="92030"/>
                        <a:pt x="329685" y="82229"/>
                      </a:cubicBezTo>
                      <a:cubicBezTo>
                        <a:pt x="401612" y="41128"/>
                        <a:pt x="336312" y="66768"/>
                        <a:pt x="409198" y="42473"/>
                      </a:cubicBezTo>
                      <a:cubicBezTo>
                        <a:pt x="422450" y="33638"/>
                        <a:pt x="434042" y="21561"/>
                        <a:pt x="448955" y="15968"/>
                      </a:cubicBezTo>
                      <a:cubicBezTo>
                        <a:pt x="543325" y="-19421"/>
                        <a:pt x="783320" y="14902"/>
                        <a:pt x="806764" y="15968"/>
                      </a:cubicBezTo>
                      <a:cubicBezTo>
                        <a:pt x="844585" y="23533"/>
                        <a:pt x="888610" y="31246"/>
                        <a:pt x="926033" y="42473"/>
                      </a:cubicBezTo>
                      <a:cubicBezTo>
                        <a:pt x="952793" y="50501"/>
                        <a:pt x="982300" y="53480"/>
                        <a:pt x="1005546" y="68977"/>
                      </a:cubicBezTo>
                      <a:cubicBezTo>
                        <a:pt x="1018798" y="77812"/>
                        <a:pt x="1032866" y="85531"/>
                        <a:pt x="1045303" y="95481"/>
                      </a:cubicBezTo>
                      <a:cubicBezTo>
                        <a:pt x="1055059" y="103286"/>
                        <a:pt x="1061093" y="115558"/>
                        <a:pt x="1071807" y="121986"/>
                      </a:cubicBezTo>
                      <a:cubicBezTo>
                        <a:pt x="1083785" y="129173"/>
                        <a:pt x="1098312" y="130821"/>
                        <a:pt x="1111564" y="135238"/>
                      </a:cubicBezTo>
                      <a:cubicBezTo>
                        <a:pt x="1124816" y="144073"/>
                        <a:pt x="1138883" y="151792"/>
                        <a:pt x="1151320" y="161742"/>
                      </a:cubicBezTo>
                      <a:cubicBezTo>
                        <a:pt x="1178293" y="183321"/>
                        <a:pt x="1184651" y="198487"/>
                        <a:pt x="1204329" y="228003"/>
                      </a:cubicBezTo>
                      <a:cubicBezTo>
                        <a:pt x="1199912" y="258925"/>
                        <a:pt x="1200955" y="291135"/>
                        <a:pt x="1191077" y="320768"/>
                      </a:cubicBezTo>
                      <a:cubicBezTo>
                        <a:pt x="1187126" y="332621"/>
                        <a:pt x="1176941" y="345506"/>
                        <a:pt x="1164572" y="347273"/>
                      </a:cubicBezTo>
                      <a:cubicBezTo>
                        <a:pt x="1142274" y="350459"/>
                        <a:pt x="1120042" y="339948"/>
                        <a:pt x="1098311" y="334021"/>
                      </a:cubicBezTo>
                      <a:cubicBezTo>
                        <a:pt x="1071357" y="326670"/>
                        <a:pt x="1018798" y="307516"/>
                        <a:pt x="1018798" y="307516"/>
                      </a:cubicBezTo>
                      <a:cubicBezTo>
                        <a:pt x="1005546" y="298681"/>
                        <a:pt x="993288" y="288135"/>
                        <a:pt x="979042" y="281012"/>
                      </a:cubicBezTo>
                      <a:cubicBezTo>
                        <a:pt x="966548" y="274765"/>
                        <a:pt x="951263" y="274947"/>
                        <a:pt x="939285" y="267760"/>
                      </a:cubicBezTo>
                      <a:cubicBezTo>
                        <a:pt x="928571" y="261332"/>
                        <a:pt x="923495" y="247683"/>
                        <a:pt x="912781" y="241255"/>
                      </a:cubicBezTo>
                      <a:cubicBezTo>
                        <a:pt x="900803" y="234068"/>
                        <a:pt x="886456" y="231841"/>
                        <a:pt x="873024" y="228003"/>
                      </a:cubicBezTo>
                      <a:cubicBezTo>
                        <a:pt x="794122" y="205460"/>
                        <a:pt x="830484" y="220269"/>
                        <a:pt x="727250" y="201499"/>
                      </a:cubicBezTo>
                      <a:cubicBezTo>
                        <a:pt x="709331" y="198241"/>
                        <a:pt x="691911" y="192664"/>
                        <a:pt x="674242" y="188247"/>
                      </a:cubicBezTo>
                      <a:cubicBezTo>
                        <a:pt x="590372" y="202225"/>
                        <a:pt x="621599" y="201499"/>
                        <a:pt x="581477" y="201499"/>
                      </a:cubicBezTo>
                    </a:path>
                  </a:pathLst>
                </a:custGeom>
                <a:solidFill>
                  <a:srgbClr val="FF66F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</p:grpSp>
          <p:sp>
            <p:nvSpPr>
              <p:cNvPr id="764" name="正方形/長方形 763"/>
              <p:cNvSpPr/>
              <p:nvPr/>
            </p:nvSpPr>
            <p:spPr>
              <a:xfrm>
                <a:off x="3211081" y="1525873"/>
                <a:ext cx="3110384" cy="1353091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ja-JP" altLang="en-US" sz="2000" b="0" cap="none" spc="0" dirty="0" smtClean="0">
                    <a:ln w="18415" cmpd="sng">
                      <a:solidFill>
                        <a:sysClr val="windowText" lastClr="000000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</a:rPr>
                  <a:t>もんだい</a:t>
                </a:r>
                <a:endParaRPr lang="ja-JP" altLang="en-US" sz="2000" b="0" cap="none" spc="0" dirty="0">
                  <a:ln w="18415" cmpd="sng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528" name="グループ化 527"/>
            <p:cNvGrpSpPr/>
            <p:nvPr/>
          </p:nvGrpSpPr>
          <p:grpSpPr>
            <a:xfrm>
              <a:off x="3707904" y="260648"/>
              <a:ext cx="1455374" cy="1384722"/>
              <a:chOff x="2744777" y="1484784"/>
              <a:chExt cx="4050390" cy="4682851"/>
            </a:xfrm>
          </p:grpSpPr>
          <p:grpSp>
            <p:nvGrpSpPr>
              <p:cNvPr id="750" name="グループ化 749"/>
              <p:cNvGrpSpPr/>
              <p:nvPr/>
            </p:nvGrpSpPr>
            <p:grpSpPr>
              <a:xfrm>
                <a:off x="2744777" y="1484784"/>
                <a:ext cx="4050390" cy="4682851"/>
                <a:chOff x="2668961" y="1844824"/>
                <a:chExt cx="4050390" cy="4682851"/>
              </a:xfrm>
            </p:grpSpPr>
            <p:sp>
              <p:nvSpPr>
                <p:cNvPr id="755" name="フリーフォーム 754"/>
                <p:cNvSpPr/>
                <p:nvPr/>
              </p:nvSpPr>
              <p:spPr>
                <a:xfrm>
                  <a:off x="2668961" y="1844824"/>
                  <a:ext cx="4050390" cy="4682851"/>
                </a:xfrm>
                <a:custGeom>
                  <a:avLst/>
                  <a:gdLst>
                    <a:gd name="connsiteX0" fmla="*/ 1277497 w 4050390"/>
                    <a:gd name="connsiteY0" fmla="*/ 35515 h 4334120"/>
                    <a:gd name="connsiteX1" fmla="*/ 747410 w 4050390"/>
                    <a:gd name="connsiteY1" fmla="*/ 287306 h 4334120"/>
                    <a:gd name="connsiteX2" fmla="*/ 349845 w 4050390"/>
                    <a:gd name="connsiteY2" fmla="*/ 936663 h 4334120"/>
                    <a:gd name="connsiteX3" fmla="*/ 190819 w 4050390"/>
                    <a:gd name="connsiteY3" fmla="*/ 2672698 h 4334120"/>
                    <a:gd name="connsiteX4" fmla="*/ 204071 w 4050390"/>
                    <a:gd name="connsiteY4" fmla="*/ 4209950 h 4334120"/>
                    <a:gd name="connsiteX5" fmla="*/ 270332 w 4050390"/>
                    <a:gd name="connsiteY5" fmla="*/ 4249706 h 4334120"/>
                    <a:gd name="connsiteX6" fmla="*/ 3649637 w 4050390"/>
                    <a:gd name="connsiteY6" fmla="*/ 4302715 h 4334120"/>
                    <a:gd name="connsiteX7" fmla="*/ 4020697 w 4050390"/>
                    <a:gd name="connsiteY7" fmla="*/ 4249706 h 4334120"/>
                    <a:gd name="connsiteX8" fmla="*/ 3967689 w 4050390"/>
                    <a:gd name="connsiteY8" fmla="*/ 4156941 h 4334120"/>
                    <a:gd name="connsiteX9" fmla="*/ 3914680 w 4050390"/>
                    <a:gd name="connsiteY9" fmla="*/ 2526924 h 4334120"/>
                    <a:gd name="connsiteX10" fmla="*/ 3768906 w 4050390"/>
                    <a:gd name="connsiteY10" fmla="*/ 578854 h 4334120"/>
                    <a:gd name="connsiteX11" fmla="*/ 2152141 w 4050390"/>
                    <a:gd name="connsiteY11" fmla="*/ 22263 h 4334120"/>
                    <a:gd name="connsiteX12" fmla="*/ 1065463 w 4050390"/>
                    <a:gd name="connsiteY12" fmla="*/ 101776 h 4334120"/>
                    <a:gd name="connsiteX13" fmla="*/ 1065463 w 4050390"/>
                    <a:gd name="connsiteY13" fmla="*/ 101776 h 43341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4050390" h="4334120">
                      <a:moveTo>
                        <a:pt x="1277497" y="35515"/>
                      </a:moveTo>
                      <a:cubicBezTo>
                        <a:pt x="1089758" y="86315"/>
                        <a:pt x="902019" y="137115"/>
                        <a:pt x="747410" y="287306"/>
                      </a:cubicBezTo>
                      <a:cubicBezTo>
                        <a:pt x="592801" y="437497"/>
                        <a:pt x="442610" y="539098"/>
                        <a:pt x="349845" y="936663"/>
                      </a:cubicBezTo>
                      <a:cubicBezTo>
                        <a:pt x="257080" y="1334228"/>
                        <a:pt x="215115" y="2127150"/>
                        <a:pt x="190819" y="2672698"/>
                      </a:cubicBezTo>
                      <a:cubicBezTo>
                        <a:pt x="166523" y="3218246"/>
                        <a:pt x="190819" y="3947115"/>
                        <a:pt x="204071" y="4209950"/>
                      </a:cubicBezTo>
                      <a:cubicBezTo>
                        <a:pt x="217323" y="4472785"/>
                        <a:pt x="-303929" y="4234245"/>
                        <a:pt x="270332" y="4249706"/>
                      </a:cubicBezTo>
                      <a:cubicBezTo>
                        <a:pt x="844593" y="4265167"/>
                        <a:pt x="3024576" y="4302715"/>
                        <a:pt x="3649637" y="4302715"/>
                      </a:cubicBezTo>
                      <a:cubicBezTo>
                        <a:pt x="4274698" y="4302715"/>
                        <a:pt x="3967688" y="4274002"/>
                        <a:pt x="4020697" y="4249706"/>
                      </a:cubicBezTo>
                      <a:cubicBezTo>
                        <a:pt x="4073706" y="4225410"/>
                        <a:pt x="3985359" y="4444071"/>
                        <a:pt x="3967689" y="4156941"/>
                      </a:cubicBezTo>
                      <a:cubicBezTo>
                        <a:pt x="3950020" y="3869811"/>
                        <a:pt x="3947811" y="3123272"/>
                        <a:pt x="3914680" y="2526924"/>
                      </a:cubicBezTo>
                      <a:cubicBezTo>
                        <a:pt x="3881550" y="1930576"/>
                        <a:pt x="4062663" y="996298"/>
                        <a:pt x="3768906" y="578854"/>
                      </a:cubicBezTo>
                      <a:cubicBezTo>
                        <a:pt x="3475150" y="161411"/>
                        <a:pt x="2602715" y="101776"/>
                        <a:pt x="2152141" y="22263"/>
                      </a:cubicBezTo>
                      <a:cubicBezTo>
                        <a:pt x="1701567" y="-57250"/>
                        <a:pt x="1065463" y="101776"/>
                        <a:pt x="1065463" y="101776"/>
                      </a:cubicBezTo>
                      <a:lnTo>
                        <a:pt x="1065463" y="101776"/>
                      </a:lnTo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756" name="円/楕円 755"/>
                <p:cNvSpPr/>
                <p:nvPr/>
              </p:nvSpPr>
              <p:spPr>
                <a:xfrm>
                  <a:off x="3539968" y="2708920"/>
                  <a:ext cx="864096" cy="864096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757" name="弦 756"/>
                <p:cNvSpPr/>
                <p:nvPr/>
              </p:nvSpPr>
              <p:spPr>
                <a:xfrm rot="17413514">
                  <a:off x="3511875" y="2740803"/>
                  <a:ext cx="863204" cy="848977"/>
                </a:xfrm>
                <a:prstGeom prst="chord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758" name="円/楕円 757"/>
                <p:cNvSpPr/>
                <p:nvPr/>
              </p:nvSpPr>
              <p:spPr>
                <a:xfrm>
                  <a:off x="4913988" y="2708920"/>
                  <a:ext cx="864096" cy="864096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759" name="弦 758"/>
                <p:cNvSpPr/>
                <p:nvPr/>
              </p:nvSpPr>
              <p:spPr>
                <a:xfrm rot="17413514">
                  <a:off x="4885895" y="2740803"/>
                  <a:ext cx="863204" cy="848977"/>
                </a:xfrm>
                <a:prstGeom prst="chord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760" name="円/楕円 759"/>
                <p:cNvSpPr/>
                <p:nvPr/>
              </p:nvSpPr>
              <p:spPr>
                <a:xfrm>
                  <a:off x="3779912" y="2996952"/>
                  <a:ext cx="360040" cy="28803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761" name="円/楕円 760"/>
                <p:cNvSpPr/>
                <p:nvPr/>
              </p:nvSpPr>
              <p:spPr>
                <a:xfrm>
                  <a:off x="5137477" y="3021275"/>
                  <a:ext cx="360040" cy="28803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</p:grpSp>
          <p:grpSp>
            <p:nvGrpSpPr>
              <p:cNvPr id="751" name="グループ化 750"/>
              <p:cNvGrpSpPr/>
              <p:nvPr/>
            </p:nvGrpSpPr>
            <p:grpSpPr>
              <a:xfrm>
                <a:off x="4333282" y="3948385"/>
                <a:ext cx="880011" cy="701173"/>
                <a:chOff x="4109793" y="3844323"/>
                <a:chExt cx="1216771" cy="701173"/>
              </a:xfrm>
            </p:grpSpPr>
            <p:sp>
              <p:nvSpPr>
                <p:cNvPr id="753" name="フリーフォーム 752"/>
                <p:cNvSpPr/>
                <p:nvPr/>
              </p:nvSpPr>
              <p:spPr>
                <a:xfrm>
                  <a:off x="4109793" y="4052449"/>
                  <a:ext cx="1204329" cy="493047"/>
                </a:xfrm>
                <a:custGeom>
                  <a:avLst/>
                  <a:gdLst>
                    <a:gd name="connsiteX0" fmla="*/ 700746 w 1204329"/>
                    <a:gd name="connsiteY0" fmla="*/ 188247 h 493047"/>
                    <a:gd name="connsiteX1" fmla="*/ 528468 w 1204329"/>
                    <a:gd name="connsiteY1" fmla="*/ 201499 h 493047"/>
                    <a:gd name="connsiteX2" fmla="*/ 448955 w 1204329"/>
                    <a:gd name="connsiteY2" fmla="*/ 228003 h 493047"/>
                    <a:gd name="connsiteX3" fmla="*/ 369442 w 1204329"/>
                    <a:gd name="connsiteY3" fmla="*/ 281012 h 493047"/>
                    <a:gd name="connsiteX4" fmla="*/ 303181 w 1204329"/>
                    <a:gd name="connsiteY4" fmla="*/ 334021 h 493047"/>
                    <a:gd name="connsiteX5" fmla="*/ 236920 w 1204329"/>
                    <a:gd name="connsiteY5" fmla="*/ 400281 h 493047"/>
                    <a:gd name="connsiteX6" fmla="*/ 170659 w 1204329"/>
                    <a:gd name="connsiteY6" fmla="*/ 440038 h 493047"/>
                    <a:gd name="connsiteX7" fmla="*/ 130903 w 1204329"/>
                    <a:gd name="connsiteY7" fmla="*/ 466542 h 493047"/>
                    <a:gd name="connsiteX8" fmla="*/ 51390 w 1204329"/>
                    <a:gd name="connsiteY8" fmla="*/ 493047 h 493047"/>
                    <a:gd name="connsiteX9" fmla="*/ 24885 w 1204329"/>
                    <a:gd name="connsiteY9" fmla="*/ 347273 h 493047"/>
                    <a:gd name="connsiteX10" fmla="*/ 64642 w 1204329"/>
                    <a:gd name="connsiteY10" fmla="*/ 281012 h 493047"/>
                    <a:gd name="connsiteX11" fmla="*/ 91146 w 1204329"/>
                    <a:gd name="connsiteY11" fmla="*/ 241255 h 493047"/>
                    <a:gd name="connsiteX12" fmla="*/ 170659 w 1204329"/>
                    <a:gd name="connsiteY12" fmla="*/ 201499 h 493047"/>
                    <a:gd name="connsiteX13" fmla="*/ 250172 w 1204329"/>
                    <a:gd name="connsiteY13" fmla="*/ 135238 h 493047"/>
                    <a:gd name="connsiteX14" fmla="*/ 276677 w 1204329"/>
                    <a:gd name="connsiteY14" fmla="*/ 108734 h 493047"/>
                    <a:gd name="connsiteX15" fmla="*/ 329685 w 1204329"/>
                    <a:gd name="connsiteY15" fmla="*/ 82229 h 493047"/>
                    <a:gd name="connsiteX16" fmla="*/ 409198 w 1204329"/>
                    <a:gd name="connsiteY16" fmla="*/ 42473 h 493047"/>
                    <a:gd name="connsiteX17" fmla="*/ 448955 w 1204329"/>
                    <a:gd name="connsiteY17" fmla="*/ 15968 h 493047"/>
                    <a:gd name="connsiteX18" fmla="*/ 806764 w 1204329"/>
                    <a:gd name="connsiteY18" fmla="*/ 15968 h 493047"/>
                    <a:gd name="connsiteX19" fmla="*/ 926033 w 1204329"/>
                    <a:gd name="connsiteY19" fmla="*/ 42473 h 493047"/>
                    <a:gd name="connsiteX20" fmla="*/ 1005546 w 1204329"/>
                    <a:gd name="connsiteY20" fmla="*/ 68977 h 493047"/>
                    <a:gd name="connsiteX21" fmla="*/ 1045303 w 1204329"/>
                    <a:gd name="connsiteY21" fmla="*/ 95481 h 493047"/>
                    <a:gd name="connsiteX22" fmla="*/ 1071807 w 1204329"/>
                    <a:gd name="connsiteY22" fmla="*/ 121986 h 493047"/>
                    <a:gd name="connsiteX23" fmla="*/ 1111564 w 1204329"/>
                    <a:gd name="connsiteY23" fmla="*/ 135238 h 493047"/>
                    <a:gd name="connsiteX24" fmla="*/ 1151320 w 1204329"/>
                    <a:gd name="connsiteY24" fmla="*/ 161742 h 493047"/>
                    <a:gd name="connsiteX25" fmla="*/ 1204329 w 1204329"/>
                    <a:gd name="connsiteY25" fmla="*/ 228003 h 493047"/>
                    <a:gd name="connsiteX26" fmla="*/ 1191077 w 1204329"/>
                    <a:gd name="connsiteY26" fmla="*/ 320768 h 493047"/>
                    <a:gd name="connsiteX27" fmla="*/ 1164572 w 1204329"/>
                    <a:gd name="connsiteY27" fmla="*/ 347273 h 493047"/>
                    <a:gd name="connsiteX28" fmla="*/ 1098311 w 1204329"/>
                    <a:gd name="connsiteY28" fmla="*/ 334021 h 493047"/>
                    <a:gd name="connsiteX29" fmla="*/ 1018798 w 1204329"/>
                    <a:gd name="connsiteY29" fmla="*/ 307516 h 493047"/>
                    <a:gd name="connsiteX30" fmla="*/ 979042 w 1204329"/>
                    <a:gd name="connsiteY30" fmla="*/ 281012 h 493047"/>
                    <a:gd name="connsiteX31" fmla="*/ 939285 w 1204329"/>
                    <a:gd name="connsiteY31" fmla="*/ 267760 h 493047"/>
                    <a:gd name="connsiteX32" fmla="*/ 912781 w 1204329"/>
                    <a:gd name="connsiteY32" fmla="*/ 241255 h 493047"/>
                    <a:gd name="connsiteX33" fmla="*/ 873024 w 1204329"/>
                    <a:gd name="connsiteY33" fmla="*/ 228003 h 493047"/>
                    <a:gd name="connsiteX34" fmla="*/ 727250 w 1204329"/>
                    <a:gd name="connsiteY34" fmla="*/ 201499 h 493047"/>
                    <a:gd name="connsiteX35" fmla="*/ 674242 w 1204329"/>
                    <a:gd name="connsiteY35" fmla="*/ 188247 h 493047"/>
                    <a:gd name="connsiteX36" fmla="*/ 581477 w 1204329"/>
                    <a:gd name="connsiteY36" fmla="*/ 201499 h 493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1204329" h="493047">
                      <a:moveTo>
                        <a:pt x="700746" y="188247"/>
                      </a:moveTo>
                      <a:cubicBezTo>
                        <a:pt x="643320" y="192664"/>
                        <a:pt x="585359" y="192516"/>
                        <a:pt x="528468" y="201499"/>
                      </a:cubicBezTo>
                      <a:cubicBezTo>
                        <a:pt x="500872" y="205856"/>
                        <a:pt x="448955" y="228003"/>
                        <a:pt x="448955" y="228003"/>
                      </a:cubicBezTo>
                      <a:cubicBezTo>
                        <a:pt x="422451" y="245673"/>
                        <a:pt x="391967" y="258488"/>
                        <a:pt x="369442" y="281012"/>
                      </a:cubicBezTo>
                      <a:cubicBezTo>
                        <a:pt x="331675" y="318778"/>
                        <a:pt x="353333" y="300585"/>
                        <a:pt x="303181" y="334021"/>
                      </a:cubicBezTo>
                      <a:cubicBezTo>
                        <a:pt x="257744" y="402177"/>
                        <a:pt x="300028" y="349795"/>
                        <a:pt x="236920" y="400281"/>
                      </a:cubicBezTo>
                      <a:cubicBezTo>
                        <a:pt x="184944" y="441862"/>
                        <a:pt x="239704" y="417023"/>
                        <a:pt x="170659" y="440038"/>
                      </a:cubicBezTo>
                      <a:cubicBezTo>
                        <a:pt x="157407" y="448873"/>
                        <a:pt x="145457" y="460073"/>
                        <a:pt x="130903" y="466542"/>
                      </a:cubicBezTo>
                      <a:cubicBezTo>
                        <a:pt x="105373" y="477889"/>
                        <a:pt x="51390" y="493047"/>
                        <a:pt x="51390" y="493047"/>
                      </a:cubicBezTo>
                      <a:cubicBezTo>
                        <a:pt x="-28123" y="466541"/>
                        <a:pt x="2744" y="491194"/>
                        <a:pt x="24885" y="347273"/>
                      </a:cubicBezTo>
                      <a:cubicBezTo>
                        <a:pt x="32557" y="297406"/>
                        <a:pt x="36784" y="315834"/>
                        <a:pt x="64642" y="281012"/>
                      </a:cubicBezTo>
                      <a:cubicBezTo>
                        <a:pt x="74592" y="268575"/>
                        <a:pt x="79884" y="252517"/>
                        <a:pt x="91146" y="241255"/>
                      </a:cubicBezTo>
                      <a:cubicBezTo>
                        <a:pt x="116835" y="215566"/>
                        <a:pt x="138325" y="212277"/>
                        <a:pt x="170659" y="201499"/>
                      </a:cubicBezTo>
                      <a:cubicBezTo>
                        <a:pt x="253702" y="90775"/>
                        <a:pt x="167387" y="184908"/>
                        <a:pt x="250172" y="135238"/>
                      </a:cubicBezTo>
                      <a:cubicBezTo>
                        <a:pt x="260886" y="128810"/>
                        <a:pt x="266281" y="115665"/>
                        <a:pt x="276677" y="108734"/>
                      </a:cubicBezTo>
                      <a:cubicBezTo>
                        <a:pt x="293114" y="97776"/>
                        <a:pt x="312533" y="92030"/>
                        <a:pt x="329685" y="82229"/>
                      </a:cubicBezTo>
                      <a:cubicBezTo>
                        <a:pt x="401612" y="41128"/>
                        <a:pt x="336312" y="66768"/>
                        <a:pt x="409198" y="42473"/>
                      </a:cubicBezTo>
                      <a:cubicBezTo>
                        <a:pt x="422450" y="33638"/>
                        <a:pt x="434042" y="21561"/>
                        <a:pt x="448955" y="15968"/>
                      </a:cubicBezTo>
                      <a:cubicBezTo>
                        <a:pt x="543325" y="-19421"/>
                        <a:pt x="783320" y="14902"/>
                        <a:pt x="806764" y="15968"/>
                      </a:cubicBezTo>
                      <a:cubicBezTo>
                        <a:pt x="844585" y="23533"/>
                        <a:pt x="888610" y="31246"/>
                        <a:pt x="926033" y="42473"/>
                      </a:cubicBezTo>
                      <a:cubicBezTo>
                        <a:pt x="952793" y="50501"/>
                        <a:pt x="982300" y="53480"/>
                        <a:pt x="1005546" y="68977"/>
                      </a:cubicBezTo>
                      <a:cubicBezTo>
                        <a:pt x="1018798" y="77812"/>
                        <a:pt x="1032866" y="85531"/>
                        <a:pt x="1045303" y="95481"/>
                      </a:cubicBezTo>
                      <a:cubicBezTo>
                        <a:pt x="1055059" y="103286"/>
                        <a:pt x="1061093" y="115558"/>
                        <a:pt x="1071807" y="121986"/>
                      </a:cubicBezTo>
                      <a:cubicBezTo>
                        <a:pt x="1083785" y="129173"/>
                        <a:pt x="1098312" y="130821"/>
                        <a:pt x="1111564" y="135238"/>
                      </a:cubicBezTo>
                      <a:cubicBezTo>
                        <a:pt x="1124816" y="144073"/>
                        <a:pt x="1138883" y="151792"/>
                        <a:pt x="1151320" y="161742"/>
                      </a:cubicBezTo>
                      <a:cubicBezTo>
                        <a:pt x="1178293" y="183321"/>
                        <a:pt x="1184651" y="198487"/>
                        <a:pt x="1204329" y="228003"/>
                      </a:cubicBezTo>
                      <a:cubicBezTo>
                        <a:pt x="1199912" y="258925"/>
                        <a:pt x="1200955" y="291135"/>
                        <a:pt x="1191077" y="320768"/>
                      </a:cubicBezTo>
                      <a:cubicBezTo>
                        <a:pt x="1187126" y="332621"/>
                        <a:pt x="1176941" y="345506"/>
                        <a:pt x="1164572" y="347273"/>
                      </a:cubicBezTo>
                      <a:cubicBezTo>
                        <a:pt x="1142274" y="350459"/>
                        <a:pt x="1120042" y="339948"/>
                        <a:pt x="1098311" y="334021"/>
                      </a:cubicBezTo>
                      <a:cubicBezTo>
                        <a:pt x="1071357" y="326670"/>
                        <a:pt x="1018798" y="307516"/>
                        <a:pt x="1018798" y="307516"/>
                      </a:cubicBezTo>
                      <a:cubicBezTo>
                        <a:pt x="1005546" y="298681"/>
                        <a:pt x="993288" y="288135"/>
                        <a:pt x="979042" y="281012"/>
                      </a:cubicBezTo>
                      <a:cubicBezTo>
                        <a:pt x="966548" y="274765"/>
                        <a:pt x="951263" y="274947"/>
                        <a:pt x="939285" y="267760"/>
                      </a:cubicBezTo>
                      <a:cubicBezTo>
                        <a:pt x="928571" y="261332"/>
                        <a:pt x="923495" y="247683"/>
                        <a:pt x="912781" y="241255"/>
                      </a:cubicBezTo>
                      <a:cubicBezTo>
                        <a:pt x="900803" y="234068"/>
                        <a:pt x="886456" y="231841"/>
                        <a:pt x="873024" y="228003"/>
                      </a:cubicBezTo>
                      <a:cubicBezTo>
                        <a:pt x="794122" y="205460"/>
                        <a:pt x="830484" y="220269"/>
                        <a:pt x="727250" y="201499"/>
                      </a:cubicBezTo>
                      <a:cubicBezTo>
                        <a:pt x="709331" y="198241"/>
                        <a:pt x="691911" y="192664"/>
                        <a:pt x="674242" y="188247"/>
                      </a:cubicBezTo>
                      <a:cubicBezTo>
                        <a:pt x="590372" y="202225"/>
                        <a:pt x="621599" y="201499"/>
                        <a:pt x="581477" y="201499"/>
                      </a:cubicBezTo>
                    </a:path>
                  </a:pathLst>
                </a:custGeom>
                <a:solidFill>
                  <a:srgbClr val="FF66F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754" name="フリーフォーム 753"/>
                <p:cNvSpPr/>
                <p:nvPr/>
              </p:nvSpPr>
              <p:spPr>
                <a:xfrm>
                  <a:off x="4122235" y="3844323"/>
                  <a:ext cx="1204329" cy="493047"/>
                </a:xfrm>
                <a:custGeom>
                  <a:avLst/>
                  <a:gdLst>
                    <a:gd name="connsiteX0" fmla="*/ 700746 w 1204329"/>
                    <a:gd name="connsiteY0" fmla="*/ 188247 h 493047"/>
                    <a:gd name="connsiteX1" fmla="*/ 528468 w 1204329"/>
                    <a:gd name="connsiteY1" fmla="*/ 201499 h 493047"/>
                    <a:gd name="connsiteX2" fmla="*/ 448955 w 1204329"/>
                    <a:gd name="connsiteY2" fmla="*/ 228003 h 493047"/>
                    <a:gd name="connsiteX3" fmla="*/ 369442 w 1204329"/>
                    <a:gd name="connsiteY3" fmla="*/ 281012 h 493047"/>
                    <a:gd name="connsiteX4" fmla="*/ 303181 w 1204329"/>
                    <a:gd name="connsiteY4" fmla="*/ 334021 h 493047"/>
                    <a:gd name="connsiteX5" fmla="*/ 236920 w 1204329"/>
                    <a:gd name="connsiteY5" fmla="*/ 400281 h 493047"/>
                    <a:gd name="connsiteX6" fmla="*/ 170659 w 1204329"/>
                    <a:gd name="connsiteY6" fmla="*/ 440038 h 493047"/>
                    <a:gd name="connsiteX7" fmla="*/ 130903 w 1204329"/>
                    <a:gd name="connsiteY7" fmla="*/ 466542 h 493047"/>
                    <a:gd name="connsiteX8" fmla="*/ 51390 w 1204329"/>
                    <a:gd name="connsiteY8" fmla="*/ 493047 h 493047"/>
                    <a:gd name="connsiteX9" fmla="*/ 24885 w 1204329"/>
                    <a:gd name="connsiteY9" fmla="*/ 347273 h 493047"/>
                    <a:gd name="connsiteX10" fmla="*/ 64642 w 1204329"/>
                    <a:gd name="connsiteY10" fmla="*/ 281012 h 493047"/>
                    <a:gd name="connsiteX11" fmla="*/ 91146 w 1204329"/>
                    <a:gd name="connsiteY11" fmla="*/ 241255 h 493047"/>
                    <a:gd name="connsiteX12" fmla="*/ 170659 w 1204329"/>
                    <a:gd name="connsiteY12" fmla="*/ 201499 h 493047"/>
                    <a:gd name="connsiteX13" fmla="*/ 250172 w 1204329"/>
                    <a:gd name="connsiteY13" fmla="*/ 135238 h 493047"/>
                    <a:gd name="connsiteX14" fmla="*/ 276677 w 1204329"/>
                    <a:gd name="connsiteY14" fmla="*/ 108734 h 493047"/>
                    <a:gd name="connsiteX15" fmla="*/ 329685 w 1204329"/>
                    <a:gd name="connsiteY15" fmla="*/ 82229 h 493047"/>
                    <a:gd name="connsiteX16" fmla="*/ 409198 w 1204329"/>
                    <a:gd name="connsiteY16" fmla="*/ 42473 h 493047"/>
                    <a:gd name="connsiteX17" fmla="*/ 448955 w 1204329"/>
                    <a:gd name="connsiteY17" fmla="*/ 15968 h 493047"/>
                    <a:gd name="connsiteX18" fmla="*/ 806764 w 1204329"/>
                    <a:gd name="connsiteY18" fmla="*/ 15968 h 493047"/>
                    <a:gd name="connsiteX19" fmla="*/ 926033 w 1204329"/>
                    <a:gd name="connsiteY19" fmla="*/ 42473 h 493047"/>
                    <a:gd name="connsiteX20" fmla="*/ 1005546 w 1204329"/>
                    <a:gd name="connsiteY20" fmla="*/ 68977 h 493047"/>
                    <a:gd name="connsiteX21" fmla="*/ 1045303 w 1204329"/>
                    <a:gd name="connsiteY21" fmla="*/ 95481 h 493047"/>
                    <a:gd name="connsiteX22" fmla="*/ 1071807 w 1204329"/>
                    <a:gd name="connsiteY22" fmla="*/ 121986 h 493047"/>
                    <a:gd name="connsiteX23" fmla="*/ 1111564 w 1204329"/>
                    <a:gd name="connsiteY23" fmla="*/ 135238 h 493047"/>
                    <a:gd name="connsiteX24" fmla="*/ 1151320 w 1204329"/>
                    <a:gd name="connsiteY24" fmla="*/ 161742 h 493047"/>
                    <a:gd name="connsiteX25" fmla="*/ 1204329 w 1204329"/>
                    <a:gd name="connsiteY25" fmla="*/ 228003 h 493047"/>
                    <a:gd name="connsiteX26" fmla="*/ 1191077 w 1204329"/>
                    <a:gd name="connsiteY26" fmla="*/ 320768 h 493047"/>
                    <a:gd name="connsiteX27" fmla="*/ 1164572 w 1204329"/>
                    <a:gd name="connsiteY27" fmla="*/ 347273 h 493047"/>
                    <a:gd name="connsiteX28" fmla="*/ 1098311 w 1204329"/>
                    <a:gd name="connsiteY28" fmla="*/ 334021 h 493047"/>
                    <a:gd name="connsiteX29" fmla="*/ 1018798 w 1204329"/>
                    <a:gd name="connsiteY29" fmla="*/ 307516 h 493047"/>
                    <a:gd name="connsiteX30" fmla="*/ 979042 w 1204329"/>
                    <a:gd name="connsiteY30" fmla="*/ 281012 h 493047"/>
                    <a:gd name="connsiteX31" fmla="*/ 939285 w 1204329"/>
                    <a:gd name="connsiteY31" fmla="*/ 267760 h 493047"/>
                    <a:gd name="connsiteX32" fmla="*/ 912781 w 1204329"/>
                    <a:gd name="connsiteY32" fmla="*/ 241255 h 493047"/>
                    <a:gd name="connsiteX33" fmla="*/ 873024 w 1204329"/>
                    <a:gd name="connsiteY33" fmla="*/ 228003 h 493047"/>
                    <a:gd name="connsiteX34" fmla="*/ 727250 w 1204329"/>
                    <a:gd name="connsiteY34" fmla="*/ 201499 h 493047"/>
                    <a:gd name="connsiteX35" fmla="*/ 674242 w 1204329"/>
                    <a:gd name="connsiteY35" fmla="*/ 188247 h 493047"/>
                    <a:gd name="connsiteX36" fmla="*/ 581477 w 1204329"/>
                    <a:gd name="connsiteY36" fmla="*/ 201499 h 493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1204329" h="493047">
                      <a:moveTo>
                        <a:pt x="700746" y="188247"/>
                      </a:moveTo>
                      <a:cubicBezTo>
                        <a:pt x="643320" y="192664"/>
                        <a:pt x="585359" y="192516"/>
                        <a:pt x="528468" y="201499"/>
                      </a:cubicBezTo>
                      <a:cubicBezTo>
                        <a:pt x="500872" y="205856"/>
                        <a:pt x="448955" y="228003"/>
                        <a:pt x="448955" y="228003"/>
                      </a:cubicBezTo>
                      <a:cubicBezTo>
                        <a:pt x="422451" y="245673"/>
                        <a:pt x="391967" y="258488"/>
                        <a:pt x="369442" y="281012"/>
                      </a:cubicBezTo>
                      <a:cubicBezTo>
                        <a:pt x="331675" y="318778"/>
                        <a:pt x="353333" y="300585"/>
                        <a:pt x="303181" y="334021"/>
                      </a:cubicBezTo>
                      <a:cubicBezTo>
                        <a:pt x="257744" y="402177"/>
                        <a:pt x="300028" y="349795"/>
                        <a:pt x="236920" y="400281"/>
                      </a:cubicBezTo>
                      <a:cubicBezTo>
                        <a:pt x="184944" y="441862"/>
                        <a:pt x="239704" y="417023"/>
                        <a:pt x="170659" y="440038"/>
                      </a:cubicBezTo>
                      <a:cubicBezTo>
                        <a:pt x="157407" y="448873"/>
                        <a:pt x="145457" y="460073"/>
                        <a:pt x="130903" y="466542"/>
                      </a:cubicBezTo>
                      <a:cubicBezTo>
                        <a:pt x="105373" y="477889"/>
                        <a:pt x="51390" y="493047"/>
                        <a:pt x="51390" y="493047"/>
                      </a:cubicBezTo>
                      <a:cubicBezTo>
                        <a:pt x="-28123" y="466541"/>
                        <a:pt x="2744" y="491194"/>
                        <a:pt x="24885" y="347273"/>
                      </a:cubicBezTo>
                      <a:cubicBezTo>
                        <a:pt x="32557" y="297406"/>
                        <a:pt x="36784" y="315834"/>
                        <a:pt x="64642" y="281012"/>
                      </a:cubicBezTo>
                      <a:cubicBezTo>
                        <a:pt x="74592" y="268575"/>
                        <a:pt x="79884" y="252517"/>
                        <a:pt x="91146" y="241255"/>
                      </a:cubicBezTo>
                      <a:cubicBezTo>
                        <a:pt x="116835" y="215566"/>
                        <a:pt x="138325" y="212277"/>
                        <a:pt x="170659" y="201499"/>
                      </a:cubicBezTo>
                      <a:cubicBezTo>
                        <a:pt x="253702" y="90775"/>
                        <a:pt x="167387" y="184908"/>
                        <a:pt x="250172" y="135238"/>
                      </a:cubicBezTo>
                      <a:cubicBezTo>
                        <a:pt x="260886" y="128810"/>
                        <a:pt x="266281" y="115665"/>
                        <a:pt x="276677" y="108734"/>
                      </a:cubicBezTo>
                      <a:cubicBezTo>
                        <a:pt x="293114" y="97776"/>
                        <a:pt x="312533" y="92030"/>
                        <a:pt x="329685" y="82229"/>
                      </a:cubicBezTo>
                      <a:cubicBezTo>
                        <a:pt x="401612" y="41128"/>
                        <a:pt x="336312" y="66768"/>
                        <a:pt x="409198" y="42473"/>
                      </a:cubicBezTo>
                      <a:cubicBezTo>
                        <a:pt x="422450" y="33638"/>
                        <a:pt x="434042" y="21561"/>
                        <a:pt x="448955" y="15968"/>
                      </a:cubicBezTo>
                      <a:cubicBezTo>
                        <a:pt x="543325" y="-19421"/>
                        <a:pt x="783320" y="14902"/>
                        <a:pt x="806764" y="15968"/>
                      </a:cubicBezTo>
                      <a:cubicBezTo>
                        <a:pt x="844585" y="23533"/>
                        <a:pt x="888610" y="31246"/>
                        <a:pt x="926033" y="42473"/>
                      </a:cubicBezTo>
                      <a:cubicBezTo>
                        <a:pt x="952793" y="50501"/>
                        <a:pt x="982300" y="53480"/>
                        <a:pt x="1005546" y="68977"/>
                      </a:cubicBezTo>
                      <a:cubicBezTo>
                        <a:pt x="1018798" y="77812"/>
                        <a:pt x="1032866" y="85531"/>
                        <a:pt x="1045303" y="95481"/>
                      </a:cubicBezTo>
                      <a:cubicBezTo>
                        <a:pt x="1055059" y="103286"/>
                        <a:pt x="1061093" y="115558"/>
                        <a:pt x="1071807" y="121986"/>
                      </a:cubicBezTo>
                      <a:cubicBezTo>
                        <a:pt x="1083785" y="129173"/>
                        <a:pt x="1098312" y="130821"/>
                        <a:pt x="1111564" y="135238"/>
                      </a:cubicBezTo>
                      <a:cubicBezTo>
                        <a:pt x="1124816" y="144073"/>
                        <a:pt x="1138883" y="151792"/>
                        <a:pt x="1151320" y="161742"/>
                      </a:cubicBezTo>
                      <a:cubicBezTo>
                        <a:pt x="1178293" y="183321"/>
                        <a:pt x="1184651" y="198487"/>
                        <a:pt x="1204329" y="228003"/>
                      </a:cubicBezTo>
                      <a:cubicBezTo>
                        <a:pt x="1199912" y="258925"/>
                        <a:pt x="1200955" y="291135"/>
                        <a:pt x="1191077" y="320768"/>
                      </a:cubicBezTo>
                      <a:cubicBezTo>
                        <a:pt x="1187126" y="332621"/>
                        <a:pt x="1176941" y="345506"/>
                        <a:pt x="1164572" y="347273"/>
                      </a:cubicBezTo>
                      <a:cubicBezTo>
                        <a:pt x="1142274" y="350459"/>
                        <a:pt x="1120042" y="339948"/>
                        <a:pt x="1098311" y="334021"/>
                      </a:cubicBezTo>
                      <a:cubicBezTo>
                        <a:pt x="1071357" y="326670"/>
                        <a:pt x="1018798" y="307516"/>
                        <a:pt x="1018798" y="307516"/>
                      </a:cubicBezTo>
                      <a:cubicBezTo>
                        <a:pt x="1005546" y="298681"/>
                        <a:pt x="993288" y="288135"/>
                        <a:pt x="979042" y="281012"/>
                      </a:cubicBezTo>
                      <a:cubicBezTo>
                        <a:pt x="966548" y="274765"/>
                        <a:pt x="951263" y="274947"/>
                        <a:pt x="939285" y="267760"/>
                      </a:cubicBezTo>
                      <a:cubicBezTo>
                        <a:pt x="928571" y="261332"/>
                        <a:pt x="923495" y="247683"/>
                        <a:pt x="912781" y="241255"/>
                      </a:cubicBezTo>
                      <a:cubicBezTo>
                        <a:pt x="900803" y="234068"/>
                        <a:pt x="886456" y="231841"/>
                        <a:pt x="873024" y="228003"/>
                      </a:cubicBezTo>
                      <a:cubicBezTo>
                        <a:pt x="794122" y="205460"/>
                        <a:pt x="830484" y="220269"/>
                        <a:pt x="727250" y="201499"/>
                      </a:cubicBezTo>
                      <a:cubicBezTo>
                        <a:pt x="709331" y="198241"/>
                        <a:pt x="691911" y="192664"/>
                        <a:pt x="674242" y="188247"/>
                      </a:cubicBezTo>
                      <a:cubicBezTo>
                        <a:pt x="590372" y="202225"/>
                        <a:pt x="621599" y="201499"/>
                        <a:pt x="581477" y="201499"/>
                      </a:cubicBezTo>
                    </a:path>
                  </a:pathLst>
                </a:custGeom>
                <a:solidFill>
                  <a:srgbClr val="FF66F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</p:grpSp>
          <p:sp>
            <p:nvSpPr>
              <p:cNvPr id="752" name="正方形/長方形 751"/>
              <p:cNvSpPr/>
              <p:nvPr/>
            </p:nvSpPr>
            <p:spPr>
              <a:xfrm>
                <a:off x="3211081" y="1525873"/>
                <a:ext cx="3110384" cy="1353091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ja-JP" altLang="en-US" sz="2000" b="0" cap="none" spc="0" dirty="0" smtClean="0">
                    <a:ln w="18415" cmpd="sng">
                      <a:solidFill>
                        <a:sysClr val="windowText" lastClr="000000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</a:rPr>
                  <a:t>もんだい</a:t>
                </a:r>
                <a:endParaRPr lang="ja-JP" altLang="en-US" sz="2000" b="0" cap="none" spc="0" dirty="0">
                  <a:ln w="18415" cmpd="sng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529" name="グループ化 528"/>
            <p:cNvGrpSpPr/>
            <p:nvPr/>
          </p:nvGrpSpPr>
          <p:grpSpPr>
            <a:xfrm>
              <a:off x="5436096" y="240208"/>
              <a:ext cx="1455374" cy="1384722"/>
              <a:chOff x="2744777" y="1484784"/>
              <a:chExt cx="4050390" cy="4682851"/>
            </a:xfrm>
          </p:grpSpPr>
          <p:grpSp>
            <p:nvGrpSpPr>
              <p:cNvPr id="738" name="グループ化 737"/>
              <p:cNvGrpSpPr/>
              <p:nvPr/>
            </p:nvGrpSpPr>
            <p:grpSpPr>
              <a:xfrm>
                <a:off x="2744777" y="1484784"/>
                <a:ext cx="4050390" cy="4682851"/>
                <a:chOff x="2668961" y="1844824"/>
                <a:chExt cx="4050390" cy="4682851"/>
              </a:xfrm>
            </p:grpSpPr>
            <p:sp>
              <p:nvSpPr>
                <p:cNvPr id="743" name="フリーフォーム 742"/>
                <p:cNvSpPr/>
                <p:nvPr/>
              </p:nvSpPr>
              <p:spPr>
                <a:xfrm>
                  <a:off x="2668961" y="1844824"/>
                  <a:ext cx="4050390" cy="4682851"/>
                </a:xfrm>
                <a:custGeom>
                  <a:avLst/>
                  <a:gdLst>
                    <a:gd name="connsiteX0" fmla="*/ 1277497 w 4050390"/>
                    <a:gd name="connsiteY0" fmla="*/ 35515 h 4334120"/>
                    <a:gd name="connsiteX1" fmla="*/ 747410 w 4050390"/>
                    <a:gd name="connsiteY1" fmla="*/ 287306 h 4334120"/>
                    <a:gd name="connsiteX2" fmla="*/ 349845 w 4050390"/>
                    <a:gd name="connsiteY2" fmla="*/ 936663 h 4334120"/>
                    <a:gd name="connsiteX3" fmla="*/ 190819 w 4050390"/>
                    <a:gd name="connsiteY3" fmla="*/ 2672698 h 4334120"/>
                    <a:gd name="connsiteX4" fmla="*/ 204071 w 4050390"/>
                    <a:gd name="connsiteY4" fmla="*/ 4209950 h 4334120"/>
                    <a:gd name="connsiteX5" fmla="*/ 270332 w 4050390"/>
                    <a:gd name="connsiteY5" fmla="*/ 4249706 h 4334120"/>
                    <a:gd name="connsiteX6" fmla="*/ 3649637 w 4050390"/>
                    <a:gd name="connsiteY6" fmla="*/ 4302715 h 4334120"/>
                    <a:gd name="connsiteX7" fmla="*/ 4020697 w 4050390"/>
                    <a:gd name="connsiteY7" fmla="*/ 4249706 h 4334120"/>
                    <a:gd name="connsiteX8" fmla="*/ 3967689 w 4050390"/>
                    <a:gd name="connsiteY8" fmla="*/ 4156941 h 4334120"/>
                    <a:gd name="connsiteX9" fmla="*/ 3914680 w 4050390"/>
                    <a:gd name="connsiteY9" fmla="*/ 2526924 h 4334120"/>
                    <a:gd name="connsiteX10" fmla="*/ 3768906 w 4050390"/>
                    <a:gd name="connsiteY10" fmla="*/ 578854 h 4334120"/>
                    <a:gd name="connsiteX11" fmla="*/ 2152141 w 4050390"/>
                    <a:gd name="connsiteY11" fmla="*/ 22263 h 4334120"/>
                    <a:gd name="connsiteX12" fmla="*/ 1065463 w 4050390"/>
                    <a:gd name="connsiteY12" fmla="*/ 101776 h 4334120"/>
                    <a:gd name="connsiteX13" fmla="*/ 1065463 w 4050390"/>
                    <a:gd name="connsiteY13" fmla="*/ 101776 h 43341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4050390" h="4334120">
                      <a:moveTo>
                        <a:pt x="1277497" y="35515"/>
                      </a:moveTo>
                      <a:cubicBezTo>
                        <a:pt x="1089758" y="86315"/>
                        <a:pt x="902019" y="137115"/>
                        <a:pt x="747410" y="287306"/>
                      </a:cubicBezTo>
                      <a:cubicBezTo>
                        <a:pt x="592801" y="437497"/>
                        <a:pt x="442610" y="539098"/>
                        <a:pt x="349845" y="936663"/>
                      </a:cubicBezTo>
                      <a:cubicBezTo>
                        <a:pt x="257080" y="1334228"/>
                        <a:pt x="215115" y="2127150"/>
                        <a:pt x="190819" y="2672698"/>
                      </a:cubicBezTo>
                      <a:cubicBezTo>
                        <a:pt x="166523" y="3218246"/>
                        <a:pt x="190819" y="3947115"/>
                        <a:pt x="204071" y="4209950"/>
                      </a:cubicBezTo>
                      <a:cubicBezTo>
                        <a:pt x="217323" y="4472785"/>
                        <a:pt x="-303929" y="4234245"/>
                        <a:pt x="270332" y="4249706"/>
                      </a:cubicBezTo>
                      <a:cubicBezTo>
                        <a:pt x="844593" y="4265167"/>
                        <a:pt x="3024576" y="4302715"/>
                        <a:pt x="3649637" y="4302715"/>
                      </a:cubicBezTo>
                      <a:cubicBezTo>
                        <a:pt x="4274698" y="4302715"/>
                        <a:pt x="3967688" y="4274002"/>
                        <a:pt x="4020697" y="4249706"/>
                      </a:cubicBezTo>
                      <a:cubicBezTo>
                        <a:pt x="4073706" y="4225410"/>
                        <a:pt x="3985359" y="4444071"/>
                        <a:pt x="3967689" y="4156941"/>
                      </a:cubicBezTo>
                      <a:cubicBezTo>
                        <a:pt x="3950020" y="3869811"/>
                        <a:pt x="3947811" y="3123272"/>
                        <a:pt x="3914680" y="2526924"/>
                      </a:cubicBezTo>
                      <a:cubicBezTo>
                        <a:pt x="3881550" y="1930576"/>
                        <a:pt x="4062663" y="996298"/>
                        <a:pt x="3768906" y="578854"/>
                      </a:cubicBezTo>
                      <a:cubicBezTo>
                        <a:pt x="3475150" y="161411"/>
                        <a:pt x="2602715" y="101776"/>
                        <a:pt x="2152141" y="22263"/>
                      </a:cubicBezTo>
                      <a:cubicBezTo>
                        <a:pt x="1701567" y="-57250"/>
                        <a:pt x="1065463" y="101776"/>
                        <a:pt x="1065463" y="101776"/>
                      </a:cubicBezTo>
                      <a:lnTo>
                        <a:pt x="1065463" y="101776"/>
                      </a:lnTo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744" name="円/楕円 743"/>
                <p:cNvSpPr/>
                <p:nvPr/>
              </p:nvSpPr>
              <p:spPr>
                <a:xfrm>
                  <a:off x="3539968" y="2708920"/>
                  <a:ext cx="864096" cy="864096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745" name="弦 744"/>
                <p:cNvSpPr/>
                <p:nvPr/>
              </p:nvSpPr>
              <p:spPr>
                <a:xfrm rot="17413514">
                  <a:off x="3511875" y="2740803"/>
                  <a:ext cx="863204" cy="848977"/>
                </a:xfrm>
                <a:prstGeom prst="chord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746" name="円/楕円 745"/>
                <p:cNvSpPr/>
                <p:nvPr/>
              </p:nvSpPr>
              <p:spPr>
                <a:xfrm>
                  <a:off x="4913988" y="2708920"/>
                  <a:ext cx="864096" cy="864096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747" name="弦 746"/>
                <p:cNvSpPr/>
                <p:nvPr/>
              </p:nvSpPr>
              <p:spPr>
                <a:xfrm rot="17413514">
                  <a:off x="4885895" y="2740803"/>
                  <a:ext cx="863204" cy="848977"/>
                </a:xfrm>
                <a:prstGeom prst="chord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748" name="円/楕円 747"/>
                <p:cNvSpPr/>
                <p:nvPr/>
              </p:nvSpPr>
              <p:spPr>
                <a:xfrm>
                  <a:off x="3779912" y="2996952"/>
                  <a:ext cx="360040" cy="28803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749" name="円/楕円 748"/>
                <p:cNvSpPr/>
                <p:nvPr/>
              </p:nvSpPr>
              <p:spPr>
                <a:xfrm>
                  <a:off x="5137477" y="3021275"/>
                  <a:ext cx="360040" cy="28803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</p:grpSp>
          <p:grpSp>
            <p:nvGrpSpPr>
              <p:cNvPr id="739" name="グループ化 738"/>
              <p:cNvGrpSpPr/>
              <p:nvPr/>
            </p:nvGrpSpPr>
            <p:grpSpPr>
              <a:xfrm>
                <a:off x="4333282" y="3948385"/>
                <a:ext cx="880011" cy="701173"/>
                <a:chOff x="4109793" y="3844323"/>
                <a:chExt cx="1216771" cy="701173"/>
              </a:xfrm>
            </p:grpSpPr>
            <p:sp>
              <p:nvSpPr>
                <p:cNvPr id="741" name="フリーフォーム 740"/>
                <p:cNvSpPr/>
                <p:nvPr/>
              </p:nvSpPr>
              <p:spPr>
                <a:xfrm>
                  <a:off x="4109793" y="4052449"/>
                  <a:ext cx="1204329" cy="493047"/>
                </a:xfrm>
                <a:custGeom>
                  <a:avLst/>
                  <a:gdLst>
                    <a:gd name="connsiteX0" fmla="*/ 700746 w 1204329"/>
                    <a:gd name="connsiteY0" fmla="*/ 188247 h 493047"/>
                    <a:gd name="connsiteX1" fmla="*/ 528468 w 1204329"/>
                    <a:gd name="connsiteY1" fmla="*/ 201499 h 493047"/>
                    <a:gd name="connsiteX2" fmla="*/ 448955 w 1204329"/>
                    <a:gd name="connsiteY2" fmla="*/ 228003 h 493047"/>
                    <a:gd name="connsiteX3" fmla="*/ 369442 w 1204329"/>
                    <a:gd name="connsiteY3" fmla="*/ 281012 h 493047"/>
                    <a:gd name="connsiteX4" fmla="*/ 303181 w 1204329"/>
                    <a:gd name="connsiteY4" fmla="*/ 334021 h 493047"/>
                    <a:gd name="connsiteX5" fmla="*/ 236920 w 1204329"/>
                    <a:gd name="connsiteY5" fmla="*/ 400281 h 493047"/>
                    <a:gd name="connsiteX6" fmla="*/ 170659 w 1204329"/>
                    <a:gd name="connsiteY6" fmla="*/ 440038 h 493047"/>
                    <a:gd name="connsiteX7" fmla="*/ 130903 w 1204329"/>
                    <a:gd name="connsiteY7" fmla="*/ 466542 h 493047"/>
                    <a:gd name="connsiteX8" fmla="*/ 51390 w 1204329"/>
                    <a:gd name="connsiteY8" fmla="*/ 493047 h 493047"/>
                    <a:gd name="connsiteX9" fmla="*/ 24885 w 1204329"/>
                    <a:gd name="connsiteY9" fmla="*/ 347273 h 493047"/>
                    <a:gd name="connsiteX10" fmla="*/ 64642 w 1204329"/>
                    <a:gd name="connsiteY10" fmla="*/ 281012 h 493047"/>
                    <a:gd name="connsiteX11" fmla="*/ 91146 w 1204329"/>
                    <a:gd name="connsiteY11" fmla="*/ 241255 h 493047"/>
                    <a:gd name="connsiteX12" fmla="*/ 170659 w 1204329"/>
                    <a:gd name="connsiteY12" fmla="*/ 201499 h 493047"/>
                    <a:gd name="connsiteX13" fmla="*/ 250172 w 1204329"/>
                    <a:gd name="connsiteY13" fmla="*/ 135238 h 493047"/>
                    <a:gd name="connsiteX14" fmla="*/ 276677 w 1204329"/>
                    <a:gd name="connsiteY14" fmla="*/ 108734 h 493047"/>
                    <a:gd name="connsiteX15" fmla="*/ 329685 w 1204329"/>
                    <a:gd name="connsiteY15" fmla="*/ 82229 h 493047"/>
                    <a:gd name="connsiteX16" fmla="*/ 409198 w 1204329"/>
                    <a:gd name="connsiteY16" fmla="*/ 42473 h 493047"/>
                    <a:gd name="connsiteX17" fmla="*/ 448955 w 1204329"/>
                    <a:gd name="connsiteY17" fmla="*/ 15968 h 493047"/>
                    <a:gd name="connsiteX18" fmla="*/ 806764 w 1204329"/>
                    <a:gd name="connsiteY18" fmla="*/ 15968 h 493047"/>
                    <a:gd name="connsiteX19" fmla="*/ 926033 w 1204329"/>
                    <a:gd name="connsiteY19" fmla="*/ 42473 h 493047"/>
                    <a:gd name="connsiteX20" fmla="*/ 1005546 w 1204329"/>
                    <a:gd name="connsiteY20" fmla="*/ 68977 h 493047"/>
                    <a:gd name="connsiteX21" fmla="*/ 1045303 w 1204329"/>
                    <a:gd name="connsiteY21" fmla="*/ 95481 h 493047"/>
                    <a:gd name="connsiteX22" fmla="*/ 1071807 w 1204329"/>
                    <a:gd name="connsiteY22" fmla="*/ 121986 h 493047"/>
                    <a:gd name="connsiteX23" fmla="*/ 1111564 w 1204329"/>
                    <a:gd name="connsiteY23" fmla="*/ 135238 h 493047"/>
                    <a:gd name="connsiteX24" fmla="*/ 1151320 w 1204329"/>
                    <a:gd name="connsiteY24" fmla="*/ 161742 h 493047"/>
                    <a:gd name="connsiteX25" fmla="*/ 1204329 w 1204329"/>
                    <a:gd name="connsiteY25" fmla="*/ 228003 h 493047"/>
                    <a:gd name="connsiteX26" fmla="*/ 1191077 w 1204329"/>
                    <a:gd name="connsiteY26" fmla="*/ 320768 h 493047"/>
                    <a:gd name="connsiteX27" fmla="*/ 1164572 w 1204329"/>
                    <a:gd name="connsiteY27" fmla="*/ 347273 h 493047"/>
                    <a:gd name="connsiteX28" fmla="*/ 1098311 w 1204329"/>
                    <a:gd name="connsiteY28" fmla="*/ 334021 h 493047"/>
                    <a:gd name="connsiteX29" fmla="*/ 1018798 w 1204329"/>
                    <a:gd name="connsiteY29" fmla="*/ 307516 h 493047"/>
                    <a:gd name="connsiteX30" fmla="*/ 979042 w 1204329"/>
                    <a:gd name="connsiteY30" fmla="*/ 281012 h 493047"/>
                    <a:gd name="connsiteX31" fmla="*/ 939285 w 1204329"/>
                    <a:gd name="connsiteY31" fmla="*/ 267760 h 493047"/>
                    <a:gd name="connsiteX32" fmla="*/ 912781 w 1204329"/>
                    <a:gd name="connsiteY32" fmla="*/ 241255 h 493047"/>
                    <a:gd name="connsiteX33" fmla="*/ 873024 w 1204329"/>
                    <a:gd name="connsiteY33" fmla="*/ 228003 h 493047"/>
                    <a:gd name="connsiteX34" fmla="*/ 727250 w 1204329"/>
                    <a:gd name="connsiteY34" fmla="*/ 201499 h 493047"/>
                    <a:gd name="connsiteX35" fmla="*/ 674242 w 1204329"/>
                    <a:gd name="connsiteY35" fmla="*/ 188247 h 493047"/>
                    <a:gd name="connsiteX36" fmla="*/ 581477 w 1204329"/>
                    <a:gd name="connsiteY36" fmla="*/ 201499 h 493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1204329" h="493047">
                      <a:moveTo>
                        <a:pt x="700746" y="188247"/>
                      </a:moveTo>
                      <a:cubicBezTo>
                        <a:pt x="643320" y="192664"/>
                        <a:pt x="585359" y="192516"/>
                        <a:pt x="528468" y="201499"/>
                      </a:cubicBezTo>
                      <a:cubicBezTo>
                        <a:pt x="500872" y="205856"/>
                        <a:pt x="448955" y="228003"/>
                        <a:pt x="448955" y="228003"/>
                      </a:cubicBezTo>
                      <a:cubicBezTo>
                        <a:pt x="422451" y="245673"/>
                        <a:pt x="391967" y="258488"/>
                        <a:pt x="369442" y="281012"/>
                      </a:cubicBezTo>
                      <a:cubicBezTo>
                        <a:pt x="331675" y="318778"/>
                        <a:pt x="353333" y="300585"/>
                        <a:pt x="303181" y="334021"/>
                      </a:cubicBezTo>
                      <a:cubicBezTo>
                        <a:pt x="257744" y="402177"/>
                        <a:pt x="300028" y="349795"/>
                        <a:pt x="236920" y="400281"/>
                      </a:cubicBezTo>
                      <a:cubicBezTo>
                        <a:pt x="184944" y="441862"/>
                        <a:pt x="239704" y="417023"/>
                        <a:pt x="170659" y="440038"/>
                      </a:cubicBezTo>
                      <a:cubicBezTo>
                        <a:pt x="157407" y="448873"/>
                        <a:pt x="145457" y="460073"/>
                        <a:pt x="130903" y="466542"/>
                      </a:cubicBezTo>
                      <a:cubicBezTo>
                        <a:pt x="105373" y="477889"/>
                        <a:pt x="51390" y="493047"/>
                        <a:pt x="51390" y="493047"/>
                      </a:cubicBezTo>
                      <a:cubicBezTo>
                        <a:pt x="-28123" y="466541"/>
                        <a:pt x="2744" y="491194"/>
                        <a:pt x="24885" y="347273"/>
                      </a:cubicBezTo>
                      <a:cubicBezTo>
                        <a:pt x="32557" y="297406"/>
                        <a:pt x="36784" y="315834"/>
                        <a:pt x="64642" y="281012"/>
                      </a:cubicBezTo>
                      <a:cubicBezTo>
                        <a:pt x="74592" y="268575"/>
                        <a:pt x="79884" y="252517"/>
                        <a:pt x="91146" y="241255"/>
                      </a:cubicBezTo>
                      <a:cubicBezTo>
                        <a:pt x="116835" y="215566"/>
                        <a:pt x="138325" y="212277"/>
                        <a:pt x="170659" y="201499"/>
                      </a:cubicBezTo>
                      <a:cubicBezTo>
                        <a:pt x="253702" y="90775"/>
                        <a:pt x="167387" y="184908"/>
                        <a:pt x="250172" y="135238"/>
                      </a:cubicBezTo>
                      <a:cubicBezTo>
                        <a:pt x="260886" y="128810"/>
                        <a:pt x="266281" y="115665"/>
                        <a:pt x="276677" y="108734"/>
                      </a:cubicBezTo>
                      <a:cubicBezTo>
                        <a:pt x="293114" y="97776"/>
                        <a:pt x="312533" y="92030"/>
                        <a:pt x="329685" y="82229"/>
                      </a:cubicBezTo>
                      <a:cubicBezTo>
                        <a:pt x="401612" y="41128"/>
                        <a:pt x="336312" y="66768"/>
                        <a:pt x="409198" y="42473"/>
                      </a:cubicBezTo>
                      <a:cubicBezTo>
                        <a:pt x="422450" y="33638"/>
                        <a:pt x="434042" y="21561"/>
                        <a:pt x="448955" y="15968"/>
                      </a:cubicBezTo>
                      <a:cubicBezTo>
                        <a:pt x="543325" y="-19421"/>
                        <a:pt x="783320" y="14902"/>
                        <a:pt x="806764" y="15968"/>
                      </a:cubicBezTo>
                      <a:cubicBezTo>
                        <a:pt x="844585" y="23533"/>
                        <a:pt x="888610" y="31246"/>
                        <a:pt x="926033" y="42473"/>
                      </a:cubicBezTo>
                      <a:cubicBezTo>
                        <a:pt x="952793" y="50501"/>
                        <a:pt x="982300" y="53480"/>
                        <a:pt x="1005546" y="68977"/>
                      </a:cubicBezTo>
                      <a:cubicBezTo>
                        <a:pt x="1018798" y="77812"/>
                        <a:pt x="1032866" y="85531"/>
                        <a:pt x="1045303" y="95481"/>
                      </a:cubicBezTo>
                      <a:cubicBezTo>
                        <a:pt x="1055059" y="103286"/>
                        <a:pt x="1061093" y="115558"/>
                        <a:pt x="1071807" y="121986"/>
                      </a:cubicBezTo>
                      <a:cubicBezTo>
                        <a:pt x="1083785" y="129173"/>
                        <a:pt x="1098312" y="130821"/>
                        <a:pt x="1111564" y="135238"/>
                      </a:cubicBezTo>
                      <a:cubicBezTo>
                        <a:pt x="1124816" y="144073"/>
                        <a:pt x="1138883" y="151792"/>
                        <a:pt x="1151320" y="161742"/>
                      </a:cubicBezTo>
                      <a:cubicBezTo>
                        <a:pt x="1178293" y="183321"/>
                        <a:pt x="1184651" y="198487"/>
                        <a:pt x="1204329" y="228003"/>
                      </a:cubicBezTo>
                      <a:cubicBezTo>
                        <a:pt x="1199912" y="258925"/>
                        <a:pt x="1200955" y="291135"/>
                        <a:pt x="1191077" y="320768"/>
                      </a:cubicBezTo>
                      <a:cubicBezTo>
                        <a:pt x="1187126" y="332621"/>
                        <a:pt x="1176941" y="345506"/>
                        <a:pt x="1164572" y="347273"/>
                      </a:cubicBezTo>
                      <a:cubicBezTo>
                        <a:pt x="1142274" y="350459"/>
                        <a:pt x="1120042" y="339948"/>
                        <a:pt x="1098311" y="334021"/>
                      </a:cubicBezTo>
                      <a:cubicBezTo>
                        <a:pt x="1071357" y="326670"/>
                        <a:pt x="1018798" y="307516"/>
                        <a:pt x="1018798" y="307516"/>
                      </a:cubicBezTo>
                      <a:cubicBezTo>
                        <a:pt x="1005546" y="298681"/>
                        <a:pt x="993288" y="288135"/>
                        <a:pt x="979042" y="281012"/>
                      </a:cubicBezTo>
                      <a:cubicBezTo>
                        <a:pt x="966548" y="274765"/>
                        <a:pt x="951263" y="274947"/>
                        <a:pt x="939285" y="267760"/>
                      </a:cubicBezTo>
                      <a:cubicBezTo>
                        <a:pt x="928571" y="261332"/>
                        <a:pt x="923495" y="247683"/>
                        <a:pt x="912781" y="241255"/>
                      </a:cubicBezTo>
                      <a:cubicBezTo>
                        <a:pt x="900803" y="234068"/>
                        <a:pt x="886456" y="231841"/>
                        <a:pt x="873024" y="228003"/>
                      </a:cubicBezTo>
                      <a:cubicBezTo>
                        <a:pt x="794122" y="205460"/>
                        <a:pt x="830484" y="220269"/>
                        <a:pt x="727250" y="201499"/>
                      </a:cubicBezTo>
                      <a:cubicBezTo>
                        <a:pt x="709331" y="198241"/>
                        <a:pt x="691911" y="192664"/>
                        <a:pt x="674242" y="188247"/>
                      </a:cubicBezTo>
                      <a:cubicBezTo>
                        <a:pt x="590372" y="202225"/>
                        <a:pt x="621599" y="201499"/>
                        <a:pt x="581477" y="201499"/>
                      </a:cubicBezTo>
                    </a:path>
                  </a:pathLst>
                </a:custGeom>
                <a:solidFill>
                  <a:srgbClr val="FF66F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742" name="フリーフォーム 741"/>
                <p:cNvSpPr/>
                <p:nvPr/>
              </p:nvSpPr>
              <p:spPr>
                <a:xfrm>
                  <a:off x="4122235" y="3844323"/>
                  <a:ext cx="1204329" cy="493047"/>
                </a:xfrm>
                <a:custGeom>
                  <a:avLst/>
                  <a:gdLst>
                    <a:gd name="connsiteX0" fmla="*/ 700746 w 1204329"/>
                    <a:gd name="connsiteY0" fmla="*/ 188247 h 493047"/>
                    <a:gd name="connsiteX1" fmla="*/ 528468 w 1204329"/>
                    <a:gd name="connsiteY1" fmla="*/ 201499 h 493047"/>
                    <a:gd name="connsiteX2" fmla="*/ 448955 w 1204329"/>
                    <a:gd name="connsiteY2" fmla="*/ 228003 h 493047"/>
                    <a:gd name="connsiteX3" fmla="*/ 369442 w 1204329"/>
                    <a:gd name="connsiteY3" fmla="*/ 281012 h 493047"/>
                    <a:gd name="connsiteX4" fmla="*/ 303181 w 1204329"/>
                    <a:gd name="connsiteY4" fmla="*/ 334021 h 493047"/>
                    <a:gd name="connsiteX5" fmla="*/ 236920 w 1204329"/>
                    <a:gd name="connsiteY5" fmla="*/ 400281 h 493047"/>
                    <a:gd name="connsiteX6" fmla="*/ 170659 w 1204329"/>
                    <a:gd name="connsiteY6" fmla="*/ 440038 h 493047"/>
                    <a:gd name="connsiteX7" fmla="*/ 130903 w 1204329"/>
                    <a:gd name="connsiteY7" fmla="*/ 466542 h 493047"/>
                    <a:gd name="connsiteX8" fmla="*/ 51390 w 1204329"/>
                    <a:gd name="connsiteY8" fmla="*/ 493047 h 493047"/>
                    <a:gd name="connsiteX9" fmla="*/ 24885 w 1204329"/>
                    <a:gd name="connsiteY9" fmla="*/ 347273 h 493047"/>
                    <a:gd name="connsiteX10" fmla="*/ 64642 w 1204329"/>
                    <a:gd name="connsiteY10" fmla="*/ 281012 h 493047"/>
                    <a:gd name="connsiteX11" fmla="*/ 91146 w 1204329"/>
                    <a:gd name="connsiteY11" fmla="*/ 241255 h 493047"/>
                    <a:gd name="connsiteX12" fmla="*/ 170659 w 1204329"/>
                    <a:gd name="connsiteY12" fmla="*/ 201499 h 493047"/>
                    <a:gd name="connsiteX13" fmla="*/ 250172 w 1204329"/>
                    <a:gd name="connsiteY13" fmla="*/ 135238 h 493047"/>
                    <a:gd name="connsiteX14" fmla="*/ 276677 w 1204329"/>
                    <a:gd name="connsiteY14" fmla="*/ 108734 h 493047"/>
                    <a:gd name="connsiteX15" fmla="*/ 329685 w 1204329"/>
                    <a:gd name="connsiteY15" fmla="*/ 82229 h 493047"/>
                    <a:gd name="connsiteX16" fmla="*/ 409198 w 1204329"/>
                    <a:gd name="connsiteY16" fmla="*/ 42473 h 493047"/>
                    <a:gd name="connsiteX17" fmla="*/ 448955 w 1204329"/>
                    <a:gd name="connsiteY17" fmla="*/ 15968 h 493047"/>
                    <a:gd name="connsiteX18" fmla="*/ 806764 w 1204329"/>
                    <a:gd name="connsiteY18" fmla="*/ 15968 h 493047"/>
                    <a:gd name="connsiteX19" fmla="*/ 926033 w 1204329"/>
                    <a:gd name="connsiteY19" fmla="*/ 42473 h 493047"/>
                    <a:gd name="connsiteX20" fmla="*/ 1005546 w 1204329"/>
                    <a:gd name="connsiteY20" fmla="*/ 68977 h 493047"/>
                    <a:gd name="connsiteX21" fmla="*/ 1045303 w 1204329"/>
                    <a:gd name="connsiteY21" fmla="*/ 95481 h 493047"/>
                    <a:gd name="connsiteX22" fmla="*/ 1071807 w 1204329"/>
                    <a:gd name="connsiteY22" fmla="*/ 121986 h 493047"/>
                    <a:gd name="connsiteX23" fmla="*/ 1111564 w 1204329"/>
                    <a:gd name="connsiteY23" fmla="*/ 135238 h 493047"/>
                    <a:gd name="connsiteX24" fmla="*/ 1151320 w 1204329"/>
                    <a:gd name="connsiteY24" fmla="*/ 161742 h 493047"/>
                    <a:gd name="connsiteX25" fmla="*/ 1204329 w 1204329"/>
                    <a:gd name="connsiteY25" fmla="*/ 228003 h 493047"/>
                    <a:gd name="connsiteX26" fmla="*/ 1191077 w 1204329"/>
                    <a:gd name="connsiteY26" fmla="*/ 320768 h 493047"/>
                    <a:gd name="connsiteX27" fmla="*/ 1164572 w 1204329"/>
                    <a:gd name="connsiteY27" fmla="*/ 347273 h 493047"/>
                    <a:gd name="connsiteX28" fmla="*/ 1098311 w 1204329"/>
                    <a:gd name="connsiteY28" fmla="*/ 334021 h 493047"/>
                    <a:gd name="connsiteX29" fmla="*/ 1018798 w 1204329"/>
                    <a:gd name="connsiteY29" fmla="*/ 307516 h 493047"/>
                    <a:gd name="connsiteX30" fmla="*/ 979042 w 1204329"/>
                    <a:gd name="connsiteY30" fmla="*/ 281012 h 493047"/>
                    <a:gd name="connsiteX31" fmla="*/ 939285 w 1204329"/>
                    <a:gd name="connsiteY31" fmla="*/ 267760 h 493047"/>
                    <a:gd name="connsiteX32" fmla="*/ 912781 w 1204329"/>
                    <a:gd name="connsiteY32" fmla="*/ 241255 h 493047"/>
                    <a:gd name="connsiteX33" fmla="*/ 873024 w 1204329"/>
                    <a:gd name="connsiteY33" fmla="*/ 228003 h 493047"/>
                    <a:gd name="connsiteX34" fmla="*/ 727250 w 1204329"/>
                    <a:gd name="connsiteY34" fmla="*/ 201499 h 493047"/>
                    <a:gd name="connsiteX35" fmla="*/ 674242 w 1204329"/>
                    <a:gd name="connsiteY35" fmla="*/ 188247 h 493047"/>
                    <a:gd name="connsiteX36" fmla="*/ 581477 w 1204329"/>
                    <a:gd name="connsiteY36" fmla="*/ 201499 h 493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1204329" h="493047">
                      <a:moveTo>
                        <a:pt x="700746" y="188247"/>
                      </a:moveTo>
                      <a:cubicBezTo>
                        <a:pt x="643320" y="192664"/>
                        <a:pt x="585359" y="192516"/>
                        <a:pt x="528468" y="201499"/>
                      </a:cubicBezTo>
                      <a:cubicBezTo>
                        <a:pt x="500872" y="205856"/>
                        <a:pt x="448955" y="228003"/>
                        <a:pt x="448955" y="228003"/>
                      </a:cubicBezTo>
                      <a:cubicBezTo>
                        <a:pt x="422451" y="245673"/>
                        <a:pt x="391967" y="258488"/>
                        <a:pt x="369442" y="281012"/>
                      </a:cubicBezTo>
                      <a:cubicBezTo>
                        <a:pt x="331675" y="318778"/>
                        <a:pt x="353333" y="300585"/>
                        <a:pt x="303181" y="334021"/>
                      </a:cubicBezTo>
                      <a:cubicBezTo>
                        <a:pt x="257744" y="402177"/>
                        <a:pt x="300028" y="349795"/>
                        <a:pt x="236920" y="400281"/>
                      </a:cubicBezTo>
                      <a:cubicBezTo>
                        <a:pt x="184944" y="441862"/>
                        <a:pt x="239704" y="417023"/>
                        <a:pt x="170659" y="440038"/>
                      </a:cubicBezTo>
                      <a:cubicBezTo>
                        <a:pt x="157407" y="448873"/>
                        <a:pt x="145457" y="460073"/>
                        <a:pt x="130903" y="466542"/>
                      </a:cubicBezTo>
                      <a:cubicBezTo>
                        <a:pt x="105373" y="477889"/>
                        <a:pt x="51390" y="493047"/>
                        <a:pt x="51390" y="493047"/>
                      </a:cubicBezTo>
                      <a:cubicBezTo>
                        <a:pt x="-28123" y="466541"/>
                        <a:pt x="2744" y="491194"/>
                        <a:pt x="24885" y="347273"/>
                      </a:cubicBezTo>
                      <a:cubicBezTo>
                        <a:pt x="32557" y="297406"/>
                        <a:pt x="36784" y="315834"/>
                        <a:pt x="64642" y="281012"/>
                      </a:cubicBezTo>
                      <a:cubicBezTo>
                        <a:pt x="74592" y="268575"/>
                        <a:pt x="79884" y="252517"/>
                        <a:pt x="91146" y="241255"/>
                      </a:cubicBezTo>
                      <a:cubicBezTo>
                        <a:pt x="116835" y="215566"/>
                        <a:pt x="138325" y="212277"/>
                        <a:pt x="170659" y="201499"/>
                      </a:cubicBezTo>
                      <a:cubicBezTo>
                        <a:pt x="253702" y="90775"/>
                        <a:pt x="167387" y="184908"/>
                        <a:pt x="250172" y="135238"/>
                      </a:cubicBezTo>
                      <a:cubicBezTo>
                        <a:pt x="260886" y="128810"/>
                        <a:pt x="266281" y="115665"/>
                        <a:pt x="276677" y="108734"/>
                      </a:cubicBezTo>
                      <a:cubicBezTo>
                        <a:pt x="293114" y="97776"/>
                        <a:pt x="312533" y="92030"/>
                        <a:pt x="329685" y="82229"/>
                      </a:cubicBezTo>
                      <a:cubicBezTo>
                        <a:pt x="401612" y="41128"/>
                        <a:pt x="336312" y="66768"/>
                        <a:pt x="409198" y="42473"/>
                      </a:cubicBezTo>
                      <a:cubicBezTo>
                        <a:pt x="422450" y="33638"/>
                        <a:pt x="434042" y="21561"/>
                        <a:pt x="448955" y="15968"/>
                      </a:cubicBezTo>
                      <a:cubicBezTo>
                        <a:pt x="543325" y="-19421"/>
                        <a:pt x="783320" y="14902"/>
                        <a:pt x="806764" y="15968"/>
                      </a:cubicBezTo>
                      <a:cubicBezTo>
                        <a:pt x="844585" y="23533"/>
                        <a:pt x="888610" y="31246"/>
                        <a:pt x="926033" y="42473"/>
                      </a:cubicBezTo>
                      <a:cubicBezTo>
                        <a:pt x="952793" y="50501"/>
                        <a:pt x="982300" y="53480"/>
                        <a:pt x="1005546" y="68977"/>
                      </a:cubicBezTo>
                      <a:cubicBezTo>
                        <a:pt x="1018798" y="77812"/>
                        <a:pt x="1032866" y="85531"/>
                        <a:pt x="1045303" y="95481"/>
                      </a:cubicBezTo>
                      <a:cubicBezTo>
                        <a:pt x="1055059" y="103286"/>
                        <a:pt x="1061093" y="115558"/>
                        <a:pt x="1071807" y="121986"/>
                      </a:cubicBezTo>
                      <a:cubicBezTo>
                        <a:pt x="1083785" y="129173"/>
                        <a:pt x="1098312" y="130821"/>
                        <a:pt x="1111564" y="135238"/>
                      </a:cubicBezTo>
                      <a:cubicBezTo>
                        <a:pt x="1124816" y="144073"/>
                        <a:pt x="1138883" y="151792"/>
                        <a:pt x="1151320" y="161742"/>
                      </a:cubicBezTo>
                      <a:cubicBezTo>
                        <a:pt x="1178293" y="183321"/>
                        <a:pt x="1184651" y="198487"/>
                        <a:pt x="1204329" y="228003"/>
                      </a:cubicBezTo>
                      <a:cubicBezTo>
                        <a:pt x="1199912" y="258925"/>
                        <a:pt x="1200955" y="291135"/>
                        <a:pt x="1191077" y="320768"/>
                      </a:cubicBezTo>
                      <a:cubicBezTo>
                        <a:pt x="1187126" y="332621"/>
                        <a:pt x="1176941" y="345506"/>
                        <a:pt x="1164572" y="347273"/>
                      </a:cubicBezTo>
                      <a:cubicBezTo>
                        <a:pt x="1142274" y="350459"/>
                        <a:pt x="1120042" y="339948"/>
                        <a:pt x="1098311" y="334021"/>
                      </a:cubicBezTo>
                      <a:cubicBezTo>
                        <a:pt x="1071357" y="326670"/>
                        <a:pt x="1018798" y="307516"/>
                        <a:pt x="1018798" y="307516"/>
                      </a:cubicBezTo>
                      <a:cubicBezTo>
                        <a:pt x="1005546" y="298681"/>
                        <a:pt x="993288" y="288135"/>
                        <a:pt x="979042" y="281012"/>
                      </a:cubicBezTo>
                      <a:cubicBezTo>
                        <a:pt x="966548" y="274765"/>
                        <a:pt x="951263" y="274947"/>
                        <a:pt x="939285" y="267760"/>
                      </a:cubicBezTo>
                      <a:cubicBezTo>
                        <a:pt x="928571" y="261332"/>
                        <a:pt x="923495" y="247683"/>
                        <a:pt x="912781" y="241255"/>
                      </a:cubicBezTo>
                      <a:cubicBezTo>
                        <a:pt x="900803" y="234068"/>
                        <a:pt x="886456" y="231841"/>
                        <a:pt x="873024" y="228003"/>
                      </a:cubicBezTo>
                      <a:cubicBezTo>
                        <a:pt x="794122" y="205460"/>
                        <a:pt x="830484" y="220269"/>
                        <a:pt x="727250" y="201499"/>
                      </a:cubicBezTo>
                      <a:cubicBezTo>
                        <a:pt x="709331" y="198241"/>
                        <a:pt x="691911" y="192664"/>
                        <a:pt x="674242" y="188247"/>
                      </a:cubicBezTo>
                      <a:cubicBezTo>
                        <a:pt x="590372" y="202225"/>
                        <a:pt x="621599" y="201499"/>
                        <a:pt x="581477" y="201499"/>
                      </a:cubicBezTo>
                    </a:path>
                  </a:pathLst>
                </a:custGeom>
                <a:solidFill>
                  <a:srgbClr val="FF66F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</p:grpSp>
          <p:sp>
            <p:nvSpPr>
              <p:cNvPr id="740" name="正方形/長方形 739"/>
              <p:cNvSpPr/>
              <p:nvPr/>
            </p:nvSpPr>
            <p:spPr>
              <a:xfrm>
                <a:off x="3211081" y="1525873"/>
                <a:ext cx="3110384" cy="1353091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ja-JP" altLang="en-US" sz="2000" b="0" cap="none" spc="0" dirty="0" smtClean="0">
                    <a:ln w="18415" cmpd="sng">
                      <a:solidFill>
                        <a:sysClr val="windowText" lastClr="000000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</a:rPr>
                  <a:t>もんだい</a:t>
                </a:r>
                <a:endParaRPr lang="ja-JP" altLang="en-US" sz="2000" b="0" cap="none" spc="0" dirty="0">
                  <a:ln w="18415" cmpd="sng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530" name="グループ化 529"/>
            <p:cNvGrpSpPr/>
            <p:nvPr/>
          </p:nvGrpSpPr>
          <p:grpSpPr>
            <a:xfrm>
              <a:off x="7164288" y="223672"/>
              <a:ext cx="1455374" cy="1384722"/>
              <a:chOff x="2744777" y="1484784"/>
              <a:chExt cx="4050390" cy="4682851"/>
            </a:xfrm>
          </p:grpSpPr>
          <p:grpSp>
            <p:nvGrpSpPr>
              <p:cNvPr id="726" name="グループ化 725"/>
              <p:cNvGrpSpPr/>
              <p:nvPr/>
            </p:nvGrpSpPr>
            <p:grpSpPr>
              <a:xfrm>
                <a:off x="2744777" y="1484784"/>
                <a:ext cx="4050390" cy="4682851"/>
                <a:chOff x="2668961" y="1844824"/>
                <a:chExt cx="4050390" cy="4682851"/>
              </a:xfrm>
            </p:grpSpPr>
            <p:sp>
              <p:nvSpPr>
                <p:cNvPr id="731" name="フリーフォーム 730"/>
                <p:cNvSpPr/>
                <p:nvPr/>
              </p:nvSpPr>
              <p:spPr>
                <a:xfrm>
                  <a:off x="2668961" y="1844824"/>
                  <a:ext cx="4050390" cy="4682851"/>
                </a:xfrm>
                <a:custGeom>
                  <a:avLst/>
                  <a:gdLst>
                    <a:gd name="connsiteX0" fmla="*/ 1277497 w 4050390"/>
                    <a:gd name="connsiteY0" fmla="*/ 35515 h 4334120"/>
                    <a:gd name="connsiteX1" fmla="*/ 747410 w 4050390"/>
                    <a:gd name="connsiteY1" fmla="*/ 287306 h 4334120"/>
                    <a:gd name="connsiteX2" fmla="*/ 349845 w 4050390"/>
                    <a:gd name="connsiteY2" fmla="*/ 936663 h 4334120"/>
                    <a:gd name="connsiteX3" fmla="*/ 190819 w 4050390"/>
                    <a:gd name="connsiteY3" fmla="*/ 2672698 h 4334120"/>
                    <a:gd name="connsiteX4" fmla="*/ 204071 w 4050390"/>
                    <a:gd name="connsiteY4" fmla="*/ 4209950 h 4334120"/>
                    <a:gd name="connsiteX5" fmla="*/ 270332 w 4050390"/>
                    <a:gd name="connsiteY5" fmla="*/ 4249706 h 4334120"/>
                    <a:gd name="connsiteX6" fmla="*/ 3649637 w 4050390"/>
                    <a:gd name="connsiteY6" fmla="*/ 4302715 h 4334120"/>
                    <a:gd name="connsiteX7" fmla="*/ 4020697 w 4050390"/>
                    <a:gd name="connsiteY7" fmla="*/ 4249706 h 4334120"/>
                    <a:gd name="connsiteX8" fmla="*/ 3967689 w 4050390"/>
                    <a:gd name="connsiteY8" fmla="*/ 4156941 h 4334120"/>
                    <a:gd name="connsiteX9" fmla="*/ 3914680 w 4050390"/>
                    <a:gd name="connsiteY9" fmla="*/ 2526924 h 4334120"/>
                    <a:gd name="connsiteX10" fmla="*/ 3768906 w 4050390"/>
                    <a:gd name="connsiteY10" fmla="*/ 578854 h 4334120"/>
                    <a:gd name="connsiteX11" fmla="*/ 2152141 w 4050390"/>
                    <a:gd name="connsiteY11" fmla="*/ 22263 h 4334120"/>
                    <a:gd name="connsiteX12" fmla="*/ 1065463 w 4050390"/>
                    <a:gd name="connsiteY12" fmla="*/ 101776 h 4334120"/>
                    <a:gd name="connsiteX13" fmla="*/ 1065463 w 4050390"/>
                    <a:gd name="connsiteY13" fmla="*/ 101776 h 43341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4050390" h="4334120">
                      <a:moveTo>
                        <a:pt x="1277497" y="35515"/>
                      </a:moveTo>
                      <a:cubicBezTo>
                        <a:pt x="1089758" y="86315"/>
                        <a:pt x="902019" y="137115"/>
                        <a:pt x="747410" y="287306"/>
                      </a:cubicBezTo>
                      <a:cubicBezTo>
                        <a:pt x="592801" y="437497"/>
                        <a:pt x="442610" y="539098"/>
                        <a:pt x="349845" y="936663"/>
                      </a:cubicBezTo>
                      <a:cubicBezTo>
                        <a:pt x="257080" y="1334228"/>
                        <a:pt x="215115" y="2127150"/>
                        <a:pt x="190819" y="2672698"/>
                      </a:cubicBezTo>
                      <a:cubicBezTo>
                        <a:pt x="166523" y="3218246"/>
                        <a:pt x="190819" y="3947115"/>
                        <a:pt x="204071" y="4209950"/>
                      </a:cubicBezTo>
                      <a:cubicBezTo>
                        <a:pt x="217323" y="4472785"/>
                        <a:pt x="-303929" y="4234245"/>
                        <a:pt x="270332" y="4249706"/>
                      </a:cubicBezTo>
                      <a:cubicBezTo>
                        <a:pt x="844593" y="4265167"/>
                        <a:pt x="3024576" y="4302715"/>
                        <a:pt x="3649637" y="4302715"/>
                      </a:cubicBezTo>
                      <a:cubicBezTo>
                        <a:pt x="4274698" y="4302715"/>
                        <a:pt x="3967688" y="4274002"/>
                        <a:pt x="4020697" y="4249706"/>
                      </a:cubicBezTo>
                      <a:cubicBezTo>
                        <a:pt x="4073706" y="4225410"/>
                        <a:pt x="3985359" y="4444071"/>
                        <a:pt x="3967689" y="4156941"/>
                      </a:cubicBezTo>
                      <a:cubicBezTo>
                        <a:pt x="3950020" y="3869811"/>
                        <a:pt x="3947811" y="3123272"/>
                        <a:pt x="3914680" y="2526924"/>
                      </a:cubicBezTo>
                      <a:cubicBezTo>
                        <a:pt x="3881550" y="1930576"/>
                        <a:pt x="4062663" y="996298"/>
                        <a:pt x="3768906" y="578854"/>
                      </a:cubicBezTo>
                      <a:cubicBezTo>
                        <a:pt x="3475150" y="161411"/>
                        <a:pt x="2602715" y="101776"/>
                        <a:pt x="2152141" y="22263"/>
                      </a:cubicBezTo>
                      <a:cubicBezTo>
                        <a:pt x="1701567" y="-57250"/>
                        <a:pt x="1065463" y="101776"/>
                        <a:pt x="1065463" y="101776"/>
                      </a:cubicBezTo>
                      <a:lnTo>
                        <a:pt x="1065463" y="101776"/>
                      </a:lnTo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732" name="円/楕円 731"/>
                <p:cNvSpPr/>
                <p:nvPr/>
              </p:nvSpPr>
              <p:spPr>
                <a:xfrm>
                  <a:off x="3539968" y="2708920"/>
                  <a:ext cx="864096" cy="864096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733" name="弦 732"/>
                <p:cNvSpPr/>
                <p:nvPr/>
              </p:nvSpPr>
              <p:spPr>
                <a:xfrm rot="17413514">
                  <a:off x="3511875" y="2740803"/>
                  <a:ext cx="863204" cy="848977"/>
                </a:xfrm>
                <a:prstGeom prst="chord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734" name="円/楕円 733"/>
                <p:cNvSpPr/>
                <p:nvPr/>
              </p:nvSpPr>
              <p:spPr>
                <a:xfrm>
                  <a:off x="4913988" y="2708920"/>
                  <a:ext cx="864096" cy="864096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735" name="弦 734"/>
                <p:cNvSpPr/>
                <p:nvPr/>
              </p:nvSpPr>
              <p:spPr>
                <a:xfrm rot="17413514">
                  <a:off x="4885895" y="2740803"/>
                  <a:ext cx="863204" cy="848977"/>
                </a:xfrm>
                <a:prstGeom prst="chord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736" name="円/楕円 735"/>
                <p:cNvSpPr/>
                <p:nvPr/>
              </p:nvSpPr>
              <p:spPr>
                <a:xfrm>
                  <a:off x="3779912" y="2996952"/>
                  <a:ext cx="360040" cy="28803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737" name="円/楕円 736"/>
                <p:cNvSpPr/>
                <p:nvPr/>
              </p:nvSpPr>
              <p:spPr>
                <a:xfrm>
                  <a:off x="5137477" y="3021275"/>
                  <a:ext cx="360040" cy="28803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</p:grpSp>
          <p:grpSp>
            <p:nvGrpSpPr>
              <p:cNvPr id="727" name="グループ化 726"/>
              <p:cNvGrpSpPr/>
              <p:nvPr/>
            </p:nvGrpSpPr>
            <p:grpSpPr>
              <a:xfrm>
                <a:off x="4333282" y="3948385"/>
                <a:ext cx="880011" cy="701173"/>
                <a:chOff x="4109793" y="3844323"/>
                <a:chExt cx="1216771" cy="701173"/>
              </a:xfrm>
            </p:grpSpPr>
            <p:sp>
              <p:nvSpPr>
                <p:cNvPr id="729" name="フリーフォーム 728"/>
                <p:cNvSpPr/>
                <p:nvPr/>
              </p:nvSpPr>
              <p:spPr>
                <a:xfrm>
                  <a:off x="4109793" y="4052449"/>
                  <a:ext cx="1204329" cy="493047"/>
                </a:xfrm>
                <a:custGeom>
                  <a:avLst/>
                  <a:gdLst>
                    <a:gd name="connsiteX0" fmla="*/ 700746 w 1204329"/>
                    <a:gd name="connsiteY0" fmla="*/ 188247 h 493047"/>
                    <a:gd name="connsiteX1" fmla="*/ 528468 w 1204329"/>
                    <a:gd name="connsiteY1" fmla="*/ 201499 h 493047"/>
                    <a:gd name="connsiteX2" fmla="*/ 448955 w 1204329"/>
                    <a:gd name="connsiteY2" fmla="*/ 228003 h 493047"/>
                    <a:gd name="connsiteX3" fmla="*/ 369442 w 1204329"/>
                    <a:gd name="connsiteY3" fmla="*/ 281012 h 493047"/>
                    <a:gd name="connsiteX4" fmla="*/ 303181 w 1204329"/>
                    <a:gd name="connsiteY4" fmla="*/ 334021 h 493047"/>
                    <a:gd name="connsiteX5" fmla="*/ 236920 w 1204329"/>
                    <a:gd name="connsiteY5" fmla="*/ 400281 h 493047"/>
                    <a:gd name="connsiteX6" fmla="*/ 170659 w 1204329"/>
                    <a:gd name="connsiteY6" fmla="*/ 440038 h 493047"/>
                    <a:gd name="connsiteX7" fmla="*/ 130903 w 1204329"/>
                    <a:gd name="connsiteY7" fmla="*/ 466542 h 493047"/>
                    <a:gd name="connsiteX8" fmla="*/ 51390 w 1204329"/>
                    <a:gd name="connsiteY8" fmla="*/ 493047 h 493047"/>
                    <a:gd name="connsiteX9" fmla="*/ 24885 w 1204329"/>
                    <a:gd name="connsiteY9" fmla="*/ 347273 h 493047"/>
                    <a:gd name="connsiteX10" fmla="*/ 64642 w 1204329"/>
                    <a:gd name="connsiteY10" fmla="*/ 281012 h 493047"/>
                    <a:gd name="connsiteX11" fmla="*/ 91146 w 1204329"/>
                    <a:gd name="connsiteY11" fmla="*/ 241255 h 493047"/>
                    <a:gd name="connsiteX12" fmla="*/ 170659 w 1204329"/>
                    <a:gd name="connsiteY12" fmla="*/ 201499 h 493047"/>
                    <a:gd name="connsiteX13" fmla="*/ 250172 w 1204329"/>
                    <a:gd name="connsiteY13" fmla="*/ 135238 h 493047"/>
                    <a:gd name="connsiteX14" fmla="*/ 276677 w 1204329"/>
                    <a:gd name="connsiteY14" fmla="*/ 108734 h 493047"/>
                    <a:gd name="connsiteX15" fmla="*/ 329685 w 1204329"/>
                    <a:gd name="connsiteY15" fmla="*/ 82229 h 493047"/>
                    <a:gd name="connsiteX16" fmla="*/ 409198 w 1204329"/>
                    <a:gd name="connsiteY16" fmla="*/ 42473 h 493047"/>
                    <a:gd name="connsiteX17" fmla="*/ 448955 w 1204329"/>
                    <a:gd name="connsiteY17" fmla="*/ 15968 h 493047"/>
                    <a:gd name="connsiteX18" fmla="*/ 806764 w 1204329"/>
                    <a:gd name="connsiteY18" fmla="*/ 15968 h 493047"/>
                    <a:gd name="connsiteX19" fmla="*/ 926033 w 1204329"/>
                    <a:gd name="connsiteY19" fmla="*/ 42473 h 493047"/>
                    <a:gd name="connsiteX20" fmla="*/ 1005546 w 1204329"/>
                    <a:gd name="connsiteY20" fmla="*/ 68977 h 493047"/>
                    <a:gd name="connsiteX21" fmla="*/ 1045303 w 1204329"/>
                    <a:gd name="connsiteY21" fmla="*/ 95481 h 493047"/>
                    <a:gd name="connsiteX22" fmla="*/ 1071807 w 1204329"/>
                    <a:gd name="connsiteY22" fmla="*/ 121986 h 493047"/>
                    <a:gd name="connsiteX23" fmla="*/ 1111564 w 1204329"/>
                    <a:gd name="connsiteY23" fmla="*/ 135238 h 493047"/>
                    <a:gd name="connsiteX24" fmla="*/ 1151320 w 1204329"/>
                    <a:gd name="connsiteY24" fmla="*/ 161742 h 493047"/>
                    <a:gd name="connsiteX25" fmla="*/ 1204329 w 1204329"/>
                    <a:gd name="connsiteY25" fmla="*/ 228003 h 493047"/>
                    <a:gd name="connsiteX26" fmla="*/ 1191077 w 1204329"/>
                    <a:gd name="connsiteY26" fmla="*/ 320768 h 493047"/>
                    <a:gd name="connsiteX27" fmla="*/ 1164572 w 1204329"/>
                    <a:gd name="connsiteY27" fmla="*/ 347273 h 493047"/>
                    <a:gd name="connsiteX28" fmla="*/ 1098311 w 1204329"/>
                    <a:gd name="connsiteY28" fmla="*/ 334021 h 493047"/>
                    <a:gd name="connsiteX29" fmla="*/ 1018798 w 1204329"/>
                    <a:gd name="connsiteY29" fmla="*/ 307516 h 493047"/>
                    <a:gd name="connsiteX30" fmla="*/ 979042 w 1204329"/>
                    <a:gd name="connsiteY30" fmla="*/ 281012 h 493047"/>
                    <a:gd name="connsiteX31" fmla="*/ 939285 w 1204329"/>
                    <a:gd name="connsiteY31" fmla="*/ 267760 h 493047"/>
                    <a:gd name="connsiteX32" fmla="*/ 912781 w 1204329"/>
                    <a:gd name="connsiteY32" fmla="*/ 241255 h 493047"/>
                    <a:gd name="connsiteX33" fmla="*/ 873024 w 1204329"/>
                    <a:gd name="connsiteY33" fmla="*/ 228003 h 493047"/>
                    <a:gd name="connsiteX34" fmla="*/ 727250 w 1204329"/>
                    <a:gd name="connsiteY34" fmla="*/ 201499 h 493047"/>
                    <a:gd name="connsiteX35" fmla="*/ 674242 w 1204329"/>
                    <a:gd name="connsiteY35" fmla="*/ 188247 h 493047"/>
                    <a:gd name="connsiteX36" fmla="*/ 581477 w 1204329"/>
                    <a:gd name="connsiteY36" fmla="*/ 201499 h 493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1204329" h="493047">
                      <a:moveTo>
                        <a:pt x="700746" y="188247"/>
                      </a:moveTo>
                      <a:cubicBezTo>
                        <a:pt x="643320" y="192664"/>
                        <a:pt x="585359" y="192516"/>
                        <a:pt x="528468" y="201499"/>
                      </a:cubicBezTo>
                      <a:cubicBezTo>
                        <a:pt x="500872" y="205856"/>
                        <a:pt x="448955" y="228003"/>
                        <a:pt x="448955" y="228003"/>
                      </a:cubicBezTo>
                      <a:cubicBezTo>
                        <a:pt x="422451" y="245673"/>
                        <a:pt x="391967" y="258488"/>
                        <a:pt x="369442" y="281012"/>
                      </a:cubicBezTo>
                      <a:cubicBezTo>
                        <a:pt x="331675" y="318778"/>
                        <a:pt x="353333" y="300585"/>
                        <a:pt x="303181" y="334021"/>
                      </a:cubicBezTo>
                      <a:cubicBezTo>
                        <a:pt x="257744" y="402177"/>
                        <a:pt x="300028" y="349795"/>
                        <a:pt x="236920" y="400281"/>
                      </a:cubicBezTo>
                      <a:cubicBezTo>
                        <a:pt x="184944" y="441862"/>
                        <a:pt x="239704" y="417023"/>
                        <a:pt x="170659" y="440038"/>
                      </a:cubicBezTo>
                      <a:cubicBezTo>
                        <a:pt x="157407" y="448873"/>
                        <a:pt x="145457" y="460073"/>
                        <a:pt x="130903" y="466542"/>
                      </a:cubicBezTo>
                      <a:cubicBezTo>
                        <a:pt x="105373" y="477889"/>
                        <a:pt x="51390" y="493047"/>
                        <a:pt x="51390" y="493047"/>
                      </a:cubicBezTo>
                      <a:cubicBezTo>
                        <a:pt x="-28123" y="466541"/>
                        <a:pt x="2744" y="491194"/>
                        <a:pt x="24885" y="347273"/>
                      </a:cubicBezTo>
                      <a:cubicBezTo>
                        <a:pt x="32557" y="297406"/>
                        <a:pt x="36784" y="315834"/>
                        <a:pt x="64642" y="281012"/>
                      </a:cubicBezTo>
                      <a:cubicBezTo>
                        <a:pt x="74592" y="268575"/>
                        <a:pt x="79884" y="252517"/>
                        <a:pt x="91146" y="241255"/>
                      </a:cubicBezTo>
                      <a:cubicBezTo>
                        <a:pt x="116835" y="215566"/>
                        <a:pt x="138325" y="212277"/>
                        <a:pt x="170659" y="201499"/>
                      </a:cubicBezTo>
                      <a:cubicBezTo>
                        <a:pt x="253702" y="90775"/>
                        <a:pt x="167387" y="184908"/>
                        <a:pt x="250172" y="135238"/>
                      </a:cubicBezTo>
                      <a:cubicBezTo>
                        <a:pt x="260886" y="128810"/>
                        <a:pt x="266281" y="115665"/>
                        <a:pt x="276677" y="108734"/>
                      </a:cubicBezTo>
                      <a:cubicBezTo>
                        <a:pt x="293114" y="97776"/>
                        <a:pt x="312533" y="92030"/>
                        <a:pt x="329685" y="82229"/>
                      </a:cubicBezTo>
                      <a:cubicBezTo>
                        <a:pt x="401612" y="41128"/>
                        <a:pt x="336312" y="66768"/>
                        <a:pt x="409198" y="42473"/>
                      </a:cubicBezTo>
                      <a:cubicBezTo>
                        <a:pt x="422450" y="33638"/>
                        <a:pt x="434042" y="21561"/>
                        <a:pt x="448955" y="15968"/>
                      </a:cubicBezTo>
                      <a:cubicBezTo>
                        <a:pt x="543325" y="-19421"/>
                        <a:pt x="783320" y="14902"/>
                        <a:pt x="806764" y="15968"/>
                      </a:cubicBezTo>
                      <a:cubicBezTo>
                        <a:pt x="844585" y="23533"/>
                        <a:pt x="888610" y="31246"/>
                        <a:pt x="926033" y="42473"/>
                      </a:cubicBezTo>
                      <a:cubicBezTo>
                        <a:pt x="952793" y="50501"/>
                        <a:pt x="982300" y="53480"/>
                        <a:pt x="1005546" y="68977"/>
                      </a:cubicBezTo>
                      <a:cubicBezTo>
                        <a:pt x="1018798" y="77812"/>
                        <a:pt x="1032866" y="85531"/>
                        <a:pt x="1045303" y="95481"/>
                      </a:cubicBezTo>
                      <a:cubicBezTo>
                        <a:pt x="1055059" y="103286"/>
                        <a:pt x="1061093" y="115558"/>
                        <a:pt x="1071807" y="121986"/>
                      </a:cubicBezTo>
                      <a:cubicBezTo>
                        <a:pt x="1083785" y="129173"/>
                        <a:pt x="1098312" y="130821"/>
                        <a:pt x="1111564" y="135238"/>
                      </a:cubicBezTo>
                      <a:cubicBezTo>
                        <a:pt x="1124816" y="144073"/>
                        <a:pt x="1138883" y="151792"/>
                        <a:pt x="1151320" y="161742"/>
                      </a:cubicBezTo>
                      <a:cubicBezTo>
                        <a:pt x="1178293" y="183321"/>
                        <a:pt x="1184651" y="198487"/>
                        <a:pt x="1204329" y="228003"/>
                      </a:cubicBezTo>
                      <a:cubicBezTo>
                        <a:pt x="1199912" y="258925"/>
                        <a:pt x="1200955" y="291135"/>
                        <a:pt x="1191077" y="320768"/>
                      </a:cubicBezTo>
                      <a:cubicBezTo>
                        <a:pt x="1187126" y="332621"/>
                        <a:pt x="1176941" y="345506"/>
                        <a:pt x="1164572" y="347273"/>
                      </a:cubicBezTo>
                      <a:cubicBezTo>
                        <a:pt x="1142274" y="350459"/>
                        <a:pt x="1120042" y="339948"/>
                        <a:pt x="1098311" y="334021"/>
                      </a:cubicBezTo>
                      <a:cubicBezTo>
                        <a:pt x="1071357" y="326670"/>
                        <a:pt x="1018798" y="307516"/>
                        <a:pt x="1018798" y="307516"/>
                      </a:cubicBezTo>
                      <a:cubicBezTo>
                        <a:pt x="1005546" y="298681"/>
                        <a:pt x="993288" y="288135"/>
                        <a:pt x="979042" y="281012"/>
                      </a:cubicBezTo>
                      <a:cubicBezTo>
                        <a:pt x="966548" y="274765"/>
                        <a:pt x="951263" y="274947"/>
                        <a:pt x="939285" y="267760"/>
                      </a:cubicBezTo>
                      <a:cubicBezTo>
                        <a:pt x="928571" y="261332"/>
                        <a:pt x="923495" y="247683"/>
                        <a:pt x="912781" y="241255"/>
                      </a:cubicBezTo>
                      <a:cubicBezTo>
                        <a:pt x="900803" y="234068"/>
                        <a:pt x="886456" y="231841"/>
                        <a:pt x="873024" y="228003"/>
                      </a:cubicBezTo>
                      <a:cubicBezTo>
                        <a:pt x="794122" y="205460"/>
                        <a:pt x="830484" y="220269"/>
                        <a:pt x="727250" y="201499"/>
                      </a:cubicBezTo>
                      <a:cubicBezTo>
                        <a:pt x="709331" y="198241"/>
                        <a:pt x="691911" y="192664"/>
                        <a:pt x="674242" y="188247"/>
                      </a:cubicBezTo>
                      <a:cubicBezTo>
                        <a:pt x="590372" y="202225"/>
                        <a:pt x="621599" y="201499"/>
                        <a:pt x="581477" y="201499"/>
                      </a:cubicBezTo>
                    </a:path>
                  </a:pathLst>
                </a:custGeom>
                <a:solidFill>
                  <a:srgbClr val="FF66F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730" name="フリーフォーム 729"/>
                <p:cNvSpPr/>
                <p:nvPr/>
              </p:nvSpPr>
              <p:spPr>
                <a:xfrm>
                  <a:off x="4122235" y="3844323"/>
                  <a:ext cx="1204329" cy="493047"/>
                </a:xfrm>
                <a:custGeom>
                  <a:avLst/>
                  <a:gdLst>
                    <a:gd name="connsiteX0" fmla="*/ 700746 w 1204329"/>
                    <a:gd name="connsiteY0" fmla="*/ 188247 h 493047"/>
                    <a:gd name="connsiteX1" fmla="*/ 528468 w 1204329"/>
                    <a:gd name="connsiteY1" fmla="*/ 201499 h 493047"/>
                    <a:gd name="connsiteX2" fmla="*/ 448955 w 1204329"/>
                    <a:gd name="connsiteY2" fmla="*/ 228003 h 493047"/>
                    <a:gd name="connsiteX3" fmla="*/ 369442 w 1204329"/>
                    <a:gd name="connsiteY3" fmla="*/ 281012 h 493047"/>
                    <a:gd name="connsiteX4" fmla="*/ 303181 w 1204329"/>
                    <a:gd name="connsiteY4" fmla="*/ 334021 h 493047"/>
                    <a:gd name="connsiteX5" fmla="*/ 236920 w 1204329"/>
                    <a:gd name="connsiteY5" fmla="*/ 400281 h 493047"/>
                    <a:gd name="connsiteX6" fmla="*/ 170659 w 1204329"/>
                    <a:gd name="connsiteY6" fmla="*/ 440038 h 493047"/>
                    <a:gd name="connsiteX7" fmla="*/ 130903 w 1204329"/>
                    <a:gd name="connsiteY7" fmla="*/ 466542 h 493047"/>
                    <a:gd name="connsiteX8" fmla="*/ 51390 w 1204329"/>
                    <a:gd name="connsiteY8" fmla="*/ 493047 h 493047"/>
                    <a:gd name="connsiteX9" fmla="*/ 24885 w 1204329"/>
                    <a:gd name="connsiteY9" fmla="*/ 347273 h 493047"/>
                    <a:gd name="connsiteX10" fmla="*/ 64642 w 1204329"/>
                    <a:gd name="connsiteY10" fmla="*/ 281012 h 493047"/>
                    <a:gd name="connsiteX11" fmla="*/ 91146 w 1204329"/>
                    <a:gd name="connsiteY11" fmla="*/ 241255 h 493047"/>
                    <a:gd name="connsiteX12" fmla="*/ 170659 w 1204329"/>
                    <a:gd name="connsiteY12" fmla="*/ 201499 h 493047"/>
                    <a:gd name="connsiteX13" fmla="*/ 250172 w 1204329"/>
                    <a:gd name="connsiteY13" fmla="*/ 135238 h 493047"/>
                    <a:gd name="connsiteX14" fmla="*/ 276677 w 1204329"/>
                    <a:gd name="connsiteY14" fmla="*/ 108734 h 493047"/>
                    <a:gd name="connsiteX15" fmla="*/ 329685 w 1204329"/>
                    <a:gd name="connsiteY15" fmla="*/ 82229 h 493047"/>
                    <a:gd name="connsiteX16" fmla="*/ 409198 w 1204329"/>
                    <a:gd name="connsiteY16" fmla="*/ 42473 h 493047"/>
                    <a:gd name="connsiteX17" fmla="*/ 448955 w 1204329"/>
                    <a:gd name="connsiteY17" fmla="*/ 15968 h 493047"/>
                    <a:gd name="connsiteX18" fmla="*/ 806764 w 1204329"/>
                    <a:gd name="connsiteY18" fmla="*/ 15968 h 493047"/>
                    <a:gd name="connsiteX19" fmla="*/ 926033 w 1204329"/>
                    <a:gd name="connsiteY19" fmla="*/ 42473 h 493047"/>
                    <a:gd name="connsiteX20" fmla="*/ 1005546 w 1204329"/>
                    <a:gd name="connsiteY20" fmla="*/ 68977 h 493047"/>
                    <a:gd name="connsiteX21" fmla="*/ 1045303 w 1204329"/>
                    <a:gd name="connsiteY21" fmla="*/ 95481 h 493047"/>
                    <a:gd name="connsiteX22" fmla="*/ 1071807 w 1204329"/>
                    <a:gd name="connsiteY22" fmla="*/ 121986 h 493047"/>
                    <a:gd name="connsiteX23" fmla="*/ 1111564 w 1204329"/>
                    <a:gd name="connsiteY23" fmla="*/ 135238 h 493047"/>
                    <a:gd name="connsiteX24" fmla="*/ 1151320 w 1204329"/>
                    <a:gd name="connsiteY24" fmla="*/ 161742 h 493047"/>
                    <a:gd name="connsiteX25" fmla="*/ 1204329 w 1204329"/>
                    <a:gd name="connsiteY25" fmla="*/ 228003 h 493047"/>
                    <a:gd name="connsiteX26" fmla="*/ 1191077 w 1204329"/>
                    <a:gd name="connsiteY26" fmla="*/ 320768 h 493047"/>
                    <a:gd name="connsiteX27" fmla="*/ 1164572 w 1204329"/>
                    <a:gd name="connsiteY27" fmla="*/ 347273 h 493047"/>
                    <a:gd name="connsiteX28" fmla="*/ 1098311 w 1204329"/>
                    <a:gd name="connsiteY28" fmla="*/ 334021 h 493047"/>
                    <a:gd name="connsiteX29" fmla="*/ 1018798 w 1204329"/>
                    <a:gd name="connsiteY29" fmla="*/ 307516 h 493047"/>
                    <a:gd name="connsiteX30" fmla="*/ 979042 w 1204329"/>
                    <a:gd name="connsiteY30" fmla="*/ 281012 h 493047"/>
                    <a:gd name="connsiteX31" fmla="*/ 939285 w 1204329"/>
                    <a:gd name="connsiteY31" fmla="*/ 267760 h 493047"/>
                    <a:gd name="connsiteX32" fmla="*/ 912781 w 1204329"/>
                    <a:gd name="connsiteY32" fmla="*/ 241255 h 493047"/>
                    <a:gd name="connsiteX33" fmla="*/ 873024 w 1204329"/>
                    <a:gd name="connsiteY33" fmla="*/ 228003 h 493047"/>
                    <a:gd name="connsiteX34" fmla="*/ 727250 w 1204329"/>
                    <a:gd name="connsiteY34" fmla="*/ 201499 h 493047"/>
                    <a:gd name="connsiteX35" fmla="*/ 674242 w 1204329"/>
                    <a:gd name="connsiteY35" fmla="*/ 188247 h 493047"/>
                    <a:gd name="connsiteX36" fmla="*/ 581477 w 1204329"/>
                    <a:gd name="connsiteY36" fmla="*/ 201499 h 493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1204329" h="493047">
                      <a:moveTo>
                        <a:pt x="700746" y="188247"/>
                      </a:moveTo>
                      <a:cubicBezTo>
                        <a:pt x="643320" y="192664"/>
                        <a:pt x="585359" y="192516"/>
                        <a:pt x="528468" y="201499"/>
                      </a:cubicBezTo>
                      <a:cubicBezTo>
                        <a:pt x="500872" y="205856"/>
                        <a:pt x="448955" y="228003"/>
                        <a:pt x="448955" y="228003"/>
                      </a:cubicBezTo>
                      <a:cubicBezTo>
                        <a:pt x="422451" y="245673"/>
                        <a:pt x="391967" y="258488"/>
                        <a:pt x="369442" y="281012"/>
                      </a:cubicBezTo>
                      <a:cubicBezTo>
                        <a:pt x="331675" y="318778"/>
                        <a:pt x="353333" y="300585"/>
                        <a:pt x="303181" y="334021"/>
                      </a:cubicBezTo>
                      <a:cubicBezTo>
                        <a:pt x="257744" y="402177"/>
                        <a:pt x="300028" y="349795"/>
                        <a:pt x="236920" y="400281"/>
                      </a:cubicBezTo>
                      <a:cubicBezTo>
                        <a:pt x="184944" y="441862"/>
                        <a:pt x="239704" y="417023"/>
                        <a:pt x="170659" y="440038"/>
                      </a:cubicBezTo>
                      <a:cubicBezTo>
                        <a:pt x="157407" y="448873"/>
                        <a:pt x="145457" y="460073"/>
                        <a:pt x="130903" y="466542"/>
                      </a:cubicBezTo>
                      <a:cubicBezTo>
                        <a:pt x="105373" y="477889"/>
                        <a:pt x="51390" y="493047"/>
                        <a:pt x="51390" y="493047"/>
                      </a:cubicBezTo>
                      <a:cubicBezTo>
                        <a:pt x="-28123" y="466541"/>
                        <a:pt x="2744" y="491194"/>
                        <a:pt x="24885" y="347273"/>
                      </a:cubicBezTo>
                      <a:cubicBezTo>
                        <a:pt x="32557" y="297406"/>
                        <a:pt x="36784" y="315834"/>
                        <a:pt x="64642" y="281012"/>
                      </a:cubicBezTo>
                      <a:cubicBezTo>
                        <a:pt x="74592" y="268575"/>
                        <a:pt x="79884" y="252517"/>
                        <a:pt x="91146" y="241255"/>
                      </a:cubicBezTo>
                      <a:cubicBezTo>
                        <a:pt x="116835" y="215566"/>
                        <a:pt x="138325" y="212277"/>
                        <a:pt x="170659" y="201499"/>
                      </a:cubicBezTo>
                      <a:cubicBezTo>
                        <a:pt x="253702" y="90775"/>
                        <a:pt x="167387" y="184908"/>
                        <a:pt x="250172" y="135238"/>
                      </a:cubicBezTo>
                      <a:cubicBezTo>
                        <a:pt x="260886" y="128810"/>
                        <a:pt x="266281" y="115665"/>
                        <a:pt x="276677" y="108734"/>
                      </a:cubicBezTo>
                      <a:cubicBezTo>
                        <a:pt x="293114" y="97776"/>
                        <a:pt x="312533" y="92030"/>
                        <a:pt x="329685" y="82229"/>
                      </a:cubicBezTo>
                      <a:cubicBezTo>
                        <a:pt x="401612" y="41128"/>
                        <a:pt x="336312" y="66768"/>
                        <a:pt x="409198" y="42473"/>
                      </a:cubicBezTo>
                      <a:cubicBezTo>
                        <a:pt x="422450" y="33638"/>
                        <a:pt x="434042" y="21561"/>
                        <a:pt x="448955" y="15968"/>
                      </a:cubicBezTo>
                      <a:cubicBezTo>
                        <a:pt x="543325" y="-19421"/>
                        <a:pt x="783320" y="14902"/>
                        <a:pt x="806764" y="15968"/>
                      </a:cubicBezTo>
                      <a:cubicBezTo>
                        <a:pt x="844585" y="23533"/>
                        <a:pt x="888610" y="31246"/>
                        <a:pt x="926033" y="42473"/>
                      </a:cubicBezTo>
                      <a:cubicBezTo>
                        <a:pt x="952793" y="50501"/>
                        <a:pt x="982300" y="53480"/>
                        <a:pt x="1005546" y="68977"/>
                      </a:cubicBezTo>
                      <a:cubicBezTo>
                        <a:pt x="1018798" y="77812"/>
                        <a:pt x="1032866" y="85531"/>
                        <a:pt x="1045303" y="95481"/>
                      </a:cubicBezTo>
                      <a:cubicBezTo>
                        <a:pt x="1055059" y="103286"/>
                        <a:pt x="1061093" y="115558"/>
                        <a:pt x="1071807" y="121986"/>
                      </a:cubicBezTo>
                      <a:cubicBezTo>
                        <a:pt x="1083785" y="129173"/>
                        <a:pt x="1098312" y="130821"/>
                        <a:pt x="1111564" y="135238"/>
                      </a:cubicBezTo>
                      <a:cubicBezTo>
                        <a:pt x="1124816" y="144073"/>
                        <a:pt x="1138883" y="151792"/>
                        <a:pt x="1151320" y="161742"/>
                      </a:cubicBezTo>
                      <a:cubicBezTo>
                        <a:pt x="1178293" y="183321"/>
                        <a:pt x="1184651" y="198487"/>
                        <a:pt x="1204329" y="228003"/>
                      </a:cubicBezTo>
                      <a:cubicBezTo>
                        <a:pt x="1199912" y="258925"/>
                        <a:pt x="1200955" y="291135"/>
                        <a:pt x="1191077" y="320768"/>
                      </a:cubicBezTo>
                      <a:cubicBezTo>
                        <a:pt x="1187126" y="332621"/>
                        <a:pt x="1176941" y="345506"/>
                        <a:pt x="1164572" y="347273"/>
                      </a:cubicBezTo>
                      <a:cubicBezTo>
                        <a:pt x="1142274" y="350459"/>
                        <a:pt x="1120042" y="339948"/>
                        <a:pt x="1098311" y="334021"/>
                      </a:cubicBezTo>
                      <a:cubicBezTo>
                        <a:pt x="1071357" y="326670"/>
                        <a:pt x="1018798" y="307516"/>
                        <a:pt x="1018798" y="307516"/>
                      </a:cubicBezTo>
                      <a:cubicBezTo>
                        <a:pt x="1005546" y="298681"/>
                        <a:pt x="993288" y="288135"/>
                        <a:pt x="979042" y="281012"/>
                      </a:cubicBezTo>
                      <a:cubicBezTo>
                        <a:pt x="966548" y="274765"/>
                        <a:pt x="951263" y="274947"/>
                        <a:pt x="939285" y="267760"/>
                      </a:cubicBezTo>
                      <a:cubicBezTo>
                        <a:pt x="928571" y="261332"/>
                        <a:pt x="923495" y="247683"/>
                        <a:pt x="912781" y="241255"/>
                      </a:cubicBezTo>
                      <a:cubicBezTo>
                        <a:pt x="900803" y="234068"/>
                        <a:pt x="886456" y="231841"/>
                        <a:pt x="873024" y="228003"/>
                      </a:cubicBezTo>
                      <a:cubicBezTo>
                        <a:pt x="794122" y="205460"/>
                        <a:pt x="830484" y="220269"/>
                        <a:pt x="727250" y="201499"/>
                      </a:cubicBezTo>
                      <a:cubicBezTo>
                        <a:pt x="709331" y="198241"/>
                        <a:pt x="691911" y="192664"/>
                        <a:pt x="674242" y="188247"/>
                      </a:cubicBezTo>
                      <a:cubicBezTo>
                        <a:pt x="590372" y="202225"/>
                        <a:pt x="621599" y="201499"/>
                        <a:pt x="581477" y="201499"/>
                      </a:cubicBezTo>
                    </a:path>
                  </a:pathLst>
                </a:custGeom>
                <a:solidFill>
                  <a:srgbClr val="FF66F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</p:grpSp>
          <p:sp>
            <p:nvSpPr>
              <p:cNvPr id="728" name="正方形/長方形 727"/>
              <p:cNvSpPr/>
              <p:nvPr/>
            </p:nvSpPr>
            <p:spPr>
              <a:xfrm>
                <a:off x="3211081" y="1525873"/>
                <a:ext cx="3110384" cy="1353091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ja-JP" altLang="en-US" sz="2000" b="0" cap="none" spc="0" dirty="0" smtClean="0">
                    <a:ln w="18415" cmpd="sng">
                      <a:solidFill>
                        <a:sysClr val="windowText" lastClr="000000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</a:rPr>
                  <a:t>もんだい</a:t>
                </a:r>
                <a:endParaRPr lang="ja-JP" altLang="en-US" sz="2000" b="0" cap="none" spc="0" dirty="0">
                  <a:ln w="18415" cmpd="sng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531" name="グループ化 530"/>
            <p:cNvGrpSpPr/>
            <p:nvPr/>
          </p:nvGrpSpPr>
          <p:grpSpPr>
            <a:xfrm>
              <a:off x="269460" y="1837840"/>
              <a:ext cx="1455374" cy="1384722"/>
              <a:chOff x="2744777" y="1484784"/>
              <a:chExt cx="4050390" cy="4682851"/>
            </a:xfrm>
          </p:grpSpPr>
          <p:grpSp>
            <p:nvGrpSpPr>
              <p:cNvPr id="714" name="グループ化 713"/>
              <p:cNvGrpSpPr/>
              <p:nvPr/>
            </p:nvGrpSpPr>
            <p:grpSpPr>
              <a:xfrm>
                <a:off x="2744777" y="1484784"/>
                <a:ext cx="4050390" cy="4682851"/>
                <a:chOff x="2668961" y="1844824"/>
                <a:chExt cx="4050390" cy="4682851"/>
              </a:xfrm>
            </p:grpSpPr>
            <p:sp>
              <p:nvSpPr>
                <p:cNvPr id="719" name="フリーフォーム 718"/>
                <p:cNvSpPr/>
                <p:nvPr/>
              </p:nvSpPr>
              <p:spPr>
                <a:xfrm>
                  <a:off x="2668961" y="1844824"/>
                  <a:ext cx="4050390" cy="4682851"/>
                </a:xfrm>
                <a:custGeom>
                  <a:avLst/>
                  <a:gdLst>
                    <a:gd name="connsiteX0" fmla="*/ 1277497 w 4050390"/>
                    <a:gd name="connsiteY0" fmla="*/ 35515 h 4334120"/>
                    <a:gd name="connsiteX1" fmla="*/ 747410 w 4050390"/>
                    <a:gd name="connsiteY1" fmla="*/ 287306 h 4334120"/>
                    <a:gd name="connsiteX2" fmla="*/ 349845 w 4050390"/>
                    <a:gd name="connsiteY2" fmla="*/ 936663 h 4334120"/>
                    <a:gd name="connsiteX3" fmla="*/ 190819 w 4050390"/>
                    <a:gd name="connsiteY3" fmla="*/ 2672698 h 4334120"/>
                    <a:gd name="connsiteX4" fmla="*/ 204071 w 4050390"/>
                    <a:gd name="connsiteY4" fmla="*/ 4209950 h 4334120"/>
                    <a:gd name="connsiteX5" fmla="*/ 270332 w 4050390"/>
                    <a:gd name="connsiteY5" fmla="*/ 4249706 h 4334120"/>
                    <a:gd name="connsiteX6" fmla="*/ 3649637 w 4050390"/>
                    <a:gd name="connsiteY6" fmla="*/ 4302715 h 4334120"/>
                    <a:gd name="connsiteX7" fmla="*/ 4020697 w 4050390"/>
                    <a:gd name="connsiteY7" fmla="*/ 4249706 h 4334120"/>
                    <a:gd name="connsiteX8" fmla="*/ 3967689 w 4050390"/>
                    <a:gd name="connsiteY8" fmla="*/ 4156941 h 4334120"/>
                    <a:gd name="connsiteX9" fmla="*/ 3914680 w 4050390"/>
                    <a:gd name="connsiteY9" fmla="*/ 2526924 h 4334120"/>
                    <a:gd name="connsiteX10" fmla="*/ 3768906 w 4050390"/>
                    <a:gd name="connsiteY10" fmla="*/ 578854 h 4334120"/>
                    <a:gd name="connsiteX11" fmla="*/ 2152141 w 4050390"/>
                    <a:gd name="connsiteY11" fmla="*/ 22263 h 4334120"/>
                    <a:gd name="connsiteX12" fmla="*/ 1065463 w 4050390"/>
                    <a:gd name="connsiteY12" fmla="*/ 101776 h 4334120"/>
                    <a:gd name="connsiteX13" fmla="*/ 1065463 w 4050390"/>
                    <a:gd name="connsiteY13" fmla="*/ 101776 h 43341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4050390" h="4334120">
                      <a:moveTo>
                        <a:pt x="1277497" y="35515"/>
                      </a:moveTo>
                      <a:cubicBezTo>
                        <a:pt x="1089758" y="86315"/>
                        <a:pt x="902019" y="137115"/>
                        <a:pt x="747410" y="287306"/>
                      </a:cubicBezTo>
                      <a:cubicBezTo>
                        <a:pt x="592801" y="437497"/>
                        <a:pt x="442610" y="539098"/>
                        <a:pt x="349845" y="936663"/>
                      </a:cubicBezTo>
                      <a:cubicBezTo>
                        <a:pt x="257080" y="1334228"/>
                        <a:pt x="215115" y="2127150"/>
                        <a:pt x="190819" y="2672698"/>
                      </a:cubicBezTo>
                      <a:cubicBezTo>
                        <a:pt x="166523" y="3218246"/>
                        <a:pt x="190819" y="3947115"/>
                        <a:pt x="204071" y="4209950"/>
                      </a:cubicBezTo>
                      <a:cubicBezTo>
                        <a:pt x="217323" y="4472785"/>
                        <a:pt x="-303929" y="4234245"/>
                        <a:pt x="270332" y="4249706"/>
                      </a:cubicBezTo>
                      <a:cubicBezTo>
                        <a:pt x="844593" y="4265167"/>
                        <a:pt x="3024576" y="4302715"/>
                        <a:pt x="3649637" y="4302715"/>
                      </a:cubicBezTo>
                      <a:cubicBezTo>
                        <a:pt x="4274698" y="4302715"/>
                        <a:pt x="3967688" y="4274002"/>
                        <a:pt x="4020697" y="4249706"/>
                      </a:cubicBezTo>
                      <a:cubicBezTo>
                        <a:pt x="4073706" y="4225410"/>
                        <a:pt x="3985359" y="4444071"/>
                        <a:pt x="3967689" y="4156941"/>
                      </a:cubicBezTo>
                      <a:cubicBezTo>
                        <a:pt x="3950020" y="3869811"/>
                        <a:pt x="3947811" y="3123272"/>
                        <a:pt x="3914680" y="2526924"/>
                      </a:cubicBezTo>
                      <a:cubicBezTo>
                        <a:pt x="3881550" y="1930576"/>
                        <a:pt x="4062663" y="996298"/>
                        <a:pt x="3768906" y="578854"/>
                      </a:cubicBezTo>
                      <a:cubicBezTo>
                        <a:pt x="3475150" y="161411"/>
                        <a:pt x="2602715" y="101776"/>
                        <a:pt x="2152141" y="22263"/>
                      </a:cubicBezTo>
                      <a:cubicBezTo>
                        <a:pt x="1701567" y="-57250"/>
                        <a:pt x="1065463" y="101776"/>
                        <a:pt x="1065463" y="101776"/>
                      </a:cubicBezTo>
                      <a:lnTo>
                        <a:pt x="1065463" y="101776"/>
                      </a:lnTo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720" name="円/楕円 719"/>
                <p:cNvSpPr/>
                <p:nvPr/>
              </p:nvSpPr>
              <p:spPr>
                <a:xfrm>
                  <a:off x="3539968" y="2708920"/>
                  <a:ext cx="864096" cy="864096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721" name="弦 720"/>
                <p:cNvSpPr/>
                <p:nvPr/>
              </p:nvSpPr>
              <p:spPr>
                <a:xfrm rot="17413514">
                  <a:off x="3511875" y="2740803"/>
                  <a:ext cx="863204" cy="848977"/>
                </a:xfrm>
                <a:prstGeom prst="chord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722" name="円/楕円 721"/>
                <p:cNvSpPr/>
                <p:nvPr/>
              </p:nvSpPr>
              <p:spPr>
                <a:xfrm>
                  <a:off x="4913988" y="2708920"/>
                  <a:ext cx="864096" cy="864096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723" name="弦 722"/>
                <p:cNvSpPr/>
                <p:nvPr/>
              </p:nvSpPr>
              <p:spPr>
                <a:xfrm rot="17413514">
                  <a:off x="4885895" y="2740803"/>
                  <a:ext cx="863204" cy="848977"/>
                </a:xfrm>
                <a:prstGeom prst="chord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724" name="円/楕円 723"/>
                <p:cNvSpPr/>
                <p:nvPr/>
              </p:nvSpPr>
              <p:spPr>
                <a:xfrm>
                  <a:off x="3779912" y="2996952"/>
                  <a:ext cx="360040" cy="28803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725" name="円/楕円 724"/>
                <p:cNvSpPr/>
                <p:nvPr/>
              </p:nvSpPr>
              <p:spPr>
                <a:xfrm>
                  <a:off x="5137477" y="3021275"/>
                  <a:ext cx="360040" cy="28803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</p:grpSp>
          <p:grpSp>
            <p:nvGrpSpPr>
              <p:cNvPr id="715" name="グループ化 714"/>
              <p:cNvGrpSpPr/>
              <p:nvPr/>
            </p:nvGrpSpPr>
            <p:grpSpPr>
              <a:xfrm>
                <a:off x="4333282" y="3948385"/>
                <a:ext cx="880011" cy="701173"/>
                <a:chOff x="4109793" y="3844323"/>
                <a:chExt cx="1216771" cy="701173"/>
              </a:xfrm>
            </p:grpSpPr>
            <p:sp>
              <p:nvSpPr>
                <p:cNvPr id="717" name="フリーフォーム 716"/>
                <p:cNvSpPr/>
                <p:nvPr/>
              </p:nvSpPr>
              <p:spPr>
                <a:xfrm>
                  <a:off x="4109793" y="4052449"/>
                  <a:ext cx="1204329" cy="493047"/>
                </a:xfrm>
                <a:custGeom>
                  <a:avLst/>
                  <a:gdLst>
                    <a:gd name="connsiteX0" fmla="*/ 700746 w 1204329"/>
                    <a:gd name="connsiteY0" fmla="*/ 188247 h 493047"/>
                    <a:gd name="connsiteX1" fmla="*/ 528468 w 1204329"/>
                    <a:gd name="connsiteY1" fmla="*/ 201499 h 493047"/>
                    <a:gd name="connsiteX2" fmla="*/ 448955 w 1204329"/>
                    <a:gd name="connsiteY2" fmla="*/ 228003 h 493047"/>
                    <a:gd name="connsiteX3" fmla="*/ 369442 w 1204329"/>
                    <a:gd name="connsiteY3" fmla="*/ 281012 h 493047"/>
                    <a:gd name="connsiteX4" fmla="*/ 303181 w 1204329"/>
                    <a:gd name="connsiteY4" fmla="*/ 334021 h 493047"/>
                    <a:gd name="connsiteX5" fmla="*/ 236920 w 1204329"/>
                    <a:gd name="connsiteY5" fmla="*/ 400281 h 493047"/>
                    <a:gd name="connsiteX6" fmla="*/ 170659 w 1204329"/>
                    <a:gd name="connsiteY6" fmla="*/ 440038 h 493047"/>
                    <a:gd name="connsiteX7" fmla="*/ 130903 w 1204329"/>
                    <a:gd name="connsiteY7" fmla="*/ 466542 h 493047"/>
                    <a:gd name="connsiteX8" fmla="*/ 51390 w 1204329"/>
                    <a:gd name="connsiteY8" fmla="*/ 493047 h 493047"/>
                    <a:gd name="connsiteX9" fmla="*/ 24885 w 1204329"/>
                    <a:gd name="connsiteY9" fmla="*/ 347273 h 493047"/>
                    <a:gd name="connsiteX10" fmla="*/ 64642 w 1204329"/>
                    <a:gd name="connsiteY10" fmla="*/ 281012 h 493047"/>
                    <a:gd name="connsiteX11" fmla="*/ 91146 w 1204329"/>
                    <a:gd name="connsiteY11" fmla="*/ 241255 h 493047"/>
                    <a:gd name="connsiteX12" fmla="*/ 170659 w 1204329"/>
                    <a:gd name="connsiteY12" fmla="*/ 201499 h 493047"/>
                    <a:gd name="connsiteX13" fmla="*/ 250172 w 1204329"/>
                    <a:gd name="connsiteY13" fmla="*/ 135238 h 493047"/>
                    <a:gd name="connsiteX14" fmla="*/ 276677 w 1204329"/>
                    <a:gd name="connsiteY14" fmla="*/ 108734 h 493047"/>
                    <a:gd name="connsiteX15" fmla="*/ 329685 w 1204329"/>
                    <a:gd name="connsiteY15" fmla="*/ 82229 h 493047"/>
                    <a:gd name="connsiteX16" fmla="*/ 409198 w 1204329"/>
                    <a:gd name="connsiteY16" fmla="*/ 42473 h 493047"/>
                    <a:gd name="connsiteX17" fmla="*/ 448955 w 1204329"/>
                    <a:gd name="connsiteY17" fmla="*/ 15968 h 493047"/>
                    <a:gd name="connsiteX18" fmla="*/ 806764 w 1204329"/>
                    <a:gd name="connsiteY18" fmla="*/ 15968 h 493047"/>
                    <a:gd name="connsiteX19" fmla="*/ 926033 w 1204329"/>
                    <a:gd name="connsiteY19" fmla="*/ 42473 h 493047"/>
                    <a:gd name="connsiteX20" fmla="*/ 1005546 w 1204329"/>
                    <a:gd name="connsiteY20" fmla="*/ 68977 h 493047"/>
                    <a:gd name="connsiteX21" fmla="*/ 1045303 w 1204329"/>
                    <a:gd name="connsiteY21" fmla="*/ 95481 h 493047"/>
                    <a:gd name="connsiteX22" fmla="*/ 1071807 w 1204329"/>
                    <a:gd name="connsiteY22" fmla="*/ 121986 h 493047"/>
                    <a:gd name="connsiteX23" fmla="*/ 1111564 w 1204329"/>
                    <a:gd name="connsiteY23" fmla="*/ 135238 h 493047"/>
                    <a:gd name="connsiteX24" fmla="*/ 1151320 w 1204329"/>
                    <a:gd name="connsiteY24" fmla="*/ 161742 h 493047"/>
                    <a:gd name="connsiteX25" fmla="*/ 1204329 w 1204329"/>
                    <a:gd name="connsiteY25" fmla="*/ 228003 h 493047"/>
                    <a:gd name="connsiteX26" fmla="*/ 1191077 w 1204329"/>
                    <a:gd name="connsiteY26" fmla="*/ 320768 h 493047"/>
                    <a:gd name="connsiteX27" fmla="*/ 1164572 w 1204329"/>
                    <a:gd name="connsiteY27" fmla="*/ 347273 h 493047"/>
                    <a:gd name="connsiteX28" fmla="*/ 1098311 w 1204329"/>
                    <a:gd name="connsiteY28" fmla="*/ 334021 h 493047"/>
                    <a:gd name="connsiteX29" fmla="*/ 1018798 w 1204329"/>
                    <a:gd name="connsiteY29" fmla="*/ 307516 h 493047"/>
                    <a:gd name="connsiteX30" fmla="*/ 979042 w 1204329"/>
                    <a:gd name="connsiteY30" fmla="*/ 281012 h 493047"/>
                    <a:gd name="connsiteX31" fmla="*/ 939285 w 1204329"/>
                    <a:gd name="connsiteY31" fmla="*/ 267760 h 493047"/>
                    <a:gd name="connsiteX32" fmla="*/ 912781 w 1204329"/>
                    <a:gd name="connsiteY32" fmla="*/ 241255 h 493047"/>
                    <a:gd name="connsiteX33" fmla="*/ 873024 w 1204329"/>
                    <a:gd name="connsiteY33" fmla="*/ 228003 h 493047"/>
                    <a:gd name="connsiteX34" fmla="*/ 727250 w 1204329"/>
                    <a:gd name="connsiteY34" fmla="*/ 201499 h 493047"/>
                    <a:gd name="connsiteX35" fmla="*/ 674242 w 1204329"/>
                    <a:gd name="connsiteY35" fmla="*/ 188247 h 493047"/>
                    <a:gd name="connsiteX36" fmla="*/ 581477 w 1204329"/>
                    <a:gd name="connsiteY36" fmla="*/ 201499 h 493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1204329" h="493047">
                      <a:moveTo>
                        <a:pt x="700746" y="188247"/>
                      </a:moveTo>
                      <a:cubicBezTo>
                        <a:pt x="643320" y="192664"/>
                        <a:pt x="585359" y="192516"/>
                        <a:pt x="528468" y="201499"/>
                      </a:cubicBezTo>
                      <a:cubicBezTo>
                        <a:pt x="500872" y="205856"/>
                        <a:pt x="448955" y="228003"/>
                        <a:pt x="448955" y="228003"/>
                      </a:cubicBezTo>
                      <a:cubicBezTo>
                        <a:pt x="422451" y="245673"/>
                        <a:pt x="391967" y="258488"/>
                        <a:pt x="369442" y="281012"/>
                      </a:cubicBezTo>
                      <a:cubicBezTo>
                        <a:pt x="331675" y="318778"/>
                        <a:pt x="353333" y="300585"/>
                        <a:pt x="303181" y="334021"/>
                      </a:cubicBezTo>
                      <a:cubicBezTo>
                        <a:pt x="257744" y="402177"/>
                        <a:pt x="300028" y="349795"/>
                        <a:pt x="236920" y="400281"/>
                      </a:cubicBezTo>
                      <a:cubicBezTo>
                        <a:pt x="184944" y="441862"/>
                        <a:pt x="239704" y="417023"/>
                        <a:pt x="170659" y="440038"/>
                      </a:cubicBezTo>
                      <a:cubicBezTo>
                        <a:pt x="157407" y="448873"/>
                        <a:pt x="145457" y="460073"/>
                        <a:pt x="130903" y="466542"/>
                      </a:cubicBezTo>
                      <a:cubicBezTo>
                        <a:pt x="105373" y="477889"/>
                        <a:pt x="51390" y="493047"/>
                        <a:pt x="51390" y="493047"/>
                      </a:cubicBezTo>
                      <a:cubicBezTo>
                        <a:pt x="-28123" y="466541"/>
                        <a:pt x="2744" y="491194"/>
                        <a:pt x="24885" y="347273"/>
                      </a:cubicBezTo>
                      <a:cubicBezTo>
                        <a:pt x="32557" y="297406"/>
                        <a:pt x="36784" y="315834"/>
                        <a:pt x="64642" y="281012"/>
                      </a:cubicBezTo>
                      <a:cubicBezTo>
                        <a:pt x="74592" y="268575"/>
                        <a:pt x="79884" y="252517"/>
                        <a:pt x="91146" y="241255"/>
                      </a:cubicBezTo>
                      <a:cubicBezTo>
                        <a:pt x="116835" y="215566"/>
                        <a:pt x="138325" y="212277"/>
                        <a:pt x="170659" y="201499"/>
                      </a:cubicBezTo>
                      <a:cubicBezTo>
                        <a:pt x="253702" y="90775"/>
                        <a:pt x="167387" y="184908"/>
                        <a:pt x="250172" y="135238"/>
                      </a:cubicBezTo>
                      <a:cubicBezTo>
                        <a:pt x="260886" y="128810"/>
                        <a:pt x="266281" y="115665"/>
                        <a:pt x="276677" y="108734"/>
                      </a:cubicBezTo>
                      <a:cubicBezTo>
                        <a:pt x="293114" y="97776"/>
                        <a:pt x="312533" y="92030"/>
                        <a:pt x="329685" y="82229"/>
                      </a:cubicBezTo>
                      <a:cubicBezTo>
                        <a:pt x="401612" y="41128"/>
                        <a:pt x="336312" y="66768"/>
                        <a:pt x="409198" y="42473"/>
                      </a:cubicBezTo>
                      <a:cubicBezTo>
                        <a:pt x="422450" y="33638"/>
                        <a:pt x="434042" y="21561"/>
                        <a:pt x="448955" y="15968"/>
                      </a:cubicBezTo>
                      <a:cubicBezTo>
                        <a:pt x="543325" y="-19421"/>
                        <a:pt x="783320" y="14902"/>
                        <a:pt x="806764" y="15968"/>
                      </a:cubicBezTo>
                      <a:cubicBezTo>
                        <a:pt x="844585" y="23533"/>
                        <a:pt x="888610" y="31246"/>
                        <a:pt x="926033" y="42473"/>
                      </a:cubicBezTo>
                      <a:cubicBezTo>
                        <a:pt x="952793" y="50501"/>
                        <a:pt x="982300" y="53480"/>
                        <a:pt x="1005546" y="68977"/>
                      </a:cubicBezTo>
                      <a:cubicBezTo>
                        <a:pt x="1018798" y="77812"/>
                        <a:pt x="1032866" y="85531"/>
                        <a:pt x="1045303" y="95481"/>
                      </a:cubicBezTo>
                      <a:cubicBezTo>
                        <a:pt x="1055059" y="103286"/>
                        <a:pt x="1061093" y="115558"/>
                        <a:pt x="1071807" y="121986"/>
                      </a:cubicBezTo>
                      <a:cubicBezTo>
                        <a:pt x="1083785" y="129173"/>
                        <a:pt x="1098312" y="130821"/>
                        <a:pt x="1111564" y="135238"/>
                      </a:cubicBezTo>
                      <a:cubicBezTo>
                        <a:pt x="1124816" y="144073"/>
                        <a:pt x="1138883" y="151792"/>
                        <a:pt x="1151320" y="161742"/>
                      </a:cubicBezTo>
                      <a:cubicBezTo>
                        <a:pt x="1178293" y="183321"/>
                        <a:pt x="1184651" y="198487"/>
                        <a:pt x="1204329" y="228003"/>
                      </a:cubicBezTo>
                      <a:cubicBezTo>
                        <a:pt x="1199912" y="258925"/>
                        <a:pt x="1200955" y="291135"/>
                        <a:pt x="1191077" y="320768"/>
                      </a:cubicBezTo>
                      <a:cubicBezTo>
                        <a:pt x="1187126" y="332621"/>
                        <a:pt x="1176941" y="345506"/>
                        <a:pt x="1164572" y="347273"/>
                      </a:cubicBezTo>
                      <a:cubicBezTo>
                        <a:pt x="1142274" y="350459"/>
                        <a:pt x="1120042" y="339948"/>
                        <a:pt x="1098311" y="334021"/>
                      </a:cubicBezTo>
                      <a:cubicBezTo>
                        <a:pt x="1071357" y="326670"/>
                        <a:pt x="1018798" y="307516"/>
                        <a:pt x="1018798" y="307516"/>
                      </a:cubicBezTo>
                      <a:cubicBezTo>
                        <a:pt x="1005546" y="298681"/>
                        <a:pt x="993288" y="288135"/>
                        <a:pt x="979042" y="281012"/>
                      </a:cubicBezTo>
                      <a:cubicBezTo>
                        <a:pt x="966548" y="274765"/>
                        <a:pt x="951263" y="274947"/>
                        <a:pt x="939285" y="267760"/>
                      </a:cubicBezTo>
                      <a:cubicBezTo>
                        <a:pt x="928571" y="261332"/>
                        <a:pt x="923495" y="247683"/>
                        <a:pt x="912781" y="241255"/>
                      </a:cubicBezTo>
                      <a:cubicBezTo>
                        <a:pt x="900803" y="234068"/>
                        <a:pt x="886456" y="231841"/>
                        <a:pt x="873024" y="228003"/>
                      </a:cubicBezTo>
                      <a:cubicBezTo>
                        <a:pt x="794122" y="205460"/>
                        <a:pt x="830484" y="220269"/>
                        <a:pt x="727250" y="201499"/>
                      </a:cubicBezTo>
                      <a:cubicBezTo>
                        <a:pt x="709331" y="198241"/>
                        <a:pt x="691911" y="192664"/>
                        <a:pt x="674242" y="188247"/>
                      </a:cubicBezTo>
                      <a:cubicBezTo>
                        <a:pt x="590372" y="202225"/>
                        <a:pt x="621599" y="201499"/>
                        <a:pt x="581477" y="201499"/>
                      </a:cubicBezTo>
                    </a:path>
                  </a:pathLst>
                </a:custGeom>
                <a:solidFill>
                  <a:srgbClr val="FF66F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718" name="フリーフォーム 717"/>
                <p:cNvSpPr/>
                <p:nvPr/>
              </p:nvSpPr>
              <p:spPr>
                <a:xfrm>
                  <a:off x="4122235" y="3844323"/>
                  <a:ext cx="1204329" cy="493047"/>
                </a:xfrm>
                <a:custGeom>
                  <a:avLst/>
                  <a:gdLst>
                    <a:gd name="connsiteX0" fmla="*/ 700746 w 1204329"/>
                    <a:gd name="connsiteY0" fmla="*/ 188247 h 493047"/>
                    <a:gd name="connsiteX1" fmla="*/ 528468 w 1204329"/>
                    <a:gd name="connsiteY1" fmla="*/ 201499 h 493047"/>
                    <a:gd name="connsiteX2" fmla="*/ 448955 w 1204329"/>
                    <a:gd name="connsiteY2" fmla="*/ 228003 h 493047"/>
                    <a:gd name="connsiteX3" fmla="*/ 369442 w 1204329"/>
                    <a:gd name="connsiteY3" fmla="*/ 281012 h 493047"/>
                    <a:gd name="connsiteX4" fmla="*/ 303181 w 1204329"/>
                    <a:gd name="connsiteY4" fmla="*/ 334021 h 493047"/>
                    <a:gd name="connsiteX5" fmla="*/ 236920 w 1204329"/>
                    <a:gd name="connsiteY5" fmla="*/ 400281 h 493047"/>
                    <a:gd name="connsiteX6" fmla="*/ 170659 w 1204329"/>
                    <a:gd name="connsiteY6" fmla="*/ 440038 h 493047"/>
                    <a:gd name="connsiteX7" fmla="*/ 130903 w 1204329"/>
                    <a:gd name="connsiteY7" fmla="*/ 466542 h 493047"/>
                    <a:gd name="connsiteX8" fmla="*/ 51390 w 1204329"/>
                    <a:gd name="connsiteY8" fmla="*/ 493047 h 493047"/>
                    <a:gd name="connsiteX9" fmla="*/ 24885 w 1204329"/>
                    <a:gd name="connsiteY9" fmla="*/ 347273 h 493047"/>
                    <a:gd name="connsiteX10" fmla="*/ 64642 w 1204329"/>
                    <a:gd name="connsiteY10" fmla="*/ 281012 h 493047"/>
                    <a:gd name="connsiteX11" fmla="*/ 91146 w 1204329"/>
                    <a:gd name="connsiteY11" fmla="*/ 241255 h 493047"/>
                    <a:gd name="connsiteX12" fmla="*/ 170659 w 1204329"/>
                    <a:gd name="connsiteY12" fmla="*/ 201499 h 493047"/>
                    <a:gd name="connsiteX13" fmla="*/ 250172 w 1204329"/>
                    <a:gd name="connsiteY13" fmla="*/ 135238 h 493047"/>
                    <a:gd name="connsiteX14" fmla="*/ 276677 w 1204329"/>
                    <a:gd name="connsiteY14" fmla="*/ 108734 h 493047"/>
                    <a:gd name="connsiteX15" fmla="*/ 329685 w 1204329"/>
                    <a:gd name="connsiteY15" fmla="*/ 82229 h 493047"/>
                    <a:gd name="connsiteX16" fmla="*/ 409198 w 1204329"/>
                    <a:gd name="connsiteY16" fmla="*/ 42473 h 493047"/>
                    <a:gd name="connsiteX17" fmla="*/ 448955 w 1204329"/>
                    <a:gd name="connsiteY17" fmla="*/ 15968 h 493047"/>
                    <a:gd name="connsiteX18" fmla="*/ 806764 w 1204329"/>
                    <a:gd name="connsiteY18" fmla="*/ 15968 h 493047"/>
                    <a:gd name="connsiteX19" fmla="*/ 926033 w 1204329"/>
                    <a:gd name="connsiteY19" fmla="*/ 42473 h 493047"/>
                    <a:gd name="connsiteX20" fmla="*/ 1005546 w 1204329"/>
                    <a:gd name="connsiteY20" fmla="*/ 68977 h 493047"/>
                    <a:gd name="connsiteX21" fmla="*/ 1045303 w 1204329"/>
                    <a:gd name="connsiteY21" fmla="*/ 95481 h 493047"/>
                    <a:gd name="connsiteX22" fmla="*/ 1071807 w 1204329"/>
                    <a:gd name="connsiteY22" fmla="*/ 121986 h 493047"/>
                    <a:gd name="connsiteX23" fmla="*/ 1111564 w 1204329"/>
                    <a:gd name="connsiteY23" fmla="*/ 135238 h 493047"/>
                    <a:gd name="connsiteX24" fmla="*/ 1151320 w 1204329"/>
                    <a:gd name="connsiteY24" fmla="*/ 161742 h 493047"/>
                    <a:gd name="connsiteX25" fmla="*/ 1204329 w 1204329"/>
                    <a:gd name="connsiteY25" fmla="*/ 228003 h 493047"/>
                    <a:gd name="connsiteX26" fmla="*/ 1191077 w 1204329"/>
                    <a:gd name="connsiteY26" fmla="*/ 320768 h 493047"/>
                    <a:gd name="connsiteX27" fmla="*/ 1164572 w 1204329"/>
                    <a:gd name="connsiteY27" fmla="*/ 347273 h 493047"/>
                    <a:gd name="connsiteX28" fmla="*/ 1098311 w 1204329"/>
                    <a:gd name="connsiteY28" fmla="*/ 334021 h 493047"/>
                    <a:gd name="connsiteX29" fmla="*/ 1018798 w 1204329"/>
                    <a:gd name="connsiteY29" fmla="*/ 307516 h 493047"/>
                    <a:gd name="connsiteX30" fmla="*/ 979042 w 1204329"/>
                    <a:gd name="connsiteY30" fmla="*/ 281012 h 493047"/>
                    <a:gd name="connsiteX31" fmla="*/ 939285 w 1204329"/>
                    <a:gd name="connsiteY31" fmla="*/ 267760 h 493047"/>
                    <a:gd name="connsiteX32" fmla="*/ 912781 w 1204329"/>
                    <a:gd name="connsiteY32" fmla="*/ 241255 h 493047"/>
                    <a:gd name="connsiteX33" fmla="*/ 873024 w 1204329"/>
                    <a:gd name="connsiteY33" fmla="*/ 228003 h 493047"/>
                    <a:gd name="connsiteX34" fmla="*/ 727250 w 1204329"/>
                    <a:gd name="connsiteY34" fmla="*/ 201499 h 493047"/>
                    <a:gd name="connsiteX35" fmla="*/ 674242 w 1204329"/>
                    <a:gd name="connsiteY35" fmla="*/ 188247 h 493047"/>
                    <a:gd name="connsiteX36" fmla="*/ 581477 w 1204329"/>
                    <a:gd name="connsiteY36" fmla="*/ 201499 h 493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1204329" h="493047">
                      <a:moveTo>
                        <a:pt x="700746" y="188247"/>
                      </a:moveTo>
                      <a:cubicBezTo>
                        <a:pt x="643320" y="192664"/>
                        <a:pt x="585359" y="192516"/>
                        <a:pt x="528468" y="201499"/>
                      </a:cubicBezTo>
                      <a:cubicBezTo>
                        <a:pt x="500872" y="205856"/>
                        <a:pt x="448955" y="228003"/>
                        <a:pt x="448955" y="228003"/>
                      </a:cubicBezTo>
                      <a:cubicBezTo>
                        <a:pt x="422451" y="245673"/>
                        <a:pt x="391967" y="258488"/>
                        <a:pt x="369442" y="281012"/>
                      </a:cubicBezTo>
                      <a:cubicBezTo>
                        <a:pt x="331675" y="318778"/>
                        <a:pt x="353333" y="300585"/>
                        <a:pt x="303181" y="334021"/>
                      </a:cubicBezTo>
                      <a:cubicBezTo>
                        <a:pt x="257744" y="402177"/>
                        <a:pt x="300028" y="349795"/>
                        <a:pt x="236920" y="400281"/>
                      </a:cubicBezTo>
                      <a:cubicBezTo>
                        <a:pt x="184944" y="441862"/>
                        <a:pt x="239704" y="417023"/>
                        <a:pt x="170659" y="440038"/>
                      </a:cubicBezTo>
                      <a:cubicBezTo>
                        <a:pt x="157407" y="448873"/>
                        <a:pt x="145457" y="460073"/>
                        <a:pt x="130903" y="466542"/>
                      </a:cubicBezTo>
                      <a:cubicBezTo>
                        <a:pt x="105373" y="477889"/>
                        <a:pt x="51390" y="493047"/>
                        <a:pt x="51390" y="493047"/>
                      </a:cubicBezTo>
                      <a:cubicBezTo>
                        <a:pt x="-28123" y="466541"/>
                        <a:pt x="2744" y="491194"/>
                        <a:pt x="24885" y="347273"/>
                      </a:cubicBezTo>
                      <a:cubicBezTo>
                        <a:pt x="32557" y="297406"/>
                        <a:pt x="36784" y="315834"/>
                        <a:pt x="64642" y="281012"/>
                      </a:cubicBezTo>
                      <a:cubicBezTo>
                        <a:pt x="74592" y="268575"/>
                        <a:pt x="79884" y="252517"/>
                        <a:pt x="91146" y="241255"/>
                      </a:cubicBezTo>
                      <a:cubicBezTo>
                        <a:pt x="116835" y="215566"/>
                        <a:pt x="138325" y="212277"/>
                        <a:pt x="170659" y="201499"/>
                      </a:cubicBezTo>
                      <a:cubicBezTo>
                        <a:pt x="253702" y="90775"/>
                        <a:pt x="167387" y="184908"/>
                        <a:pt x="250172" y="135238"/>
                      </a:cubicBezTo>
                      <a:cubicBezTo>
                        <a:pt x="260886" y="128810"/>
                        <a:pt x="266281" y="115665"/>
                        <a:pt x="276677" y="108734"/>
                      </a:cubicBezTo>
                      <a:cubicBezTo>
                        <a:pt x="293114" y="97776"/>
                        <a:pt x="312533" y="92030"/>
                        <a:pt x="329685" y="82229"/>
                      </a:cubicBezTo>
                      <a:cubicBezTo>
                        <a:pt x="401612" y="41128"/>
                        <a:pt x="336312" y="66768"/>
                        <a:pt x="409198" y="42473"/>
                      </a:cubicBezTo>
                      <a:cubicBezTo>
                        <a:pt x="422450" y="33638"/>
                        <a:pt x="434042" y="21561"/>
                        <a:pt x="448955" y="15968"/>
                      </a:cubicBezTo>
                      <a:cubicBezTo>
                        <a:pt x="543325" y="-19421"/>
                        <a:pt x="783320" y="14902"/>
                        <a:pt x="806764" y="15968"/>
                      </a:cubicBezTo>
                      <a:cubicBezTo>
                        <a:pt x="844585" y="23533"/>
                        <a:pt x="888610" y="31246"/>
                        <a:pt x="926033" y="42473"/>
                      </a:cubicBezTo>
                      <a:cubicBezTo>
                        <a:pt x="952793" y="50501"/>
                        <a:pt x="982300" y="53480"/>
                        <a:pt x="1005546" y="68977"/>
                      </a:cubicBezTo>
                      <a:cubicBezTo>
                        <a:pt x="1018798" y="77812"/>
                        <a:pt x="1032866" y="85531"/>
                        <a:pt x="1045303" y="95481"/>
                      </a:cubicBezTo>
                      <a:cubicBezTo>
                        <a:pt x="1055059" y="103286"/>
                        <a:pt x="1061093" y="115558"/>
                        <a:pt x="1071807" y="121986"/>
                      </a:cubicBezTo>
                      <a:cubicBezTo>
                        <a:pt x="1083785" y="129173"/>
                        <a:pt x="1098312" y="130821"/>
                        <a:pt x="1111564" y="135238"/>
                      </a:cubicBezTo>
                      <a:cubicBezTo>
                        <a:pt x="1124816" y="144073"/>
                        <a:pt x="1138883" y="151792"/>
                        <a:pt x="1151320" y="161742"/>
                      </a:cubicBezTo>
                      <a:cubicBezTo>
                        <a:pt x="1178293" y="183321"/>
                        <a:pt x="1184651" y="198487"/>
                        <a:pt x="1204329" y="228003"/>
                      </a:cubicBezTo>
                      <a:cubicBezTo>
                        <a:pt x="1199912" y="258925"/>
                        <a:pt x="1200955" y="291135"/>
                        <a:pt x="1191077" y="320768"/>
                      </a:cubicBezTo>
                      <a:cubicBezTo>
                        <a:pt x="1187126" y="332621"/>
                        <a:pt x="1176941" y="345506"/>
                        <a:pt x="1164572" y="347273"/>
                      </a:cubicBezTo>
                      <a:cubicBezTo>
                        <a:pt x="1142274" y="350459"/>
                        <a:pt x="1120042" y="339948"/>
                        <a:pt x="1098311" y="334021"/>
                      </a:cubicBezTo>
                      <a:cubicBezTo>
                        <a:pt x="1071357" y="326670"/>
                        <a:pt x="1018798" y="307516"/>
                        <a:pt x="1018798" y="307516"/>
                      </a:cubicBezTo>
                      <a:cubicBezTo>
                        <a:pt x="1005546" y="298681"/>
                        <a:pt x="993288" y="288135"/>
                        <a:pt x="979042" y="281012"/>
                      </a:cubicBezTo>
                      <a:cubicBezTo>
                        <a:pt x="966548" y="274765"/>
                        <a:pt x="951263" y="274947"/>
                        <a:pt x="939285" y="267760"/>
                      </a:cubicBezTo>
                      <a:cubicBezTo>
                        <a:pt x="928571" y="261332"/>
                        <a:pt x="923495" y="247683"/>
                        <a:pt x="912781" y="241255"/>
                      </a:cubicBezTo>
                      <a:cubicBezTo>
                        <a:pt x="900803" y="234068"/>
                        <a:pt x="886456" y="231841"/>
                        <a:pt x="873024" y="228003"/>
                      </a:cubicBezTo>
                      <a:cubicBezTo>
                        <a:pt x="794122" y="205460"/>
                        <a:pt x="830484" y="220269"/>
                        <a:pt x="727250" y="201499"/>
                      </a:cubicBezTo>
                      <a:cubicBezTo>
                        <a:pt x="709331" y="198241"/>
                        <a:pt x="691911" y="192664"/>
                        <a:pt x="674242" y="188247"/>
                      </a:cubicBezTo>
                      <a:cubicBezTo>
                        <a:pt x="590372" y="202225"/>
                        <a:pt x="621599" y="201499"/>
                        <a:pt x="581477" y="201499"/>
                      </a:cubicBezTo>
                    </a:path>
                  </a:pathLst>
                </a:custGeom>
                <a:solidFill>
                  <a:srgbClr val="FF66F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</p:grpSp>
          <p:sp>
            <p:nvSpPr>
              <p:cNvPr id="716" name="正方形/長方形 715"/>
              <p:cNvSpPr/>
              <p:nvPr/>
            </p:nvSpPr>
            <p:spPr>
              <a:xfrm>
                <a:off x="3211081" y="1525873"/>
                <a:ext cx="3110384" cy="1353091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ja-JP" altLang="en-US" sz="2000" b="0" cap="none" spc="0" dirty="0" smtClean="0">
                    <a:ln w="18415" cmpd="sng">
                      <a:solidFill>
                        <a:sysClr val="windowText" lastClr="000000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</a:rPr>
                  <a:t>もんだい</a:t>
                </a:r>
                <a:endParaRPr lang="ja-JP" altLang="en-US" sz="2000" b="0" cap="none" spc="0" dirty="0">
                  <a:ln w="18415" cmpd="sng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532" name="グループ化 531"/>
            <p:cNvGrpSpPr/>
            <p:nvPr/>
          </p:nvGrpSpPr>
          <p:grpSpPr>
            <a:xfrm>
              <a:off x="1953877" y="1840824"/>
              <a:ext cx="1455374" cy="1384722"/>
              <a:chOff x="2744777" y="1484784"/>
              <a:chExt cx="4050390" cy="4682851"/>
            </a:xfrm>
          </p:grpSpPr>
          <p:grpSp>
            <p:nvGrpSpPr>
              <p:cNvPr id="702" name="グループ化 701"/>
              <p:cNvGrpSpPr/>
              <p:nvPr/>
            </p:nvGrpSpPr>
            <p:grpSpPr>
              <a:xfrm>
                <a:off x="2744777" y="1484784"/>
                <a:ext cx="4050390" cy="4682851"/>
                <a:chOff x="2668961" y="1844824"/>
                <a:chExt cx="4050390" cy="4682851"/>
              </a:xfrm>
            </p:grpSpPr>
            <p:sp>
              <p:nvSpPr>
                <p:cNvPr id="707" name="フリーフォーム 706"/>
                <p:cNvSpPr/>
                <p:nvPr/>
              </p:nvSpPr>
              <p:spPr>
                <a:xfrm>
                  <a:off x="2668961" y="1844824"/>
                  <a:ext cx="4050390" cy="4682851"/>
                </a:xfrm>
                <a:custGeom>
                  <a:avLst/>
                  <a:gdLst>
                    <a:gd name="connsiteX0" fmla="*/ 1277497 w 4050390"/>
                    <a:gd name="connsiteY0" fmla="*/ 35515 h 4334120"/>
                    <a:gd name="connsiteX1" fmla="*/ 747410 w 4050390"/>
                    <a:gd name="connsiteY1" fmla="*/ 287306 h 4334120"/>
                    <a:gd name="connsiteX2" fmla="*/ 349845 w 4050390"/>
                    <a:gd name="connsiteY2" fmla="*/ 936663 h 4334120"/>
                    <a:gd name="connsiteX3" fmla="*/ 190819 w 4050390"/>
                    <a:gd name="connsiteY3" fmla="*/ 2672698 h 4334120"/>
                    <a:gd name="connsiteX4" fmla="*/ 204071 w 4050390"/>
                    <a:gd name="connsiteY4" fmla="*/ 4209950 h 4334120"/>
                    <a:gd name="connsiteX5" fmla="*/ 270332 w 4050390"/>
                    <a:gd name="connsiteY5" fmla="*/ 4249706 h 4334120"/>
                    <a:gd name="connsiteX6" fmla="*/ 3649637 w 4050390"/>
                    <a:gd name="connsiteY6" fmla="*/ 4302715 h 4334120"/>
                    <a:gd name="connsiteX7" fmla="*/ 4020697 w 4050390"/>
                    <a:gd name="connsiteY7" fmla="*/ 4249706 h 4334120"/>
                    <a:gd name="connsiteX8" fmla="*/ 3967689 w 4050390"/>
                    <a:gd name="connsiteY8" fmla="*/ 4156941 h 4334120"/>
                    <a:gd name="connsiteX9" fmla="*/ 3914680 w 4050390"/>
                    <a:gd name="connsiteY9" fmla="*/ 2526924 h 4334120"/>
                    <a:gd name="connsiteX10" fmla="*/ 3768906 w 4050390"/>
                    <a:gd name="connsiteY10" fmla="*/ 578854 h 4334120"/>
                    <a:gd name="connsiteX11" fmla="*/ 2152141 w 4050390"/>
                    <a:gd name="connsiteY11" fmla="*/ 22263 h 4334120"/>
                    <a:gd name="connsiteX12" fmla="*/ 1065463 w 4050390"/>
                    <a:gd name="connsiteY12" fmla="*/ 101776 h 4334120"/>
                    <a:gd name="connsiteX13" fmla="*/ 1065463 w 4050390"/>
                    <a:gd name="connsiteY13" fmla="*/ 101776 h 43341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4050390" h="4334120">
                      <a:moveTo>
                        <a:pt x="1277497" y="35515"/>
                      </a:moveTo>
                      <a:cubicBezTo>
                        <a:pt x="1089758" y="86315"/>
                        <a:pt x="902019" y="137115"/>
                        <a:pt x="747410" y="287306"/>
                      </a:cubicBezTo>
                      <a:cubicBezTo>
                        <a:pt x="592801" y="437497"/>
                        <a:pt x="442610" y="539098"/>
                        <a:pt x="349845" y="936663"/>
                      </a:cubicBezTo>
                      <a:cubicBezTo>
                        <a:pt x="257080" y="1334228"/>
                        <a:pt x="215115" y="2127150"/>
                        <a:pt x="190819" y="2672698"/>
                      </a:cubicBezTo>
                      <a:cubicBezTo>
                        <a:pt x="166523" y="3218246"/>
                        <a:pt x="190819" y="3947115"/>
                        <a:pt x="204071" y="4209950"/>
                      </a:cubicBezTo>
                      <a:cubicBezTo>
                        <a:pt x="217323" y="4472785"/>
                        <a:pt x="-303929" y="4234245"/>
                        <a:pt x="270332" y="4249706"/>
                      </a:cubicBezTo>
                      <a:cubicBezTo>
                        <a:pt x="844593" y="4265167"/>
                        <a:pt x="3024576" y="4302715"/>
                        <a:pt x="3649637" y="4302715"/>
                      </a:cubicBezTo>
                      <a:cubicBezTo>
                        <a:pt x="4274698" y="4302715"/>
                        <a:pt x="3967688" y="4274002"/>
                        <a:pt x="4020697" y="4249706"/>
                      </a:cubicBezTo>
                      <a:cubicBezTo>
                        <a:pt x="4073706" y="4225410"/>
                        <a:pt x="3985359" y="4444071"/>
                        <a:pt x="3967689" y="4156941"/>
                      </a:cubicBezTo>
                      <a:cubicBezTo>
                        <a:pt x="3950020" y="3869811"/>
                        <a:pt x="3947811" y="3123272"/>
                        <a:pt x="3914680" y="2526924"/>
                      </a:cubicBezTo>
                      <a:cubicBezTo>
                        <a:pt x="3881550" y="1930576"/>
                        <a:pt x="4062663" y="996298"/>
                        <a:pt x="3768906" y="578854"/>
                      </a:cubicBezTo>
                      <a:cubicBezTo>
                        <a:pt x="3475150" y="161411"/>
                        <a:pt x="2602715" y="101776"/>
                        <a:pt x="2152141" y="22263"/>
                      </a:cubicBezTo>
                      <a:cubicBezTo>
                        <a:pt x="1701567" y="-57250"/>
                        <a:pt x="1065463" y="101776"/>
                        <a:pt x="1065463" y="101776"/>
                      </a:cubicBezTo>
                      <a:lnTo>
                        <a:pt x="1065463" y="101776"/>
                      </a:lnTo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708" name="円/楕円 707"/>
                <p:cNvSpPr/>
                <p:nvPr/>
              </p:nvSpPr>
              <p:spPr>
                <a:xfrm>
                  <a:off x="3539968" y="2708920"/>
                  <a:ext cx="864096" cy="864096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709" name="弦 708"/>
                <p:cNvSpPr/>
                <p:nvPr/>
              </p:nvSpPr>
              <p:spPr>
                <a:xfrm rot="17413514">
                  <a:off x="3511875" y="2740803"/>
                  <a:ext cx="863204" cy="848977"/>
                </a:xfrm>
                <a:prstGeom prst="chord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710" name="円/楕円 709"/>
                <p:cNvSpPr/>
                <p:nvPr/>
              </p:nvSpPr>
              <p:spPr>
                <a:xfrm>
                  <a:off x="4913988" y="2708920"/>
                  <a:ext cx="864096" cy="864096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711" name="弦 710"/>
                <p:cNvSpPr/>
                <p:nvPr/>
              </p:nvSpPr>
              <p:spPr>
                <a:xfrm rot="17413514">
                  <a:off x="4885895" y="2740803"/>
                  <a:ext cx="863204" cy="848977"/>
                </a:xfrm>
                <a:prstGeom prst="chord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712" name="円/楕円 711"/>
                <p:cNvSpPr/>
                <p:nvPr/>
              </p:nvSpPr>
              <p:spPr>
                <a:xfrm>
                  <a:off x="3779912" y="2996952"/>
                  <a:ext cx="360040" cy="28803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713" name="円/楕円 712"/>
                <p:cNvSpPr/>
                <p:nvPr/>
              </p:nvSpPr>
              <p:spPr>
                <a:xfrm>
                  <a:off x="5137477" y="3021275"/>
                  <a:ext cx="360040" cy="28803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</p:grpSp>
          <p:grpSp>
            <p:nvGrpSpPr>
              <p:cNvPr id="703" name="グループ化 702"/>
              <p:cNvGrpSpPr/>
              <p:nvPr/>
            </p:nvGrpSpPr>
            <p:grpSpPr>
              <a:xfrm>
                <a:off x="4333282" y="3948385"/>
                <a:ext cx="880011" cy="701173"/>
                <a:chOff x="4109793" y="3844323"/>
                <a:chExt cx="1216771" cy="701173"/>
              </a:xfrm>
            </p:grpSpPr>
            <p:sp>
              <p:nvSpPr>
                <p:cNvPr id="705" name="フリーフォーム 704"/>
                <p:cNvSpPr/>
                <p:nvPr/>
              </p:nvSpPr>
              <p:spPr>
                <a:xfrm>
                  <a:off x="4109793" y="4052449"/>
                  <a:ext cx="1204329" cy="493047"/>
                </a:xfrm>
                <a:custGeom>
                  <a:avLst/>
                  <a:gdLst>
                    <a:gd name="connsiteX0" fmla="*/ 700746 w 1204329"/>
                    <a:gd name="connsiteY0" fmla="*/ 188247 h 493047"/>
                    <a:gd name="connsiteX1" fmla="*/ 528468 w 1204329"/>
                    <a:gd name="connsiteY1" fmla="*/ 201499 h 493047"/>
                    <a:gd name="connsiteX2" fmla="*/ 448955 w 1204329"/>
                    <a:gd name="connsiteY2" fmla="*/ 228003 h 493047"/>
                    <a:gd name="connsiteX3" fmla="*/ 369442 w 1204329"/>
                    <a:gd name="connsiteY3" fmla="*/ 281012 h 493047"/>
                    <a:gd name="connsiteX4" fmla="*/ 303181 w 1204329"/>
                    <a:gd name="connsiteY4" fmla="*/ 334021 h 493047"/>
                    <a:gd name="connsiteX5" fmla="*/ 236920 w 1204329"/>
                    <a:gd name="connsiteY5" fmla="*/ 400281 h 493047"/>
                    <a:gd name="connsiteX6" fmla="*/ 170659 w 1204329"/>
                    <a:gd name="connsiteY6" fmla="*/ 440038 h 493047"/>
                    <a:gd name="connsiteX7" fmla="*/ 130903 w 1204329"/>
                    <a:gd name="connsiteY7" fmla="*/ 466542 h 493047"/>
                    <a:gd name="connsiteX8" fmla="*/ 51390 w 1204329"/>
                    <a:gd name="connsiteY8" fmla="*/ 493047 h 493047"/>
                    <a:gd name="connsiteX9" fmla="*/ 24885 w 1204329"/>
                    <a:gd name="connsiteY9" fmla="*/ 347273 h 493047"/>
                    <a:gd name="connsiteX10" fmla="*/ 64642 w 1204329"/>
                    <a:gd name="connsiteY10" fmla="*/ 281012 h 493047"/>
                    <a:gd name="connsiteX11" fmla="*/ 91146 w 1204329"/>
                    <a:gd name="connsiteY11" fmla="*/ 241255 h 493047"/>
                    <a:gd name="connsiteX12" fmla="*/ 170659 w 1204329"/>
                    <a:gd name="connsiteY12" fmla="*/ 201499 h 493047"/>
                    <a:gd name="connsiteX13" fmla="*/ 250172 w 1204329"/>
                    <a:gd name="connsiteY13" fmla="*/ 135238 h 493047"/>
                    <a:gd name="connsiteX14" fmla="*/ 276677 w 1204329"/>
                    <a:gd name="connsiteY14" fmla="*/ 108734 h 493047"/>
                    <a:gd name="connsiteX15" fmla="*/ 329685 w 1204329"/>
                    <a:gd name="connsiteY15" fmla="*/ 82229 h 493047"/>
                    <a:gd name="connsiteX16" fmla="*/ 409198 w 1204329"/>
                    <a:gd name="connsiteY16" fmla="*/ 42473 h 493047"/>
                    <a:gd name="connsiteX17" fmla="*/ 448955 w 1204329"/>
                    <a:gd name="connsiteY17" fmla="*/ 15968 h 493047"/>
                    <a:gd name="connsiteX18" fmla="*/ 806764 w 1204329"/>
                    <a:gd name="connsiteY18" fmla="*/ 15968 h 493047"/>
                    <a:gd name="connsiteX19" fmla="*/ 926033 w 1204329"/>
                    <a:gd name="connsiteY19" fmla="*/ 42473 h 493047"/>
                    <a:gd name="connsiteX20" fmla="*/ 1005546 w 1204329"/>
                    <a:gd name="connsiteY20" fmla="*/ 68977 h 493047"/>
                    <a:gd name="connsiteX21" fmla="*/ 1045303 w 1204329"/>
                    <a:gd name="connsiteY21" fmla="*/ 95481 h 493047"/>
                    <a:gd name="connsiteX22" fmla="*/ 1071807 w 1204329"/>
                    <a:gd name="connsiteY22" fmla="*/ 121986 h 493047"/>
                    <a:gd name="connsiteX23" fmla="*/ 1111564 w 1204329"/>
                    <a:gd name="connsiteY23" fmla="*/ 135238 h 493047"/>
                    <a:gd name="connsiteX24" fmla="*/ 1151320 w 1204329"/>
                    <a:gd name="connsiteY24" fmla="*/ 161742 h 493047"/>
                    <a:gd name="connsiteX25" fmla="*/ 1204329 w 1204329"/>
                    <a:gd name="connsiteY25" fmla="*/ 228003 h 493047"/>
                    <a:gd name="connsiteX26" fmla="*/ 1191077 w 1204329"/>
                    <a:gd name="connsiteY26" fmla="*/ 320768 h 493047"/>
                    <a:gd name="connsiteX27" fmla="*/ 1164572 w 1204329"/>
                    <a:gd name="connsiteY27" fmla="*/ 347273 h 493047"/>
                    <a:gd name="connsiteX28" fmla="*/ 1098311 w 1204329"/>
                    <a:gd name="connsiteY28" fmla="*/ 334021 h 493047"/>
                    <a:gd name="connsiteX29" fmla="*/ 1018798 w 1204329"/>
                    <a:gd name="connsiteY29" fmla="*/ 307516 h 493047"/>
                    <a:gd name="connsiteX30" fmla="*/ 979042 w 1204329"/>
                    <a:gd name="connsiteY30" fmla="*/ 281012 h 493047"/>
                    <a:gd name="connsiteX31" fmla="*/ 939285 w 1204329"/>
                    <a:gd name="connsiteY31" fmla="*/ 267760 h 493047"/>
                    <a:gd name="connsiteX32" fmla="*/ 912781 w 1204329"/>
                    <a:gd name="connsiteY32" fmla="*/ 241255 h 493047"/>
                    <a:gd name="connsiteX33" fmla="*/ 873024 w 1204329"/>
                    <a:gd name="connsiteY33" fmla="*/ 228003 h 493047"/>
                    <a:gd name="connsiteX34" fmla="*/ 727250 w 1204329"/>
                    <a:gd name="connsiteY34" fmla="*/ 201499 h 493047"/>
                    <a:gd name="connsiteX35" fmla="*/ 674242 w 1204329"/>
                    <a:gd name="connsiteY35" fmla="*/ 188247 h 493047"/>
                    <a:gd name="connsiteX36" fmla="*/ 581477 w 1204329"/>
                    <a:gd name="connsiteY36" fmla="*/ 201499 h 493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1204329" h="493047">
                      <a:moveTo>
                        <a:pt x="700746" y="188247"/>
                      </a:moveTo>
                      <a:cubicBezTo>
                        <a:pt x="643320" y="192664"/>
                        <a:pt x="585359" y="192516"/>
                        <a:pt x="528468" y="201499"/>
                      </a:cubicBezTo>
                      <a:cubicBezTo>
                        <a:pt x="500872" y="205856"/>
                        <a:pt x="448955" y="228003"/>
                        <a:pt x="448955" y="228003"/>
                      </a:cubicBezTo>
                      <a:cubicBezTo>
                        <a:pt x="422451" y="245673"/>
                        <a:pt x="391967" y="258488"/>
                        <a:pt x="369442" y="281012"/>
                      </a:cubicBezTo>
                      <a:cubicBezTo>
                        <a:pt x="331675" y="318778"/>
                        <a:pt x="353333" y="300585"/>
                        <a:pt x="303181" y="334021"/>
                      </a:cubicBezTo>
                      <a:cubicBezTo>
                        <a:pt x="257744" y="402177"/>
                        <a:pt x="300028" y="349795"/>
                        <a:pt x="236920" y="400281"/>
                      </a:cubicBezTo>
                      <a:cubicBezTo>
                        <a:pt x="184944" y="441862"/>
                        <a:pt x="239704" y="417023"/>
                        <a:pt x="170659" y="440038"/>
                      </a:cubicBezTo>
                      <a:cubicBezTo>
                        <a:pt x="157407" y="448873"/>
                        <a:pt x="145457" y="460073"/>
                        <a:pt x="130903" y="466542"/>
                      </a:cubicBezTo>
                      <a:cubicBezTo>
                        <a:pt x="105373" y="477889"/>
                        <a:pt x="51390" y="493047"/>
                        <a:pt x="51390" y="493047"/>
                      </a:cubicBezTo>
                      <a:cubicBezTo>
                        <a:pt x="-28123" y="466541"/>
                        <a:pt x="2744" y="491194"/>
                        <a:pt x="24885" y="347273"/>
                      </a:cubicBezTo>
                      <a:cubicBezTo>
                        <a:pt x="32557" y="297406"/>
                        <a:pt x="36784" y="315834"/>
                        <a:pt x="64642" y="281012"/>
                      </a:cubicBezTo>
                      <a:cubicBezTo>
                        <a:pt x="74592" y="268575"/>
                        <a:pt x="79884" y="252517"/>
                        <a:pt x="91146" y="241255"/>
                      </a:cubicBezTo>
                      <a:cubicBezTo>
                        <a:pt x="116835" y="215566"/>
                        <a:pt x="138325" y="212277"/>
                        <a:pt x="170659" y="201499"/>
                      </a:cubicBezTo>
                      <a:cubicBezTo>
                        <a:pt x="253702" y="90775"/>
                        <a:pt x="167387" y="184908"/>
                        <a:pt x="250172" y="135238"/>
                      </a:cubicBezTo>
                      <a:cubicBezTo>
                        <a:pt x="260886" y="128810"/>
                        <a:pt x="266281" y="115665"/>
                        <a:pt x="276677" y="108734"/>
                      </a:cubicBezTo>
                      <a:cubicBezTo>
                        <a:pt x="293114" y="97776"/>
                        <a:pt x="312533" y="92030"/>
                        <a:pt x="329685" y="82229"/>
                      </a:cubicBezTo>
                      <a:cubicBezTo>
                        <a:pt x="401612" y="41128"/>
                        <a:pt x="336312" y="66768"/>
                        <a:pt x="409198" y="42473"/>
                      </a:cubicBezTo>
                      <a:cubicBezTo>
                        <a:pt x="422450" y="33638"/>
                        <a:pt x="434042" y="21561"/>
                        <a:pt x="448955" y="15968"/>
                      </a:cubicBezTo>
                      <a:cubicBezTo>
                        <a:pt x="543325" y="-19421"/>
                        <a:pt x="783320" y="14902"/>
                        <a:pt x="806764" y="15968"/>
                      </a:cubicBezTo>
                      <a:cubicBezTo>
                        <a:pt x="844585" y="23533"/>
                        <a:pt x="888610" y="31246"/>
                        <a:pt x="926033" y="42473"/>
                      </a:cubicBezTo>
                      <a:cubicBezTo>
                        <a:pt x="952793" y="50501"/>
                        <a:pt x="982300" y="53480"/>
                        <a:pt x="1005546" y="68977"/>
                      </a:cubicBezTo>
                      <a:cubicBezTo>
                        <a:pt x="1018798" y="77812"/>
                        <a:pt x="1032866" y="85531"/>
                        <a:pt x="1045303" y="95481"/>
                      </a:cubicBezTo>
                      <a:cubicBezTo>
                        <a:pt x="1055059" y="103286"/>
                        <a:pt x="1061093" y="115558"/>
                        <a:pt x="1071807" y="121986"/>
                      </a:cubicBezTo>
                      <a:cubicBezTo>
                        <a:pt x="1083785" y="129173"/>
                        <a:pt x="1098312" y="130821"/>
                        <a:pt x="1111564" y="135238"/>
                      </a:cubicBezTo>
                      <a:cubicBezTo>
                        <a:pt x="1124816" y="144073"/>
                        <a:pt x="1138883" y="151792"/>
                        <a:pt x="1151320" y="161742"/>
                      </a:cubicBezTo>
                      <a:cubicBezTo>
                        <a:pt x="1178293" y="183321"/>
                        <a:pt x="1184651" y="198487"/>
                        <a:pt x="1204329" y="228003"/>
                      </a:cubicBezTo>
                      <a:cubicBezTo>
                        <a:pt x="1199912" y="258925"/>
                        <a:pt x="1200955" y="291135"/>
                        <a:pt x="1191077" y="320768"/>
                      </a:cubicBezTo>
                      <a:cubicBezTo>
                        <a:pt x="1187126" y="332621"/>
                        <a:pt x="1176941" y="345506"/>
                        <a:pt x="1164572" y="347273"/>
                      </a:cubicBezTo>
                      <a:cubicBezTo>
                        <a:pt x="1142274" y="350459"/>
                        <a:pt x="1120042" y="339948"/>
                        <a:pt x="1098311" y="334021"/>
                      </a:cubicBezTo>
                      <a:cubicBezTo>
                        <a:pt x="1071357" y="326670"/>
                        <a:pt x="1018798" y="307516"/>
                        <a:pt x="1018798" y="307516"/>
                      </a:cubicBezTo>
                      <a:cubicBezTo>
                        <a:pt x="1005546" y="298681"/>
                        <a:pt x="993288" y="288135"/>
                        <a:pt x="979042" y="281012"/>
                      </a:cubicBezTo>
                      <a:cubicBezTo>
                        <a:pt x="966548" y="274765"/>
                        <a:pt x="951263" y="274947"/>
                        <a:pt x="939285" y="267760"/>
                      </a:cubicBezTo>
                      <a:cubicBezTo>
                        <a:pt x="928571" y="261332"/>
                        <a:pt x="923495" y="247683"/>
                        <a:pt x="912781" y="241255"/>
                      </a:cubicBezTo>
                      <a:cubicBezTo>
                        <a:pt x="900803" y="234068"/>
                        <a:pt x="886456" y="231841"/>
                        <a:pt x="873024" y="228003"/>
                      </a:cubicBezTo>
                      <a:cubicBezTo>
                        <a:pt x="794122" y="205460"/>
                        <a:pt x="830484" y="220269"/>
                        <a:pt x="727250" y="201499"/>
                      </a:cubicBezTo>
                      <a:cubicBezTo>
                        <a:pt x="709331" y="198241"/>
                        <a:pt x="691911" y="192664"/>
                        <a:pt x="674242" y="188247"/>
                      </a:cubicBezTo>
                      <a:cubicBezTo>
                        <a:pt x="590372" y="202225"/>
                        <a:pt x="621599" y="201499"/>
                        <a:pt x="581477" y="201499"/>
                      </a:cubicBezTo>
                    </a:path>
                  </a:pathLst>
                </a:custGeom>
                <a:solidFill>
                  <a:srgbClr val="FF66F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706" name="フリーフォーム 705"/>
                <p:cNvSpPr/>
                <p:nvPr/>
              </p:nvSpPr>
              <p:spPr>
                <a:xfrm>
                  <a:off x="4122235" y="3844323"/>
                  <a:ext cx="1204329" cy="493047"/>
                </a:xfrm>
                <a:custGeom>
                  <a:avLst/>
                  <a:gdLst>
                    <a:gd name="connsiteX0" fmla="*/ 700746 w 1204329"/>
                    <a:gd name="connsiteY0" fmla="*/ 188247 h 493047"/>
                    <a:gd name="connsiteX1" fmla="*/ 528468 w 1204329"/>
                    <a:gd name="connsiteY1" fmla="*/ 201499 h 493047"/>
                    <a:gd name="connsiteX2" fmla="*/ 448955 w 1204329"/>
                    <a:gd name="connsiteY2" fmla="*/ 228003 h 493047"/>
                    <a:gd name="connsiteX3" fmla="*/ 369442 w 1204329"/>
                    <a:gd name="connsiteY3" fmla="*/ 281012 h 493047"/>
                    <a:gd name="connsiteX4" fmla="*/ 303181 w 1204329"/>
                    <a:gd name="connsiteY4" fmla="*/ 334021 h 493047"/>
                    <a:gd name="connsiteX5" fmla="*/ 236920 w 1204329"/>
                    <a:gd name="connsiteY5" fmla="*/ 400281 h 493047"/>
                    <a:gd name="connsiteX6" fmla="*/ 170659 w 1204329"/>
                    <a:gd name="connsiteY6" fmla="*/ 440038 h 493047"/>
                    <a:gd name="connsiteX7" fmla="*/ 130903 w 1204329"/>
                    <a:gd name="connsiteY7" fmla="*/ 466542 h 493047"/>
                    <a:gd name="connsiteX8" fmla="*/ 51390 w 1204329"/>
                    <a:gd name="connsiteY8" fmla="*/ 493047 h 493047"/>
                    <a:gd name="connsiteX9" fmla="*/ 24885 w 1204329"/>
                    <a:gd name="connsiteY9" fmla="*/ 347273 h 493047"/>
                    <a:gd name="connsiteX10" fmla="*/ 64642 w 1204329"/>
                    <a:gd name="connsiteY10" fmla="*/ 281012 h 493047"/>
                    <a:gd name="connsiteX11" fmla="*/ 91146 w 1204329"/>
                    <a:gd name="connsiteY11" fmla="*/ 241255 h 493047"/>
                    <a:gd name="connsiteX12" fmla="*/ 170659 w 1204329"/>
                    <a:gd name="connsiteY12" fmla="*/ 201499 h 493047"/>
                    <a:gd name="connsiteX13" fmla="*/ 250172 w 1204329"/>
                    <a:gd name="connsiteY13" fmla="*/ 135238 h 493047"/>
                    <a:gd name="connsiteX14" fmla="*/ 276677 w 1204329"/>
                    <a:gd name="connsiteY14" fmla="*/ 108734 h 493047"/>
                    <a:gd name="connsiteX15" fmla="*/ 329685 w 1204329"/>
                    <a:gd name="connsiteY15" fmla="*/ 82229 h 493047"/>
                    <a:gd name="connsiteX16" fmla="*/ 409198 w 1204329"/>
                    <a:gd name="connsiteY16" fmla="*/ 42473 h 493047"/>
                    <a:gd name="connsiteX17" fmla="*/ 448955 w 1204329"/>
                    <a:gd name="connsiteY17" fmla="*/ 15968 h 493047"/>
                    <a:gd name="connsiteX18" fmla="*/ 806764 w 1204329"/>
                    <a:gd name="connsiteY18" fmla="*/ 15968 h 493047"/>
                    <a:gd name="connsiteX19" fmla="*/ 926033 w 1204329"/>
                    <a:gd name="connsiteY19" fmla="*/ 42473 h 493047"/>
                    <a:gd name="connsiteX20" fmla="*/ 1005546 w 1204329"/>
                    <a:gd name="connsiteY20" fmla="*/ 68977 h 493047"/>
                    <a:gd name="connsiteX21" fmla="*/ 1045303 w 1204329"/>
                    <a:gd name="connsiteY21" fmla="*/ 95481 h 493047"/>
                    <a:gd name="connsiteX22" fmla="*/ 1071807 w 1204329"/>
                    <a:gd name="connsiteY22" fmla="*/ 121986 h 493047"/>
                    <a:gd name="connsiteX23" fmla="*/ 1111564 w 1204329"/>
                    <a:gd name="connsiteY23" fmla="*/ 135238 h 493047"/>
                    <a:gd name="connsiteX24" fmla="*/ 1151320 w 1204329"/>
                    <a:gd name="connsiteY24" fmla="*/ 161742 h 493047"/>
                    <a:gd name="connsiteX25" fmla="*/ 1204329 w 1204329"/>
                    <a:gd name="connsiteY25" fmla="*/ 228003 h 493047"/>
                    <a:gd name="connsiteX26" fmla="*/ 1191077 w 1204329"/>
                    <a:gd name="connsiteY26" fmla="*/ 320768 h 493047"/>
                    <a:gd name="connsiteX27" fmla="*/ 1164572 w 1204329"/>
                    <a:gd name="connsiteY27" fmla="*/ 347273 h 493047"/>
                    <a:gd name="connsiteX28" fmla="*/ 1098311 w 1204329"/>
                    <a:gd name="connsiteY28" fmla="*/ 334021 h 493047"/>
                    <a:gd name="connsiteX29" fmla="*/ 1018798 w 1204329"/>
                    <a:gd name="connsiteY29" fmla="*/ 307516 h 493047"/>
                    <a:gd name="connsiteX30" fmla="*/ 979042 w 1204329"/>
                    <a:gd name="connsiteY30" fmla="*/ 281012 h 493047"/>
                    <a:gd name="connsiteX31" fmla="*/ 939285 w 1204329"/>
                    <a:gd name="connsiteY31" fmla="*/ 267760 h 493047"/>
                    <a:gd name="connsiteX32" fmla="*/ 912781 w 1204329"/>
                    <a:gd name="connsiteY32" fmla="*/ 241255 h 493047"/>
                    <a:gd name="connsiteX33" fmla="*/ 873024 w 1204329"/>
                    <a:gd name="connsiteY33" fmla="*/ 228003 h 493047"/>
                    <a:gd name="connsiteX34" fmla="*/ 727250 w 1204329"/>
                    <a:gd name="connsiteY34" fmla="*/ 201499 h 493047"/>
                    <a:gd name="connsiteX35" fmla="*/ 674242 w 1204329"/>
                    <a:gd name="connsiteY35" fmla="*/ 188247 h 493047"/>
                    <a:gd name="connsiteX36" fmla="*/ 581477 w 1204329"/>
                    <a:gd name="connsiteY36" fmla="*/ 201499 h 493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1204329" h="493047">
                      <a:moveTo>
                        <a:pt x="700746" y="188247"/>
                      </a:moveTo>
                      <a:cubicBezTo>
                        <a:pt x="643320" y="192664"/>
                        <a:pt x="585359" y="192516"/>
                        <a:pt x="528468" y="201499"/>
                      </a:cubicBezTo>
                      <a:cubicBezTo>
                        <a:pt x="500872" y="205856"/>
                        <a:pt x="448955" y="228003"/>
                        <a:pt x="448955" y="228003"/>
                      </a:cubicBezTo>
                      <a:cubicBezTo>
                        <a:pt x="422451" y="245673"/>
                        <a:pt x="391967" y="258488"/>
                        <a:pt x="369442" y="281012"/>
                      </a:cubicBezTo>
                      <a:cubicBezTo>
                        <a:pt x="331675" y="318778"/>
                        <a:pt x="353333" y="300585"/>
                        <a:pt x="303181" y="334021"/>
                      </a:cubicBezTo>
                      <a:cubicBezTo>
                        <a:pt x="257744" y="402177"/>
                        <a:pt x="300028" y="349795"/>
                        <a:pt x="236920" y="400281"/>
                      </a:cubicBezTo>
                      <a:cubicBezTo>
                        <a:pt x="184944" y="441862"/>
                        <a:pt x="239704" y="417023"/>
                        <a:pt x="170659" y="440038"/>
                      </a:cubicBezTo>
                      <a:cubicBezTo>
                        <a:pt x="157407" y="448873"/>
                        <a:pt x="145457" y="460073"/>
                        <a:pt x="130903" y="466542"/>
                      </a:cubicBezTo>
                      <a:cubicBezTo>
                        <a:pt x="105373" y="477889"/>
                        <a:pt x="51390" y="493047"/>
                        <a:pt x="51390" y="493047"/>
                      </a:cubicBezTo>
                      <a:cubicBezTo>
                        <a:pt x="-28123" y="466541"/>
                        <a:pt x="2744" y="491194"/>
                        <a:pt x="24885" y="347273"/>
                      </a:cubicBezTo>
                      <a:cubicBezTo>
                        <a:pt x="32557" y="297406"/>
                        <a:pt x="36784" y="315834"/>
                        <a:pt x="64642" y="281012"/>
                      </a:cubicBezTo>
                      <a:cubicBezTo>
                        <a:pt x="74592" y="268575"/>
                        <a:pt x="79884" y="252517"/>
                        <a:pt x="91146" y="241255"/>
                      </a:cubicBezTo>
                      <a:cubicBezTo>
                        <a:pt x="116835" y="215566"/>
                        <a:pt x="138325" y="212277"/>
                        <a:pt x="170659" y="201499"/>
                      </a:cubicBezTo>
                      <a:cubicBezTo>
                        <a:pt x="253702" y="90775"/>
                        <a:pt x="167387" y="184908"/>
                        <a:pt x="250172" y="135238"/>
                      </a:cubicBezTo>
                      <a:cubicBezTo>
                        <a:pt x="260886" y="128810"/>
                        <a:pt x="266281" y="115665"/>
                        <a:pt x="276677" y="108734"/>
                      </a:cubicBezTo>
                      <a:cubicBezTo>
                        <a:pt x="293114" y="97776"/>
                        <a:pt x="312533" y="92030"/>
                        <a:pt x="329685" y="82229"/>
                      </a:cubicBezTo>
                      <a:cubicBezTo>
                        <a:pt x="401612" y="41128"/>
                        <a:pt x="336312" y="66768"/>
                        <a:pt x="409198" y="42473"/>
                      </a:cubicBezTo>
                      <a:cubicBezTo>
                        <a:pt x="422450" y="33638"/>
                        <a:pt x="434042" y="21561"/>
                        <a:pt x="448955" y="15968"/>
                      </a:cubicBezTo>
                      <a:cubicBezTo>
                        <a:pt x="543325" y="-19421"/>
                        <a:pt x="783320" y="14902"/>
                        <a:pt x="806764" y="15968"/>
                      </a:cubicBezTo>
                      <a:cubicBezTo>
                        <a:pt x="844585" y="23533"/>
                        <a:pt x="888610" y="31246"/>
                        <a:pt x="926033" y="42473"/>
                      </a:cubicBezTo>
                      <a:cubicBezTo>
                        <a:pt x="952793" y="50501"/>
                        <a:pt x="982300" y="53480"/>
                        <a:pt x="1005546" y="68977"/>
                      </a:cubicBezTo>
                      <a:cubicBezTo>
                        <a:pt x="1018798" y="77812"/>
                        <a:pt x="1032866" y="85531"/>
                        <a:pt x="1045303" y="95481"/>
                      </a:cubicBezTo>
                      <a:cubicBezTo>
                        <a:pt x="1055059" y="103286"/>
                        <a:pt x="1061093" y="115558"/>
                        <a:pt x="1071807" y="121986"/>
                      </a:cubicBezTo>
                      <a:cubicBezTo>
                        <a:pt x="1083785" y="129173"/>
                        <a:pt x="1098312" y="130821"/>
                        <a:pt x="1111564" y="135238"/>
                      </a:cubicBezTo>
                      <a:cubicBezTo>
                        <a:pt x="1124816" y="144073"/>
                        <a:pt x="1138883" y="151792"/>
                        <a:pt x="1151320" y="161742"/>
                      </a:cubicBezTo>
                      <a:cubicBezTo>
                        <a:pt x="1178293" y="183321"/>
                        <a:pt x="1184651" y="198487"/>
                        <a:pt x="1204329" y="228003"/>
                      </a:cubicBezTo>
                      <a:cubicBezTo>
                        <a:pt x="1199912" y="258925"/>
                        <a:pt x="1200955" y="291135"/>
                        <a:pt x="1191077" y="320768"/>
                      </a:cubicBezTo>
                      <a:cubicBezTo>
                        <a:pt x="1187126" y="332621"/>
                        <a:pt x="1176941" y="345506"/>
                        <a:pt x="1164572" y="347273"/>
                      </a:cubicBezTo>
                      <a:cubicBezTo>
                        <a:pt x="1142274" y="350459"/>
                        <a:pt x="1120042" y="339948"/>
                        <a:pt x="1098311" y="334021"/>
                      </a:cubicBezTo>
                      <a:cubicBezTo>
                        <a:pt x="1071357" y="326670"/>
                        <a:pt x="1018798" y="307516"/>
                        <a:pt x="1018798" y="307516"/>
                      </a:cubicBezTo>
                      <a:cubicBezTo>
                        <a:pt x="1005546" y="298681"/>
                        <a:pt x="993288" y="288135"/>
                        <a:pt x="979042" y="281012"/>
                      </a:cubicBezTo>
                      <a:cubicBezTo>
                        <a:pt x="966548" y="274765"/>
                        <a:pt x="951263" y="274947"/>
                        <a:pt x="939285" y="267760"/>
                      </a:cubicBezTo>
                      <a:cubicBezTo>
                        <a:pt x="928571" y="261332"/>
                        <a:pt x="923495" y="247683"/>
                        <a:pt x="912781" y="241255"/>
                      </a:cubicBezTo>
                      <a:cubicBezTo>
                        <a:pt x="900803" y="234068"/>
                        <a:pt x="886456" y="231841"/>
                        <a:pt x="873024" y="228003"/>
                      </a:cubicBezTo>
                      <a:cubicBezTo>
                        <a:pt x="794122" y="205460"/>
                        <a:pt x="830484" y="220269"/>
                        <a:pt x="727250" y="201499"/>
                      </a:cubicBezTo>
                      <a:cubicBezTo>
                        <a:pt x="709331" y="198241"/>
                        <a:pt x="691911" y="192664"/>
                        <a:pt x="674242" y="188247"/>
                      </a:cubicBezTo>
                      <a:cubicBezTo>
                        <a:pt x="590372" y="202225"/>
                        <a:pt x="621599" y="201499"/>
                        <a:pt x="581477" y="201499"/>
                      </a:cubicBezTo>
                    </a:path>
                  </a:pathLst>
                </a:custGeom>
                <a:solidFill>
                  <a:srgbClr val="FF66F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</p:grpSp>
          <p:sp>
            <p:nvSpPr>
              <p:cNvPr id="704" name="正方形/長方形 703"/>
              <p:cNvSpPr/>
              <p:nvPr/>
            </p:nvSpPr>
            <p:spPr>
              <a:xfrm>
                <a:off x="3211081" y="1525873"/>
                <a:ext cx="3110384" cy="1353091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ja-JP" altLang="en-US" sz="2000" b="0" cap="none" spc="0" dirty="0" smtClean="0">
                    <a:ln w="18415" cmpd="sng">
                      <a:solidFill>
                        <a:sysClr val="windowText" lastClr="000000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</a:rPr>
                  <a:t>もんだい</a:t>
                </a:r>
                <a:endParaRPr lang="ja-JP" altLang="en-US" sz="2000" b="0" cap="none" spc="0" dirty="0">
                  <a:ln w="18415" cmpd="sng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533" name="グループ化 532"/>
            <p:cNvGrpSpPr/>
            <p:nvPr/>
          </p:nvGrpSpPr>
          <p:grpSpPr>
            <a:xfrm>
              <a:off x="3725844" y="1837840"/>
              <a:ext cx="1455374" cy="1384722"/>
              <a:chOff x="2744777" y="1484784"/>
              <a:chExt cx="4050390" cy="4682851"/>
            </a:xfrm>
          </p:grpSpPr>
          <p:grpSp>
            <p:nvGrpSpPr>
              <p:cNvPr id="690" name="グループ化 689"/>
              <p:cNvGrpSpPr/>
              <p:nvPr/>
            </p:nvGrpSpPr>
            <p:grpSpPr>
              <a:xfrm>
                <a:off x="2744777" y="1484784"/>
                <a:ext cx="4050390" cy="4682851"/>
                <a:chOff x="2668961" y="1844824"/>
                <a:chExt cx="4050390" cy="4682851"/>
              </a:xfrm>
            </p:grpSpPr>
            <p:sp>
              <p:nvSpPr>
                <p:cNvPr id="695" name="フリーフォーム 694"/>
                <p:cNvSpPr/>
                <p:nvPr/>
              </p:nvSpPr>
              <p:spPr>
                <a:xfrm>
                  <a:off x="2668961" y="1844824"/>
                  <a:ext cx="4050390" cy="4682851"/>
                </a:xfrm>
                <a:custGeom>
                  <a:avLst/>
                  <a:gdLst>
                    <a:gd name="connsiteX0" fmla="*/ 1277497 w 4050390"/>
                    <a:gd name="connsiteY0" fmla="*/ 35515 h 4334120"/>
                    <a:gd name="connsiteX1" fmla="*/ 747410 w 4050390"/>
                    <a:gd name="connsiteY1" fmla="*/ 287306 h 4334120"/>
                    <a:gd name="connsiteX2" fmla="*/ 349845 w 4050390"/>
                    <a:gd name="connsiteY2" fmla="*/ 936663 h 4334120"/>
                    <a:gd name="connsiteX3" fmla="*/ 190819 w 4050390"/>
                    <a:gd name="connsiteY3" fmla="*/ 2672698 h 4334120"/>
                    <a:gd name="connsiteX4" fmla="*/ 204071 w 4050390"/>
                    <a:gd name="connsiteY4" fmla="*/ 4209950 h 4334120"/>
                    <a:gd name="connsiteX5" fmla="*/ 270332 w 4050390"/>
                    <a:gd name="connsiteY5" fmla="*/ 4249706 h 4334120"/>
                    <a:gd name="connsiteX6" fmla="*/ 3649637 w 4050390"/>
                    <a:gd name="connsiteY6" fmla="*/ 4302715 h 4334120"/>
                    <a:gd name="connsiteX7" fmla="*/ 4020697 w 4050390"/>
                    <a:gd name="connsiteY7" fmla="*/ 4249706 h 4334120"/>
                    <a:gd name="connsiteX8" fmla="*/ 3967689 w 4050390"/>
                    <a:gd name="connsiteY8" fmla="*/ 4156941 h 4334120"/>
                    <a:gd name="connsiteX9" fmla="*/ 3914680 w 4050390"/>
                    <a:gd name="connsiteY9" fmla="*/ 2526924 h 4334120"/>
                    <a:gd name="connsiteX10" fmla="*/ 3768906 w 4050390"/>
                    <a:gd name="connsiteY10" fmla="*/ 578854 h 4334120"/>
                    <a:gd name="connsiteX11" fmla="*/ 2152141 w 4050390"/>
                    <a:gd name="connsiteY11" fmla="*/ 22263 h 4334120"/>
                    <a:gd name="connsiteX12" fmla="*/ 1065463 w 4050390"/>
                    <a:gd name="connsiteY12" fmla="*/ 101776 h 4334120"/>
                    <a:gd name="connsiteX13" fmla="*/ 1065463 w 4050390"/>
                    <a:gd name="connsiteY13" fmla="*/ 101776 h 43341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4050390" h="4334120">
                      <a:moveTo>
                        <a:pt x="1277497" y="35515"/>
                      </a:moveTo>
                      <a:cubicBezTo>
                        <a:pt x="1089758" y="86315"/>
                        <a:pt x="902019" y="137115"/>
                        <a:pt x="747410" y="287306"/>
                      </a:cubicBezTo>
                      <a:cubicBezTo>
                        <a:pt x="592801" y="437497"/>
                        <a:pt x="442610" y="539098"/>
                        <a:pt x="349845" y="936663"/>
                      </a:cubicBezTo>
                      <a:cubicBezTo>
                        <a:pt x="257080" y="1334228"/>
                        <a:pt x="215115" y="2127150"/>
                        <a:pt x="190819" y="2672698"/>
                      </a:cubicBezTo>
                      <a:cubicBezTo>
                        <a:pt x="166523" y="3218246"/>
                        <a:pt x="190819" y="3947115"/>
                        <a:pt x="204071" y="4209950"/>
                      </a:cubicBezTo>
                      <a:cubicBezTo>
                        <a:pt x="217323" y="4472785"/>
                        <a:pt x="-303929" y="4234245"/>
                        <a:pt x="270332" y="4249706"/>
                      </a:cubicBezTo>
                      <a:cubicBezTo>
                        <a:pt x="844593" y="4265167"/>
                        <a:pt x="3024576" y="4302715"/>
                        <a:pt x="3649637" y="4302715"/>
                      </a:cubicBezTo>
                      <a:cubicBezTo>
                        <a:pt x="4274698" y="4302715"/>
                        <a:pt x="3967688" y="4274002"/>
                        <a:pt x="4020697" y="4249706"/>
                      </a:cubicBezTo>
                      <a:cubicBezTo>
                        <a:pt x="4073706" y="4225410"/>
                        <a:pt x="3985359" y="4444071"/>
                        <a:pt x="3967689" y="4156941"/>
                      </a:cubicBezTo>
                      <a:cubicBezTo>
                        <a:pt x="3950020" y="3869811"/>
                        <a:pt x="3947811" y="3123272"/>
                        <a:pt x="3914680" y="2526924"/>
                      </a:cubicBezTo>
                      <a:cubicBezTo>
                        <a:pt x="3881550" y="1930576"/>
                        <a:pt x="4062663" y="996298"/>
                        <a:pt x="3768906" y="578854"/>
                      </a:cubicBezTo>
                      <a:cubicBezTo>
                        <a:pt x="3475150" y="161411"/>
                        <a:pt x="2602715" y="101776"/>
                        <a:pt x="2152141" y="22263"/>
                      </a:cubicBezTo>
                      <a:cubicBezTo>
                        <a:pt x="1701567" y="-57250"/>
                        <a:pt x="1065463" y="101776"/>
                        <a:pt x="1065463" y="101776"/>
                      </a:cubicBezTo>
                      <a:lnTo>
                        <a:pt x="1065463" y="101776"/>
                      </a:lnTo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696" name="円/楕円 695"/>
                <p:cNvSpPr/>
                <p:nvPr/>
              </p:nvSpPr>
              <p:spPr>
                <a:xfrm>
                  <a:off x="3539968" y="2708920"/>
                  <a:ext cx="864096" cy="864096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697" name="弦 696"/>
                <p:cNvSpPr/>
                <p:nvPr/>
              </p:nvSpPr>
              <p:spPr>
                <a:xfrm rot="17413514">
                  <a:off x="3511875" y="2740803"/>
                  <a:ext cx="863204" cy="848977"/>
                </a:xfrm>
                <a:prstGeom prst="chord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698" name="円/楕円 697"/>
                <p:cNvSpPr/>
                <p:nvPr/>
              </p:nvSpPr>
              <p:spPr>
                <a:xfrm>
                  <a:off x="4913988" y="2708920"/>
                  <a:ext cx="864096" cy="864096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699" name="弦 698"/>
                <p:cNvSpPr/>
                <p:nvPr/>
              </p:nvSpPr>
              <p:spPr>
                <a:xfrm rot="17413514">
                  <a:off x="4885895" y="2740803"/>
                  <a:ext cx="863204" cy="848977"/>
                </a:xfrm>
                <a:prstGeom prst="chord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700" name="円/楕円 699"/>
                <p:cNvSpPr/>
                <p:nvPr/>
              </p:nvSpPr>
              <p:spPr>
                <a:xfrm>
                  <a:off x="3779912" y="2996952"/>
                  <a:ext cx="360040" cy="28803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701" name="円/楕円 700"/>
                <p:cNvSpPr/>
                <p:nvPr/>
              </p:nvSpPr>
              <p:spPr>
                <a:xfrm>
                  <a:off x="5137477" y="3021275"/>
                  <a:ext cx="360040" cy="28803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</p:grpSp>
          <p:grpSp>
            <p:nvGrpSpPr>
              <p:cNvPr id="691" name="グループ化 690"/>
              <p:cNvGrpSpPr/>
              <p:nvPr/>
            </p:nvGrpSpPr>
            <p:grpSpPr>
              <a:xfrm>
                <a:off x="4333282" y="3948385"/>
                <a:ext cx="880011" cy="701173"/>
                <a:chOff x="4109793" y="3844323"/>
                <a:chExt cx="1216771" cy="701173"/>
              </a:xfrm>
            </p:grpSpPr>
            <p:sp>
              <p:nvSpPr>
                <p:cNvPr id="693" name="フリーフォーム 692"/>
                <p:cNvSpPr/>
                <p:nvPr/>
              </p:nvSpPr>
              <p:spPr>
                <a:xfrm>
                  <a:off x="4109793" y="4052449"/>
                  <a:ext cx="1204329" cy="493047"/>
                </a:xfrm>
                <a:custGeom>
                  <a:avLst/>
                  <a:gdLst>
                    <a:gd name="connsiteX0" fmla="*/ 700746 w 1204329"/>
                    <a:gd name="connsiteY0" fmla="*/ 188247 h 493047"/>
                    <a:gd name="connsiteX1" fmla="*/ 528468 w 1204329"/>
                    <a:gd name="connsiteY1" fmla="*/ 201499 h 493047"/>
                    <a:gd name="connsiteX2" fmla="*/ 448955 w 1204329"/>
                    <a:gd name="connsiteY2" fmla="*/ 228003 h 493047"/>
                    <a:gd name="connsiteX3" fmla="*/ 369442 w 1204329"/>
                    <a:gd name="connsiteY3" fmla="*/ 281012 h 493047"/>
                    <a:gd name="connsiteX4" fmla="*/ 303181 w 1204329"/>
                    <a:gd name="connsiteY4" fmla="*/ 334021 h 493047"/>
                    <a:gd name="connsiteX5" fmla="*/ 236920 w 1204329"/>
                    <a:gd name="connsiteY5" fmla="*/ 400281 h 493047"/>
                    <a:gd name="connsiteX6" fmla="*/ 170659 w 1204329"/>
                    <a:gd name="connsiteY6" fmla="*/ 440038 h 493047"/>
                    <a:gd name="connsiteX7" fmla="*/ 130903 w 1204329"/>
                    <a:gd name="connsiteY7" fmla="*/ 466542 h 493047"/>
                    <a:gd name="connsiteX8" fmla="*/ 51390 w 1204329"/>
                    <a:gd name="connsiteY8" fmla="*/ 493047 h 493047"/>
                    <a:gd name="connsiteX9" fmla="*/ 24885 w 1204329"/>
                    <a:gd name="connsiteY9" fmla="*/ 347273 h 493047"/>
                    <a:gd name="connsiteX10" fmla="*/ 64642 w 1204329"/>
                    <a:gd name="connsiteY10" fmla="*/ 281012 h 493047"/>
                    <a:gd name="connsiteX11" fmla="*/ 91146 w 1204329"/>
                    <a:gd name="connsiteY11" fmla="*/ 241255 h 493047"/>
                    <a:gd name="connsiteX12" fmla="*/ 170659 w 1204329"/>
                    <a:gd name="connsiteY12" fmla="*/ 201499 h 493047"/>
                    <a:gd name="connsiteX13" fmla="*/ 250172 w 1204329"/>
                    <a:gd name="connsiteY13" fmla="*/ 135238 h 493047"/>
                    <a:gd name="connsiteX14" fmla="*/ 276677 w 1204329"/>
                    <a:gd name="connsiteY14" fmla="*/ 108734 h 493047"/>
                    <a:gd name="connsiteX15" fmla="*/ 329685 w 1204329"/>
                    <a:gd name="connsiteY15" fmla="*/ 82229 h 493047"/>
                    <a:gd name="connsiteX16" fmla="*/ 409198 w 1204329"/>
                    <a:gd name="connsiteY16" fmla="*/ 42473 h 493047"/>
                    <a:gd name="connsiteX17" fmla="*/ 448955 w 1204329"/>
                    <a:gd name="connsiteY17" fmla="*/ 15968 h 493047"/>
                    <a:gd name="connsiteX18" fmla="*/ 806764 w 1204329"/>
                    <a:gd name="connsiteY18" fmla="*/ 15968 h 493047"/>
                    <a:gd name="connsiteX19" fmla="*/ 926033 w 1204329"/>
                    <a:gd name="connsiteY19" fmla="*/ 42473 h 493047"/>
                    <a:gd name="connsiteX20" fmla="*/ 1005546 w 1204329"/>
                    <a:gd name="connsiteY20" fmla="*/ 68977 h 493047"/>
                    <a:gd name="connsiteX21" fmla="*/ 1045303 w 1204329"/>
                    <a:gd name="connsiteY21" fmla="*/ 95481 h 493047"/>
                    <a:gd name="connsiteX22" fmla="*/ 1071807 w 1204329"/>
                    <a:gd name="connsiteY22" fmla="*/ 121986 h 493047"/>
                    <a:gd name="connsiteX23" fmla="*/ 1111564 w 1204329"/>
                    <a:gd name="connsiteY23" fmla="*/ 135238 h 493047"/>
                    <a:gd name="connsiteX24" fmla="*/ 1151320 w 1204329"/>
                    <a:gd name="connsiteY24" fmla="*/ 161742 h 493047"/>
                    <a:gd name="connsiteX25" fmla="*/ 1204329 w 1204329"/>
                    <a:gd name="connsiteY25" fmla="*/ 228003 h 493047"/>
                    <a:gd name="connsiteX26" fmla="*/ 1191077 w 1204329"/>
                    <a:gd name="connsiteY26" fmla="*/ 320768 h 493047"/>
                    <a:gd name="connsiteX27" fmla="*/ 1164572 w 1204329"/>
                    <a:gd name="connsiteY27" fmla="*/ 347273 h 493047"/>
                    <a:gd name="connsiteX28" fmla="*/ 1098311 w 1204329"/>
                    <a:gd name="connsiteY28" fmla="*/ 334021 h 493047"/>
                    <a:gd name="connsiteX29" fmla="*/ 1018798 w 1204329"/>
                    <a:gd name="connsiteY29" fmla="*/ 307516 h 493047"/>
                    <a:gd name="connsiteX30" fmla="*/ 979042 w 1204329"/>
                    <a:gd name="connsiteY30" fmla="*/ 281012 h 493047"/>
                    <a:gd name="connsiteX31" fmla="*/ 939285 w 1204329"/>
                    <a:gd name="connsiteY31" fmla="*/ 267760 h 493047"/>
                    <a:gd name="connsiteX32" fmla="*/ 912781 w 1204329"/>
                    <a:gd name="connsiteY32" fmla="*/ 241255 h 493047"/>
                    <a:gd name="connsiteX33" fmla="*/ 873024 w 1204329"/>
                    <a:gd name="connsiteY33" fmla="*/ 228003 h 493047"/>
                    <a:gd name="connsiteX34" fmla="*/ 727250 w 1204329"/>
                    <a:gd name="connsiteY34" fmla="*/ 201499 h 493047"/>
                    <a:gd name="connsiteX35" fmla="*/ 674242 w 1204329"/>
                    <a:gd name="connsiteY35" fmla="*/ 188247 h 493047"/>
                    <a:gd name="connsiteX36" fmla="*/ 581477 w 1204329"/>
                    <a:gd name="connsiteY36" fmla="*/ 201499 h 493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1204329" h="493047">
                      <a:moveTo>
                        <a:pt x="700746" y="188247"/>
                      </a:moveTo>
                      <a:cubicBezTo>
                        <a:pt x="643320" y="192664"/>
                        <a:pt x="585359" y="192516"/>
                        <a:pt x="528468" y="201499"/>
                      </a:cubicBezTo>
                      <a:cubicBezTo>
                        <a:pt x="500872" y="205856"/>
                        <a:pt x="448955" y="228003"/>
                        <a:pt x="448955" y="228003"/>
                      </a:cubicBezTo>
                      <a:cubicBezTo>
                        <a:pt x="422451" y="245673"/>
                        <a:pt x="391967" y="258488"/>
                        <a:pt x="369442" y="281012"/>
                      </a:cubicBezTo>
                      <a:cubicBezTo>
                        <a:pt x="331675" y="318778"/>
                        <a:pt x="353333" y="300585"/>
                        <a:pt x="303181" y="334021"/>
                      </a:cubicBezTo>
                      <a:cubicBezTo>
                        <a:pt x="257744" y="402177"/>
                        <a:pt x="300028" y="349795"/>
                        <a:pt x="236920" y="400281"/>
                      </a:cubicBezTo>
                      <a:cubicBezTo>
                        <a:pt x="184944" y="441862"/>
                        <a:pt x="239704" y="417023"/>
                        <a:pt x="170659" y="440038"/>
                      </a:cubicBezTo>
                      <a:cubicBezTo>
                        <a:pt x="157407" y="448873"/>
                        <a:pt x="145457" y="460073"/>
                        <a:pt x="130903" y="466542"/>
                      </a:cubicBezTo>
                      <a:cubicBezTo>
                        <a:pt x="105373" y="477889"/>
                        <a:pt x="51390" y="493047"/>
                        <a:pt x="51390" y="493047"/>
                      </a:cubicBezTo>
                      <a:cubicBezTo>
                        <a:pt x="-28123" y="466541"/>
                        <a:pt x="2744" y="491194"/>
                        <a:pt x="24885" y="347273"/>
                      </a:cubicBezTo>
                      <a:cubicBezTo>
                        <a:pt x="32557" y="297406"/>
                        <a:pt x="36784" y="315834"/>
                        <a:pt x="64642" y="281012"/>
                      </a:cubicBezTo>
                      <a:cubicBezTo>
                        <a:pt x="74592" y="268575"/>
                        <a:pt x="79884" y="252517"/>
                        <a:pt x="91146" y="241255"/>
                      </a:cubicBezTo>
                      <a:cubicBezTo>
                        <a:pt x="116835" y="215566"/>
                        <a:pt x="138325" y="212277"/>
                        <a:pt x="170659" y="201499"/>
                      </a:cubicBezTo>
                      <a:cubicBezTo>
                        <a:pt x="253702" y="90775"/>
                        <a:pt x="167387" y="184908"/>
                        <a:pt x="250172" y="135238"/>
                      </a:cubicBezTo>
                      <a:cubicBezTo>
                        <a:pt x="260886" y="128810"/>
                        <a:pt x="266281" y="115665"/>
                        <a:pt x="276677" y="108734"/>
                      </a:cubicBezTo>
                      <a:cubicBezTo>
                        <a:pt x="293114" y="97776"/>
                        <a:pt x="312533" y="92030"/>
                        <a:pt x="329685" y="82229"/>
                      </a:cubicBezTo>
                      <a:cubicBezTo>
                        <a:pt x="401612" y="41128"/>
                        <a:pt x="336312" y="66768"/>
                        <a:pt x="409198" y="42473"/>
                      </a:cubicBezTo>
                      <a:cubicBezTo>
                        <a:pt x="422450" y="33638"/>
                        <a:pt x="434042" y="21561"/>
                        <a:pt x="448955" y="15968"/>
                      </a:cubicBezTo>
                      <a:cubicBezTo>
                        <a:pt x="543325" y="-19421"/>
                        <a:pt x="783320" y="14902"/>
                        <a:pt x="806764" y="15968"/>
                      </a:cubicBezTo>
                      <a:cubicBezTo>
                        <a:pt x="844585" y="23533"/>
                        <a:pt x="888610" y="31246"/>
                        <a:pt x="926033" y="42473"/>
                      </a:cubicBezTo>
                      <a:cubicBezTo>
                        <a:pt x="952793" y="50501"/>
                        <a:pt x="982300" y="53480"/>
                        <a:pt x="1005546" y="68977"/>
                      </a:cubicBezTo>
                      <a:cubicBezTo>
                        <a:pt x="1018798" y="77812"/>
                        <a:pt x="1032866" y="85531"/>
                        <a:pt x="1045303" y="95481"/>
                      </a:cubicBezTo>
                      <a:cubicBezTo>
                        <a:pt x="1055059" y="103286"/>
                        <a:pt x="1061093" y="115558"/>
                        <a:pt x="1071807" y="121986"/>
                      </a:cubicBezTo>
                      <a:cubicBezTo>
                        <a:pt x="1083785" y="129173"/>
                        <a:pt x="1098312" y="130821"/>
                        <a:pt x="1111564" y="135238"/>
                      </a:cubicBezTo>
                      <a:cubicBezTo>
                        <a:pt x="1124816" y="144073"/>
                        <a:pt x="1138883" y="151792"/>
                        <a:pt x="1151320" y="161742"/>
                      </a:cubicBezTo>
                      <a:cubicBezTo>
                        <a:pt x="1178293" y="183321"/>
                        <a:pt x="1184651" y="198487"/>
                        <a:pt x="1204329" y="228003"/>
                      </a:cubicBezTo>
                      <a:cubicBezTo>
                        <a:pt x="1199912" y="258925"/>
                        <a:pt x="1200955" y="291135"/>
                        <a:pt x="1191077" y="320768"/>
                      </a:cubicBezTo>
                      <a:cubicBezTo>
                        <a:pt x="1187126" y="332621"/>
                        <a:pt x="1176941" y="345506"/>
                        <a:pt x="1164572" y="347273"/>
                      </a:cubicBezTo>
                      <a:cubicBezTo>
                        <a:pt x="1142274" y="350459"/>
                        <a:pt x="1120042" y="339948"/>
                        <a:pt x="1098311" y="334021"/>
                      </a:cubicBezTo>
                      <a:cubicBezTo>
                        <a:pt x="1071357" y="326670"/>
                        <a:pt x="1018798" y="307516"/>
                        <a:pt x="1018798" y="307516"/>
                      </a:cubicBezTo>
                      <a:cubicBezTo>
                        <a:pt x="1005546" y="298681"/>
                        <a:pt x="993288" y="288135"/>
                        <a:pt x="979042" y="281012"/>
                      </a:cubicBezTo>
                      <a:cubicBezTo>
                        <a:pt x="966548" y="274765"/>
                        <a:pt x="951263" y="274947"/>
                        <a:pt x="939285" y="267760"/>
                      </a:cubicBezTo>
                      <a:cubicBezTo>
                        <a:pt x="928571" y="261332"/>
                        <a:pt x="923495" y="247683"/>
                        <a:pt x="912781" y="241255"/>
                      </a:cubicBezTo>
                      <a:cubicBezTo>
                        <a:pt x="900803" y="234068"/>
                        <a:pt x="886456" y="231841"/>
                        <a:pt x="873024" y="228003"/>
                      </a:cubicBezTo>
                      <a:cubicBezTo>
                        <a:pt x="794122" y="205460"/>
                        <a:pt x="830484" y="220269"/>
                        <a:pt x="727250" y="201499"/>
                      </a:cubicBezTo>
                      <a:cubicBezTo>
                        <a:pt x="709331" y="198241"/>
                        <a:pt x="691911" y="192664"/>
                        <a:pt x="674242" y="188247"/>
                      </a:cubicBezTo>
                      <a:cubicBezTo>
                        <a:pt x="590372" y="202225"/>
                        <a:pt x="621599" y="201499"/>
                        <a:pt x="581477" y="201499"/>
                      </a:cubicBezTo>
                    </a:path>
                  </a:pathLst>
                </a:custGeom>
                <a:solidFill>
                  <a:srgbClr val="FF66F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694" name="フリーフォーム 693"/>
                <p:cNvSpPr/>
                <p:nvPr/>
              </p:nvSpPr>
              <p:spPr>
                <a:xfrm>
                  <a:off x="4122235" y="3844323"/>
                  <a:ext cx="1204329" cy="493047"/>
                </a:xfrm>
                <a:custGeom>
                  <a:avLst/>
                  <a:gdLst>
                    <a:gd name="connsiteX0" fmla="*/ 700746 w 1204329"/>
                    <a:gd name="connsiteY0" fmla="*/ 188247 h 493047"/>
                    <a:gd name="connsiteX1" fmla="*/ 528468 w 1204329"/>
                    <a:gd name="connsiteY1" fmla="*/ 201499 h 493047"/>
                    <a:gd name="connsiteX2" fmla="*/ 448955 w 1204329"/>
                    <a:gd name="connsiteY2" fmla="*/ 228003 h 493047"/>
                    <a:gd name="connsiteX3" fmla="*/ 369442 w 1204329"/>
                    <a:gd name="connsiteY3" fmla="*/ 281012 h 493047"/>
                    <a:gd name="connsiteX4" fmla="*/ 303181 w 1204329"/>
                    <a:gd name="connsiteY4" fmla="*/ 334021 h 493047"/>
                    <a:gd name="connsiteX5" fmla="*/ 236920 w 1204329"/>
                    <a:gd name="connsiteY5" fmla="*/ 400281 h 493047"/>
                    <a:gd name="connsiteX6" fmla="*/ 170659 w 1204329"/>
                    <a:gd name="connsiteY6" fmla="*/ 440038 h 493047"/>
                    <a:gd name="connsiteX7" fmla="*/ 130903 w 1204329"/>
                    <a:gd name="connsiteY7" fmla="*/ 466542 h 493047"/>
                    <a:gd name="connsiteX8" fmla="*/ 51390 w 1204329"/>
                    <a:gd name="connsiteY8" fmla="*/ 493047 h 493047"/>
                    <a:gd name="connsiteX9" fmla="*/ 24885 w 1204329"/>
                    <a:gd name="connsiteY9" fmla="*/ 347273 h 493047"/>
                    <a:gd name="connsiteX10" fmla="*/ 64642 w 1204329"/>
                    <a:gd name="connsiteY10" fmla="*/ 281012 h 493047"/>
                    <a:gd name="connsiteX11" fmla="*/ 91146 w 1204329"/>
                    <a:gd name="connsiteY11" fmla="*/ 241255 h 493047"/>
                    <a:gd name="connsiteX12" fmla="*/ 170659 w 1204329"/>
                    <a:gd name="connsiteY12" fmla="*/ 201499 h 493047"/>
                    <a:gd name="connsiteX13" fmla="*/ 250172 w 1204329"/>
                    <a:gd name="connsiteY13" fmla="*/ 135238 h 493047"/>
                    <a:gd name="connsiteX14" fmla="*/ 276677 w 1204329"/>
                    <a:gd name="connsiteY14" fmla="*/ 108734 h 493047"/>
                    <a:gd name="connsiteX15" fmla="*/ 329685 w 1204329"/>
                    <a:gd name="connsiteY15" fmla="*/ 82229 h 493047"/>
                    <a:gd name="connsiteX16" fmla="*/ 409198 w 1204329"/>
                    <a:gd name="connsiteY16" fmla="*/ 42473 h 493047"/>
                    <a:gd name="connsiteX17" fmla="*/ 448955 w 1204329"/>
                    <a:gd name="connsiteY17" fmla="*/ 15968 h 493047"/>
                    <a:gd name="connsiteX18" fmla="*/ 806764 w 1204329"/>
                    <a:gd name="connsiteY18" fmla="*/ 15968 h 493047"/>
                    <a:gd name="connsiteX19" fmla="*/ 926033 w 1204329"/>
                    <a:gd name="connsiteY19" fmla="*/ 42473 h 493047"/>
                    <a:gd name="connsiteX20" fmla="*/ 1005546 w 1204329"/>
                    <a:gd name="connsiteY20" fmla="*/ 68977 h 493047"/>
                    <a:gd name="connsiteX21" fmla="*/ 1045303 w 1204329"/>
                    <a:gd name="connsiteY21" fmla="*/ 95481 h 493047"/>
                    <a:gd name="connsiteX22" fmla="*/ 1071807 w 1204329"/>
                    <a:gd name="connsiteY22" fmla="*/ 121986 h 493047"/>
                    <a:gd name="connsiteX23" fmla="*/ 1111564 w 1204329"/>
                    <a:gd name="connsiteY23" fmla="*/ 135238 h 493047"/>
                    <a:gd name="connsiteX24" fmla="*/ 1151320 w 1204329"/>
                    <a:gd name="connsiteY24" fmla="*/ 161742 h 493047"/>
                    <a:gd name="connsiteX25" fmla="*/ 1204329 w 1204329"/>
                    <a:gd name="connsiteY25" fmla="*/ 228003 h 493047"/>
                    <a:gd name="connsiteX26" fmla="*/ 1191077 w 1204329"/>
                    <a:gd name="connsiteY26" fmla="*/ 320768 h 493047"/>
                    <a:gd name="connsiteX27" fmla="*/ 1164572 w 1204329"/>
                    <a:gd name="connsiteY27" fmla="*/ 347273 h 493047"/>
                    <a:gd name="connsiteX28" fmla="*/ 1098311 w 1204329"/>
                    <a:gd name="connsiteY28" fmla="*/ 334021 h 493047"/>
                    <a:gd name="connsiteX29" fmla="*/ 1018798 w 1204329"/>
                    <a:gd name="connsiteY29" fmla="*/ 307516 h 493047"/>
                    <a:gd name="connsiteX30" fmla="*/ 979042 w 1204329"/>
                    <a:gd name="connsiteY30" fmla="*/ 281012 h 493047"/>
                    <a:gd name="connsiteX31" fmla="*/ 939285 w 1204329"/>
                    <a:gd name="connsiteY31" fmla="*/ 267760 h 493047"/>
                    <a:gd name="connsiteX32" fmla="*/ 912781 w 1204329"/>
                    <a:gd name="connsiteY32" fmla="*/ 241255 h 493047"/>
                    <a:gd name="connsiteX33" fmla="*/ 873024 w 1204329"/>
                    <a:gd name="connsiteY33" fmla="*/ 228003 h 493047"/>
                    <a:gd name="connsiteX34" fmla="*/ 727250 w 1204329"/>
                    <a:gd name="connsiteY34" fmla="*/ 201499 h 493047"/>
                    <a:gd name="connsiteX35" fmla="*/ 674242 w 1204329"/>
                    <a:gd name="connsiteY35" fmla="*/ 188247 h 493047"/>
                    <a:gd name="connsiteX36" fmla="*/ 581477 w 1204329"/>
                    <a:gd name="connsiteY36" fmla="*/ 201499 h 493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1204329" h="493047">
                      <a:moveTo>
                        <a:pt x="700746" y="188247"/>
                      </a:moveTo>
                      <a:cubicBezTo>
                        <a:pt x="643320" y="192664"/>
                        <a:pt x="585359" y="192516"/>
                        <a:pt x="528468" y="201499"/>
                      </a:cubicBezTo>
                      <a:cubicBezTo>
                        <a:pt x="500872" y="205856"/>
                        <a:pt x="448955" y="228003"/>
                        <a:pt x="448955" y="228003"/>
                      </a:cubicBezTo>
                      <a:cubicBezTo>
                        <a:pt x="422451" y="245673"/>
                        <a:pt x="391967" y="258488"/>
                        <a:pt x="369442" y="281012"/>
                      </a:cubicBezTo>
                      <a:cubicBezTo>
                        <a:pt x="331675" y="318778"/>
                        <a:pt x="353333" y="300585"/>
                        <a:pt x="303181" y="334021"/>
                      </a:cubicBezTo>
                      <a:cubicBezTo>
                        <a:pt x="257744" y="402177"/>
                        <a:pt x="300028" y="349795"/>
                        <a:pt x="236920" y="400281"/>
                      </a:cubicBezTo>
                      <a:cubicBezTo>
                        <a:pt x="184944" y="441862"/>
                        <a:pt x="239704" y="417023"/>
                        <a:pt x="170659" y="440038"/>
                      </a:cubicBezTo>
                      <a:cubicBezTo>
                        <a:pt x="157407" y="448873"/>
                        <a:pt x="145457" y="460073"/>
                        <a:pt x="130903" y="466542"/>
                      </a:cubicBezTo>
                      <a:cubicBezTo>
                        <a:pt x="105373" y="477889"/>
                        <a:pt x="51390" y="493047"/>
                        <a:pt x="51390" y="493047"/>
                      </a:cubicBezTo>
                      <a:cubicBezTo>
                        <a:pt x="-28123" y="466541"/>
                        <a:pt x="2744" y="491194"/>
                        <a:pt x="24885" y="347273"/>
                      </a:cubicBezTo>
                      <a:cubicBezTo>
                        <a:pt x="32557" y="297406"/>
                        <a:pt x="36784" y="315834"/>
                        <a:pt x="64642" y="281012"/>
                      </a:cubicBezTo>
                      <a:cubicBezTo>
                        <a:pt x="74592" y="268575"/>
                        <a:pt x="79884" y="252517"/>
                        <a:pt x="91146" y="241255"/>
                      </a:cubicBezTo>
                      <a:cubicBezTo>
                        <a:pt x="116835" y="215566"/>
                        <a:pt x="138325" y="212277"/>
                        <a:pt x="170659" y="201499"/>
                      </a:cubicBezTo>
                      <a:cubicBezTo>
                        <a:pt x="253702" y="90775"/>
                        <a:pt x="167387" y="184908"/>
                        <a:pt x="250172" y="135238"/>
                      </a:cubicBezTo>
                      <a:cubicBezTo>
                        <a:pt x="260886" y="128810"/>
                        <a:pt x="266281" y="115665"/>
                        <a:pt x="276677" y="108734"/>
                      </a:cubicBezTo>
                      <a:cubicBezTo>
                        <a:pt x="293114" y="97776"/>
                        <a:pt x="312533" y="92030"/>
                        <a:pt x="329685" y="82229"/>
                      </a:cubicBezTo>
                      <a:cubicBezTo>
                        <a:pt x="401612" y="41128"/>
                        <a:pt x="336312" y="66768"/>
                        <a:pt x="409198" y="42473"/>
                      </a:cubicBezTo>
                      <a:cubicBezTo>
                        <a:pt x="422450" y="33638"/>
                        <a:pt x="434042" y="21561"/>
                        <a:pt x="448955" y="15968"/>
                      </a:cubicBezTo>
                      <a:cubicBezTo>
                        <a:pt x="543325" y="-19421"/>
                        <a:pt x="783320" y="14902"/>
                        <a:pt x="806764" y="15968"/>
                      </a:cubicBezTo>
                      <a:cubicBezTo>
                        <a:pt x="844585" y="23533"/>
                        <a:pt x="888610" y="31246"/>
                        <a:pt x="926033" y="42473"/>
                      </a:cubicBezTo>
                      <a:cubicBezTo>
                        <a:pt x="952793" y="50501"/>
                        <a:pt x="982300" y="53480"/>
                        <a:pt x="1005546" y="68977"/>
                      </a:cubicBezTo>
                      <a:cubicBezTo>
                        <a:pt x="1018798" y="77812"/>
                        <a:pt x="1032866" y="85531"/>
                        <a:pt x="1045303" y="95481"/>
                      </a:cubicBezTo>
                      <a:cubicBezTo>
                        <a:pt x="1055059" y="103286"/>
                        <a:pt x="1061093" y="115558"/>
                        <a:pt x="1071807" y="121986"/>
                      </a:cubicBezTo>
                      <a:cubicBezTo>
                        <a:pt x="1083785" y="129173"/>
                        <a:pt x="1098312" y="130821"/>
                        <a:pt x="1111564" y="135238"/>
                      </a:cubicBezTo>
                      <a:cubicBezTo>
                        <a:pt x="1124816" y="144073"/>
                        <a:pt x="1138883" y="151792"/>
                        <a:pt x="1151320" y="161742"/>
                      </a:cubicBezTo>
                      <a:cubicBezTo>
                        <a:pt x="1178293" y="183321"/>
                        <a:pt x="1184651" y="198487"/>
                        <a:pt x="1204329" y="228003"/>
                      </a:cubicBezTo>
                      <a:cubicBezTo>
                        <a:pt x="1199912" y="258925"/>
                        <a:pt x="1200955" y="291135"/>
                        <a:pt x="1191077" y="320768"/>
                      </a:cubicBezTo>
                      <a:cubicBezTo>
                        <a:pt x="1187126" y="332621"/>
                        <a:pt x="1176941" y="345506"/>
                        <a:pt x="1164572" y="347273"/>
                      </a:cubicBezTo>
                      <a:cubicBezTo>
                        <a:pt x="1142274" y="350459"/>
                        <a:pt x="1120042" y="339948"/>
                        <a:pt x="1098311" y="334021"/>
                      </a:cubicBezTo>
                      <a:cubicBezTo>
                        <a:pt x="1071357" y="326670"/>
                        <a:pt x="1018798" y="307516"/>
                        <a:pt x="1018798" y="307516"/>
                      </a:cubicBezTo>
                      <a:cubicBezTo>
                        <a:pt x="1005546" y="298681"/>
                        <a:pt x="993288" y="288135"/>
                        <a:pt x="979042" y="281012"/>
                      </a:cubicBezTo>
                      <a:cubicBezTo>
                        <a:pt x="966548" y="274765"/>
                        <a:pt x="951263" y="274947"/>
                        <a:pt x="939285" y="267760"/>
                      </a:cubicBezTo>
                      <a:cubicBezTo>
                        <a:pt x="928571" y="261332"/>
                        <a:pt x="923495" y="247683"/>
                        <a:pt x="912781" y="241255"/>
                      </a:cubicBezTo>
                      <a:cubicBezTo>
                        <a:pt x="900803" y="234068"/>
                        <a:pt x="886456" y="231841"/>
                        <a:pt x="873024" y="228003"/>
                      </a:cubicBezTo>
                      <a:cubicBezTo>
                        <a:pt x="794122" y="205460"/>
                        <a:pt x="830484" y="220269"/>
                        <a:pt x="727250" y="201499"/>
                      </a:cubicBezTo>
                      <a:cubicBezTo>
                        <a:pt x="709331" y="198241"/>
                        <a:pt x="691911" y="192664"/>
                        <a:pt x="674242" y="188247"/>
                      </a:cubicBezTo>
                      <a:cubicBezTo>
                        <a:pt x="590372" y="202225"/>
                        <a:pt x="621599" y="201499"/>
                        <a:pt x="581477" y="201499"/>
                      </a:cubicBezTo>
                    </a:path>
                  </a:pathLst>
                </a:custGeom>
                <a:solidFill>
                  <a:srgbClr val="FF66F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</p:grpSp>
          <p:sp>
            <p:nvSpPr>
              <p:cNvPr id="692" name="正方形/長方形 691"/>
              <p:cNvSpPr/>
              <p:nvPr/>
            </p:nvSpPr>
            <p:spPr>
              <a:xfrm>
                <a:off x="3211081" y="1525873"/>
                <a:ext cx="3110384" cy="1353091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ja-JP" altLang="en-US" sz="2000" b="0" cap="none" spc="0" dirty="0" smtClean="0">
                    <a:ln w="18415" cmpd="sng">
                      <a:solidFill>
                        <a:sysClr val="windowText" lastClr="000000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</a:rPr>
                  <a:t>もんだい</a:t>
                </a:r>
                <a:endParaRPr lang="ja-JP" altLang="en-US" sz="2000" b="0" cap="none" spc="0" dirty="0">
                  <a:ln w="18415" cmpd="sng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534" name="グループ化 533"/>
            <p:cNvGrpSpPr/>
            <p:nvPr/>
          </p:nvGrpSpPr>
          <p:grpSpPr>
            <a:xfrm>
              <a:off x="5454036" y="1817400"/>
              <a:ext cx="1455374" cy="1384722"/>
              <a:chOff x="2744777" y="1484784"/>
              <a:chExt cx="4050390" cy="4682851"/>
            </a:xfrm>
          </p:grpSpPr>
          <p:grpSp>
            <p:nvGrpSpPr>
              <p:cNvPr id="678" name="グループ化 677"/>
              <p:cNvGrpSpPr/>
              <p:nvPr/>
            </p:nvGrpSpPr>
            <p:grpSpPr>
              <a:xfrm>
                <a:off x="2744777" y="1484784"/>
                <a:ext cx="4050390" cy="4682851"/>
                <a:chOff x="2668961" y="1844824"/>
                <a:chExt cx="4050390" cy="4682851"/>
              </a:xfrm>
            </p:grpSpPr>
            <p:sp>
              <p:nvSpPr>
                <p:cNvPr id="683" name="フリーフォーム 682"/>
                <p:cNvSpPr/>
                <p:nvPr/>
              </p:nvSpPr>
              <p:spPr>
                <a:xfrm>
                  <a:off x="2668961" y="1844824"/>
                  <a:ext cx="4050390" cy="4682851"/>
                </a:xfrm>
                <a:custGeom>
                  <a:avLst/>
                  <a:gdLst>
                    <a:gd name="connsiteX0" fmla="*/ 1277497 w 4050390"/>
                    <a:gd name="connsiteY0" fmla="*/ 35515 h 4334120"/>
                    <a:gd name="connsiteX1" fmla="*/ 747410 w 4050390"/>
                    <a:gd name="connsiteY1" fmla="*/ 287306 h 4334120"/>
                    <a:gd name="connsiteX2" fmla="*/ 349845 w 4050390"/>
                    <a:gd name="connsiteY2" fmla="*/ 936663 h 4334120"/>
                    <a:gd name="connsiteX3" fmla="*/ 190819 w 4050390"/>
                    <a:gd name="connsiteY3" fmla="*/ 2672698 h 4334120"/>
                    <a:gd name="connsiteX4" fmla="*/ 204071 w 4050390"/>
                    <a:gd name="connsiteY4" fmla="*/ 4209950 h 4334120"/>
                    <a:gd name="connsiteX5" fmla="*/ 270332 w 4050390"/>
                    <a:gd name="connsiteY5" fmla="*/ 4249706 h 4334120"/>
                    <a:gd name="connsiteX6" fmla="*/ 3649637 w 4050390"/>
                    <a:gd name="connsiteY6" fmla="*/ 4302715 h 4334120"/>
                    <a:gd name="connsiteX7" fmla="*/ 4020697 w 4050390"/>
                    <a:gd name="connsiteY7" fmla="*/ 4249706 h 4334120"/>
                    <a:gd name="connsiteX8" fmla="*/ 3967689 w 4050390"/>
                    <a:gd name="connsiteY8" fmla="*/ 4156941 h 4334120"/>
                    <a:gd name="connsiteX9" fmla="*/ 3914680 w 4050390"/>
                    <a:gd name="connsiteY9" fmla="*/ 2526924 h 4334120"/>
                    <a:gd name="connsiteX10" fmla="*/ 3768906 w 4050390"/>
                    <a:gd name="connsiteY10" fmla="*/ 578854 h 4334120"/>
                    <a:gd name="connsiteX11" fmla="*/ 2152141 w 4050390"/>
                    <a:gd name="connsiteY11" fmla="*/ 22263 h 4334120"/>
                    <a:gd name="connsiteX12" fmla="*/ 1065463 w 4050390"/>
                    <a:gd name="connsiteY12" fmla="*/ 101776 h 4334120"/>
                    <a:gd name="connsiteX13" fmla="*/ 1065463 w 4050390"/>
                    <a:gd name="connsiteY13" fmla="*/ 101776 h 43341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4050390" h="4334120">
                      <a:moveTo>
                        <a:pt x="1277497" y="35515"/>
                      </a:moveTo>
                      <a:cubicBezTo>
                        <a:pt x="1089758" y="86315"/>
                        <a:pt x="902019" y="137115"/>
                        <a:pt x="747410" y="287306"/>
                      </a:cubicBezTo>
                      <a:cubicBezTo>
                        <a:pt x="592801" y="437497"/>
                        <a:pt x="442610" y="539098"/>
                        <a:pt x="349845" y="936663"/>
                      </a:cubicBezTo>
                      <a:cubicBezTo>
                        <a:pt x="257080" y="1334228"/>
                        <a:pt x="215115" y="2127150"/>
                        <a:pt x="190819" y="2672698"/>
                      </a:cubicBezTo>
                      <a:cubicBezTo>
                        <a:pt x="166523" y="3218246"/>
                        <a:pt x="190819" y="3947115"/>
                        <a:pt x="204071" y="4209950"/>
                      </a:cubicBezTo>
                      <a:cubicBezTo>
                        <a:pt x="217323" y="4472785"/>
                        <a:pt x="-303929" y="4234245"/>
                        <a:pt x="270332" y="4249706"/>
                      </a:cubicBezTo>
                      <a:cubicBezTo>
                        <a:pt x="844593" y="4265167"/>
                        <a:pt x="3024576" y="4302715"/>
                        <a:pt x="3649637" y="4302715"/>
                      </a:cubicBezTo>
                      <a:cubicBezTo>
                        <a:pt x="4274698" y="4302715"/>
                        <a:pt x="3967688" y="4274002"/>
                        <a:pt x="4020697" y="4249706"/>
                      </a:cubicBezTo>
                      <a:cubicBezTo>
                        <a:pt x="4073706" y="4225410"/>
                        <a:pt x="3985359" y="4444071"/>
                        <a:pt x="3967689" y="4156941"/>
                      </a:cubicBezTo>
                      <a:cubicBezTo>
                        <a:pt x="3950020" y="3869811"/>
                        <a:pt x="3947811" y="3123272"/>
                        <a:pt x="3914680" y="2526924"/>
                      </a:cubicBezTo>
                      <a:cubicBezTo>
                        <a:pt x="3881550" y="1930576"/>
                        <a:pt x="4062663" y="996298"/>
                        <a:pt x="3768906" y="578854"/>
                      </a:cubicBezTo>
                      <a:cubicBezTo>
                        <a:pt x="3475150" y="161411"/>
                        <a:pt x="2602715" y="101776"/>
                        <a:pt x="2152141" y="22263"/>
                      </a:cubicBezTo>
                      <a:cubicBezTo>
                        <a:pt x="1701567" y="-57250"/>
                        <a:pt x="1065463" y="101776"/>
                        <a:pt x="1065463" y="101776"/>
                      </a:cubicBezTo>
                      <a:lnTo>
                        <a:pt x="1065463" y="101776"/>
                      </a:lnTo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684" name="円/楕円 683"/>
                <p:cNvSpPr/>
                <p:nvPr/>
              </p:nvSpPr>
              <p:spPr>
                <a:xfrm>
                  <a:off x="3539968" y="2708920"/>
                  <a:ext cx="864096" cy="864096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685" name="弦 684"/>
                <p:cNvSpPr/>
                <p:nvPr/>
              </p:nvSpPr>
              <p:spPr>
                <a:xfrm rot="17413514">
                  <a:off x="3511875" y="2740803"/>
                  <a:ext cx="863204" cy="848977"/>
                </a:xfrm>
                <a:prstGeom prst="chord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686" name="円/楕円 685"/>
                <p:cNvSpPr/>
                <p:nvPr/>
              </p:nvSpPr>
              <p:spPr>
                <a:xfrm>
                  <a:off x="4913988" y="2708920"/>
                  <a:ext cx="864096" cy="864096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687" name="弦 686"/>
                <p:cNvSpPr/>
                <p:nvPr/>
              </p:nvSpPr>
              <p:spPr>
                <a:xfrm rot="17413514">
                  <a:off x="4885895" y="2740803"/>
                  <a:ext cx="863204" cy="848977"/>
                </a:xfrm>
                <a:prstGeom prst="chord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688" name="円/楕円 687"/>
                <p:cNvSpPr/>
                <p:nvPr/>
              </p:nvSpPr>
              <p:spPr>
                <a:xfrm>
                  <a:off x="3779912" y="2996952"/>
                  <a:ext cx="360040" cy="28803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689" name="円/楕円 688"/>
                <p:cNvSpPr/>
                <p:nvPr/>
              </p:nvSpPr>
              <p:spPr>
                <a:xfrm>
                  <a:off x="5137477" y="3021275"/>
                  <a:ext cx="360040" cy="28803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</p:grpSp>
          <p:grpSp>
            <p:nvGrpSpPr>
              <p:cNvPr id="679" name="グループ化 678"/>
              <p:cNvGrpSpPr/>
              <p:nvPr/>
            </p:nvGrpSpPr>
            <p:grpSpPr>
              <a:xfrm>
                <a:off x="4333282" y="3948385"/>
                <a:ext cx="880011" cy="701173"/>
                <a:chOff x="4109793" y="3844323"/>
                <a:chExt cx="1216771" cy="701173"/>
              </a:xfrm>
            </p:grpSpPr>
            <p:sp>
              <p:nvSpPr>
                <p:cNvPr id="681" name="フリーフォーム 680"/>
                <p:cNvSpPr/>
                <p:nvPr/>
              </p:nvSpPr>
              <p:spPr>
                <a:xfrm>
                  <a:off x="4109793" y="4052449"/>
                  <a:ext cx="1204329" cy="493047"/>
                </a:xfrm>
                <a:custGeom>
                  <a:avLst/>
                  <a:gdLst>
                    <a:gd name="connsiteX0" fmla="*/ 700746 w 1204329"/>
                    <a:gd name="connsiteY0" fmla="*/ 188247 h 493047"/>
                    <a:gd name="connsiteX1" fmla="*/ 528468 w 1204329"/>
                    <a:gd name="connsiteY1" fmla="*/ 201499 h 493047"/>
                    <a:gd name="connsiteX2" fmla="*/ 448955 w 1204329"/>
                    <a:gd name="connsiteY2" fmla="*/ 228003 h 493047"/>
                    <a:gd name="connsiteX3" fmla="*/ 369442 w 1204329"/>
                    <a:gd name="connsiteY3" fmla="*/ 281012 h 493047"/>
                    <a:gd name="connsiteX4" fmla="*/ 303181 w 1204329"/>
                    <a:gd name="connsiteY4" fmla="*/ 334021 h 493047"/>
                    <a:gd name="connsiteX5" fmla="*/ 236920 w 1204329"/>
                    <a:gd name="connsiteY5" fmla="*/ 400281 h 493047"/>
                    <a:gd name="connsiteX6" fmla="*/ 170659 w 1204329"/>
                    <a:gd name="connsiteY6" fmla="*/ 440038 h 493047"/>
                    <a:gd name="connsiteX7" fmla="*/ 130903 w 1204329"/>
                    <a:gd name="connsiteY7" fmla="*/ 466542 h 493047"/>
                    <a:gd name="connsiteX8" fmla="*/ 51390 w 1204329"/>
                    <a:gd name="connsiteY8" fmla="*/ 493047 h 493047"/>
                    <a:gd name="connsiteX9" fmla="*/ 24885 w 1204329"/>
                    <a:gd name="connsiteY9" fmla="*/ 347273 h 493047"/>
                    <a:gd name="connsiteX10" fmla="*/ 64642 w 1204329"/>
                    <a:gd name="connsiteY10" fmla="*/ 281012 h 493047"/>
                    <a:gd name="connsiteX11" fmla="*/ 91146 w 1204329"/>
                    <a:gd name="connsiteY11" fmla="*/ 241255 h 493047"/>
                    <a:gd name="connsiteX12" fmla="*/ 170659 w 1204329"/>
                    <a:gd name="connsiteY12" fmla="*/ 201499 h 493047"/>
                    <a:gd name="connsiteX13" fmla="*/ 250172 w 1204329"/>
                    <a:gd name="connsiteY13" fmla="*/ 135238 h 493047"/>
                    <a:gd name="connsiteX14" fmla="*/ 276677 w 1204329"/>
                    <a:gd name="connsiteY14" fmla="*/ 108734 h 493047"/>
                    <a:gd name="connsiteX15" fmla="*/ 329685 w 1204329"/>
                    <a:gd name="connsiteY15" fmla="*/ 82229 h 493047"/>
                    <a:gd name="connsiteX16" fmla="*/ 409198 w 1204329"/>
                    <a:gd name="connsiteY16" fmla="*/ 42473 h 493047"/>
                    <a:gd name="connsiteX17" fmla="*/ 448955 w 1204329"/>
                    <a:gd name="connsiteY17" fmla="*/ 15968 h 493047"/>
                    <a:gd name="connsiteX18" fmla="*/ 806764 w 1204329"/>
                    <a:gd name="connsiteY18" fmla="*/ 15968 h 493047"/>
                    <a:gd name="connsiteX19" fmla="*/ 926033 w 1204329"/>
                    <a:gd name="connsiteY19" fmla="*/ 42473 h 493047"/>
                    <a:gd name="connsiteX20" fmla="*/ 1005546 w 1204329"/>
                    <a:gd name="connsiteY20" fmla="*/ 68977 h 493047"/>
                    <a:gd name="connsiteX21" fmla="*/ 1045303 w 1204329"/>
                    <a:gd name="connsiteY21" fmla="*/ 95481 h 493047"/>
                    <a:gd name="connsiteX22" fmla="*/ 1071807 w 1204329"/>
                    <a:gd name="connsiteY22" fmla="*/ 121986 h 493047"/>
                    <a:gd name="connsiteX23" fmla="*/ 1111564 w 1204329"/>
                    <a:gd name="connsiteY23" fmla="*/ 135238 h 493047"/>
                    <a:gd name="connsiteX24" fmla="*/ 1151320 w 1204329"/>
                    <a:gd name="connsiteY24" fmla="*/ 161742 h 493047"/>
                    <a:gd name="connsiteX25" fmla="*/ 1204329 w 1204329"/>
                    <a:gd name="connsiteY25" fmla="*/ 228003 h 493047"/>
                    <a:gd name="connsiteX26" fmla="*/ 1191077 w 1204329"/>
                    <a:gd name="connsiteY26" fmla="*/ 320768 h 493047"/>
                    <a:gd name="connsiteX27" fmla="*/ 1164572 w 1204329"/>
                    <a:gd name="connsiteY27" fmla="*/ 347273 h 493047"/>
                    <a:gd name="connsiteX28" fmla="*/ 1098311 w 1204329"/>
                    <a:gd name="connsiteY28" fmla="*/ 334021 h 493047"/>
                    <a:gd name="connsiteX29" fmla="*/ 1018798 w 1204329"/>
                    <a:gd name="connsiteY29" fmla="*/ 307516 h 493047"/>
                    <a:gd name="connsiteX30" fmla="*/ 979042 w 1204329"/>
                    <a:gd name="connsiteY30" fmla="*/ 281012 h 493047"/>
                    <a:gd name="connsiteX31" fmla="*/ 939285 w 1204329"/>
                    <a:gd name="connsiteY31" fmla="*/ 267760 h 493047"/>
                    <a:gd name="connsiteX32" fmla="*/ 912781 w 1204329"/>
                    <a:gd name="connsiteY32" fmla="*/ 241255 h 493047"/>
                    <a:gd name="connsiteX33" fmla="*/ 873024 w 1204329"/>
                    <a:gd name="connsiteY33" fmla="*/ 228003 h 493047"/>
                    <a:gd name="connsiteX34" fmla="*/ 727250 w 1204329"/>
                    <a:gd name="connsiteY34" fmla="*/ 201499 h 493047"/>
                    <a:gd name="connsiteX35" fmla="*/ 674242 w 1204329"/>
                    <a:gd name="connsiteY35" fmla="*/ 188247 h 493047"/>
                    <a:gd name="connsiteX36" fmla="*/ 581477 w 1204329"/>
                    <a:gd name="connsiteY36" fmla="*/ 201499 h 493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1204329" h="493047">
                      <a:moveTo>
                        <a:pt x="700746" y="188247"/>
                      </a:moveTo>
                      <a:cubicBezTo>
                        <a:pt x="643320" y="192664"/>
                        <a:pt x="585359" y="192516"/>
                        <a:pt x="528468" y="201499"/>
                      </a:cubicBezTo>
                      <a:cubicBezTo>
                        <a:pt x="500872" y="205856"/>
                        <a:pt x="448955" y="228003"/>
                        <a:pt x="448955" y="228003"/>
                      </a:cubicBezTo>
                      <a:cubicBezTo>
                        <a:pt x="422451" y="245673"/>
                        <a:pt x="391967" y="258488"/>
                        <a:pt x="369442" y="281012"/>
                      </a:cubicBezTo>
                      <a:cubicBezTo>
                        <a:pt x="331675" y="318778"/>
                        <a:pt x="353333" y="300585"/>
                        <a:pt x="303181" y="334021"/>
                      </a:cubicBezTo>
                      <a:cubicBezTo>
                        <a:pt x="257744" y="402177"/>
                        <a:pt x="300028" y="349795"/>
                        <a:pt x="236920" y="400281"/>
                      </a:cubicBezTo>
                      <a:cubicBezTo>
                        <a:pt x="184944" y="441862"/>
                        <a:pt x="239704" y="417023"/>
                        <a:pt x="170659" y="440038"/>
                      </a:cubicBezTo>
                      <a:cubicBezTo>
                        <a:pt x="157407" y="448873"/>
                        <a:pt x="145457" y="460073"/>
                        <a:pt x="130903" y="466542"/>
                      </a:cubicBezTo>
                      <a:cubicBezTo>
                        <a:pt x="105373" y="477889"/>
                        <a:pt x="51390" y="493047"/>
                        <a:pt x="51390" y="493047"/>
                      </a:cubicBezTo>
                      <a:cubicBezTo>
                        <a:pt x="-28123" y="466541"/>
                        <a:pt x="2744" y="491194"/>
                        <a:pt x="24885" y="347273"/>
                      </a:cubicBezTo>
                      <a:cubicBezTo>
                        <a:pt x="32557" y="297406"/>
                        <a:pt x="36784" y="315834"/>
                        <a:pt x="64642" y="281012"/>
                      </a:cubicBezTo>
                      <a:cubicBezTo>
                        <a:pt x="74592" y="268575"/>
                        <a:pt x="79884" y="252517"/>
                        <a:pt x="91146" y="241255"/>
                      </a:cubicBezTo>
                      <a:cubicBezTo>
                        <a:pt x="116835" y="215566"/>
                        <a:pt x="138325" y="212277"/>
                        <a:pt x="170659" y="201499"/>
                      </a:cubicBezTo>
                      <a:cubicBezTo>
                        <a:pt x="253702" y="90775"/>
                        <a:pt x="167387" y="184908"/>
                        <a:pt x="250172" y="135238"/>
                      </a:cubicBezTo>
                      <a:cubicBezTo>
                        <a:pt x="260886" y="128810"/>
                        <a:pt x="266281" y="115665"/>
                        <a:pt x="276677" y="108734"/>
                      </a:cubicBezTo>
                      <a:cubicBezTo>
                        <a:pt x="293114" y="97776"/>
                        <a:pt x="312533" y="92030"/>
                        <a:pt x="329685" y="82229"/>
                      </a:cubicBezTo>
                      <a:cubicBezTo>
                        <a:pt x="401612" y="41128"/>
                        <a:pt x="336312" y="66768"/>
                        <a:pt x="409198" y="42473"/>
                      </a:cubicBezTo>
                      <a:cubicBezTo>
                        <a:pt x="422450" y="33638"/>
                        <a:pt x="434042" y="21561"/>
                        <a:pt x="448955" y="15968"/>
                      </a:cubicBezTo>
                      <a:cubicBezTo>
                        <a:pt x="543325" y="-19421"/>
                        <a:pt x="783320" y="14902"/>
                        <a:pt x="806764" y="15968"/>
                      </a:cubicBezTo>
                      <a:cubicBezTo>
                        <a:pt x="844585" y="23533"/>
                        <a:pt x="888610" y="31246"/>
                        <a:pt x="926033" y="42473"/>
                      </a:cubicBezTo>
                      <a:cubicBezTo>
                        <a:pt x="952793" y="50501"/>
                        <a:pt x="982300" y="53480"/>
                        <a:pt x="1005546" y="68977"/>
                      </a:cubicBezTo>
                      <a:cubicBezTo>
                        <a:pt x="1018798" y="77812"/>
                        <a:pt x="1032866" y="85531"/>
                        <a:pt x="1045303" y="95481"/>
                      </a:cubicBezTo>
                      <a:cubicBezTo>
                        <a:pt x="1055059" y="103286"/>
                        <a:pt x="1061093" y="115558"/>
                        <a:pt x="1071807" y="121986"/>
                      </a:cubicBezTo>
                      <a:cubicBezTo>
                        <a:pt x="1083785" y="129173"/>
                        <a:pt x="1098312" y="130821"/>
                        <a:pt x="1111564" y="135238"/>
                      </a:cubicBezTo>
                      <a:cubicBezTo>
                        <a:pt x="1124816" y="144073"/>
                        <a:pt x="1138883" y="151792"/>
                        <a:pt x="1151320" y="161742"/>
                      </a:cubicBezTo>
                      <a:cubicBezTo>
                        <a:pt x="1178293" y="183321"/>
                        <a:pt x="1184651" y="198487"/>
                        <a:pt x="1204329" y="228003"/>
                      </a:cubicBezTo>
                      <a:cubicBezTo>
                        <a:pt x="1199912" y="258925"/>
                        <a:pt x="1200955" y="291135"/>
                        <a:pt x="1191077" y="320768"/>
                      </a:cubicBezTo>
                      <a:cubicBezTo>
                        <a:pt x="1187126" y="332621"/>
                        <a:pt x="1176941" y="345506"/>
                        <a:pt x="1164572" y="347273"/>
                      </a:cubicBezTo>
                      <a:cubicBezTo>
                        <a:pt x="1142274" y="350459"/>
                        <a:pt x="1120042" y="339948"/>
                        <a:pt x="1098311" y="334021"/>
                      </a:cubicBezTo>
                      <a:cubicBezTo>
                        <a:pt x="1071357" y="326670"/>
                        <a:pt x="1018798" y="307516"/>
                        <a:pt x="1018798" y="307516"/>
                      </a:cubicBezTo>
                      <a:cubicBezTo>
                        <a:pt x="1005546" y="298681"/>
                        <a:pt x="993288" y="288135"/>
                        <a:pt x="979042" y="281012"/>
                      </a:cubicBezTo>
                      <a:cubicBezTo>
                        <a:pt x="966548" y="274765"/>
                        <a:pt x="951263" y="274947"/>
                        <a:pt x="939285" y="267760"/>
                      </a:cubicBezTo>
                      <a:cubicBezTo>
                        <a:pt x="928571" y="261332"/>
                        <a:pt x="923495" y="247683"/>
                        <a:pt x="912781" y="241255"/>
                      </a:cubicBezTo>
                      <a:cubicBezTo>
                        <a:pt x="900803" y="234068"/>
                        <a:pt x="886456" y="231841"/>
                        <a:pt x="873024" y="228003"/>
                      </a:cubicBezTo>
                      <a:cubicBezTo>
                        <a:pt x="794122" y="205460"/>
                        <a:pt x="830484" y="220269"/>
                        <a:pt x="727250" y="201499"/>
                      </a:cubicBezTo>
                      <a:cubicBezTo>
                        <a:pt x="709331" y="198241"/>
                        <a:pt x="691911" y="192664"/>
                        <a:pt x="674242" y="188247"/>
                      </a:cubicBezTo>
                      <a:cubicBezTo>
                        <a:pt x="590372" y="202225"/>
                        <a:pt x="621599" y="201499"/>
                        <a:pt x="581477" y="201499"/>
                      </a:cubicBezTo>
                    </a:path>
                  </a:pathLst>
                </a:custGeom>
                <a:solidFill>
                  <a:srgbClr val="FF66F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682" name="フリーフォーム 681"/>
                <p:cNvSpPr/>
                <p:nvPr/>
              </p:nvSpPr>
              <p:spPr>
                <a:xfrm>
                  <a:off x="4122235" y="3844323"/>
                  <a:ext cx="1204329" cy="493047"/>
                </a:xfrm>
                <a:custGeom>
                  <a:avLst/>
                  <a:gdLst>
                    <a:gd name="connsiteX0" fmla="*/ 700746 w 1204329"/>
                    <a:gd name="connsiteY0" fmla="*/ 188247 h 493047"/>
                    <a:gd name="connsiteX1" fmla="*/ 528468 w 1204329"/>
                    <a:gd name="connsiteY1" fmla="*/ 201499 h 493047"/>
                    <a:gd name="connsiteX2" fmla="*/ 448955 w 1204329"/>
                    <a:gd name="connsiteY2" fmla="*/ 228003 h 493047"/>
                    <a:gd name="connsiteX3" fmla="*/ 369442 w 1204329"/>
                    <a:gd name="connsiteY3" fmla="*/ 281012 h 493047"/>
                    <a:gd name="connsiteX4" fmla="*/ 303181 w 1204329"/>
                    <a:gd name="connsiteY4" fmla="*/ 334021 h 493047"/>
                    <a:gd name="connsiteX5" fmla="*/ 236920 w 1204329"/>
                    <a:gd name="connsiteY5" fmla="*/ 400281 h 493047"/>
                    <a:gd name="connsiteX6" fmla="*/ 170659 w 1204329"/>
                    <a:gd name="connsiteY6" fmla="*/ 440038 h 493047"/>
                    <a:gd name="connsiteX7" fmla="*/ 130903 w 1204329"/>
                    <a:gd name="connsiteY7" fmla="*/ 466542 h 493047"/>
                    <a:gd name="connsiteX8" fmla="*/ 51390 w 1204329"/>
                    <a:gd name="connsiteY8" fmla="*/ 493047 h 493047"/>
                    <a:gd name="connsiteX9" fmla="*/ 24885 w 1204329"/>
                    <a:gd name="connsiteY9" fmla="*/ 347273 h 493047"/>
                    <a:gd name="connsiteX10" fmla="*/ 64642 w 1204329"/>
                    <a:gd name="connsiteY10" fmla="*/ 281012 h 493047"/>
                    <a:gd name="connsiteX11" fmla="*/ 91146 w 1204329"/>
                    <a:gd name="connsiteY11" fmla="*/ 241255 h 493047"/>
                    <a:gd name="connsiteX12" fmla="*/ 170659 w 1204329"/>
                    <a:gd name="connsiteY12" fmla="*/ 201499 h 493047"/>
                    <a:gd name="connsiteX13" fmla="*/ 250172 w 1204329"/>
                    <a:gd name="connsiteY13" fmla="*/ 135238 h 493047"/>
                    <a:gd name="connsiteX14" fmla="*/ 276677 w 1204329"/>
                    <a:gd name="connsiteY14" fmla="*/ 108734 h 493047"/>
                    <a:gd name="connsiteX15" fmla="*/ 329685 w 1204329"/>
                    <a:gd name="connsiteY15" fmla="*/ 82229 h 493047"/>
                    <a:gd name="connsiteX16" fmla="*/ 409198 w 1204329"/>
                    <a:gd name="connsiteY16" fmla="*/ 42473 h 493047"/>
                    <a:gd name="connsiteX17" fmla="*/ 448955 w 1204329"/>
                    <a:gd name="connsiteY17" fmla="*/ 15968 h 493047"/>
                    <a:gd name="connsiteX18" fmla="*/ 806764 w 1204329"/>
                    <a:gd name="connsiteY18" fmla="*/ 15968 h 493047"/>
                    <a:gd name="connsiteX19" fmla="*/ 926033 w 1204329"/>
                    <a:gd name="connsiteY19" fmla="*/ 42473 h 493047"/>
                    <a:gd name="connsiteX20" fmla="*/ 1005546 w 1204329"/>
                    <a:gd name="connsiteY20" fmla="*/ 68977 h 493047"/>
                    <a:gd name="connsiteX21" fmla="*/ 1045303 w 1204329"/>
                    <a:gd name="connsiteY21" fmla="*/ 95481 h 493047"/>
                    <a:gd name="connsiteX22" fmla="*/ 1071807 w 1204329"/>
                    <a:gd name="connsiteY22" fmla="*/ 121986 h 493047"/>
                    <a:gd name="connsiteX23" fmla="*/ 1111564 w 1204329"/>
                    <a:gd name="connsiteY23" fmla="*/ 135238 h 493047"/>
                    <a:gd name="connsiteX24" fmla="*/ 1151320 w 1204329"/>
                    <a:gd name="connsiteY24" fmla="*/ 161742 h 493047"/>
                    <a:gd name="connsiteX25" fmla="*/ 1204329 w 1204329"/>
                    <a:gd name="connsiteY25" fmla="*/ 228003 h 493047"/>
                    <a:gd name="connsiteX26" fmla="*/ 1191077 w 1204329"/>
                    <a:gd name="connsiteY26" fmla="*/ 320768 h 493047"/>
                    <a:gd name="connsiteX27" fmla="*/ 1164572 w 1204329"/>
                    <a:gd name="connsiteY27" fmla="*/ 347273 h 493047"/>
                    <a:gd name="connsiteX28" fmla="*/ 1098311 w 1204329"/>
                    <a:gd name="connsiteY28" fmla="*/ 334021 h 493047"/>
                    <a:gd name="connsiteX29" fmla="*/ 1018798 w 1204329"/>
                    <a:gd name="connsiteY29" fmla="*/ 307516 h 493047"/>
                    <a:gd name="connsiteX30" fmla="*/ 979042 w 1204329"/>
                    <a:gd name="connsiteY30" fmla="*/ 281012 h 493047"/>
                    <a:gd name="connsiteX31" fmla="*/ 939285 w 1204329"/>
                    <a:gd name="connsiteY31" fmla="*/ 267760 h 493047"/>
                    <a:gd name="connsiteX32" fmla="*/ 912781 w 1204329"/>
                    <a:gd name="connsiteY32" fmla="*/ 241255 h 493047"/>
                    <a:gd name="connsiteX33" fmla="*/ 873024 w 1204329"/>
                    <a:gd name="connsiteY33" fmla="*/ 228003 h 493047"/>
                    <a:gd name="connsiteX34" fmla="*/ 727250 w 1204329"/>
                    <a:gd name="connsiteY34" fmla="*/ 201499 h 493047"/>
                    <a:gd name="connsiteX35" fmla="*/ 674242 w 1204329"/>
                    <a:gd name="connsiteY35" fmla="*/ 188247 h 493047"/>
                    <a:gd name="connsiteX36" fmla="*/ 581477 w 1204329"/>
                    <a:gd name="connsiteY36" fmla="*/ 201499 h 493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1204329" h="493047">
                      <a:moveTo>
                        <a:pt x="700746" y="188247"/>
                      </a:moveTo>
                      <a:cubicBezTo>
                        <a:pt x="643320" y="192664"/>
                        <a:pt x="585359" y="192516"/>
                        <a:pt x="528468" y="201499"/>
                      </a:cubicBezTo>
                      <a:cubicBezTo>
                        <a:pt x="500872" y="205856"/>
                        <a:pt x="448955" y="228003"/>
                        <a:pt x="448955" y="228003"/>
                      </a:cubicBezTo>
                      <a:cubicBezTo>
                        <a:pt x="422451" y="245673"/>
                        <a:pt x="391967" y="258488"/>
                        <a:pt x="369442" y="281012"/>
                      </a:cubicBezTo>
                      <a:cubicBezTo>
                        <a:pt x="331675" y="318778"/>
                        <a:pt x="353333" y="300585"/>
                        <a:pt x="303181" y="334021"/>
                      </a:cubicBezTo>
                      <a:cubicBezTo>
                        <a:pt x="257744" y="402177"/>
                        <a:pt x="300028" y="349795"/>
                        <a:pt x="236920" y="400281"/>
                      </a:cubicBezTo>
                      <a:cubicBezTo>
                        <a:pt x="184944" y="441862"/>
                        <a:pt x="239704" y="417023"/>
                        <a:pt x="170659" y="440038"/>
                      </a:cubicBezTo>
                      <a:cubicBezTo>
                        <a:pt x="157407" y="448873"/>
                        <a:pt x="145457" y="460073"/>
                        <a:pt x="130903" y="466542"/>
                      </a:cubicBezTo>
                      <a:cubicBezTo>
                        <a:pt x="105373" y="477889"/>
                        <a:pt x="51390" y="493047"/>
                        <a:pt x="51390" y="493047"/>
                      </a:cubicBezTo>
                      <a:cubicBezTo>
                        <a:pt x="-28123" y="466541"/>
                        <a:pt x="2744" y="491194"/>
                        <a:pt x="24885" y="347273"/>
                      </a:cubicBezTo>
                      <a:cubicBezTo>
                        <a:pt x="32557" y="297406"/>
                        <a:pt x="36784" y="315834"/>
                        <a:pt x="64642" y="281012"/>
                      </a:cubicBezTo>
                      <a:cubicBezTo>
                        <a:pt x="74592" y="268575"/>
                        <a:pt x="79884" y="252517"/>
                        <a:pt x="91146" y="241255"/>
                      </a:cubicBezTo>
                      <a:cubicBezTo>
                        <a:pt x="116835" y="215566"/>
                        <a:pt x="138325" y="212277"/>
                        <a:pt x="170659" y="201499"/>
                      </a:cubicBezTo>
                      <a:cubicBezTo>
                        <a:pt x="253702" y="90775"/>
                        <a:pt x="167387" y="184908"/>
                        <a:pt x="250172" y="135238"/>
                      </a:cubicBezTo>
                      <a:cubicBezTo>
                        <a:pt x="260886" y="128810"/>
                        <a:pt x="266281" y="115665"/>
                        <a:pt x="276677" y="108734"/>
                      </a:cubicBezTo>
                      <a:cubicBezTo>
                        <a:pt x="293114" y="97776"/>
                        <a:pt x="312533" y="92030"/>
                        <a:pt x="329685" y="82229"/>
                      </a:cubicBezTo>
                      <a:cubicBezTo>
                        <a:pt x="401612" y="41128"/>
                        <a:pt x="336312" y="66768"/>
                        <a:pt x="409198" y="42473"/>
                      </a:cubicBezTo>
                      <a:cubicBezTo>
                        <a:pt x="422450" y="33638"/>
                        <a:pt x="434042" y="21561"/>
                        <a:pt x="448955" y="15968"/>
                      </a:cubicBezTo>
                      <a:cubicBezTo>
                        <a:pt x="543325" y="-19421"/>
                        <a:pt x="783320" y="14902"/>
                        <a:pt x="806764" y="15968"/>
                      </a:cubicBezTo>
                      <a:cubicBezTo>
                        <a:pt x="844585" y="23533"/>
                        <a:pt x="888610" y="31246"/>
                        <a:pt x="926033" y="42473"/>
                      </a:cubicBezTo>
                      <a:cubicBezTo>
                        <a:pt x="952793" y="50501"/>
                        <a:pt x="982300" y="53480"/>
                        <a:pt x="1005546" y="68977"/>
                      </a:cubicBezTo>
                      <a:cubicBezTo>
                        <a:pt x="1018798" y="77812"/>
                        <a:pt x="1032866" y="85531"/>
                        <a:pt x="1045303" y="95481"/>
                      </a:cubicBezTo>
                      <a:cubicBezTo>
                        <a:pt x="1055059" y="103286"/>
                        <a:pt x="1061093" y="115558"/>
                        <a:pt x="1071807" y="121986"/>
                      </a:cubicBezTo>
                      <a:cubicBezTo>
                        <a:pt x="1083785" y="129173"/>
                        <a:pt x="1098312" y="130821"/>
                        <a:pt x="1111564" y="135238"/>
                      </a:cubicBezTo>
                      <a:cubicBezTo>
                        <a:pt x="1124816" y="144073"/>
                        <a:pt x="1138883" y="151792"/>
                        <a:pt x="1151320" y="161742"/>
                      </a:cubicBezTo>
                      <a:cubicBezTo>
                        <a:pt x="1178293" y="183321"/>
                        <a:pt x="1184651" y="198487"/>
                        <a:pt x="1204329" y="228003"/>
                      </a:cubicBezTo>
                      <a:cubicBezTo>
                        <a:pt x="1199912" y="258925"/>
                        <a:pt x="1200955" y="291135"/>
                        <a:pt x="1191077" y="320768"/>
                      </a:cubicBezTo>
                      <a:cubicBezTo>
                        <a:pt x="1187126" y="332621"/>
                        <a:pt x="1176941" y="345506"/>
                        <a:pt x="1164572" y="347273"/>
                      </a:cubicBezTo>
                      <a:cubicBezTo>
                        <a:pt x="1142274" y="350459"/>
                        <a:pt x="1120042" y="339948"/>
                        <a:pt x="1098311" y="334021"/>
                      </a:cubicBezTo>
                      <a:cubicBezTo>
                        <a:pt x="1071357" y="326670"/>
                        <a:pt x="1018798" y="307516"/>
                        <a:pt x="1018798" y="307516"/>
                      </a:cubicBezTo>
                      <a:cubicBezTo>
                        <a:pt x="1005546" y="298681"/>
                        <a:pt x="993288" y="288135"/>
                        <a:pt x="979042" y="281012"/>
                      </a:cubicBezTo>
                      <a:cubicBezTo>
                        <a:pt x="966548" y="274765"/>
                        <a:pt x="951263" y="274947"/>
                        <a:pt x="939285" y="267760"/>
                      </a:cubicBezTo>
                      <a:cubicBezTo>
                        <a:pt x="928571" y="261332"/>
                        <a:pt x="923495" y="247683"/>
                        <a:pt x="912781" y="241255"/>
                      </a:cubicBezTo>
                      <a:cubicBezTo>
                        <a:pt x="900803" y="234068"/>
                        <a:pt x="886456" y="231841"/>
                        <a:pt x="873024" y="228003"/>
                      </a:cubicBezTo>
                      <a:cubicBezTo>
                        <a:pt x="794122" y="205460"/>
                        <a:pt x="830484" y="220269"/>
                        <a:pt x="727250" y="201499"/>
                      </a:cubicBezTo>
                      <a:cubicBezTo>
                        <a:pt x="709331" y="198241"/>
                        <a:pt x="691911" y="192664"/>
                        <a:pt x="674242" y="188247"/>
                      </a:cubicBezTo>
                      <a:cubicBezTo>
                        <a:pt x="590372" y="202225"/>
                        <a:pt x="621599" y="201499"/>
                        <a:pt x="581477" y="201499"/>
                      </a:cubicBezTo>
                    </a:path>
                  </a:pathLst>
                </a:custGeom>
                <a:solidFill>
                  <a:srgbClr val="FF66F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</p:grpSp>
          <p:sp>
            <p:nvSpPr>
              <p:cNvPr id="680" name="正方形/長方形 679"/>
              <p:cNvSpPr/>
              <p:nvPr/>
            </p:nvSpPr>
            <p:spPr>
              <a:xfrm>
                <a:off x="3211081" y="1525873"/>
                <a:ext cx="3110384" cy="1353091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ja-JP" altLang="en-US" sz="2000" b="0" cap="none" spc="0" dirty="0" smtClean="0">
                    <a:ln w="18415" cmpd="sng">
                      <a:solidFill>
                        <a:sysClr val="windowText" lastClr="000000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</a:rPr>
                  <a:t>もんだい</a:t>
                </a:r>
                <a:endParaRPr lang="ja-JP" altLang="en-US" sz="2000" b="0" cap="none" spc="0" dirty="0">
                  <a:ln w="18415" cmpd="sng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535" name="グループ化 534"/>
            <p:cNvGrpSpPr/>
            <p:nvPr/>
          </p:nvGrpSpPr>
          <p:grpSpPr>
            <a:xfrm>
              <a:off x="7182228" y="1800864"/>
              <a:ext cx="1455374" cy="1384722"/>
              <a:chOff x="2744777" y="1484784"/>
              <a:chExt cx="4050390" cy="4682851"/>
            </a:xfrm>
          </p:grpSpPr>
          <p:grpSp>
            <p:nvGrpSpPr>
              <p:cNvPr id="666" name="グループ化 665"/>
              <p:cNvGrpSpPr/>
              <p:nvPr/>
            </p:nvGrpSpPr>
            <p:grpSpPr>
              <a:xfrm>
                <a:off x="2744777" y="1484784"/>
                <a:ext cx="4050390" cy="4682851"/>
                <a:chOff x="2668961" y="1844824"/>
                <a:chExt cx="4050390" cy="4682851"/>
              </a:xfrm>
            </p:grpSpPr>
            <p:sp>
              <p:nvSpPr>
                <p:cNvPr id="671" name="フリーフォーム 670"/>
                <p:cNvSpPr/>
                <p:nvPr/>
              </p:nvSpPr>
              <p:spPr>
                <a:xfrm>
                  <a:off x="2668961" y="1844824"/>
                  <a:ext cx="4050390" cy="4682851"/>
                </a:xfrm>
                <a:custGeom>
                  <a:avLst/>
                  <a:gdLst>
                    <a:gd name="connsiteX0" fmla="*/ 1277497 w 4050390"/>
                    <a:gd name="connsiteY0" fmla="*/ 35515 h 4334120"/>
                    <a:gd name="connsiteX1" fmla="*/ 747410 w 4050390"/>
                    <a:gd name="connsiteY1" fmla="*/ 287306 h 4334120"/>
                    <a:gd name="connsiteX2" fmla="*/ 349845 w 4050390"/>
                    <a:gd name="connsiteY2" fmla="*/ 936663 h 4334120"/>
                    <a:gd name="connsiteX3" fmla="*/ 190819 w 4050390"/>
                    <a:gd name="connsiteY3" fmla="*/ 2672698 h 4334120"/>
                    <a:gd name="connsiteX4" fmla="*/ 204071 w 4050390"/>
                    <a:gd name="connsiteY4" fmla="*/ 4209950 h 4334120"/>
                    <a:gd name="connsiteX5" fmla="*/ 270332 w 4050390"/>
                    <a:gd name="connsiteY5" fmla="*/ 4249706 h 4334120"/>
                    <a:gd name="connsiteX6" fmla="*/ 3649637 w 4050390"/>
                    <a:gd name="connsiteY6" fmla="*/ 4302715 h 4334120"/>
                    <a:gd name="connsiteX7" fmla="*/ 4020697 w 4050390"/>
                    <a:gd name="connsiteY7" fmla="*/ 4249706 h 4334120"/>
                    <a:gd name="connsiteX8" fmla="*/ 3967689 w 4050390"/>
                    <a:gd name="connsiteY8" fmla="*/ 4156941 h 4334120"/>
                    <a:gd name="connsiteX9" fmla="*/ 3914680 w 4050390"/>
                    <a:gd name="connsiteY9" fmla="*/ 2526924 h 4334120"/>
                    <a:gd name="connsiteX10" fmla="*/ 3768906 w 4050390"/>
                    <a:gd name="connsiteY10" fmla="*/ 578854 h 4334120"/>
                    <a:gd name="connsiteX11" fmla="*/ 2152141 w 4050390"/>
                    <a:gd name="connsiteY11" fmla="*/ 22263 h 4334120"/>
                    <a:gd name="connsiteX12" fmla="*/ 1065463 w 4050390"/>
                    <a:gd name="connsiteY12" fmla="*/ 101776 h 4334120"/>
                    <a:gd name="connsiteX13" fmla="*/ 1065463 w 4050390"/>
                    <a:gd name="connsiteY13" fmla="*/ 101776 h 43341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4050390" h="4334120">
                      <a:moveTo>
                        <a:pt x="1277497" y="35515"/>
                      </a:moveTo>
                      <a:cubicBezTo>
                        <a:pt x="1089758" y="86315"/>
                        <a:pt x="902019" y="137115"/>
                        <a:pt x="747410" y="287306"/>
                      </a:cubicBezTo>
                      <a:cubicBezTo>
                        <a:pt x="592801" y="437497"/>
                        <a:pt x="442610" y="539098"/>
                        <a:pt x="349845" y="936663"/>
                      </a:cubicBezTo>
                      <a:cubicBezTo>
                        <a:pt x="257080" y="1334228"/>
                        <a:pt x="215115" y="2127150"/>
                        <a:pt x="190819" y="2672698"/>
                      </a:cubicBezTo>
                      <a:cubicBezTo>
                        <a:pt x="166523" y="3218246"/>
                        <a:pt x="190819" y="3947115"/>
                        <a:pt x="204071" y="4209950"/>
                      </a:cubicBezTo>
                      <a:cubicBezTo>
                        <a:pt x="217323" y="4472785"/>
                        <a:pt x="-303929" y="4234245"/>
                        <a:pt x="270332" y="4249706"/>
                      </a:cubicBezTo>
                      <a:cubicBezTo>
                        <a:pt x="844593" y="4265167"/>
                        <a:pt x="3024576" y="4302715"/>
                        <a:pt x="3649637" y="4302715"/>
                      </a:cubicBezTo>
                      <a:cubicBezTo>
                        <a:pt x="4274698" y="4302715"/>
                        <a:pt x="3967688" y="4274002"/>
                        <a:pt x="4020697" y="4249706"/>
                      </a:cubicBezTo>
                      <a:cubicBezTo>
                        <a:pt x="4073706" y="4225410"/>
                        <a:pt x="3985359" y="4444071"/>
                        <a:pt x="3967689" y="4156941"/>
                      </a:cubicBezTo>
                      <a:cubicBezTo>
                        <a:pt x="3950020" y="3869811"/>
                        <a:pt x="3947811" y="3123272"/>
                        <a:pt x="3914680" y="2526924"/>
                      </a:cubicBezTo>
                      <a:cubicBezTo>
                        <a:pt x="3881550" y="1930576"/>
                        <a:pt x="4062663" y="996298"/>
                        <a:pt x="3768906" y="578854"/>
                      </a:cubicBezTo>
                      <a:cubicBezTo>
                        <a:pt x="3475150" y="161411"/>
                        <a:pt x="2602715" y="101776"/>
                        <a:pt x="2152141" y="22263"/>
                      </a:cubicBezTo>
                      <a:cubicBezTo>
                        <a:pt x="1701567" y="-57250"/>
                        <a:pt x="1065463" y="101776"/>
                        <a:pt x="1065463" y="101776"/>
                      </a:cubicBezTo>
                      <a:lnTo>
                        <a:pt x="1065463" y="101776"/>
                      </a:lnTo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672" name="円/楕円 671"/>
                <p:cNvSpPr/>
                <p:nvPr/>
              </p:nvSpPr>
              <p:spPr>
                <a:xfrm>
                  <a:off x="3539968" y="2708920"/>
                  <a:ext cx="864096" cy="864096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673" name="弦 672"/>
                <p:cNvSpPr/>
                <p:nvPr/>
              </p:nvSpPr>
              <p:spPr>
                <a:xfrm rot="17413514">
                  <a:off x="3511875" y="2740803"/>
                  <a:ext cx="863204" cy="848977"/>
                </a:xfrm>
                <a:prstGeom prst="chord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674" name="円/楕円 673"/>
                <p:cNvSpPr/>
                <p:nvPr/>
              </p:nvSpPr>
              <p:spPr>
                <a:xfrm>
                  <a:off x="4913988" y="2708920"/>
                  <a:ext cx="864096" cy="864096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675" name="弦 674"/>
                <p:cNvSpPr/>
                <p:nvPr/>
              </p:nvSpPr>
              <p:spPr>
                <a:xfrm rot="17413514">
                  <a:off x="4885895" y="2740803"/>
                  <a:ext cx="863204" cy="848977"/>
                </a:xfrm>
                <a:prstGeom prst="chord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676" name="円/楕円 675"/>
                <p:cNvSpPr/>
                <p:nvPr/>
              </p:nvSpPr>
              <p:spPr>
                <a:xfrm>
                  <a:off x="3779912" y="2996952"/>
                  <a:ext cx="360040" cy="28803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677" name="円/楕円 676"/>
                <p:cNvSpPr/>
                <p:nvPr/>
              </p:nvSpPr>
              <p:spPr>
                <a:xfrm>
                  <a:off x="5137477" y="3021275"/>
                  <a:ext cx="360040" cy="28803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</p:grpSp>
          <p:grpSp>
            <p:nvGrpSpPr>
              <p:cNvPr id="667" name="グループ化 666"/>
              <p:cNvGrpSpPr/>
              <p:nvPr/>
            </p:nvGrpSpPr>
            <p:grpSpPr>
              <a:xfrm>
                <a:off x="4333282" y="3948385"/>
                <a:ext cx="880011" cy="701173"/>
                <a:chOff x="4109793" y="3844323"/>
                <a:chExt cx="1216771" cy="701173"/>
              </a:xfrm>
            </p:grpSpPr>
            <p:sp>
              <p:nvSpPr>
                <p:cNvPr id="669" name="フリーフォーム 668"/>
                <p:cNvSpPr/>
                <p:nvPr/>
              </p:nvSpPr>
              <p:spPr>
                <a:xfrm>
                  <a:off x="4109793" y="4052449"/>
                  <a:ext cx="1204329" cy="493047"/>
                </a:xfrm>
                <a:custGeom>
                  <a:avLst/>
                  <a:gdLst>
                    <a:gd name="connsiteX0" fmla="*/ 700746 w 1204329"/>
                    <a:gd name="connsiteY0" fmla="*/ 188247 h 493047"/>
                    <a:gd name="connsiteX1" fmla="*/ 528468 w 1204329"/>
                    <a:gd name="connsiteY1" fmla="*/ 201499 h 493047"/>
                    <a:gd name="connsiteX2" fmla="*/ 448955 w 1204329"/>
                    <a:gd name="connsiteY2" fmla="*/ 228003 h 493047"/>
                    <a:gd name="connsiteX3" fmla="*/ 369442 w 1204329"/>
                    <a:gd name="connsiteY3" fmla="*/ 281012 h 493047"/>
                    <a:gd name="connsiteX4" fmla="*/ 303181 w 1204329"/>
                    <a:gd name="connsiteY4" fmla="*/ 334021 h 493047"/>
                    <a:gd name="connsiteX5" fmla="*/ 236920 w 1204329"/>
                    <a:gd name="connsiteY5" fmla="*/ 400281 h 493047"/>
                    <a:gd name="connsiteX6" fmla="*/ 170659 w 1204329"/>
                    <a:gd name="connsiteY6" fmla="*/ 440038 h 493047"/>
                    <a:gd name="connsiteX7" fmla="*/ 130903 w 1204329"/>
                    <a:gd name="connsiteY7" fmla="*/ 466542 h 493047"/>
                    <a:gd name="connsiteX8" fmla="*/ 51390 w 1204329"/>
                    <a:gd name="connsiteY8" fmla="*/ 493047 h 493047"/>
                    <a:gd name="connsiteX9" fmla="*/ 24885 w 1204329"/>
                    <a:gd name="connsiteY9" fmla="*/ 347273 h 493047"/>
                    <a:gd name="connsiteX10" fmla="*/ 64642 w 1204329"/>
                    <a:gd name="connsiteY10" fmla="*/ 281012 h 493047"/>
                    <a:gd name="connsiteX11" fmla="*/ 91146 w 1204329"/>
                    <a:gd name="connsiteY11" fmla="*/ 241255 h 493047"/>
                    <a:gd name="connsiteX12" fmla="*/ 170659 w 1204329"/>
                    <a:gd name="connsiteY12" fmla="*/ 201499 h 493047"/>
                    <a:gd name="connsiteX13" fmla="*/ 250172 w 1204329"/>
                    <a:gd name="connsiteY13" fmla="*/ 135238 h 493047"/>
                    <a:gd name="connsiteX14" fmla="*/ 276677 w 1204329"/>
                    <a:gd name="connsiteY14" fmla="*/ 108734 h 493047"/>
                    <a:gd name="connsiteX15" fmla="*/ 329685 w 1204329"/>
                    <a:gd name="connsiteY15" fmla="*/ 82229 h 493047"/>
                    <a:gd name="connsiteX16" fmla="*/ 409198 w 1204329"/>
                    <a:gd name="connsiteY16" fmla="*/ 42473 h 493047"/>
                    <a:gd name="connsiteX17" fmla="*/ 448955 w 1204329"/>
                    <a:gd name="connsiteY17" fmla="*/ 15968 h 493047"/>
                    <a:gd name="connsiteX18" fmla="*/ 806764 w 1204329"/>
                    <a:gd name="connsiteY18" fmla="*/ 15968 h 493047"/>
                    <a:gd name="connsiteX19" fmla="*/ 926033 w 1204329"/>
                    <a:gd name="connsiteY19" fmla="*/ 42473 h 493047"/>
                    <a:gd name="connsiteX20" fmla="*/ 1005546 w 1204329"/>
                    <a:gd name="connsiteY20" fmla="*/ 68977 h 493047"/>
                    <a:gd name="connsiteX21" fmla="*/ 1045303 w 1204329"/>
                    <a:gd name="connsiteY21" fmla="*/ 95481 h 493047"/>
                    <a:gd name="connsiteX22" fmla="*/ 1071807 w 1204329"/>
                    <a:gd name="connsiteY22" fmla="*/ 121986 h 493047"/>
                    <a:gd name="connsiteX23" fmla="*/ 1111564 w 1204329"/>
                    <a:gd name="connsiteY23" fmla="*/ 135238 h 493047"/>
                    <a:gd name="connsiteX24" fmla="*/ 1151320 w 1204329"/>
                    <a:gd name="connsiteY24" fmla="*/ 161742 h 493047"/>
                    <a:gd name="connsiteX25" fmla="*/ 1204329 w 1204329"/>
                    <a:gd name="connsiteY25" fmla="*/ 228003 h 493047"/>
                    <a:gd name="connsiteX26" fmla="*/ 1191077 w 1204329"/>
                    <a:gd name="connsiteY26" fmla="*/ 320768 h 493047"/>
                    <a:gd name="connsiteX27" fmla="*/ 1164572 w 1204329"/>
                    <a:gd name="connsiteY27" fmla="*/ 347273 h 493047"/>
                    <a:gd name="connsiteX28" fmla="*/ 1098311 w 1204329"/>
                    <a:gd name="connsiteY28" fmla="*/ 334021 h 493047"/>
                    <a:gd name="connsiteX29" fmla="*/ 1018798 w 1204329"/>
                    <a:gd name="connsiteY29" fmla="*/ 307516 h 493047"/>
                    <a:gd name="connsiteX30" fmla="*/ 979042 w 1204329"/>
                    <a:gd name="connsiteY30" fmla="*/ 281012 h 493047"/>
                    <a:gd name="connsiteX31" fmla="*/ 939285 w 1204329"/>
                    <a:gd name="connsiteY31" fmla="*/ 267760 h 493047"/>
                    <a:gd name="connsiteX32" fmla="*/ 912781 w 1204329"/>
                    <a:gd name="connsiteY32" fmla="*/ 241255 h 493047"/>
                    <a:gd name="connsiteX33" fmla="*/ 873024 w 1204329"/>
                    <a:gd name="connsiteY33" fmla="*/ 228003 h 493047"/>
                    <a:gd name="connsiteX34" fmla="*/ 727250 w 1204329"/>
                    <a:gd name="connsiteY34" fmla="*/ 201499 h 493047"/>
                    <a:gd name="connsiteX35" fmla="*/ 674242 w 1204329"/>
                    <a:gd name="connsiteY35" fmla="*/ 188247 h 493047"/>
                    <a:gd name="connsiteX36" fmla="*/ 581477 w 1204329"/>
                    <a:gd name="connsiteY36" fmla="*/ 201499 h 493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1204329" h="493047">
                      <a:moveTo>
                        <a:pt x="700746" y="188247"/>
                      </a:moveTo>
                      <a:cubicBezTo>
                        <a:pt x="643320" y="192664"/>
                        <a:pt x="585359" y="192516"/>
                        <a:pt x="528468" y="201499"/>
                      </a:cubicBezTo>
                      <a:cubicBezTo>
                        <a:pt x="500872" y="205856"/>
                        <a:pt x="448955" y="228003"/>
                        <a:pt x="448955" y="228003"/>
                      </a:cubicBezTo>
                      <a:cubicBezTo>
                        <a:pt x="422451" y="245673"/>
                        <a:pt x="391967" y="258488"/>
                        <a:pt x="369442" y="281012"/>
                      </a:cubicBezTo>
                      <a:cubicBezTo>
                        <a:pt x="331675" y="318778"/>
                        <a:pt x="353333" y="300585"/>
                        <a:pt x="303181" y="334021"/>
                      </a:cubicBezTo>
                      <a:cubicBezTo>
                        <a:pt x="257744" y="402177"/>
                        <a:pt x="300028" y="349795"/>
                        <a:pt x="236920" y="400281"/>
                      </a:cubicBezTo>
                      <a:cubicBezTo>
                        <a:pt x="184944" y="441862"/>
                        <a:pt x="239704" y="417023"/>
                        <a:pt x="170659" y="440038"/>
                      </a:cubicBezTo>
                      <a:cubicBezTo>
                        <a:pt x="157407" y="448873"/>
                        <a:pt x="145457" y="460073"/>
                        <a:pt x="130903" y="466542"/>
                      </a:cubicBezTo>
                      <a:cubicBezTo>
                        <a:pt x="105373" y="477889"/>
                        <a:pt x="51390" y="493047"/>
                        <a:pt x="51390" y="493047"/>
                      </a:cubicBezTo>
                      <a:cubicBezTo>
                        <a:pt x="-28123" y="466541"/>
                        <a:pt x="2744" y="491194"/>
                        <a:pt x="24885" y="347273"/>
                      </a:cubicBezTo>
                      <a:cubicBezTo>
                        <a:pt x="32557" y="297406"/>
                        <a:pt x="36784" y="315834"/>
                        <a:pt x="64642" y="281012"/>
                      </a:cubicBezTo>
                      <a:cubicBezTo>
                        <a:pt x="74592" y="268575"/>
                        <a:pt x="79884" y="252517"/>
                        <a:pt x="91146" y="241255"/>
                      </a:cubicBezTo>
                      <a:cubicBezTo>
                        <a:pt x="116835" y="215566"/>
                        <a:pt x="138325" y="212277"/>
                        <a:pt x="170659" y="201499"/>
                      </a:cubicBezTo>
                      <a:cubicBezTo>
                        <a:pt x="253702" y="90775"/>
                        <a:pt x="167387" y="184908"/>
                        <a:pt x="250172" y="135238"/>
                      </a:cubicBezTo>
                      <a:cubicBezTo>
                        <a:pt x="260886" y="128810"/>
                        <a:pt x="266281" y="115665"/>
                        <a:pt x="276677" y="108734"/>
                      </a:cubicBezTo>
                      <a:cubicBezTo>
                        <a:pt x="293114" y="97776"/>
                        <a:pt x="312533" y="92030"/>
                        <a:pt x="329685" y="82229"/>
                      </a:cubicBezTo>
                      <a:cubicBezTo>
                        <a:pt x="401612" y="41128"/>
                        <a:pt x="336312" y="66768"/>
                        <a:pt x="409198" y="42473"/>
                      </a:cubicBezTo>
                      <a:cubicBezTo>
                        <a:pt x="422450" y="33638"/>
                        <a:pt x="434042" y="21561"/>
                        <a:pt x="448955" y="15968"/>
                      </a:cubicBezTo>
                      <a:cubicBezTo>
                        <a:pt x="543325" y="-19421"/>
                        <a:pt x="783320" y="14902"/>
                        <a:pt x="806764" y="15968"/>
                      </a:cubicBezTo>
                      <a:cubicBezTo>
                        <a:pt x="844585" y="23533"/>
                        <a:pt x="888610" y="31246"/>
                        <a:pt x="926033" y="42473"/>
                      </a:cubicBezTo>
                      <a:cubicBezTo>
                        <a:pt x="952793" y="50501"/>
                        <a:pt x="982300" y="53480"/>
                        <a:pt x="1005546" y="68977"/>
                      </a:cubicBezTo>
                      <a:cubicBezTo>
                        <a:pt x="1018798" y="77812"/>
                        <a:pt x="1032866" y="85531"/>
                        <a:pt x="1045303" y="95481"/>
                      </a:cubicBezTo>
                      <a:cubicBezTo>
                        <a:pt x="1055059" y="103286"/>
                        <a:pt x="1061093" y="115558"/>
                        <a:pt x="1071807" y="121986"/>
                      </a:cubicBezTo>
                      <a:cubicBezTo>
                        <a:pt x="1083785" y="129173"/>
                        <a:pt x="1098312" y="130821"/>
                        <a:pt x="1111564" y="135238"/>
                      </a:cubicBezTo>
                      <a:cubicBezTo>
                        <a:pt x="1124816" y="144073"/>
                        <a:pt x="1138883" y="151792"/>
                        <a:pt x="1151320" y="161742"/>
                      </a:cubicBezTo>
                      <a:cubicBezTo>
                        <a:pt x="1178293" y="183321"/>
                        <a:pt x="1184651" y="198487"/>
                        <a:pt x="1204329" y="228003"/>
                      </a:cubicBezTo>
                      <a:cubicBezTo>
                        <a:pt x="1199912" y="258925"/>
                        <a:pt x="1200955" y="291135"/>
                        <a:pt x="1191077" y="320768"/>
                      </a:cubicBezTo>
                      <a:cubicBezTo>
                        <a:pt x="1187126" y="332621"/>
                        <a:pt x="1176941" y="345506"/>
                        <a:pt x="1164572" y="347273"/>
                      </a:cubicBezTo>
                      <a:cubicBezTo>
                        <a:pt x="1142274" y="350459"/>
                        <a:pt x="1120042" y="339948"/>
                        <a:pt x="1098311" y="334021"/>
                      </a:cubicBezTo>
                      <a:cubicBezTo>
                        <a:pt x="1071357" y="326670"/>
                        <a:pt x="1018798" y="307516"/>
                        <a:pt x="1018798" y="307516"/>
                      </a:cubicBezTo>
                      <a:cubicBezTo>
                        <a:pt x="1005546" y="298681"/>
                        <a:pt x="993288" y="288135"/>
                        <a:pt x="979042" y="281012"/>
                      </a:cubicBezTo>
                      <a:cubicBezTo>
                        <a:pt x="966548" y="274765"/>
                        <a:pt x="951263" y="274947"/>
                        <a:pt x="939285" y="267760"/>
                      </a:cubicBezTo>
                      <a:cubicBezTo>
                        <a:pt x="928571" y="261332"/>
                        <a:pt x="923495" y="247683"/>
                        <a:pt x="912781" y="241255"/>
                      </a:cubicBezTo>
                      <a:cubicBezTo>
                        <a:pt x="900803" y="234068"/>
                        <a:pt x="886456" y="231841"/>
                        <a:pt x="873024" y="228003"/>
                      </a:cubicBezTo>
                      <a:cubicBezTo>
                        <a:pt x="794122" y="205460"/>
                        <a:pt x="830484" y="220269"/>
                        <a:pt x="727250" y="201499"/>
                      </a:cubicBezTo>
                      <a:cubicBezTo>
                        <a:pt x="709331" y="198241"/>
                        <a:pt x="691911" y="192664"/>
                        <a:pt x="674242" y="188247"/>
                      </a:cubicBezTo>
                      <a:cubicBezTo>
                        <a:pt x="590372" y="202225"/>
                        <a:pt x="621599" y="201499"/>
                        <a:pt x="581477" y="201499"/>
                      </a:cubicBezTo>
                    </a:path>
                  </a:pathLst>
                </a:custGeom>
                <a:solidFill>
                  <a:srgbClr val="FF66F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670" name="フリーフォーム 669"/>
                <p:cNvSpPr/>
                <p:nvPr/>
              </p:nvSpPr>
              <p:spPr>
                <a:xfrm>
                  <a:off x="4122235" y="3844323"/>
                  <a:ext cx="1204329" cy="493047"/>
                </a:xfrm>
                <a:custGeom>
                  <a:avLst/>
                  <a:gdLst>
                    <a:gd name="connsiteX0" fmla="*/ 700746 w 1204329"/>
                    <a:gd name="connsiteY0" fmla="*/ 188247 h 493047"/>
                    <a:gd name="connsiteX1" fmla="*/ 528468 w 1204329"/>
                    <a:gd name="connsiteY1" fmla="*/ 201499 h 493047"/>
                    <a:gd name="connsiteX2" fmla="*/ 448955 w 1204329"/>
                    <a:gd name="connsiteY2" fmla="*/ 228003 h 493047"/>
                    <a:gd name="connsiteX3" fmla="*/ 369442 w 1204329"/>
                    <a:gd name="connsiteY3" fmla="*/ 281012 h 493047"/>
                    <a:gd name="connsiteX4" fmla="*/ 303181 w 1204329"/>
                    <a:gd name="connsiteY4" fmla="*/ 334021 h 493047"/>
                    <a:gd name="connsiteX5" fmla="*/ 236920 w 1204329"/>
                    <a:gd name="connsiteY5" fmla="*/ 400281 h 493047"/>
                    <a:gd name="connsiteX6" fmla="*/ 170659 w 1204329"/>
                    <a:gd name="connsiteY6" fmla="*/ 440038 h 493047"/>
                    <a:gd name="connsiteX7" fmla="*/ 130903 w 1204329"/>
                    <a:gd name="connsiteY7" fmla="*/ 466542 h 493047"/>
                    <a:gd name="connsiteX8" fmla="*/ 51390 w 1204329"/>
                    <a:gd name="connsiteY8" fmla="*/ 493047 h 493047"/>
                    <a:gd name="connsiteX9" fmla="*/ 24885 w 1204329"/>
                    <a:gd name="connsiteY9" fmla="*/ 347273 h 493047"/>
                    <a:gd name="connsiteX10" fmla="*/ 64642 w 1204329"/>
                    <a:gd name="connsiteY10" fmla="*/ 281012 h 493047"/>
                    <a:gd name="connsiteX11" fmla="*/ 91146 w 1204329"/>
                    <a:gd name="connsiteY11" fmla="*/ 241255 h 493047"/>
                    <a:gd name="connsiteX12" fmla="*/ 170659 w 1204329"/>
                    <a:gd name="connsiteY12" fmla="*/ 201499 h 493047"/>
                    <a:gd name="connsiteX13" fmla="*/ 250172 w 1204329"/>
                    <a:gd name="connsiteY13" fmla="*/ 135238 h 493047"/>
                    <a:gd name="connsiteX14" fmla="*/ 276677 w 1204329"/>
                    <a:gd name="connsiteY14" fmla="*/ 108734 h 493047"/>
                    <a:gd name="connsiteX15" fmla="*/ 329685 w 1204329"/>
                    <a:gd name="connsiteY15" fmla="*/ 82229 h 493047"/>
                    <a:gd name="connsiteX16" fmla="*/ 409198 w 1204329"/>
                    <a:gd name="connsiteY16" fmla="*/ 42473 h 493047"/>
                    <a:gd name="connsiteX17" fmla="*/ 448955 w 1204329"/>
                    <a:gd name="connsiteY17" fmla="*/ 15968 h 493047"/>
                    <a:gd name="connsiteX18" fmla="*/ 806764 w 1204329"/>
                    <a:gd name="connsiteY18" fmla="*/ 15968 h 493047"/>
                    <a:gd name="connsiteX19" fmla="*/ 926033 w 1204329"/>
                    <a:gd name="connsiteY19" fmla="*/ 42473 h 493047"/>
                    <a:gd name="connsiteX20" fmla="*/ 1005546 w 1204329"/>
                    <a:gd name="connsiteY20" fmla="*/ 68977 h 493047"/>
                    <a:gd name="connsiteX21" fmla="*/ 1045303 w 1204329"/>
                    <a:gd name="connsiteY21" fmla="*/ 95481 h 493047"/>
                    <a:gd name="connsiteX22" fmla="*/ 1071807 w 1204329"/>
                    <a:gd name="connsiteY22" fmla="*/ 121986 h 493047"/>
                    <a:gd name="connsiteX23" fmla="*/ 1111564 w 1204329"/>
                    <a:gd name="connsiteY23" fmla="*/ 135238 h 493047"/>
                    <a:gd name="connsiteX24" fmla="*/ 1151320 w 1204329"/>
                    <a:gd name="connsiteY24" fmla="*/ 161742 h 493047"/>
                    <a:gd name="connsiteX25" fmla="*/ 1204329 w 1204329"/>
                    <a:gd name="connsiteY25" fmla="*/ 228003 h 493047"/>
                    <a:gd name="connsiteX26" fmla="*/ 1191077 w 1204329"/>
                    <a:gd name="connsiteY26" fmla="*/ 320768 h 493047"/>
                    <a:gd name="connsiteX27" fmla="*/ 1164572 w 1204329"/>
                    <a:gd name="connsiteY27" fmla="*/ 347273 h 493047"/>
                    <a:gd name="connsiteX28" fmla="*/ 1098311 w 1204329"/>
                    <a:gd name="connsiteY28" fmla="*/ 334021 h 493047"/>
                    <a:gd name="connsiteX29" fmla="*/ 1018798 w 1204329"/>
                    <a:gd name="connsiteY29" fmla="*/ 307516 h 493047"/>
                    <a:gd name="connsiteX30" fmla="*/ 979042 w 1204329"/>
                    <a:gd name="connsiteY30" fmla="*/ 281012 h 493047"/>
                    <a:gd name="connsiteX31" fmla="*/ 939285 w 1204329"/>
                    <a:gd name="connsiteY31" fmla="*/ 267760 h 493047"/>
                    <a:gd name="connsiteX32" fmla="*/ 912781 w 1204329"/>
                    <a:gd name="connsiteY32" fmla="*/ 241255 h 493047"/>
                    <a:gd name="connsiteX33" fmla="*/ 873024 w 1204329"/>
                    <a:gd name="connsiteY33" fmla="*/ 228003 h 493047"/>
                    <a:gd name="connsiteX34" fmla="*/ 727250 w 1204329"/>
                    <a:gd name="connsiteY34" fmla="*/ 201499 h 493047"/>
                    <a:gd name="connsiteX35" fmla="*/ 674242 w 1204329"/>
                    <a:gd name="connsiteY35" fmla="*/ 188247 h 493047"/>
                    <a:gd name="connsiteX36" fmla="*/ 581477 w 1204329"/>
                    <a:gd name="connsiteY36" fmla="*/ 201499 h 493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1204329" h="493047">
                      <a:moveTo>
                        <a:pt x="700746" y="188247"/>
                      </a:moveTo>
                      <a:cubicBezTo>
                        <a:pt x="643320" y="192664"/>
                        <a:pt x="585359" y="192516"/>
                        <a:pt x="528468" y="201499"/>
                      </a:cubicBezTo>
                      <a:cubicBezTo>
                        <a:pt x="500872" y="205856"/>
                        <a:pt x="448955" y="228003"/>
                        <a:pt x="448955" y="228003"/>
                      </a:cubicBezTo>
                      <a:cubicBezTo>
                        <a:pt x="422451" y="245673"/>
                        <a:pt x="391967" y="258488"/>
                        <a:pt x="369442" y="281012"/>
                      </a:cubicBezTo>
                      <a:cubicBezTo>
                        <a:pt x="331675" y="318778"/>
                        <a:pt x="353333" y="300585"/>
                        <a:pt x="303181" y="334021"/>
                      </a:cubicBezTo>
                      <a:cubicBezTo>
                        <a:pt x="257744" y="402177"/>
                        <a:pt x="300028" y="349795"/>
                        <a:pt x="236920" y="400281"/>
                      </a:cubicBezTo>
                      <a:cubicBezTo>
                        <a:pt x="184944" y="441862"/>
                        <a:pt x="239704" y="417023"/>
                        <a:pt x="170659" y="440038"/>
                      </a:cubicBezTo>
                      <a:cubicBezTo>
                        <a:pt x="157407" y="448873"/>
                        <a:pt x="145457" y="460073"/>
                        <a:pt x="130903" y="466542"/>
                      </a:cubicBezTo>
                      <a:cubicBezTo>
                        <a:pt x="105373" y="477889"/>
                        <a:pt x="51390" y="493047"/>
                        <a:pt x="51390" y="493047"/>
                      </a:cubicBezTo>
                      <a:cubicBezTo>
                        <a:pt x="-28123" y="466541"/>
                        <a:pt x="2744" y="491194"/>
                        <a:pt x="24885" y="347273"/>
                      </a:cubicBezTo>
                      <a:cubicBezTo>
                        <a:pt x="32557" y="297406"/>
                        <a:pt x="36784" y="315834"/>
                        <a:pt x="64642" y="281012"/>
                      </a:cubicBezTo>
                      <a:cubicBezTo>
                        <a:pt x="74592" y="268575"/>
                        <a:pt x="79884" y="252517"/>
                        <a:pt x="91146" y="241255"/>
                      </a:cubicBezTo>
                      <a:cubicBezTo>
                        <a:pt x="116835" y="215566"/>
                        <a:pt x="138325" y="212277"/>
                        <a:pt x="170659" y="201499"/>
                      </a:cubicBezTo>
                      <a:cubicBezTo>
                        <a:pt x="253702" y="90775"/>
                        <a:pt x="167387" y="184908"/>
                        <a:pt x="250172" y="135238"/>
                      </a:cubicBezTo>
                      <a:cubicBezTo>
                        <a:pt x="260886" y="128810"/>
                        <a:pt x="266281" y="115665"/>
                        <a:pt x="276677" y="108734"/>
                      </a:cubicBezTo>
                      <a:cubicBezTo>
                        <a:pt x="293114" y="97776"/>
                        <a:pt x="312533" y="92030"/>
                        <a:pt x="329685" y="82229"/>
                      </a:cubicBezTo>
                      <a:cubicBezTo>
                        <a:pt x="401612" y="41128"/>
                        <a:pt x="336312" y="66768"/>
                        <a:pt x="409198" y="42473"/>
                      </a:cubicBezTo>
                      <a:cubicBezTo>
                        <a:pt x="422450" y="33638"/>
                        <a:pt x="434042" y="21561"/>
                        <a:pt x="448955" y="15968"/>
                      </a:cubicBezTo>
                      <a:cubicBezTo>
                        <a:pt x="543325" y="-19421"/>
                        <a:pt x="783320" y="14902"/>
                        <a:pt x="806764" y="15968"/>
                      </a:cubicBezTo>
                      <a:cubicBezTo>
                        <a:pt x="844585" y="23533"/>
                        <a:pt x="888610" y="31246"/>
                        <a:pt x="926033" y="42473"/>
                      </a:cubicBezTo>
                      <a:cubicBezTo>
                        <a:pt x="952793" y="50501"/>
                        <a:pt x="982300" y="53480"/>
                        <a:pt x="1005546" y="68977"/>
                      </a:cubicBezTo>
                      <a:cubicBezTo>
                        <a:pt x="1018798" y="77812"/>
                        <a:pt x="1032866" y="85531"/>
                        <a:pt x="1045303" y="95481"/>
                      </a:cubicBezTo>
                      <a:cubicBezTo>
                        <a:pt x="1055059" y="103286"/>
                        <a:pt x="1061093" y="115558"/>
                        <a:pt x="1071807" y="121986"/>
                      </a:cubicBezTo>
                      <a:cubicBezTo>
                        <a:pt x="1083785" y="129173"/>
                        <a:pt x="1098312" y="130821"/>
                        <a:pt x="1111564" y="135238"/>
                      </a:cubicBezTo>
                      <a:cubicBezTo>
                        <a:pt x="1124816" y="144073"/>
                        <a:pt x="1138883" y="151792"/>
                        <a:pt x="1151320" y="161742"/>
                      </a:cubicBezTo>
                      <a:cubicBezTo>
                        <a:pt x="1178293" y="183321"/>
                        <a:pt x="1184651" y="198487"/>
                        <a:pt x="1204329" y="228003"/>
                      </a:cubicBezTo>
                      <a:cubicBezTo>
                        <a:pt x="1199912" y="258925"/>
                        <a:pt x="1200955" y="291135"/>
                        <a:pt x="1191077" y="320768"/>
                      </a:cubicBezTo>
                      <a:cubicBezTo>
                        <a:pt x="1187126" y="332621"/>
                        <a:pt x="1176941" y="345506"/>
                        <a:pt x="1164572" y="347273"/>
                      </a:cubicBezTo>
                      <a:cubicBezTo>
                        <a:pt x="1142274" y="350459"/>
                        <a:pt x="1120042" y="339948"/>
                        <a:pt x="1098311" y="334021"/>
                      </a:cubicBezTo>
                      <a:cubicBezTo>
                        <a:pt x="1071357" y="326670"/>
                        <a:pt x="1018798" y="307516"/>
                        <a:pt x="1018798" y="307516"/>
                      </a:cubicBezTo>
                      <a:cubicBezTo>
                        <a:pt x="1005546" y="298681"/>
                        <a:pt x="993288" y="288135"/>
                        <a:pt x="979042" y="281012"/>
                      </a:cubicBezTo>
                      <a:cubicBezTo>
                        <a:pt x="966548" y="274765"/>
                        <a:pt x="951263" y="274947"/>
                        <a:pt x="939285" y="267760"/>
                      </a:cubicBezTo>
                      <a:cubicBezTo>
                        <a:pt x="928571" y="261332"/>
                        <a:pt x="923495" y="247683"/>
                        <a:pt x="912781" y="241255"/>
                      </a:cubicBezTo>
                      <a:cubicBezTo>
                        <a:pt x="900803" y="234068"/>
                        <a:pt x="886456" y="231841"/>
                        <a:pt x="873024" y="228003"/>
                      </a:cubicBezTo>
                      <a:cubicBezTo>
                        <a:pt x="794122" y="205460"/>
                        <a:pt x="830484" y="220269"/>
                        <a:pt x="727250" y="201499"/>
                      </a:cubicBezTo>
                      <a:cubicBezTo>
                        <a:pt x="709331" y="198241"/>
                        <a:pt x="691911" y="192664"/>
                        <a:pt x="674242" y="188247"/>
                      </a:cubicBezTo>
                      <a:cubicBezTo>
                        <a:pt x="590372" y="202225"/>
                        <a:pt x="621599" y="201499"/>
                        <a:pt x="581477" y="201499"/>
                      </a:cubicBezTo>
                    </a:path>
                  </a:pathLst>
                </a:custGeom>
                <a:solidFill>
                  <a:srgbClr val="FF66F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</p:grpSp>
          <p:sp>
            <p:nvSpPr>
              <p:cNvPr id="668" name="正方形/長方形 667"/>
              <p:cNvSpPr/>
              <p:nvPr/>
            </p:nvSpPr>
            <p:spPr>
              <a:xfrm>
                <a:off x="3211081" y="1525873"/>
                <a:ext cx="3110384" cy="1353091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ja-JP" altLang="en-US" sz="2000" b="0" cap="none" spc="0" dirty="0" smtClean="0">
                    <a:ln w="18415" cmpd="sng">
                      <a:solidFill>
                        <a:sysClr val="windowText" lastClr="000000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</a:rPr>
                  <a:t>もんだい</a:t>
                </a:r>
                <a:endParaRPr lang="ja-JP" altLang="en-US" sz="2000" b="0" cap="none" spc="0" dirty="0">
                  <a:ln w="18415" cmpd="sng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536" name="グループ化 535"/>
            <p:cNvGrpSpPr/>
            <p:nvPr/>
          </p:nvGrpSpPr>
          <p:grpSpPr>
            <a:xfrm>
              <a:off x="321431" y="3426016"/>
              <a:ext cx="1455374" cy="1384722"/>
              <a:chOff x="2744777" y="1484784"/>
              <a:chExt cx="4050390" cy="4682851"/>
            </a:xfrm>
          </p:grpSpPr>
          <p:grpSp>
            <p:nvGrpSpPr>
              <p:cNvPr id="654" name="グループ化 653"/>
              <p:cNvGrpSpPr/>
              <p:nvPr/>
            </p:nvGrpSpPr>
            <p:grpSpPr>
              <a:xfrm>
                <a:off x="2744777" y="1484784"/>
                <a:ext cx="4050390" cy="4682851"/>
                <a:chOff x="2668961" y="1844824"/>
                <a:chExt cx="4050390" cy="4682851"/>
              </a:xfrm>
            </p:grpSpPr>
            <p:sp>
              <p:nvSpPr>
                <p:cNvPr id="659" name="フリーフォーム 658"/>
                <p:cNvSpPr/>
                <p:nvPr/>
              </p:nvSpPr>
              <p:spPr>
                <a:xfrm>
                  <a:off x="2668961" y="1844824"/>
                  <a:ext cx="4050390" cy="4682851"/>
                </a:xfrm>
                <a:custGeom>
                  <a:avLst/>
                  <a:gdLst>
                    <a:gd name="connsiteX0" fmla="*/ 1277497 w 4050390"/>
                    <a:gd name="connsiteY0" fmla="*/ 35515 h 4334120"/>
                    <a:gd name="connsiteX1" fmla="*/ 747410 w 4050390"/>
                    <a:gd name="connsiteY1" fmla="*/ 287306 h 4334120"/>
                    <a:gd name="connsiteX2" fmla="*/ 349845 w 4050390"/>
                    <a:gd name="connsiteY2" fmla="*/ 936663 h 4334120"/>
                    <a:gd name="connsiteX3" fmla="*/ 190819 w 4050390"/>
                    <a:gd name="connsiteY3" fmla="*/ 2672698 h 4334120"/>
                    <a:gd name="connsiteX4" fmla="*/ 204071 w 4050390"/>
                    <a:gd name="connsiteY4" fmla="*/ 4209950 h 4334120"/>
                    <a:gd name="connsiteX5" fmla="*/ 270332 w 4050390"/>
                    <a:gd name="connsiteY5" fmla="*/ 4249706 h 4334120"/>
                    <a:gd name="connsiteX6" fmla="*/ 3649637 w 4050390"/>
                    <a:gd name="connsiteY6" fmla="*/ 4302715 h 4334120"/>
                    <a:gd name="connsiteX7" fmla="*/ 4020697 w 4050390"/>
                    <a:gd name="connsiteY7" fmla="*/ 4249706 h 4334120"/>
                    <a:gd name="connsiteX8" fmla="*/ 3967689 w 4050390"/>
                    <a:gd name="connsiteY8" fmla="*/ 4156941 h 4334120"/>
                    <a:gd name="connsiteX9" fmla="*/ 3914680 w 4050390"/>
                    <a:gd name="connsiteY9" fmla="*/ 2526924 h 4334120"/>
                    <a:gd name="connsiteX10" fmla="*/ 3768906 w 4050390"/>
                    <a:gd name="connsiteY10" fmla="*/ 578854 h 4334120"/>
                    <a:gd name="connsiteX11" fmla="*/ 2152141 w 4050390"/>
                    <a:gd name="connsiteY11" fmla="*/ 22263 h 4334120"/>
                    <a:gd name="connsiteX12" fmla="*/ 1065463 w 4050390"/>
                    <a:gd name="connsiteY12" fmla="*/ 101776 h 4334120"/>
                    <a:gd name="connsiteX13" fmla="*/ 1065463 w 4050390"/>
                    <a:gd name="connsiteY13" fmla="*/ 101776 h 43341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4050390" h="4334120">
                      <a:moveTo>
                        <a:pt x="1277497" y="35515"/>
                      </a:moveTo>
                      <a:cubicBezTo>
                        <a:pt x="1089758" y="86315"/>
                        <a:pt x="902019" y="137115"/>
                        <a:pt x="747410" y="287306"/>
                      </a:cubicBezTo>
                      <a:cubicBezTo>
                        <a:pt x="592801" y="437497"/>
                        <a:pt x="442610" y="539098"/>
                        <a:pt x="349845" y="936663"/>
                      </a:cubicBezTo>
                      <a:cubicBezTo>
                        <a:pt x="257080" y="1334228"/>
                        <a:pt x="215115" y="2127150"/>
                        <a:pt x="190819" y="2672698"/>
                      </a:cubicBezTo>
                      <a:cubicBezTo>
                        <a:pt x="166523" y="3218246"/>
                        <a:pt x="190819" y="3947115"/>
                        <a:pt x="204071" y="4209950"/>
                      </a:cubicBezTo>
                      <a:cubicBezTo>
                        <a:pt x="217323" y="4472785"/>
                        <a:pt x="-303929" y="4234245"/>
                        <a:pt x="270332" y="4249706"/>
                      </a:cubicBezTo>
                      <a:cubicBezTo>
                        <a:pt x="844593" y="4265167"/>
                        <a:pt x="3024576" y="4302715"/>
                        <a:pt x="3649637" y="4302715"/>
                      </a:cubicBezTo>
                      <a:cubicBezTo>
                        <a:pt x="4274698" y="4302715"/>
                        <a:pt x="3967688" y="4274002"/>
                        <a:pt x="4020697" y="4249706"/>
                      </a:cubicBezTo>
                      <a:cubicBezTo>
                        <a:pt x="4073706" y="4225410"/>
                        <a:pt x="3985359" y="4444071"/>
                        <a:pt x="3967689" y="4156941"/>
                      </a:cubicBezTo>
                      <a:cubicBezTo>
                        <a:pt x="3950020" y="3869811"/>
                        <a:pt x="3947811" y="3123272"/>
                        <a:pt x="3914680" y="2526924"/>
                      </a:cubicBezTo>
                      <a:cubicBezTo>
                        <a:pt x="3881550" y="1930576"/>
                        <a:pt x="4062663" y="996298"/>
                        <a:pt x="3768906" y="578854"/>
                      </a:cubicBezTo>
                      <a:cubicBezTo>
                        <a:pt x="3475150" y="161411"/>
                        <a:pt x="2602715" y="101776"/>
                        <a:pt x="2152141" y="22263"/>
                      </a:cubicBezTo>
                      <a:cubicBezTo>
                        <a:pt x="1701567" y="-57250"/>
                        <a:pt x="1065463" y="101776"/>
                        <a:pt x="1065463" y="101776"/>
                      </a:cubicBezTo>
                      <a:lnTo>
                        <a:pt x="1065463" y="101776"/>
                      </a:lnTo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660" name="円/楕円 659"/>
                <p:cNvSpPr/>
                <p:nvPr/>
              </p:nvSpPr>
              <p:spPr>
                <a:xfrm>
                  <a:off x="3539968" y="2708920"/>
                  <a:ext cx="864096" cy="864096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661" name="弦 660"/>
                <p:cNvSpPr/>
                <p:nvPr/>
              </p:nvSpPr>
              <p:spPr>
                <a:xfrm rot="17413514">
                  <a:off x="3511875" y="2740803"/>
                  <a:ext cx="863204" cy="848977"/>
                </a:xfrm>
                <a:prstGeom prst="chord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662" name="円/楕円 661"/>
                <p:cNvSpPr/>
                <p:nvPr/>
              </p:nvSpPr>
              <p:spPr>
                <a:xfrm>
                  <a:off x="4913988" y="2708920"/>
                  <a:ext cx="864096" cy="864096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663" name="弦 662"/>
                <p:cNvSpPr/>
                <p:nvPr/>
              </p:nvSpPr>
              <p:spPr>
                <a:xfrm rot="17413514">
                  <a:off x="4885895" y="2740803"/>
                  <a:ext cx="863204" cy="848977"/>
                </a:xfrm>
                <a:prstGeom prst="chord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664" name="円/楕円 663"/>
                <p:cNvSpPr/>
                <p:nvPr/>
              </p:nvSpPr>
              <p:spPr>
                <a:xfrm>
                  <a:off x="3779912" y="2996952"/>
                  <a:ext cx="360040" cy="28803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665" name="円/楕円 664"/>
                <p:cNvSpPr/>
                <p:nvPr/>
              </p:nvSpPr>
              <p:spPr>
                <a:xfrm>
                  <a:off x="5137477" y="3021275"/>
                  <a:ext cx="360040" cy="28803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</p:grpSp>
          <p:grpSp>
            <p:nvGrpSpPr>
              <p:cNvPr id="655" name="グループ化 654"/>
              <p:cNvGrpSpPr/>
              <p:nvPr/>
            </p:nvGrpSpPr>
            <p:grpSpPr>
              <a:xfrm>
                <a:off x="4333282" y="3948385"/>
                <a:ext cx="880011" cy="701173"/>
                <a:chOff x="4109793" y="3844323"/>
                <a:chExt cx="1216771" cy="701173"/>
              </a:xfrm>
            </p:grpSpPr>
            <p:sp>
              <p:nvSpPr>
                <p:cNvPr id="657" name="フリーフォーム 656"/>
                <p:cNvSpPr/>
                <p:nvPr/>
              </p:nvSpPr>
              <p:spPr>
                <a:xfrm>
                  <a:off x="4109793" y="4052449"/>
                  <a:ext cx="1204329" cy="493047"/>
                </a:xfrm>
                <a:custGeom>
                  <a:avLst/>
                  <a:gdLst>
                    <a:gd name="connsiteX0" fmla="*/ 700746 w 1204329"/>
                    <a:gd name="connsiteY0" fmla="*/ 188247 h 493047"/>
                    <a:gd name="connsiteX1" fmla="*/ 528468 w 1204329"/>
                    <a:gd name="connsiteY1" fmla="*/ 201499 h 493047"/>
                    <a:gd name="connsiteX2" fmla="*/ 448955 w 1204329"/>
                    <a:gd name="connsiteY2" fmla="*/ 228003 h 493047"/>
                    <a:gd name="connsiteX3" fmla="*/ 369442 w 1204329"/>
                    <a:gd name="connsiteY3" fmla="*/ 281012 h 493047"/>
                    <a:gd name="connsiteX4" fmla="*/ 303181 w 1204329"/>
                    <a:gd name="connsiteY4" fmla="*/ 334021 h 493047"/>
                    <a:gd name="connsiteX5" fmla="*/ 236920 w 1204329"/>
                    <a:gd name="connsiteY5" fmla="*/ 400281 h 493047"/>
                    <a:gd name="connsiteX6" fmla="*/ 170659 w 1204329"/>
                    <a:gd name="connsiteY6" fmla="*/ 440038 h 493047"/>
                    <a:gd name="connsiteX7" fmla="*/ 130903 w 1204329"/>
                    <a:gd name="connsiteY7" fmla="*/ 466542 h 493047"/>
                    <a:gd name="connsiteX8" fmla="*/ 51390 w 1204329"/>
                    <a:gd name="connsiteY8" fmla="*/ 493047 h 493047"/>
                    <a:gd name="connsiteX9" fmla="*/ 24885 w 1204329"/>
                    <a:gd name="connsiteY9" fmla="*/ 347273 h 493047"/>
                    <a:gd name="connsiteX10" fmla="*/ 64642 w 1204329"/>
                    <a:gd name="connsiteY10" fmla="*/ 281012 h 493047"/>
                    <a:gd name="connsiteX11" fmla="*/ 91146 w 1204329"/>
                    <a:gd name="connsiteY11" fmla="*/ 241255 h 493047"/>
                    <a:gd name="connsiteX12" fmla="*/ 170659 w 1204329"/>
                    <a:gd name="connsiteY12" fmla="*/ 201499 h 493047"/>
                    <a:gd name="connsiteX13" fmla="*/ 250172 w 1204329"/>
                    <a:gd name="connsiteY13" fmla="*/ 135238 h 493047"/>
                    <a:gd name="connsiteX14" fmla="*/ 276677 w 1204329"/>
                    <a:gd name="connsiteY14" fmla="*/ 108734 h 493047"/>
                    <a:gd name="connsiteX15" fmla="*/ 329685 w 1204329"/>
                    <a:gd name="connsiteY15" fmla="*/ 82229 h 493047"/>
                    <a:gd name="connsiteX16" fmla="*/ 409198 w 1204329"/>
                    <a:gd name="connsiteY16" fmla="*/ 42473 h 493047"/>
                    <a:gd name="connsiteX17" fmla="*/ 448955 w 1204329"/>
                    <a:gd name="connsiteY17" fmla="*/ 15968 h 493047"/>
                    <a:gd name="connsiteX18" fmla="*/ 806764 w 1204329"/>
                    <a:gd name="connsiteY18" fmla="*/ 15968 h 493047"/>
                    <a:gd name="connsiteX19" fmla="*/ 926033 w 1204329"/>
                    <a:gd name="connsiteY19" fmla="*/ 42473 h 493047"/>
                    <a:gd name="connsiteX20" fmla="*/ 1005546 w 1204329"/>
                    <a:gd name="connsiteY20" fmla="*/ 68977 h 493047"/>
                    <a:gd name="connsiteX21" fmla="*/ 1045303 w 1204329"/>
                    <a:gd name="connsiteY21" fmla="*/ 95481 h 493047"/>
                    <a:gd name="connsiteX22" fmla="*/ 1071807 w 1204329"/>
                    <a:gd name="connsiteY22" fmla="*/ 121986 h 493047"/>
                    <a:gd name="connsiteX23" fmla="*/ 1111564 w 1204329"/>
                    <a:gd name="connsiteY23" fmla="*/ 135238 h 493047"/>
                    <a:gd name="connsiteX24" fmla="*/ 1151320 w 1204329"/>
                    <a:gd name="connsiteY24" fmla="*/ 161742 h 493047"/>
                    <a:gd name="connsiteX25" fmla="*/ 1204329 w 1204329"/>
                    <a:gd name="connsiteY25" fmla="*/ 228003 h 493047"/>
                    <a:gd name="connsiteX26" fmla="*/ 1191077 w 1204329"/>
                    <a:gd name="connsiteY26" fmla="*/ 320768 h 493047"/>
                    <a:gd name="connsiteX27" fmla="*/ 1164572 w 1204329"/>
                    <a:gd name="connsiteY27" fmla="*/ 347273 h 493047"/>
                    <a:gd name="connsiteX28" fmla="*/ 1098311 w 1204329"/>
                    <a:gd name="connsiteY28" fmla="*/ 334021 h 493047"/>
                    <a:gd name="connsiteX29" fmla="*/ 1018798 w 1204329"/>
                    <a:gd name="connsiteY29" fmla="*/ 307516 h 493047"/>
                    <a:gd name="connsiteX30" fmla="*/ 979042 w 1204329"/>
                    <a:gd name="connsiteY30" fmla="*/ 281012 h 493047"/>
                    <a:gd name="connsiteX31" fmla="*/ 939285 w 1204329"/>
                    <a:gd name="connsiteY31" fmla="*/ 267760 h 493047"/>
                    <a:gd name="connsiteX32" fmla="*/ 912781 w 1204329"/>
                    <a:gd name="connsiteY32" fmla="*/ 241255 h 493047"/>
                    <a:gd name="connsiteX33" fmla="*/ 873024 w 1204329"/>
                    <a:gd name="connsiteY33" fmla="*/ 228003 h 493047"/>
                    <a:gd name="connsiteX34" fmla="*/ 727250 w 1204329"/>
                    <a:gd name="connsiteY34" fmla="*/ 201499 h 493047"/>
                    <a:gd name="connsiteX35" fmla="*/ 674242 w 1204329"/>
                    <a:gd name="connsiteY35" fmla="*/ 188247 h 493047"/>
                    <a:gd name="connsiteX36" fmla="*/ 581477 w 1204329"/>
                    <a:gd name="connsiteY36" fmla="*/ 201499 h 493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1204329" h="493047">
                      <a:moveTo>
                        <a:pt x="700746" y="188247"/>
                      </a:moveTo>
                      <a:cubicBezTo>
                        <a:pt x="643320" y="192664"/>
                        <a:pt x="585359" y="192516"/>
                        <a:pt x="528468" y="201499"/>
                      </a:cubicBezTo>
                      <a:cubicBezTo>
                        <a:pt x="500872" y="205856"/>
                        <a:pt x="448955" y="228003"/>
                        <a:pt x="448955" y="228003"/>
                      </a:cubicBezTo>
                      <a:cubicBezTo>
                        <a:pt x="422451" y="245673"/>
                        <a:pt x="391967" y="258488"/>
                        <a:pt x="369442" y="281012"/>
                      </a:cubicBezTo>
                      <a:cubicBezTo>
                        <a:pt x="331675" y="318778"/>
                        <a:pt x="353333" y="300585"/>
                        <a:pt x="303181" y="334021"/>
                      </a:cubicBezTo>
                      <a:cubicBezTo>
                        <a:pt x="257744" y="402177"/>
                        <a:pt x="300028" y="349795"/>
                        <a:pt x="236920" y="400281"/>
                      </a:cubicBezTo>
                      <a:cubicBezTo>
                        <a:pt x="184944" y="441862"/>
                        <a:pt x="239704" y="417023"/>
                        <a:pt x="170659" y="440038"/>
                      </a:cubicBezTo>
                      <a:cubicBezTo>
                        <a:pt x="157407" y="448873"/>
                        <a:pt x="145457" y="460073"/>
                        <a:pt x="130903" y="466542"/>
                      </a:cubicBezTo>
                      <a:cubicBezTo>
                        <a:pt x="105373" y="477889"/>
                        <a:pt x="51390" y="493047"/>
                        <a:pt x="51390" y="493047"/>
                      </a:cubicBezTo>
                      <a:cubicBezTo>
                        <a:pt x="-28123" y="466541"/>
                        <a:pt x="2744" y="491194"/>
                        <a:pt x="24885" y="347273"/>
                      </a:cubicBezTo>
                      <a:cubicBezTo>
                        <a:pt x="32557" y="297406"/>
                        <a:pt x="36784" y="315834"/>
                        <a:pt x="64642" y="281012"/>
                      </a:cubicBezTo>
                      <a:cubicBezTo>
                        <a:pt x="74592" y="268575"/>
                        <a:pt x="79884" y="252517"/>
                        <a:pt x="91146" y="241255"/>
                      </a:cubicBezTo>
                      <a:cubicBezTo>
                        <a:pt x="116835" y="215566"/>
                        <a:pt x="138325" y="212277"/>
                        <a:pt x="170659" y="201499"/>
                      </a:cubicBezTo>
                      <a:cubicBezTo>
                        <a:pt x="253702" y="90775"/>
                        <a:pt x="167387" y="184908"/>
                        <a:pt x="250172" y="135238"/>
                      </a:cubicBezTo>
                      <a:cubicBezTo>
                        <a:pt x="260886" y="128810"/>
                        <a:pt x="266281" y="115665"/>
                        <a:pt x="276677" y="108734"/>
                      </a:cubicBezTo>
                      <a:cubicBezTo>
                        <a:pt x="293114" y="97776"/>
                        <a:pt x="312533" y="92030"/>
                        <a:pt x="329685" y="82229"/>
                      </a:cubicBezTo>
                      <a:cubicBezTo>
                        <a:pt x="401612" y="41128"/>
                        <a:pt x="336312" y="66768"/>
                        <a:pt x="409198" y="42473"/>
                      </a:cubicBezTo>
                      <a:cubicBezTo>
                        <a:pt x="422450" y="33638"/>
                        <a:pt x="434042" y="21561"/>
                        <a:pt x="448955" y="15968"/>
                      </a:cubicBezTo>
                      <a:cubicBezTo>
                        <a:pt x="543325" y="-19421"/>
                        <a:pt x="783320" y="14902"/>
                        <a:pt x="806764" y="15968"/>
                      </a:cubicBezTo>
                      <a:cubicBezTo>
                        <a:pt x="844585" y="23533"/>
                        <a:pt x="888610" y="31246"/>
                        <a:pt x="926033" y="42473"/>
                      </a:cubicBezTo>
                      <a:cubicBezTo>
                        <a:pt x="952793" y="50501"/>
                        <a:pt x="982300" y="53480"/>
                        <a:pt x="1005546" y="68977"/>
                      </a:cubicBezTo>
                      <a:cubicBezTo>
                        <a:pt x="1018798" y="77812"/>
                        <a:pt x="1032866" y="85531"/>
                        <a:pt x="1045303" y="95481"/>
                      </a:cubicBezTo>
                      <a:cubicBezTo>
                        <a:pt x="1055059" y="103286"/>
                        <a:pt x="1061093" y="115558"/>
                        <a:pt x="1071807" y="121986"/>
                      </a:cubicBezTo>
                      <a:cubicBezTo>
                        <a:pt x="1083785" y="129173"/>
                        <a:pt x="1098312" y="130821"/>
                        <a:pt x="1111564" y="135238"/>
                      </a:cubicBezTo>
                      <a:cubicBezTo>
                        <a:pt x="1124816" y="144073"/>
                        <a:pt x="1138883" y="151792"/>
                        <a:pt x="1151320" y="161742"/>
                      </a:cubicBezTo>
                      <a:cubicBezTo>
                        <a:pt x="1178293" y="183321"/>
                        <a:pt x="1184651" y="198487"/>
                        <a:pt x="1204329" y="228003"/>
                      </a:cubicBezTo>
                      <a:cubicBezTo>
                        <a:pt x="1199912" y="258925"/>
                        <a:pt x="1200955" y="291135"/>
                        <a:pt x="1191077" y="320768"/>
                      </a:cubicBezTo>
                      <a:cubicBezTo>
                        <a:pt x="1187126" y="332621"/>
                        <a:pt x="1176941" y="345506"/>
                        <a:pt x="1164572" y="347273"/>
                      </a:cubicBezTo>
                      <a:cubicBezTo>
                        <a:pt x="1142274" y="350459"/>
                        <a:pt x="1120042" y="339948"/>
                        <a:pt x="1098311" y="334021"/>
                      </a:cubicBezTo>
                      <a:cubicBezTo>
                        <a:pt x="1071357" y="326670"/>
                        <a:pt x="1018798" y="307516"/>
                        <a:pt x="1018798" y="307516"/>
                      </a:cubicBezTo>
                      <a:cubicBezTo>
                        <a:pt x="1005546" y="298681"/>
                        <a:pt x="993288" y="288135"/>
                        <a:pt x="979042" y="281012"/>
                      </a:cubicBezTo>
                      <a:cubicBezTo>
                        <a:pt x="966548" y="274765"/>
                        <a:pt x="951263" y="274947"/>
                        <a:pt x="939285" y="267760"/>
                      </a:cubicBezTo>
                      <a:cubicBezTo>
                        <a:pt x="928571" y="261332"/>
                        <a:pt x="923495" y="247683"/>
                        <a:pt x="912781" y="241255"/>
                      </a:cubicBezTo>
                      <a:cubicBezTo>
                        <a:pt x="900803" y="234068"/>
                        <a:pt x="886456" y="231841"/>
                        <a:pt x="873024" y="228003"/>
                      </a:cubicBezTo>
                      <a:cubicBezTo>
                        <a:pt x="794122" y="205460"/>
                        <a:pt x="830484" y="220269"/>
                        <a:pt x="727250" y="201499"/>
                      </a:cubicBezTo>
                      <a:cubicBezTo>
                        <a:pt x="709331" y="198241"/>
                        <a:pt x="691911" y="192664"/>
                        <a:pt x="674242" y="188247"/>
                      </a:cubicBezTo>
                      <a:cubicBezTo>
                        <a:pt x="590372" y="202225"/>
                        <a:pt x="621599" y="201499"/>
                        <a:pt x="581477" y="201499"/>
                      </a:cubicBezTo>
                    </a:path>
                  </a:pathLst>
                </a:custGeom>
                <a:solidFill>
                  <a:srgbClr val="FF66F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658" name="フリーフォーム 657"/>
                <p:cNvSpPr/>
                <p:nvPr/>
              </p:nvSpPr>
              <p:spPr>
                <a:xfrm>
                  <a:off x="4122235" y="3844323"/>
                  <a:ext cx="1204329" cy="493047"/>
                </a:xfrm>
                <a:custGeom>
                  <a:avLst/>
                  <a:gdLst>
                    <a:gd name="connsiteX0" fmla="*/ 700746 w 1204329"/>
                    <a:gd name="connsiteY0" fmla="*/ 188247 h 493047"/>
                    <a:gd name="connsiteX1" fmla="*/ 528468 w 1204329"/>
                    <a:gd name="connsiteY1" fmla="*/ 201499 h 493047"/>
                    <a:gd name="connsiteX2" fmla="*/ 448955 w 1204329"/>
                    <a:gd name="connsiteY2" fmla="*/ 228003 h 493047"/>
                    <a:gd name="connsiteX3" fmla="*/ 369442 w 1204329"/>
                    <a:gd name="connsiteY3" fmla="*/ 281012 h 493047"/>
                    <a:gd name="connsiteX4" fmla="*/ 303181 w 1204329"/>
                    <a:gd name="connsiteY4" fmla="*/ 334021 h 493047"/>
                    <a:gd name="connsiteX5" fmla="*/ 236920 w 1204329"/>
                    <a:gd name="connsiteY5" fmla="*/ 400281 h 493047"/>
                    <a:gd name="connsiteX6" fmla="*/ 170659 w 1204329"/>
                    <a:gd name="connsiteY6" fmla="*/ 440038 h 493047"/>
                    <a:gd name="connsiteX7" fmla="*/ 130903 w 1204329"/>
                    <a:gd name="connsiteY7" fmla="*/ 466542 h 493047"/>
                    <a:gd name="connsiteX8" fmla="*/ 51390 w 1204329"/>
                    <a:gd name="connsiteY8" fmla="*/ 493047 h 493047"/>
                    <a:gd name="connsiteX9" fmla="*/ 24885 w 1204329"/>
                    <a:gd name="connsiteY9" fmla="*/ 347273 h 493047"/>
                    <a:gd name="connsiteX10" fmla="*/ 64642 w 1204329"/>
                    <a:gd name="connsiteY10" fmla="*/ 281012 h 493047"/>
                    <a:gd name="connsiteX11" fmla="*/ 91146 w 1204329"/>
                    <a:gd name="connsiteY11" fmla="*/ 241255 h 493047"/>
                    <a:gd name="connsiteX12" fmla="*/ 170659 w 1204329"/>
                    <a:gd name="connsiteY12" fmla="*/ 201499 h 493047"/>
                    <a:gd name="connsiteX13" fmla="*/ 250172 w 1204329"/>
                    <a:gd name="connsiteY13" fmla="*/ 135238 h 493047"/>
                    <a:gd name="connsiteX14" fmla="*/ 276677 w 1204329"/>
                    <a:gd name="connsiteY14" fmla="*/ 108734 h 493047"/>
                    <a:gd name="connsiteX15" fmla="*/ 329685 w 1204329"/>
                    <a:gd name="connsiteY15" fmla="*/ 82229 h 493047"/>
                    <a:gd name="connsiteX16" fmla="*/ 409198 w 1204329"/>
                    <a:gd name="connsiteY16" fmla="*/ 42473 h 493047"/>
                    <a:gd name="connsiteX17" fmla="*/ 448955 w 1204329"/>
                    <a:gd name="connsiteY17" fmla="*/ 15968 h 493047"/>
                    <a:gd name="connsiteX18" fmla="*/ 806764 w 1204329"/>
                    <a:gd name="connsiteY18" fmla="*/ 15968 h 493047"/>
                    <a:gd name="connsiteX19" fmla="*/ 926033 w 1204329"/>
                    <a:gd name="connsiteY19" fmla="*/ 42473 h 493047"/>
                    <a:gd name="connsiteX20" fmla="*/ 1005546 w 1204329"/>
                    <a:gd name="connsiteY20" fmla="*/ 68977 h 493047"/>
                    <a:gd name="connsiteX21" fmla="*/ 1045303 w 1204329"/>
                    <a:gd name="connsiteY21" fmla="*/ 95481 h 493047"/>
                    <a:gd name="connsiteX22" fmla="*/ 1071807 w 1204329"/>
                    <a:gd name="connsiteY22" fmla="*/ 121986 h 493047"/>
                    <a:gd name="connsiteX23" fmla="*/ 1111564 w 1204329"/>
                    <a:gd name="connsiteY23" fmla="*/ 135238 h 493047"/>
                    <a:gd name="connsiteX24" fmla="*/ 1151320 w 1204329"/>
                    <a:gd name="connsiteY24" fmla="*/ 161742 h 493047"/>
                    <a:gd name="connsiteX25" fmla="*/ 1204329 w 1204329"/>
                    <a:gd name="connsiteY25" fmla="*/ 228003 h 493047"/>
                    <a:gd name="connsiteX26" fmla="*/ 1191077 w 1204329"/>
                    <a:gd name="connsiteY26" fmla="*/ 320768 h 493047"/>
                    <a:gd name="connsiteX27" fmla="*/ 1164572 w 1204329"/>
                    <a:gd name="connsiteY27" fmla="*/ 347273 h 493047"/>
                    <a:gd name="connsiteX28" fmla="*/ 1098311 w 1204329"/>
                    <a:gd name="connsiteY28" fmla="*/ 334021 h 493047"/>
                    <a:gd name="connsiteX29" fmla="*/ 1018798 w 1204329"/>
                    <a:gd name="connsiteY29" fmla="*/ 307516 h 493047"/>
                    <a:gd name="connsiteX30" fmla="*/ 979042 w 1204329"/>
                    <a:gd name="connsiteY30" fmla="*/ 281012 h 493047"/>
                    <a:gd name="connsiteX31" fmla="*/ 939285 w 1204329"/>
                    <a:gd name="connsiteY31" fmla="*/ 267760 h 493047"/>
                    <a:gd name="connsiteX32" fmla="*/ 912781 w 1204329"/>
                    <a:gd name="connsiteY32" fmla="*/ 241255 h 493047"/>
                    <a:gd name="connsiteX33" fmla="*/ 873024 w 1204329"/>
                    <a:gd name="connsiteY33" fmla="*/ 228003 h 493047"/>
                    <a:gd name="connsiteX34" fmla="*/ 727250 w 1204329"/>
                    <a:gd name="connsiteY34" fmla="*/ 201499 h 493047"/>
                    <a:gd name="connsiteX35" fmla="*/ 674242 w 1204329"/>
                    <a:gd name="connsiteY35" fmla="*/ 188247 h 493047"/>
                    <a:gd name="connsiteX36" fmla="*/ 581477 w 1204329"/>
                    <a:gd name="connsiteY36" fmla="*/ 201499 h 493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1204329" h="493047">
                      <a:moveTo>
                        <a:pt x="700746" y="188247"/>
                      </a:moveTo>
                      <a:cubicBezTo>
                        <a:pt x="643320" y="192664"/>
                        <a:pt x="585359" y="192516"/>
                        <a:pt x="528468" y="201499"/>
                      </a:cubicBezTo>
                      <a:cubicBezTo>
                        <a:pt x="500872" y="205856"/>
                        <a:pt x="448955" y="228003"/>
                        <a:pt x="448955" y="228003"/>
                      </a:cubicBezTo>
                      <a:cubicBezTo>
                        <a:pt x="422451" y="245673"/>
                        <a:pt x="391967" y="258488"/>
                        <a:pt x="369442" y="281012"/>
                      </a:cubicBezTo>
                      <a:cubicBezTo>
                        <a:pt x="331675" y="318778"/>
                        <a:pt x="353333" y="300585"/>
                        <a:pt x="303181" y="334021"/>
                      </a:cubicBezTo>
                      <a:cubicBezTo>
                        <a:pt x="257744" y="402177"/>
                        <a:pt x="300028" y="349795"/>
                        <a:pt x="236920" y="400281"/>
                      </a:cubicBezTo>
                      <a:cubicBezTo>
                        <a:pt x="184944" y="441862"/>
                        <a:pt x="239704" y="417023"/>
                        <a:pt x="170659" y="440038"/>
                      </a:cubicBezTo>
                      <a:cubicBezTo>
                        <a:pt x="157407" y="448873"/>
                        <a:pt x="145457" y="460073"/>
                        <a:pt x="130903" y="466542"/>
                      </a:cubicBezTo>
                      <a:cubicBezTo>
                        <a:pt x="105373" y="477889"/>
                        <a:pt x="51390" y="493047"/>
                        <a:pt x="51390" y="493047"/>
                      </a:cubicBezTo>
                      <a:cubicBezTo>
                        <a:pt x="-28123" y="466541"/>
                        <a:pt x="2744" y="491194"/>
                        <a:pt x="24885" y="347273"/>
                      </a:cubicBezTo>
                      <a:cubicBezTo>
                        <a:pt x="32557" y="297406"/>
                        <a:pt x="36784" y="315834"/>
                        <a:pt x="64642" y="281012"/>
                      </a:cubicBezTo>
                      <a:cubicBezTo>
                        <a:pt x="74592" y="268575"/>
                        <a:pt x="79884" y="252517"/>
                        <a:pt x="91146" y="241255"/>
                      </a:cubicBezTo>
                      <a:cubicBezTo>
                        <a:pt x="116835" y="215566"/>
                        <a:pt x="138325" y="212277"/>
                        <a:pt x="170659" y="201499"/>
                      </a:cubicBezTo>
                      <a:cubicBezTo>
                        <a:pt x="253702" y="90775"/>
                        <a:pt x="167387" y="184908"/>
                        <a:pt x="250172" y="135238"/>
                      </a:cubicBezTo>
                      <a:cubicBezTo>
                        <a:pt x="260886" y="128810"/>
                        <a:pt x="266281" y="115665"/>
                        <a:pt x="276677" y="108734"/>
                      </a:cubicBezTo>
                      <a:cubicBezTo>
                        <a:pt x="293114" y="97776"/>
                        <a:pt x="312533" y="92030"/>
                        <a:pt x="329685" y="82229"/>
                      </a:cubicBezTo>
                      <a:cubicBezTo>
                        <a:pt x="401612" y="41128"/>
                        <a:pt x="336312" y="66768"/>
                        <a:pt x="409198" y="42473"/>
                      </a:cubicBezTo>
                      <a:cubicBezTo>
                        <a:pt x="422450" y="33638"/>
                        <a:pt x="434042" y="21561"/>
                        <a:pt x="448955" y="15968"/>
                      </a:cubicBezTo>
                      <a:cubicBezTo>
                        <a:pt x="543325" y="-19421"/>
                        <a:pt x="783320" y="14902"/>
                        <a:pt x="806764" y="15968"/>
                      </a:cubicBezTo>
                      <a:cubicBezTo>
                        <a:pt x="844585" y="23533"/>
                        <a:pt x="888610" y="31246"/>
                        <a:pt x="926033" y="42473"/>
                      </a:cubicBezTo>
                      <a:cubicBezTo>
                        <a:pt x="952793" y="50501"/>
                        <a:pt x="982300" y="53480"/>
                        <a:pt x="1005546" y="68977"/>
                      </a:cubicBezTo>
                      <a:cubicBezTo>
                        <a:pt x="1018798" y="77812"/>
                        <a:pt x="1032866" y="85531"/>
                        <a:pt x="1045303" y="95481"/>
                      </a:cubicBezTo>
                      <a:cubicBezTo>
                        <a:pt x="1055059" y="103286"/>
                        <a:pt x="1061093" y="115558"/>
                        <a:pt x="1071807" y="121986"/>
                      </a:cubicBezTo>
                      <a:cubicBezTo>
                        <a:pt x="1083785" y="129173"/>
                        <a:pt x="1098312" y="130821"/>
                        <a:pt x="1111564" y="135238"/>
                      </a:cubicBezTo>
                      <a:cubicBezTo>
                        <a:pt x="1124816" y="144073"/>
                        <a:pt x="1138883" y="151792"/>
                        <a:pt x="1151320" y="161742"/>
                      </a:cubicBezTo>
                      <a:cubicBezTo>
                        <a:pt x="1178293" y="183321"/>
                        <a:pt x="1184651" y="198487"/>
                        <a:pt x="1204329" y="228003"/>
                      </a:cubicBezTo>
                      <a:cubicBezTo>
                        <a:pt x="1199912" y="258925"/>
                        <a:pt x="1200955" y="291135"/>
                        <a:pt x="1191077" y="320768"/>
                      </a:cubicBezTo>
                      <a:cubicBezTo>
                        <a:pt x="1187126" y="332621"/>
                        <a:pt x="1176941" y="345506"/>
                        <a:pt x="1164572" y="347273"/>
                      </a:cubicBezTo>
                      <a:cubicBezTo>
                        <a:pt x="1142274" y="350459"/>
                        <a:pt x="1120042" y="339948"/>
                        <a:pt x="1098311" y="334021"/>
                      </a:cubicBezTo>
                      <a:cubicBezTo>
                        <a:pt x="1071357" y="326670"/>
                        <a:pt x="1018798" y="307516"/>
                        <a:pt x="1018798" y="307516"/>
                      </a:cubicBezTo>
                      <a:cubicBezTo>
                        <a:pt x="1005546" y="298681"/>
                        <a:pt x="993288" y="288135"/>
                        <a:pt x="979042" y="281012"/>
                      </a:cubicBezTo>
                      <a:cubicBezTo>
                        <a:pt x="966548" y="274765"/>
                        <a:pt x="951263" y="274947"/>
                        <a:pt x="939285" y="267760"/>
                      </a:cubicBezTo>
                      <a:cubicBezTo>
                        <a:pt x="928571" y="261332"/>
                        <a:pt x="923495" y="247683"/>
                        <a:pt x="912781" y="241255"/>
                      </a:cubicBezTo>
                      <a:cubicBezTo>
                        <a:pt x="900803" y="234068"/>
                        <a:pt x="886456" y="231841"/>
                        <a:pt x="873024" y="228003"/>
                      </a:cubicBezTo>
                      <a:cubicBezTo>
                        <a:pt x="794122" y="205460"/>
                        <a:pt x="830484" y="220269"/>
                        <a:pt x="727250" y="201499"/>
                      </a:cubicBezTo>
                      <a:cubicBezTo>
                        <a:pt x="709331" y="198241"/>
                        <a:pt x="691911" y="192664"/>
                        <a:pt x="674242" y="188247"/>
                      </a:cubicBezTo>
                      <a:cubicBezTo>
                        <a:pt x="590372" y="202225"/>
                        <a:pt x="621599" y="201499"/>
                        <a:pt x="581477" y="201499"/>
                      </a:cubicBezTo>
                    </a:path>
                  </a:pathLst>
                </a:custGeom>
                <a:solidFill>
                  <a:srgbClr val="FF66F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</p:grpSp>
          <p:sp>
            <p:nvSpPr>
              <p:cNvPr id="656" name="正方形/長方形 655"/>
              <p:cNvSpPr/>
              <p:nvPr/>
            </p:nvSpPr>
            <p:spPr>
              <a:xfrm>
                <a:off x="3211081" y="1525873"/>
                <a:ext cx="3110384" cy="1353091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ja-JP" altLang="en-US" sz="2000" b="0" cap="none" spc="0" dirty="0" smtClean="0">
                    <a:ln w="18415" cmpd="sng">
                      <a:solidFill>
                        <a:sysClr val="windowText" lastClr="000000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</a:rPr>
                  <a:t>もんだい</a:t>
                </a:r>
                <a:endParaRPr lang="ja-JP" altLang="en-US" sz="2000" b="0" cap="none" spc="0" dirty="0">
                  <a:ln w="18415" cmpd="sng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537" name="グループ化 536"/>
            <p:cNvGrpSpPr/>
            <p:nvPr/>
          </p:nvGrpSpPr>
          <p:grpSpPr>
            <a:xfrm>
              <a:off x="2005848" y="3429000"/>
              <a:ext cx="1455374" cy="1384722"/>
              <a:chOff x="2744777" y="1484784"/>
              <a:chExt cx="4050390" cy="4682851"/>
            </a:xfrm>
          </p:grpSpPr>
          <p:grpSp>
            <p:nvGrpSpPr>
              <p:cNvPr id="642" name="グループ化 641"/>
              <p:cNvGrpSpPr/>
              <p:nvPr/>
            </p:nvGrpSpPr>
            <p:grpSpPr>
              <a:xfrm>
                <a:off x="2744777" y="1484784"/>
                <a:ext cx="4050390" cy="4682851"/>
                <a:chOff x="2668961" y="1844824"/>
                <a:chExt cx="4050390" cy="4682851"/>
              </a:xfrm>
            </p:grpSpPr>
            <p:sp>
              <p:nvSpPr>
                <p:cNvPr id="647" name="フリーフォーム 646"/>
                <p:cNvSpPr/>
                <p:nvPr/>
              </p:nvSpPr>
              <p:spPr>
                <a:xfrm>
                  <a:off x="2668961" y="1844824"/>
                  <a:ext cx="4050390" cy="4682851"/>
                </a:xfrm>
                <a:custGeom>
                  <a:avLst/>
                  <a:gdLst>
                    <a:gd name="connsiteX0" fmla="*/ 1277497 w 4050390"/>
                    <a:gd name="connsiteY0" fmla="*/ 35515 h 4334120"/>
                    <a:gd name="connsiteX1" fmla="*/ 747410 w 4050390"/>
                    <a:gd name="connsiteY1" fmla="*/ 287306 h 4334120"/>
                    <a:gd name="connsiteX2" fmla="*/ 349845 w 4050390"/>
                    <a:gd name="connsiteY2" fmla="*/ 936663 h 4334120"/>
                    <a:gd name="connsiteX3" fmla="*/ 190819 w 4050390"/>
                    <a:gd name="connsiteY3" fmla="*/ 2672698 h 4334120"/>
                    <a:gd name="connsiteX4" fmla="*/ 204071 w 4050390"/>
                    <a:gd name="connsiteY4" fmla="*/ 4209950 h 4334120"/>
                    <a:gd name="connsiteX5" fmla="*/ 270332 w 4050390"/>
                    <a:gd name="connsiteY5" fmla="*/ 4249706 h 4334120"/>
                    <a:gd name="connsiteX6" fmla="*/ 3649637 w 4050390"/>
                    <a:gd name="connsiteY6" fmla="*/ 4302715 h 4334120"/>
                    <a:gd name="connsiteX7" fmla="*/ 4020697 w 4050390"/>
                    <a:gd name="connsiteY7" fmla="*/ 4249706 h 4334120"/>
                    <a:gd name="connsiteX8" fmla="*/ 3967689 w 4050390"/>
                    <a:gd name="connsiteY8" fmla="*/ 4156941 h 4334120"/>
                    <a:gd name="connsiteX9" fmla="*/ 3914680 w 4050390"/>
                    <a:gd name="connsiteY9" fmla="*/ 2526924 h 4334120"/>
                    <a:gd name="connsiteX10" fmla="*/ 3768906 w 4050390"/>
                    <a:gd name="connsiteY10" fmla="*/ 578854 h 4334120"/>
                    <a:gd name="connsiteX11" fmla="*/ 2152141 w 4050390"/>
                    <a:gd name="connsiteY11" fmla="*/ 22263 h 4334120"/>
                    <a:gd name="connsiteX12" fmla="*/ 1065463 w 4050390"/>
                    <a:gd name="connsiteY12" fmla="*/ 101776 h 4334120"/>
                    <a:gd name="connsiteX13" fmla="*/ 1065463 w 4050390"/>
                    <a:gd name="connsiteY13" fmla="*/ 101776 h 43341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4050390" h="4334120">
                      <a:moveTo>
                        <a:pt x="1277497" y="35515"/>
                      </a:moveTo>
                      <a:cubicBezTo>
                        <a:pt x="1089758" y="86315"/>
                        <a:pt x="902019" y="137115"/>
                        <a:pt x="747410" y="287306"/>
                      </a:cubicBezTo>
                      <a:cubicBezTo>
                        <a:pt x="592801" y="437497"/>
                        <a:pt x="442610" y="539098"/>
                        <a:pt x="349845" y="936663"/>
                      </a:cubicBezTo>
                      <a:cubicBezTo>
                        <a:pt x="257080" y="1334228"/>
                        <a:pt x="215115" y="2127150"/>
                        <a:pt x="190819" y="2672698"/>
                      </a:cubicBezTo>
                      <a:cubicBezTo>
                        <a:pt x="166523" y="3218246"/>
                        <a:pt x="190819" y="3947115"/>
                        <a:pt x="204071" y="4209950"/>
                      </a:cubicBezTo>
                      <a:cubicBezTo>
                        <a:pt x="217323" y="4472785"/>
                        <a:pt x="-303929" y="4234245"/>
                        <a:pt x="270332" y="4249706"/>
                      </a:cubicBezTo>
                      <a:cubicBezTo>
                        <a:pt x="844593" y="4265167"/>
                        <a:pt x="3024576" y="4302715"/>
                        <a:pt x="3649637" y="4302715"/>
                      </a:cubicBezTo>
                      <a:cubicBezTo>
                        <a:pt x="4274698" y="4302715"/>
                        <a:pt x="3967688" y="4274002"/>
                        <a:pt x="4020697" y="4249706"/>
                      </a:cubicBezTo>
                      <a:cubicBezTo>
                        <a:pt x="4073706" y="4225410"/>
                        <a:pt x="3985359" y="4444071"/>
                        <a:pt x="3967689" y="4156941"/>
                      </a:cubicBezTo>
                      <a:cubicBezTo>
                        <a:pt x="3950020" y="3869811"/>
                        <a:pt x="3947811" y="3123272"/>
                        <a:pt x="3914680" y="2526924"/>
                      </a:cubicBezTo>
                      <a:cubicBezTo>
                        <a:pt x="3881550" y="1930576"/>
                        <a:pt x="4062663" y="996298"/>
                        <a:pt x="3768906" y="578854"/>
                      </a:cubicBezTo>
                      <a:cubicBezTo>
                        <a:pt x="3475150" y="161411"/>
                        <a:pt x="2602715" y="101776"/>
                        <a:pt x="2152141" y="22263"/>
                      </a:cubicBezTo>
                      <a:cubicBezTo>
                        <a:pt x="1701567" y="-57250"/>
                        <a:pt x="1065463" y="101776"/>
                        <a:pt x="1065463" y="101776"/>
                      </a:cubicBezTo>
                      <a:lnTo>
                        <a:pt x="1065463" y="101776"/>
                      </a:lnTo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648" name="円/楕円 647"/>
                <p:cNvSpPr/>
                <p:nvPr/>
              </p:nvSpPr>
              <p:spPr>
                <a:xfrm>
                  <a:off x="3539968" y="2708920"/>
                  <a:ext cx="864096" cy="864096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649" name="弦 648"/>
                <p:cNvSpPr/>
                <p:nvPr/>
              </p:nvSpPr>
              <p:spPr>
                <a:xfrm rot="17413514">
                  <a:off x="3511875" y="2740803"/>
                  <a:ext cx="863204" cy="848977"/>
                </a:xfrm>
                <a:prstGeom prst="chord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650" name="円/楕円 649"/>
                <p:cNvSpPr/>
                <p:nvPr/>
              </p:nvSpPr>
              <p:spPr>
                <a:xfrm>
                  <a:off x="4913988" y="2708920"/>
                  <a:ext cx="864096" cy="864096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651" name="弦 650"/>
                <p:cNvSpPr/>
                <p:nvPr/>
              </p:nvSpPr>
              <p:spPr>
                <a:xfrm rot="17413514">
                  <a:off x="4885895" y="2740803"/>
                  <a:ext cx="863204" cy="848977"/>
                </a:xfrm>
                <a:prstGeom prst="chord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652" name="円/楕円 651"/>
                <p:cNvSpPr/>
                <p:nvPr/>
              </p:nvSpPr>
              <p:spPr>
                <a:xfrm>
                  <a:off x="3779912" y="2996952"/>
                  <a:ext cx="360040" cy="28803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653" name="円/楕円 652"/>
                <p:cNvSpPr/>
                <p:nvPr/>
              </p:nvSpPr>
              <p:spPr>
                <a:xfrm>
                  <a:off x="5137477" y="3021275"/>
                  <a:ext cx="360040" cy="28803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</p:grpSp>
          <p:grpSp>
            <p:nvGrpSpPr>
              <p:cNvPr id="643" name="グループ化 642"/>
              <p:cNvGrpSpPr/>
              <p:nvPr/>
            </p:nvGrpSpPr>
            <p:grpSpPr>
              <a:xfrm>
                <a:off x="4333282" y="3948385"/>
                <a:ext cx="880011" cy="701173"/>
                <a:chOff x="4109793" y="3844323"/>
                <a:chExt cx="1216771" cy="701173"/>
              </a:xfrm>
            </p:grpSpPr>
            <p:sp>
              <p:nvSpPr>
                <p:cNvPr id="645" name="フリーフォーム 644"/>
                <p:cNvSpPr/>
                <p:nvPr/>
              </p:nvSpPr>
              <p:spPr>
                <a:xfrm>
                  <a:off x="4109793" y="4052449"/>
                  <a:ext cx="1204329" cy="493047"/>
                </a:xfrm>
                <a:custGeom>
                  <a:avLst/>
                  <a:gdLst>
                    <a:gd name="connsiteX0" fmla="*/ 700746 w 1204329"/>
                    <a:gd name="connsiteY0" fmla="*/ 188247 h 493047"/>
                    <a:gd name="connsiteX1" fmla="*/ 528468 w 1204329"/>
                    <a:gd name="connsiteY1" fmla="*/ 201499 h 493047"/>
                    <a:gd name="connsiteX2" fmla="*/ 448955 w 1204329"/>
                    <a:gd name="connsiteY2" fmla="*/ 228003 h 493047"/>
                    <a:gd name="connsiteX3" fmla="*/ 369442 w 1204329"/>
                    <a:gd name="connsiteY3" fmla="*/ 281012 h 493047"/>
                    <a:gd name="connsiteX4" fmla="*/ 303181 w 1204329"/>
                    <a:gd name="connsiteY4" fmla="*/ 334021 h 493047"/>
                    <a:gd name="connsiteX5" fmla="*/ 236920 w 1204329"/>
                    <a:gd name="connsiteY5" fmla="*/ 400281 h 493047"/>
                    <a:gd name="connsiteX6" fmla="*/ 170659 w 1204329"/>
                    <a:gd name="connsiteY6" fmla="*/ 440038 h 493047"/>
                    <a:gd name="connsiteX7" fmla="*/ 130903 w 1204329"/>
                    <a:gd name="connsiteY7" fmla="*/ 466542 h 493047"/>
                    <a:gd name="connsiteX8" fmla="*/ 51390 w 1204329"/>
                    <a:gd name="connsiteY8" fmla="*/ 493047 h 493047"/>
                    <a:gd name="connsiteX9" fmla="*/ 24885 w 1204329"/>
                    <a:gd name="connsiteY9" fmla="*/ 347273 h 493047"/>
                    <a:gd name="connsiteX10" fmla="*/ 64642 w 1204329"/>
                    <a:gd name="connsiteY10" fmla="*/ 281012 h 493047"/>
                    <a:gd name="connsiteX11" fmla="*/ 91146 w 1204329"/>
                    <a:gd name="connsiteY11" fmla="*/ 241255 h 493047"/>
                    <a:gd name="connsiteX12" fmla="*/ 170659 w 1204329"/>
                    <a:gd name="connsiteY12" fmla="*/ 201499 h 493047"/>
                    <a:gd name="connsiteX13" fmla="*/ 250172 w 1204329"/>
                    <a:gd name="connsiteY13" fmla="*/ 135238 h 493047"/>
                    <a:gd name="connsiteX14" fmla="*/ 276677 w 1204329"/>
                    <a:gd name="connsiteY14" fmla="*/ 108734 h 493047"/>
                    <a:gd name="connsiteX15" fmla="*/ 329685 w 1204329"/>
                    <a:gd name="connsiteY15" fmla="*/ 82229 h 493047"/>
                    <a:gd name="connsiteX16" fmla="*/ 409198 w 1204329"/>
                    <a:gd name="connsiteY16" fmla="*/ 42473 h 493047"/>
                    <a:gd name="connsiteX17" fmla="*/ 448955 w 1204329"/>
                    <a:gd name="connsiteY17" fmla="*/ 15968 h 493047"/>
                    <a:gd name="connsiteX18" fmla="*/ 806764 w 1204329"/>
                    <a:gd name="connsiteY18" fmla="*/ 15968 h 493047"/>
                    <a:gd name="connsiteX19" fmla="*/ 926033 w 1204329"/>
                    <a:gd name="connsiteY19" fmla="*/ 42473 h 493047"/>
                    <a:gd name="connsiteX20" fmla="*/ 1005546 w 1204329"/>
                    <a:gd name="connsiteY20" fmla="*/ 68977 h 493047"/>
                    <a:gd name="connsiteX21" fmla="*/ 1045303 w 1204329"/>
                    <a:gd name="connsiteY21" fmla="*/ 95481 h 493047"/>
                    <a:gd name="connsiteX22" fmla="*/ 1071807 w 1204329"/>
                    <a:gd name="connsiteY22" fmla="*/ 121986 h 493047"/>
                    <a:gd name="connsiteX23" fmla="*/ 1111564 w 1204329"/>
                    <a:gd name="connsiteY23" fmla="*/ 135238 h 493047"/>
                    <a:gd name="connsiteX24" fmla="*/ 1151320 w 1204329"/>
                    <a:gd name="connsiteY24" fmla="*/ 161742 h 493047"/>
                    <a:gd name="connsiteX25" fmla="*/ 1204329 w 1204329"/>
                    <a:gd name="connsiteY25" fmla="*/ 228003 h 493047"/>
                    <a:gd name="connsiteX26" fmla="*/ 1191077 w 1204329"/>
                    <a:gd name="connsiteY26" fmla="*/ 320768 h 493047"/>
                    <a:gd name="connsiteX27" fmla="*/ 1164572 w 1204329"/>
                    <a:gd name="connsiteY27" fmla="*/ 347273 h 493047"/>
                    <a:gd name="connsiteX28" fmla="*/ 1098311 w 1204329"/>
                    <a:gd name="connsiteY28" fmla="*/ 334021 h 493047"/>
                    <a:gd name="connsiteX29" fmla="*/ 1018798 w 1204329"/>
                    <a:gd name="connsiteY29" fmla="*/ 307516 h 493047"/>
                    <a:gd name="connsiteX30" fmla="*/ 979042 w 1204329"/>
                    <a:gd name="connsiteY30" fmla="*/ 281012 h 493047"/>
                    <a:gd name="connsiteX31" fmla="*/ 939285 w 1204329"/>
                    <a:gd name="connsiteY31" fmla="*/ 267760 h 493047"/>
                    <a:gd name="connsiteX32" fmla="*/ 912781 w 1204329"/>
                    <a:gd name="connsiteY32" fmla="*/ 241255 h 493047"/>
                    <a:gd name="connsiteX33" fmla="*/ 873024 w 1204329"/>
                    <a:gd name="connsiteY33" fmla="*/ 228003 h 493047"/>
                    <a:gd name="connsiteX34" fmla="*/ 727250 w 1204329"/>
                    <a:gd name="connsiteY34" fmla="*/ 201499 h 493047"/>
                    <a:gd name="connsiteX35" fmla="*/ 674242 w 1204329"/>
                    <a:gd name="connsiteY35" fmla="*/ 188247 h 493047"/>
                    <a:gd name="connsiteX36" fmla="*/ 581477 w 1204329"/>
                    <a:gd name="connsiteY36" fmla="*/ 201499 h 493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1204329" h="493047">
                      <a:moveTo>
                        <a:pt x="700746" y="188247"/>
                      </a:moveTo>
                      <a:cubicBezTo>
                        <a:pt x="643320" y="192664"/>
                        <a:pt x="585359" y="192516"/>
                        <a:pt x="528468" y="201499"/>
                      </a:cubicBezTo>
                      <a:cubicBezTo>
                        <a:pt x="500872" y="205856"/>
                        <a:pt x="448955" y="228003"/>
                        <a:pt x="448955" y="228003"/>
                      </a:cubicBezTo>
                      <a:cubicBezTo>
                        <a:pt x="422451" y="245673"/>
                        <a:pt x="391967" y="258488"/>
                        <a:pt x="369442" y="281012"/>
                      </a:cubicBezTo>
                      <a:cubicBezTo>
                        <a:pt x="331675" y="318778"/>
                        <a:pt x="353333" y="300585"/>
                        <a:pt x="303181" y="334021"/>
                      </a:cubicBezTo>
                      <a:cubicBezTo>
                        <a:pt x="257744" y="402177"/>
                        <a:pt x="300028" y="349795"/>
                        <a:pt x="236920" y="400281"/>
                      </a:cubicBezTo>
                      <a:cubicBezTo>
                        <a:pt x="184944" y="441862"/>
                        <a:pt x="239704" y="417023"/>
                        <a:pt x="170659" y="440038"/>
                      </a:cubicBezTo>
                      <a:cubicBezTo>
                        <a:pt x="157407" y="448873"/>
                        <a:pt x="145457" y="460073"/>
                        <a:pt x="130903" y="466542"/>
                      </a:cubicBezTo>
                      <a:cubicBezTo>
                        <a:pt x="105373" y="477889"/>
                        <a:pt x="51390" y="493047"/>
                        <a:pt x="51390" y="493047"/>
                      </a:cubicBezTo>
                      <a:cubicBezTo>
                        <a:pt x="-28123" y="466541"/>
                        <a:pt x="2744" y="491194"/>
                        <a:pt x="24885" y="347273"/>
                      </a:cubicBezTo>
                      <a:cubicBezTo>
                        <a:pt x="32557" y="297406"/>
                        <a:pt x="36784" y="315834"/>
                        <a:pt x="64642" y="281012"/>
                      </a:cubicBezTo>
                      <a:cubicBezTo>
                        <a:pt x="74592" y="268575"/>
                        <a:pt x="79884" y="252517"/>
                        <a:pt x="91146" y="241255"/>
                      </a:cubicBezTo>
                      <a:cubicBezTo>
                        <a:pt x="116835" y="215566"/>
                        <a:pt x="138325" y="212277"/>
                        <a:pt x="170659" y="201499"/>
                      </a:cubicBezTo>
                      <a:cubicBezTo>
                        <a:pt x="253702" y="90775"/>
                        <a:pt x="167387" y="184908"/>
                        <a:pt x="250172" y="135238"/>
                      </a:cubicBezTo>
                      <a:cubicBezTo>
                        <a:pt x="260886" y="128810"/>
                        <a:pt x="266281" y="115665"/>
                        <a:pt x="276677" y="108734"/>
                      </a:cubicBezTo>
                      <a:cubicBezTo>
                        <a:pt x="293114" y="97776"/>
                        <a:pt x="312533" y="92030"/>
                        <a:pt x="329685" y="82229"/>
                      </a:cubicBezTo>
                      <a:cubicBezTo>
                        <a:pt x="401612" y="41128"/>
                        <a:pt x="336312" y="66768"/>
                        <a:pt x="409198" y="42473"/>
                      </a:cubicBezTo>
                      <a:cubicBezTo>
                        <a:pt x="422450" y="33638"/>
                        <a:pt x="434042" y="21561"/>
                        <a:pt x="448955" y="15968"/>
                      </a:cubicBezTo>
                      <a:cubicBezTo>
                        <a:pt x="543325" y="-19421"/>
                        <a:pt x="783320" y="14902"/>
                        <a:pt x="806764" y="15968"/>
                      </a:cubicBezTo>
                      <a:cubicBezTo>
                        <a:pt x="844585" y="23533"/>
                        <a:pt x="888610" y="31246"/>
                        <a:pt x="926033" y="42473"/>
                      </a:cubicBezTo>
                      <a:cubicBezTo>
                        <a:pt x="952793" y="50501"/>
                        <a:pt x="982300" y="53480"/>
                        <a:pt x="1005546" y="68977"/>
                      </a:cubicBezTo>
                      <a:cubicBezTo>
                        <a:pt x="1018798" y="77812"/>
                        <a:pt x="1032866" y="85531"/>
                        <a:pt x="1045303" y="95481"/>
                      </a:cubicBezTo>
                      <a:cubicBezTo>
                        <a:pt x="1055059" y="103286"/>
                        <a:pt x="1061093" y="115558"/>
                        <a:pt x="1071807" y="121986"/>
                      </a:cubicBezTo>
                      <a:cubicBezTo>
                        <a:pt x="1083785" y="129173"/>
                        <a:pt x="1098312" y="130821"/>
                        <a:pt x="1111564" y="135238"/>
                      </a:cubicBezTo>
                      <a:cubicBezTo>
                        <a:pt x="1124816" y="144073"/>
                        <a:pt x="1138883" y="151792"/>
                        <a:pt x="1151320" y="161742"/>
                      </a:cubicBezTo>
                      <a:cubicBezTo>
                        <a:pt x="1178293" y="183321"/>
                        <a:pt x="1184651" y="198487"/>
                        <a:pt x="1204329" y="228003"/>
                      </a:cubicBezTo>
                      <a:cubicBezTo>
                        <a:pt x="1199912" y="258925"/>
                        <a:pt x="1200955" y="291135"/>
                        <a:pt x="1191077" y="320768"/>
                      </a:cubicBezTo>
                      <a:cubicBezTo>
                        <a:pt x="1187126" y="332621"/>
                        <a:pt x="1176941" y="345506"/>
                        <a:pt x="1164572" y="347273"/>
                      </a:cubicBezTo>
                      <a:cubicBezTo>
                        <a:pt x="1142274" y="350459"/>
                        <a:pt x="1120042" y="339948"/>
                        <a:pt x="1098311" y="334021"/>
                      </a:cubicBezTo>
                      <a:cubicBezTo>
                        <a:pt x="1071357" y="326670"/>
                        <a:pt x="1018798" y="307516"/>
                        <a:pt x="1018798" y="307516"/>
                      </a:cubicBezTo>
                      <a:cubicBezTo>
                        <a:pt x="1005546" y="298681"/>
                        <a:pt x="993288" y="288135"/>
                        <a:pt x="979042" y="281012"/>
                      </a:cubicBezTo>
                      <a:cubicBezTo>
                        <a:pt x="966548" y="274765"/>
                        <a:pt x="951263" y="274947"/>
                        <a:pt x="939285" y="267760"/>
                      </a:cubicBezTo>
                      <a:cubicBezTo>
                        <a:pt x="928571" y="261332"/>
                        <a:pt x="923495" y="247683"/>
                        <a:pt x="912781" y="241255"/>
                      </a:cubicBezTo>
                      <a:cubicBezTo>
                        <a:pt x="900803" y="234068"/>
                        <a:pt x="886456" y="231841"/>
                        <a:pt x="873024" y="228003"/>
                      </a:cubicBezTo>
                      <a:cubicBezTo>
                        <a:pt x="794122" y="205460"/>
                        <a:pt x="830484" y="220269"/>
                        <a:pt x="727250" y="201499"/>
                      </a:cubicBezTo>
                      <a:cubicBezTo>
                        <a:pt x="709331" y="198241"/>
                        <a:pt x="691911" y="192664"/>
                        <a:pt x="674242" y="188247"/>
                      </a:cubicBezTo>
                      <a:cubicBezTo>
                        <a:pt x="590372" y="202225"/>
                        <a:pt x="621599" y="201499"/>
                        <a:pt x="581477" y="201499"/>
                      </a:cubicBezTo>
                    </a:path>
                  </a:pathLst>
                </a:custGeom>
                <a:solidFill>
                  <a:srgbClr val="FF66F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646" name="フリーフォーム 645"/>
                <p:cNvSpPr/>
                <p:nvPr/>
              </p:nvSpPr>
              <p:spPr>
                <a:xfrm>
                  <a:off x="4122235" y="3844323"/>
                  <a:ext cx="1204329" cy="493047"/>
                </a:xfrm>
                <a:custGeom>
                  <a:avLst/>
                  <a:gdLst>
                    <a:gd name="connsiteX0" fmla="*/ 700746 w 1204329"/>
                    <a:gd name="connsiteY0" fmla="*/ 188247 h 493047"/>
                    <a:gd name="connsiteX1" fmla="*/ 528468 w 1204329"/>
                    <a:gd name="connsiteY1" fmla="*/ 201499 h 493047"/>
                    <a:gd name="connsiteX2" fmla="*/ 448955 w 1204329"/>
                    <a:gd name="connsiteY2" fmla="*/ 228003 h 493047"/>
                    <a:gd name="connsiteX3" fmla="*/ 369442 w 1204329"/>
                    <a:gd name="connsiteY3" fmla="*/ 281012 h 493047"/>
                    <a:gd name="connsiteX4" fmla="*/ 303181 w 1204329"/>
                    <a:gd name="connsiteY4" fmla="*/ 334021 h 493047"/>
                    <a:gd name="connsiteX5" fmla="*/ 236920 w 1204329"/>
                    <a:gd name="connsiteY5" fmla="*/ 400281 h 493047"/>
                    <a:gd name="connsiteX6" fmla="*/ 170659 w 1204329"/>
                    <a:gd name="connsiteY6" fmla="*/ 440038 h 493047"/>
                    <a:gd name="connsiteX7" fmla="*/ 130903 w 1204329"/>
                    <a:gd name="connsiteY7" fmla="*/ 466542 h 493047"/>
                    <a:gd name="connsiteX8" fmla="*/ 51390 w 1204329"/>
                    <a:gd name="connsiteY8" fmla="*/ 493047 h 493047"/>
                    <a:gd name="connsiteX9" fmla="*/ 24885 w 1204329"/>
                    <a:gd name="connsiteY9" fmla="*/ 347273 h 493047"/>
                    <a:gd name="connsiteX10" fmla="*/ 64642 w 1204329"/>
                    <a:gd name="connsiteY10" fmla="*/ 281012 h 493047"/>
                    <a:gd name="connsiteX11" fmla="*/ 91146 w 1204329"/>
                    <a:gd name="connsiteY11" fmla="*/ 241255 h 493047"/>
                    <a:gd name="connsiteX12" fmla="*/ 170659 w 1204329"/>
                    <a:gd name="connsiteY12" fmla="*/ 201499 h 493047"/>
                    <a:gd name="connsiteX13" fmla="*/ 250172 w 1204329"/>
                    <a:gd name="connsiteY13" fmla="*/ 135238 h 493047"/>
                    <a:gd name="connsiteX14" fmla="*/ 276677 w 1204329"/>
                    <a:gd name="connsiteY14" fmla="*/ 108734 h 493047"/>
                    <a:gd name="connsiteX15" fmla="*/ 329685 w 1204329"/>
                    <a:gd name="connsiteY15" fmla="*/ 82229 h 493047"/>
                    <a:gd name="connsiteX16" fmla="*/ 409198 w 1204329"/>
                    <a:gd name="connsiteY16" fmla="*/ 42473 h 493047"/>
                    <a:gd name="connsiteX17" fmla="*/ 448955 w 1204329"/>
                    <a:gd name="connsiteY17" fmla="*/ 15968 h 493047"/>
                    <a:gd name="connsiteX18" fmla="*/ 806764 w 1204329"/>
                    <a:gd name="connsiteY18" fmla="*/ 15968 h 493047"/>
                    <a:gd name="connsiteX19" fmla="*/ 926033 w 1204329"/>
                    <a:gd name="connsiteY19" fmla="*/ 42473 h 493047"/>
                    <a:gd name="connsiteX20" fmla="*/ 1005546 w 1204329"/>
                    <a:gd name="connsiteY20" fmla="*/ 68977 h 493047"/>
                    <a:gd name="connsiteX21" fmla="*/ 1045303 w 1204329"/>
                    <a:gd name="connsiteY21" fmla="*/ 95481 h 493047"/>
                    <a:gd name="connsiteX22" fmla="*/ 1071807 w 1204329"/>
                    <a:gd name="connsiteY22" fmla="*/ 121986 h 493047"/>
                    <a:gd name="connsiteX23" fmla="*/ 1111564 w 1204329"/>
                    <a:gd name="connsiteY23" fmla="*/ 135238 h 493047"/>
                    <a:gd name="connsiteX24" fmla="*/ 1151320 w 1204329"/>
                    <a:gd name="connsiteY24" fmla="*/ 161742 h 493047"/>
                    <a:gd name="connsiteX25" fmla="*/ 1204329 w 1204329"/>
                    <a:gd name="connsiteY25" fmla="*/ 228003 h 493047"/>
                    <a:gd name="connsiteX26" fmla="*/ 1191077 w 1204329"/>
                    <a:gd name="connsiteY26" fmla="*/ 320768 h 493047"/>
                    <a:gd name="connsiteX27" fmla="*/ 1164572 w 1204329"/>
                    <a:gd name="connsiteY27" fmla="*/ 347273 h 493047"/>
                    <a:gd name="connsiteX28" fmla="*/ 1098311 w 1204329"/>
                    <a:gd name="connsiteY28" fmla="*/ 334021 h 493047"/>
                    <a:gd name="connsiteX29" fmla="*/ 1018798 w 1204329"/>
                    <a:gd name="connsiteY29" fmla="*/ 307516 h 493047"/>
                    <a:gd name="connsiteX30" fmla="*/ 979042 w 1204329"/>
                    <a:gd name="connsiteY30" fmla="*/ 281012 h 493047"/>
                    <a:gd name="connsiteX31" fmla="*/ 939285 w 1204329"/>
                    <a:gd name="connsiteY31" fmla="*/ 267760 h 493047"/>
                    <a:gd name="connsiteX32" fmla="*/ 912781 w 1204329"/>
                    <a:gd name="connsiteY32" fmla="*/ 241255 h 493047"/>
                    <a:gd name="connsiteX33" fmla="*/ 873024 w 1204329"/>
                    <a:gd name="connsiteY33" fmla="*/ 228003 h 493047"/>
                    <a:gd name="connsiteX34" fmla="*/ 727250 w 1204329"/>
                    <a:gd name="connsiteY34" fmla="*/ 201499 h 493047"/>
                    <a:gd name="connsiteX35" fmla="*/ 674242 w 1204329"/>
                    <a:gd name="connsiteY35" fmla="*/ 188247 h 493047"/>
                    <a:gd name="connsiteX36" fmla="*/ 581477 w 1204329"/>
                    <a:gd name="connsiteY36" fmla="*/ 201499 h 493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1204329" h="493047">
                      <a:moveTo>
                        <a:pt x="700746" y="188247"/>
                      </a:moveTo>
                      <a:cubicBezTo>
                        <a:pt x="643320" y="192664"/>
                        <a:pt x="585359" y="192516"/>
                        <a:pt x="528468" y="201499"/>
                      </a:cubicBezTo>
                      <a:cubicBezTo>
                        <a:pt x="500872" y="205856"/>
                        <a:pt x="448955" y="228003"/>
                        <a:pt x="448955" y="228003"/>
                      </a:cubicBezTo>
                      <a:cubicBezTo>
                        <a:pt x="422451" y="245673"/>
                        <a:pt x="391967" y="258488"/>
                        <a:pt x="369442" y="281012"/>
                      </a:cubicBezTo>
                      <a:cubicBezTo>
                        <a:pt x="331675" y="318778"/>
                        <a:pt x="353333" y="300585"/>
                        <a:pt x="303181" y="334021"/>
                      </a:cubicBezTo>
                      <a:cubicBezTo>
                        <a:pt x="257744" y="402177"/>
                        <a:pt x="300028" y="349795"/>
                        <a:pt x="236920" y="400281"/>
                      </a:cubicBezTo>
                      <a:cubicBezTo>
                        <a:pt x="184944" y="441862"/>
                        <a:pt x="239704" y="417023"/>
                        <a:pt x="170659" y="440038"/>
                      </a:cubicBezTo>
                      <a:cubicBezTo>
                        <a:pt x="157407" y="448873"/>
                        <a:pt x="145457" y="460073"/>
                        <a:pt x="130903" y="466542"/>
                      </a:cubicBezTo>
                      <a:cubicBezTo>
                        <a:pt x="105373" y="477889"/>
                        <a:pt x="51390" y="493047"/>
                        <a:pt x="51390" y="493047"/>
                      </a:cubicBezTo>
                      <a:cubicBezTo>
                        <a:pt x="-28123" y="466541"/>
                        <a:pt x="2744" y="491194"/>
                        <a:pt x="24885" y="347273"/>
                      </a:cubicBezTo>
                      <a:cubicBezTo>
                        <a:pt x="32557" y="297406"/>
                        <a:pt x="36784" y="315834"/>
                        <a:pt x="64642" y="281012"/>
                      </a:cubicBezTo>
                      <a:cubicBezTo>
                        <a:pt x="74592" y="268575"/>
                        <a:pt x="79884" y="252517"/>
                        <a:pt x="91146" y="241255"/>
                      </a:cubicBezTo>
                      <a:cubicBezTo>
                        <a:pt x="116835" y="215566"/>
                        <a:pt x="138325" y="212277"/>
                        <a:pt x="170659" y="201499"/>
                      </a:cubicBezTo>
                      <a:cubicBezTo>
                        <a:pt x="253702" y="90775"/>
                        <a:pt x="167387" y="184908"/>
                        <a:pt x="250172" y="135238"/>
                      </a:cubicBezTo>
                      <a:cubicBezTo>
                        <a:pt x="260886" y="128810"/>
                        <a:pt x="266281" y="115665"/>
                        <a:pt x="276677" y="108734"/>
                      </a:cubicBezTo>
                      <a:cubicBezTo>
                        <a:pt x="293114" y="97776"/>
                        <a:pt x="312533" y="92030"/>
                        <a:pt x="329685" y="82229"/>
                      </a:cubicBezTo>
                      <a:cubicBezTo>
                        <a:pt x="401612" y="41128"/>
                        <a:pt x="336312" y="66768"/>
                        <a:pt x="409198" y="42473"/>
                      </a:cubicBezTo>
                      <a:cubicBezTo>
                        <a:pt x="422450" y="33638"/>
                        <a:pt x="434042" y="21561"/>
                        <a:pt x="448955" y="15968"/>
                      </a:cubicBezTo>
                      <a:cubicBezTo>
                        <a:pt x="543325" y="-19421"/>
                        <a:pt x="783320" y="14902"/>
                        <a:pt x="806764" y="15968"/>
                      </a:cubicBezTo>
                      <a:cubicBezTo>
                        <a:pt x="844585" y="23533"/>
                        <a:pt x="888610" y="31246"/>
                        <a:pt x="926033" y="42473"/>
                      </a:cubicBezTo>
                      <a:cubicBezTo>
                        <a:pt x="952793" y="50501"/>
                        <a:pt x="982300" y="53480"/>
                        <a:pt x="1005546" y="68977"/>
                      </a:cubicBezTo>
                      <a:cubicBezTo>
                        <a:pt x="1018798" y="77812"/>
                        <a:pt x="1032866" y="85531"/>
                        <a:pt x="1045303" y="95481"/>
                      </a:cubicBezTo>
                      <a:cubicBezTo>
                        <a:pt x="1055059" y="103286"/>
                        <a:pt x="1061093" y="115558"/>
                        <a:pt x="1071807" y="121986"/>
                      </a:cubicBezTo>
                      <a:cubicBezTo>
                        <a:pt x="1083785" y="129173"/>
                        <a:pt x="1098312" y="130821"/>
                        <a:pt x="1111564" y="135238"/>
                      </a:cubicBezTo>
                      <a:cubicBezTo>
                        <a:pt x="1124816" y="144073"/>
                        <a:pt x="1138883" y="151792"/>
                        <a:pt x="1151320" y="161742"/>
                      </a:cubicBezTo>
                      <a:cubicBezTo>
                        <a:pt x="1178293" y="183321"/>
                        <a:pt x="1184651" y="198487"/>
                        <a:pt x="1204329" y="228003"/>
                      </a:cubicBezTo>
                      <a:cubicBezTo>
                        <a:pt x="1199912" y="258925"/>
                        <a:pt x="1200955" y="291135"/>
                        <a:pt x="1191077" y="320768"/>
                      </a:cubicBezTo>
                      <a:cubicBezTo>
                        <a:pt x="1187126" y="332621"/>
                        <a:pt x="1176941" y="345506"/>
                        <a:pt x="1164572" y="347273"/>
                      </a:cubicBezTo>
                      <a:cubicBezTo>
                        <a:pt x="1142274" y="350459"/>
                        <a:pt x="1120042" y="339948"/>
                        <a:pt x="1098311" y="334021"/>
                      </a:cubicBezTo>
                      <a:cubicBezTo>
                        <a:pt x="1071357" y="326670"/>
                        <a:pt x="1018798" y="307516"/>
                        <a:pt x="1018798" y="307516"/>
                      </a:cubicBezTo>
                      <a:cubicBezTo>
                        <a:pt x="1005546" y="298681"/>
                        <a:pt x="993288" y="288135"/>
                        <a:pt x="979042" y="281012"/>
                      </a:cubicBezTo>
                      <a:cubicBezTo>
                        <a:pt x="966548" y="274765"/>
                        <a:pt x="951263" y="274947"/>
                        <a:pt x="939285" y="267760"/>
                      </a:cubicBezTo>
                      <a:cubicBezTo>
                        <a:pt x="928571" y="261332"/>
                        <a:pt x="923495" y="247683"/>
                        <a:pt x="912781" y="241255"/>
                      </a:cubicBezTo>
                      <a:cubicBezTo>
                        <a:pt x="900803" y="234068"/>
                        <a:pt x="886456" y="231841"/>
                        <a:pt x="873024" y="228003"/>
                      </a:cubicBezTo>
                      <a:cubicBezTo>
                        <a:pt x="794122" y="205460"/>
                        <a:pt x="830484" y="220269"/>
                        <a:pt x="727250" y="201499"/>
                      </a:cubicBezTo>
                      <a:cubicBezTo>
                        <a:pt x="709331" y="198241"/>
                        <a:pt x="691911" y="192664"/>
                        <a:pt x="674242" y="188247"/>
                      </a:cubicBezTo>
                      <a:cubicBezTo>
                        <a:pt x="590372" y="202225"/>
                        <a:pt x="621599" y="201499"/>
                        <a:pt x="581477" y="201499"/>
                      </a:cubicBezTo>
                    </a:path>
                  </a:pathLst>
                </a:custGeom>
                <a:solidFill>
                  <a:srgbClr val="FF66F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</p:grpSp>
          <p:sp>
            <p:nvSpPr>
              <p:cNvPr id="644" name="正方形/長方形 643"/>
              <p:cNvSpPr/>
              <p:nvPr/>
            </p:nvSpPr>
            <p:spPr>
              <a:xfrm>
                <a:off x="3211081" y="1525873"/>
                <a:ext cx="3110384" cy="1353091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ja-JP" altLang="en-US" sz="2000" b="0" cap="none" spc="0" dirty="0" smtClean="0">
                    <a:ln w="18415" cmpd="sng">
                      <a:solidFill>
                        <a:sysClr val="windowText" lastClr="000000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</a:rPr>
                  <a:t>もんだい</a:t>
                </a:r>
                <a:endParaRPr lang="ja-JP" altLang="en-US" sz="2000" b="0" cap="none" spc="0" dirty="0">
                  <a:ln w="18415" cmpd="sng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538" name="グループ化 537"/>
            <p:cNvGrpSpPr/>
            <p:nvPr/>
          </p:nvGrpSpPr>
          <p:grpSpPr>
            <a:xfrm>
              <a:off x="3777815" y="3426016"/>
              <a:ext cx="1455374" cy="1384722"/>
              <a:chOff x="2744777" y="1484784"/>
              <a:chExt cx="4050390" cy="4682851"/>
            </a:xfrm>
          </p:grpSpPr>
          <p:grpSp>
            <p:nvGrpSpPr>
              <p:cNvPr id="630" name="グループ化 629"/>
              <p:cNvGrpSpPr/>
              <p:nvPr/>
            </p:nvGrpSpPr>
            <p:grpSpPr>
              <a:xfrm>
                <a:off x="2744777" y="1484784"/>
                <a:ext cx="4050390" cy="4682851"/>
                <a:chOff x="2668961" y="1844824"/>
                <a:chExt cx="4050390" cy="4682851"/>
              </a:xfrm>
            </p:grpSpPr>
            <p:sp>
              <p:nvSpPr>
                <p:cNvPr id="635" name="フリーフォーム 634"/>
                <p:cNvSpPr/>
                <p:nvPr/>
              </p:nvSpPr>
              <p:spPr>
                <a:xfrm>
                  <a:off x="2668961" y="1844824"/>
                  <a:ext cx="4050390" cy="4682851"/>
                </a:xfrm>
                <a:custGeom>
                  <a:avLst/>
                  <a:gdLst>
                    <a:gd name="connsiteX0" fmla="*/ 1277497 w 4050390"/>
                    <a:gd name="connsiteY0" fmla="*/ 35515 h 4334120"/>
                    <a:gd name="connsiteX1" fmla="*/ 747410 w 4050390"/>
                    <a:gd name="connsiteY1" fmla="*/ 287306 h 4334120"/>
                    <a:gd name="connsiteX2" fmla="*/ 349845 w 4050390"/>
                    <a:gd name="connsiteY2" fmla="*/ 936663 h 4334120"/>
                    <a:gd name="connsiteX3" fmla="*/ 190819 w 4050390"/>
                    <a:gd name="connsiteY3" fmla="*/ 2672698 h 4334120"/>
                    <a:gd name="connsiteX4" fmla="*/ 204071 w 4050390"/>
                    <a:gd name="connsiteY4" fmla="*/ 4209950 h 4334120"/>
                    <a:gd name="connsiteX5" fmla="*/ 270332 w 4050390"/>
                    <a:gd name="connsiteY5" fmla="*/ 4249706 h 4334120"/>
                    <a:gd name="connsiteX6" fmla="*/ 3649637 w 4050390"/>
                    <a:gd name="connsiteY6" fmla="*/ 4302715 h 4334120"/>
                    <a:gd name="connsiteX7" fmla="*/ 4020697 w 4050390"/>
                    <a:gd name="connsiteY7" fmla="*/ 4249706 h 4334120"/>
                    <a:gd name="connsiteX8" fmla="*/ 3967689 w 4050390"/>
                    <a:gd name="connsiteY8" fmla="*/ 4156941 h 4334120"/>
                    <a:gd name="connsiteX9" fmla="*/ 3914680 w 4050390"/>
                    <a:gd name="connsiteY9" fmla="*/ 2526924 h 4334120"/>
                    <a:gd name="connsiteX10" fmla="*/ 3768906 w 4050390"/>
                    <a:gd name="connsiteY10" fmla="*/ 578854 h 4334120"/>
                    <a:gd name="connsiteX11" fmla="*/ 2152141 w 4050390"/>
                    <a:gd name="connsiteY11" fmla="*/ 22263 h 4334120"/>
                    <a:gd name="connsiteX12" fmla="*/ 1065463 w 4050390"/>
                    <a:gd name="connsiteY12" fmla="*/ 101776 h 4334120"/>
                    <a:gd name="connsiteX13" fmla="*/ 1065463 w 4050390"/>
                    <a:gd name="connsiteY13" fmla="*/ 101776 h 43341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4050390" h="4334120">
                      <a:moveTo>
                        <a:pt x="1277497" y="35515"/>
                      </a:moveTo>
                      <a:cubicBezTo>
                        <a:pt x="1089758" y="86315"/>
                        <a:pt x="902019" y="137115"/>
                        <a:pt x="747410" y="287306"/>
                      </a:cubicBezTo>
                      <a:cubicBezTo>
                        <a:pt x="592801" y="437497"/>
                        <a:pt x="442610" y="539098"/>
                        <a:pt x="349845" y="936663"/>
                      </a:cubicBezTo>
                      <a:cubicBezTo>
                        <a:pt x="257080" y="1334228"/>
                        <a:pt x="215115" y="2127150"/>
                        <a:pt x="190819" y="2672698"/>
                      </a:cubicBezTo>
                      <a:cubicBezTo>
                        <a:pt x="166523" y="3218246"/>
                        <a:pt x="190819" y="3947115"/>
                        <a:pt x="204071" y="4209950"/>
                      </a:cubicBezTo>
                      <a:cubicBezTo>
                        <a:pt x="217323" y="4472785"/>
                        <a:pt x="-303929" y="4234245"/>
                        <a:pt x="270332" y="4249706"/>
                      </a:cubicBezTo>
                      <a:cubicBezTo>
                        <a:pt x="844593" y="4265167"/>
                        <a:pt x="3024576" y="4302715"/>
                        <a:pt x="3649637" y="4302715"/>
                      </a:cubicBezTo>
                      <a:cubicBezTo>
                        <a:pt x="4274698" y="4302715"/>
                        <a:pt x="3967688" y="4274002"/>
                        <a:pt x="4020697" y="4249706"/>
                      </a:cubicBezTo>
                      <a:cubicBezTo>
                        <a:pt x="4073706" y="4225410"/>
                        <a:pt x="3985359" y="4444071"/>
                        <a:pt x="3967689" y="4156941"/>
                      </a:cubicBezTo>
                      <a:cubicBezTo>
                        <a:pt x="3950020" y="3869811"/>
                        <a:pt x="3947811" y="3123272"/>
                        <a:pt x="3914680" y="2526924"/>
                      </a:cubicBezTo>
                      <a:cubicBezTo>
                        <a:pt x="3881550" y="1930576"/>
                        <a:pt x="4062663" y="996298"/>
                        <a:pt x="3768906" y="578854"/>
                      </a:cubicBezTo>
                      <a:cubicBezTo>
                        <a:pt x="3475150" y="161411"/>
                        <a:pt x="2602715" y="101776"/>
                        <a:pt x="2152141" y="22263"/>
                      </a:cubicBezTo>
                      <a:cubicBezTo>
                        <a:pt x="1701567" y="-57250"/>
                        <a:pt x="1065463" y="101776"/>
                        <a:pt x="1065463" y="101776"/>
                      </a:cubicBezTo>
                      <a:lnTo>
                        <a:pt x="1065463" y="101776"/>
                      </a:lnTo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636" name="円/楕円 635"/>
                <p:cNvSpPr/>
                <p:nvPr/>
              </p:nvSpPr>
              <p:spPr>
                <a:xfrm>
                  <a:off x="3539968" y="2708920"/>
                  <a:ext cx="864096" cy="864096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637" name="弦 636"/>
                <p:cNvSpPr/>
                <p:nvPr/>
              </p:nvSpPr>
              <p:spPr>
                <a:xfrm rot="17413514">
                  <a:off x="3511875" y="2740803"/>
                  <a:ext cx="863204" cy="848977"/>
                </a:xfrm>
                <a:prstGeom prst="chord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638" name="円/楕円 637"/>
                <p:cNvSpPr/>
                <p:nvPr/>
              </p:nvSpPr>
              <p:spPr>
                <a:xfrm>
                  <a:off x="4913988" y="2708920"/>
                  <a:ext cx="864096" cy="864096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639" name="弦 638"/>
                <p:cNvSpPr/>
                <p:nvPr/>
              </p:nvSpPr>
              <p:spPr>
                <a:xfrm rot="17413514">
                  <a:off x="4885895" y="2740803"/>
                  <a:ext cx="863204" cy="848977"/>
                </a:xfrm>
                <a:prstGeom prst="chord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640" name="円/楕円 639"/>
                <p:cNvSpPr/>
                <p:nvPr/>
              </p:nvSpPr>
              <p:spPr>
                <a:xfrm>
                  <a:off x="3779912" y="2996952"/>
                  <a:ext cx="360040" cy="28803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641" name="円/楕円 640"/>
                <p:cNvSpPr/>
                <p:nvPr/>
              </p:nvSpPr>
              <p:spPr>
                <a:xfrm>
                  <a:off x="5137477" y="3021275"/>
                  <a:ext cx="360040" cy="28803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</p:grpSp>
          <p:grpSp>
            <p:nvGrpSpPr>
              <p:cNvPr id="631" name="グループ化 630"/>
              <p:cNvGrpSpPr/>
              <p:nvPr/>
            </p:nvGrpSpPr>
            <p:grpSpPr>
              <a:xfrm>
                <a:off x="4333282" y="3948385"/>
                <a:ext cx="880011" cy="701173"/>
                <a:chOff x="4109793" y="3844323"/>
                <a:chExt cx="1216771" cy="701173"/>
              </a:xfrm>
            </p:grpSpPr>
            <p:sp>
              <p:nvSpPr>
                <p:cNvPr id="633" name="フリーフォーム 632"/>
                <p:cNvSpPr/>
                <p:nvPr/>
              </p:nvSpPr>
              <p:spPr>
                <a:xfrm>
                  <a:off x="4109793" y="4052449"/>
                  <a:ext cx="1204329" cy="493047"/>
                </a:xfrm>
                <a:custGeom>
                  <a:avLst/>
                  <a:gdLst>
                    <a:gd name="connsiteX0" fmla="*/ 700746 w 1204329"/>
                    <a:gd name="connsiteY0" fmla="*/ 188247 h 493047"/>
                    <a:gd name="connsiteX1" fmla="*/ 528468 w 1204329"/>
                    <a:gd name="connsiteY1" fmla="*/ 201499 h 493047"/>
                    <a:gd name="connsiteX2" fmla="*/ 448955 w 1204329"/>
                    <a:gd name="connsiteY2" fmla="*/ 228003 h 493047"/>
                    <a:gd name="connsiteX3" fmla="*/ 369442 w 1204329"/>
                    <a:gd name="connsiteY3" fmla="*/ 281012 h 493047"/>
                    <a:gd name="connsiteX4" fmla="*/ 303181 w 1204329"/>
                    <a:gd name="connsiteY4" fmla="*/ 334021 h 493047"/>
                    <a:gd name="connsiteX5" fmla="*/ 236920 w 1204329"/>
                    <a:gd name="connsiteY5" fmla="*/ 400281 h 493047"/>
                    <a:gd name="connsiteX6" fmla="*/ 170659 w 1204329"/>
                    <a:gd name="connsiteY6" fmla="*/ 440038 h 493047"/>
                    <a:gd name="connsiteX7" fmla="*/ 130903 w 1204329"/>
                    <a:gd name="connsiteY7" fmla="*/ 466542 h 493047"/>
                    <a:gd name="connsiteX8" fmla="*/ 51390 w 1204329"/>
                    <a:gd name="connsiteY8" fmla="*/ 493047 h 493047"/>
                    <a:gd name="connsiteX9" fmla="*/ 24885 w 1204329"/>
                    <a:gd name="connsiteY9" fmla="*/ 347273 h 493047"/>
                    <a:gd name="connsiteX10" fmla="*/ 64642 w 1204329"/>
                    <a:gd name="connsiteY10" fmla="*/ 281012 h 493047"/>
                    <a:gd name="connsiteX11" fmla="*/ 91146 w 1204329"/>
                    <a:gd name="connsiteY11" fmla="*/ 241255 h 493047"/>
                    <a:gd name="connsiteX12" fmla="*/ 170659 w 1204329"/>
                    <a:gd name="connsiteY12" fmla="*/ 201499 h 493047"/>
                    <a:gd name="connsiteX13" fmla="*/ 250172 w 1204329"/>
                    <a:gd name="connsiteY13" fmla="*/ 135238 h 493047"/>
                    <a:gd name="connsiteX14" fmla="*/ 276677 w 1204329"/>
                    <a:gd name="connsiteY14" fmla="*/ 108734 h 493047"/>
                    <a:gd name="connsiteX15" fmla="*/ 329685 w 1204329"/>
                    <a:gd name="connsiteY15" fmla="*/ 82229 h 493047"/>
                    <a:gd name="connsiteX16" fmla="*/ 409198 w 1204329"/>
                    <a:gd name="connsiteY16" fmla="*/ 42473 h 493047"/>
                    <a:gd name="connsiteX17" fmla="*/ 448955 w 1204329"/>
                    <a:gd name="connsiteY17" fmla="*/ 15968 h 493047"/>
                    <a:gd name="connsiteX18" fmla="*/ 806764 w 1204329"/>
                    <a:gd name="connsiteY18" fmla="*/ 15968 h 493047"/>
                    <a:gd name="connsiteX19" fmla="*/ 926033 w 1204329"/>
                    <a:gd name="connsiteY19" fmla="*/ 42473 h 493047"/>
                    <a:gd name="connsiteX20" fmla="*/ 1005546 w 1204329"/>
                    <a:gd name="connsiteY20" fmla="*/ 68977 h 493047"/>
                    <a:gd name="connsiteX21" fmla="*/ 1045303 w 1204329"/>
                    <a:gd name="connsiteY21" fmla="*/ 95481 h 493047"/>
                    <a:gd name="connsiteX22" fmla="*/ 1071807 w 1204329"/>
                    <a:gd name="connsiteY22" fmla="*/ 121986 h 493047"/>
                    <a:gd name="connsiteX23" fmla="*/ 1111564 w 1204329"/>
                    <a:gd name="connsiteY23" fmla="*/ 135238 h 493047"/>
                    <a:gd name="connsiteX24" fmla="*/ 1151320 w 1204329"/>
                    <a:gd name="connsiteY24" fmla="*/ 161742 h 493047"/>
                    <a:gd name="connsiteX25" fmla="*/ 1204329 w 1204329"/>
                    <a:gd name="connsiteY25" fmla="*/ 228003 h 493047"/>
                    <a:gd name="connsiteX26" fmla="*/ 1191077 w 1204329"/>
                    <a:gd name="connsiteY26" fmla="*/ 320768 h 493047"/>
                    <a:gd name="connsiteX27" fmla="*/ 1164572 w 1204329"/>
                    <a:gd name="connsiteY27" fmla="*/ 347273 h 493047"/>
                    <a:gd name="connsiteX28" fmla="*/ 1098311 w 1204329"/>
                    <a:gd name="connsiteY28" fmla="*/ 334021 h 493047"/>
                    <a:gd name="connsiteX29" fmla="*/ 1018798 w 1204329"/>
                    <a:gd name="connsiteY29" fmla="*/ 307516 h 493047"/>
                    <a:gd name="connsiteX30" fmla="*/ 979042 w 1204329"/>
                    <a:gd name="connsiteY30" fmla="*/ 281012 h 493047"/>
                    <a:gd name="connsiteX31" fmla="*/ 939285 w 1204329"/>
                    <a:gd name="connsiteY31" fmla="*/ 267760 h 493047"/>
                    <a:gd name="connsiteX32" fmla="*/ 912781 w 1204329"/>
                    <a:gd name="connsiteY32" fmla="*/ 241255 h 493047"/>
                    <a:gd name="connsiteX33" fmla="*/ 873024 w 1204329"/>
                    <a:gd name="connsiteY33" fmla="*/ 228003 h 493047"/>
                    <a:gd name="connsiteX34" fmla="*/ 727250 w 1204329"/>
                    <a:gd name="connsiteY34" fmla="*/ 201499 h 493047"/>
                    <a:gd name="connsiteX35" fmla="*/ 674242 w 1204329"/>
                    <a:gd name="connsiteY35" fmla="*/ 188247 h 493047"/>
                    <a:gd name="connsiteX36" fmla="*/ 581477 w 1204329"/>
                    <a:gd name="connsiteY36" fmla="*/ 201499 h 493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1204329" h="493047">
                      <a:moveTo>
                        <a:pt x="700746" y="188247"/>
                      </a:moveTo>
                      <a:cubicBezTo>
                        <a:pt x="643320" y="192664"/>
                        <a:pt x="585359" y="192516"/>
                        <a:pt x="528468" y="201499"/>
                      </a:cubicBezTo>
                      <a:cubicBezTo>
                        <a:pt x="500872" y="205856"/>
                        <a:pt x="448955" y="228003"/>
                        <a:pt x="448955" y="228003"/>
                      </a:cubicBezTo>
                      <a:cubicBezTo>
                        <a:pt x="422451" y="245673"/>
                        <a:pt x="391967" y="258488"/>
                        <a:pt x="369442" y="281012"/>
                      </a:cubicBezTo>
                      <a:cubicBezTo>
                        <a:pt x="331675" y="318778"/>
                        <a:pt x="353333" y="300585"/>
                        <a:pt x="303181" y="334021"/>
                      </a:cubicBezTo>
                      <a:cubicBezTo>
                        <a:pt x="257744" y="402177"/>
                        <a:pt x="300028" y="349795"/>
                        <a:pt x="236920" y="400281"/>
                      </a:cubicBezTo>
                      <a:cubicBezTo>
                        <a:pt x="184944" y="441862"/>
                        <a:pt x="239704" y="417023"/>
                        <a:pt x="170659" y="440038"/>
                      </a:cubicBezTo>
                      <a:cubicBezTo>
                        <a:pt x="157407" y="448873"/>
                        <a:pt x="145457" y="460073"/>
                        <a:pt x="130903" y="466542"/>
                      </a:cubicBezTo>
                      <a:cubicBezTo>
                        <a:pt x="105373" y="477889"/>
                        <a:pt x="51390" y="493047"/>
                        <a:pt x="51390" y="493047"/>
                      </a:cubicBezTo>
                      <a:cubicBezTo>
                        <a:pt x="-28123" y="466541"/>
                        <a:pt x="2744" y="491194"/>
                        <a:pt x="24885" y="347273"/>
                      </a:cubicBezTo>
                      <a:cubicBezTo>
                        <a:pt x="32557" y="297406"/>
                        <a:pt x="36784" y="315834"/>
                        <a:pt x="64642" y="281012"/>
                      </a:cubicBezTo>
                      <a:cubicBezTo>
                        <a:pt x="74592" y="268575"/>
                        <a:pt x="79884" y="252517"/>
                        <a:pt x="91146" y="241255"/>
                      </a:cubicBezTo>
                      <a:cubicBezTo>
                        <a:pt x="116835" y="215566"/>
                        <a:pt x="138325" y="212277"/>
                        <a:pt x="170659" y="201499"/>
                      </a:cubicBezTo>
                      <a:cubicBezTo>
                        <a:pt x="253702" y="90775"/>
                        <a:pt x="167387" y="184908"/>
                        <a:pt x="250172" y="135238"/>
                      </a:cubicBezTo>
                      <a:cubicBezTo>
                        <a:pt x="260886" y="128810"/>
                        <a:pt x="266281" y="115665"/>
                        <a:pt x="276677" y="108734"/>
                      </a:cubicBezTo>
                      <a:cubicBezTo>
                        <a:pt x="293114" y="97776"/>
                        <a:pt x="312533" y="92030"/>
                        <a:pt x="329685" y="82229"/>
                      </a:cubicBezTo>
                      <a:cubicBezTo>
                        <a:pt x="401612" y="41128"/>
                        <a:pt x="336312" y="66768"/>
                        <a:pt x="409198" y="42473"/>
                      </a:cubicBezTo>
                      <a:cubicBezTo>
                        <a:pt x="422450" y="33638"/>
                        <a:pt x="434042" y="21561"/>
                        <a:pt x="448955" y="15968"/>
                      </a:cubicBezTo>
                      <a:cubicBezTo>
                        <a:pt x="543325" y="-19421"/>
                        <a:pt x="783320" y="14902"/>
                        <a:pt x="806764" y="15968"/>
                      </a:cubicBezTo>
                      <a:cubicBezTo>
                        <a:pt x="844585" y="23533"/>
                        <a:pt x="888610" y="31246"/>
                        <a:pt x="926033" y="42473"/>
                      </a:cubicBezTo>
                      <a:cubicBezTo>
                        <a:pt x="952793" y="50501"/>
                        <a:pt x="982300" y="53480"/>
                        <a:pt x="1005546" y="68977"/>
                      </a:cubicBezTo>
                      <a:cubicBezTo>
                        <a:pt x="1018798" y="77812"/>
                        <a:pt x="1032866" y="85531"/>
                        <a:pt x="1045303" y="95481"/>
                      </a:cubicBezTo>
                      <a:cubicBezTo>
                        <a:pt x="1055059" y="103286"/>
                        <a:pt x="1061093" y="115558"/>
                        <a:pt x="1071807" y="121986"/>
                      </a:cubicBezTo>
                      <a:cubicBezTo>
                        <a:pt x="1083785" y="129173"/>
                        <a:pt x="1098312" y="130821"/>
                        <a:pt x="1111564" y="135238"/>
                      </a:cubicBezTo>
                      <a:cubicBezTo>
                        <a:pt x="1124816" y="144073"/>
                        <a:pt x="1138883" y="151792"/>
                        <a:pt x="1151320" y="161742"/>
                      </a:cubicBezTo>
                      <a:cubicBezTo>
                        <a:pt x="1178293" y="183321"/>
                        <a:pt x="1184651" y="198487"/>
                        <a:pt x="1204329" y="228003"/>
                      </a:cubicBezTo>
                      <a:cubicBezTo>
                        <a:pt x="1199912" y="258925"/>
                        <a:pt x="1200955" y="291135"/>
                        <a:pt x="1191077" y="320768"/>
                      </a:cubicBezTo>
                      <a:cubicBezTo>
                        <a:pt x="1187126" y="332621"/>
                        <a:pt x="1176941" y="345506"/>
                        <a:pt x="1164572" y="347273"/>
                      </a:cubicBezTo>
                      <a:cubicBezTo>
                        <a:pt x="1142274" y="350459"/>
                        <a:pt x="1120042" y="339948"/>
                        <a:pt x="1098311" y="334021"/>
                      </a:cubicBezTo>
                      <a:cubicBezTo>
                        <a:pt x="1071357" y="326670"/>
                        <a:pt x="1018798" y="307516"/>
                        <a:pt x="1018798" y="307516"/>
                      </a:cubicBezTo>
                      <a:cubicBezTo>
                        <a:pt x="1005546" y="298681"/>
                        <a:pt x="993288" y="288135"/>
                        <a:pt x="979042" y="281012"/>
                      </a:cubicBezTo>
                      <a:cubicBezTo>
                        <a:pt x="966548" y="274765"/>
                        <a:pt x="951263" y="274947"/>
                        <a:pt x="939285" y="267760"/>
                      </a:cubicBezTo>
                      <a:cubicBezTo>
                        <a:pt x="928571" y="261332"/>
                        <a:pt x="923495" y="247683"/>
                        <a:pt x="912781" y="241255"/>
                      </a:cubicBezTo>
                      <a:cubicBezTo>
                        <a:pt x="900803" y="234068"/>
                        <a:pt x="886456" y="231841"/>
                        <a:pt x="873024" y="228003"/>
                      </a:cubicBezTo>
                      <a:cubicBezTo>
                        <a:pt x="794122" y="205460"/>
                        <a:pt x="830484" y="220269"/>
                        <a:pt x="727250" y="201499"/>
                      </a:cubicBezTo>
                      <a:cubicBezTo>
                        <a:pt x="709331" y="198241"/>
                        <a:pt x="691911" y="192664"/>
                        <a:pt x="674242" y="188247"/>
                      </a:cubicBezTo>
                      <a:cubicBezTo>
                        <a:pt x="590372" y="202225"/>
                        <a:pt x="621599" y="201499"/>
                        <a:pt x="581477" y="201499"/>
                      </a:cubicBezTo>
                    </a:path>
                  </a:pathLst>
                </a:custGeom>
                <a:solidFill>
                  <a:srgbClr val="FF66F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634" name="フリーフォーム 633"/>
                <p:cNvSpPr/>
                <p:nvPr/>
              </p:nvSpPr>
              <p:spPr>
                <a:xfrm>
                  <a:off x="4122235" y="3844323"/>
                  <a:ext cx="1204329" cy="493047"/>
                </a:xfrm>
                <a:custGeom>
                  <a:avLst/>
                  <a:gdLst>
                    <a:gd name="connsiteX0" fmla="*/ 700746 w 1204329"/>
                    <a:gd name="connsiteY0" fmla="*/ 188247 h 493047"/>
                    <a:gd name="connsiteX1" fmla="*/ 528468 w 1204329"/>
                    <a:gd name="connsiteY1" fmla="*/ 201499 h 493047"/>
                    <a:gd name="connsiteX2" fmla="*/ 448955 w 1204329"/>
                    <a:gd name="connsiteY2" fmla="*/ 228003 h 493047"/>
                    <a:gd name="connsiteX3" fmla="*/ 369442 w 1204329"/>
                    <a:gd name="connsiteY3" fmla="*/ 281012 h 493047"/>
                    <a:gd name="connsiteX4" fmla="*/ 303181 w 1204329"/>
                    <a:gd name="connsiteY4" fmla="*/ 334021 h 493047"/>
                    <a:gd name="connsiteX5" fmla="*/ 236920 w 1204329"/>
                    <a:gd name="connsiteY5" fmla="*/ 400281 h 493047"/>
                    <a:gd name="connsiteX6" fmla="*/ 170659 w 1204329"/>
                    <a:gd name="connsiteY6" fmla="*/ 440038 h 493047"/>
                    <a:gd name="connsiteX7" fmla="*/ 130903 w 1204329"/>
                    <a:gd name="connsiteY7" fmla="*/ 466542 h 493047"/>
                    <a:gd name="connsiteX8" fmla="*/ 51390 w 1204329"/>
                    <a:gd name="connsiteY8" fmla="*/ 493047 h 493047"/>
                    <a:gd name="connsiteX9" fmla="*/ 24885 w 1204329"/>
                    <a:gd name="connsiteY9" fmla="*/ 347273 h 493047"/>
                    <a:gd name="connsiteX10" fmla="*/ 64642 w 1204329"/>
                    <a:gd name="connsiteY10" fmla="*/ 281012 h 493047"/>
                    <a:gd name="connsiteX11" fmla="*/ 91146 w 1204329"/>
                    <a:gd name="connsiteY11" fmla="*/ 241255 h 493047"/>
                    <a:gd name="connsiteX12" fmla="*/ 170659 w 1204329"/>
                    <a:gd name="connsiteY12" fmla="*/ 201499 h 493047"/>
                    <a:gd name="connsiteX13" fmla="*/ 250172 w 1204329"/>
                    <a:gd name="connsiteY13" fmla="*/ 135238 h 493047"/>
                    <a:gd name="connsiteX14" fmla="*/ 276677 w 1204329"/>
                    <a:gd name="connsiteY14" fmla="*/ 108734 h 493047"/>
                    <a:gd name="connsiteX15" fmla="*/ 329685 w 1204329"/>
                    <a:gd name="connsiteY15" fmla="*/ 82229 h 493047"/>
                    <a:gd name="connsiteX16" fmla="*/ 409198 w 1204329"/>
                    <a:gd name="connsiteY16" fmla="*/ 42473 h 493047"/>
                    <a:gd name="connsiteX17" fmla="*/ 448955 w 1204329"/>
                    <a:gd name="connsiteY17" fmla="*/ 15968 h 493047"/>
                    <a:gd name="connsiteX18" fmla="*/ 806764 w 1204329"/>
                    <a:gd name="connsiteY18" fmla="*/ 15968 h 493047"/>
                    <a:gd name="connsiteX19" fmla="*/ 926033 w 1204329"/>
                    <a:gd name="connsiteY19" fmla="*/ 42473 h 493047"/>
                    <a:gd name="connsiteX20" fmla="*/ 1005546 w 1204329"/>
                    <a:gd name="connsiteY20" fmla="*/ 68977 h 493047"/>
                    <a:gd name="connsiteX21" fmla="*/ 1045303 w 1204329"/>
                    <a:gd name="connsiteY21" fmla="*/ 95481 h 493047"/>
                    <a:gd name="connsiteX22" fmla="*/ 1071807 w 1204329"/>
                    <a:gd name="connsiteY22" fmla="*/ 121986 h 493047"/>
                    <a:gd name="connsiteX23" fmla="*/ 1111564 w 1204329"/>
                    <a:gd name="connsiteY23" fmla="*/ 135238 h 493047"/>
                    <a:gd name="connsiteX24" fmla="*/ 1151320 w 1204329"/>
                    <a:gd name="connsiteY24" fmla="*/ 161742 h 493047"/>
                    <a:gd name="connsiteX25" fmla="*/ 1204329 w 1204329"/>
                    <a:gd name="connsiteY25" fmla="*/ 228003 h 493047"/>
                    <a:gd name="connsiteX26" fmla="*/ 1191077 w 1204329"/>
                    <a:gd name="connsiteY26" fmla="*/ 320768 h 493047"/>
                    <a:gd name="connsiteX27" fmla="*/ 1164572 w 1204329"/>
                    <a:gd name="connsiteY27" fmla="*/ 347273 h 493047"/>
                    <a:gd name="connsiteX28" fmla="*/ 1098311 w 1204329"/>
                    <a:gd name="connsiteY28" fmla="*/ 334021 h 493047"/>
                    <a:gd name="connsiteX29" fmla="*/ 1018798 w 1204329"/>
                    <a:gd name="connsiteY29" fmla="*/ 307516 h 493047"/>
                    <a:gd name="connsiteX30" fmla="*/ 979042 w 1204329"/>
                    <a:gd name="connsiteY30" fmla="*/ 281012 h 493047"/>
                    <a:gd name="connsiteX31" fmla="*/ 939285 w 1204329"/>
                    <a:gd name="connsiteY31" fmla="*/ 267760 h 493047"/>
                    <a:gd name="connsiteX32" fmla="*/ 912781 w 1204329"/>
                    <a:gd name="connsiteY32" fmla="*/ 241255 h 493047"/>
                    <a:gd name="connsiteX33" fmla="*/ 873024 w 1204329"/>
                    <a:gd name="connsiteY33" fmla="*/ 228003 h 493047"/>
                    <a:gd name="connsiteX34" fmla="*/ 727250 w 1204329"/>
                    <a:gd name="connsiteY34" fmla="*/ 201499 h 493047"/>
                    <a:gd name="connsiteX35" fmla="*/ 674242 w 1204329"/>
                    <a:gd name="connsiteY35" fmla="*/ 188247 h 493047"/>
                    <a:gd name="connsiteX36" fmla="*/ 581477 w 1204329"/>
                    <a:gd name="connsiteY36" fmla="*/ 201499 h 493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1204329" h="493047">
                      <a:moveTo>
                        <a:pt x="700746" y="188247"/>
                      </a:moveTo>
                      <a:cubicBezTo>
                        <a:pt x="643320" y="192664"/>
                        <a:pt x="585359" y="192516"/>
                        <a:pt x="528468" y="201499"/>
                      </a:cubicBezTo>
                      <a:cubicBezTo>
                        <a:pt x="500872" y="205856"/>
                        <a:pt x="448955" y="228003"/>
                        <a:pt x="448955" y="228003"/>
                      </a:cubicBezTo>
                      <a:cubicBezTo>
                        <a:pt x="422451" y="245673"/>
                        <a:pt x="391967" y="258488"/>
                        <a:pt x="369442" y="281012"/>
                      </a:cubicBezTo>
                      <a:cubicBezTo>
                        <a:pt x="331675" y="318778"/>
                        <a:pt x="353333" y="300585"/>
                        <a:pt x="303181" y="334021"/>
                      </a:cubicBezTo>
                      <a:cubicBezTo>
                        <a:pt x="257744" y="402177"/>
                        <a:pt x="300028" y="349795"/>
                        <a:pt x="236920" y="400281"/>
                      </a:cubicBezTo>
                      <a:cubicBezTo>
                        <a:pt x="184944" y="441862"/>
                        <a:pt x="239704" y="417023"/>
                        <a:pt x="170659" y="440038"/>
                      </a:cubicBezTo>
                      <a:cubicBezTo>
                        <a:pt x="157407" y="448873"/>
                        <a:pt x="145457" y="460073"/>
                        <a:pt x="130903" y="466542"/>
                      </a:cubicBezTo>
                      <a:cubicBezTo>
                        <a:pt x="105373" y="477889"/>
                        <a:pt x="51390" y="493047"/>
                        <a:pt x="51390" y="493047"/>
                      </a:cubicBezTo>
                      <a:cubicBezTo>
                        <a:pt x="-28123" y="466541"/>
                        <a:pt x="2744" y="491194"/>
                        <a:pt x="24885" y="347273"/>
                      </a:cubicBezTo>
                      <a:cubicBezTo>
                        <a:pt x="32557" y="297406"/>
                        <a:pt x="36784" y="315834"/>
                        <a:pt x="64642" y="281012"/>
                      </a:cubicBezTo>
                      <a:cubicBezTo>
                        <a:pt x="74592" y="268575"/>
                        <a:pt x="79884" y="252517"/>
                        <a:pt x="91146" y="241255"/>
                      </a:cubicBezTo>
                      <a:cubicBezTo>
                        <a:pt x="116835" y="215566"/>
                        <a:pt x="138325" y="212277"/>
                        <a:pt x="170659" y="201499"/>
                      </a:cubicBezTo>
                      <a:cubicBezTo>
                        <a:pt x="253702" y="90775"/>
                        <a:pt x="167387" y="184908"/>
                        <a:pt x="250172" y="135238"/>
                      </a:cubicBezTo>
                      <a:cubicBezTo>
                        <a:pt x="260886" y="128810"/>
                        <a:pt x="266281" y="115665"/>
                        <a:pt x="276677" y="108734"/>
                      </a:cubicBezTo>
                      <a:cubicBezTo>
                        <a:pt x="293114" y="97776"/>
                        <a:pt x="312533" y="92030"/>
                        <a:pt x="329685" y="82229"/>
                      </a:cubicBezTo>
                      <a:cubicBezTo>
                        <a:pt x="401612" y="41128"/>
                        <a:pt x="336312" y="66768"/>
                        <a:pt x="409198" y="42473"/>
                      </a:cubicBezTo>
                      <a:cubicBezTo>
                        <a:pt x="422450" y="33638"/>
                        <a:pt x="434042" y="21561"/>
                        <a:pt x="448955" y="15968"/>
                      </a:cubicBezTo>
                      <a:cubicBezTo>
                        <a:pt x="543325" y="-19421"/>
                        <a:pt x="783320" y="14902"/>
                        <a:pt x="806764" y="15968"/>
                      </a:cubicBezTo>
                      <a:cubicBezTo>
                        <a:pt x="844585" y="23533"/>
                        <a:pt x="888610" y="31246"/>
                        <a:pt x="926033" y="42473"/>
                      </a:cubicBezTo>
                      <a:cubicBezTo>
                        <a:pt x="952793" y="50501"/>
                        <a:pt x="982300" y="53480"/>
                        <a:pt x="1005546" y="68977"/>
                      </a:cubicBezTo>
                      <a:cubicBezTo>
                        <a:pt x="1018798" y="77812"/>
                        <a:pt x="1032866" y="85531"/>
                        <a:pt x="1045303" y="95481"/>
                      </a:cubicBezTo>
                      <a:cubicBezTo>
                        <a:pt x="1055059" y="103286"/>
                        <a:pt x="1061093" y="115558"/>
                        <a:pt x="1071807" y="121986"/>
                      </a:cubicBezTo>
                      <a:cubicBezTo>
                        <a:pt x="1083785" y="129173"/>
                        <a:pt x="1098312" y="130821"/>
                        <a:pt x="1111564" y="135238"/>
                      </a:cubicBezTo>
                      <a:cubicBezTo>
                        <a:pt x="1124816" y="144073"/>
                        <a:pt x="1138883" y="151792"/>
                        <a:pt x="1151320" y="161742"/>
                      </a:cubicBezTo>
                      <a:cubicBezTo>
                        <a:pt x="1178293" y="183321"/>
                        <a:pt x="1184651" y="198487"/>
                        <a:pt x="1204329" y="228003"/>
                      </a:cubicBezTo>
                      <a:cubicBezTo>
                        <a:pt x="1199912" y="258925"/>
                        <a:pt x="1200955" y="291135"/>
                        <a:pt x="1191077" y="320768"/>
                      </a:cubicBezTo>
                      <a:cubicBezTo>
                        <a:pt x="1187126" y="332621"/>
                        <a:pt x="1176941" y="345506"/>
                        <a:pt x="1164572" y="347273"/>
                      </a:cubicBezTo>
                      <a:cubicBezTo>
                        <a:pt x="1142274" y="350459"/>
                        <a:pt x="1120042" y="339948"/>
                        <a:pt x="1098311" y="334021"/>
                      </a:cubicBezTo>
                      <a:cubicBezTo>
                        <a:pt x="1071357" y="326670"/>
                        <a:pt x="1018798" y="307516"/>
                        <a:pt x="1018798" y="307516"/>
                      </a:cubicBezTo>
                      <a:cubicBezTo>
                        <a:pt x="1005546" y="298681"/>
                        <a:pt x="993288" y="288135"/>
                        <a:pt x="979042" y="281012"/>
                      </a:cubicBezTo>
                      <a:cubicBezTo>
                        <a:pt x="966548" y="274765"/>
                        <a:pt x="951263" y="274947"/>
                        <a:pt x="939285" y="267760"/>
                      </a:cubicBezTo>
                      <a:cubicBezTo>
                        <a:pt x="928571" y="261332"/>
                        <a:pt x="923495" y="247683"/>
                        <a:pt x="912781" y="241255"/>
                      </a:cubicBezTo>
                      <a:cubicBezTo>
                        <a:pt x="900803" y="234068"/>
                        <a:pt x="886456" y="231841"/>
                        <a:pt x="873024" y="228003"/>
                      </a:cubicBezTo>
                      <a:cubicBezTo>
                        <a:pt x="794122" y="205460"/>
                        <a:pt x="830484" y="220269"/>
                        <a:pt x="727250" y="201499"/>
                      </a:cubicBezTo>
                      <a:cubicBezTo>
                        <a:pt x="709331" y="198241"/>
                        <a:pt x="691911" y="192664"/>
                        <a:pt x="674242" y="188247"/>
                      </a:cubicBezTo>
                      <a:cubicBezTo>
                        <a:pt x="590372" y="202225"/>
                        <a:pt x="621599" y="201499"/>
                        <a:pt x="581477" y="201499"/>
                      </a:cubicBezTo>
                    </a:path>
                  </a:pathLst>
                </a:custGeom>
                <a:solidFill>
                  <a:srgbClr val="FF66F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</p:grpSp>
          <p:sp>
            <p:nvSpPr>
              <p:cNvPr id="632" name="正方形/長方形 631"/>
              <p:cNvSpPr/>
              <p:nvPr/>
            </p:nvSpPr>
            <p:spPr>
              <a:xfrm>
                <a:off x="3211081" y="1525873"/>
                <a:ext cx="3110384" cy="1353091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ja-JP" altLang="en-US" sz="2000" b="0" cap="none" spc="0" dirty="0" smtClean="0">
                    <a:ln w="18415" cmpd="sng">
                      <a:solidFill>
                        <a:sysClr val="windowText" lastClr="000000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</a:rPr>
                  <a:t>もんだい</a:t>
                </a:r>
                <a:endParaRPr lang="ja-JP" altLang="en-US" sz="2000" b="0" cap="none" spc="0" dirty="0">
                  <a:ln w="18415" cmpd="sng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539" name="グループ化 538"/>
            <p:cNvGrpSpPr/>
            <p:nvPr/>
          </p:nvGrpSpPr>
          <p:grpSpPr>
            <a:xfrm>
              <a:off x="5506007" y="3405576"/>
              <a:ext cx="1455374" cy="1384722"/>
              <a:chOff x="2744777" y="1484784"/>
              <a:chExt cx="4050390" cy="4682851"/>
            </a:xfrm>
          </p:grpSpPr>
          <p:grpSp>
            <p:nvGrpSpPr>
              <p:cNvPr id="618" name="グループ化 617"/>
              <p:cNvGrpSpPr/>
              <p:nvPr/>
            </p:nvGrpSpPr>
            <p:grpSpPr>
              <a:xfrm>
                <a:off x="2744777" y="1484784"/>
                <a:ext cx="4050390" cy="4682851"/>
                <a:chOff x="2668961" y="1844824"/>
                <a:chExt cx="4050390" cy="4682851"/>
              </a:xfrm>
            </p:grpSpPr>
            <p:sp>
              <p:nvSpPr>
                <p:cNvPr id="623" name="フリーフォーム 622"/>
                <p:cNvSpPr/>
                <p:nvPr/>
              </p:nvSpPr>
              <p:spPr>
                <a:xfrm>
                  <a:off x="2668961" y="1844824"/>
                  <a:ext cx="4050390" cy="4682851"/>
                </a:xfrm>
                <a:custGeom>
                  <a:avLst/>
                  <a:gdLst>
                    <a:gd name="connsiteX0" fmla="*/ 1277497 w 4050390"/>
                    <a:gd name="connsiteY0" fmla="*/ 35515 h 4334120"/>
                    <a:gd name="connsiteX1" fmla="*/ 747410 w 4050390"/>
                    <a:gd name="connsiteY1" fmla="*/ 287306 h 4334120"/>
                    <a:gd name="connsiteX2" fmla="*/ 349845 w 4050390"/>
                    <a:gd name="connsiteY2" fmla="*/ 936663 h 4334120"/>
                    <a:gd name="connsiteX3" fmla="*/ 190819 w 4050390"/>
                    <a:gd name="connsiteY3" fmla="*/ 2672698 h 4334120"/>
                    <a:gd name="connsiteX4" fmla="*/ 204071 w 4050390"/>
                    <a:gd name="connsiteY4" fmla="*/ 4209950 h 4334120"/>
                    <a:gd name="connsiteX5" fmla="*/ 270332 w 4050390"/>
                    <a:gd name="connsiteY5" fmla="*/ 4249706 h 4334120"/>
                    <a:gd name="connsiteX6" fmla="*/ 3649637 w 4050390"/>
                    <a:gd name="connsiteY6" fmla="*/ 4302715 h 4334120"/>
                    <a:gd name="connsiteX7" fmla="*/ 4020697 w 4050390"/>
                    <a:gd name="connsiteY7" fmla="*/ 4249706 h 4334120"/>
                    <a:gd name="connsiteX8" fmla="*/ 3967689 w 4050390"/>
                    <a:gd name="connsiteY8" fmla="*/ 4156941 h 4334120"/>
                    <a:gd name="connsiteX9" fmla="*/ 3914680 w 4050390"/>
                    <a:gd name="connsiteY9" fmla="*/ 2526924 h 4334120"/>
                    <a:gd name="connsiteX10" fmla="*/ 3768906 w 4050390"/>
                    <a:gd name="connsiteY10" fmla="*/ 578854 h 4334120"/>
                    <a:gd name="connsiteX11" fmla="*/ 2152141 w 4050390"/>
                    <a:gd name="connsiteY11" fmla="*/ 22263 h 4334120"/>
                    <a:gd name="connsiteX12" fmla="*/ 1065463 w 4050390"/>
                    <a:gd name="connsiteY12" fmla="*/ 101776 h 4334120"/>
                    <a:gd name="connsiteX13" fmla="*/ 1065463 w 4050390"/>
                    <a:gd name="connsiteY13" fmla="*/ 101776 h 43341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4050390" h="4334120">
                      <a:moveTo>
                        <a:pt x="1277497" y="35515"/>
                      </a:moveTo>
                      <a:cubicBezTo>
                        <a:pt x="1089758" y="86315"/>
                        <a:pt x="902019" y="137115"/>
                        <a:pt x="747410" y="287306"/>
                      </a:cubicBezTo>
                      <a:cubicBezTo>
                        <a:pt x="592801" y="437497"/>
                        <a:pt x="442610" y="539098"/>
                        <a:pt x="349845" y="936663"/>
                      </a:cubicBezTo>
                      <a:cubicBezTo>
                        <a:pt x="257080" y="1334228"/>
                        <a:pt x="215115" y="2127150"/>
                        <a:pt x="190819" y="2672698"/>
                      </a:cubicBezTo>
                      <a:cubicBezTo>
                        <a:pt x="166523" y="3218246"/>
                        <a:pt x="190819" y="3947115"/>
                        <a:pt x="204071" y="4209950"/>
                      </a:cubicBezTo>
                      <a:cubicBezTo>
                        <a:pt x="217323" y="4472785"/>
                        <a:pt x="-303929" y="4234245"/>
                        <a:pt x="270332" y="4249706"/>
                      </a:cubicBezTo>
                      <a:cubicBezTo>
                        <a:pt x="844593" y="4265167"/>
                        <a:pt x="3024576" y="4302715"/>
                        <a:pt x="3649637" y="4302715"/>
                      </a:cubicBezTo>
                      <a:cubicBezTo>
                        <a:pt x="4274698" y="4302715"/>
                        <a:pt x="3967688" y="4274002"/>
                        <a:pt x="4020697" y="4249706"/>
                      </a:cubicBezTo>
                      <a:cubicBezTo>
                        <a:pt x="4073706" y="4225410"/>
                        <a:pt x="3985359" y="4444071"/>
                        <a:pt x="3967689" y="4156941"/>
                      </a:cubicBezTo>
                      <a:cubicBezTo>
                        <a:pt x="3950020" y="3869811"/>
                        <a:pt x="3947811" y="3123272"/>
                        <a:pt x="3914680" y="2526924"/>
                      </a:cubicBezTo>
                      <a:cubicBezTo>
                        <a:pt x="3881550" y="1930576"/>
                        <a:pt x="4062663" y="996298"/>
                        <a:pt x="3768906" y="578854"/>
                      </a:cubicBezTo>
                      <a:cubicBezTo>
                        <a:pt x="3475150" y="161411"/>
                        <a:pt x="2602715" y="101776"/>
                        <a:pt x="2152141" y="22263"/>
                      </a:cubicBezTo>
                      <a:cubicBezTo>
                        <a:pt x="1701567" y="-57250"/>
                        <a:pt x="1065463" y="101776"/>
                        <a:pt x="1065463" y="101776"/>
                      </a:cubicBezTo>
                      <a:lnTo>
                        <a:pt x="1065463" y="101776"/>
                      </a:lnTo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624" name="円/楕円 623"/>
                <p:cNvSpPr/>
                <p:nvPr/>
              </p:nvSpPr>
              <p:spPr>
                <a:xfrm>
                  <a:off x="3539968" y="2708920"/>
                  <a:ext cx="864096" cy="864096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625" name="弦 624"/>
                <p:cNvSpPr/>
                <p:nvPr/>
              </p:nvSpPr>
              <p:spPr>
                <a:xfrm rot="17413514">
                  <a:off x="3511875" y="2740803"/>
                  <a:ext cx="863204" cy="848977"/>
                </a:xfrm>
                <a:prstGeom prst="chord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626" name="円/楕円 625"/>
                <p:cNvSpPr/>
                <p:nvPr/>
              </p:nvSpPr>
              <p:spPr>
                <a:xfrm>
                  <a:off x="4913988" y="2708920"/>
                  <a:ext cx="864096" cy="864096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627" name="弦 626"/>
                <p:cNvSpPr/>
                <p:nvPr/>
              </p:nvSpPr>
              <p:spPr>
                <a:xfrm rot="17413514">
                  <a:off x="4885895" y="2740803"/>
                  <a:ext cx="863204" cy="848977"/>
                </a:xfrm>
                <a:prstGeom prst="chord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628" name="円/楕円 627"/>
                <p:cNvSpPr/>
                <p:nvPr/>
              </p:nvSpPr>
              <p:spPr>
                <a:xfrm>
                  <a:off x="3779912" y="2996952"/>
                  <a:ext cx="360040" cy="28803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629" name="円/楕円 628"/>
                <p:cNvSpPr/>
                <p:nvPr/>
              </p:nvSpPr>
              <p:spPr>
                <a:xfrm>
                  <a:off x="5137477" y="3021275"/>
                  <a:ext cx="360040" cy="28803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</p:grpSp>
          <p:grpSp>
            <p:nvGrpSpPr>
              <p:cNvPr id="619" name="グループ化 618"/>
              <p:cNvGrpSpPr/>
              <p:nvPr/>
            </p:nvGrpSpPr>
            <p:grpSpPr>
              <a:xfrm>
                <a:off x="4333282" y="3948385"/>
                <a:ext cx="880011" cy="701173"/>
                <a:chOff x="4109793" y="3844323"/>
                <a:chExt cx="1216771" cy="701173"/>
              </a:xfrm>
            </p:grpSpPr>
            <p:sp>
              <p:nvSpPr>
                <p:cNvPr id="621" name="フリーフォーム 620"/>
                <p:cNvSpPr/>
                <p:nvPr/>
              </p:nvSpPr>
              <p:spPr>
                <a:xfrm>
                  <a:off x="4109793" y="4052449"/>
                  <a:ext cx="1204329" cy="493047"/>
                </a:xfrm>
                <a:custGeom>
                  <a:avLst/>
                  <a:gdLst>
                    <a:gd name="connsiteX0" fmla="*/ 700746 w 1204329"/>
                    <a:gd name="connsiteY0" fmla="*/ 188247 h 493047"/>
                    <a:gd name="connsiteX1" fmla="*/ 528468 w 1204329"/>
                    <a:gd name="connsiteY1" fmla="*/ 201499 h 493047"/>
                    <a:gd name="connsiteX2" fmla="*/ 448955 w 1204329"/>
                    <a:gd name="connsiteY2" fmla="*/ 228003 h 493047"/>
                    <a:gd name="connsiteX3" fmla="*/ 369442 w 1204329"/>
                    <a:gd name="connsiteY3" fmla="*/ 281012 h 493047"/>
                    <a:gd name="connsiteX4" fmla="*/ 303181 w 1204329"/>
                    <a:gd name="connsiteY4" fmla="*/ 334021 h 493047"/>
                    <a:gd name="connsiteX5" fmla="*/ 236920 w 1204329"/>
                    <a:gd name="connsiteY5" fmla="*/ 400281 h 493047"/>
                    <a:gd name="connsiteX6" fmla="*/ 170659 w 1204329"/>
                    <a:gd name="connsiteY6" fmla="*/ 440038 h 493047"/>
                    <a:gd name="connsiteX7" fmla="*/ 130903 w 1204329"/>
                    <a:gd name="connsiteY7" fmla="*/ 466542 h 493047"/>
                    <a:gd name="connsiteX8" fmla="*/ 51390 w 1204329"/>
                    <a:gd name="connsiteY8" fmla="*/ 493047 h 493047"/>
                    <a:gd name="connsiteX9" fmla="*/ 24885 w 1204329"/>
                    <a:gd name="connsiteY9" fmla="*/ 347273 h 493047"/>
                    <a:gd name="connsiteX10" fmla="*/ 64642 w 1204329"/>
                    <a:gd name="connsiteY10" fmla="*/ 281012 h 493047"/>
                    <a:gd name="connsiteX11" fmla="*/ 91146 w 1204329"/>
                    <a:gd name="connsiteY11" fmla="*/ 241255 h 493047"/>
                    <a:gd name="connsiteX12" fmla="*/ 170659 w 1204329"/>
                    <a:gd name="connsiteY12" fmla="*/ 201499 h 493047"/>
                    <a:gd name="connsiteX13" fmla="*/ 250172 w 1204329"/>
                    <a:gd name="connsiteY13" fmla="*/ 135238 h 493047"/>
                    <a:gd name="connsiteX14" fmla="*/ 276677 w 1204329"/>
                    <a:gd name="connsiteY14" fmla="*/ 108734 h 493047"/>
                    <a:gd name="connsiteX15" fmla="*/ 329685 w 1204329"/>
                    <a:gd name="connsiteY15" fmla="*/ 82229 h 493047"/>
                    <a:gd name="connsiteX16" fmla="*/ 409198 w 1204329"/>
                    <a:gd name="connsiteY16" fmla="*/ 42473 h 493047"/>
                    <a:gd name="connsiteX17" fmla="*/ 448955 w 1204329"/>
                    <a:gd name="connsiteY17" fmla="*/ 15968 h 493047"/>
                    <a:gd name="connsiteX18" fmla="*/ 806764 w 1204329"/>
                    <a:gd name="connsiteY18" fmla="*/ 15968 h 493047"/>
                    <a:gd name="connsiteX19" fmla="*/ 926033 w 1204329"/>
                    <a:gd name="connsiteY19" fmla="*/ 42473 h 493047"/>
                    <a:gd name="connsiteX20" fmla="*/ 1005546 w 1204329"/>
                    <a:gd name="connsiteY20" fmla="*/ 68977 h 493047"/>
                    <a:gd name="connsiteX21" fmla="*/ 1045303 w 1204329"/>
                    <a:gd name="connsiteY21" fmla="*/ 95481 h 493047"/>
                    <a:gd name="connsiteX22" fmla="*/ 1071807 w 1204329"/>
                    <a:gd name="connsiteY22" fmla="*/ 121986 h 493047"/>
                    <a:gd name="connsiteX23" fmla="*/ 1111564 w 1204329"/>
                    <a:gd name="connsiteY23" fmla="*/ 135238 h 493047"/>
                    <a:gd name="connsiteX24" fmla="*/ 1151320 w 1204329"/>
                    <a:gd name="connsiteY24" fmla="*/ 161742 h 493047"/>
                    <a:gd name="connsiteX25" fmla="*/ 1204329 w 1204329"/>
                    <a:gd name="connsiteY25" fmla="*/ 228003 h 493047"/>
                    <a:gd name="connsiteX26" fmla="*/ 1191077 w 1204329"/>
                    <a:gd name="connsiteY26" fmla="*/ 320768 h 493047"/>
                    <a:gd name="connsiteX27" fmla="*/ 1164572 w 1204329"/>
                    <a:gd name="connsiteY27" fmla="*/ 347273 h 493047"/>
                    <a:gd name="connsiteX28" fmla="*/ 1098311 w 1204329"/>
                    <a:gd name="connsiteY28" fmla="*/ 334021 h 493047"/>
                    <a:gd name="connsiteX29" fmla="*/ 1018798 w 1204329"/>
                    <a:gd name="connsiteY29" fmla="*/ 307516 h 493047"/>
                    <a:gd name="connsiteX30" fmla="*/ 979042 w 1204329"/>
                    <a:gd name="connsiteY30" fmla="*/ 281012 h 493047"/>
                    <a:gd name="connsiteX31" fmla="*/ 939285 w 1204329"/>
                    <a:gd name="connsiteY31" fmla="*/ 267760 h 493047"/>
                    <a:gd name="connsiteX32" fmla="*/ 912781 w 1204329"/>
                    <a:gd name="connsiteY32" fmla="*/ 241255 h 493047"/>
                    <a:gd name="connsiteX33" fmla="*/ 873024 w 1204329"/>
                    <a:gd name="connsiteY33" fmla="*/ 228003 h 493047"/>
                    <a:gd name="connsiteX34" fmla="*/ 727250 w 1204329"/>
                    <a:gd name="connsiteY34" fmla="*/ 201499 h 493047"/>
                    <a:gd name="connsiteX35" fmla="*/ 674242 w 1204329"/>
                    <a:gd name="connsiteY35" fmla="*/ 188247 h 493047"/>
                    <a:gd name="connsiteX36" fmla="*/ 581477 w 1204329"/>
                    <a:gd name="connsiteY36" fmla="*/ 201499 h 493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1204329" h="493047">
                      <a:moveTo>
                        <a:pt x="700746" y="188247"/>
                      </a:moveTo>
                      <a:cubicBezTo>
                        <a:pt x="643320" y="192664"/>
                        <a:pt x="585359" y="192516"/>
                        <a:pt x="528468" y="201499"/>
                      </a:cubicBezTo>
                      <a:cubicBezTo>
                        <a:pt x="500872" y="205856"/>
                        <a:pt x="448955" y="228003"/>
                        <a:pt x="448955" y="228003"/>
                      </a:cubicBezTo>
                      <a:cubicBezTo>
                        <a:pt x="422451" y="245673"/>
                        <a:pt x="391967" y="258488"/>
                        <a:pt x="369442" y="281012"/>
                      </a:cubicBezTo>
                      <a:cubicBezTo>
                        <a:pt x="331675" y="318778"/>
                        <a:pt x="353333" y="300585"/>
                        <a:pt x="303181" y="334021"/>
                      </a:cubicBezTo>
                      <a:cubicBezTo>
                        <a:pt x="257744" y="402177"/>
                        <a:pt x="300028" y="349795"/>
                        <a:pt x="236920" y="400281"/>
                      </a:cubicBezTo>
                      <a:cubicBezTo>
                        <a:pt x="184944" y="441862"/>
                        <a:pt x="239704" y="417023"/>
                        <a:pt x="170659" y="440038"/>
                      </a:cubicBezTo>
                      <a:cubicBezTo>
                        <a:pt x="157407" y="448873"/>
                        <a:pt x="145457" y="460073"/>
                        <a:pt x="130903" y="466542"/>
                      </a:cubicBezTo>
                      <a:cubicBezTo>
                        <a:pt x="105373" y="477889"/>
                        <a:pt x="51390" y="493047"/>
                        <a:pt x="51390" y="493047"/>
                      </a:cubicBezTo>
                      <a:cubicBezTo>
                        <a:pt x="-28123" y="466541"/>
                        <a:pt x="2744" y="491194"/>
                        <a:pt x="24885" y="347273"/>
                      </a:cubicBezTo>
                      <a:cubicBezTo>
                        <a:pt x="32557" y="297406"/>
                        <a:pt x="36784" y="315834"/>
                        <a:pt x="64642" y="281012"/>
                      </a:cubicBezTo>
                      <a:cubicBezTo>
                        <a:pt x="74592" y="268575"/>
                        <a:pt x="79884" y="252517"/>
                        <a:pt x="91146" y="241255"/>
                      </a:cubicBezTo>
                      <a:cubicBezTo>
                        <a:pt x="116835" y="215566"/>
                        <a:pt x="138325" y="212277"/>
                        <a:pt x="170659" y="201499"/>
                      </a:cubicBezTo>
                      <a:cubicBezTo>
                        <a:pt x="253702" y="90775"/>
                        <a:pt x="167387" y="184908"/>
                        <a:pt x="250172" y="135238"/>
                      </a:cubicBezTo>
                      <a:cubicBezTo>
                        <a:pt x="260886" y="128810"/>
                        <a:pt x="266281" y="115665"/>
                        <a:pt x="276677" y="108734"/>
                      </a:cubicBezTo>
                      <a:cubicBezTo>
                        <a:pt x="293114" y="97776"/>
                        <a:pt x="312533" y="92030"/>
                        <a:pt x="329685" y="82229"/>
                      </a:cubicBezTo>
                      <a:cubicBezTo>
                        <a:pt x="401612" y="41128"/>
                        <a:pt x="336312" y="66768"/>
                        <a:pt x="409198" y="42473"/>
                      </a:cubicBezTo>
                      <a:cubicBezTo>
                        <a:pt x="422450" y="33638"/>
                        <a:pt x="434042" y="21561"/>
                        <a:pt x="448955" y="15968"/>
                      </a:cubicBezTo>
                      <a:cubicBezTo>
                        <a:pt x="543325" y="-19421"/>
                        <a:pt x="783320" y="14902"/>
                        <a:pt x="806764" y="15968"/>
                      </a:cubicBezTo>
                      <a:cubicBezTo>
                        <a:pt x="844585" y="23533"/>
                        <a:pt x="888610" y="31246"/>
                        <a:pt x="926033" y="42473"/>
                      </a:cubicBezTo>
                      <a:cubicBezTo>
                        <a:pt x="952793" y="50501"/>
                        <a:pt x="982300" y="53480"/>
                        <a:pt x="1005546" y="68977"/>
                      </a:cubicBezTo>
                      <a:cubicBezTo>
                        <a:pt x="1018798" y="77812"/>
                        <a:pt x="1032866" y="85531"/>
                        <a:pt x="1045303" y="95481"/>
                      </a:cubicBezTo>
                      <a:cubicBezTo>
                        <a:pt x="1055059" y="103286"/>
                        <a:pt x="1061093" y="115558"/>
                        <a:pt x="1071807" y="121986"/>
                      </a:cubicBezTo>
                      <a:cubicBezTo>
                        <a:pt x="1083785" y="129173"/>
                        <a:pt x="1098312" y="130821"/>
                        <a:pt x="1111564" y="135238"/>
                      </a:cubicBezTo>
                      <a:cubicBezTo>
                        <a:pt x="1124816" y="144073"/>
                        <a:pt x="1138883" y="151792"/>
                        <a:pt x="1151320" y="161742"/>
                      </a:cubicBezTo>
                      <a:cubicBezTo>
                        <a:pt x="1178293" y="183321"/>
                        <a:pt x="1184651" y="198487"/>
                        <a:pt x="1204329" y="228003"/>
                      </a:cubicBezTo>
                      <a:cubicBezTo>
                        <a:pt x="1199912" y="258925"/>
                        <a:pt x="1200955" y="291135"/>
                        <a:pt x="1191077" y="320768"/>
                      </a:cubicBezTo>
                      <a:cubicBezTo>
                        <a:pt x="1187126" y="332621"/>
                        <a:pt x="1176941" y="345506"/>
                        <a:pt x="1164572" y="347273"/>
                      </a:cubicBezTo>
                      <a:cubicBezTo>
                        <a:pt x="1142274" y="350459"/>
                        <a:pt x="1120042" y="339948"/>
                        <a:pt x="1098311" y="334021"/>
                      </a:cubicBezTo>
                      <a:cubicBezTo>
                        <a:pt x="1071357" y="326670"/>
                        <a:pt x="1018798" y="307516"/>
                        <a:pt x="1018798" y="307516"/>
                      </a:cubicBezTo>
                      <a:cubicBezTo>
                        <a:pt x="1005546" y="298681"/>
                        <a:pt x="993288" y="288135"/>
                        <a:pt x="979042" y="281012"/>
                      </a:cubicBezTo>
                      <a:cubicBezTo>
                        <a:pt x="966548" y="274765"/>
                        <a:pt x="951263" y="274947"/>
                        <a:pt x="939285" y="267760"/>
                      </a:cubicBezTo>
                      <a:cubicBezTo>
                        <a:pt x="928571" y="261332"/>
                        <a:pt x="923495" y="247683"/>
                        <a:pt x="912781" y="241255"/>
                      </a:cubicBezTo>
                      <a:cubicBezTo>
                        <a:pt x="900803" y="234068"/>
                        <a:pt x="886456" y="231841"/>
                        <a:pt x="873024" y="228003"/>
                      </a:cubicBezTo>
                      <a:cubicBezTo>
                        <a:pt x="794122" y="205460"/>
                        <a:pt x="830484" y="220269"/>
                        <a:pt x="727250" y="201499"/>
                      </a:cubicBezTo>
                      <a:cubicBezTo>
                        <a:pt x="709331" y="198241"/>
                        <a:pt x="691911" y="192664"/>
                        <a:pt x="674242" y="188247"/>
                      </a:cubicBezTo>
                      <a:cubicBezTo>
                        <a:pt x="590372" y="202225"/>
                        <a:pt x="621599" y="201499"/>
                        <a:pt x="581477" y="201499"/>
                      </a:cubicBezTo>
                    </a:path>
                  </a:pathLst>
                </a:custGeom>
                <a:solidFill>
                  <a:srgbClr val="FF66F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622" name="フリーフォーム 621"/>
                <p:cNvSpPr/>
                <p:nvPr/>
              </p:nvSpPr>
              <p:spPr>
                <a:xfrm>
                  <a:off x="4122235" y="3844323"/>
                  <a:ext cx="1204329" cy="493047"/>
                </a:xfrm>
                <a:custGeom>
                  <a:avLst/>
                  <a:gdLst>
                    <a:gd name="connsiteX0" fmla="*/ 700746 w 1204329"/>
                    <a:gd name="connsiteY0" fmla="*/ 188247 h 493047"/>
                    <a:gd name="connsiteX1" fmla="*/ 528468 w 1204329"/>
                    <a:gd name="connsiteY1" fmla="*/ 201499 h 493047"/>
                    <a:gd name="connsiteX2" fmla="*/ 448955 w 1204329"/>
                    <a:gd name="connsiteY2" fmla="*/ 228003 h 493047"/>
                    <a:gd name="connsiteX3" fmla="*/ 369442 w 1204329"/>
                    <a:gd name="connsiteY3" fmla="*/ 281012 h 493047"/>
                    <a:gd name="connsiteX4" fmla="*/ 303181 w 1204329"/>
                    <a:gd name="connsiteY4" fmla="*/ 334021 h 493047"/>
                    <a:gd name="connsiteX5" fmla="*/ 236920 w 1204329"/>
                    <a:gd name="connsiteY5" fmla="*/ 400281 h 493047"/>
                    <a:gd name="connsiteX6" fmla="*/ 170659 w 1204329"/>
                    <a:gd name="connsiteY6" fmla="*/ 440038 h 493047"/>
                    <a:gd name="connsiteX7" fmla="*/ 130903 w 1204329"/>
                    <a:gd name="connsiteY7" fmla="*/ 466542 h 493047"/>
                    <a:gd name="connsiteX8" fmla="*/ 51390 w 1204329"/>
                    <a:gd name="connsiteY8" fmla="*/ 493047 h 493047"/>
                    <a:gd name="connsiteX9" fmla="*/ 24885 w 1204329"/>
                    <a:gd name="connsiteY9" fmla="*/ 347273 h 493047"/>
                    <a:gd name="connsiteX10" fmla="*/ 64642 w 1204329"/>
                    <a:gd name="connsiteY10" fmla="*/ 281012 h 493047"/>
                    <a:gd name="connsiteX11" fmla="*/ 91146 w 1204329"/>
                    <a:gd name="connsiteY11" fmla="*/ 241255 h 493047"/>
                    <a:gd name="connsiteX12" fmla="*/ 170659 w 1204329"/>
                    <a:gd name="connsiteY12" fmla="*/ 201499 h 493047"/>
                    <a:gd name="connsiteX13" fmla="*/ 250172 w 1204329"/>
                    <a:gd name="connsiteY13" fmla="*/ 135238 h 493047"/>
                    <a:gd name="connsiteX14" fmla="*/ 276677 w 1204329"/>
                    <a:gd name="connsiteY14" fmla="*/ 108734 h 493047"/>
                    <a:gd name="connsiteX15" fmla="*/ 329685 w 1204329"/>
                    <a:gd name="connsiteY15" fmla="*/ 82229 h 493047"/>
                    <a:gd name="connsiteX16" fmla="*/ 409198 w 1204329"/>
                    <a:gd name="connsiteY16" fmla="*/ 42473 h 493047"/>
                    <a:gd name="connsiteX17" fmla="*/ 448955 w 1204329"/>
                    <a:gd name="connsiteY17" fmla="*/ 15968 h 493047"/>
                    <a:gd name="connsiteX18" fmla="*/ 806764 w 1204329"/>
                    <a:gd name="connsiteY18" fmla="*/ 15968 h 493047"/>
                    <a:gd name="connsiteX19" fmla="*/ 926033 w 1204329"/>
                    <a:gd name="connsiteY19" fmla="*/ 42473 h 493047"/>
                    <a:gd name="connsiteX20" fmla="*/ 1005546 w 1204329"/>
                    <a:gd name="connsiteY20" fmla="*/ 68977 h 493047"/>
                    <a:gd name="connsiteX21" fmla="*/ 1045303 w 1204329"/>
                    <a:gd name="connsiteY21" fmla="*/ 95481 h 493047"/>
                    <a:gd name="connsiteX22" fmla="*/ 1071807 w 1204329"/>
                    <a:gd name="connsiteY22" fmla="*/ 121986 h 493047"/>
                    <a:gd name="connsiteX23" fmla="*/ 1111564 w 1204329"/>
                    <a:gd name="connsiteY23" fmla="*/ 135238 h 493047"/>
                    <a:gd name="connsiteX24" fmla="*/ 1151320 w 1204329"/>
                    <a:gd name="connsiteY24" fmla="*/ 161742 h 493047"/>
                    <a:gd name="connsiteX25" fmla="*/ 1204329 w 1204329"/>
                    <a:gd name="connsiteY25" fmla="*/ 228003 h 493047"/>
                    <a:gd name="connsiteX26" fmla="*/ 1191077 w 1204329"/>
                    <a:gd name="connsiteY26" fmla="*/ 320768 h 493047"/>
                    <a:gd name="connsiteX27" fmla="*/ 1164572 w 1204329"/>
                    <a:gd name="connsiteY27" fmla="*/ 347273 h 493047"/>
                    <a:gd name="connsiteX28" fmla="*/ 1098311 w 1204329"/>
                    <a:gd name="connsiteY28" fmla="*/ 334021 h 493047"/>
                    <a:gd name="connsiteX29" fmla="*/ 1018798 w 1204329"/>
                    <a:gd name="connsiteY29" fmla="*/ 307516 h 493047"/>
                    <a:gd name="connsiteX30" fmla="*/ 979042 w 1204329"/>
                    <a:gd name="connsiteY30" fmla="*/ 281012 h 493047"/>
                    <a:gd name="connsiteX31" fmla="*/ 939285 w 1204329"/>
                    <a:gd name="connsiteY31" fmla="*/ 267760 h 493047"/>
                    <a:gd name="connsiteX32" fmla="*/ 912781 w 1204329"/>
                    <a:gd name="connsiteY32" fmla="*/ 241255 h 493047"/>
                    <a:gd name="connsiteX33" fmla="*/ 873024 w 1204329"/>
                    <a:gd name="connsiteY33" fmla="*/ 228003 h 493047"/>
                    <a:gd name="connsiteX34" fmla="*/ 727250 w 1204329"/>
                    <a:gd name="connsiteY34" fmla="*/ 201499 h 493047"/>
                    <a:gd name="connsiteX35" fmla="*/ 674242 w 1204329"/>
                    <a:gd name="connsiteY35" fmla="*/ 188247 h 493047"/>
                    <a:gd name="connsiteX36" fmla="*/ 581477 w 1204329"/>
                    <a:gd name="connsiteY36" fmla="*/ 201499 h 493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1204329" h="493047">
                      <a:moveTo>
                        <a:pt x="700746" y="188247"/>
                      </a:moveTo>
                      <a:cubicBezTo>
                        <a:pt x="643320" y="192664"/>
                        <a:pt x="585359" y="192516"/>
                        <a:pt x="528468" y="201499"/>
                      </a:cubicBezTo>
                      <a:cubicBezTo>
                        <a:pt x="500872" y="205856"/>
                        <a:pt x="448955" y="228003"/>
                        <a:pt x="448955" y="228003"/>
                      </a:cubicBezTo>
                      <a:cubicBezTo>
                        <a:pt x="422451" y="245673"/>
                        <a:pt x="391967" y="258488"/>
                        <a:pt x="369442" y="281012"/>
                      </a:cubicBezTo>
                      <a:cubicBezTo>
                        <a:pt x="331675" y="318778"/>
                        <a:pt x="353333" y="300585"/>
                        <a:pt x="303181" y="334021"/>
                      </a:cubicBezTo>
                      <a:cubicBezTo>
                        <a:pt x="257744" y="402177"/>
                        <a:pt x="300028" y="349795"/>
                        <a:pt x="236920" y="400281"/>
                      </a:cubicBezTo>
                      <a:cubicBezTo>
                        <a:pt x="184944" y="441862"/>
                        <a:pt x="239704" y="417023"/>
                        <a:pt x="170659" y="440038"/>
                      </a:cubicBezTo>
                      <a:cubicBezTo>
                        <a:pt x="157407" y="448873"/>
                        <a:pt x="145457" y="460073"/>
                        <a:pt x="130903" y="466542"/>
                      </a:cubicBezTo>
                      <a:cubicBezTo>
                        <a:pt x="105373" y="477889"/>
                        <a:pt x="51390" y="493047"/>
                        <a:pt x="51390" y="493047"/>
                      </a:cubicBezTo>
                      <a:cubicBezTo>
                        <a:pt x="-28123" y="466541"/>
                        <a:pt x="2744" y="491194"/>
                        <a:pt x="24885" y="347273"/>
                      </a:cubicBezTo>
                      <a:cubicBezTo>
                        <a:pt x="32557" y="297406"/>
                        <a:pt x="36784" y="315834"/>
                        <a:pt x="64642" y="281012"/>
                      </a:cubicBezTo>
                      <a:cubicBezTo>
                        <a:pt x="74592" y="268575"/>
                        <a:pt x="79884" y="252517"/>
                        <a:pt x="91146" y="241255"/>
                      </a:cubicBezTo>
                      <a:cubicBezTo>
                        <a:pt x="116835" y="215566"/>
                        <a:pt x="138325" y="212277"/>
                        <a:pt x="170659" y="201499"/>
                      </a:cubicBezTo>
                      <a:cubicBezTo>
                        <a:pt x="253702" y="90775"/>
                        <a:pt x="167387" y="184908"/>
                        <a:pt x="250172" y="135238"/>
                      </a:cubicBezTo>
                      <a:cubicBezTo>
                        <a:pt x="260886" y="128810"/>
                        <a:pt x="266281" y="115665"/>
                        <a:pt x="276677" y="108734"/>
                      </a:cubicBezTo>
                      <a:cubicBezTo>
                        <a:pt x="293114" y="97776"/>
                        <a:pt x="312533" y="92030"/>
                        <a:pt x="329685" y="82229"/>
                      </a:cubicBezTo>
                      <a:cubicBezTo>
                        <a:pt x="401612" y="41128"/>
                        <a:pt x="336312" y="66768"/>
                        <a:pt x="409198" y="42473"/>
                      </a:cubicBezTo>
                      <a:cubicBezTo>
                        <a:pt x="422450" y="33638"/>
                        <a:pt x="434042" y="21561"/>
                        <a:pt x="448955" y="15968"/>
                      </a:cubicBezTo>
                      <a:cubicBezTo>
                        <a:pt x="543325" y="-19421"/>
                        <a:pt x="783320" y="14902"/>
                        <a:pt x="806764" y="15968"/>
                      </a:cubicBezTo>
                      <a:cubicBezTo>
                        <a:pt x="844585" y="23533"/>
                        <a:pt x="888610" y="31246"/>
                        <a:pt x="926033" y="42473"/>
                      </a:cubicBezTo>
                      <a:cubicBezTo>
                        <a:pt x="952793" y="50501"/>
                        <a:pt x="982300" y="53480"/>
                        <a:pt x="1005546" y="68977"/>
                      </a:cubicBezTo>
                      <a:cubicBezTo>
                        <a:pt x="1018798" y="77812"/>
                        <a:pt x="1032866" y="85531"/>
                        <a:pt x="1045303" y="95481"/>
                      </a:cubicBezTo>
                      <a:cubicBezTo>
                        <a:pt x="1055059" y="103286"/>
                        <a:pt x="1061093" y="115558"/>
                        <a:pt x="1071807" y="121986"/>
                      </a:cubicBezTo>
                      <a:cubicBezTo>
                        <a:pt x="1083785" y="129173"/>
                        <a:pt x="1098312" y="130821"/>
                        <a:pt x="1111564" y="135238"/>
                      </a:cubicBezTo>
                      <a:cubicBezTo>
                        <a:pt x="1124816" y="144073"/>
                        <a:pt x="1138883" y="151792"/>
                        <a:pt x="1151320" y="161742"/>
                      </a:cubicBezTo>
                      <a:cubicBezTo>
                        <a:pt x="1178293" y="183321"/>
                        <a:pt x="1184651" y="198487"/>
                        <a:pt x="1204329" y="228003"/>
                      </a:cubicBezTo>
                      <a:cubicBezTo>
                        <a:pt x="1199912" y="258925"/>
                        <a:pt x="1200955" y="291135"/>
                        <a:pt x="1191077" y="320768"/>
                      </a:cubicBezTo>
                      <a:cubicBezTo>
                        <a:pt x="1187126" y="332621"/>
                        <a:pt x="1176941" y="345506"/>
                        <a:pt x="1164572" y="347273"/>
                      </a:cubicBezTo>
                      <a:cubicBezTo>
                        <a:pt x="1142274" y="350459"/>
                        <a:pt x="1120042" y="339948"/>
                        <a:pt x="1098311" y="334021"/>
                      </a:cubicBezTo>
                      <a:cubicBezTo>
                        <a:pt x="1071357" y="326670"/>
                        <a:pt x="1018798" y="307516"/>
                        <a:pt x="1018798" y="307516"/>
                      </a:cubicBezTo>
                      <a:cubicBezTo>
                        <a:pt x="1005546" y="298681"/>
                        <a:pt x="993288" y="288135"/>
                        <a:pt x="979042" y="281012"/>
                      </a:cubicBezTo>
                      <a:cubicBezTo>
                        <a:pt x="966548" y="274765"/>
                        <a:pt x="951263" y="274947"/>
                        <a:pt x="939285" y="267760"/>
                      </a:cubicBezTo>
                      <a:cubicBezTo>
                        <a:pt x="928571" y="261332"/>
                        <a:pt x="923495" y="247683"/>
                        <a:pt x="912781" y="241255"/>
                      </a:cubicBezTo>
                      <a:cubicBezTo>
                        <a:pt x="900803" y="234068"/>
                        <a:pt x="886456" y="231841"/>
                        <a:pt x="873024" y="228003"/>
                      </a:cubicBezTo>
                      <a:cubicBezTo>
                        <a:pt x="794122" y="205460"/>
                        <a:pt x="830484" y="220269"/>
                        <a:pt x="727250" y="201499"/>
                      </a:cubicBezTo>
                      <a:cubicBezTo>
                        <a:pt x="709331" y="198241"/>
                        <a:pt x="691911" y="192664"/>
                        <a:pt x="674242" y="188247"/>
                      </a:cubicBezTo>
                      <a:cubicBezTo>
                        <a:pt x="590372" y="202225"/>
                        <a:pt x="621599" y="201499"/>
                        <a:pt x="581477" y="201499"/>
                      </a:cubicBezTo>
                    </a:path>
                  </a:pathLst>
                </a:custGeom>
                <a:solidFill>
                  <a:srgbClr val="FF66F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</p:grpSp>
          <p:sp>
            <p:nvSpPr>
              <p:cNvPr id="620" name="正方形/長方形 619"/>
              <p:cNvSpPr/>
              <p:nvPr/>
            </p:nvSpPr>
            <p:spPr>
              <a:xfrm>
                <a:off x="3211081" y="1525873"/>
                <a:ext cx="3110384" cy="1353091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ja-JP" altLang="en-US" sz="2000" b="0" cap="none" spc="0" dirty="0" smtClean="0">
                    <a:ln w="18415" cmpd="sng">
                      <a:solidFill>
                        <a:sysClr val="windowText" lastClr="000000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</a:rPr>
                  <a:t>もんだい</a:t>
                </a:r>
                <a:endParaRPr lang="ja-JP" altLang="en-US" sz="2000" b="0" cap="none" spc="0" dirty="0">
                  <a:ln w="18415" cmpd="sng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540" name="グループ化 539"/>
            <p:cNvGrpSpPr/>
            <p:nvPr/>
          </p:nvGrpSpPr>
          <p:grpSpPr>
            <a:xfrm>
              <a:off x="7234199" y="3389040"/>
              <a:ext cx="1455374" cy="1384722"/>
              <a:chOff x="2744777" y="1484784"/>
              <a:chExt cx="4050390" cy="4682851"/>
            </a:xfrm>
          </p:grpSpPr>
          <p:grpSp>
            <p:nvGrpSpPr>
              <p:cNvPr id="606" name="グループ化 605"/>
              <p:cNvGrpSpPr/>
              <p:nvPr/>
            </p:nvGrpSpPr>
            <p:grpSpPr>
              <a:xfrm>
                <a:off x="2744777" y="1484784"/>
                <a:ext cx="4050390" cy="4682851"/>
                <a:chOff x="2668961" y="1844824"/>
                <a:chExt cx="4050390" cy="4682851"/>
              </a:xfrm>
            </p:grpSpPr>
            <p:sp>
              <p:nvSpPr>
                <p:cNvPr id="611" name="フリーフォーム 610"/>
                <p:cNvSpPr/>
                <p:nvPr/>
              </p:nvSpPr>
              <p:spPr>
                <a:xfrm>
                  <a:off x="2668961" y="1844824"/>
                  <a:ext cx="4050390" cy="4682851"/>
                </a:xfrm>
                <a:custGeom>
                  <a:avLst/>
                  <a:gdLst>
                    <a:gd name="connsiteX0" fmla="*/ 1277497 w 4050390"/>
                    <a:gd name="connsiteY0" fmla="*/ 35515 h 4334120"/>
                    <a:gd name="connsiteX1" fmla="*/ 747410 w 4050390"/>
                    <a:gd name="connsiteY1" fmla="*/ 287306 h 4334120"/>
                    <a:gd name="connsiteX2" fmla="*/ 349845 w 4050390"/>
                    <a:gd name="connsiteY2" fmla="*/ 936663 h 4334120"/>
                    <a:gd name="connsiteX3" fmla="*/ 190819 w 4050390"/>
                    <a:gd name="connsiteY3" fmla="*/ 2672698 h 4334120"/>
                    <a:gd name="connsiteX4" fmla="*/ 204071 w 4050390"/>
                    <a:gd name="connsiteY4" fmla="*/ 4209950 h 4334120"/>
                    <a:gd name="connsiteX5" fmla="*/ 270332 w 4050390"/>
                    <a:gd name="connsiteY5" fmla="*/ 4249706 h 4334120"/>
                    <a:gd name="connsiteX6" fmla="*/ 3649637 w 4050390"/>
                    <a:gd name="connsiteY6" fmla="*/ 4302715 h 4334120"/>
                    <a:gd name="connsiteX7" fmla="*/ 4020697 w 4050390"/>
                    <a:gd name="connsiteY7" fmla="*/ 4249706 h 4334120"/>
                    <a:gd name="connsiteX8" fmla="*/ 3967689 w 4050390"/>
                    <a:gd name="connsiteY8" fmla="*/ 4156941 h 4334120"/>
                    <a:gd name="connsiteX9" fmla="*/ 3914680 w 4050390"/>
                    <a:gd name="connsiteY9" fmla="*/ 2526924 h 4334120"/>
                    <a:gd name="connsiteX10" fmla="*/ 3768906 w 4050390"/>
                    <a:gd name="connsiteY10" fmla="*/ 578854 h 4334120"/>
                    <a:gd name="connsiteX11" fmla="*/ 2152141 w 4050390"/>
                    <a:gd name="connsiteY11" fmla="*/ 22263 h 4334120"/>
                    <a:gd name="connsiteX12" fmla="*/ 1065463 w 4050390"/>
                    <a:gd name="connsiteY12" fmla="*/ 101776 h 4334120"/>
                    <a:gd name="connsiteX13" fmla="*/ 1065463 w 4050390"/>
                    <a:gd name="connsiteY13" fmla="*/ 101776 h 43341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4050390" h="4334120">
                      <a:moveTo>
                        <a:pt x="1277497" y="35515"/>
                      </a:moveTo>
                      <a:cubicBezTo>
                        <a:pt x="1089758" y="86315"/>
                        <a:pt x="902019" y="137115"/>
                        <a:pt x="747410" y="287306"/>
                      </a:cubicBezTo>
                      <a:cubicBezTo>
                        <a:pt x="592801" y="437497"/>
                        <a:pt x="442610" y="539098"/>
                        <a:pt x="349845" y="936663"/>
                      </a:cubicBezTo>
                      <a:cubicBezTo>
                        <a:pt x="257080" y="1334228"/>
                        <a:pt x="215115" y="2127150"/>
                        <a:pt x="190819" y="2672698"/>
                      </a:cubicBezTo>
                      <a:cubicBezTo>
                        <a:pt x="166523" y="3218246"/>
                        <a:pt x="190819" y="3947115"/>
                        <a:pt x="204071" y="4209950"/>
                      </a:cubicBezTo>
                      <a:cubicBezTo>
                        <a:pt x="217323" y="4472785"/>
                        <a:pt x="-303929" y="4234245"/>
                        <a:pt x="270332" y="4249706"/>
                      </a:cubicBezTo>
                      <a:cubicBezTo>
                        <a:pt x="844593" y="4265167"/>
                        <a:pt x="3024576" y="4302715"/>
                        <a:pt x="3649637" y="4302715"/>
                      </a:cubicBezTo>
                      <a:cubicBezTo>
                        <a:pt x="4274698" y="4302715"/>
                        <a:pt x="3967688" y="4274002"/>
                        <a:pt x="4020697" y="4249706"/>
                      </a:cubicBezTo>
                      <a:cubicBezTo>
                        <a:pt x="4073706" y="4225410"/>
                        <a:pt x="3985359" y="4444071"/>
                        <a:pt x="3967689" y="4156941"/>
                      </a:cubicBezTo>
                      <a:cubicBezTo>
                        <a:pt x="3950020" y="3869811"/>
                        <a:pt x="3947811" y="3123272"/>
                        <a:pt x="3914680" y="2526924"/>
                      </a:cubicBezTo>
                      <a:cubicBezTo>
                        <a:pt x="3881550" y="1930576"/>
                        <a:pt x="4062663" y="996298"/>
                        <a:pt x="3768906" y="578854"/>
                      </a:cubicBezTo>
                      <a:cubicBezTo>
                        <a:pt x="3475150" y="161411"/>
                        <a:pt x="2602715" y="101776"/>
                        <a:pt x="2152141" y="22263"/>
                      </a:cubicBezTo>
                      <a:cubicBezTo>
                        <a:pt x="1701567" y="-57250"/>
                        <a:pt x="1065463" y="101776"/>
                        <a:pt x="1065463" y="101776"/>
                      </a:cubicBezTo>
                      <a:lnTo>
                        <a:pt x="1065463" y="101776"/>
                      </a:lnTo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612" name="円/楕円 611"/>
                <p:cNvSpPr/>
                <p:nvPr/>
              </p:nvSpPr>
              <p:spPr>
                <a:xfrm>
                  <a:off x="3539968" y="2708920"/>
                  <a:ext cx="864096" cy="864096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613" name="弦 612"/>
                <p:cNvSpPr/>
                <p:nvPr/>
              </p:nvSpPr>
              <p:spPr>
                <a:xfrm rot="17413514">
                  <a:off x="3511875" y="2740803"/>
                  <a:ext cx="863204" cy="848977"/>
                </a:xfrm>
                <a:prstGeom prst="chord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614" name="円/楕円 613"/>
                <p:cNvSpPr/>
                <p:nvPr/>
              </p:nvSpPr>
              <p:spPr>
                <a:xfrm>
                  <a:off x="4913988" y="2708920"/>
                  <a:ext cx="864096" cy="864096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615" name="弦 614"/>
                <p:cNvSpPr/>
                <p:nvPr/>
              </p:nvSpPr>
              <p:spPr>
                <a:xfrm rot="17413514">
                  <a:off x="4885895" y="2740803"/>
                  <a:ext cx="863204" cy="848977"/>
                </a:xfrm>
                <a:prstGeom prst="chord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616" name="円/楕円 615"/>
                <p:cNvSpPr/>
                <p:nvPr/>
              </p:nvSpPr>
              <p:spPr>
                <a:xfrm>
                  <a:off x="3779912" y="2996952"/>
                  <a:ext cx="360040" cy="28803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617" name="円/楕円 616"/>
                <p:cNvSpPr/>
                <p:nvPr/>
              </p:nvSpPr>
              <p:spPr>
                <a:xfrm>
                  <a:off x="5137477" y="3021275"/>
                  <a:ext cx="360040" cy="28803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</p:grpSp>
          <p:grpSp>
            <p:nvGrpSpPr>
              <p:cNvPr id="607" name="グループ化 606"/>
              <p:cNvGrpSpPr/>
              <p:nvPr/>
            </p:nvGrpSpPr>
            <p:grpSpPr>
              <a:xfrm>
                <a:off x="4333282" y="3948385"/>
                <a:ext cx="880011" cy="701173"/>
                <a:chOff x="4109793" y="3844323"/>
                <a:chExt cx="1216771" cy="701173"/>
              </a:xfrm>
            </p:grpSpPr>
            <p:sp>
              <p:nvSpPr>
                <p:cNvPr id="609" name="フリーフォーム 608"/>
                <p:cNvSpPr/>
                <p:nvPr/>
              </p:nvSpPr>
              <p:spPr>
                <a:xfrm>
                  <a:off x="4109793" y="4052449"/>
                  <a:ext cx="1204329" cy="493047"/>
                </a:xfrm>
                <a:custGeom>
                  <a:avLst/>
                  <a:gdLst>
                    <a:gd name="connsiteX0" fmla="*/ 700746 w 1204329"/>
                    <a:gd name="connsiteY0" fmla="*/ 188247 h 493047"/>
                    <a:gd name="connsiteX1" fmla="*/ 528468 w 1204329"/>
                    <a:gd name="connsiteY1" fmla="*/ 201499 h 493047"/>
                    <a:gd name="connsiteX2" fmla="*/ 448955 w 1204329"/>
                    <a:gd name="connsiteY2" fmla="*/ 228003 h 493047"/>
                    <a:gd name="connsiteX3" fmla="*/ 369442 w 1204329"/>
                    <a:gd name="connsiteY3" fmla="*/ 281012 h 493047"/>
                    <a:gd name="connsiteX4" fmla="*/ 303181 w 1204329"/>
                    <a:gd name="connsiteY4" fmla="*/ 334021 h 493047"/>
                    <a:gd name="connsiteX5" fmla="*/ 236920 w 1204329"/>
                    <a:gd name="connsiteY5" fmla="*/ 400281 h 493047"/>
                    <a:gd name="connsiteX6" fmla="*/ 170659 w 1204329"/>
                    <a:gd name="connsiteY6" fmla="*/ 440038 h 493047"/>
                    <a:gd name="connsiteX7" fmla="*/ 130903 w 1204329"/>
                    <a:gd name="connsiteY7" fmla="*/ 466542 h 493047"/>
                    <a:gd name="connsiteX8" fmla="*/ 51390 w 1204329"/>
                    <a:gd name="connsiteY8" fmla="*/ 493047 h 493047"/>
                    <a:gd name="connsiteX9" fmla="*/ 24885 w 1204329"/>
                    <a:gd name="connsiteY9" fmla="*/ 347273 h 493047"/>
                    <a:gd name="connsiteX10" fmla="*/ 64642 w 1204329"/>
                    <a:gd name="connsiteY10" fmla="*/ 281012 h 493047"/>
                    <a:gd name="connsiteX11" fmla="*/ 91146 w 1204329"/>
                    <a:gd name="connsiteY11" fmla="*/ 241255 h 493047"/>
                    <a:gd name="connsiteX12" fmla="*/ 170659 w 1204329"/>
                    <a:gd name="connsiteY12" fmla="*/ 201499 h 493047"/>
                    <a:gd name="connsiteX13" fmla="*/ 250172 w 1204329"/>
                    <a:gd name="connsiteY13" fmla="*/ 135238 h 493047"/>
                    <a:gd name="connsiteX14" fmla="*/ 276677 w 1204329"/>
                    <a:gd name="connsiteY14" fmla="*/ 108734 h 493047"/>
                    <a:gd name="connsiteX15" fmla="*/ 329685 w 1204329"/>
                    <a:gd name="connsiteY15" fmla="*/ 82229 h 493047"/>
                    <a:gd name="connsiteX16" fmla="*/ 409198 w 1204329"/>
                    <a:gd name="connsiteY16" fmla="*/ 42473 h 493047"/>
                    <a:gd name="connsiteX17" fmla="*/ 448955 w 1204329"/>
                    <a:gd name="connsiteY17" fmla="*/ 15968 h 493047"/>
                    <a:gd name="connsiteX18" fmla="*/ 806764 w 1204329"/>
                    <a:gd name="connsiteY18" fmla="*/ 15968 h 493047"/>
                    <a:gd name="connsiteX19" fmla="*/ 926033 w 1204329"/>
                    <a:gd name="connsiteY19" fmla="*/ 42473 h 493047"/>
                    <a:gd name="connsiteX20" fmla="*/ 1005546 w 1204329"/>
                    <a:gd name="connsiteY20" fmla="*/ 68977 h 493047"/>
                    <a:gd name="connsiteX21" fmla="*/ 1045303 w 1204329"/>
                    <a:gd name="connsiteY21" fmla="*/ 95481 h 493047"/>
                    <a:gd name="connsiteX22" fmla="*/ 1071807 w 1204329"/>
                    <a:gd name="connsiteY22" fmla="*/ 121986 h 493047"/>
                    <a:gd name="connsiteX23" fmla="*/ 1111564 w 1204329"/>
                    <a:gd name="connsiteY23" fmla="*/ 135238 h 493047"/>
                    <a:gd name="connsiteX24" fmla="*/ 1151320 w 1204329"/>
                    <a:gd name="connsiteY24" fmla="*/ 161742 h 493047"/>
                    <a:gd name="connsiteX25" fmla="*/ 1204329 w 1204329"/>
                    <a:gd name="connsiteY25" fmla="*/ 228003 h 493047"/>
                    <a:gd name="connsiteX26" fmla="*/ 1191077 w 1204329"/>
                    <a:gd name="connsiteY26" fmla="*/ 320768 h 493047"/>
                    <a:gd name="connsiteX27" fmla="*/ 1164572 w 1204329"/>
                    <a:gd name="connsiteY27" fmla="*/ 347273 h 493047"/>
                    <a:gd name="connsiteX28" fmla="*/ 1098311 w 1204329"/>
                    <a:gd name="connsiteY28" fmla="*/ 334021 h 493047"/>
                    <a:gd name="connsiteX29" fmla="*/ 1018798 w 1204329"/>
                    <a:gd name="connsiteY29" fmla="*/ 307516 h 493047"/>
                    <a:gd name="connsiteX30" fmla="*/ 979042 w 1204329"/>
                    <a:gd name="connsiteY30" fmla="*/ 281012 h 493047"/>
                    <a:gd name="connsiteX31" fmla="*/ 939285 w 1204329"/>
                    <a:gd name="connsiteY31" fmla="*/ 267760 h 493047"/>
                    <a:gd name="connsiteX32" fmla="*/ 912781 w 1204329"/>
                    <a:gd name="connsiteY32" fmla="*/ 241255 h 493047"/>
                    <a:gd name="connsiteX33" fmla="*/ 873024 w 1204329"/>
                    <a:gd name="connsiteY33" fmla="*/ 228003 h 493047"/>
                    <a:gd name="connsiteX34" fmla="*/ 727250 w 1204329"/>
                    <a:gd name="connsiteY34" fmla="*/ 201499 h 493047"/>
                    <a:gd name="connsiteX35" fmla="*/ 674242 w 1204329"/>
                    <a:gd name="connsiteY35" fmla="*/ 188247 h 493047"/>
                    <a:gd name="connsiteX36" fmla="*/ 581477 w 1204329"/>
                    <a:gd name="connsiteY36" fmla="*/ 201499 h 493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1204329" h="493047">
                      <a:moveTo>
                        <a:pt x="700746" y="188247"/>
                      </a:moveTo>
                      <a:cubicBezTo>
                        <a:pt x="643320" y="192664"/>
                        <a:pt x="585359" y="192516"/>
                        <a:pt x="528468" y="201499"/>
                      </a:cubicBezTo>
                      <a:cubicBezTo>
                        <a:pt x="500872" y="205856"/>
                        <a:pt x="448955" y="228003"/>
                        <a:pt x="448955" y="228003"/>
                      </a:cubicBezTo>
                      <a:cubicBezTo>
                        <a:pt x="422451" y="245673"/>
                        <a:pt x="391967" y="258488"/>
                        <a:pt x="369442" y="281012"/>
                      </a:cubicBezTo>
                      <a:cubicBezTo>
                        <a:pt x="331675" y="318778"/>
                        <a:pt x="353333" y="300585"/>
                        <a:pt x="303181" y="334021"/>
                      </a:cubicBezTo>
                      <a:cubicBezTo>
                        <a:pt x="257744" y="402177"/>
                        <a:pt x="300028" y="349795"/>
                        <a:pt x="236920" y="400281"/>
                      </a:cubicBezTo>
                      <a:cubicBezTo>
                        <a:pt x="184944" y="441862"/>
                        <a:pt x="239704" y="417023"/>
                        <a:pt x="170659" y="440038"/>
                      </a:cubicBezTo>
                      <a:cubicBezTo>
                        <a:pt x="157407" y="448873"/>
                        <a:pt x="145457" y="460073"/>
                        <a:pt x="130903" y="466542"/>
                      </a:cubicBezTo>
                      <a:cubicBezTo>
                        <a:pt x="105373" y="477889"/>
                        <a:pt x="51390" y="493047"/>
                        <a:pt x="51390" y="493047"/>
                      </a:cubicBezTo>
                      <a:cubicBezTo>
                        <a:pt x="-28123" y="466541"/>
                        <a:pt x="2744" y="491194"/>
                        <a:pt x="24885" y="347273"/>
                      </a:cubicBezTo>
                      <a:cubicBezTo>
                        <a:pt x="32557" y="297406"/>
                        <a:pt x="36784" y="315834"/>
                        <a:pt x="64642" y="281012"/>
                      </a:cubicBezTo>
                      <a:cubicBezTo>
                        <a:pt x="74592" y="268575"/>
                        <a:pt x="79884" y="252517"/>
                        <a:pt x="91146" y="241255"/>
                      </a:cubicBezTo>
                      <a:cubicBezTo>
                        <a:pt x="116835" y="215566"/>
                        <a:pt x="138325" y="212277"/>
                        <a:pt x="170659" y="201499"/>
                      </a:cubicBezTo>
                      <a:cubicBezTo>
                        <a:pt x="253702" y="90775"/>
                        <a:pt x="167387" y="184908"/>
                        <a:pt x="250172" y="135238"/>
                      </a:cubicBezTo>
                      <a:cubicBezTo>
                        <a:pt x="260886" y="128810"/>
                        <a:pt x="266281" y="115665"/>
                        <a:pt x="276677" y="108734"/>
                      </a:cubicBezTo>
                      <a:cubicBezTo>
                        <a:pt x="293114" y="97776"/>
                        <a:pt x="312533" y="92030"/>
                        <a:pt x="329685" y="82229"/>
                      </a:cubicBezTo>
                      <a:cubicBezTo>
                        <a:pt x="401612" y="41128"/>
                        <a:pt x="336312" y="66768"/>
                        <a:pt x="409198" y="42473"/>
                      </a:cubicBezTo>
                      <a:cubicBezTo>
                        <a:pt x="422450" y="33638"/>
                        <a:pt x="434042" y="21561"/>
                        <a:pt x="448955" y="15968"/>
                      </a:cubicBezTo>
                      <a:cubicBezTo>
                        <a:pt x="543325" y="-19421"/>
                        <a:pt x="783320" y="14902"/>
                        <a:pt x="806764" y="15968"/>
                      </a:cubicBezTo>
                      <a:cubicBezTo>
                        <a:pt x="844585" y="23533"/>
                        <a:pt x="888610" y="31246"/>
                        <a:pt x="926033" y="42473"/>
                      </a:cubicBezTo>
                      <a:cubicBezTo>
                        <a:pt x="952793" y="50501"/>
                        <a:pt x="982300" y="53480"/>
                        <a:pt x="1005546" y="68977"/>
                      </a:cubicBezTo>
                      <a:cubicBezTo>
                        <a:pt x="1018798" y="77812"/>
                        <a:pt x="1032866" y="85531"/>
                        <a:pt x="1045303" y="95481"/>
                      </a:cubicBezTo>
                      <a:cubicBezTo>
                        <a:pt x="1055059" y="103286"/>
                        <a:pt x="1061093" y="115558"/>
                        <a:pt x="1071807" y="121986"/>
                      </a:cubicBezTo>
                      <a:cubicBezTo>
                        <a:pt x="1083785" y="129173"/>
                        <a:pt x="1098312" y="130821"/>
                        <a:pt x="1111564" y="135238"/>
                      </a:cubicBezTo>
                      <a:cubicBezTo>
                        <a:pt x="1124816" y="144073"/>
                        <a:pt x="1138883" y="151792"/>
                        <a:pt x="1151320" y="161742"/>
                      </a:cubicBezTo>
                      <a:cubicBezTo>
                        <a:pt x="1178293" y="183321"/>
                        <a:pt x="1184651" y="198487"/>
                        <a:pt x="1204329" y="228003"/>
                      </a:cubicBezTo>
                      <a:cubicBezTo>
                        <a:pt x="1199912" y="258925"/>
                        <a:pt x="1200955" y="291135"/>
                        <a:pt x="1191077" y="320768"/>
                      </a:cubicBezTo>
                      <a:cubicBezTo>
                        <a:pt x="1187126" y="332621"/>
                        <a:pt x="1176941" y="345506"/>
                        <a:pt x="1164572" y="347273"/>
                      </a:cubicBezTo>
                      <a:cubicBezTo>
                        <a:pt x="1142274" y="350459"/>
                        <a:pt x="1120042" y="339948"/>
                        <a:pt x="1098311" y="334021"/>
                      </a:cubicBezTo>
                      <a:cubicBezTo>
                        <a:pt x="1071357" y="326670"/>
                        <a:pt x="1018798" y="307516"/>
                        <a:pt x="1018798" y="307516"/>
                      </a:cubicBezTo>
                      <a:cubicBezTo>
                        <a:pt x="1005546" y="298681"/>
                        <a:pt x="993288" y="288135"/>
                        <a:pt x="979042" y="281012"/>
                      </a:cubicBezTo>
                      <a:cubicBezTo>
                        <a:pt x="966548" y="274765"/>
                        <a:pt x="951263" y="274947"/>
                        <a:pt x="939285" y="267760"/>
                      </a:cubicBezTo>
                      <a:cubicBezTo>
                        <a:pt x="928571" y="261332"/>
                        <a:pt x="923495" y="247683"/>
                        <a:pt x="912781" y="241255"/>
                      </a:cubicBezTo>
                      <a:cubicBezTo>
                        <a:pt x="900803" y="234068"/>
                        <a:pt x="886456" y="231841"/>
                        <a:pt x="873024" y="228003"/>
                      </a:cubicBezTo>
                      <a:cubicBezTo>
                        <a:pt x="794122" y="205460"/>
                        <a:pt x="830484" y="220269"/>
                        <a:pt x="727250" y="201499"/>
                      </a:cubicBezTo>
                      <a:cubicBezTo>
                        <a:pt x="709331" y="198241"/>
                        <a:pt x="691911" y="192664"/>
                        <a:pt x="674242" y="188247"/>
                      </a:cubicBezTo>
                      <a:cubicBezTo>
                        <a:pt x="590372" y="202225"/>
                        <a:pt x="621599" y="201499"/>
                        <a:pt x="581477" y="201499"/>
                      </a:cubicBezTo>
                    </a:path>
                  </a:pathLst>
                </a:custGeom>
                <a:solidFill>
                  <a:srgbClr val="FF66F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610" name="フリーフォーム 609"/>
                <p:cNvSpPr/>
                <p:nvPr/>
              </p:nvSpPr>
              <p:spPr>
                <a:xfrm>
                  <a:off x="4122235" y="3844323"/>
                  <a:ext cx="1204329" cy="493047"/>
                </a:xfrm>
                <a:custGeom>
                  <a:avLst/>
                  <a:gdLst>
                    <a:gd name="connsiteX0" fmla="*/ 700746 w 1204329"/>
                    <a:gd name="connsiteY0" fmla="*/ 188247 h 493047"/>
                    <a:gd name="connsiteX1" fmla="*/ 528468 w 1204329"/>
                    <a:gd name="connsiteY1" fmla="*/ 201499 h 493047"/>
                    <a:gd name="connsiteX2" fmla="*/ 448955 w 1204329"/>
                    <a:gd name="connsiteY2" fmla="*/ 228003 h 493047"/>
                    <a:gd name="connsiteX3" fmla="*/ 369442 w 1204329"/>
                    <a:gd name="connsiteY3" fmla="*/ 281012 h 493047"/>
                    <a:gd name="connsiteX4" fmla="*/ 303181 w 1204329"/>
                    <a:gd name="connsiteY4" fmla="*/ 334021 h 493047"/>
                    <a:gd name="connsiteX5" fmla="*/ 236920 w 1204329"/>
                    <a:gd name="connsiteY5" fmla="*/ 400281 h 493047"/>
                    <a:gd name="connsiteX6" fmla="*/ 170659 w 1204329"/>
                    <a:gd name="connsiteY6" fmla="*/ 440038 h 493047"/>
                    <a:gd name="connsiteX7" fmla="*/ 130903 w 1204329"/>
                    <a:gd name="connsiteY7" fmla="*/ 466542 h 493047"/>
                    <a:gd name="connsiteX8" fmla="*/ 51390 w 1204329"/>
                    <a:gd name="connsiteY8" fmla="*/ 493047 h 493047"/>
                    <a:gd name="connsiteX9" fmla="*/ 24885 w 1204329"/>
                    <a:gd name="connsiteY9" fmla="*/ 347273 h 493047"/>
                    <a:gd name="connsiteX10" fmla="*/ 64642 w 1204329"/>
                    <a:gd name="connsiteY10" fmla="*/ 281012 h 493047"/>
                    <a:gd name="connsiteX11" fmla="*/ 91146 w 1204329"/>
                    <a:gd name="connsiteY11" fmla="*/ 241255 h 493047"/>
                    <a:gd name="connsiteX12" fmla="*/ 170659 w 1204329"/>
                    <a:gd name="connsiteY12" fmla="*/ 201499 h 493047"/>
                    <a:gd name="connsiteX13" fmla="*/ 250172 w 1204329"/>
                    <a:gd name="connsiteY13" fmla="*/ 135238 h 493047"/>
                    <a:gd name="connsiteX14" fmla="*/ 276677 w 1204329"/>
                    <a:gd name="connsiteY14" fmla="*/ 108734 h 493047"/>
                    <a:gd name="connsiteX15" fmla="*/ 329685 w 1204329"/>
                    <a:gd name="connsiteY15" fmla="*/ 82229 h 493047"/>
                    <a:gd name="connsiteX16" fmla="*/ 409198 w 1204329"/>
                    <a:gd name="connsiteY16" fmla="*/ 42473 h 493047"/>
                    <a:gd name="connsiteX17" fmla="*/ 448955 w 1204329"/>
                    <a:gd name="connsiteY17" fmla="*/ 15968 h 493047"/>
                    <a:gd name="connsiteX18" fmla="*/ 806764 w 1204329"/>
                    <a:gd name="connsiteY18" fmla="*/ 15968 h 493047"/>
                    <a:gd name="connsiteX19" fmla="*/ 926033 w 1204329"/>
                    <a:gd name="connsiteY19" fmla="*/ 42473 h 493047"/>
                    <a:gd name="connsiteX20" fmla="*/ 1005546 w 1204329"/>
                    <a:gd name="connsiteY20" fmla="*/ 68977 h 493047"/>
                    <a:gd name="connsiteX21" fmla="*/ 1045303 w 1204329"/>
                    <a:gd name="connsiteY21" fmla="*/ 95481 h 493047"/>
                    <a:gd name="connsiteX22" fmla="*/ 1071807 w 1204329"/>
                    <a:gd name="connsiteY22" fmla="*/ 121986 h 493047"/>
                    <a:gd name="connsiteX23" fmla="*/ 1111564 w 1204329"/>
                    <a:gd name="connsiteY23" fmla="*/ 135238 h 493047"/>
                    <a:gd name="connsiteX24" fmla="*/ 1151320 w 1204329"/>
                    <a:gd name="connsiteY24" fmla="*/ 161742 h 493047"/>
                    <a:gd name="connsiteX25" fmla="*/ 1204329 w 1204329"/>
                    <a:gd name="connsiteY25" fmla="*/ 228003 h 493047"/>
                    <a:gd name="connsiteX26" fmla="*/ 1191077 w 1204329"/>
                    <a:gd name="connsiteY26" fmla="*/ 320768 h 493047"/>
                    <a:gd name="connsiteX27" fmla="*/ 1164572 w 1204329"/>
                    <a:gd name="connsiteY27" fmla="*/ 347273 h 493047"/>
                    <a:gd name="connsiteX28" fmla="*/ 1098311 w 1204329"/>
                    <a:gd name="connsiteY28" fmla="*/ 334021 h 493047"/>
                    <a:gd name="connsiteX29" fmla="*/ 1018798 w 1204329"/>
                    <a:gd name="connsiteY29" fmla="*/ 307516 h 493047"/>
                    <a:gd name="connsiteX30" fmla="*/ 979042 w 1204329"/>
                    <a:gd name="connsiteY30" fmla="*/ 281012 h 493047"/>
                    <a:gd name="connsiteX31" fmla="*/ 939285 w 1204329"/>
                    <a:gd name="connsiteY31" fmla="*/ 267760 h 493047"/>
                    <a:gd name="connsiteX32" fmla="*/ 912781 w 1204329"/>
                    <a:gd name="connsiteY32" fmla="*/ 241255 h 493047"/>
                    <a:gd name="connsiteX33" fmla="*/ 873024 w 1204329"/>
                    <a:gd name="connsiteY33" fmla="*/ 228003 h 493047"/>
                    <a:gd name="connsiteX34" fmla="*/ 727250 w 1204329"/>
                    <a:gd name="connsiteY34" fmla="*/ 201499 h 493047"/>
                    <a:gd name="connsiteX35" fmla="*/ 674242 w 1204329"/>
                    <a:gd name="connsiteY35" fmla="*/ 188247 h 493047"/>
                    <a:gd name="connsiteX36" fmla="*/ 581477 w 1204329"/>
                    <a:gd name="connsiteY36" fmla="*/ 201499 h 493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1204329" h="493047">
                      <a:moveTo>
                        <a:pt x="700746" y="188247"/>
                      </a:moveTo>
                      <a:cubicBezTo>
                        <a:pt x="643320" y="192664"/>
                        <a:pt x="585359" y="192516"/>
                        <a:pt x="528468" y="201499"/>
                      </a:cubicBezTo>
                      <a:cubicBezTo>
                        <a:pt x="500872" y="205856"/>
                        <a:pt x="448955" y="228003"/>
                        <a:pt x="448955" y="228003"/>
                      </a:cubicBezTo>
                      <a:cubicBezTo>
                        <a:pt x="422451" y="245673"/>
                        <a:pt x="391967" y="258488"/>
                        <a:pt x="369442" y="281012"/>
                      </a:cubicBezTo>
                      <a:cubicBezTo>
                        <a:pt x="331675" y="318778"/>
                        <a:pt x="353333" y="300585"/>
                        <a:pt x="303181" y="334021"/>
                      </a:cubicBezTo>
                      <a:cubicBezTo>
                        <a:pt x="257744" y="402177"/>
                        <a:pt x="300028" y="349795"/>
                        <a:pt x="236920" y="400281"/>
                      </a:cubicBezTo>
                      <a:cubicBezTo>
                        <a:pt x="184944" y="441862"/>
                        <a:pt x="239704" y="417023"/>
                        <a:pt x="170659" y="440038"/>
                      </a:cubicBezTo>
                      <a:cubicBezTo>
                        <a:pt x="157407" y="448873"/>
                        <a:pt x="145457" y="460073"/>
                        <a:pt x="130903" y="466542"/>
                      </a:cubicBezTo>
                      <a:cubicBezTo>
                        <a:pt x="105373" y="477889"/>
                        <a:pt x="51390" y="493047"/>
                        <a:pt x="51390" y="493047"/>
                      </a:cubicBezTo>
                      <a:cubicBezTo>
                        <a:pt x="-28123" y="466541"/>
                        <a:pt x="2744" y="491194"/>
                        <a:pt x="24885" y="347273"/>
                      </a:cubicBezTo>
                      <a:cubicBezTo>
                        <a:pt x="32557" y="297406"/>
                        <a:pt x="36784" y="315834"/>
                        <a:pt x="64642" y="281012"/>
                      </a:cubicBezTo>
                      <a:cubicBezTo>
                        <a:pt x="74592" y="268575"/>
                        <a:pt x="79884" y="252517"/>
                        <a:pt x="91146" y="241255"/>
                      </a:cubicBezTo>
                      <a:cubicBezTo>
                        <a:pt x="116835" y="215566"/>
                        <a:pt x="138325" y="212277"/>
                        <a:pt x="170659" y="201499"/>
                      </a:cubicBezTo>
                      <a:cubicBezTo>
                        <a:pt x="253702" y="90775"/>
                        <a:pt x="167387" y="184908"/>
                        <a:pt x="250172" y="135238"/>
                      </a:cubicBezTo>
                      <a:cubicBezTo>
                        <a:pt x="260886" y="128810"/>
                        <a:pt x="266281" y="115665"/>
                        <a:pt x="276677" y="108734"/>
                      </a:cubicBezTo>
                      <a:cubicBezTo>
                        <a:pt x="293114" y="97776"/>
                        <a:pt x="312533" y="92030"/>
                        <a:pt x="329685" y="82229"/>
                      </a:cubicBezTo>
                      <a:cubicBezTo>
                        <a:pt x="401612" y="41128"/>
                        <a:pt x="336312" y="66768"/>
                        <a:pt x="409198" y="42473"/>
                      </a:cubicBezTo>
                      <a:cubicBezTo>
                        <a:pt x="422450" y="33638"/>
                        <a:pt x="434042" y="21561"/>
                        <a:pt x="448955" y="15968"/>
                      </a:cubicBezTo>
                      <a:cubicBezTo>
                        <a:pt x="543325" y="-19421"/>
                        <a:pt x="783320" y="14902"/>
                        <a:pt x="806764" y="15968"/>
                      </a:cubicBezTo>
                      <a:cubicBezTo>
                        <a:pt x="844585" y="23533"/>
                        <a:pt x="888610" y="31246"/>
                        <a:pt x="926033" y="42473"/>
                      </a:cubicBezTo>
                      <a:cubicBezTo>
                        <a:pt x="952793" y="50501"/>
                        <a:pt x="982300" y="53480"/>
                        <a:pt x="1005546" y="68977"/>
                      </a:cubicBezTo>
                      <a:cubicBezTo>
                        <a:pt x="1018798" y="77812"/>
                        <a:pt x="1032866" y="85531"/>
                        <a:pt x="1045303" y="95481"/>
                      </a:cubicBezTo>
                      <a:cubicBezTo>
                        <a:pt x="1055059" y="103286"/>
                        <a:pt x="1061093" y="115558"/>
                        <a:pt x="1071807" y="121986"/>
                      </a:cubicBezTo>
                      <a:cubicBezTo>
                        <a:pt x="1083785" y="129173"/>
                        <a:pt x="1098312" y="130821"/>
                        <a:pt x="1111564" y="135238"/>
                      </a:cubicBezTo>
                      <a:cubicBezTo>
                        <a:pt x="1124816" y="144073"/>
                        <a:pt x="1138883" y="151792"/>
                        <a:pt x="1151320" y="161742"/>
                      </a:cubicBezTo>
                      <a:cubicBezTo>
                        <a:pt x="1178293" y="183321"/>
                        <a:pt x="1184651" y="198487"/>
                        <a:pt x="1204329" y="228003"/>
                      </a:cubicBezTo>
                      <a:cubicBezTo>
                        <a:pt x="1199912" y="258925"/>
                        <a:pt x="1200955" y="291135"/>
                        <a:pt x="1191077" y="320768"/>
                      </a:cubicBezTo>
                      <a:cubicBezTo>
                        <a:pt x="1187126" y="332621"/>
                        <a:pt x="1176941" y="345506"/>
                        <a:pt x="1164572" y="347273"/>
                      </a:cubicBezTo>
                      <a:cubicBezTo>
                        <a:pt x="1142274" y="350459"/>
                        <a:pt x="1120042" y="339948"/>
                        <a:pt x="1098311" y="334021"/>
                      </a:cubicBezTo>
                      <a:cubicBezTo>
                        <a:pt x="1071357" y="326670"/>
                        <a:pt x="1018798" y="307516"/>
                        <a:pt x="1018798" y="307516"/>
                      </a:cubicBezTo>
                      <a:cubicBezTo>
                        <a:pt x="1005546" y="298681"/>
                        <a:pt x="993288" y="288135"/>
                        <a:pt x="979042" y="281012"/>
                      </a:cubicBezTo>
                      <a:cubicBezTo>
                        <a:pt x="966548" y="274765"/>
                        <a:pt x="951263" y="274947"/>
                        <a:pt x="939285" y="267760"/>
                      </a:cubicBezTo>
                      <a:cubicBezTo>
                        <a:pt x="928571" y="261332"/>
                        <a:pt x="923495" y="247683"/>
                        <a:pt x="912781" y="241255"/>
                      </a:cubicBezTo>
                      <a:cubicBezTo>
                        <a:pt x="900803" y="234068"/>
                        <a:pt x="886456" y="231841"/>
                        <a:pt x="873024" y="228003"/>
                      </a:cubicBezTo>
                      <a:cubicBezTo>
                        <a:pt x="794122" y="205460"/>
                        <a:pt x="830484" y="220269"/>
                        <a:pt x="727250" y="201499"/>
                      </a:cubicBezTo>
                      <a:cubicBezTo>
                        <a:pt x="709331" y="198241"/>
                        <a:pt x="691911" y="192664"/>
                        <a:pt x="674242" y="188247"/>
                      </a:cubicBezTo>
                      <a:cubicBezTo>
                        <a:pt x="590372" y="202225"/>
                        <a:pt x="621599" y="201499"/>
                        <a:pt x="581477" y="201499"/>
                      </a:cubicBezTo>
                    </a:path>
                  </a:pathLst>
                </a:custGeom>
                <a:solidFill>
                  <a:srgbClr val="FF66F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</p:grpSp>
          <p:sp>
            <p:nvSpPr>
              <p:cNvPr id="608" name="正方形/長方形 607"/>
              <p:cNvSpPr/>
              <p:nvPr/>
            </p:nvSpPr>
            <p:spPr>
              <a:xfrm>
                <a:off x="3211081" y="1525873"/>
                <a:ext cx="3110384" cy="1353091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ja-JP" altLang="en-US" sz="2000" b="0" cap="none" spc="0" dirty="0" smtClean="0">
                    <a:ln w="18415" cmpd="sng">
                      <a:solidFill>
                        <a:sysClr val="windowText" lastClr="000000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</a:rPr>
                  <a:t>もんだい</a:t>
                </a:r>
                <a:endParaRPr lang="ja-JP" altLang="en-US" sz="2000" b="0" cap="none" spc="0" dirty="0">
                  <a:ln w="18415" cmpd="sng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541" name="グループ化 540"/>
            <p:cNvGrpSpPr/>
            <p:nvPr/>
          </p:nvGrpSpPr>
          <p:grpSpPr>
            <a:xfrm>
              <a:off x="403920" y="5082200"/>
              <a:ext cx="1455374" cy="1384722"/>
              <a:chOff x="2744777" y="1484784"/>
              <a:chExt cx="4050390" cy="4682851"/>
            </a:xfrm>
          </p:grpSpPr>
          <p:grpSp>
            <p:nvGrpSpPr>
              <p:cNvPr id="594" name="グループ化 593"/>
              <p:cNvGrpSpPr/>
              <p:nvPr/>
            </p:nvGrpSpPr>
            <p:grpSpPr>
              <a:xfrm>
                <a:off x="2744777" y="1484784"/>
                <a:ext cx="4050390" cy="4682851"/>
                <a:chOff x="2668961" y="1844824"/>
                <a:chExt cx="4050390" cy="4682851"/>
              </a:xfrm>
            </p:grpSpPr>
            <p:sp>
              <p:nvSpPr>
                <p:cNvPr id="599" name="フリーフォーム 598"/>
                <p:cNvSpPr/>
                <p:nvPr/>
              </p:nvSpPr>
              <p:spPr>
                <a:xfrm>
                  <a:off x="2668961" y="1844824"/>
                  <a:ext cx="4050390" cy="4682851"/>
                </a:xfrm>
                <a:custGeom>
                  <a:avLst/>
                  <a:gdLst>
                    <a:gd name="connsiteX0" fmla="*/ 1277497 w 4050390"/>
                    <a:gd name="connsiteY0" fmla="*/ 35515 h 4334120"/>
                    <a:gd name="connsiteX1" fmla="*/ 747410 w 4050390"/>
                    <a:gd name="connsiteY1" fmla="*/ 287306 h 4334120"/>
                    <a:gd name="connsiteX2" fmla="*/ 349845 w 4050390"/>
                    <a:gd name="connsiteY2" fmla="*/ 936663 h 4334120"/>
                    <a:gd name="connsiteX3" fmla="*/ 190819 w 4050390"/>
                    <a:gd name="connsiteY3" fmla="*/ 2672698 h 4334120"/>
                    <a:gd name="connsiteX4" fmla="*/ 204071 w 4050390"/>
                    <a:gd name="connsiteY4" fmla="*/ 4209950 h 4334120"/>
                    <a:gd name="connsiteX5" fmla="*/ 270332 w 4050390"/>
                    <a:gd name="connsiteY5" fmla="*/ 4249706 h 4334120"/>
                    <a:gd name="connsiteX6" fmla="*/ 3649637 w 4050390"/>
                    <a:gd name="connsiteY6" fmla="*/ 4302715 h 4334120"/>
                    <a:gd name="connsiteX7" fmla="*/ 4020697 w 4050390"/>
                    <a:gd name="connsiteY7" fmla="*/ 4249706 h 4334120"/>
                    <a:gd name="connsiteX8" fmla="*/ 3967689 w 4050390"/>
                    <a:gd name="connsiteY8" fmla="*/ 4156941 h 4334120"/>
                    <a:gd name="connsiteX9" fmla="*/ 3914680 w 4050390"/>
                    <a:gd name="connsiteY9" fmla="*/ 2526924 h 4334120"/>
                    <a:gd name="connsiteX10" fmla="*/ 3768906 w 4050390"/>
                    <a:gd name="connsiteY10" fmla="*/ 578854 h 4334120"/>
                    <a:gd name="connsiteX11" fmla="*/ 2152141 w 4050390"/>
                    <a:gd name="connsiteY11" fmla="*/ 22263 h 4334120"/>
                    <a:gd name="connsiteX12" fmla="*/ 1065463 w 4050390"/>
                    <a:gd name="connsiteY12" fmla="*/ 101776 h 4334120"/>
                    <a:gd name="connsiteX13" fmla="*/ 1065463 w 4050390"/>
                    <a:gd name="connsiteY13" fmla="*/ 101776 h 43341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4050390" h="4334120">
                      <a:moveTo>
                        <a:pt x="1277497" y="35515"/>
                      </a:moveTo>
                      <a:cubicBezTo>
                        <a:pt x="1089758" y="86315"/>
                        <a:pt x="902019" y="137115"/>
                        <a:pt x="747410" y="287306"/>
                      </a:cubicBezTo>
                      <a:cubicBezTo>
                        <a:pt x="592801" y="437497"/>
                        <a:pt x="442610" y="539098"/>
                        <a:pt x="349845" y="936663"/>
                      </a:cubicBezTo>
                      <a:cubicBezTo>
                        <a:pt x="257080" y="1334228"/>
                        <a:pt x="215115" y="2127150"/>
                        <a:pt x="190819" y="2672698"/>
                      </a:cubicBezTo>
                      <a:cubicBezTo>
                        <a:pt x="166523" y="3218246"/>
                        <a:pt x="190819" y="3947115"/>
                        <a:pt x="204071" y="4209950"/>
                      </a:cubicBezTo>
                      <a:cubicBezTo>
                        <a:pt x="217323" y="4472785"/>
                        <a:pt x="-303929" y="4234245"/>
                        <a:pt x="270332" y="4249706"/>
                      </a:cubicBezTo>
                      <a:cubicBezTo>
                        <a:pt x="844593" y="4265167"/>
                        <a:pt x="3024576" y="4302715"/>
                        <a:pt x="3649637" y="4302715"/>
                      </a:cubicBezTo>
                      <a:cubicBezTo>
                        <a:pt x="4274698" y="4302715"/>
                        <a:pt x="3967688" y="4274002"/>
                        <a:pt x="4020697" y="4249706"/>
                      </a:cubicBezTo>
                      <a:cubicBezTo>
                        <a:pt x="4073706" y="4225410"/>
                        <a:pt x="3985359" y="4444071"/>
                        <a:pt x="3967689" y="4156941"/>
                      </a:cubicBezTo>
                      <a:cubicBezTo>
                        <a:pt x="3950020" y="3869811"/>
                        <a:pt x="3947811" y="3123272"/>
                        <a:pt x="3914680" y="2526924"/>
                      </a:cubicBezTo>
                      <a:cubicBezTo>
                        <a:pt x="3881550" y="1930576"/>
                        <a:pt x="4062663" y="996298"/>
                        <a:pt x="3768906" y="578854"/>
                      </a:cubicBezTo>
                      <a:cubicBezTo>
                        <a:pt x="3475150" y="161411"/>
                        <a:pt x="2602715" y="101776"/>
                        <a:pt x="2152141" y="22263"/>
                      </a:cubicBezTo>
                      <a:cubicBezTo>
                        <a:pt x="1701567" y="-57250"/>
                        <a:pt x="1065463" y="101776"/>
                        <a:pt x="1065463" y="101776"/>
                      </a:cubicBezTo>
                      <a:lnTo>
                        <a:pt x="1065463" y="101776"/>
                      </a:lnTo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600" name="円/楕円 599"/>
                <p:cNvSpPr/>
                <p:nvPr/>
              </p:nvSpPr>
              <p:spPr>
                <a:xfrm>
                  <a:off x="3539968" y="2708920"/>
                  <a:ext cx="864096" cy="864096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601" name="弦 600"/>
                <p:cNvSpPr/>
                <p:nvPr/>
              </p:nvSpPr>
              <p:spPr>
                <a:xfrm rot="17413514">
                  <a:off x="3511875" y="2740803"/>
                  <a:ext cx="863204" cy="848977"/>
                </a:xfrm>
                <a:prstGeom prst="chord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602" name="円/楕円 601"/>
                <p:cNvSpPr/>
                <p:nvPr/>
              </p:nvSpPr>
              <p:spPr>
                <a:xfrm>
                  <a:off x="4913988" y="2708920"/>
                  <a:ext cx="864096" cy="864096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603" name="弦 602"/>
                <p:cNvSpPr/>
                <p:nvPr/>
              </p:nvSpPr>
              <p:spPr>
                <a:xfrm rot="17413514">
                  <a:off x="4885895" y="2740803"/>
                  <a:ext cx="863204" cy="848977"/>
                </a:xfrm>
                <a:prstGeom prst="chord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604" name="円/楕円 603"/>
                <p:cNvSpPr/>
                <p:nvPr/>
              </p:nvSpPr>
              <p:spPr>
                <a:xfrm>
                  <a:off x="3779912" y="2996952"/>
                  <a:ext cx="360040" cy="28803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605" name="円/楕円 604"/>
                <p:cNvSpPr/>
                <p:nvPr/>
              </p:nvSpPr>
              <p:spPr>
                <a:xfrm>
                  <a:off x="5137477" y="3021275"/>
                  <a:ext cx="360040" cy="28803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</p:grpSp>
          <p:grpSp>
            <p:nvGrpSpPr>
              <p:cNvPr id="595" name="グループ化 594"/>
              <p:cNvGrpSpPr/>
              <p:nvPr/>
            </p:nvGrpSpPr>
            <p:grpSpPr>
              <a:xfrm>
                <a:off x="4333282" y="3948385"/>
                <a:ext cx="880011" cy="701173"/>
                <a:chOff x="4109793" y="3844323"/>
                <a:chExt cx="1216771" cy="701173"/>
              </a:xfrm>
            </p:grpSpPr>
            <p:sp>
              <p:nvSpPr>
                <p:cNvPr id="597" name="フリーフォーム 596"/>
                <p:cNvSpPr/>
                <p:nvPr/>
              </p:nvSpPr>
              <p:spPr>
                <a:xfrm>
                  <a:off x="4109793" y="4052449"/>
                  <a:ext cx="1204329" cy="493047"/>
                </a:xfrm>
                <a:custGeom>
                  <a:avLst/>
                  <a:gdLst>
                    <a:gd name="connsiteX0" fmla="*/ 700746 w 1204329"/>
                    <a:gd name="connsiteY0" fmla="*/ 188247 h 493047"/>
                    <a:gd name="connsiteX1" fmla="*/ 528468 w 1204329"/>
                    <a:gd name="connsiteY1" fmla="*/ 201499 h 493047"/>
                    <a:gd name="connsiteX2" fmla="*/ 448955 w 1204329"/>
                    <a:gd name="connsiteY2" fmla="*/ 228003 h 493047"/>
                    <a:gd name="connsiteX3" fmla="*/ 369442 w 1204329"/>
                    <a:gd name="connsiteY3" fmla="*/ 281012 h 493047"/>
                    <a:gd name="connsiteX4" fmla="*/ 303181 w 1204329"/>
                    <a:gd name="connsiteY4" fmla="*/ 334021 h 493047"/>
                    <a:gd name="connsiteX5" fmla="*/ 236920 w 1204329"/>
                    <a:gd name="connsiteY5" fmla="*/ 400281 h 493047"/>
                    <a:gd name="connsiteX6" fmla="*/ 170659 w 1204329"/>
                    <a:gd name="connsiteY6" fmla="*/ 440038 h 493047"/>
                    <a:gd name="connsiteX7" fmla="*/ 130903 w 1204329"/>
                    <a:gd name="connsiteY7" fmla="*/ 466542 h 493047"/>
                    <a:gd name="connsiteX8" fmla="*/ 51390 w 1204329"/>
                    <a:gd name="connsiteY8" fmla="*/ 493047 h 493047"/>
                    <a:gd name="connsiteX9" fmla="*/ 24885 w 1204329"/>
                    <a:gd name="connsiteY9" fmla="*/ 347273 h 493047"/>
                    <a:gd name="connsiteX10" fmla="*/ 64642 w 1204329"/>
                    <a:gd name="connsiteY10" fmla="*/ 281012 h 493047"/>
                    <a:gd name="connsiteX11" fmla="*/ 91146 w 1204329"/>
                    <a:gd name="connsiteY11" fmla="*/ 241255 h 493047"/>
                    <a:gd name="connsiteX12" fmla="*/ 170659 w 1204329"/>
                    <a:gd name="connsiteY12" fmla="*/ 201499 h 493047"/>
                    <a:gd name="connsiteX13" fmla="*/ 250172 w 1204329"/>
                    <a:gd name="connsiteY13" fmla="*/ 135238 h 493047"/>
                    <a:gd name="connsiteX14" fmla="*/ 276677 w 1204329"/>
                    <a:gd name="connsiteY14" fmla="*/ 108734 h 493047"/>
                    <a:gd name="connsiteX15" fmla="*/ 329685 w 1204329"/>
                    <a:gd name="connsiteY15" fmla="*/ 82229 h 493047"/>
                    <a:gd name="connsiteX16" fmla="*/ 409198 w 1204329"/>
                    <a:gd name="connsiteY16" fmla="*/ 42473 h 493047"/>
                    <a:gd name="connsiteX17" fmla="*/ 448955 w 1204329"/>
                    <a:gd name="connsiteY17" fmla="*/ 15968 h 493047"/>
                    <a:gd name="connsiteX18" fmla="*/ 806764 w 1204329"/>
                    <a:gd name="connsiteY18" fmla="*/ 15968 h 493047"/>
                    <a:gd name="connsiteX19" fmla="*/ 926033 w 1204329"/>
                    <a:gd name="connsiteY19" fmla="*/ 42473 h 493047"/>
                    <a:gd name="connsiteX20" fmla="*/ 1005546 w 1204329"/>
                    <a:gd name="connsiteY20" fmla="*/ 68977 h 493047"/>
                    <a:gd name="connsiteX21" fmla="*/ 1045303 w 1204329"/>
                    <a:gd name="connsiteY21" fmla="*/ 95481 h 493047"/>
                    <a:gd name="connsiteX22" fmla="*/ 1071807 w 1204329"/>
                    <a:gd name="connsiteY22" fmla="*/ 121986 h 493047"/>
                    <a:gd name="connsiteX23" fmla="*/ 1111564 w 1204329"/>
                    <a:gd name="connsiteY23" fmla="*/ 135238 h 493047"/>
                    <a:gd name="connsiteX24" fmla="*/ 1151320 w 1204329"/>
                    <a:gd name="connsiteY24" fmla="*/ 161742 h 493047"/>
                    <a:gd name="connsiteX25" fmla="*/ 1204329 w 1204329"/>
                    <a:gd name="connsiteY25" fmla="*/ 228003 h 493047"/>
                    <a:gd name="connsiteX26" fmla="*/ 1191077 w 1204329"/>
                    <a:gd name="connsiteY26" fmla="*/ 320768 h 493047"/>
                    <a:gd name="connsiteX27" fmla="*/ 1164572 w 1204329"/>
                    <a:gd name="connsiteY27" fmla="*/ 347273 h 493047"/>
                    <a:gd name="connsiteX28" fmla="*/ 1098311 w 1204329"/>
                    <a:gd name="connsiteY28" fmla="*/ 334021 h 493047"/>
                    <a:gd name="connsiteX29" fmla="*/ 1018798 w 1204329"/>
                    <a:gd name="connsiteY29" fmla="*/ 307516 h 493047"/>
                    <a:gd name="connsiteX30" fmla="*/ 979042 w 1204329"/>
                    <a:gd name="connsiteY30" fmla="*/ 281012 h 493047"/>
                    <a:gd name="connsiteX31" fmla="*/ 939285 w 1204329"/>
                    <a:gd name="connsiteY31" fmla="*/ 267760 h 493047"/>
                    <a:gd name="connsiteX32" fmla="*/ 912781 w 1204329"/>
                    <a:gd name="connsiteY32" fmla="*/ 241255 h 493047"/>
                    <a:gd name="connsiteX33" fmla="*/ 873024 w 1204329"/>
                    <a:gd name="connsiteY33" fmla="*/ 228003 h 493047"/>
                    <a:gd name="connsiteX34" fmla="*/ 727250 w 1204329"/>
                    <a:gd name="connsiteY34" fmla="*/ 201499 h 493047"/>
                    <a:gd name="connsiteX35" fmla="*/ 674242 w 1204329"/>
                    <a:gd name="connsiteY35" fmla="*/ 188247 h 493047"/>
                    <a:gd name="connsiteX36" fmla="*/ 581477 w 1204329"/>
                    <a:gd name="connsiteY36" fmla="*/ 201499 h 493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1204329" h="493047">
                      <a:moveTo>
                        <a:pt x="700746" y="188247"/>
                      </a:moveTo>
                      <a:cubicBezTo>
                        <a:pt x="643320" y="192664"/>
                        <a:pt x="585359" y="192516"/>
                        <a:pt x="528468" y="201499"/>
                      </a:cubicBezTo>
                      <a:cubicBezTo>
                        <a:pt x="500872" y="205856"/>
                        <a:pt x="448955" y="228003"/>
                        <a:pt x="448955" y="228003"/>
                      </a:cubicBezTo>
                      <a:cubicBezTo>
                        <a:pt x="422451" y="245673"/>
                        <a:pt x="391967" y="258488"/>
                        <a:pt x="369442" y="281012"/>
                      </a:cubicBezTo>
                      <a:cubicBezTo>
                        <a:pt x="331675" y="318778"/>
                        <a:pt x="353333" y="300585"/>
                        <a:pt x="303181" y="334021"/>
                      </a:cubicBezTo>
                      <a:cubicBezTo>
                        <a:pt x="257744" y="402177"/>
                        <a:pt x="300028" y="349795"/>
                        <a:pt x="236920" y="400281"/>
                      </a:cubicBezTo>
                      <a:cubicBezTo>
                        <a:pt x="184944" y="441862"/>
                        <a:pt x="239704" y="417023"/>
                        <a:pt x="170659" y="440038"/>
                      </a:cubicBezTo>
                      <a:cubicBezTo>
                        <a:pt x="157407" y="448873"/>
                        <a:pt x="145457" y="460073"/>
                        <a:pt x="130903" y="466542"/>
                      </a:cubicBezTo>
                      <a:cubicBezTo>
                        <a:pt x="105373" y="477889"/>
                        <a:pt x="51390" y="493047"/>
                        <a:pt x="51390" y="493047"/>
                      </a:cubicBezTo>
                      <a:cubicBezTo>
                        <a:pt x="-28123" y="466541"/>
                        <a:pt x="2744" y="491194"/>
                        <a:pt x="24885" y="347273"/>
                      </a:cubicBezTo>
                      <a:cubicBezTo>
                        <a:pt x="32557" y="297406"/>
                        <a:pt x="36784" y="315834"/>
                        <a:pt x="64642" y="281012"/>
                      </a:cubicBezTo>
                      <a:cubicBezTo>
                        <a:pt x="74592" y="268575"/>
                        <a:pt x="79884" y="252517"/>
                        <a:pt x="91146" y="241255"/>
                      </a:cubicBezTo>
                      <a:cubicBezTo>
                        <a:pt x="116835" y="215566"/>
                        <a:pt x="138325" y="212277"/>
                        <a:pt x="170659" y="201499"/>
                      </a:cubicBezTo>
                      <a:cubicBezTo>
                        <a:pt x="253702" y="90775"/>
                        <a:pt x="167387" y="184908"/>
                        <a:pt x="250172" y="135238"/>
                      </a:cubicBezTo>
                      <a:cubicBezTo>
                        <a:pt x="260886" y="128810"/>
                        <a:pt x="266281" y="115665"/>
                        <a:pt x="276677" y="108734"/>
                      </a:cubicBezTo>
                      <a:cubicBezTo>
                        <a:pt x="293114" y="97776"/>
                        <a:pt x="312533" y="92030"/>
                        <a:pt x="329685" y="82229"/>
                      </a:cubicBezTo>
                      <a:cubicBezTo>
                        <a:pt x="401612" y="41128"/>
                        <a:pt x="336312" y="66768"/>
                        <a:pt x="409198" y="42473"/>
                      </a:cubicBezTo>
                      <a:cubicBezTo>
                        <a:pt x="422450" y="33638"/>
                        <a:pt x="434042" y="21561"/>
                        <a:pt x="448955" y="15968"/>
                      </a:cubicBezTo>
                      <a:cubicBezTo>
                        <a:pt x="543325" y="-19421"/>
                        <a:pt x="783320" y="14902"/>
                        <a:pt x="806764" y="15968"/>
                      </a:cubicBezTo>
                      <a:cubicBezTo>
                        <a:pt x="844585" y="23533"/>
                        <a:pt x="888610" y="31246"/>
                        <a:pt x="926033" y="42473"/>
                      </a:cubicBezTo>
                      <a:cubicBezTo>
                        <a:pt x="952793" y="50501"/>
                        <a:pt x="982300" y="53480"/>
                        <a:pt x="1005546" y="68977"/>
                      </a:cubicBezTo>
                      <a:cubicBezTo>
                        <a:pt x="1018798" y="77812"/>
                        <a:pt x="1032866" y="85531"/>
                        <a:pt x="1045303" y="95481"/>
                      </a:cubicBezTo>
                      <a:cubicBezTo>
                        <a:pt x="1055059" y="103286"/>
                        <a:pt x="1061093" y="115558"/>
                        <a:pt x="1071807" y="121986"/>
                      </a:cubicBezTo>
                      <a:cubicBezTo>
                        <a:pt x="1083785" y="129173"/>
                        <a:pt x="1098312" y="130821"/>
                        <a:pt x="1111564" y="135238"/>
                      </a:cubicBezTo>
                      <a:cubicBezTo>
                        <a:pt x="1124816" y="144073"/>
                        <a:pt x="1138883" y="151792"/>
                        <a:pt x="1151320" y="161742"/>
                      </a:cubicBezTo>
                      <a:cubicBezTo>
                        <a:pt x="1178293" y="183321"/>
                        <a:pt x="1184651" y="198487"/>
                        <a:pt x="1204329" y="228003"/>
                      </a:cubicBezTo>
                      <a:cubicBezTo>
                        <a:pt x="1199912" y="258925"/>
                        <a:pt x="1200955" y="291135"/>
                        <a:pt x="1191077" y="320768"/>
                      </a:cubicBezTo>
                      <a:cubicBezTo>
                        <a:pt x="1187126" y="332621"/>
                        <a:pt x="1176941" y="345506"/>
                        <a:pt x="1164572" y="347273"/>
                      </a:cubicBezTo>
                      <a:cubicBezTo>
                        <a:pt x="1142274" y="350459"/>
                        <a:pt x="1120042" y="339948"/>
                        <a:pt x="1098311" y="334021"/>
                      </a:cubicBezTo>
                      <a:cubicBezTo>
                        <a:pt x="1071357" y="326670"/>
                        <a:pt x="1018798" y="307516"/>
                        <a:pt x="1018798" y="307516"/>
                      </a:cubicBezTo>
                      <a:cubicBezTo>
                        <a:pt x="1005546" y="298681"/>
                        <a:pt x="993288" y="288135"/>
                        <a:pt x="979042" y="281012"/>
                      </a:cubicBezTo>
                      <a:cubicBezTo>
                        <a:pt x="966548" y="274765"/>
                        <a:pt x="951263" y="274947"/>
                        <a:pt x="939285" y="267760"/>
                      </a:cubicBezTo>
                      <a:cubicBezTo>
                        <a:pt x="928571" y="261332"/>
                        <a:pt x="923495" y="247683"/>
                        <a:pt x="912781" y="241255"/>
                      </a:cubicBezTo>
                      <a:cubicBezTo>
                        <a:pt x="900803" y="234068"/>
                        <a:pt x="886456" y="231841"/>
                        <a:pt x="873024" y="228003"/>
                      </a:cubicBezTo>
                      <a:cubicBezTo>
                        <a:pt x="794122" y="205460"/>
                        <a:pt x="830484" y="220269"/>
                        <a:pt x="727250" y="201499"/>
                      </a:cubicBezTo>
                      <a:cubicBezTo>
                        <a:pt x="709331" y="198241"/>
                        <a:pt x="691911" y="192664"/>
                        <a:pt x="674242" y="188247"/>
                      </a:cubicBezTo>
                      <a:cubicBezTo>
                        <a:pt x="590372" y="202225"/>
                        <a:pt x="621599" y="201499"/>
                        <a:pt x="581477" y="201499"/>
                      </a:cubicBezTo>
                    </a:path>
                  </a:pathLst>
                </a:custGeom>
                <a:solidFill>
                  <a:srgbClr val="FF66F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598" name="フリーフォーム 597"/>
                <p:cNvSpPr/>
                <p:nvPr/>
              </p:nvSpPr>
              <p:spPr>
                <a:xfrm>
                  <a:off x="4122235" y="3844323"/>
                  <a:ext cx="1204329" cy="493047"/>
                </a:xfrm>
                <a:custGeom>
                  <a:avLst/>
                  <a:gdLst>
                    <a:gd name="connsiteX0" fmla="*/ 700746 w 1204329"/>
                    <a:gd name="connsiteY0" fmla="*/ 188247 h 493047"/>
                    <a:gd name="connsiteX1" fmla="*/ 528468 w 1204329"/>
                    <a:gd name="connsiteY1" fmla="*/ 201499 h 493047"/>
                    <a:gd name="connsiteX2" fmla="*/ 448955 w 1204329"/>
                    <a:gd name="connsiteY2" fmla="*/ 228003 h 493047"/>
                    <a:gd name="connsiteX3" fmla="*/ 369442 w 1204329"/>
                    <a:gd name="connsiteY3" fmla="*/ 281012 h 493047"/>
                    <a:gd name="connsiteX4" fmla="*/ 303181 w 1204329"/>
                    <a:gd name="connsiteY4" fmla="*/ 334021 h 493047"/>
                    <a:gd name="connsiteX5" fmla="*/ 236920 w 1204329"/>
                    <a:gd name="connsiteY5" fmla="*/ 400281 h 493047"/>
                    <a:gd name="connsiteX6" fmla="*/ 170659 w 1204329"/>
                    <a:gd name="connsiteY6" fmla="*/ 440038 h 493047"/>
                    <a:gd name="connsiteX7" fmla="*/ 130903 w 1204329"/>
                    <a:gd name="connsiteY7" fmla="*/ 466542 h 493047"/>
                    <a:gd name="connsiteX8" fmla="*/ 51390 w 1204329"/>
                    <a:gd name="connsiteY8" fmla="*/ 493047 h 493047"/>
                    <a:gd name="connsiteX9" fmla="*/ 24885 w 1204329"/>
                    <a:gd name="connsiteY9" fmla="*/ 347273 h 493047"/>
                    <a:gd name="connsiteX10" fmla="*/ 64642 w 1204329"/>
                    <a:gd name="connsiteY10" fmla="*/ 281012 h 493047"/>
                    <a:gd name="connsiteX11" fmla="*/ 91146 w 1204329"/>
                    <a:gd name="connsiteY11" fmla="*/ 241255 h 493047"/>
                    <a:gd name="connsiteX12" fmla="*/ 170659 w 1204329"/>
                    <a:gd name="connsiteY12" fmla="*/ 201499 h 493047"/>
                    <a:gd name="connsiteX13" fmla="*/ 250172 w 1204329"/>
                    <a:gd name="connsiteY13" fmla="*/ 135238 h 493047"/>
                    <a:gd name="connsiteX14" fmla="*/ 276677 w 1204329"/>
                    <a:gd name="connsiteY14" fmla="*/ 108734 h 493047"/>
                    <a:gd name="connsiteX15" fmla="*/ 329685 w 1204329"/>
                    <a:gd name="connsiteY15" fmla="*/ 82229 h 493047"/>
                    <a:gd name="connsiteX16" fmla="*/ 409198 w 1204329"/>
                    <a:gd name="connsiteY16" fmla="*/ 42473 h 493047"/>
                    <a:gd name="connsiteX17" fmla="*/ 448955 w 1204329"/>
                    <a:gd name="connsiteY17" fmla="*/ 15968 h 493047"/>
                    <a:gd name="connsiteX18" fmla="*/ 806764 w 1204329"/>
                    <a:gd name="connsiteY18" fmla="*/ 15968 h 493047"/>
                    <a:gd name="connsiteX19" fmla="*/ 926033 w 1204329"/>
                    <a:gd name="connsiteY19" fmla="*/ 42473 h 493047"/>
                    <a:gd name="connsiteX20" fmla="*/ 1005546 w 1204329"/>
                    <a:gd name="connsiteY20" fmla="*/ 68977 h 493047"/>
                    <a:gd name="connsiteX21" fmla="*/ 1045303 w 1204329"/>
                    <a:gd name="connsiteY21" fmla="*/ 95481 h 493047"/>
                    <a:gd name="connsiteX22" fmla="*/ 1071807 w 1204329"/>
                    <a:gd name="connsiteY22" fmla="*/ 121986 h 493047"/>
                    <a:gd name="connsiteX23" fmla="*/ 1111564 w 1204329"/>
                    <a:gd name="connsiteY23" fmla="*/ 135238 h 493047"/>
                    <a:gd name="connsiteX24" fmla="*/ 1151320 w 1204329"/>
                    <a:gd name="connsiteY24" fmla="*/ 161742 h 493047"/>
                    <a:gd name="connsiteX25" fmla="*/ 1204329 w 1204329"/>
                    <a:gd name="connsiteY25" fmla="*/ 228003 h 493047"/>
                    <a:gd name="connsiteX26" fmla="*/ 1191077 w 1204329"/>
                    <a:gd name="connsiteY26" fmla="*/ 320768 h 493047"/>
                    <a:gd name="connsiteX27" fmla="*/ 1164572 w 1204329"/>
                    <a:gd name="connsiteY27" fmla="*/ 347273 h 493047"/>
                    <a:gd name="connsiteX28" fmla="*/ 1098311 w 1204329"/>
                    <a:gd name="connsiteY28" fmla="*/ 334021 h 493047"/>
                    <a:gd name="connsiteX29" fmla="*/ 1018798 w 1204329"/>
                    <a:gd name="connsiteY29" fmla="*/ 307516 h 493047"/>
                    <a:gd name="connsiteX30" fmla="*/ 979042 w 1204329"/>
                    <a:gd name="connsiteY30" fmla="*/ 281012 h 493047"/>
                    <a:gd name="connsiteX31" fmla="*/ 939285 w 1204329"/>
                    <a:gd name="connsiteY31" fmla="*/ 267760 h 493047"/>
                    <a:gd name="connsiteX32" fmla="*/ 912781 w 1204329"/>
                    <a:gd name="connsiteY32" fmla="*/ 241255 h 493047"/>
                    <a:gd name="connsiteX33" fmla="*/ 873024 w 1204329"/>
                    <a:gd name="connsiteY33" fmla="*/ 228003 h 493047"/>
                    <a:gd name="connsiteX34" fmla="*/ 727250 w 1204329"/>
                    <a:gd name="connsiteY34" fmla="*/ 201499 h 493047"/>
                    <a:gd name="connsiteX35" fmla="*/ 674242 w 1204329"/>
                    <a:gd name="connsiteY35" fmla="*/ 188247 h 493047"/>
                    <a:gd name="connsiteX36" fmla="*/ 581477 w 1204329"/>
                    <a:gd name="connsiteY36" fmla="*/ 201499 h 493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1204329" h="493047">
                      <a:moveTo>
                        <a:pt x="700746" y="188247"/>
                      </a:moveTo>
                      <a:cubicBezTo>
                        <a:pt x="643320" y="192664"/>
                        <a:pt x="585359" y="192516"/>
                        <a:pt x="528468" y="201499"/>
                      </a:cubicBezTo>
                      <a:cubicBezTo>
                        <a:pt x="500872" y="205856"/>
                        <a:pt x="448955" y="228003"/>
                        <a:pt x="448955" y="228003"/>
                      </a:cubicBezTo>
                      <a:cubicBezTo>
                        <a:pt x="422451" y="245673"/>
                        <a:pt x="391967" y="258488"/>
                        <a:pt x="369442" y="281012"/>
                      </a:cubicBezTo>
                      <a:cubicBezTo>
                        <a:pt x="331675" y="318778"/>
                        <a:pt x="353333" y="300585"/>
                        <a:pt x="303181" y="334021"/>
                      </a:cubicBezTo>
                      <a:cubicBezTo>
                        <a:pt x="257744" y="402177"/>
                        <a:pt x="300028" y="349795"/>
                        <a:pt x="236920" y="400281"/>
                      </a:cubicBezTo>
                      <a:cubicBezTo>
                        <a:pt x="184944" y="441862"/>
                        <a:pt x="239704" y="417023"/>
                        <a:pt x="170659" y="440038"/>
                      </a:cubicBezTo>
                      <a:cubicBezTo>
                        <a:pt x="157407" y="448873"/>
                        <a:pt x="145457" y="460073"/>
                        <a:pt x="130903" y="466542"/>
                      </a:cubicBezTo>
                      <a:cubicBezTo>
                        <a:pt x="105373" y="477889"/>
                        <a:pt x="51390" y="493047"/>
                        <a:pt x="51390" y="493047"/>
                      </a:cubicBezTo>
                      <a:cubicBezTo>
                        <a:pt x="-28123" y="466541"/>
                        <a:pt x="2744" y="491194"/>
                        <a:pt x="24885" y="347273"/>
                      </a:cubicBezTo>
                      <a:cubicBezTo>
                        <a:pt x="32557" y="297406"/>
                        <a:pt x="36784" y="315834"/>
                        <a:pt x="64642" y="281012"/>
                      </a:cubicBezTo>
                      <a:cubicBezTo>
                        <a:pt x="74592" y="268575"/>
                        <a:pt x="79884" y="252517"/>
                        <a:pt x="91146" y="241255"/>
                      </a:cubicBezTo>
                      <a:cubicBezTo>
                        <a:pt x="116835" y="215566"/>
                        <a:pt x="138325" y="212277"/>
                        <a:pt x="170659" y="201499"/>
                      </a:cubicBezTo>
                      <a:cubicBezTo>
                        <a:pt x="253702" y="90775"/>
                        <a:pt x="167387" y="184908"/>
                        <a:pt x="250172" y="135238"/>
                      </a:cubicBezTo>
                      <a:cubicBezTo>
                        <a:pt x="260886" y="128810"/>
                        <a:pt x="266281" y="115665"/>
                        <a:pt x="276677" y="108734"/>
                      </a:cubicBezTo>
                      <a:cubicBezTo>
                        <a:pt x="293114" y="97776"/>
                        <a:pt x="312533" y="92030"/>
                        <a:pt x="329685" y="82229"/>
                      </a:cubicBezTo>
                      <a:cubicBezTo>
                        <a:pt x="401612" y="41128"/>
                        <a:pt x="336312" y="66768"/>
                        <a:pt x="409198" y="42473"/>
                      </a:cubicBezTo>
                      <a:cubicBezTo>
                        <a:pt x="422450" y="33638"/>
                        <a:pt x="434042" y="21561"/>
                        <a:pt x="448955" y="15968"/>
                      </a:cubicBezTo>
                      <a:cubicBezTo>
                        <a:pt x="543325" y="-19421"/>
                        <a:pt x="783320" y="14902"/>
                        <a:pt x="806764" y="15968"/>
                      </a:cubicBezTo>
                      <a:cubicBezTo>
                        <a:pt x="844585" y="23533"/>
                        <a:pt x="888610" y="31246"/>
                        <a:pt x="926033" y="42473"/>
                      </a:cubicBezTo>
                      <a:cubicBezTo>
                        <a:pt x="952793" y="50501"/>
                        <a:pt x="982300" y="53480"/>
                        <a:pt x="1005546" y="68977"/>
                      </a:cubicBezTo>
                      <a:cubicBezTo>
                        <a:pt x="1018798" y="77812"/>
                        <a:pt x="1032866" y="85531"/>
                        <a:pt x="1045303" y="95481"/>
                      </a:cubicBezTo>
                      <a:cubicBezTo>
                        <a:pt x="1055059" y="103286"/>
                        <a:pt x="1061093" y="115558"/>
                        <a:pt x="1071807" y="121986"/>
                      </a:cubicBezTo>
                      <a:cubicBezTo>
                        <a:pt x="1083785" y="129173"/>
                        <a:pt x="1098312" y="130821"/>
                        <a:pt x="1111564" y="135238"/>
                      </a:cubicBezTo>
                      <a:cubicBezTo>
                        <a:pt x="1124816" y="144073"/>
                        <a:pt x="1138883" y="151792"/>
                        <a:pt x="1151320" y="161742"/>
                      </a:cubicBezTo>
                      <a:cubicBezTo>
                        <a:pt x="1178293" y="183321"/>
                        <a:pt x="1184651" y="198487"/>
                        <a:pt x="1204329" y="228003"/>
                      </a:cubicBezTo>
                      <a:cubicBezTo>
                        <a:pt x="1199912" y="258925"/>
                        <a:pt x="1200955" y="291135"/>
                        <a:pt x="1191077" y="320768"/>
                      </a:cubicBezTo>
                      <a:cubicBezTo>
                        <a:pt x="1187126" y="332621"/>
                        <a:pt x="1176941" y="345506"/>
                        <a:pt x="1164572" y="347273"/>
                      </a:cubicBezTo>
                      <a:cubicBezTo>
                        <a:pt x="1142274" y="350459"/>
                        <a:pt x="1120042" y="339948"/>
                        <a:pt x="1098311" y="334021"/>
                      </a:cubicBezTo>
                      <a:cubicBezTo>
                        <a:pt x="1071357" y="326670"/>
                        <a:pt x="1018798" y="307516"/>
                        <a:pt x="1018798" y="307516"/>
                      </a:cubicBezTo>
                      <a:cubicBezTo>
                        <a:pt x="1005546" y="298681"/>
                        <a:pt x="993288" y="288135"/>
                        <a:pt x="979042" y="281012"/>
                      </a:cubicBezTo>
                      <a:cubicBezTo>
                        <a:pt x="966548" y="274765"/>
                        <a:pt x="951263" y="274947"/>
                        <a:pt x="939285" y="267760"/>
                      </a:cubicBezTo>
                      <a:cubicBezTo>
                        <a:pt x="928571" y="261332"/>
                        <a:pt x="923495" y="247683"/>
                        <a:pt x="912781" y="241255"/>
                      </a:cubicBezTo>
                      <a:cubicBezTo>
                        <a:pt x="900803" y="234068"/>
                        <a:pt x="886456" y="231841"/>
                        <a:pt x="873024" y="228003"/>
                      </a:cubicBezTo>
                      <a:cubicBezTo>
                        <a:pt x="794122" y="205460"/>
                        <a:pt x="830484" y="220269"/>
                        <a:pt x="727250" y="201499"/>
                      </a:cubicBezTo>
                      <a:cubicBezTo>
                        <a:pt x="709331" y="198241"/>
                        <a:pt x="691911" y="192664"/>
                        <a:pt x="674242" y="188247"/>
                      </a:cubicBezTo>
                      <a:cubicBezTo>
                        <a:pt x="590372" y="202225"/>
                        <a:pt x="621599" y="201499"/>
                        <a:pt x="581477" y="201499"/>
                      </a:cubicBezTo>
                    </a:path>
                  </a:pathLst>
                </a:custGeom>
                <a:solidFill>
                  <a:srgbClr val="FF66F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</p:grpSp>
          <p:sp>
            <p:nvSpPr>
              <p:cNvPr id="596" name="正方形/長方形 595"/>
              <p:cNvSpPr/>
              <p:nvPr/>
            </p:nvSpPr>
            <p:spPr>
              <a:xfrm>
                <a:off x="3211081" y="1525873"/>
                <a:ext cx="3110384" cy="1353091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ja-JP" altLang="en-US" sz="2000" b="0" cap="none" spc="0" dirty="0" smtClean="0">
                    <a:ln w="18415" cmpd="sng">
                      <a:solidFill>
                        <a:sysClr val="windowText" lastClr="000000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</a:rPr>
                  <a:t>もんだい</a:t>
                </a:r>
                <a:endParaRPr lang="ja-JP" altLang="en-US" sz="2000" b="0" cap="none" spc="0" dirty="0">
                  <a:ln w="18415" cmpd="sng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542" name="グループ化 541"/>
            <p:cNvGrpSpPr/>
            <p:nvPr/>
          </p:nvGrpSpPr>
          <p:grpSpPr>
            <a:xfrm>
              <a:off x="2088337" y="5085184"/>
              <a:ext cx="1455374" cy="1384722"/>
              <a:chOff x="2744777" y="1484784"/>
              <a:chExt cx="4050390" cy="4682851"/>
            </a:xfrm>
          </p:grpSpPr>
          <p:grpSp>
            <p:nvGrpSpPr>
              <p:cNvPr id="582" name="グループ化 581"/>
              <p:cNvGrpSpPr/>
              <p:nvPr/>
            </p:nvGrpSpPr>
            <p:grpSpPr>
              <a:xfrm>
                <a:off x="2744777" y="1484784"/>
                <a:ext cx="4050390" cy="4682851"/>
                <a:chOff x="2668961" y="1844824"/>
                <a:chExt cx="4050390" cy="4682851"/>
              </a:xfrm>
            </p:grpSpPr>
            <p:sp>
              <p:nvSpPr>
                <p:cNvPr id="587" name="フリーフォーム 586"/>
                <p:cNvSpPr/>
                <p:nvPr/>
              </p:nvSpPr>
              <p:spPr>
                <a:xfrm>
                  <a:off x="2668961" y="1844824"/>
                  <a:ext cx="4050390" cy="4682851"/>
                </a:xfrm>
                <a:custGeom>
                  <a:avLst/>
                  <a:gdLst>
                    <a:gd name="connsiteX0" fmla="*/ 1277497 w 4050390"/>
                    <a:gd name="connsiteY0" fmla="*/ 35515 h 4334120"/>
                    <a:gd name="connsiteX1" fmla="*/ 747410 w 4050390"/>
                    <a:gd name="connsiteY1" fmla="*/ 287306 h 4334120"/>
                    <a:gd name="connsiteX2" fmla="*/ 349845 w 4050390"/>
                    <a:gd name="connsiteY2" fmla="*/ 936663 h 4334120"/>
                    <a:gd name="connsiteX3" fmla="*/ 190819 w 4050390"/>
                    <a:gd name="connsiteY3" fmla="*/ 2672698 h 4334120"/>
                    <a:gd name="connsiteX4" fmla="*/ 204071 w 4050390"/>
                    <a:gd name="connsiteY4" fmla="*/ 4209950 h 4334120"/>
                    <a:gd name="connsiteX5" fmla="*/ 270332 w 4050390"/>
                    <a:gd name="connsiteY5" fmla="*/ 4249706 h 4334120"/>
                    <a:gd name="connsiteX6" fmla="*/ 3649637 w 4050390"/>
                    <a:gd name="connsiteY6" fmla="*/ 4302715 h 4334120"/>
                    <a:gd name="connsiteX7" fmla="*/ 4020697 w 4050390"/>
                    <a:gd name="connsiteY7" fmla="*/ 4249706 h 4334120"/>
                    <a:gd name="connsiteX8" fmla="*/ 3967689 w 4050390"/>
                    <a:gd name="connsiteY8" fmla="*/ 4156941 h 4334120"/>
                    <a:gd name="connsiteX9" fmla="*/ 3914680 w 4050390"/>
                    <a:gd name="connsiteY9" fmla="*/ 2526924 h 4334120"/>
                    <a:gd name="connsiteX10" fmla="*/ 3768906 w 4050390"/>
                    <a:gd name="connsiteY10" fmla="*/ 578854 h 4334120"/>
                    <a:gd name="connsiteX11" fmla="*/ 2152141 w 4050390"/>
                    <a:gd name="connsiteY11" fmla="*/ 22263 h 4334120"/>
                    <a:gd name="connsiteX12" fmla="*/ 1065463 w 4050390"/>
                    <a:gd name="connsiteY12" fmla="*/ 101776 h 4334120"/>
                    <a:gd name="connsiteX13" fmla="*/ 1065463 w 4050390"/>
                    <a:gd name="connsiteY13" fmla="*/ 101776 h 43341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4050390" h="4334120">
                      <a:moveTo>
                        <a:pt x="1277497" y="35515"/>
                      </a:moveTo>
                      <a:cubicBezTo>
                        <a:pt x="1089758" y="86315"/>
                        <a:pt x="902019" y="137115"/>
                        <a:pt x="747410" y="287306"/>
                      </a:cubicBezTo>
                      <a:cubicBezTo>
                        <a:pt x="592801" y="437497"/>
                        <a:pt x="442610" y="539098"/>
                        <a:pt x="349845" y="936663"/>
                      </a:cubicBezTo>
                      <a:cubicBezTo>
                        <a:pt x="257080" y="1334228"/>
                        <a:pt x="215115" y="2127150"/>
                        <a:pt x="190819" y="2672698"/>
                      </a:cubicBezTo>
                      <a:cubicBezTo>
                        <a:pt x="166523" y="3218246"/>
                        <a:pt x="190819" y="3947115"/>
                        <a:pt x="204071" y="4209950"/>
                      </a:cubicBezTo>
                      <a:cubicBezTo>
                        <a:pt x="217323" y="4472785"/>
                        <a:pt x="-303929" y="4234245"/>
                        <a:pt x="270332" y="4249706"/>
                      </a:cubicBezTo>
                      <a:cubicBezTo>
                        <a:pt x="844593" y="4265167"/>
                        <a:pt x="3024576" y="4302715"/>
                        <a:pt x="3649637" y="4302715"/>
                      </a:cubicBezTo>
                      <a:cubicBezTo>
                        <a:pt x="4274698" y="4302715"/>
                        <a:pt x="3967688" y="4274002"/>
                        <a:pt x="4020697" y="4249706"/>
                      </a:cubicBezTo>
                      <a:cubicBezTo>
                        <a:pt x="4073706" y="4225410"/>
                        <a:pt x="3985359" y="4444071"/>
                        <a:pt x="3967689" y="4156941"/>
                      </a:cubicBezTo>
                      <a:cubicBezTo>
                        <a:pt x="3950020" y="3869811"/>
                        <a:pt x="3947811" y="3123272"/>
                        <a:pt x="3914680" y="2526924"/>
                      </a:cubicBezTo>
                      <a:cubicBezTo>
                        <a:pt x="3881550" y="1930576"/>
                        <a:pt x="4062663" y="996298"/>
                        <a:pt x="3768906" y="578854"/>
                      </a:cubicBezTo>
                      <a:cubicBezTo>
                        <a:pt x="3475150" y="161411"/>
                        <a:pt x="2602715" y="101776"/>
                        <a:pt x="2152141" y="22263"/>
                      </a:cubicBezTo>
                      <a:cubicBezTo>
                        <a:pt x="1701567" y="-57250"/>
                        <a:pt x="1065463" y="101776"/>
                        <a:pt x="1065463" y="101776"/>
                      </a:cubicBezTo>
                      <a:lnTo>
                        <a:pt x="1065463" y="101776"/>
                      </a:lnTo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588" name="円/楕円 587"/>
                <p:cNvSpPr/>
                <p:nvPr/>
              </p:nvSpPr>
              <p:spPr>
                <a:xfrm>
                  <a:off x="3539968" y="2708920"/>
                  <a:ext cx="864096" cy="864096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589" name="弦 588"/>
                <p:cNvSpPr/>
                <p:nvPr/>
              </p:nvSpPr>
              <p:spPr>
                <a:xfrm rot="17413514">
                  <a:off x="3511875" y="2740803"/>
                  <a:ext cx="863204" cy="848977"/>
                </a:xfrm>
                <a:prstGeom prst="chord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590" name="円/楕円 589"/>
                <p:cNvSpPr/>
                <p:nvPr/>
              </p:nvSpPr>
              <p:spPr>
                <a:xfrm>
                  <a:off x="4913988" y="2708920"/>
                  <a:ext cx="864096" cy="864096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591" name="弦 590"/>
                <p:cNvSpPr/>
                <p:nvPr/>
              </p:nvSpPr>
              <p:spPr>
                <a:xfrm rot="17413514">
                  <a:off x="4885895" y="2740803"/>
                  <a:ext cx="863204" cy="848977"/>
                </a:xfrm>
                <a:prstGeom prst="chord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592" name="円/楕円 591"/>
                <p:cNvSpPr/>
                <p:nvPr/>
              </p:nvSpPr>
              <p:spPr>
                <a:xfrm>
                  <a:off x="3779912" y="2996952"/>
                  <a:ext cx="360040" cy="28803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593" name="円/楕円 592"/>
                <p:cNvSpPr/>
                <p:nvPr/>
              </p:nvSpPr>
              <p:spPr>
                <a:xfrm>
                  <a:off x="5137477" y="3021275"/>
                  <a:ext cx="360040" cy="28803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</p:grpSp>
          <p:grpSp>
            <p:nvGrpSpPr>
              <p:cNvPr id="583" name="グループ化 582"/>
              <p:cNvGrpSpPr/>
              <p:nvPr/>
            </p:nvGrpSpPr>
            <p:grpSpPr>
              <a:xfrm>
                <a:off x="4333282" y="3948385"/>
                <a:ext cx="880011" cy="701173"/>
                <a:chOff x="4109793" y="3844323"/>
                <a:chExt cx="1216771" cy="701173"/>
              </a:xfrm>
            </p:grpSpPr>
            <p:sp>
              <p:nvSpPr>
                <p:cNvPr id="585" name="フリーフォーム 584"/>
                <p:cNvSpPr/>
                <p:nvPr/>
              </p:nvSpPr>
              <p:spPr>
                <a:xfrm>
                  <a:off x="4109793" y="4052449"/>
                  <a:ext cx="1204329" cy="493047"/>
                </a:xfrm>
                <a:custGeom>
                  <a:avLst/>
                  <a:gdLst>
                    <a:gd name="connsiteX0" fmla="*/ 700746 w 1204329"/>
                    <a:gd name="connsiteY0" fmla="*/ 188247 h 493047"/>
                    <a:gd name="connsiteX1" fmla="*/ 528468 w 1204329"/>
                    <a:gd name="connsiteY1" fmla="*/ 201499 h 493047"/>
                    <a:gd name="connsiteX2" fmla="*/ 448955 w 1204329"/>
                    <a:gd name="connsiteY2" fmla="*/ 228003 h 493047"/>
                    <a:gd name="connsiteX3" fmla="*/ 369442 w 1204329"/>
                    <a:gd name="connsiteY3" fmla="*/ 281012 h 493047"/>
                    <a:gd name="connsiteX4" fmla="*/ 303181 w 1204329"/>
                    <a:gd name="connsiteY4" fmla="*/ 334021 h 493047"/>
                    <a:gd name="connsiteX5" fmla="*/ 236920 w 1204329"/>
                    <a:gd name="connsiteY5" fmla="*/ 400281 h 493047"/>
                    <a:gd name="connsiteX6" fmla="*/ 170659 w 1204329"/>
                    <a:gd name="connsiteY6" fmla="*/ 440038 h 493047"/>
                    <a:gd name="connsiteX7" fmla="*/ 130903 w 1204329"/>
                    <a:gd name="connsiteY7" fmla="*/ 466542 h 493047"/>
                    <a:gd name="connsiteX8" fmla="*/ 51390 w 1204329"/>
                    <a:gd name="connsiteY8" fmla="*/ 493047 h 493047"/>
                    <a:gd name="connsiteX9" fmla="*/ 24885 w 1204329"/>
                    <a:gd name="connsiteY9" fmla="*/ 347273 h 493047"/>
                    <a:gd name="connsiteX10" fmla="*/ 64642 w 1204329"/>
                    <a:gd name="connsiteY10" fmla="*/ 281012 h 493047"/>
                    <a:gd name="connsiteX11" fmla="*/ 91146 w 1204329"/>
                    <a:gd name="connsiteY11" fmla="*/ 241255 h 493047"/>
                    <a:gd name="connsiteX12" fmla="*/ 170659 w 1204329"/>
                    <a:gd name="connsiteY12" fmla="*/ 201499 h 493047"/>
                    <a:gd name="connsiteX13" fmla="*/ 250172 w 1204329"/>
                    <a:gd name="connsiteY13" fmla="*/ 135238 h 493047"/>
                    <a:gd name="connsiteX14" fmla="*/ 276677 w 1204329"/>
                    <a:gd name="connsiteY14" fmla="*/ 108734 h 493047"/>
                    <a:gd name="connsiteX15" fmla="*/ 329685 w 1204329"/>
                    <a:gd name="connsiteY15" fmla="*/ 82229 h 493047"/>
                    <a:gd name="connsiteX16" fmla="*/ 409198 w 1204329"/>
                    <a:gd name="connsiteY16" fmla="*/ 42473 h 493047"/>
                    <a:gd name="connsiteX17" fmla="*/ 448955 w 1204329"/>
                    <a:gd name="connsiteY17" fmla="*/ 15968 h 493047"/>
                    <a:gd name="connsiteX18" fmla="*/ 806764 w 1204329"/>
                    <a:gd name="connsiteY18" fmla="*/ 15968 h 493047"/>
                    <a:gd name="connsiteX19" fmla="*/ 926033 w 1204329"/>
                    <a:gd name="connsiteY19" fmla="*/ 42473 h 493047"/>
                    <a:gd name="connsiteX20" fmla="*/ 1005546 w 1204329"/>
                    <a:gd name="connsiteY20" fmla="*/ 68977 h 493047"/>
                    <a:gd name="connsiteX21" fmla="*/ 1045303 w 1204329"/>
                    <a:gd name="connsiteY21" fmla="*/ 95481 h 493047"/>
                    <a:gd name="connsiteX22" fmla="*/ 1071807 w 1204329"/>
                    <a:gd name="connsiteY22" fmla="*/ 121986 h 493047"/>
                    <a:gd name="connsiteX23" fmla="*/ 1111564 w 1204329"/>
                    <a:gd name="connsiteY23" fmla="*/ 135238 h 493047"/>
                    <a:gd name="connsiteX24" fmla="*/ 1151320 w 1204329"/>
                    <a:gd name="connsiteY24" fmla="*/ 161742 h 493047"/>
                    <a:gd name="connsiteX25" fmla="*/ 1204329 w 1204329"/>
                    <a:gd name="connsiteY25" fmla="*/ 228003 h 493047"/>
                    <a:gd name="connsiteX26" fmla="*/ 1191077 w 1204329"/>
                    <a:gd name="connsiteY26" fmla="*/ 320768 h 493047"/>
                    <a:gd name="connsiteX27" fmla="*/ 1164572 w 1204329"/>
                    <a:gd name="connsiteY27" fmla="*/ 347273 h 493047"/>
                    <a:gd name="connsiteX28" fmla="*/ 1098311 w 1204329"/>
                    <a:gd name="connsiteY28" fmla="*/ 334021 h 493047"/>
                    <a:gd name="connsiteX29" fmla="*/ 1018798 w 1204329"/>
                    <a:gd name="connsiteY29" fmla="*/ 307516 h 493047"/>
                    <a:gd name="connsiteX30" fmla="*/ 979042 w 1204329"/>
                    <a:gd name="connsiteY30" fmla="*/ 281012 h 493047"/>
                    <a:gd name="connsiteX31" fmla="*/ 939285 w 1204329"/>
                    <a:gd name="connsiteY31" fmla="*/ 267760 h 493047"/>
                    <a:gd name="connsiteX32" fmla="*/ 912781 w 1204329"/>
                    <a:gd name="connsiteY32" fmla="*/ 241255 h 493047"/>
                    <a:gd name="connsiteX33" fmla="*/ 873024 w 1204329"/>
                    <a:gd name="connsiteY33" fmla="*/ 228003 h 493047"/>
                    <a:gd name="connsiteX34" fmla="*/ 727250 w 1204329"/>
                    <a:gd name="connsiteY34" fmla="*/ 201499 h 493047"/>
                    <a:gd name="connsiteX35" fmla="*/ 674242 w 1204329"/>
                    <a:gd name="connsiteY35" fmla="*/ 188247 h 493047"/>
                    <a:gd name="connsiteX36" fmla="*/ 581477 w 1204329"/>
                    <a:gd name="connsiteY36" fmla="*/ 201499 h 493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1204329" h="493047">
                      <a:moveTo>
                        <a:pt x="700746" y="188247"/>
                      </a:moveTo>
                      <a:cubicBezTo>
                        <a:pt x="643320" y="192664"/>
                        <a:pt x="585359" y="192516"/>
                        <a:pt x="528468" y="201499"/>
                      </a:cubicBezTo>
                      <a:cubicBezTo>
                        <a:pt x="500872" y="205856"/>
                        <a:pt x="448955" y="228003"/>
                        <a:pt x="448955" y="228003"/>
                      </a:cubicBezTo>
                      <a:cubicBezTo>
                        <a:pt x="422451" y="245673"/>
                        <a:pt x="391967" y="258488"/>
                        <a:pt x="369442" y="281012"/>
                      </a:cubicBezTo>
                      <a:cubicBezTo>
                        <a:pt x="331675" y="318778"/>
                        <a:pt x="353333" y="300585"/>
                        <a:pt x="303181" y="334021"/>
                      </a:cubicBezTo>
                      <a:cubicBezTo>
                        <a:pt x="257744" y="402177"/>
                        <a:pt x="300028" y="349795"/>
                        <a:pt x="236920" y="400281"/>
                      </a:cubicBezTo>
                      <a:cubicBezTo>
                        <a:pt x="184944" y="441862"/>
                        <a:pt x="239704" y="417023"/>
                        <a:pt x="170659" y="440038"/>
                      </a:cubicBezTo>
                      <a:cubicBezTo>
                        <a:pt x="157407" y="448873"/>
                        <a:pt x="145457" y="460073"/>
                        <a:pt x="130903" y="466542"/>
                      </a:cubicBezTo>
                      <a:cubicBezTo>
                        <a:pt x="105373" y="477889"/>
                        <a:pt x="51390" y="493047"/>
                        <a:pt x="51390" y="493047"/>
                      </a:cubicBezTo>
                      <a:cubicBezTo>
                        <a:pt x="-28123" y="466541"/>
                        <a:pt x="2744" y="491194"/>
                        <a:pt x="24885" y="347273"/>
                      </a:cubicBezTo>
                      <a:cubicBezTo>
                        <a:pt x="32557" y="297406"/>
                        <a:pt x="36784" y="315834"/>
                        <a:pt x="64642" y="281012"/>
                      </a:cubicBezTo>
                      <a:cubicBezTo>
                        <a:pt x="74592" y="268575"/>
                        <a:pt x="79884" y="252517"/>
                        <a:pt x="91146" y="241255"/>
                      </a:cubicBezTo>
                      <a:cubicBezTo>
                        <a:pt x="116835" y="215566"/>
                        <a:pt x="138325" y="212277"/>
                        <a:pt x="170659" y="201499"/>
                      </a:cubicBezTo>
                      <a:cubicBezTo>
                        <a:pt x="253702" y="90775"/>
                        <a:pt x="167387" y="184908"/>
                        <a:pt x="250172" y="135238"/>
                      </a:cubicBezTo>
                      <a:cubicBezTo>
                        <a:pt x="260886" y="128810"/>
                        <a:pt x="266281" y="115665"/>
                        <a:pt x="276677" y="108734"/>
                      </a:cubicBezTo>
                      <a:cubicBezTo>
                        <a:pt x="293114" y="97776"/>
                        <a:pt x="312533" y="92030"/>
                        <a:pt x="329685" y="82229"/>
                      </a:cubicBezTo>
                      <a:cubicBezTo>
                        <a:pt x="401612" y="41128"/>
                        <a:pt x="336312" y="66768"/>
                        <a:pt x="409198" y="42473"/>
                      </a:cubicBezTo>
                      <a:cubicBezTo>
                        <a:pt x="422450" y="33638"/>
                        <a:pt x="434042" y="21561"/>
                        <a:pt x="448955" y="15968"/>
                      </a:cubicBezTo>
                      <a:cubicBezTo>
                        <a:pt x="543325" y="-19421"/>
                        <a:pt x="783320" y="14902"/>
                        <a:pt x="806764" y="15968"/>
                      </a:cubicBezTo>
                      <a:cubicBezTo>
                        <a:pt x="844585" y="23533"/>
                        <a:pt x="888610" y="31246"/>
                        <a:pt x="926033" y="42473"/>
                      </a:cubicBezTo>
                      <a:cubicBezTo>
                        <a:pt x="952793" y="50501"/>
                        <a:pt x="982300" y="53480"/>
                        <a:pt x="1005546" y="68977"/>
                      </a:cubicBezTo>
                      <a:cubicBezTo>
                        <a:pt x="1018798" y="77812"/>
                        <a:pt x="1032866" y="85531"/>
                        <a:pt x="1045303" y="95481"/>
                      </a:cubicBezTo>
                      <a:cubicBezTo>
                        <a:pt x="1055059" y="103286"/>
                        <a:pt x="1061093" y="115558"/>
                        <a:pt x="1071807" y="121986"/>
                      </a:cubicBezTo>
                      <a:cubicBezTo>
                        <a:pt x="1083785" y="129173"/>
                        <a:pt x="1098312" y="130821"/>
                        <a:pt x="1111564" y="135238"/>
                      </a:cubicBezTo>
                      <a:cubicBezTo>
                        <a:pt x="1124816" y="144073"/>
                        <a:pt x="1138883" y="151792"/>
                        <a:pt x="1151320" y="161742"/>
                      </a:cubicBezTo>
                      <a:cubicBezTo>
                        <a:pt x="1178293" y="183321"/>
                        <a:pt x="1184651" y="198487"/>
                        <a:pt x="1204329" y="228003"/>
                      </a:cubicBezTo>
                      <a:cubicBezTo>
                        <a:pt x="1199912" y="258925"/>
                        <a:pt x="1200955" y="291135"/>
                        <a:pt x="1191077" y="320768"/>
                      </a:cubicBezTo>
                      <a:cubicBezTo>
                        <a:pt x="1187126" y="332621"/>
                        <a:pt x="1176941" y="345506"/>
                        <a:pt x="1164572" y="347273"/>
                      </a:cubicBezTo>
                      <a:cubicBezTo>
                        <a:pt x="1142274" y="350459"/>
                        <a:pt x="1120042" y="339948"/>
                        <a:pt x="1098311" y="334021"/>
                      </a:cubicBezTo>
                      <a:cubicBezTo>
                        <a:pt x="1071357" y="326670"/>
                        <a:pt x="1018798" y="307516"/>
                        <a:pt x="1018798" y="307516"/>
                      </a:cubicBezTo>
                      <a:cubicBezTo>
                        <a:pt x="1005546" y="298681"/>
                        <a:pt x="993288" y="288135"/>
                        <a:pt x="979042" y="281012"/>
                      </a:cubicBezTo>
                      <a:cubicBezTo>
                        <a:pt x="966548" y="274765"/>
                        <a:pt x="951263" y="274947"/>
                        <a:pt x="939285" y="267760"/>
                      </a:cubicBezTo>
                      <a:cubicBezTo>
                        <a:pt x="928571" y="261332"/>
                        <a:pt x="923495" y="247683"/>
                        <a:pt x="912781" y="241255"/>
                      </a:cubicBezTo>
                      <a:cubicBezTo>
                        <a:pt x="900803" y="234068"/>
                        <a:pt x="886456" y="231841"/>
                        <a:pt x="873024" y="228003"/>
                      </a:cubicBezTo>
                      <a:cubicBezTo>
                        <a:pt x="794122" y="205460"/>
                        <a:pt x="830484" y="220269"/>
                        <a:pt x="727250" y="201499"/>
                      </a:cubicBezTo>
                      <a:cubicBezTo>
                        <a:pt x="709331" y="198241"/>
                        <a:pt x="691911" y="192664"/>
                        <a:pt x="674242" y="188247"/>
                      </a:cubicBezTo>
                      <a:cubicBezTo>
                        <a:pt x="590372" y="202225"/>
                        <a:pt x="621599" y="201499"/>
                        <a:pt x="581477" y="201499"/>
                      </a:cubicBezTo>
                    </a:path>
                  </a:pathLst>
                </a:custGeom>
                <a:solidFill>
                  <a:srgbClr val="FF66F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586" name="フリーフォーム 585"/>
                <p:cNvSpPr/>
                <p:nvPr/>
              </p:nvSpPr>
              <p:spPr>
                <a:xfrm>
                  <a:off x="4122235" y="3844323"/>
                  <a:ext cx="1204329" cy="493047"/>
                </a:xfrm>
                <a:custGeom>
                  <a:avLst/>
                  <a:gdLst>
                    <a:gd name="connsiteX0" fmla="*/ 700746 w 1204329"/>
                    <a:gd name="connsiteY0" fmla="*/ 188247 h 493047"/>
                    <a:gd name="connsiteX1" fmla="*/ 528468 w 1204329"/>
                    <a:gd name="connsiteY1" fmla="*/ 201499 h 493047"/>
                    <a:gd name="connsiteX2" fmla="*/ 448955 w 1204329"/>
                    <a:gd name="connsiteY2" fmla="*/ 228003 h 493047"/>
                    <a:gd name="connsiteX3" fmla="*/ 369442 w 1204329"/>
                    <a:gd name="connsiteY3" fmla="*/ 281012 h 493047"/>
                    <a:gd name="connsiteX4" fmla="*/ 303181 w 1204329"/>
                    <a:gd name="connsiteY4" fmla="*/ 334021 h 493047"/>
                    <a:gd name="connsiteX5" fmla="*/ 236920 w 1204329"/>
                    <a:gd name="connsiteY5" fmla="*/ 400281 h 493047"/>
                    <a:gd name="connsiteX6" fmla="*/ 170659 w 1204329"/>
                    <a:gd name="connsiteY6" fmla="*/ 440038 h 493047"/>
                    <a:gd name="connsiteX7" fmla="*/ 130903 w 1204329"/>
                    <a:gd name="connsiteY7" fmla="*/ 466542 h 493047"/>
                    <a:gd name="connsiteX8" fmla="*/ 51390 w 1204329"/>
                    <a:gd name="connsiteY8" fmla="*/ 493047 h 493047"/>
                    <a:gd name="connsiteX9" fmla="*/ 24885 w 1204329"/>
                    <a:gd name="connsiteY9" fmla="*/ 347273 h 493047"/>
                    <a:gd name="connsiteX10" fmla="*/ 64642 w 1204329"/>
                    <a:gd name="connsiteY10" fmla="*/ 281012 h 493047"/>
                    <a:gd name="connsiteX11" fmla="*/ 91146 w 1204329"/>
                    <a:gd name="connsiteY11" fmla="*/ 241255 h 493047"/>
                    <a:gd name="connsiteX12" fmla="*/ 170659 w 1204329"/>
                    <a:gd name="connsiteY12" fmla="*/ 201499 h 493047"/>
                    <a:gd name="connsiteX13" fmla="*/ 250172 w 1204329"/>
                    <a:gd name="connsiteY13" fmla="*/ 135238 h 493047"/>
                    <a:gd name="connsiteX14" fmla="*/ 276677 w 1204329"/>
                    <a:gd name="connsiteY14" fmla="*/ 108734 h 493047"/>
                    <a:gd name="connsiteX15" fmla="*/ 329685 w 1204329"/>
                    <a:gd name="connsiteY15" fmla="*/ 82229 h 493047"/>
                    <a:gd name="connsiteX16" fmla="*/ 409198 w 1204329"/>
                    <a:gd name="connsiteY16" fmla="*/ 42473 h 493047"/>
                    <a:gd name="connsiteX17" fmla="*/ 448955 w 1204329"/>
                    <a:gd name="connsiteY17" fmla="*/ 15968 h 493047"/>
                    <a:gd name="connsiteX18" fmla="*/ 806764 w 1204329"/>
                    <a:gd name="connsiteY18" fmla="*/ 15968 h 493047"/>
                    <a:gd name="connsiteX19" fmla="*/ 926033 w 1204329"/>
                    <a:gd name="connsiteY19" fmla="*/ 42473 h 493047"/>
                    <a:gd name="connsiteX20" fmla="*/ 1005546 w 1204329"/>
                    <a:gd name="connsiteY20" fmla="*/ 68977 h 493047"/>
                    <a:gd name="connsiteX21" fmla="*/ 1045303 w 1204329"/>
                    <a:gd name="connsiteY21" fmla="*/ 95481 h 493047"/>
                    <a:gd name="connsiteX22" fmla="*/ 1071807 w 1204329"/>
                    <a:gd name="connsiteY22" fmla="*/ 121986 h 493047"/>
                    <a:gd name="connsiteX23" fmla="*/ 1111564 w 1204329"/>
                    <a:gd name="connsiteY23" fmla="*/ 135238 h 493047"/>
                    <a:gd name="connsiteX24" fmla="*/ 1151320 w 1204329"/>
                    <a:gd name="connsiteY24" fmla="*/ 161742 h 493047"/>
                    <a:gd name="connsiteX25" fmla="*/ 1204329 w 1204329"/>
                    <a:gd name="connsiteY25" fmla="*/ 228003 h 493047"/>
                    <a:gd name="connsiteX26" fmla="*/ 1191077 w 1204329"/>
                    <a:gd name="connsiteY26" fmla="*/ 320768 h 493047"/>
                    <a:gd name="connsiteX27" fmla="*/ 1164572 w 1204329"/>
                    <a:gd name="connsiteY27" fmla="*/ 347273 h 493047"/>
                    <a:gd name="connsiteX28" fmla="*/ 1098311 w 1204329"/>
                    <a:gd name="connsiteY28" fmla="*/ 334021 h 493047"/>
                    <a:gd name="connsiteX29" fmla="*/ 1018798 w 1204329"/>
                    <a:gd name="connsiteY29" fmla="*/ 307516 h 493047"/>
                    <a:gd name="connsiteX30" fmla="*/ 979042 w 1204329"/>
                    <a:gd name="connsiteY30" fmla="*/ 281012 h 493047"/>
                    <a:gd name="connsiteX31" fmla="*/ 939285 w 1204329"/>
                    <a:gd name="connsiteY31" fmla="*/ 267760 h 493047"/>
                    <a:gd name="connsiteX32" fmla="*/ 912781 w 1204329"/>
                    <a:gd name="connsiteY32" fmla="*/ 241255 h 493047"/>
                    <a:gd name="connsiteX33" fmla="*/ 873024 w 1204329"/>
                    <a:gd name="connsiteY33" fmla="*/ 228003 h 493047"/>
                    <a:gd name="connsiteX34" fmla="*/ 727250 w 1204329"/>
                    <a:gd name="connsiteY34" fmla="*/ 201499 h 493047"/>
                    <a:gd name="connsiteX35" fmla="*/ 674242 w 1204329"/>
                    <a:gd name="connsiteY35" fmla="*/ 188247 h 493047"/>
                    <a:gd name="connsiteX36" fmla="*/ 581477 w 1204329"/>
                    <a:gd name="connsiteY36" fmla="*/ 201499 h 493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1204329" h="493047">
                      <a:moveTo>
                        <a:pt x="700746" y="188247"/>
                      </a:moveTo>
                      <a:cubicBezTo>
                        <a:pt x="643320" y="192664"/>
                        <a:pt x="585359" y="192516"/>
                        <a:pt x="528468" y="201499"/>
                      </a:cubicBezTo>
                      <a:cubicBezTo>
                        <a:pt x="500872" y="205856"/>
                        <a:pt x="448955" y="228003"/>
                        <a:pt x="448955" y="228003"/>
                      </a:cubicBezTo>
                      <a:cubicBezTo>
                        <a:pt x="422451" y="245673"/>
                        <a:pt x="391967" y="258488"/>
                        <a:pt x="369442" y="281012"/>
                      </a:cubicBezTo>
                      <a:cubicBezTo>
                        <a:pt x="331675" y="318778"/>
                        <a:pt x="353333" y="300585"/>
                        <a:pt x="303181" y="334021"/>
                      </a:cubicBezTo>
                      <a:cubicBezTo>
                        <a:pt x="257744" y="402177"/>
                        <a:pt x="300028" y="349795"/>
                        <a:pt x="236920" y="400281"/>
                      </a:cubicBezTo>
                      <a:cubicBezTo>
                        <a:pt x="184944" y="441862"/>
                        <a:pt x="239704" y="417023"/>
                        <a:pt x="170659" y="440038"/>
                      </a:cubicBezTo>
                      <a:cubicBezTo>
                        <a:pt x="157407" y="448873"/>
                        <a:pt x="145457" y="460073"/>
                        <a:pt x="130903" y="466542"/>
                      </a:cubicBezTo>
                      <a:cubicBezTo>
                        <a:pt x="105373" y="477889"/>
                        <a:pt x="51390" y="493047"/>
                        <a:pt x="51390" y="493047"/>
                      </a:cubicBezTo>
                      <a:cubicBezTo>
                        <a:pt x="-28123" y="466541"/>
                        <a:pt x="2744" y="491194"/>
                        <a:pt x="24885" y="347273"/>
                      </a:cubicBezTo>
                      <a:cubicBezTo>
                        <a:pt x="32557" y="297406"/>
                        <a:pt x="36784" y="315834"/>
                        <a:pt x="64642" y="281012"/>
                      </a:cubicBezTo>
                      <a:cubicBezTo>
                        <a:pt x="74592" y="268575"/>
                        <a:pt x="79884" y="252517"/>
                        <a:pt x="91146" y="241255"/>
                      </a:cubicBezTo>
                      <a:cubicBezTo>
                        <a:pt x="116835" y="215566"/>
                        <a:pt x="138325" y="212277"/>
                        <a:pt x="170659" y="201499"/>
                      </a:cubicBezTo>
                      <a:cubicBezTo>
                        <a:pt x="253702" y="90775"/>
                        <a:pt x="167387" y="184908"/>
                        <a:pt x="250172" y="135238"/>
                      </a:cubicBezTo>
                      <a:cubicBezTo>
                        <a:pt x="260886" y="128810"/>
                        <a:pt x="266281" y="115665"/>
                        <a:pt x="276677" y="108734"/>
                      </a:cubicBezTo>
                      <a:cubicBezTo>
                        <a:pt x="293114" y="97776"/>
                        <a:pt x="312533" y="92030"/>
                        <a:pt x="329685" y="82229"/>
                      </a:cubicBezTo>
                      <a:cubicBezTo>
                        <a:pt x="401612" y="41128"/>
                        <a:pt x="336312" y="66768"/>
                        <a:pt x="409198" y="42473"/>
                      </a:cubicBezTo>
                      <a:cubicBezTo>
                        <a:pt x="422450" y="33638"/>
                        <a:pt x="434042" y="21561"/>
                        <a:pt x="448955" y="15968"/>
                      </a:cubicBezTo>
                      <a:cubicBezTo>
                        <a:pt x="543325" y="-19421"/>
                        <a:pt x="783320" y="14902"/>
                        <a:pt x="806764" y="15968"/>
                      </a:cubicBezTo>
                      <a:cubicBezTo>
                        <a:pt x="844585" y="23533"/>
                        <a:pt x="888610" y="31246"/>
                        <a:pt x="926033" y="42473"/>
                      </a:cubicBezTo>
                      <a:cubicBezTo>
                        <a:pt x="952793" y="50501"/>
                        <a:pt x="982300" y="53480"/>
                        <a:pt x="1005546" y="68977"/>
                      </a:cubicBezTo>
                      <a:cubicBezTo>
                        <a:pt x="1018798" y="77812"/>
                        <a:pt x="1032866" y="85531"/>
                        <a:pt x="1045303" y="95481"/>
                      </a:cubicBezTo>
                      <a:cubicBezTo>
                        <a:pt x="1055059" y="103286"/>
                        <a:pt x="1061093" y="115558"/>
                        <a:pt x="1071807" y="121986"/>
                      </a:cubicBezTo>
                      <a:cubicBezTo>
                        <a:pt x="1083785" y="129173"/>
                        <a:pt x="1098312" y="130821"/>
                        <a:pt x="1111564" y="135238"/>
                      </a:cubicBezTo>
                      <a:cubicBezTo>
                        <a:pt x="1124816" y="144073"/>
                        <a:pt x="1138883" y="151792"/>
                        <a:pt x="1151320" y="161742"/>
                      </a:cubicBezTo>
                      <a:cubicBezTo>
                        <a:pt x="1178293" y="183321"/>
                        <a:pt x="1184651" y="198487"/>
                        <a:pt x="1204329" y="228003"/>
                      </a:cubicBezTo>
                      <a:cubicBezTo>
                        <a:pt x="1199912" y="258925"/>
                        <a:pt x="1200955" y="291135"/>
                        <a:pt x="1191077" y="320768"/>
                      </a:cubicBezTo>
                      <a:cubicBezTo>
                        <a:pt x="1187126" y="332621"/>
                        <a:pt x="1176941" y="345506"/>
                        <a:pt x="1164572" y="347273"/>
                      </a:cubicBezTo>
                      <a:cubicBezTo>
                        <a:pt x="1142274" y="350459"/>
                        <a:pt x="1120042" y="339948"/>
                        <a:pt x="1098311" y="334021"/>
                      </a:cubicBezTo>
                      <a:cubicBezTo>
                        <a:pt x="1071357" y="326670"/>
                        <a:pt x="1018798" y="307516"/>
                        <a:pt x="1018798" y="307516"/>
                      </a:cubicBezTo>
                      <a:cubicBezTo>
                        <a:pt x="1005546" y="298681"/>
                        <a:pt x="993288" y="288135"/>
                        <a:pt x="979042" y="281012"/>
                      </a:cubicBezTo>
                      <a:cubicBezTo>
                        <a:pt x="966548" y="274765"/>
                        <a:pt x="951263" y="274947"/>
                        <a:pt x="939285" y="267760"/>
                      </a:cubicBezTo>
                      <a:cubicBezTo>
                        <a:pt x="928571" y="261332"/>
                        <a:pt x="923495" y="247683"/>
                        <a:pt x="912781" y="241255"/>
                      </a:cubicBezTo>
                      <a:cubicBezTo>
                        <a:pt x="900803" y="234068"/>
                        <a:pt x="886456" y="231841"/>
                        <a:pt x="873024" y="228003"/>
                      </a:cubicBezTo>
                      <a:cubicBezTo>
                        <a:pt x="794122" y="205460"/>
                        <a:pt x="830484" y="220269"/>
                        <a:pt x="727250" y="201499"/>
                      </a:cubicBezTo>
                      <a:cubicBezTo>
                        <a:pt x="709331" y="198241"/>
                        <a:pt x="691911" y="192664"/>
                        <a:pt x="674242" y="188247"/>
                      </a:cubicBezTo>
                      <a:cubicBezTo>
                        <a:pt x="590372" y="202225"/>
                        <a:pt x="621599" y="201499"/>
                        <a:pt x="581477" y="201499"/>
                      </a:cubicBezTo>
                    </a:path>
                  </a:pathLst>
                </a:custGeom>
                <a:solidFill>
                  <a:srgbClr val="FF66F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</p:grpSp>
          <p:sp>
            <p:nvSpPr>
              <p:cNvPr id="584" name="正方形/長方形 583"/>
              <p:cNvSpPr/>
              <p:nvPr/>
            </p:nvSpPr>
            <p:spPr>
              <a:xfrm>
                <a:off x="3211081" y="1525873"/>
                <a:ext cx="3110384" cy="1353091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ja-JP" altLang="en-US" sz="2000" b="0" cap="none" spc="0" dirty="0" smtClean="0">
                    <a:ln w="18415" cmpd="sng">
                      <a:solidFill>
                        <a:sysClr val="windowText" lastClr="000000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</a:rPr>
                  <a:t>もんだい</a:t>
                </a:r>
                <a:endParaRPr lang="ja-JP" altLang="en-US" sz="2000" b="0" cap="none" spc="0" dirty="0">
                  <a:ln w="18415" cmpd="sng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543" name="グループ化 542"/>
            <p:cNvGrpSpPr/>
            <p:nvPr/>
          </p:nvGrpSpPr>
          <p:grpSpPr>
            <a:xfrm>
              <a:off x="3860304" y="5082200"/>
              <a:ext cx="1455374" cy="1384722"/>
              <a:chOff x="2744777" y="1484784"/>
              <a:chExt cx="4050390" cy="4682851"/>
            </a:xfrm>
          </p:grpSpPr>
          <p:grpSp>
            <p:nvGrpSpPr>
              <p:cNvPr id="570" name="グループ化 569"/>
              <p:cNvGrpSpPr/>
              <p:nvPr/>
            </p:nvGrpSpPr>
            <p:grpSpPr>
              <a:xfrm>
                <a:off x="2744777" y="1484784"/>
                <a:ext cx="4050390" cy="4682851"/>
                <a:chOff x="2668961" y="1844824"/>
                <a:chExt cx="4050390" cy="4682851"/>
              </a:xfrm>
            </p:grpSpPr>
            <p:sp>
              <p:nvSpPr>
                <p:cNvPr id="575" name="フリーフォーム 574"/>
                <p:cNvSpPr/>
                <p:nvPr/>
              </p:nvSpPr>
              <p:spPr>
                <a:xfrm>
                  <a:off x="2668961" y="1844824"/>
                  <a:ext cx="4050390" cy="4682851"/>
                </a:xfrm>
                <a:custGeom>
                  <a:avLst/>
                  <a:gdLst>
                    <a:gd name="connsiteX0" fmla="*/ 1277497 w 4050390"/>
                    <a:gd name="connsiteY0" fmla="*/ 35515 h 4334120"/>
                    <a:gd name="connsiteX1" fmla="*/ 747410 w 4050390"/>
                    <a:gd name="connsiteY1" fmla="*/ 287306 h 4334120"/>
                    <a:gd name="connsiteX2" fmla="*/ 349845 w 4050390"/>
                    <a:gd name="connsiteY2" fmla="*/ 936663 h 4334120"/>
                    <a:gd name="connsiteX3" fmla="*/ 190819 w 4050390"/>
                    <a:gd name="connsiteY3" fmla="*/ 2672698 h 4334120"/>
                    <a:gd name="connsiteX4" fmla="*/ 204071 w 4050390"/>
                    <a:gd name="connsiteY4" fmla="*/ 4209950 h 4334120"/>
                    <a:gd name="connsiteX5" fmla="*/ 270332 w 4050390"/>
                    <a:gd name="connsiteY5" fmla="*/ 4249706 h 4334120"/>
                    <a:gd name="connsiteX6" fmla="*/ 3649637 w 4050390"/>
                    <a:gd name="connsiteY6" fmla="*/ 4302715 h 4334120"/>
                    <a:gd name="connsiteX7" fmla="*/ 4020697 w 4050390"/>
                    <a:gd name="connsiteY7" fmla="*/ 4249706 h 4334120"/>
                    <a:gd name="connsiteX8" fmla="*/ 3967689 w 4050390"/>
                    <a:gd name="connsiteY8" fmla="*/ 4156941 h 4334120"/>
                    <a:gd name="connsiteX9" fmla="*/ 3914680 w 4050390"/>
                    <a:gd name="connsiteY9" fmla="*/ 2526924 h 4334120"/>
                    <a:gd name="connsiteX10" fmla="*/ 3768906 w 4050390"/>
                    <a:gd name="connsiteY10" fmla="*/ 578854 h 4334120"/>
                    <a:gd name="connsiteX11" fmla="*/ 2152141 w 4050390"/>
                    <a:gd name="connsiteY11" fmla="*/ 22263 h 4334120"/>
                    <a:gd name="connsiteX12" fmla="*/ 1065463 w 4050390"/>
                    <a:gd name="connsiteY12" fmla="*/ 101776 h 4334120"/>
                    <a:gd name="connsiteX13" fmla="*/ 1065463 w 4050390"/>
                    <a:gd name="connsiteY13" fmla="*/ 101776 h 43341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4050390" h="4334120">
                      <a:moveTo>
                        <a:pt x="1277497" y="35515"/>
                      </a:moveTo>
                      <a:cubicBezTo>
                        <a:pt x="1089758" y="86315"/>
                        <a:pt x="902019" y="137115"/>
                        <a:pt x="747410" y="287306"/>
                      </a:cubicBezTo>
                      <a:cubicBezTo>
                        <a:pt x="592801" y="437497"/>
                        <a:pt x="442610" y="539098"/>
                        <a:pt x="349845" y="936663"/>
                      </a:cubicBezTo>
                      <a:cubicBezTo>
                        <a:pt x="257080" y="1334228"/>
                        <a:pt x="215115" y="2127150"/>
                        <a:pt x="190819" y="2672698"/>
                      </a:cubicBezTo>
                      <a:cubicBezTo>
                        <a:pt x="166523" y="3218246"/>
                        <a:pt x="190819" y="3947115"/>
                        <a:pt x="204071" y="4209950"/>
                      </a:cubicBezTo>
                      <a:cubicBezTo>
                        <a:pt x="217323" y="4472785"/>
                        <a:pt x="-303929" y="4234245"/>
                        <a:pt x="270332" y="4249706"/>
                      </a:cubicBezTo>
                      <a:cubicBezTo>
                        <a:pt x="844593" y="4265167"/>
                        <a:pt x="3024576" y="4302715"/>
                        <a:pt x="3649637" y="4302715"/>
                      </a:cubicBezTo>
                      <a:cubicBezTo>
                        <a:pt x="4274698" y="4302715"/>
                        <a:pt x="3967688" y="4274002"/>
                        <a:pt x="4020697" y="4249706"/>
                      </a:cubicBezTo>
                      <a:cubicBezTo>
                        <a:pt x="4073706" y="4225410"/>
                        <a:pt x="3985359" y="4444071"/>
                        <a:pt x="3967689" y="4156941"/>
                      </a:cubicBezTo>
                      <a:cubicBezTo>
                        <a:pt x="3950020" y="3869811"/>
                        <a:pt x="3947811" y="3123272"/>
                        <a:pt x="3914680" y="2526924"/>
                      </a:cubicBezTo>
                      <a:cubicBezTo>
                        <a:pt x="3881550" y="1930576"/>
                        <a:pt x="4062663" y="996298"/>
                        <a:pt x="3768906" y="578854"/>
                      </a:cubicBezTo>
                      <a:cubicBezTo>
                        <a:pt x="3475150" y="161411"/>
                        <a:pt x="2602715" y="101776"/>
                        <a:pt x="2152141" y="22263"/>
                      </a:cubicBezTo>
                      <a:cubicBezTo>
                        <a:pt x="1701567" y="-57250"/>
                        <a:pt x="1065463" y="101776"/>
                        <a:pt x="1065463" y="101776"/>
                      </a:cubicBezTo>
                      <a:lnTo>
                        <a:pt x="1065463" y="101776"/>
                      </a:lnTo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576" name="円/楕円 575"/>
                <p:cNvSpPr/>
                <p:nvPr/>
              </p:nvSpPr>
              <p:spPr>
                <a:xfrm>
                  <a:off x="3539968" y="2708920"/>
                  <a:ext cx="864096" cy="864096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577" name="弦 576"/>
                <p:cNvSpPr/>
                <p:nvPr/>
              </p:nvSpPr>
              <p:spPr>
                <a:xfrm rot="17413514">
                  <a:off x="3511875" y="2740803"/>
                  <a:ext cx="863204" cy="848977"/>
                </a:xfrm>
                <a:prstGeom prst="chord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578" name="円/楕円 577"/>
                <p:cNvSpPr/>
                <p:nvPr/>
              </p:nvSpPr>
              <p:spPr>
                <a:xfrm>
                  <a:off x="4913988" y="2708920"/>
                  <a:ext cx="864096" cy="864096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579" name="弦 578"/>
                <p:cNvSpPr/>
                <p:nvPr/>
              </p:nvSpPr>
              <p:spPr>
                <a:xfrm rot="17413514">
                  <a:off x="4885895" y="2740803"/>
                  <a:ext cx="863204" cy="848977"/>
                </a:xfrm>
                <a:prstGeom prst="chord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580" name="円/楕円 579"/>
                <p:cNvSpPr/>
                <p:nvPr/>
              </p:nvSpPr>
              <p:spPr>
                <a:xfrm>
                  <a:off x="3779912" y="2996952"/>
                  <a:ext cx="360040" cy="28803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581" name="円/楕円 580"/>
                <p:cNvSpPr/>
                <p:nvPr/>
              </p:nvSpPr>
              <p:spPr>
                <a:xfrm>
                  <a:off x="5137477" y="3021275"/>
                  <a:ext cx="360040" cy="28803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</p:grpSp>
          <p:grpSp>
            <p:nvGrpSpPr>
              <p:cNvPr id="571" name="グループ化 570"/>
              <p:cNvGrpSpPr/>
              <p:nvPr/>
            </p:nvGrpSpPr>
            <p:grpSpPr>
              <a:xfrm>
                <a:off x="4333282" y="3948385"/>
                <a:ext cx="880011" cy="701173"/>
                <a:chOff x="4109793" y="3844323"/>
                <a:chExt cx="1216771" cy="701173"/>
              </a:xfrm>
            </p:grpSpPr>
            <p:sp>
              <p:nvSpPr>
                <p:cNvPr id="573" name="フリーフォーム 572"/>
                <p:cNvSpPr/>
                <p:nvPr/>
              </p:nvSpPr>
              <p:spPr>
                <a:xfrm>
                  <a:off x="4109793" y="4052449"/>
                  <a:ext cx="1204329" cy="493047"/>
                </a:xfrm>
                <a:custGeom>
                  <a:avLst/>
                  <a:gdLst>
                    <a:gd name="connsiteX0" fmla="*/ 700746 w 1204329"/>
                    <a:gd name="connsiteY0" fmla="*/ 188247 h 493047"/>
                    <a:gd name="connsiteX1" fmla="*/ 528468 w 1204329"/>
                    <a:gd name="connsiteY1" fmla="*/ 201499 h 493047"/>
                    <a:gd name="connsiteX2" fmla="*/ 448955 w 1204329"/>
                    <a:gd name="connsiteY2" fmla="*/ 228003 h 493047"/>
                    <a:gd name="connsiteX3" fmla="*/ 369442 w 1204329"/>
                    <a:gd name="connsiteY3" fmla="*/ 281012 h 493047"/>
                    <a:gd name="connsiteX4" fmla="*/ 303181 w 1204329"/>
                    <a:gd name="connsiteY4" fmla="*/ 334021 h 493047"/>
                    <a:gd name="connsiteX5" fmla="*/ 236920 w 1204329"/>
                    <a:gd name="connsiteY5" fmla="*/ 400281 h 493047"/>
                    <a:gd name="connsiteX6" fmla="*/ 170659 w 1204329"/>
                    <a:gd name="connsiteY6" fmla="*/ 440038 h 493047"/>
                    <a:gd name="connsiteX7" fmla="*/ 130903 w 1204329"/>
                    <a:gd name="connsiteY7" fmla="*/ 466542 h 493047"/>
                    <a:gd name="connsiteX8" fmla="*/ 51390 w 1204329"/>
                    <a:gd name="connsiteY8" fmla="*/ 493047 h 493047"/>
                    <a:gd name="connsiteX9" fmla="*/ 24885 w 1204329"/>
                    <a:gd name="connsiteY9" fmla="*/ 347273 h 493047"/>
                    <a:gd name="connsiteX10" fmla="*/ 64642 w 1204329"/>
                    <a:gd name="connsiteY10" fmla="*/ 281012 h 493047"/>
                    <a:gd name="connsiteX11" fmla="*/ 91146 w 1204329"/>
                    <a:gd name="connsiteY11" fmla="*/ 241255 h 493047"/>
                    <a:gd name="connsiteX12" fmla="*/ 170659 w 1204329"/>
                    <a:gd name="connsiteY12" fmla="*/ 201499 h 493047"/>
                    <a:gd name="connsiteX13" fmla="*/ 250172 w 1204329"/>
                    <a:gd name="connsiteY13" fmla="*/ 135238 h 493047"/>
                    <a:gd name="connsiteX14" fmla="*/ 276677 w 1204329"/>
                    <a:gd name="connsiteY14" fmla="*/ 108734 h 493047"/>
                    <a:gd name="connsiteX15" fmla="*/ 329685 w 1204329"/>
                    <a:gd name="connsiteY15" fmla="*/ 82229 h 493047"/>
                    <a:gd name="connsiteX16" fmla="*/ 409198 w 1204329"/>
                    <a:gd name="connsiteY16" fmla="*/ 42473 h 493047"/>
                    <a:gd name="connsiteX17" fmla="*/ 448955 w 1204329"/>
                    <a:gd name="connsiteY17" fmla="*/ 15968 h 493047"/>
                    <a:gd name="connsiteX18" fmla="*/ 806764 w 1204329"/>
                    <a:gd name="connsiteY18" fmla="*/ 15968 h 493047"/>
                    <a:gd name="connsiteX19" fmla="*/ 926033 w 1204329"/>
                    <a:gd name="connsiteY19" fmla="*/ 42473 h 493047"/>
                    <a:gd name="connsiteX20" fmla="*/ 1005546 w 1204329"/>
                    <a:gd name="connsiteY20" fmla="*/ 68977 h 493047"/>
                    <a:gd name="connsiteX21" fmla="*/ 1045303 w 1204329"/>
                    <a:gd name="connsiteY21" fmla="*/ 95481 h 493047"/>
                    <a:gd name="connsiteX22" fmla="*/ 1071807 w 1204329"/>
                    <a:gd name="connsiteY22" fmla="*/ 121986 h 493047"/>
                    <a:gd name="connsiteX23" fmla="*/ 1111564 w 1204329"/>
                    <a:gd name="connsiteY23" fmla="*/ 135238 h 493047"/>
                    <a:gd name="connsiteX24" fmla="*/ 1151320 w 1204329"/>
                    <a:gd name="connsiteY24" fmla="*/ 161742 h 493047"/>
                    <a:gd name="connsiteX25" fmla="*/ 1204329 w 1204329"/>
                    <a:gd name="connsiteY25" fmla="*/ 228003 h 493047"/>
                    <a:gd name="connsiteX26" fmla="*/ 1191077 w 1204329"/>
                    <a:gd name="connsiteY26" fmla="*/ 320768 h 493047"/>
                    <a:gd name="connsiteX27" fmla="*/ 1164572 w 1204329"/>
                    <a:gd name="connsiteY27" fmla="*/ 347273 h 493047"/>
                    <a:gd name="connsiteX28" fmla="*/ 1098311 w 1204329"/>
                    <a:gd name="connsiteY28" fmla="*/ 334021 h 493047"/>
                    <a:gd name="connsiteX29" fmla="*/ 1018798 w 1204329"/>
                    <a:gd name="connsiteY29" fmla="*/ 307516 h 493047"/>
                    <a:gd name="connsiteX30" fmla="*/ 979042 w 1204329"/>
                    <a:gd name="connsiteY30" fmla="*/ 281012 h 493047"/>
                    <a:gd name="connsiteX31" fmla="*/ 939285 w 1204329"/>
                    <a:gd name="connsiteY31" fmla="*/ 267760 h 493047"/>
                    <a:gd name="connsiteX32" fmla="*/ 912781 w 1204329"/>
                    <a:gd name="connsiteY32" fmla="*/ 241255 h 493047"/>
                    <a:gd name="connsiteX33" fmla="*/ 873024 w 1204329"/>
                    <a:gd name="connsiteY33" fmla="*/ 228003 h 493047"/>
                    <a:gd name="connsiteX34" fmla="*/ 727250 w 1204329"/>
                    <a:gd name="connsiteY34" fmla="*/ 201499 h 493047"/>
                    <a:gd name="connsiteX35" fmla="*/ 674242 w 1204329"/>
                    <a:gd name="connsiteY35" fmla="*/ 188247 h 493047"/>
                    <a:gd name="connsiteX36" fmla="*/ 581477 w 1204329"/>
                    <a:gd name="connsiteY36" fmla="*/ 201499 h 493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1204329" h="493047">
                      <a:moveTo>
                        <a:pt x="700746" y="188247"/>
                      </a:moveTo>
                      <a:cubicBezTo>
                        <a:pt x="643320" y="192664"/>
                        <a:pt x="585359" y="192516"/>
                        <a:pt x="528468" y="201499"/>
                      </a:cubicBezTo>
                      <a:cubicBezTo>
                        <a:pt x="500872" y="205856"/>
                        <a:pt x="448955" y="228003"/>
                        <a:pt x="448955" y="228003"/>
                      </a:cubicBezTo>
                      <a:cubicBezTo>
                        <a:pt x="422451" y="245673"/>
                        <a:pt x="391967" y="258488"/>
                        <a:pt x="369442" y="281012"/>
                      </a:cubicBezTo>
                      <a:cubicBezTo>
                        <a:pt x="331675" y="318778"/>
                        <a:pt x="353333" y="300585"/>
                        <a:pt x="303181" y="334021"/>
                      </a:cubicBezTo>
                      <a:cubicBezTo>
                        <a:pt x="257744" y="402177"/>
                        <a:pt x="300028" y="349795"/>
                        <a:pt x="236920" y="400281"/>
                      </a:cubicBezTo>
                      <a:cubicBezTo>
                        <a:pt x="184944" y="441862"/>
                        <a:pt x="239704" y="417023"/>
                        <a:pt x="170659" y="440038"/>
                      </a:cubicBezTo>
                      <a:cubicBezTo>
                        <a:pt x="157407" y="448873"/>
                        <a:pt x="145457" y="460073"/>
                        <a:pt x="130903" y="466542"/>
                      </a:cubicBezTo>
                      <a:cubicBezTo>
                        <a:pt x="105373" y="477889"/>
                        <a:pt x="51390" y="493047"/>
                        <a:pt x="51390" y="493047"/>
                      </a:cubicBezTo>
                      <a:cubicBezTo>
                        <a:pt x="-28123" y="466541"/>
                        <a:pt x="2744" y="491194"/>
                        <a:pt x="24885" y="347273"/>
                      </a:cubicBezTo>
                      <a:cubicBezTo>
                        <a:pt x="32557" y="297406"/>
                        <a:pt x="36784" y="315834"/>
                        <a:pt x="64642" y="281012"/>
                      </a:cubicBezTo>
                      <a:cubicBezTo>
                        <a:pt x="74592" y="268575"/>
                        <a:pt x="79884" y="252517"/>
                        <a:pt x="91146" y="241255"/>
                      </a:cubicBezTo>
                      <a:cubicBezTo>
                        <a:pt x="116835" y="215566"/>
                        <a:pt x="138325" y="212277"/>
                        <a:pt x="170659" y="201499"/>
                      </a:cubicBezTo>
                      <a:cubicBezTo>
                        <a:pt x="253702" y="90775"/>
                        <a:pt x="167387" y="184908"/>
                        <a:pt x="250172" y="135238"/>
                      </a:cubicBezTo>
                      <a:cubicBezTo>
                        <a:pt x="260886" y="128810"/>
                        <a:pt x="266281" y="115665"/>
                        <a:pt x="276677" y="108734"/>
                      </a:cubicBezTo>
                      <a:cubicBezTo>
                        <a:pt x="293114" y="97776"/>
                        <a:pt x="312533" y="92030"/>
                        <a:pt x="329685" y="82229"/>
                      </a:cubicBezTo>
                      <a:cubicBezTo>
                        <a:pt x="401612" y="41128"/>
                        <a:pt x="336312" y="66768"/>
                        <a:pt x="409198" y="42473"/>
                      </a:cubicBezTo>
                      <a:cubicBezTo>
                        <a:pt x="422450" y="33638"/>
                        <a:pt x="434042" y="21561"/>
                        <a:pt x="448955" y="15968"/>
                      </a:cubicBezTo>
                      <a:cubicBezTo>
                        <a:pt x="543325" y="-19421"/>
                        <a:pt x="783320" y="14902"/>
                        <a:pt x="806764" y="15968"/>
                      </a:cubicBezTo>
                      <a:cubicBezTo>
                        <a:pt x="844585" y="23533"/>
                        <a:pt x="888610" y="31246"/>
                        <a:pt x="926033" y="42473"/>
                      </a:cubicBezTo>
                      <a:cubicBezTo>
                        <a:pt x="952793" y="50501"/>
                        <a:pt x="982300" y="53480"/>
                        <a:pt x="1005546" y="68977"/>
                      </a:cubicBezTo>
                      <a:cubicBezTo>
                        <a:pt x="1018798" y="77812"/>
                        <a:pt x="1032866" y="85531"/>
                        <a:pt x="1045303" y="95481"/>
                      </a:cubicBezTo>
                      <a:cubicBezTo>
                        <a:pt x="1055059" y="103286"/>
                        <a:pt x="1061093" y="115558"/>
                        <a:pt x="1071807" y="121986"/>
                      </a:cubicBezTo>
                      <a:cubicBezTo>
                        <a:pt x="1083785" y="129173"/>
                        <a:pt x="1098312" y="130821"/>
                        <a:pt x="1111564" y="135238"/>
                      </a:cubicBezTo>
                      <a:cubicBezTo>
                        <a:pt x="1124816" y="144073"/>
                        <a:pt x="1138883" y="151792"/>
                        <a:pt x="1151320" y="161742"/>
                      </a:cubicBezTo>
                      <a:cubicBezTo>
                        <a:pt x="1178293" y="183321"/>
                        <a:pt x="1184651" y="198487"/>
                        <a:pt x="1204329" y="228003"/>
                      </a:cubicBezTo>
                      <a:cubicBezTo>
                        <a:pt x="1199912" y="258925"/>
                        <a:pt x="1200955" y="291135"/>
                        <a:pt x="1191077" y="320768"/>
                      </a:cubicBezTo>
                      <a:cubicBezTo>
                        <a:pt x="1187126" y="332621"/>
                        <a:pt x="1176941" y="345506"/>
                        <a:pt x="1164572" y="347273"/>
                      </a:cubicBezTo>
                      <a:cubicBezTo>
                        <a:pt x="1142274" y="350459"/>
                        <a:pt x="1120042" y="339948"/>
                        <a:pt x="1098311" y="334021"/>
                      </a:cubicBezTo>
                      <a:cubicBezTo>
                        <a:pt x="1071357" y="326670"/>
                        <a:pt x="1018798" y="307516"/>
                        <a:pt x="1018798" y="307516"/>
                      </a:cubicBezTo>
                      <a:cubicBezTo>
                        <a:pt x="1005546" y="298681"/>
                        <a:pt x="993288" y="288135"/>
                        <a:pt x="979042" y="281012"/>
                      </a:cubicBezTo>
                      <a:cubicBezTo>
                        <a:pt x="966548" y="274765"/>
                        <a:pt x="951263" y="274947"/>
                        <a:pt x="939285" y="267760"/>
                      </a:cubicBezTo>
                      <a:cubicBezTo>
                        <a:pt x="928571" y="261332"/>
                        <a:pt x="923495" y="247683"/>
                        <a:pt x="912781" y="241255"/>
                      </a:cubicBezTo>
                      <a:cubicBezTo>
                        <a:pt x="900803" y="234068"/>
                        <a:pt x="886456" y="231841"/>
                        <a:pt x="873024" y="228003"/>
                      </a:cubicBezTo>
                      <a:cubicBezTo>
                        <a:pt x="794122" y="205460"/>
                        <a:pt x="830484" y="220269"/>
                        <a:pt x="727250" y="201499"/>
                      </a:cubicBezTo>
                      <a:cubicBezTo>
                        <a:pt x="709331" y="198241"/>
                        <a:pt x="691911" y="192664"/>
                        <a:pt x="674242" y="188247"/>
                      </a:cubicBezTo>
                      <a:cubicBezTo>
                        <a:pt x="590372" y="202225"/>
                        <a:pt x="621599" y="201499"/>
                        <a:pt x="581477" y="201499"/>
                      </a:cubicBezTo>
                    </a:path>
                  </a:pathLst>
                </a:custGeom>
                <a:solidFill>
                  <a:srgbClr val="FF66F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574" name="フリーフォーム 573"/>
                <p:cNvSpPr/>
                <p:nvPr/>
              </p:nvSpPr>
              <p:spPr>
                <a:xfrm>
                  <a:off x="4122235" y="3844323"/>
                  <a:ext cx="1204329" cy="493047"/>
                </a:xfrm>
                <a:custGeom>
                  <a:avLst/>
                  <a:gdLst>
                    <a:gd name="connsiteX0" fmla="*/ 700746 w 1204329"/>
                    <a:gd name="connsiteY0" fmla="*/ 188247 h 493047"/>
                    <a:gd name="connsiteX1" fmla="*/ 528468 w 1204329"/>
                    <a:gd name="connsiteY1" fmla="*/ 201499 h 493047"/>
                    <a:gd name="connsiteX2" fmla="*/ 448955 w 1204329"/>
                    <a:gd name="connsiteY2" fmla="*/ 228003 h 493047"/>
                    <a:gd name="connsiteX3" fmla="*/ 369442 w 1204329"/>
                    <a:gd name="connsiteY3" fmla="*/ 281012 h 493047"/>
                    <a:gd name="connsiteX4" fmla="*/ 303181 w 1204329"/>
                    <a:gd name="connsiteY4" fmla="*/ 334021 h 493047"/>
                    <a:gd name="connsiteX5" fmla="*/ 236920 w 1204329"/>
                    <a:gd name="connsiteY5" fmla="*/ 400281 h 493047"/>
                    <a:gd name="connsiteX6" fmla="*/ 170659 w 1204329"/>
                    <a:gd name="connsiteY6" fmla="*/ 440038 h 493047"/>
                    <a:gd name="connsiteX7" fmla="*/ 130903 w 1204329"/>
                    <a:gd name="connsiteY7" fmla="*/ 466542 h 493047"/>
                    <a:gd name="connsiteX8" fmla="*/ 51390 w 1204329"/>
                    <a:gd name="connsiteY8" fmla="*/ 493047 h 493047"/>
                    <a:gd name="connsiteX9" fmla="*/ 24885 w 1204329"/>
                    <a:gd name="connsiteY9" fmla="*/ 347273 h 493047"/>
                    <a:gd name="connsiteX10" fmla="*/ 64642 w 1204329"/>
                    <a:gd name="connsiteY10" fmla="*/ 281012 h 493047"/>
                    <a:gd name="connsiteX11" fmla="*/ 91146 w 1204329"/>
                    <a:gd name="connsiteY11" fmla="*/ 241255 h 493047"/>
                    <a:gd name="connsiteX12" fmla="*/ 170659 w 1204329"/>
                    <a:gd name="connsiteY12" fmla="*/ 201499 h 493047"/>
                    <a:gd name="connsiteX13" fmla="*/ 250172 w 1204329"/>
                    <a:gd name="connsiteY13" fmla="*/ 135238 h 493047"/>
                    <a:gd name="connsiteX14" fmla="*/ 276677 w 1204329"/>
                    <a:gd name="connsiteY14" fmla="*/ 108734 h 493047"/>
                    <a:gd name="connsiteX15" fmla="*/ 329685 w 1204329"/>
                    <a:gd name="connsiteY15" fmla="*/ 82229 h 493047"/>
                    <a:gd name="connsiteX16" fmla="*/ 409198 w 1204329"/>
                    <a:gd name="connsiteY16" fmla="*/ 42473 h 493047"/>
                    <a:gd name="connsiteX17" fmla="*/ 448955 w 1204329"/>
                    <a:gd name="connsiteY17" fmla="*/ 15968 h 493047"/>
                    <a:gd name="connsiteX18" fmla="*/ 806764 w 1204329"/>
                    <a:gd name="connsiteY18" fmla="*/ 15968 h 493047"/>
                    <a:gd name="connsiteX19" fmla="*/ 926033 w 1204329"/>
                    <a:gd name="connsiteY19" fmla="*/ 42473 h 493047"/>
                    <a:gd name="connsiteX20" fmla="*/ 1005546 w 1204329"/>
                    <a:gd name="connsiteY20" fmla="*/ 68977 h 493047"/>
                    <a:gd name="connsiteX21" fmla="*/ 1045303 w 1204329"/>
                    <a:gd name="connsiteY21" fmla="*/ 95481 h 493047"/>
                    <a:gd name="connsiteX22" fmla="*/ 1071807 w 1204329"/>
                    <a:gd name="connsiteY22" fmla="*/ 121986 h 493047"/>
                    <a:gd name="connsiteX23" fmla="*/ 1111564 w 1204329"/>
                    <a:gd name="connsiteY23" fmla="*/ 135238 h 493047"/>
                    <a:gd name="connsiteX24" fmla="*/ 1151320 w 1204329"/>
                    <a:gd name="connsiteY24" fmla="*/ 161742 h 493047"/>
                    <a:gd name="connsiteX25" fmla="*/ 1204329 w 1204329"/>
                    <a:gd name="connsiteY25" fmla="*/ 228003 h 493047"/>
                    <a:gd name="connsiteX26" fmla="*/ 1191077 w 1204329"/>
                    <a:gd name="connsiteY26" fmla="*/ 320768 h 493047"/>
                    <a:gd name="connsiteX27" fmla="*/ 1164572 w 1204329"/>
                    <a:gd name="connsiteY27" fmla="*/ 347273 h 493047"/>
                    <a:gd name="connsiteX28" fmla="*/ 1098311 w 1204329"/>
                    <a:gd name="connsiteY28" fmla="*/ 334021 h 493047"/>
                    <a:gd name="connsiteX29" fmla="*/ 1018798 w 1204329"/>
                    <a:gd name="connsiteY29" fmla="*/ 307516 h 493047"/>
                    <a:gd name="connsiteX30" fmla="*/ 979042 w 1204329"/>
                    <a:gd name="connsiteY30" fmla="*/ 281012 h 493047"/>
                    <a:gd name="connsiteX31" fmla="*/ 939285 w 1204329"/>
                    <a:gd name="connsiteY31" fmla="*/ 267760 h 493047"/>
                    <a:gd name="connsiteX32" fmla="*/ 912781 w 1204329"/>
                    <a:gd name="connsiteY32" fmla="*/ 241255 h 493047"/>
                    <a:gd name="connsiteX33" fmla="*/ 873024 w 1204329"/>
                    <a:gd name="connsiteY33" fmla="*/ 228003 h 493047"/>
                    <a:gd name="connsiteX34" fmla="*/ 727250 w 1204329"/>
                    <a:gd name="connsiteY34" fmla="*/ 201499 h 493047"/>
                    <a:gd name="connsiteX35" fmla="*/ 674242 w 1204329"/>
                    <a:gd name="connsiteY35" fmla="*/ 188247 h 493047"/>
                    <a:gd name="connsiteX36" fmla="*/ 581477 w 1204329"/>
                    <a:gd name="connsiteY36" fmla="*/ 201499 h 493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1204329" h="493047">
                      <a:moveTo>
                        <a:pt x="700746" y="188247"/>
                      </a:moveTo>
                      <a:cubicBezTo>
                        <a:pt x="643320" y="192664"/>
                        <a:pt x="585359" y="192516"/>
                        <a:pt x="528468" y="201499"/>
                      </a:cubicBezTo>
                      <a:cubicBezTo>
                        <a:pt x="500872" y="205856"/>
                        <a:pt x="448955" y="228003"/>
                        <a:pt x="448955" y="228003"/>
                      </a:cubicBezTo>
                      <a:cubicBezTo>
                        <a:pt x="422451" y="245673"/>
                        <a:pt x="391967" y="258488"/>
                        <a:pt x="369442" y="281012"/>
                      </a:cubicBezTo>
                      <a:cubicBezTo>
                        <a:pt x="331675" y="318778"/>
                        <a:pt x="353333" y="300585"/>
                        <a:pt x="303181" y="334021"/>
                      </a:cubicBezTo>
                      <a:cubicBezTo>
                        <a:pt x="257744" y="402177"/>
                        <a:pt x="300028" y="349795"/>
                        <a:pt x="236920" y="400281"/>
                      </a:cubicBezTo>
                      <a:cubicBezTo>
                        <a:pt x="184944" y="441862"/>
                        <a:pt x="239704" y="417023"/>
                        <a:pt x="170659" y="440038"/>
                      </a:cubicBezTo>
                      <a:cubicBezTo>
                        <a:pt x="157407" y="448873"/>
                        <a:pt x="145457" y="460073"/>
                        <a:pt x="130903" y="466542"/>
                      </a:cubicBezTo>
                      <a:cubicBezTo>
                        <a:pt x="105373" y="477889"/>
                        <a:pt x="51390" y="493047"/>
                        <a:pt x="51390" y="493047"/>
                      </a:cubicBezTo>
                      <a:cubicBezTo>
                        <a:pt x="-28123" y="466541"/>
                        <a:pt x="2744" y="491194"/>
                        <a:pt x="24885" y="347273"/>
                      </a:cubicBezTo>
                      <a:cubicBezTo>
                        <a:pt x="32557" y="297406"/>
                        <a:pt x="36784" y="315834"/>
                        <a:pt x="64642" y="281012"/>
                      </a:cubicBezTo>
                      <a:cubicBezTo>
                        <a:pt x="74592" y="268575"/>
                        <a:pt x="79884" y="252517"/>
                        <a:pt x="91146" y="241255"/>
                      </a:cubicBezTo>
                      <a:cubicBezTo>
                        <a:pt x="116835" y="215566"/>
                        <a:pt x="138325" y="212277"/>
                        <a:pt x="170659" y="201499"/>
                      </a:cubicBezTo>
                      <a:cubicBezTo>
                        <a:pt x="253702" y="90775"/>
                        <a:pt x="167387" y="184908"/>
                        <a:pt x="250172" y="135238"/>
                      </a:cubicBezTo>
                      <a:cubicBezTo>
                        <a:pt x="260886" y="128810"/>
                        <a:pt x="266281" y="115665"/>
                        <a:pt x="276677" y="108734"/>
                      </a:cubicBezTo>
                      <a:cubicBezTo>
                        <a:pt x="293114" y="97776"/>
                        <a:pt x="312533" y="92030"/>
                        <a:pt x="329685" y="82229"/>
                      </a:cubicBezTo>
                      <a:cubicBezTo>
                        <a:pt x="401612" y="41128"/>
                        <a:pt x="336312" y="66768"/>
                        <a:pt x="409198" y="42473"/>
                      </a:cubicBezTo>
                      <a:cubicBezTo>
                        <a:pt x="422450" y="33638"/>
                        <a:pt x="434042" y="21561"/>
                        <a:pt x="448955" y="15968"/>
                      </a:cubicBezTo>
                      <a:cubicBezTo>
                        <a:pt x="543325" y="-19421"/>
                        <a:pt x="783320" y="14902"/>
                        <a:pt x="806764" y="15968"/>
                      </a:cubicBezTo>
                      <a:cubicBezTo>
                        <a:pt x="844585" y="23533"/>
                        <a:pt x="888610" y="31246"/>
                        <a:pt x="926033" y="42473"/>
                      </a:cubicBezTo>
                      <a:cubicBezTo>
                        <a:pt x="952793" y="50501"/>
                        <a:pt x="982300" y="53480"/>
                        <a:pt x="1005546" y="68977"/>
                      </a:cubicBezTo>
                      <a:cubicBezTo>
                        <a:pt x="1018798" y="77812"/>
                        <a:pt x="1032866" y="85531"/>
                        <a:pt x="1045303" y="95481"/>
                      </a:cubicBezTo>
                      <a:cubicBezTo>
                        <a:pt x="1055059" y="103286"/>
                        <a:pt x="1061093" y="115558"/>
                        <a:pt x="1071807" y="121986"/>
                      </a:cubicBezTo>
                      <a:cubicBezTo>
                        <a:pt x="1083785" y="129173"/>
                        <a:pt x="1098312" y="130821"/>
                        <a:pt x="1111564" y="135238"/>
                      </a:cubicBezTo>
                      <a:cubicBezTo>
                        <a:pt x="1124816" y="144073"/>
                        <a:pt x="1138883" y="151792"/>
                        <a:pt x="1151320" y="161742"/>
                      </a:cubicBezTo>
                      <a:cubicBezTo>
                        <a:pt x="1178293" y="183321"/>
                        <a:pt x="1184651" y="198487"/>
                        <a:pt x="1204329" y="228003"/>
                      </a:cubicBezTo>
                      <a:cubicBezTo>
                        <a:pt x="1199912" y="258925"/>
                        <a:pt x="1200955" y="291135"/>
                        <a:pt x="1191077" y="320768"/>
                      </a:cubicBezTo>
                      <a:cubicBezTo>
                        <a:pt x="1187126" y="332621"/>
                        <a:pt x="1176941" y="345506"/>
                        <a:pt x="1164572" y="347273"/>
                      </a:cubicBezTo>
                      <a:cubicBezTo>
                        <a:pt x="1142274" y="350459"/>
                        <a:pt x="1120042" y="339948"/>
                        <a:pt x="1098311" y="334021"/>
                      </a:cubicBezTo>
                      <a:cubicBezTo>
                        <a:pt x="1071357" y="326670"/>
                        <a:pt x="1018798" y="307516"/>
                        <a:pt x="1018798" y="307516"/>
                      </a:cubicBezTo>
                      <a:cubicBezTo>
                        <a:pt x="1005546" y="298681"/>
                        <a:pt x="993288" y="288135"/>
                        <a:pt x="979042" y="281012"/>
                      </a:cubicBezTo>
                      <a:cubicBezTo>
                        <a:pt x="966548" y="274765"/>
                        <a:pt x="951263" y="274947"/>
                        <a:pt x="939285" y="267760"/>
                      </a:cubicBezTo>
                      <a:cubicBezTo>
                        <a:pt x="928571" y="261332"/>
                        <a:pt x="923495" y="247683"/>
                        <a:pt x="912781" y="241255"/>
                      </a:cubicBezTo>
                      <a:cubicBezTo>
                        <a:pt x="900803" y="234068"/>
                        <a:pt x="886456" y="231841"/>
                        <a:pt x="873024" y="228003"/>
                      </a:cubicBezTo>
                      <a:cubicBezTo>
                        <a:pt x="794122" y="205460"/>
                        <a:pt x="830484" y="220269"/>
                        <a:pt x="727250" y="201499"/>
                      </a:cubicBezTo>
                      <a:cubicBezTo>
                        <a:pt x="709331" y="198241"/>
                        <a:pt x="691911" y="192664"/>
                        <a:pt x="674242" y="188247"/>
                      </a:cubicBezTo>
                      <a:cubicBezTo>
                        <a:pt x="590372" y="202225"/>
                        <a:pt x="621599" y="201499"/>
                        <a:pt x="581477" y="201499"/>
                      </a:cubicBezTo>
                    </a:path>
                  </a:pathLst>
                </a:custGeom>
                <a:solidFill>
                  <a:srgbClr val="FF66F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</p:grpSp>
          <p:sp>
            <p:nvSpPr>
              <p:cNvPr id="572" name="正方形/長方形 571"/>
              <p:cNvSpPr/>
              <p:nvPr/>
            </p:nvSpPr>
            <p:spPr>
              <a:xfrm>
                <a:off x="3211081" y="1525873"/>
                <a:ext cx="3110384" cy="1353091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ja-JP" altLang="en-US" sz="2000" b="0" cap="none" spc="0" dirty="0" smtClean="0">
                    <a:ln w="18415" cmpd="sng">
                      <a:solidFill>
                        <a:sysClr val="windowText" lastClr="000000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</a:rPr>
                  <a:t>もんだい</a:t>
                </a:r>
                <a:endParaRPr lang="ja-JP" altLang="en-US" sz="2000" b="0" cap="none" spc="0" dirty="0">
                  <a:ln w="18415" cmpd="sng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544" name="グループ化 543"/>
            <p:cNvGrpSpPr/>
            <p:nvPr/>
          </p:nvGrpSpPr>
          <p:grpSpPr>
            <a:xfrm>
              <a:off x="5588496" y="5061760"/>
              <a:ext cx="1455374" cy="1384722"/>
              <a:chOff x="2744777" y="1484784"/>
              <a:chExt cx="4050390" cy="4682851"/>
            </a:xfrm>
          </p:grpSpPr>
          <p:grpSp>
            <p:nvGrpSpPr>
              <p:cNvPr id="558" name="グループ化 557"/>
              <p:cNvGrpSpPr/>
              <p:nvPr/>
            </p:nvGrpSpPr>
            <p:grpSpPr>
              <a:xfrm>
                <a:off x="2744777" y="1484784"/>
                <a:ext cx="4050390" cy="4682851"/>
                <a:chOff x="2668961" y="1844824"/>
                <a:chExt cx="4050390" cy="4682851"/>
              </a:xfrm>
            </p:grpSpPr>
            <p:sp>
              <p:nvSpPr>
                <p:cNvPr id="563" name="フリーフォーム 562"/>
                <p:cNvSpPr/>
                <p:nvPr/>
              </p:nvSpPr>
              <p:spPr>
                <a:xfrm>
                  <a:off x="2668961" y="1844824"/>
                  <a:ext cx="4050390" cy="4682851"/>
                </a:xfrm>
                <a:custGeom>
                  <a:avLst/>
                  <a:gdLst>
                    <a:gd name="connsiteX0" fmla="*/ 1277497 w 4050390"/>
                    <a:gd name="connsiteY0" fmla="*/ 35515 h 4334120"/>
                    <a:gd name="connsiteX1" fmla="*/ 747410 w 4050390"/>
                    <a:gd name="connsiteY1" fmla="*/ 287306 h 4334120"/>
                    <a:gd name="connsiteX2" fmla="*/ 349845 w 4050390"/>
                    <a:gd name="connsiteY2" fmla="*/ 936663 h 4334120"/>
                    <a:gd name="connsiteX3" fmla="*/ 190819 w 4050390"/>
                    <a:gd name="connsiteY3" fmla="*/ 2672698 h 4334120"/>
                    <a:gd name="connsiteX4" fmla="*/ 204071 w 4050390"/>
                    <a:gd name="connsiteY4" fmla="*/ 4209950 h 4334120"/>
                    <a:gd name="connsiteX5" fmla="*/ 270332 w 4050390"/>
                    <a:gd name="connsiteY5" fmla="*/ 4249706 h 4334120"/>
                    <a:gd name="connsiteX6" fmla="*/ 3649637 w 4050390"/>
                    <a:gd name="connsiteY6" fmla="*/ 4302715 h 4334120"/>
                    <a:gd name="connsiteX7" fmla="*/ 4020697 w 4050390"/>
                    <a:gd name="connsiteY7" fmla="*/ 4249706 h 4334120"/>
                    <a:gd name="connsiteX8" fmla="*/ 3967689 w 4050390"/>
                    <a:gd name="connsiteY8" fmla="*/ 4156941 h 4334120"/>
                    <a:gd name="connsiteX9" fmla="*/ 3914680 w 4050390"/>
                    <a:gd name="connsiteY9" fmla="*/ 2526924 h 4334120"/>
                    <a:gd name="connsiteX10" fmla="*/ 3768906 w 4050390"/>
                    <a:gd name="connsiteY10" fmla="*/ 578854 h 4334120"/>
                    <a:gd name="connsiteX11" fmla="*/ 2152141 w 4050390"/>
                    <a:gd name="connsiteY11" fmla="*/ 22263 h 4334120"/>
                    <a:gd name="connsiteX12" fmla="*/ 1065463 w 4050390"/>
                    <a:gd name="connsiteY12" fmla="*/ 101776 h 4334120"/>
                    <a:gd name="connsiteX13" fmla="*/ 1065463 w 4050390"/>
                    <a:gd name="connsiteY13" fmla="*/ 101776 h 43341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4050390" h="4334120">
                      <a:moveTo>
                        <a:pt x="1277497" y="35515"/>
                      </a:moveTo>
                      <a:cubicBezTo>
                        <a:pt x="1089758" y="86315"/>
                        <a:pt x="902019" y="137115"/>
                        <a:pt x="747410" y="287306"/>
                      </a:cubicBezTo>
                      <a:cubicBezTo>
                        <a:pt x="592801" y="437497"/>
                        <a:pt x="442610" y="539098"/>
                        <a:pt x="349845" y="936663"/>
                      </a:cubicBezTo>
                      <a:cubicBezTo>
                        <a:pt x="257080" y="1334228"/>
                        <a:pt x="215115" y="2127150"/>
                        <a:pt x="190819" y="2672698"/>
                      </a:cubicBezTo>
                      <a:cubicBezTo>
                        <a:pt x="166523" y="3218246"/>
                        <a:pt x="190819" y="3947115"/>
                        <a:pt x="204071" y="4209950"/>
                      </a:cubicBezTo>
                      <a:cubicBezTo>
                        <a:pt x="217323" y="4472785"/>
                        <a:pt x="-303929" y="4234245"/>
                        <a:pt x="270332" y="4249706"/>
                      </a:cubicBezTo>
                      <a:cubicBezTo>
                        <a:pt x="844593" y="4265167"/>
                        <a:pt x="3024576" y="4302715"/>
                        <a:pt x="3649637" y="4302715"/>
                      </a:cubicBezTo>
                      <a:cubicBezTo>
                        <a:pt x="4274698" y="4302715"/>
                        <a:pt x="3967688" y="4274002"/>
                        <a:pt x="4020697" y="4249706"/>
                      </a:cubicBezTo>
                      <a:cubicBezTo>
                        <a:pt x="4073706" y="4225410"/>
                        <a:pt x="3985359" y="4444071"/>
                        <a:pt x="3967689" y="4156941"/>
                      </a:cubicBezTo>
                      <a:cubicBezTo>
                        <a:pt x="3950020" y="3869811"/>
                        <a:pt x="3947811" y="3123272"/>
                        <a:pt x="3914680" y="2526924"/>
                      </a:cubicBezTo>
                      <a:cubicBezTo>
                        <a:pt x="3881550" y="1930576"/>
                        <a:pt x="4062663" y="996298"/>
                        <a:pt x="3768906" y="578854"/>
                      </a:cubicBezTo>
                      <a:cubicBezTo>
                        <a:pt x="3475150" y="161411"/>
                        <a:pt x="2602715" y="101776"/>
                        <a:pt x="2152141" y="22263"/>
                      </a:cubicBezTo>
                      <a:cubicBezTo>
                        <a:pt x="1701567" y="-57250"/>
                        <a:pt x="1065463" y="101776"/>
                        <a:pt x="1065463" y="101776"/>
                      </a:cubicBezTo>
                      <a:lnTo>
                        <a:pt x="1065463" y="101776"/>
                      </a:lnTo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564" name="円/楕円 563"/>
                <p:cNvSpPr/>
                <p:nvPr/>
              </p:nvSpPr>
              <p:spPr>
                <a:xfrm>
                  <a:off x="3539968" y="2708920"/>
                  <a:ext cx="864096" cy="864096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565" name="弦 564"/>
                <p:cNvSpPr/>
                <p:nvPr/>
              </p:nvSpPr>
              <p:spPr>
                <a:xfrm rot="17413514">
                  <a:off x="3511875" y="2740803"/>
                  <a:ext cx="863204" cy="848977"/>
                </a:xfrm>
                <a:prstGeom prst="chord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566" name="円/楕円 565"/>
                <p:cNvSpPr/>
                <p:nvPr/>
              </p:nvSpPr>
              <p:spPr>
                <a:xfrm>
                  <a:off x="4913988" y="2708920"/>
                  <a:ext cx="864096" cy="864096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567" name="弦 566"/>
                <p:cNvSpPr/>
                <p:nvPr/>
              </p:nvSpPr>
              <p:spPr>
                <a:xfrm rot="17413514">
                  <a:off x="4885895" y="2740803"/>
                  <a:ext cx="863204" cy="848977"/>
                </a:xfrm>
                <a:prstGeom prst="chord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568" name="円/楕円 567"/>
                <p:cNvSpPr/>
                <p:nvPr/>
              </p:nvSpPr>
              <p:spPr>
                <a:xfrm>
                  <a:off x="3779912" y="2996952"/>
                  <a:ext cx="360040" cy="28803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569" name="円/楕円 568"/>
                <p:cNvSpPr/>
                <p:nvPr/>
              </p:nvSpPr>
              <p:spPr>
                <a:xfrm>
                  <a:off x="5137477" y="3021275"/>
                  <a:ext cx="360040" cy="28803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</p:grpSp>
          <p:grpSp>
            <p:nvGrpSpPr>
              <p:cNvPr id="559" name="グループ化 558"/>
              <p:cNvGrpSpPr/>
              <p:nvPr/>
            </p:nvGrpSpPr>
            <p:grpSpPr>
              <a:xfrm>
                <a:off x="4333282" y="3948385"/>
                <a:ext cx="880011" cy="701173"/>
                <a:chOff x="4109793" y="3844323"/>
                <a:chExt cx="1216771" cy="701173"/>
              </a:xfrm>
            </p:grpSpPr>
            <p:sp>
              <p:nvSpPr>
                <p:cNvPr id="561" name="フリーフォーム 560"/>
                <p:cNvSpPr/>
                <p:nvPr/>
              </p:nvSpPr>
              <p:spPr>
                <a:xfrm>
                  <a:off x="4109793" y="4052449"/>
                  <a:ext cx="1204329" cy="493047"/>
                </a:xfrm>
                <a:custGeom>
                  <a:avLst/>
                  <a:gdLst>
                    <a:gd name="connsiteX0" fmla="*/ 700746 w 1204329"/>
                    <a:gd name="connsiteY0" fmla="*/ 188247 h 493047"/>
                    <a:gd name="connsiteX1" fmla="*/ 528468 w 1204329"/>
                    <a:gd name="connsiteY1" fmla="*/ 201499 h 493047"/>
                    <a:gd name="connsiteX2" fmla="*/ 448955 w 1204329"/>
                    <a:gd name="connsiteY2" fmla="*/ 228003 h 493047"/>
                    <a:gd name="connsiteX3" fmla="*/ 369442 w 1204329"/>
                    <a:gd name="connsiteY3" fmla="*/ 281012 h 493047"/>
                    <a:gd name="connsiteX4" fmla="*/ 303181 w 1204329"/>
                    <a:gd name="connsiteY4" fmla="*/ 334021 h 493047"/>
                    <a:gd name="connsiteX5" fmla="*/ 236920 w 1204329"/>
                    <a:gd name="connsiteY5" fmla="*/ 400281 h 493047"/>
                    <a:gd name="connsiteX6" fmla="*/ 170659 w 1204329"/>
                    <a:gd name="connsiteY6" fmla="*/ 440038 h 493047"/>
                    <a:gd name="connsiteX7" fmla="*/ 130903 w 1204329"/>
                    <a:gd name="connsiteY7" fmla="*/ 466542 h 493047"/>
                    <a:gd name="connsiteX8" fmla="*/ 51390 w 1204329"/>
                    <a:gd name="connsiteY8" fmla="*/ 493047 h 493047"/>
                    <a:gd name="connsiteX9" fmla="*/ 24885 w 1204329"/>
                    <a:gd name="connsiteY9" fmla="*/ 347273 h 493047"/>
                    <a:gd name="connsiteX10" fmla="*/ 64642 w 1204329"/>
                    <a:gd name="connsiteY10" fmla="*/ 281012 h 493047"/>
                    <a:gd name="connsiteX11" fmla="*/ 91146 w 1204329"/>
                    <a:gd name="connsiteY11" fmla="*/ 241255 h 493047"/>
                    <a:gd name="connsiteX12" fmla="*/ 170659 w 1204329"/>
                    <a:gd name="connsiteY12" fmla="*/ 201499 h 493047"/>
                    <a:gd name="connsiteX13" fmla="*/ 250172 w 1204329"/>
                    <a:gd name="connsiteY13" fmla="*/ 135238 h 493047"/>
                    <a:gd name="connsiteX14" fmla="*/ 276677 w 1204329"/>
                    <a:gd name="connsiteY14" fmla="*/ 108734 h 493047"/>
                    <a:gd name="connsiteX15" fmla="*/ 329685 w 1204329"/>
                    <a:gd name="connsiteY15" fmla="*/ 82229 h 493047"/>
                    <a:gd name="connsiteX16" fmla="*/ 409198 w 1204329"/>
                    <a:gd name="connsiteY16" fmla="*/ 42473 h 493047"/>
                    <a:gd name="connsiteX17" fmla="*/ 448955 w 1204329"/>
                    <a:gd name="connsiteY17" fmla="*/ 15968 h 493047"/>
                    <a:gd name="connsiteX18" fmla="*/ 806764 w 1204329"/>
                    <a:gd name="connsiteY18" fmla="*/ 15968 h 493047"/>
                    <a:gd name="connsiteX19" fmla="*/ 926033 w 1204329"/>
                    <a:gd name="connsiteY19" fmla="*/ 42473 h 493047"/>
                    <a:gd name="connsiteX20" fmla="*/ 1005546 w 1204329"/>
                    <a:gd name="connsiteY20" fmla="*/ 68977 h 493047"/>
                    <a:gd name="connsiteX21" fmla="*/ 1045303 w 1204329"/>
                    <a:gd name="connsiteY21" fmla="*/ 95481 h 493047"/>
                    <a:gd name="connsiteX22" fmla="*/ 1071807 w 1204329"/>
                    <a:gd name="connsiteY22" fmla="*/ 121986 h 493047"/>
                    <a:gd name="connsiteX23" fmla="*/ 1111564 w 1204329"/>
                    <a:gd name="connsiteY23" fmla="*/ 135238 h 493047"/>
                    <a:gd name="connsiteX24" fmla="*/ 1151320 w 1204329"/>
                    <a:gd name="connsiteY24" fmla="*/ 161742 h 493047"/>
                    <a:gd name="connsiteX25" fmla="*/ 1204329 w 1204329"/>
                    <a:gd name="connsiteY25" fmla="*/ 228003 h 493047"/>
                    <a:gd name="connsiteX26" fmla="*/ 1191077 w 1204329"/>
                    <a:gd name="connsiteY26" fmla="*/ 320768 h 493047"/>
                    <a:gd name="connsiteX27" fmla="*/ 1164572 w 1204329"/>
                    <a:gd name="connsiteY27" fmla="*/ 347273 h 493047"/>
                    <a:gd name="connsiteX28" fmla="*/ 1098311 w 1204329"/>
                    <a:gd name="connsiteY28" fmla="*/ 334021 h 493047"/>
                    <a:gd name="connsiteX29" fmla="*/ 1018798 w 1204329"/>
                    <a:gd name="connsiteY29" fmla="*/ 307516 h 493047"/>
                    <a:gd name="connsiteX30" fmla="*/ 979042 w 1204329"/>
                    <a:gd name="connsiteY30" fmla="*/ 281012 h 493047"/>
                    <a:gd name="connsiteX31" fmla="*/ 939285 w 1204329"/>
                    <a:gd name="connsiteY31" fmla="*/ 267760 h 493047"/>
                    <a:gd name="connsiteX32" fmla="*/ 912781 w 1204329"/>
                    <a:gd name="connsiteY32" fmla="*/ 241255 h 493047"/>
                    <a:gd name="connsiteX33" fmla="*/ 873024 w 1204329"/>
                    <a:gd name="connsiteY33" fmla="*/ 228003 h 493047"/>
                    <a:gd name="connsiteX34" fmla="*/ 727250 w 1204329"/>
                    <a:gd name="connsiteY34" fmla="*/ 201499 h 493047"/>
                    <a:gd name="connsiteX35" fmla="*/ 674242 w 1204329"/>
                    <a:gd name="connsiteY35" fmla="*/ 188247 h 493047"/>
                    <a:gd name="connsiteX36" fmla="*/ 581477 w 1204329"/>
                    <a:gd name="connsiteY36" fmla="*/ 201499 h 493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1204329" h="493047">
                      <a:moveTo>
                        <a:pt x="700746" y="188247"/>
                      </a:moveTo>
                      <a:cubicBezTo>
                        <a:pt x="643320" y="192664"/>
                        <a:pt x="585359" y="192516"/>
                        <a:pt x="528468" y="201499"/>
                      </a:cubicBezTo>
                      <a:cubicBezTo>
                        <a:pt x="500872" y="205856"/>
                        <a:pt x="448955" y="228003"/>
                        <a:pt x="448955" y="228003"/>
                      </a:cubicBezTo>
                      <a:cubicBezTo>
                        <a:pt x="422451" y="245673"/>
                        <a:pt x="391967" y="258488"/>
                        <a:pt x="369442" y="281012"/>
                      </a:cubicBezTo>
                      <a:cubicBezTo>
                        <a:pt x="331675" y="318778"/>
                        <a:pt x="353333" y="300585"/>
                        <a:pt x="303181" y="334021"/>
                      </a:cubicBezTo>
                      <a:cubicBezTo>
                        <a:pt x="257744" y="402177"/>
                        <a:pt x="300028" y="349795"/>
                        <a:pt x="236920" y="400281"/>
                      </a:cubicBezTo>
                      <a:cubicBezTo>
                        <a:pt x="184944" y="441862"/>
                        <a:pt x="239704" y="417023"/>
                        <a:pt x="170659" y="440038"/>
                      </a:cubicBezTo>
                      <a:cubicBezTo>
                        <a:pt x="157407" y="448873"/>
                        <a:pt x="145457" y="460073"/>
                        <a:pt x="130903" y="466542"/>
                      </a:cubicBezTo>
                      <a:cubicBezTo>
                        <a:pt x="105373" y="477889"/>
                        <a:pt x="51390" y="493047"/>
                        <a:pt x="51390" y="493047"/>
                      </a:cubicBezTo>
                      <a:cubicBezTo>
                        <a:pt x="-28123" y="466541"/>
                        <a:pt x="2744" y="491194"/>
                        <a:pt x="24885" y="347273"/>
                      </a:cubicBezTo>
                      <a:cubicBezTo>
                        <a:pt x="32557" y="297406"/>
                        <a:pt x="36784" y="315834"/>
                        <a:pt x="64642" y="281012"/>
                      </a:cubicBezTo>
                      <a:cubicBezTo>
                        <a:pt x="74592" y="268575"/>
                        <a:pt x="79884" y="252517"/>
                        <a:pt x="91146" y="241255"/>
                      </a:cubicBezTo>
                      <a:cubicBezTo>
                        <a:pt x="116835" y="215566"/>
                        <a:pt x="138325" y="212277"/>
                        <a:pt x="170659" y="201499"/>
                      </a:cubicBezTo>
                      <a:cubicBezTo>
                        <a:pt x="253702" y="90775"/>
                        <a:pt x="167387" y="184908"/>
                        <a:pt x="250172" y="135238"/>
                      </a:cubicBezTo>
                      <a:cubicBezTo>
                        <a:pt x="260886" y="128810"/>
                        <a:pt x="266281" y="115665"/>
                        <a:pt x="276677" y="108734"/>
                      </a:cubicBezTo>
                      <a:cubicBezTo>
                        <a:pt x="293114" y="97776"/>
                        <a:pt x="312533" y="92030"/>
                        <a:pt x="329685" y="82229"/>
                      </a:cubicBezTo>
                      <a:cubicBezTo>
                        <a:pt x="401612" y="41128"/>
                        <a:pt x="336312" y="66768"/>
                        <a:pt x="409198" y="42473"/>
                      </a:cubicBezTo>
                      <a:cubicBezTo>
                        <a:pt x="422450" y="33638"/>
                        <a:pt x="434042" y="21561"/>
                        <a:pt x="448955" y="15968"/>
                      </a:cubicBezTo>
                      <a:cubicBezTo>
                        <a:pt x="543325" y="-19421"/>
                        <a:pt x="783320" y="14902"/>
                        <a:pt x="806764" y="15968"/>
                      </a:cubicBezTo>
                      <a:cubicBezTo>
                        <a:pt x="844585" y="23533"/>
                        <a:pt x="888610" y="31246"/>
                        <a:pt x="926033" y="42473"/>
                      </a:cubicBezTo>
                      <a:cubicBezTo>
                        <a:pt x="952793" y="50501"/>
                        <a:pt x="982300" y="53480"/>
                        <a:pt x="1005546" y="68977"/>
                      </a:cubicBezTo>
                      <a:cubicBezTo>
                        <a:pt x="1018798" y="77812"/>
                        <a:pt x="1032866" y="85531"/>
                        <a:pt x="1045303" y="95481"/>
                      </a:cubicBezTo>
                      <a:cubicBezTo>
                        <a:pt x="1055059" y="103286"/>
                        <a:pt x="1061093" y="115558"/>
                        <a:pt x="1071807" y="121986"/>
                      </a:cubicBezTo>
                      <a:cubicBezTo>
                        <a:pt x="1083785" y="129173"/>
                        <a:pt x="1098312" y="130821"/>
                        <a:pt x="1111564" y="135238"/>
                      </a:cubicBezTo>
                      <a:cubicBezTo>
                        <a:pt x="1124816" y="144073"/>
                        <a:pt x="1138883" y="151792"/>
                        <a:pt x="1151320" y="161742"/>
                      </a:cubicBezTo>
                      <a:cubicBezTo>
                        <a:pt x="1178293" y="183321"/>
                        <a:pt x="1184651" y="198487"/>
                        <a:pt x="1204329" y="228003"/>
                      </a:cubicBezTo>
                      <a:cubicBezTo>
                        <a:pt x="1199912" y="258925"/>
                        <a:pt x="1200955" y="291135"/>
                        <a:pt x="1191077" y="320768"/>
                      </a:cubicBezTo>
                      <a:cubicBezTo>
                        <a:pt x="1187126" y="332621"/>
                        <a:pt x="1176941" y="345506"/>
                        <a:pt x="1164572" y="347273"/>
                      </a:cubicBezTo>
                      <a:cubicBezTo>
                        <a:pt x="1142274" y="350459"/>
                        <a:pt x="1120042" y="339948"/>
                        <a:pt x="1098311" y="334021"/>
                      </a:cubicBezTo>
                      <a:cubicBezTo>
                        <a:pt x="1071357" y="326670"/>
                        <a:pt x="1018798" y="307516"/>
                        <a:pt x="1018798" y="307516"/>
                      </a:cubicBezTo>
                      <a:cubicBezTo>
                        <a:pt x="1005546" y="298681"/>
                        <a:pt x="993288" y="288135"/>
                        <a:pt x="979042" y="281012"/>
                      </a:cubicBezTo>
                      <a:cubicBezTo>
                        <a:pt x="966548" y="274765"/>
                        <a:pt x="951263" y="274947"/>
                        <a:pt x="939285" y="267760"/>
                      </a:cubicBezTo>
                      <a:cubicBezTo>
                        <a:pt x="928571" y="261332"/>
                        <a:pt x="923495" y="247683"/>
                        <a:pt x="912781" y="241255"/>
                      </a:cubicBezTo>
                      <a:cubicBezTo>
                        <a:pt x="900803" y="234068"/>
                        <a:pt x="886456" y="231841"/>
                        <a:pt x="873024" y="228003"/>
                      </a:cubicBezTo>
                      <a:cubicBezTo>
                        <a:pt x="794122" y="205460"/>
                        <a:pt x="830484" y="220269"/>
                        <a:pt x="727250" y="201499"/>
                      </a:cubicBezTo>
                      <a:cubicBezTo>
                        <a:pt x="709331" y="198241"/>
                        <a:pt x="691911" y="192664"/>
                        <a:pt x="674242" y="188247"/>
                      </a:cubicBezTo>
                      <a:cubicBezTo>
                        <a:pt x="590372" y="202225"/>
                        <a:pt x="621599" y="201499"/>
                        <a:pt x="581477" y="201499"/>
                      </a:cubicBezTo>
                    </a:path>
                  </a:pathLst>
                </a:custGeom>
                <a:solidFill>
                  <a:srgbClr val="FF66F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562" name="フリーフォーム 561"/>
                <p:cNvSpPr/>
                <p:nvPr/>
              </p:nvSpPr>
              <p:spPr>
                <a:xfrm>
                  <a:off x="4122235" y="3844323"/>
                  <a:ext cx="1204329" cy="493047"/>
                </a:xfrm>
                <a:custGeom>
                  <a:avLst/>
                  <a:gdLst>
                    <a:gd name="connsiteX0" fmla="*/ 700746 w 1204329"/>
                    <a:gd name="connsiteY0" fmla="*/ 188247 h 493047"/>
                    <a:gd name="connsiteX1" fmla="*/ 528468 w 1204329"/>
                    <a:gd name="connsiteY1" fmla="*/ 201499 h 493047"/>
                    <a:gd name="connsiteX2" fmla="*/ 448955 w 1204329"/>
                    <a:gd name="connsiteY2" fmla="*/ 228003 h 493047"/>
                    <a:gd name="connsiteX3" fmla="*/ 369442 w 1204329"/>
                    <a:gd name="connsiteY3" fmla="*/ 281012 h 493047"/>
                    <a:gd name="connsiteX4" fmla="*/ 303181 w 1204329"/>
                    <a:gd name="connsiteY4" fmla="*/ 334021 h 493047"/>
                    <a:gd name="connsiteX5" fmla="*/ 236920 w 1204329"/>
                    <a:gd name="connsiteY5" fmla="*/ 400281 h 493047"/>
                    <a:gd name="connsiteX6" fmla="*/ 170659 w 1204329"/>
                    <a:gd name="connsiteY6" fmla="*/ 440038 h 493047"/>
                    <a:gd name="connsiteX7" fmla="*/ 130903 w 1204329"/>
                    <a:gd name="connsiteY7" fmla="*/ 466542 h 493047"/>
                    <a:gd name="connsiteX8" fmla="*/ 51390 w 1204329"/>
                    <a:gd name="connsiteY8" fmla="*/ 493047 h 493047"/>
                    <a:gd name="connsiteX9" fmla="*/ 24885 w 1204329"/>
                    <a:gd name="connsiteY9" fmla="*/ 347273 h 493047"/>
                    <a:gd name="connsiteX10" fmla="*/ 64642 w 1204329"/>
                    <a:gd name="connsiteY10" fmla="*/ 281012 h 493047"/>
                    <a:gd name="connsiteX11" fmla="*/ 91146 w 1204329"/>
                    <a:gd name="connsiteY11" fmla="*/ 241255 h 493047"/>
                    <a:gd name="connsiteX12" fmla="*/ 170659 w 1204329"/>
                    <a:gd name="connsiteY12" fmla="*/ 201499 h 493047"/>
                    <a:gd name="connsiteX13" fmla="*/ 250172 w 1204329"/>
                    <a:gd name="connsiteY13" fmla="*/ 135238 h 493047"/>
                    <a:gd name="connsiteX14" fmla="*/ 276677 w 1204329"/>
                    <a:gd name="connsiteY14" fmla="*/ 108734 h 493047"/>
                    <a:gd name="connsiteX15" fmla="*/ 329685 w 1204329"/>
                    <a:gd name="connsiteY15" fmla="*/ 82229 h 493047"/>
                    <a:gd name="connsiteX16" fmla="*/ 409198 w 1204329"/>
                    <a:gd name="connsiteY16" fmla="*/ 42473 h 493047"/>
                    <a:gd name="connsiteX17" fmla="*/ 448955 w 1204329"/>
                    <a:gd name="connsiteY17" fmla="*/ 15968 h 493047"/>
                    <a:gd name="connsiteX18" fmla="*/ 806764 w 1204329"/>
                    <a:gd name="connsiteY18" fmla="*/ 15968 h 493047"/>
                    <a:gd name="connsiteX19" fmla="*/ 926033 w 1204329"/>
                    <a:gd name="connsiteY19" fmla="*/ 42473 h 493047"/>
                    <a:gd name="connsiteX20" fmla="*/ 1005546 w 1204329"/>
                    <a:gd name="connsiteY20" fmla="*/ 68977 h 493047"/>
                    <a:gd name="connsiteX21" fmla="*/ 1045303 w 1204329"/>
                    <a:gd name="connsiteY21" fmla="*/ 95481 h 493047"/>
                    <a:gd name="connsiteX22" fmla="*/ 1071807 w 1204329"/>
                    <a:gd name="connsiteY22" fmla="*/ 121986 h 493047"/>
                    <a:gd name="connsiteX23" fmla="*/ 1111564 w 1204329"/>
                    <a:gd name="connsiteY23" fmla="*/ 135238 h 493047"/>
                    <a:gd name="connsiteX24" fmla="*/ 1151320 w 1204329"/>
                    <a:gd name="connsiteY24" fmla="*/ 161742 h 493047"/>
                    <a:gd name="connsiteX25" fmla="*/ 1204329 w 1204329"/>
                    <a:gd name="connsiteY25" fmla="*/ 228003 h 493047"/>
                    <a:gd name="connsiteX26" fmla="*/ 1191077 w 1204329"/>
                    <a:gd name="connsiteY26" fmla="*/ 320768 h 493047"/>
                    <a:gd name="connsiteX27" fmla="*/ 1164572 w 1204329"/>
                    <a:gd name="connsiteY27" fmla="*/ 347273 h 493047"/>
                    <a:gd name="connsiteX28" fmla="*/ 1098311 w 1204329"/>
                    <a:gd name="connsiteY28" fmla="*/ 334021 h 493047"/>
                    <a:gd name="connsiteX29" fmla="*/ 1018798 w 1204329"/>
                    <a:gd name="connsiteY29" fmla="*/ 307516 h 493047"/>
                    <a:gd name="connsiteX30" fmla="*/ 979042 w 1204329"/>
                    <a:gd name="connsiteY30" fmla="*/ 281012 h 493047"/>
                    <a:gd name="connsiteX31" fmla="*/ 939285 w 1204329"/>
                    <a:gd name="connsiteY31" fmla="*/ 267760 h 493047"/>
                    <a:gd name="connsiteX32" fmla="*/ 912781 w 1204329"/>
                    <a:gd name="connsiteY32" fmla="*/ 241255 h 493047"/>
                    <a:gd name="connsiteX33" fmla="*/ 873024 w 1204329"/>
                    <a:gd name="connsiteY33" fmla="*/ 228003 h 493047"/>
                    <a:gd name="connsiteX34" fmla="*/ 727250 w 1204329"/>
                    <a:gd name="connsiteY34" fmla="*/ 201499 h 493047"/>
                    <a:gd name="connsiteX35" fmla="*/ 674242 w 1204329"/>
                    <a:gd name="connsiteY35" fmla="*/ 188247 h 493047"/>
                    <a:gd name="connsiteX36" fmla="*/ 581477 w 1204329"/>
                    <a:gd name="connsiteY36" fmla="*/ 201499 h 493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1204329" h="493047">
                      <a:moveTo>
                        <a:pt x="700746" y="188247"/>
                      </a:moveTo>
                      <a:cubicBezTo>
                        <a:pt x="643320" y="192664"/>
                        <a:pt x="585359" y="192516"/>
                        <a:pt x="528468" y="201499"/>
                      </a:cubicBezTo>
                      <a:cubicBezTo>
                        <a:pt x="500872" y="205856"/>
                        <a:pt x="448955" y="228003"/>
                        <a:pt x="448955" y="228003"/>
                      </a:cubicBezTo>
                      <a:cubicBezTo>
                        <a:pt x="422451" y="245673"/>
                        <a:pt x="391967" y="258488"/>
                        <a:pt x="369442" y="281012"/>
                      </a:cubicBezTo>
                      <a:cubicBezTo>
                        <a:pt x="331675" y="318778"/>
                        <a:pt x="353333" y="300585"/>
                        <a:pt x="303181" y="334021"/>
                      </a:cubicBezTo>
                      <a:cubicBezTo>
                        <a:pt x="257744" y="402177"/>
                        <a:pt x="300028" y="349795"/>
                        <a:pt x="236920" y="400281"/>
                      </a:cubicBezTo>
                      <a:cubicBezTo>
                        <a:pt x="184944" y="441862"/>
                        <a:pt x="239704" y="417023"/>
                        <a:pt x="170659" y="440038"/>
                      </a:cubicBezTo>
                      <a:cubicBezTo>
                        <a:pt x="157407" y="448873"/>
                        <a:pt x="145457" y="460073"/>
                        <a:pt x="130903" y="466542"/>
                      </a:cubicBezTo>
                      <a:cubicBezTo>
                        <a:pt x="105373" y="477889"/>
                        <a:pt x="51390" y="493047"/>
                        <a:pt x="51390" y="493047"/>
                      </a:cubicBezTo>
                      <a:cubicBezTo>
                        <a:pt x="-28123" y="466541"/>
                        <a:pt x="2744" y="491194"/>
                        <a:pt x="24885" y="347273"/>
                      </a:cubicBezTo>
                      <a:cubicBezTo>
                        <a:pt x="32557" y="297406"/>
                        <a:pt x="36784" y="315834"/>
                        <a:pt x="64642" y="281012"/>
                      </a:cubicBezTo>
                      <a:cubicBezTo>
                        <a:pt x="74592" y="268575"/>
                        <a:pt x="79884" y="252517"/>
                        <a:pt x="91146" y="241255"/>
                      </a:cubicBezTo>
                      <a:cubicBezTo>
                        <a:pt x="116835" y="215566"/>
                        <a:pt x="138325" y="212277"/>
                        <a:pt x="170659" y="201499"/>
                      </a:cubicBezTo>
                      <a:cubicBezTo>
                        <a:pt x="253702" y="90775"/>
                        <a:pt x="167387" y="184908"/>
                        <a:pt x="250172" y="135238"/>
                      </a:cubicBezTo>
                      <a:cubicBezTo>
                        <a:pt x="260886" y="128810"/>
                        <a:pt x="266281" y="115665"/>
                        <a:pt x="276677" y="108734"/>
                      </a:cubicBezTo>
                      <a:cubicBezTo>
                        <a:pt x="293114" y="97776"/>
                        <a:pt x="312533" y="92030"/>
                        <a:pt x="329685" y="82229"/>
                      </a:cubicBezTo>
                      <a:cubicBezTo>
                        <a:pt x="401612" y="41128"/>
                        <a:pt x="336312" y="66768"/>
                        <a:pt x="409198" y="42473"/>
                      </a:cubicBezTo>
                      <a:cubicBezTo>
                        <a:pt x="422450" y="33638"/>
                        <a:pt x="434042" y="21561"/>
                        <a:pt x="448955" y="15968"/>
                      </a:cubicBezTo>
                      <a:cubicBezTo>
                        <a:pt x="543325" y="-19421"/>
                        <a:pt x="783320" y="14902"/>
                        <a:pt x="806764" y="15968"/>
                      </a:cubicBezTo>
                      <a:cubicBezTo>
                        <a:pt x="844585" y="23533"/>
                        <a:pt x="888610" y="31246"/>
                        <a:pt x="926033" y="42473"/>
                      </a:cubicBezTo>
                      <a:cubicBezTo>
                        <a:pt x="952793" y="50501"/>
                        <a:pt x="982300" y="53480"/>
                        <a:pt x="1005546" y="68977"/>
                      </a:cubicBezTo>
                      <a:cubicBezTo>
                        <a:pt x="1018798" y="77812"/>
                        <a:pt x="1032866" y="85531"/>
                        <a:pt x="1045303" y="95481"/>
                      </a:cubicBezTo>
                      <a:cubicBezTo>
                        <a:pt x="1055059" y="103286"/>
                        <a:pt x="1061093" y="115558"/>
                        <a:pt x="1071807" y="121986"/>
                      </a:cubicBezTo>
                      <a:cubicBezTo>
                        <a:pt x="1083785" y="129173"/>
                        <a:pt x="1098312" y="130821"/>
                        <a:pt x="1111564" y="135238"/>
                      </a:cubicBezTo>
                      <a:cubicBezTo>
                        <a:pt x="1124816" y="144073"/>
                        <a:pt x="1138883" y="151792"/>
                        <a:pt x="1151320" y="161742"/>
                      </a:cubicBezTo>
                      <a:cubicBezTo>
                        <a:pt x="1178293" y="183321"/>
                        <a:pt x="1184651" y="198487"/>
                        <a:pt x="1204329" y="228003"/>
                      </a:cubicBezTo>
                      <a:cubicBezTo>
                        <a:pt x="1199912" y="258925"/>
                        <a:pt x="1200955" y="291135"/>
                        <a:pt x="1191077" y="320768"/>
                      </a:cubicBezTo>
                      <a:cubicBezTo>
                        <a:pt x="1187126" y="332621"/>
                        <a:pt x="1176941" y="345506"/>
                        <a:pt x="1164572" y="347273"/>
                      </a:cubicBezTo>
                      <a:cubicBezTo>
                        <a:pt x="1142274" y="350459"/>
                        <a:pt x="1120042" y="339948"/>
                        <a:pt x="1098311" y="334021"/>
                      </a:cubicBezTo>
                      <a:cubicBezTo>
                        <a:pt x="1071357" y="326670"/>
                        <a:pt x="1018798" y="307516"/>
                        <a:pt x="1018798" y="307516"/>
                      </a:cubicBezTo>
                      <a:cubicBezTo>
                        <a:pt x="1005546" y="298681"/>
                        <a:pt x="993288" y="288135"/>
                        <a:pt x="979042" y="281012"/>
                      </a:cubicBezTo>
                      <a:cubicBezTo>
                        <a:pt x="966548" y="274765"/>
                        <a:pt x="951263" y="274947"/>
                        <a:pt x="939285" y="267760"/>
                      </a:cubicBezTo>
                      <a:cubicBezTo>
                        <a:pt x="928571" y="261332"/>
                        <a:pt x="923495" y="247683"/>
                        <a:pt x="912781" y="241255"/>
                      </a:cubicBezTo>
                      <a:cubicBezTo>
                        <a:pt x="900803" y="234068"/>
                        <a:pt x="886456" y="231841"/>
                        <a:pt x="873024" y="228003"/>
                      </a:cubicBezTo>
                      <a:cubicBezTo>
                        <a:pt x="794122" y="205460"/>
                        <a:pt x="830484" y="220269"/>
                        <a:pt x="727250" y="201499"/>
                      </a:cubicBezTo>
                      <a:cubicBezTo>
                        <a:pt x="709331" y="198241"/>
                        <a:pt x="691911" y="192664"/>
                        <a:pt x="674242" y="188247"/>
                      </a:cubicBezTo>
                      <a:cubicBezTo>
                        <a:pt x="590372" y="202225"/>
                        <a:pt x="621599" y="201499"/>
                        <a:pt x="581477" y="201499"/>
                      </a:cubicBezTo>
                    </a:path>
                  </a:pathLst>
                </a:custGeom>
                <a:solidFill>
                  <a:srgbClr val="FF66F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</p:grpSp>
          <p:sp>
            <p:nvSpPr>
              <p:cNvPr id="560" name="正方形/長方形 559"/>
              <p:cNvSpPr/>
              <p:nvPr/>
            </p:nvSpPr>
            <p:spPr>
              <a:xfrm>
                <a:off x="3211081" y="1525873"/>
                <a:ext cx="3110384" cy="1353091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ja-JP" altLang="en-US" sz="2000" b="0" cap="none" spc="0" dirty="0" smtClean="0">
                    <a:ln w="18415" cmpd="sng">
                      <a:solidFill>
                        <a:sysClr val="windowText" lastClr="000000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</a:rPr>
                  <a:t>もんだい</a:t>
                </a:r>
                <a:endParaRPr lang="ja-JP" altLang="en-US" sz="2000" b="0" cap="none" spc="0" dirty="0">
                  <a:ln w="18415" cmpd="sng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545" name="グループ化 544"/>
            <p:cNvGrpSpPr/>
            <p:nvPr/>
          </p:nvGrpSpPr>
          <p:grpSpPr>
            <a:xfrm>
              <a:off x="7316688" y="5045224"/>
              <a:ext cx="1455374" cy="1384722"/>
              <a:chOff x="2744777" y="1484784"/>
              <a:chExt cx="4050390" cy="4682851"/>
            </a:xfrm>
          </p:grpSpPr>
          <p:grpSp>
            <p:nvGrpSpPr>
              <p:cNvPr id="546" name="グループ化 545"/>
              <p:cNvGrpSpPr/>
              <p:nvPr/>
            </p:nvGrpSpPr>
            <p:grpSpPr>
              <a:xfrm>
                <a:off x="2744777" y="1484784"/>
                <a:ext cx="4050390" cy="4682851"/>
                <a:chOff x="2668961" y="1844824"/>
                <a:chExt cx="4050390" cy="4682851"/>
              </a:xfrm>
            </p:grpSpPr>
            <p:sp>
              <p:nvSpPr>
                <p:cNvPr id="551" name="フリーフォーム 550"/>
                <p:cNvSpPr/>
                <p:nvPr/>
              </p:nvSpPr>
              <p:spPr>
                <a:xfrm>
                  <a:off x="2668961" y="1844824"/>
                  <a:ext cx="4050390" cy="4682851"/>
                </a:xfrm>
                <a:custGeom>
                  <a:avLst/>
                  <a:gdLst>
                    <a:gd name="connsiteX0" fmla="*/ 1277497 w 4050390"/>
                    <a:gd name="connsiteY0" fmla="*/ 35515 h 4334120"/>
                    <a:gd name="connsiteX1" fmla="*/ 747410 w 4050390"/>
                    <a:gd name="connsiteY1" fmla="*/ 287306 h 4334120"/>
                    <a:gd name="connsiteX2" fmla="*/ 349845 w 4050390"/>
                    <a:gd name="connsiteY2" fmla="*/ 936663 h 4334120"/>
                    <a:gd name="connsiteX3" fmla="*/ 190819 w 4050390"/>
                    <a:gd name="connsiteY3" fmla="*/ 2672698 h 4334120"/>
                    <a:gd name="connsiteX4" fmla="*/ 204071 w 4050390"/>
                    <a:gd name="connsiteY4" fmla="*/ 4209950 h 4334120"/>
                    <a:gd name="connsiteX5" fmla="*/ 270332 w 4050390"/>
                    <a:gd name="connsiteY5" fmla="*/ 4249706 h 4334120"/>
                    <a:gd name="connsiteX6" fmla="*/ 3649637 w 4050390"/>
                    <a:gd name="connsiteY6" fmla="*/ 4302715 h 4334120"/>
                    <a:gd name="connsiteX7" fmla="*/ 4020697 w 4050390"/>
                    <a:gd name="connsiteY7" fmla="*/ 4249706 h 4334120"/>
                    <a:gd name="connsiteX8" fmla="*/ 3967689 w 4050390"/>
                    <a:gd name="connsiteY8" fmla="*/ 4156941 h 4334120"/>
                    <a:gd name="connsiteX9" fmla="*/ 3914680 w 4050390"/>
                    <a:gd name="connsiteY9" fmla="*/ 2526924 h 4334120"/>
                    <a:gd name="connsiteX10" fmla="*/ 3768906 w 4050390"/>
                    <a:gd name="connsiteY10" fmla="*/ 578854 h 4334120"/>
                    <a:gd name="connsiteX11" fmla="*/ 2152141 w 4050390"/>
                    <a:gd name="connsiteY11" fmla="*/ 22263 h 4334120"/>
                    <a:gd name="connsiteX12" fmla="*/ 1065463 w 4050390"/>
                    <a:gd name="connsiteY12" fmla="*/ 101776 h 4334120"/>
                    <a:gd name="connsiteX13" fmla="*/ 1065463 w 4050390"/>
                    <a:gd name="connsiteY13" fmla="*/ 101776 h 43341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4050390" h="4334120">
                      <a:moveTo>
                        <a:pt x="1277497" y="35515"/>
                      </a:moveTo>
                      <a:cubicBezTo>
                        <a:pt x="1089758" y="86315"/>
                        <a:pt x="902019" y="137115"/>
                        <a:pt x="747410" y="287306"/>
                      </a:cubicBezTo>
                      <a:cubicBezTo>
                        <a:pt x="592801" y="437497"/>
                        <a:pt x="442610" y="539098"/>
                        <a:pt x="349845" y="936663"/>
                      </a:cubicBezTo>
                      <a:cubicBezTo>
                        <a:pt x="257080" y="1334228"/>
                        <a:pt x="215115" y="2127150"/>
                        <a:pt x="190819" y="2672698"/>
                      </a:cubicBezTo>
                      <a:cubicBezTo>
                        <a:pt x="166523" y="3218246"/>
                        <a:pt x="190819" y="3947115"/>
                        <a:pt x="204071" y="4209950"/>
                      </a:cubicBezTo>
                      <a:cubicBezTo>
                        <a:pt x="217323" y="4472785"/>
                        <a:pt x="-303929" y="4234245"/>
                        <a:pt x="270332" y="4249706"/>
                      </a:cubicBezTo>
                      <a:cubicBezTo>
                        <a:pt x="844593" y="4265167"/>
                        <a:pt x="3024576" y="4302715"/>
                        <a:pt x="3649637" y="4302715"/>
                      </a:cubicBezTo>
                      <a:cubicBezTo>
                        <a:pt x="4274698" y="4302715"/>
                        <a:pt x="3967688" y="4274002"/>
                        <a:pt x="4020697" y="4249706"/>
                      </a:cubicBezTo>
                      <a:cubicBezTo>
                        <a:pt x="4073706" y="4225410"/>
                        <a:pt x="3985359" y="4444071"/>
                        <a:pt x="3967689" y="4156941"/>
                      </a:cubicBezTo>
                      <a:cubicBezTo>
                        <a:pt x="3950020" y="3869811"/>
                        <a:pt x="3947811" y="3123272"/>
                        <a:pt x="3914680" y="2526924"/>
                      </a:cubicBezTo>
                      <a:cubicBezTo>
                        <a:pt x="3881550" y="1930576"/>
                        <a:pt x="4062663" y="996298"/>
                        <a:pt x="3768906" y="578854"/>
                      </a:cubicBezTo>
                      <a:cubicBezTo>
                        <a:pt x="3475150" y="161411"/>
                        <a:pt x="2602715" y="101776"/>
                        <a:pt x="2152141" y="22263"/>
                      </a:cubicBezTo>
                      <a:cubicBezTo>
                        <a:pt x="1701567" y="-57250"/>
                        <a:pt x="1065463" y="101776"/>
                        <a:pt x="1065463" y="101776"/>
                      </a:cubicBezTo>
                      <a:lnTo>
                        <a:pt x="1065463" y="101776"/>
                      </a:lnTo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552" name="円/楕円 551"/>
                <p:cNvSpPr/>
                <p:nvPr/>
              </p:nvSpPr>
              <p:spPr>
                <a:xfrm>
                  <a:off x="3539968" y="2708920"/>
                  <a:ext cx="864096" cy="864096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553" name="弦 552"/>
                <p:cNvSpPr/>
                <p:nvPr/>
              </p:nvSpPr>
              <p:spPr>
                <a:xfrm rot="17413514">
                  <a:off x="3511875" y="2740803"/>
                  <a:ext cx="863204" cy="848977"/>
                </a:xfrm>
                <a:prstGeom prst="chord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554" name="円/楕円 553"/>
                <p:cNvSpPr/>
                <p:nvPr/>
              </p:nvSpPr>
              <p:spPr>
                <a:xfrm>
                  <a:off x="4913988" y="2708920"/>
                  <a:ext cx="864096" cy="864096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555" name="弦 554"/>
                <p:cNvSpPr/>
                <p:nvPr/>
              </p:nvSpPr>
              <p:spPr>
                <a:xfrm rot="17413514">
                  <a:off x="4885895" y="2740803"/>
                  <a:ext cx="863204" cy="848977"/>
                </a:xfrm>
                <a:prstGeom prst="chord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556" name="円/楕円 555"/>
                <p:cNvSpPr/>
                <p:nvPr/>
              </p:nvSpPr>
              <p:spPr>
                <a:xfrm>
                  <a:off x="3779912" y="2996952"/>
                  <a:ext cx="360040" cy="28803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557" name="円/楕円 556"/>
                <p:cNvSpPr/>
                <p:nvPr/>
              </p:nvSpPr>
              <p:spPr>
                <a:xfrm>
                  <a:off x="5137477" y="3021275"/>
                  <a:ext cx="360040" cy="28803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</p:grpSp>
          <p:grpSp>
            <p:nvGrpSpPr>
              <p:cNvPr id="547" name="グループ化 546"/>
              <p:cNvGrpSpPr/>
              <p:nvPr/>
            </p:nvGrpSpPr>
            <p:grpSpPr>
              <a:xfrm>
                <a:off x="4333282" y="3948385"/>
                <a:ext cx="880011" cy="701173"/>
                <a:chOff x="4109793" y="3844323"/>
                <a:chExt cx="1216771" cy="701173"/>
              </a:xfrm>
            </p:grpSpPr>
            <p:sp>
              <p:nvSpPr>
                <p:cNvPr id="549" name="フリーフォーム 548"/>
                <p:cNvSpPr/>
                <p:nvPr/>
              </p:nvSpPr>
              <p:spPr>
                <a:xfrm>
                  <a:off x="4109793" y="4052449"/>
                  <a:ext cx="1204329" cy="493047"/>
                </a:xfrm>
                <a:custGeom>
                  <a:avLst/>
                  <a:gdLst>
                    <a:gd name="connsiteX0" fmla="*/ 700746 w 1204329"/>
                    <a:gd name="connsiteY0" fmla="*/ 188247 h 493047"/>
                    <a:gd name="connsiteX1" fmla="*/ 528468 w 1204329"/>
                    <a:gd name="connsiteY1" fmla="*/ 201499 h 493047"/>
                    <a:gd name="connsiteX2" fmla="*/ 448955 w 1204329"/>
                    <a:gd name="connsiteY2" fmla="*/ 228003 h 493047"/>
                    <a:gd name="connsiteX3" fmla="*/ 369442 w 1204329"/>
                    <a:gd name="connsiteY3" fmla="*/ 281012 h 493047"/>
                    <a:gd name="connsiteX4" fmla="*/ 303181 w 1204329"/>
                    <a:gd name="connsiteY4" fmla="*/ 334021 h 493047"/>
                    <a:gd name="connsiteX5" fmla="*/ 236920 w 1204329"/>
                    <a:gd name="connsiteY5" fmla="*/ 400281 h 493047"/>
                    <a:gd name="connsiteX6" fmla="*/ 170659 w 1204329"/>
                    <a:gd name="connsiteY6" fmla="*/ 440038 h 493047"/>
                    <a:gd name="connsiteX7" fmla="*/ 130903 w 1204329"/>
                    <a:gd name="connsiteY7" fmla="*/ 466542 h 493047"/>
                    <a:gd name="connsiteX8" fmla="*/ 51390 w 1204329"/>
                    <a:gd name="connsiteY8" fmla="*/ 493047 h 493047"/>
                    <a:gd name="connsiteX9" fmla="*/ 24885 w 1204329"/>
                    <a:gd name="connsiteY9" fmla="*/ 347273 h 493047"/>
                    <a:gd name="connsiteX10" fmla="*/ 64642 w 1204329"/>
                    <a:gd name="connsiteY10" fmla="*/ 281012 h 493047"/>
                    <a:gd name="connsiteX11" fmla="*/ 91146 w 1204329"/>
                    <a:gd name="connsiteY11" fmla="*/ 241255 h 493047"/>
                    <a:gd name="connsiteX12" fmla="*/ 170659 w 1204329"/>
                    <a:gd name="connsiteY12" fmla="*/ 201499 h 493047"/>
                    <a:gd name="connsiteX13" fmla="*/ 250172 w 1204329"/>
                    <a:gd name="connsiteY13" fmla="*/ 135238 h 493047"/>
                    <a:gd name="connsiteX14" fmla="*/ 276677 w 1204329"/>
                    <a:gd name="connsiteY14" fmla="*/ 108734 h 493047"/>
                    <a:gd name="connsiteX15" fmla="*/ 329685 w 1204329"/>
                    <a:gd name="connsiteY15" fmla="*/ 82229 h 493047"/>
                    <a:gd name="connsiteX16" fmla="*/ 409198 w 1204329"/>
                    <a:gd name="connsiteY16" fmla="*/ 42473 h 493047"/>
                    <a:gd name="connsiteX17" fmla="*/ 448955 w 1204329"/>
                    <a:gd name="connsiteY17" fmla="*/ 15968 h 493047"/>
                    <a:gd name="connsiteX18" fmla="*/ 806764 w 1204329"/>
                    <a:gd name="connsiteY18" fmla="*/ 15968 h 493047"/>
                    <a:gd name="connsiteX19" fmla="*/ 926033 w 1204329"/>
                    <a:gd name="connsiteY19" fmla="*/ 42473 h 493047"/>
                    <a:gd name="connsiteX20" fmla="*/ 1005546 w 1204329"/>
                    <a:gd name="connsiteY20" fmla="*/ 68977 h 493047"/>
                    <a:gd name="connsiteX21" fmla="*/ 1045303 w 1204329"/>
                    <a:gd name="connsiteY21" fmla="*/ 95481 h 493047"/>
                    <a:gd name="connsiteX22" fmla="*/ 1071807 w 1204329"/>
                    <a:gd name="connsiteY22" fmla="*/ 121986 h 493047"/>
                    <a:gd name="connsiteX23" fmla="*/ 1111564 w 1204329"/>
                    <a:gd name="connsiteY23" fmla="*/ 135238 h 493047"/>
                    <a:gd name="connsiteX24" fmla="*/ 1151320 w 1204329"/>
                    <a:gd name="connsiteY24" fmla="*/ 161742 h 493047"/>
                    <a:gd name="connsiteX25" fmla="*/ 1204329 w 1204329"/>
                    <a:gd name="connsiteY25" fmla="*/ 228003 h 493047"/>
                    <a:gd name="connsiteX26" fmla="*/ 1191077 w 1204329"/>
                    <a:gd name="connsiteY26" fmla="*/ 320768 h 493047"/>
                    <a:gd name="connsiteX27" fmla="*/ 1164572 w 1204329"/>
                    <a:gd name="connsiteY27" fmla="*/ 347273 h 493047"/>
                    <a:gd name="connsiteX28" fmla="*/ 1098311 w 1204329"/>
                    <a:gd name="connsiteY28" fmla="*/ 334021 h 493047"/>
                    <a:gd name="connsiteX29" fmla="*/ 1018798 w 1204329"/>
                    <a:gd name="connsiteY29" fmla="*/ 307516 h 493047"/>
                    <a:gd name="connsiteX30" fmla="*/ 979042 w 1204329"/>
                    <a:gd name="connsiteY30" fmla="*/ 281012 h 493047"/>
                    <a:gd name="connsiteX31" fmla="*/ 939285 w 1204329"/>
                    <a:gd name="connsiteY31" fmla="*/ 267760 h 493047"/>
                    <a:gd name="connsiteX32" fmla="*/ 912781 w 1204329"/>
                    <a:gd name="connsiteY32" fmla="*/ 241255 h 493047"/>
                    <a:gd name="connsiteX33" fmla="*/ 873024 w 1204329"/>
                    <a:gd name="connsiteY33" fmla="*/ 228003 h 493047"/>
                    <a:gd name="connsiteX34" fmla="*/ 727250 w 1204329"/>
                    <a:gd name="connsiteY34" fmla="*/ 201499 h 493047"/>
                    <a:gd name="connsiteX35" fmla="*/ 674242 w 1204329"/>
                    <a:gd name="connsiteY35" fmla="*/ 188247 h 493047"/>
                    <a:gd name="connsiteX36" fmla="*/ 581477 w 1204329"/>
                    <a:gd name="connsiteY36" fmla="*/ 201499 h 493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1204329" h="493047">
                      <a:moveTo>
                        <a:pt x="700746" y="188247"/>
                      </a:moveTo>
                      <a:cubicBezTo>
                        <a:pt x="643320" y="192664"/>
                        <a:pt x="585359" y="192516"/>
                        <a:pt x="528468" y="201499"/>
                      </a:cubicBezTo>
                      <a:cubicBezTo>
                        <a:pt x="500872" y="205856"/>
                        <a:pt x="448955" y="228003"/>
                        <a:pt x="448955" y="228003"/>
                      </a:cubicBezTo>
                      <a:cubicBezTo>
                        <a:pt x="422451" y="245673"/>
                        <a:pt x="391967" y="258488"/>
                        <a:pt x="369442" y="281012"/>
                      </a:cubicBezTo>
                      <a:cubicBezTo>
                        <a:pt x="331675" y="318778"/>
                        <a:pt x="353333" y="300585"/>
                        <a:pt x="303181" y="334021"/>
                      </a:cubicBezTo>
                      <a:cubicBezTo>
                        <a:pt x="257744" y="402177"/>
                        <a:pt x="300028" y="349795"/>
                        <a:pt x="236920" y="400281"/>
                      </a:cubicBezTo>
                      <a:cubicBezTo>
                        <a:pt x="184944" y="441862"/>
                        <a:pt x="239704" y="417023"/>
                        <a:pt x="170659" y="440038"/>
                      </a:cubicBezTo>
                      <a:cubicBezTo>
                        <a:pt x="157407" y="448873"/>
                        <a:pt x="145457" y="460073"/>
                        <a:pt x="130903" y="466542"/>
                      </a:cubicBezTo>
                      <a:cubicBezTo>
                        <a:pt x="105373" y="477889"/>
                        <a:pt x="51390" y="493047"/>
                        <a:pt x="51390" y="493047"/>
                      </a:cubicBezTo>
                      <a:cubicBezTo>
                        <a:pt x="-28123" y="466541"/>
                        <a:pt x="2744" y="491194"/>
                        <a:pt x="24885" y="347273"/>
                      </a:cubicBezTo>
                      <a:cubicBezTo>
                        <a:pt x="32557" y="297406"/>
                        <a:pt x="36784" y="315834"/>
                        <a:pt x="64642" y="281012"/>
                      </a:cubicBezTo>
                      <a:cubicBezTo>
                        <a:pt x="74592" y="268575"/>
                        <a:pt x="79884" y="252517"/>
                        <a:pt x="91146" y="241255"/>
                      </a:cubicBezTo>
                      <a:cubicBezTo>
                        <a:pt x="116835" y="215566"/>
                        <a:pt x="138325" y="212277"/>
                        <a:pt x="170659" y="201499"/>
                      </a:cubicBezTo>
                      <a:cubicBezTo>
                        <a:pt x="253702" y="90775"/>
                        <a:pt x="167387" y="184908"/>
                        <a:pt x="250172" y="135238"/>
                      </a:cubicBezTo>
                      <a:cubicBezTo>
                        <a:pt x="260886" y="128810"/>
                        <a:pt x="266281" y="115665"/>
                        <a:pt x="276677" y="108734"/>
                      </a:cubicBezTo>
                      <a:cubicBezTo>
                        <a:pt x="293114" y="97776"/>
                        <a:pt x="312533" y="92030"/>
                        <a:pt x="329685" y="82229"/>
                      </a:cubicBezTo>
                      <a:cubicBezTo>
                        <a:pt x="401612" y="41128"/>
                        <a:pt x="336312" y="66768"/>
                        <a:pt x="409198" y="42473"/>
                      </a:cubicBezTo>
                      <a:cubicBezTo>
                        <a:pt x="422450" y="33638"/>
                        <a:pt x="434042" y="21561"/>
                        <a:pt x="448955" y="15968"/>
                      </a:cubicBezTo>
                      <a:cubicBezTo>
                        <a:pt x="543325" y="-19421"/>
                        <a:pt x="783320" y="14902"/>
                        <a:pt x="806764" y="15968"/>
                      </a:cubicBezTo>
                      <a:cubicBezTo>
                        <a:pt x="844585" y="23533"/>
                        <a:pt x="888610" y="31246"/>
                        <a:pt x="926033" y="42473"/>
                      </a:cubicBezTo>
                      <a:cubicBezTo>
                        <a:pt x="952793" y="50501"/>
                        <a:pt x="982300" y="53480"/>
                        <a:pt x="1005546" y="68977"/>
                      </a:cubicBezTo>
                      <a:cubicBezTo>
                        <a:pt x="1018798" y="77812"/>
                        <a:pt x="1032866" y="85531"/>
                        <a:pt x="1045303" y="95481"/>
                      </a:cubicBezTo>
                      <a:cubicBezTo>
                        <a:pt x="1055059" y="103286"/>
                        <a:pt x="1061093" y="115558"/>
                        <a:pt x="1071807" y="121986"/>
                      </a:cubicBezTo>
                      <a:cubicBezTo>
                        <a:pt x="1083785" y="129173"/>
                        <a:pt x="1098312" y="130821"/>
                        <a:pt x="1111564" y="135238"/>
                      </a:cubicBezTo>
                      <a:cubicBezTo>
                        <a:pt x="1124816" y="144073"/>
                        <a:pt x="1138883" y="151792"/>
                        <a:pt x="1151320" y="161742"/>
                      </a:cubicBezTo>
                      <a:cubicBezTo>
                        <a:pt x="1178293" y="183321"/>
                        <a:pt x="1184651" y="198487"/>
                        <a:pt x="1204329" y="228003"/>
                      </a:cubicBezTo>
                      <a:cubicBezTo>
                        <a:pt x="1199912" y="258925"/>
                        <a:pt x="1200955" y="291135"/>
                        <a:pt x="1191077" y="320768"/>
                      </a:cubicBezTo>
                      <a:cubicBezTo>
                        <a:pt x="1187126" y="332621"/>
                        <a:pt x="1176941" y="345506"/>
                        <a:pt x="1164572" y="347273"/>
                      </a:cubicBezTo>
                      <a:cubicBezTo>
                        <a:pt x="1142274" y="350459"/>
                        <a:pt x="1120042" y="339948"/>
                        <a:pt x="1098311" y="334021"/>
                      </a:cubicBezTo>
                      <a:cubicBezTo>
                        <a:pt x="1071357" y="326670"/>
                        <a:pt x="1018798" y="307516"/>
                        <a:pt x="1018798" y="307516"/>
                      </a:cubicBezTo>
                      <a:cubicBezTo>
                        <a:pt x="1005546" y="298681"/>
                        <a:pt x="993288" y="288135"/>
                        <a:pt x="979042" y="281012"/>
                      </a:cubicBezTo>
                      <a:cubicBezTo>
                        <a:pt x="966548" y="274765"/>
                        <a:pt x="951263" y="274947"/>
                        <a:pt x="939285" y="267760"/>
                      </a:cubicBezTo>
                      <a:cubicBezTo>
                        <a:pt x="928571" y="261332"/>
                        <a:pt x="923495" y="247683"/>
                        <a:pt x="912781" y="241255"/>
                      </a:cubicBezTo>
                      <a:cubicBezTo>
                        <a:pt x="900803" y="234068"/>
                        <a:pt x="886456" y="231841"/>
                        <a:pt x="873024" y="228003"/>
                      </a:cubicBezTo>
                      <a:cubicBezTo>
                        <a:pt x="794122" y="205460"/>
                        <a:pt x="830484" y="220269"/>
                        <a:pt x="727250" y="201499"/>
                      </a:cubicBezTo>
                      <a:cubicBezTo>
                        <a:pt x="709331" y="198241"/>
                        <a:pt x="691911" y="192664"/>
                        <a:pt x="674242" y="188247"/>
                      </a:cubicBezTo>
                      <a:cubicBezTo>
                        <a:pt x="590372" y="202225"/>
                        <a:pt x="621599" y="201499"/>
                        <a:pt x="581477" y="201499"/>
                      </a:cubicBezTo>
                    </a:path>
                  </a:pathLst>
                </a:custGeom>
                <a:solidFill>
                  <a:srgbClr val="FF66F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550" name="フリーフォーム 549"/>
                <p:cNvSpPr/>
                <p:nvPr/>
              </p:nvSpPr>
              <p:spPr>
                <a:xfrm>
                  <a:off x="4122235" y="3844323"/>
                  <a:ext cx="1204329" cy="493047"/>
                </a:xfrm>
                <a:custGeom>
                  <a:avLst/>
                  <a:gdLst>
                    <a:gd name="connsiteX0" fmla="*/ 700746 w 1204329"/>
                    <a:gd name="connsiteY0" fmla="*/ 188247 h 493047"/>
                    <a:gd name="connsiteX1" fmla="*/ 528468 w 1204329"/>
                    <a:gd name="connsiteY1" fmla="*/ 201499 h 493047"/>
                    <a:gd name="connsiteX2" fmla="*/ 448955 w 1204329"/>
                    <a:gd name="connsiteY2" fmla="*/ 228003 h 493047"/>
                    <a:gd name="connsiteX3" fmla="*/ 369442 w 1204329"/>
                    <a:gd name="connsiteY3" fmla="*/ 281012 h 493047"/>
                    <a:gd name="connsiteX4" fmla="*/ 303181 w 1204329"/>
                    <a:gd name="connsiteY4" fmla="*/ 334021 h 493047"/>
                    <a:gd name="connsiteX5" fmla="*/ 236920 w 1204329"/>
                    <a:gd name="connsiteY5" fmla="*/ 400281 h 493047"/>
                    <a:gd name="connsiteX6" fmla="*/ 170659 w 1204329"/>
                    <a:gd name="connsiteY6" fmla="*/ 440038 h 493047"/>
                    <a:gd name="connsiteX7" fmla="*/ 130903 w 1204329"/>
                    <a:gd name="connsiteY7" fmla="*/ 466542 h 493047"/>
                    <a:gd name="connsiteX8" fmla="*/ 51390 w 1204329"/>
                    <a:gd name="connsiteY8" fmla="*/ 493047 h 493047"/>
                    <a:gd name="connsiteX9" fmla="*/ 24885 w 1204329"/>
                    <a:gd name="connsiteY9" fmla="*/ 347273 h 493047"/>
                    <a:gd name="connsiteX10" fmla="*/ 64642 w 1204329"/>
                    <a:gd name="connsiteY10" fmla="*/ 281012 h 493047"/>
                    <a:gd name="connsiteX11" fmla="*/ 91146 w 1204329"/>
                    <a:gd name="connsiteY11" fmla="*/ 241255 h 493047"/>
                    <a:gd name="connsiteX12" fmla="*/ 170659 w 1204329"/>
                    <a:gd name="connsiteY12" fmla="*/ 201499 h 493047"/>
                    <a:gd name="connsiteX13" fmla="*/ 250172 w 1204329"/>
                    <a:gd name="connsiteY13" fmla="*/ 135238 h 493047"/>
                    <a:gd name="connsiteX14" fmla="*/ 276677 w 1204329"/>
                    <a:gd name="connsiteY14" fmla="*/ 108734 h 493047"/>
                    <a:gd name="connsiteX15" fmla="*/ 329685 w 1204329"/>
                    <a:gd name="connsiteY15" fmla="*/ 82229 h 493047"/>
                    <a:gd name="connsiteX16" fmla="*/ 409198 w 1204329"/>
                    <a:gd name="connsiteY16" fmla="*/ 42473 h 493047"/>
                    <a:gd name="connsiteX17" fmla="*/ 448955 w 1204329"/>
                    <a:gd name="connsiteY17" fmla="*/ 15968 h 493047"/>
                    <a:gd name="connsiteX18" fmla="*/ 806764 w 1204329"/>
                    <a:gd name="connsiteY18" fmla="*/ 15968 h 493047"/>
                    <a:gd name="connsiteX19" fmla="*/ 926033 w 1204329"/>
                    <a:gd name="connsiteY19" fmla="*/ 42473 h 493047"/>
                    <a:gd name="connsiteX20" fmla="*/ 1005546 w 1204329"/>
                    <a:gd name="connsiteY20" fmla="*/ 68977 h 493047"/>
                    <a:gd name="connsiteX21" fmla="*/ 1045303 w 1204329"/>
                    <a:gd name="connsiteY21" fmla="*/ 95481 h 493047"/>
                    <a:gd name="connsiteX22" fmla="*/ 1071807 w 1204329"/>
                    <a:gd name="connsiteY22" fmla="*/ 121986 h 493047"/>
                    <a:gd name="connsiteX23" fmla="*/ 1111564 w 1204329"/>
                    <a:gd name="connsiteY23" fmla="*/ 135238 h 493047"/>
                    <a:gd name="connsiteX24" fmla="*/ 1151320 w 1204329"/>
                    <a:gd name="connsiteY24" fmla="*/ 161742 h 493047"/>
                    <a:gd name="connsiteX25" fmla="*/ 1204329 w 1204329"/>
                    <a:gd name="connsiteY25" fmla="*/ 228003 h 493047"/>
                    <a:gd name="connsiteX26" fmla="*/ 1191077 w 1204329"/>
                    <a:gd name="connsiteY26" fmla="*/ 320768 h 493047"/>
                    <a:gd name="connsiteX27" fmla="*/ 1164572 w 1204329"/>
                    <a:gd name="connsiteY27" fmla="*/ 347273 h 493047"/>
                    <a:gd name="connsiteX28" fmla="*/ 1098311 w 1204329"/>
                    <a:gd name="connsiteY28" fmla="*/ 334021 h 493047"/>
                    <a:gd name="connsiteX29" fmla="*/ 1018798 w 1204329"/>
                    <a:gd name="connsiteY29" fmla="*/ 307516 h 493047"/>
                    <a:gd name="connsiteX30" fmla="*/ 979042 w 1204329"/>
                    <a:gd name="connsiteY30" fmla="*/ 281012 h 493047"/>
                    <a:gd name="connsiteX31" fmla="*/ 939285 w 1204329"/>
                    <a:gd name="connsiteY31" fmla="*/ 267760 h 493047"/>
                    <a:gd name="connsiteX32" fmla="*/ 912781 w 1204329"/>
                    <a:gd name="connsiteY32" fmla="*/ 241255 h 493047"/>
                    <a:gd name="connsiteX33" fmla="*/ 873024 w 1204329"/>
                    <a:gd name="connsiteY33" fmla="*/ 228003 h 493047"/>
                    <a:gd name="connsiteX34" fmla="*/ 727250 w 1204329"/>
                    <a:gd name="connsiteY34" fmla="*/ 201499 h 493047"/>
                    <a:gd name="connsiteX35" fmla="*/ 674242 w 1204329"/>
                    <a:gd name="connsiteY35" fmla="*/ 188247 h 493047"/>
                    <a:gd name="connsiteX36" fmla="*/ 581477 w 1204329"/>
                    <a:gd name="connsiteY36" fmla="*/ 201499 h 493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1204329" h="493047">
                      <a:moveTo>
                        <a:pt x="700746" y="188247"/>
                      </a:moveTo>
                      <a:cubicBezTo>
                        <a:pt x="643320" y="192664"/>
                        <a:pt x="585359" y="192516"/>
                        <a:pt x="528468" y="201499"/>
                      </a:cubicBezTo>
                      <a:cubicBezTo>
                        <a:pt x="500872" y="205856"/>
                        <a:pt x="448955" y="228003"/>
                        <a:pt x="448955" y="228003"/>
                      </a:cubicBezTo>
                      <a:cubicBezTo>
                        <a:pt x="422451" y="245673"/>
                        <a:pt x="391967" y="258488"/>
                        <a:pt x="369442" y="281012"/>
                      </a:cubicBezTo>
                      <a:cubicBezTo>
                        <a:pt x="331675" y="318778"/>
                        <a:pt x="353333" y="300585"/>
                        <a:pt x="303181" y="334021"/>
                      </a:cubicBezTo>
                      <a:cubicBezTo>
                        <a:pt x="257744" y="402177"/>
                        <a:pt x="300028" y="349795"/>
                        <a:pt x="236920" y="400281"/>
                      </a:cubicBezTo>
                      <a:cubicBezTo>
                        <a:pt x="184944" y="441862"/>
                        <a:pt x="239704" y="417023"/>
                        <a:pt x="170659" y="440038"/>
                      </a:cubicBezTo>
                      <a:cubicBezTo>
                        <a:pt x="157407" y="448873"/>
                        <a:pt x="145457" y="460073"/>
                        <a:pt x="130903" y="466542"/>
                      </a:cubicBezTo>
                      <a:cubicBezTo>
                        <a:pt x="105373" y="477889"/>
                        <a:pt x="51390" y="493047"/>
                        <a:pt x="51390" y="493047"/>
                      </a:cubicBezTo>
                      <a:cubicBezTo>
                        <a:pt x="-28123" y="466541"/>
                        <a:pt x="2744" y="491194"/>
                        <a:pt x="24885" y="347273"/>
                      </a:cubicBezTo>
                      <a:cubicBezTo>
                        <a:pt x="32557" y="297406"/>
                        <a:pt x="36784" y="315834"/>
                        <a:pt x="64642" y="281012"/>
                      </a:cubicBezTo>
                      <a:cubicBezTo>
                        <a:pt x="74592" y="268575"/>
                        <a:pt x="79884" y="252517"/>
                        <a:pt x="91146" y="241255"/>
                      </a:cubicBezTo>
                      <a:cubicBezTo>
                        <a:pt x="116835" y="215566"/>
                        <a:pt x="138325" y="212277"/>
                        <a:pt x="170659" y="201499"/>
                      </a:cubicBezTo>
                      <a:cubicBezTo>
                        <a:pt x="253702" y="90775"/>
                        <a:pt x="167387" y="184908"/>
                        <a:pt x="250172" y="135238"/>
                      </a:cubicBezTo>
                      <a:cubicBezTo>
                        <a:pt x="260886" y="128810"/>
                        <a:pt x="266281" y="115665"/>
                        <a:pt x="276677" y="108734"/>
                      </a:cubicBezTo>
                      <a:cubicBezTo>
                        <a:pt x="293114" y="97776"/>
                        <a:pt x="312533" y="92030"/>
                        <a:pt x="329685" y="82229"/>
                      </a:cubicBezTo>
                      <a:cubicBezTo>
                        <a:pt x="401612" y="41128"/>
                        <a:pt x="336312" y="66768"/>
                        <a:pt x="409198" y="42473"/>
                      </a:cubicBezTo>
                      <a:cubicBezTo>
                        <a:pt x="422450" y="33638"/>
                        <a:pt x="434042" y="21561"/>
                        <a:pt x="448955" y="15968"/>
                      </a:cubicBezTo>
                      <a:cubicBezTo>
                        <a:pt x="543325" y="-19421"/>
                        <a:pt x="783320" y="14902"/>
                        <a:pt x="806764" y="15968"/>
                      </a:cubicBezTo>
                      <a:cubicBezTo>
                        <a:pt x="844585" y="23533"/>
                        <a:pt x="888610" y="31246"/>
                        <a:pt x="926033" y="42473"/>
                      </a:cubicBezTo>
                      <a:cubicBezTo>
                        <a:pt x="952793" y="50501"/>
                        <a:pt x="982300" y="53480"/>
                        <a:pt x="1005546" y="68977"/>
                      </a:cubicBezTo>
                      <a:cubicBezTo>
                        <a:pt x="1018798" y="77812"/>
                        <a:pt x="1032866" y="85531"/>
                        <a:pt x="1045303" y="95481"/>
                      </a:cubicBezTo>
                      <a:cubicBezTo>
                        <a:pt x="1055059" y="103286"/>
                        <a:pt x="1061093" y="115558"/>
                        <a:pt x="1071807" y="121986"/>
                      </a:cubicBezTo>
                      <a:cubicBezTo>
                        <a:pt x="1083785" y="129173"/>
                        <a:pt x="1098312" y="130821"/>
                        <a:pt x="1111564" y="135238"/>
                      </a:cubicBezTo>
                      <a:cubicBezTo>
                        <a:pt x="1124816" y="144073"/>
                        <a:pt x="1138883" y="151792"/>
                        <a:pt x="1151320" y="161742"/>
                      </a:cubicBezTo>
                      <a:cubicBezTo>
                        <a:pt x="1178293" y="183321"/>
                        <a:pt x="1184651" y="198487"/>
                        <a:pt x="1204329" y="228003"/>
                      </a:cubicBezTo>
                      <a:cubicBezTo>
                        <a:pt x="1199912" y="258925"/>
                        <a:pt x="1200955" y="291135"/>
                        <a:pt x="1191077" y="320768"/>
                      </a:cubicBezTo>
                      <a:cubicBezTo>
                        <a:pt x="1187126" y="332621"/>
                        <a:pt x="1176941" y="345506"/>
                        <a:pt x="1164572" y="347273"/>
                      </a:cubicBezTo>
                      <a:cubicBezTo>
                        <a:pt x="1142274" y="350459"/>
                        <a:pt x="1120042" y="339948"/>
                        <a:pt x="1098311" y="334021"/>
                      </a:cubicBezTo>
                      <a:cubicBezTo>
                        <a:pt x="1071357" y="326670"/>
                        <a:pt x="1018798" y="307516"/>
                        <a:pt x="1018798" y="307516"/>
                      </a:cubicBezTo>
                      <a:cubicBezTo>
                        <a:pt x="1005546" y="298681"/>
                        <a:pt x="993288" y="288135"/>
                        <a:pt x="979042" y="281012"/>
                      </a:cubicBezTo>
                      <a:cubicBezTo>
                        <a:pt x="966548" y="274765"/>
                        <a:pt x="951263" y="274947"/>
                        <a:pt x="939285" y="267760"/>
                      </a:cubicBezTo>
                      <a:cubicBezTo>
                        <a:pt x="928571" y="261332"/>
                        <a:pt x="923495" y="247683"/>
                        <a:pt x="912781" y="241255"/>
                      </a:cubicBezTo>
                      <a:cubicBezTo>
                        <a:pt x="900803" y="234068"/>
                        <a:pt x="886456" y="231841"/>
                        <a:pt x="873024" y="228003"/>
                      </a:cubicBezTo>
                      <a:cubicBezTo>
                        <a:pt x="794122" y="205460"/>
                        <a:pt x="830484" y="220269"/>
                        <a:pt x="727250" y="201499"/>
                      </a:cubicBezTo>
                      <a:cubicBezTo>
                        <a:pt x="709331" y="198241"/>
                        <a:pt x="691911" y="192664"/>
                        <a:pt x="674242" y="188247"/>
                      </a:cubicBezTo>
                      <a:cubicBezTo>
                        <a:pt x="590372" y="202225"/>
                        <a:pt x="621599" y="201499"/>
                        <a:pt x="581477" y="201499"/>
                      </a:cubicBezTo>
                    </a:path>
                  </a:pathLst>
                </a:custGeom>
                <a:solidFill>
                  <a:srgbClr val="FF66F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</p:grpSp>
          <p:sp>
            <p:nvSpPr>
              <p:cNvPr id="548" name="正方形/長方形 547"/>
              <p:cNvSpPr/>
              <p:nvPr/>
            </p:nvSpPr>
            <p:spPr>
              <a:xfrm>
                <a:off x="3211081" y="1525873"/>
                <a:ext cx="3110384" cy="1353091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ja-JP" altLang="en-US" sz="2000" b="0" cap="none" spc="0" dirty="0" smtClean="0">
                    <a:ln w="18415" cmpd="sng">
                      <a:solidFill>
                        <a:sysClr val="windowText" lastClr="000000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</a:rPr>
                  <a:t>もんだい</a:t>
                </a:r>
                <a:endParaRPr lang="ja-JP" altLang="en-US" sz="2000" b="0" cap="none" spc="0" dirty="0">
                  <a:ln w="18415" cmpd="sng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endParaRPr>
              </a:p>
            </p:txBody>
          </p:sp>
        </p:grpSp>
      </p:grpSp>
      <p:grpSp>
        <p:nvGrpSpPr>
          <p:cNvPr id="786" name="グループ化 785"/>
          <p:cNvGrpSpPr/>
          <p:nvPr/>
        </p:nvGrpSpPr>
        <p:grpSpPr>
          <a:xfrm>
            <a:off x="4505633" y="7966153"/>
            <a:ext cx="4054847" cy="3284320"/>
            <a:chOff x="251520" y="223672"/>
            <a:chExt cx="8520542" cy="6246234"/>
          </a:xfrm>
        </p:grpSpPr>
        <p:grpSp>
          <p:nvGrpSpPr>
            <p:cNvPr id="787" name="グループ化 786"/>
            <p:cNvGrpSpPr/>
            <p:nvPr/>
          </p:nvGrpSpPr>
          <p:grpSpPr>
            <a:xfrm>
              <a:off x="251520" y="260648"/>
              <a:ext cx="1455374" cy="1384722"/>
              <a:chOff x="2744777" y="1484784"/>
              <a:chExt cx="4050390" cy="4682851"/>
            </a:xfrm>
          </p:grpSpPr>
          <p:grpSp>
            <p:nvGrpSpPr>
              <p:cNvPr id="1035" name="グループ化 1034"/>
              <p:cNvGrpSpPr/>
              <p:nvPr/>
            </p:nvGrpSpPr>
            <p:grpSpPr>
              <a:xfrm>
                <a:off x="2744777" y="1484784"/>
                <a:ext cx="4050390" cy="4682851"/>
                <a:chOff x="2668961" y="1844824"/>
                <a:chExt cx="4050390" cy="4682851"/>
              </a:xfrm>
            </p:grpSpPr>
            <p:sp>
              <p:nvSpPr>
                <p:cNvPr id="1040" name="フリーフォーム 1039"/>
                <p:cNvSpPr/>
                <p:nvPr/>
              </p:nvSpPr>
              <p:spPr>
                <a:xfrm>
                  <a:off x="2668961" y="1844824"/>
                  <a:ext cx="4050390" cy="4682851"/>
                </a:xfrm>
                <a:custGeom>
                  <a:avLst/>
                  <a:gdLst>
                    <a:gd name="connsiteX0" fmla="*/ 1277497 w 4050390"/>
                    <a:gd name="connsiteY0" fmla="*/ 35515 h 4334120"/>
                    <a:gd name="connsiteX1" fmla="*/ 747410 w 4050390"/>
                    <a:gd name="connsiteY1" fmla="*/ 287306 h 4334120"/>
                    <a:gd name="connsiteX2" fmla="*/ 349845 w 4050390"/>
                    <a:gd name="connsiteY2" fmla="*/ 936663 h 4334120"/>
                    <a:gd name="connsiteX3" fmla="*/ 190819 w 4050390"/>
                    <a:gd name="connsiteY3" fmla="*/ 2672698 h 4334120"/>
                    <a:gd name="connsiteX4" fmla="*/ 204071 w 4050390"/>
                    <a:gd name="connsiteY4" fmla="*/ 4209950 h 4334120"/>
                    <a:gd name="connsiteX5" fmla="*/ 270332 w 4050390"/>
                    <a:gd name="connsiteY5" fmla="*/ 4249706 h 4334120"/>
                    <a:gd name="connsiteX6" fmla="*/ 3649637 w 4050390"/>
                    <a:gd name="connsiteY6" fmla="*/ 4302715 h 4334120"/>
                    <a:gd name="connsiteX7" fmla="*/ 4020697 w 4050390"/>
                    <a:gd name="connsiteY7" fmla="*/ 4249706 h 4334120"/>
                    <a:gd name="connsiteX8" fmla="*/ 3967689 w 4050390"/>
                    <a:gd name="connsiteY8" fmla="*/ 4156941 h 4334120"/>
                    <a:gd name="connsiteX9" fmla="*/ 3914680 w 4050390"/>
                    <a:gd name="connsiteY9" fmla="*/ 2526924 h 4334120"/>
                    <a:gd name="connsiteX10" fmla="*/ 3768906 w 4050390"/>
                    <a:gd name="connsiteY10" fmla="*/ 578854 h 4334120"/>
                    <a:gd name="connsiteX11" fmla="*/ 2152141 w 4050390"/>
                    <a:gd name="connsiteY11" fmla="*/ 22263 h 4334120"/>
                    <a:gd name="connsiteX12" fmla="*/ 1065463 w 4050390"/>
                    <a:gd name="connsiteY12" fmla="*/ 101776 h 4334120"/>
                    <a:gd name="connsiteX13" fmla="*/ 1065463 w 4050390"/>
                    <a:gd name="connsiteY13" fmla="*/ 101776 h 43341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4050390" h="4334120">
                      <a:moveTo>
                        <a:pt x="1277497" y="35515"/>
                      </a:moveTo>
                      <a:cubicBezTo>
                        <a:pt x="1089758" y="86315"/>
                        <a:pt x="902019" y="137115"/>
                        <a:pt x="747410" y="287306"/>
                      </a:cubicBezTo>
                      <a:cubicBezTo>
                        <a:pt x="592801" y="437497"/>
                        <a:pt x="442610" y="539098"/>
                        <a:pt x="349845" y="936663"/>
                      </a:cubicBezTo>
                      <a:cubicBezTo>
                        <a:pt x="257080" y="1334228"/>
                        <a:pt x="215115" y="2127150"/>
                        <a:pt x="190819" y="2672698"/>
                      </a:cubicBezTo>
                      <a:cubicBezTo>
                        <a:pt x="166523" y="3218246"/>
                        <a:pt x="190819" y="3947115"/>
                        <a:pt x="204071" y="4209950"/>
                      </a:cubicBezTo>
                      <a:cubicBezTo>
                        <a:pt x="217323" y="4472785"/>
                        <a:pt x="-303929" y="4234245"/>
                        <a:pt x="270332" y="4249706"/>
                      </a:cubicBezTo>
                      <a:cubicBezTo>
                        <a:pt x="844593" y="4265167"/>
                        <a:pt x="3024576" y="4302715"/>
                        <a:pt x="3649637" y="4302715"/>
                      </a:cubicBezTo>
                      <a:cubicBezTo>
                        <a:pt x="4274698" y="4302715"/>
                        <a:pt x="3967688" y="4274002"/>
                        <a:pt x="4020697" y="4249706"/>
                      </a:cubicBezTo>
                      <a:cubicBezTo>
                        <a:pt x="4073706" y="4225410"/>
                        <a:pt x="3985359" y="4444071"/>
                        <a:pt x="3967689" y="4156941"/>
                      </a:cubicBezTo>
                      <a:cubicBezTo>
                        <a:pt x="3950020" y="3869811"/>
                        <a:pt x="3947811" y="3123272"/>
                        <a:pt x="3914680" y="2526924"/>
                      </a:cubicBezTo>
                      <a:cubicBezTo>
                        <a:pt x="3881550" y="1930576"/>
                        <a:pt x="4062663" y="996298"/>
                        <a:pt x="3768906" y="578854"/>
                      </a:cubicBezTo>
                      <a:cubicBezTo>
                        <a:pt x="3475150" y="161411"/>
                        <a:pt x="2602715" y="101776"/>
                        <a:pt x="2152141" y="22263"/>
                      </a:cubicBezTo>
                      <a:cubicBezTo>
                        <a:pt x="1701567" y="-57250"/>
                        <a:pt x="1065463" y="101776"/>
                        <a:pt x="1065463" y="101776"/>
                      </a:cubicBezTo>
                      <a:lnTo>
                        <a:pt x="1065463" y="101776"/>
                      </a:lnTo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1041" name="円/楕円 1040"/>
                <p:cNvSpPr/>
                <p:nvPr/>
              </p:nvSpPr>
              <p:spPr>
                <a:xfrm>
                  <a:off x="3539968" y="2708920"/>
                  <a:ext cx="864096" cy="864096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1042" name="弦 1041"/>
                <p:cNvSpPr/>
                <p:nvPr/>
              </p:nvSpPr>
              <p:spPr>
                <a:xfrm rot="17413514">
                  <a:off x="3511875" y="2740803"/>
                  <a:ext cx="863204" cy="848977"/>
                </a:xfrm>
                <a:prstGeom prst="chord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1043" name="円/楕円 1042"/>
                <p:cNvSpPr/>
                <p:nvPr/>
              </p:nvSpPr>
              <p:spPr>
                <a:xfrm>
                  <a:off x="4913988" y="2708920"/>
                  <a:ext cx="864096" cy="864096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1044" name="弦 1043"/>
                <p:cNvSpPr/>
                <p:nvPr/>
              </p:nvSpPr>
              <p:spPr>
                <a:xfrm rot="17413514">
                  <a:off x="4885895" y="2740803"/>
                  <a:ext cx="863204" cy="848977"/>
                </a:xfrm>
                <a:prstGeom prst="chord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1045" name="円/楕円 1044"/>
                <p:cNvSpPr/>
                <p:nvPr/>
              </p:nvSpPr>
              <p:spPr>
                <a:xfrm>
                  <a:off x="3779912" y="2996952"/>
                  <a:ext cx="360040" cy="28803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1046" name="円/楕円 1045"/>
                <p:cNvSpPr/>
                <p:nvPr/>
              </p:nvSpPr>
              <p:spPr>
                <a:xfrm>
                  <a:off x="5137477" y="3021275"/>
                  <a:ext cx="360040" cy="28803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</p:grpSp>
          <p:grpSp>
            <p:nvGrpSpPr>
              <p:cNvPr id="1036" name="グループ化 1035"/>
              <p:cNvGrpSpPr/>
              <p:nvPr/>
            </p:nvGrpSpPr>
            <p:grpSpPr>
              <a:xfrm>
                <a:off x="4333282" y="3948385"/>
                <a:ext cx="880011" cy="701173"/>
                <a:chOff x="4109793" y="3844323"/>
                <a:chExt cx="1216771" cy="701173"/>
              </a:xfrm>
            </p:grpSpPr>
            <p:sp>
              <p:nvSpPr>
                <p:cNvPr id="1038" name="フリーフォーム 1037"/>
                <p:cNvSpPr/>
                <p:nvPr/>
              </p:nvSpPr>
              <p:spPr>
                <a:xfrm>
                  <a:off x="4109793" y="4052449"/>
                  <a:ext cx="1204329" cy="493047"/>
                </a:xfrm>
                <a:custGeom>
                  <a:avLst/>
                  <a:gdLst>
                    <a:gd name="connsiteX0" fmla="*/ 700746 w 1204329"/>
                    <a:gd name="connsiteY0" fmla="*/ 188247 h 493047"/>
                    <a:gd name="connsiteX1" fmla="*/ 528468 w 1204329"/>
                    <a:gd name="connsiteY1" fmla="*/ 201499 h 493047"/>
                    <a:gd name="connsiteX2" fmla="*/ 448955 w 1204329"/>
                    <a:gd name="connsiteY2" fmla="*/ 228003 h 493047"/>
                    <a:gd name="connsiteX3" fmla="*/ 369442 w 1204329"/>
                    <a:gd name="connsiteY3" fmla="*/ 281012 h 493047"/>
                    <a:gd name="connsiteX4" fmla="*/ 303181 w 1204329"/>
                    <a:gd name="connsiteY4" fmla="*/ 334021 h 493047"/>
                    <a:gd name="connsiteX5" fmla="*/ 236920 w 1204329"/>
                    <a:gd name="connsiteY5" fmla="*/ 400281 h 493047"/>
                    <a:gd name="connsiteX6" fmla="*/ 170659 w 1204329"/>
                    <a:gd name="connsiteY6" fmla="*/ 440038 h 493047"/>
                    <a:gd name="connsiteX7" fmla="*/ 130903 w 1204329"/>
                    <a:gd name="connsiteY7" fmla="*/ 466542 h 493047"/>
                    <a:gd name="connsiteX8" fmla="*/ 51390 w 1204329"/>
                    <a:gd name="connsiteY8" fmla="*/ 493047 h 493047"/>
                    <a:gd name="connsiteX9" fmla="*/ 24885 w 1204329"/>
                    <a:gd name="connsiteY9" fmla="*/ 347273 h 493047"/>
                    <a:gd name="connsiteX10" fmla="*/ 64642 w 1204329"/>
                    <a:gd name="connsiteY10" fmla="*/ 281012 h 493047"/>
                    <a:gd name="connsiteX11" fmla="*/ 91146 w 1204329"/>
                    <a:gd name="connsiteY11" fmla="*/ 241255 h 493047"/>
                    <a:gd name="connsiteX12" fmla="*/ 170659 w 1204329"/>
                    <a:gd name="connsiteY12" fmla="*/ 201499 h 493047"/>
                    <a:gd name="connsiteX13" fmla="*/ 250172 w 1204329"/>
                    <a:gd name="connsiteY13" fmla="*/ 135238 h 493047"/>
                    <a:gd name="connsiteX14" fmla="*/ 276677 w 1204329"/>
                    <a:gd name="connsiteY14" fmla="*/ 108734 h 493047"/>
                    <a:gd name="connsiteX15" fmla="*/ 329685 w 1204329"/>
                    <a:gd name="connsiteY15" fmla="*/ 82229 h 493047"/>
                    <a:gd name="connsiteX16" fmla="*/ 409198 w 1204329"/>
                    <a:gd name="connsiteY16" fmla="*/ 42473 h 493047"/>
                    <a:gd name="connsiteX17" fmla="*/ 448955 w 1204329"/>
                    <a:gd name="connsiteY17" fmla="*/ 15968 h 493047"/>
                    <a:gd name="connsiteX18" fmla="*/ 806764 w 1204329"/>
                    <a:gd name="connsiteY18" fmla="*/ 15968 h 493047"/>
                    <a:gd name="connsiteX19" fmla="*/ 926033 w 1204329"/>
                    <a:gd name="connsiteY19" fmla="*/ 42473 h 493047"/>
                    <a:gd name="connsiteX20" fmla="*/ 1005546 w 1204329"/>
                    <a:gd name="connsiteY20" fmla="*/ 68977 h 493047"/>
                    <a:gd name="connsiteX21" fmla="*/ 1045303 w 1204329"/>
                    <a:gd name="connsiteY21" fmla="*/ 95481 h 493047"/>
                    <a:gd name="connsiteX22" fmla="*/ 1071807 w 1204329"/>
                    <a:gd name="connsiteY22" fmla="*/ 121986 h 493047"/>
                    <a:gd name="connsiteX23" fmla="*/ 1111564 w 1204329"/>
                    <a:gd name="connsiteY23" fmla="*/ 135238 h 493047"/>
                    <a:gd name="connsiteX24" fmla="*/ 1151320 w 1204329"/>
                    <a:gd name="connsiteY24" fmla="*/ 161742 h 493047"/>
                    <a:gd name="connsiteX25" fmla="*/ 1204329 w 1204329"/>
                    <a:gd name="connsiteY25" fmla="*/ 228003 h 493047"/>
                    <a:gd name="connsiteX26" fmla="*/ 1191077 w 1204329"/>
                    <a:gd name="connsiteY26" fmla="*/ 320768 h 493047"/>
                    <a:gd name="connsiteX27" fmla="*/ 1164572 w 1204329"/>
                    <a:gd name="connsiteY27" fmla="*/ 347273 h 493047"/>
                    <a:gd name="connsiteX28" fmla="*/ 1098311 w 1204329"/>
                    <a:gd name="connsiteY28" fmla="*/ 334021 h 493047"/>
                    <a:gd name="connsiteX29" fmla="*/ 1018798 w 1204329"/>
                    <a:gd name="connsiteY29" fmla="*/ 307516 h 493047"/>
                    <a:gd name="connsiteX30" fmla="*/ 979042 w 1204329"/>
                    <a:gd name="connsiteY30" fmla="*/ 281012 h 493047"/>
                    <a:gd name="connsiteX31" fmla="*/ 939285 w 1204329"/>
                    <a:gd name="connsiteY31" fmla="*/ 267760 h 493047"/>
                    <a:gd name="connsiteX32" fmla="*/ 912781 w 1204329"/>
                    <a:gd name="connsiteY32" fmla="*/ 241255 h 493047"/>
                    <a:gd name="connsiteX33" fmla="*/ 873024 w 1204329"/>
                    <a:gd name="connsiteY33" fmla="*/ 228003 h 493047"/>
                    <a:gd name="connsiteX34" fmla="*/ 727250 w 1204329"/>
                    <a:gd name="connsiteY34" fmla="*/ 201499 h 493047"/>
                    <a:gd name="connsiteX35" fmla="*/ 674242 w 1204329"/>
                    <a:gd name="connsiteY35" fmla="*/ 188247 h 493047"/>
                    <a:gd name="connsiteX36" fmla="*/ 581477 w 1204329"/>
                    <a:gd name="connsiteY36" fmla="*/ 201499 h 493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1204329" h="493047">
                      <a:moveTo>
                        <a:pt x="700746" y="188247"/>
                      </a:moveTo>
                      <a:cubicBezTo>
                        <a:pt x="643320" y="192664"/>
                        <a:pt x="585359" y="192516"/>
                        <a:pt x="528468" y="201499"/>
                      </a:cubicBezTo>
                      <a:cubicBezTo>
                        <a:pt x="500872" y="205856"/>
                        <a:pt x="448955" y="228003"/>
                        <a:pt x="448955" y="228003"/>
                      </a:cubicBezTo>
                      <a:cubicBezTo>
                        <a:pt x="422451" y="245673"/>
                        <a:pt x="391967" y="258488"/>
                        <a:pt x="369442" y="281012"/>
                      </a:cubicBezTo>
                      <a:cubicBezTo>
                        <a:pt x="331675" y="318778"/>
                        <a:pt x="353333" y="300585"/>
                        <a:pt x="303181" y="334021"/>
                      </a:cubicBezTo>
                      <a:cubicBezTo>
                        <a:pt x="257744" y="402177"/>
                        <a:pt x="300028" y="349795"/>
                        <a:pt x="236920" y="400281"/>
                      </a:cubicBezTo>
                      <a:cubicBezTo>
                        <a:pt x="184944" y="441862"/>
                        <a:pt x="239704" y="417023"/>
                        <a:pt x="170659" y="440038"/>
                      </a:cubicBezTo>
                      <a:cubicBezTo>
                        <a:pt x="157407" y="448873"/>
                        <a:pt x="145457" y="460073"/>
                        <a:pt x="130903" y="466542"/>
                      </a:cubicBezTo>
                      <a:cubicBezTo>
                        <a:pt x="105373" y="477889"/>
                        <a:pt x="51390" y="493047"/>
                        <a:pt x="51390" y="493047"/>
                      </a:cubicBezTo>
                      <a:cubicBezTo>
                        <a:pt x="-28123" y="466541"/>
                        <a:pt x="2744" y="491194"/>
                        <a:pt x="24885" y="347273"/>
                      </a:cubicBezTo>
                      <a:cubicBezTo>
                        <a:pt x="32557" y="297406"/>
                        <a:pt x="36784" y="315834"/>
                        <a:pt x="64642" y="281012"/>
                      </a:cubicBezTo>
                      <a:cubicBezTo>
                        <a:pt x="74592" y="268575"/>
                        <a:pt x="79884" y="252517"/>
                        <a:pt x="91146" y="241255"/>
                      </a:cubicBezTo>
                      <a:cubicBezTo>
                        <a:pt x="116835" y="215566"/>
                        <a:pt x="138325" y="212277"/>
                        <a:pt x="170659" y="201499"/>
                      </a:cubicBezTo>
                      <a:cubicBezTo>
                        <a:pt x="253702" y="90775"/>
                        <a:pt x="167387" y="184908"/>
                        <a:pt x="250172" y="135238"/>
                      </a:cubicBezTo>
                      <a:cubicBezTo>
                        <a:pt x="260886" y="128810"/>
                        <a:pt x="266281" y="115665"/>
                        <a:pt x="276677" y="108734"/>
                      </a:cubicBezTo>
                      <a:cubicBezTo>
                        <a:pt x="293114" y="97776"/>
                        <a:pt x="312533" y="92030"/>
                        <a:pt x="329685" y="82229"/>
                      </a:cubicBezTo>
                      <a:cubicBezTo>
                        <a:pt x="401612" y="41128"/>
                        <a:pt x="336312" y="66768"/>
                        <a:pt x="409198" y="42473"/>
                      </a:cubicBezTo>
                      <a:cubicBezTo>
                        <a:pt x="422450" y="33638"/>
                        <a:pt x="434042" y="21561"/>
                        <a:pt x="448955" y="15968"/>
                      </a:cubicBezTo>
                      <a:cubicBezTo>
                        <a:pt x="543325" y="-19421"/>
                        <a:pt x="783320" y="14902"/>
                        <a:pt x="806764" y="15968"/>
                      </a:cubicBezTo>
                      <a:cubicBezTo>
                        <a:pt x="844585" y="23533"/>
                        <a:pt x="888610" y="31246"/>
                        <a:pt x="926033" y="42473"/>
                      </a:cubicBezTo>
                      <a:cubicBezTo>
                        <a:pt x="952793" y="50501"/>
                        <a:pt x="982300" y="53480"/>
                        <a:pt x="1005546" y="68977"/>
                      </a:cubicBezTo>
                      <a:cubicBezTo>
                        <a:pt x="1018798" y="77812"/>
                        <a:pt x="1032866" y="85531"/>
                        <a:pt x="1045303" y="95481"/>
                      </a:cubicBezTo>
                      <a:cubicBezTo>
                        <a:pt x="1055059" y="103286"/>
                        <a:pt x="1061093" y="115558"/>
                        <a:pt x="1071807" y="121986"/>
                      </a:cubicBezTo>
                      <a:cubicBezTo>
                        <a:pt x="1083785" y="129173"/>
                        <a:pt x="1098312" y="130821"/>
                        <a:pt x="1111564" y="135238"/>
                      </a:cubicBezTo>
                      <a:cubicBezTo>
                        <a:pt x="1124816" y="144073"/>
                        <a:pt x="1138883" y="151792"/>
                        <a:pt x="1151320" y="161742"/>
                      </a:cubicBezTo>
                      <a:cubicBezTo>
                        <a:pt x="1178293" y="183321"/>
                        <a:pt x="1184651" y="198487"/>
                        <a:pt x="1204329" y="228003"/>
                      </a:cubicBezTo>
                      <a:cubicBezTo>
                        <a:pt x="1199912" y="258925"/>
                        <a:pt x="1200955" y="291135"/>
                        <a:pt x="1191077" y="320768"/>
                      </a:cubicBezTo>
                      <a:cubicBezTo>
                        <a:pt x="1187126" y="332621"/>
                        <a:pt x="1176941" y="345506"/>
                        <a:pt x="1164572" y="347273"/>
                      </a:cubicBezTo>
                      <a:cubicBezTo>
                        <a:pt x="1142274" y="350459"/>
                        <a:pt x="1120042" y="339948"/>
                        <a:pt x="1098311" y="334021"/>
                      </a:cubicBezTo>
                      <a:cubicBezTo>
                        <a:pt x="1071357" y="326670"/>
                        <a:pt x="1018798" y="307516"/>
                        <a:pt x="1018798" y="307516"/>
                      </a:cubicBezTo>
                      <a:cubicBezTo>
                        <a:pt x="1005546" y="298681"/>
                        <a:pt x="993288" y="288135"/>
                        <a:pt x="979042" y="281012"/>
                      </a:cubicBezTo>
                      <a:cubicBezTo>
                        <a:pt x="966548" y="274765"/>
                        <a:pt x="951263" y="274947"/>
                        <a:pt x="939285" y="267760"/>
                      </a:cubicBezTo>
                      <a:cubicBezTo>
                        <a:pt x="928571" y="261332"/>
                        <a:pt x="923495" y="247683"/>
                        <a:pt x="912781" y="241255"/>
                      </a:cubicBezTo>
                      <a:cubicBezTo>
                        <a:pt x="900803" y="234068"/>
                        <a:pt x="886456" y="231841"/>
                        <a:pt x="873024" y="228003"/>
                      </a:cubicBezTo>
                      <a:cubicBezTo>
                        <a:pt x="794122" y="205460"/>
                        <a:pt x="830484" y="220269"/>
                        <a:pt x="727250" y="201499"/>
                      </a:cubicBezTo>
                      <a:cubicBezTo>
                        <a:pt x="709331" y="198241"/>
                        <a:pt x="691911" y="192664"/>
                        <a:pt x="674242" y="188247"/>
                      </a:cubicBezTo>
                      <a:cubicBezTo>
                        <a:pt x="590372" y="202225"/>
                        <a:pt x="621599" y="201499"/>
                        <a:pt x="581477" y="201499"/>
                      </a:cubicBezTo>
                    </a:path>
                  </a:pathLst>
                </a:custGeom>
                <a:solidFill>
                  <a:srgbClr val="FF66F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1039" name="フリーフォーム 1038"/>
                <p:cNvSpPr/>
                <p:nvPr/>
              </p:nvSpPr>
              <p:spPr>
                <a:xfrm>
                  <a:off x="4122235" y="3844323"/>
                  <a:ext cx="1204329" cy="493047"/>
                </a:xfrm>
                <a:custGeom>
                  <a:avLst/>
                  <a:gdLst>
                    <a:gd name="connsiteX0" fmla="*/ 700746 w 1204329"/>
                    <a:gd name="connsiteY0" fmla="*/ 188247 h 493047"/>
                    <a:gd name="connsiteX1" fmla="*/ 528468 w 1204329"/>
                    <a:gd name="connsiteY1" fmla="*/ 201499 h 493047"/>
                    <a:gd name="connsiteX2" fmla="*/ 448955 w 1204329"/>
                    <a:gd name="connsiteY2" fmla="*/ 228003 h 493047"/>
                    <a:gd name="connsiteX3" fmla="*/ 369442 w 1204329"/>
                    <a:gd name="connsiteY3" fmla="*/ 281012 h 493047"/>
                    <a:gd name="connsiteX4" fmla="*/ 303181 w 1204329"/>
                    <a:gd name="connsiteY4" fmla="*/ 334021 h 493047"/>
                    <a:gd name="connsiteX5" fmla="*/ 236920 w 1204329"/>
                    <a:gd name="connsiteY5" fmla="*/ 400281 h 493047"/>
                    <a:gd name="connsiteX6" fmla="*/ 170659 w 1204329"/>
                    <a:gd name="connsiteY6" fmla="*/ 440038 h 493047"/>
                    <a:gd name="connsiteX7" fmla="*/ 130903 w 1204329"/>
                    <a:gd name="connsiteY7" fmla="*/ 466542 h 493047"/>
                    <a:gd name="connsiteX8" fmla="*/ 51390 w 1204329"/>
                    <a:gd name="connsiteY8" fmla="*/ 493047 h 493047"/>
                    <a:gd name="connsiteX9" fmla="*/ 24885 w 1204329"/>
                    <a:gd name="connsiteY9" fmla="*/ 347273 h 493047"/>
                    <a:gd name="connsiteX10" fmla="*/ 64642 w 1204329"/>
                    <a:gd name="connsiteY10" fmla="*/ 281012 h 493047"/>
                    <a:gd name="connsiteX11" fmla="*/ 91146 w 1204329"/>
                    <a:gd name="connsiteY11" fmla="*/ 241255 h 493047"/>
                    <a:gd name="connsiteX12" fmla="*/ 170659 w 1204329"/>
                    <a:gd name="connsiteY12" fmla="*/ 201499 h 493047"/>
                    <a:gd name="connsiteX13" fmla="*/ 250172 w 1204329"/>
                    <a:gd name="connsiteY13" fmla="*/ 135238 h 493047"/>
                    <a:gd name="connsiteX14" fmla="*/ 276677 w 1204329"/>
                    <a:gd name="connsiteY14" fmla="*/ 108734 h 493047"/>
                    <a:gd name="connsiteX15" fmla="*/ 329685 w 1204329"/>
                    <a:gd name="connsiteY15" fmla="*/ 82229 h 493047"/>
                    <a:gd name="connsiteX16" fmla="*/ 409198 w 1204329"/>
                    <a:gd name="connsiteY16" fmla="*/ 42473 h 493047"/>
                    <a:gd name="connsiteX17" fmla="*/ 448955 w 1204329"/>
                    <a:gd name="connsiteY17" fmla="*/ 15968 h 493047"/>
                    <a:gd name="connsiteX18" fmla="*/ 806764 w 1204329"/>
                    <a:gd name="connsiteY18" fmla="*/ 15968 h 493047"/>
                    <a:gd name="connsiteX19" fmla="*/ 926033 w 1204329"/>
                    <a:gd name="connsiteY19" fmla="*/ 42473 h 493047"/>
                    <a:gd name="connsiteX20" fmla="*/ 1005546 w 1204329"/>
                    <a:gd name="connsiteY20" fmla="*/ 68977 h 493047"/>
                    <a:gd name="connsiteX21" fmla="*/ 1045303 w 1204329"/>
                    <a:gd name="connsiteY21" fmla="*/ 95481 h 493047"/>
                    <a:gd name="connsiteX22" fmla="*/ 1071807 w 1204329"/>
                    <a:gd name="connsiteY22" fmla="*/ 121986 h 493047"/>
                    <a:gd name="connsiteX23" fmla="*/ 1111564 w 1204329"/>
                    <a:gd name="connsiteY23" fmla="*/ 135238 h 493047"/>
                    <a:gd name="connsiteX24" fmla="*/ 1151320 w 1204329"/>
                    <a:gd name="connsiteY24" fmla="*/ 161742 h 493047"/>
                    <a:gd name="connsiteX25" fmla="*/ 1204329 w 1204329"/>
                    <a:gd name="connsiteY25" fmla="*/ 228003 h 493047"/>
                    <a:gd name="connsiteX26" fmla="*/ 1191077 w 1204329"/>
                    <a:gd name="connsiteY26" fmla="*/ 320768 h 493047"/>
                    <a:gd name="connsiteX27" fmla="*/ 1164572 w 1204329"/>
                    <a:gd name="connsiteY27" fmla="*/ 347273 h 493047"/>
                    <a:gd name="connsiteX28" fmla="*/ 1098311 w 1204329"/>
                    <a:gd name="connsiteY28" fmla="*/ 334021 h 493047"/>
                    <a:gd name="connsiteX29" fmla="*/ 1018798 w 1204329"/>
                    <a:gd name="connsiteY29" fmla="*/ 307516 h 493047"/>
                    <a:gd name="connsiteX30" fmla="*/ 979042 w 1204329"/>
                    <a:gd name="connsiteY30" fmla="*/ 281012 h 493047"/>
                    <a:gd name="connsiteX31" fmla="*/ 939285 w 1204329"/>
                    <a:gd name="connsiteY31" fmla="*/ 267760 h 493047"/>
                    <a:gd name="connsiteX32" fmla="*/ 912781 w 1204329"/>
                    <a:gd name="connsiteY32" fmla="*/ 241255 h 493047"/>
                    <a:gd name="connsiteX33" fmla="*/ 873024 w 1204329"/>
                    <a:gd name="connsiteY33" fmla="*/ 228003 h 493047"/>
                    <a:gd name="connsiteX34" fmla="*/ 727250 w 1204329"/>
                    <a:gd name="connsiteY34" fmla="*/ 201499 h 493047"/>
                    <a:gd name="connsiteX35" fmla="*/ 674242 w 1204329"/>
                    <a:gd name="connsiteY35" fmla="*/ 188247 h 493047"/>
                    <a:gd name="connsiteX36" fmla="*/ 581477 w 1204329"/>
                    <a:gd name="connsiteY36" fmla="*/ 201499 h 493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1204329" h="493047">
                      <a:moveTo>
                        <a:pt x="700746" y="188247"/>
                      </a:moveTo>
                      <a:cubicBezTo>
                        <a:pt x="643320" y="192664"/>
                        <a:pt x="585359" y="192516"/>
                        <a:pt x="528468" y="201499"/>
                      </a:cubicBezTo>
                      <a:cubicBezTo>
                        <a:pt x="500872" y="205856"/>
                        <a:pt x="448955" y="228003"/>
                        <a:pt x="448955" y="228003"/>
                      </a:cubicBezTo>
                      <a:cubicBezTo>
                        <a:pt x="422451" y="245673"/>
                        <a:pt x="391967" y="258488"/>
                        <a:pt x="369442" y="281012"/>
                      </a:cubicBezTo>
                      <a:cubicBezTo>
                        <a:pt x="331675" y="318778"/>
                        <a:pt x="353333" y="300585"/>
                        <a:pt x="303181" y="334021"/>
                      </a:cubicBezTo>
                      <a:cubicBezTo>
                        <a:pt x="257744" y="402177"/>
                        <a:pt x="300028" y="349795"/>
                        <a:pt x="236920" y="400281"/>
                      </a:cubicBezTo>
                      <a:cubicBezTo>
                        <a:pt x="184944" y="441862"/>
                        <a:pt x="239704" y="417023"/>
                        <a:pt x="170659" y="440038"/>
                      </a:cubicBezTo>
                      <a:cubicBezTo>
                        <a:pt x="157407" y="448873"/>
                        <a:pt x="145457" y="460073"/>
                        <a:pt x="130903" y="466542"/>
                      </a:cubicBezTo>
                      <a:cubicBezTo>
                        <a:pt x="105373" y="477889"/>
                        <a:pt x="51390" y="493047"/>
                        <a:pt x="51390" y="493047"/>
                      </a:cubicBezTo>
                      <a:cubicBezTo>
                        <a:pt x="-28123" y="466541"/>
                        <a:pt x="2744" y="491194"/>
                        <a:pt x="24885" y="347273"/>
                      </a:cubicBezTo>
                      <a:cubicBezTo>
                        <a:pt x="32557" y="297406"/>
                        <a:pt x="36784" y="315834"/>
                        <a:pt x="64642" y="281012"/>
                      </a:cubicBezTo>
                      <a:cubicBezTo>
                        <a:pt x="74592" y="268575"/>
                        <a:pt x="79884" y="252517"/>
                        <a:pt x="91146" y="241255"/>
                      </a:cubicBezTo>
                      <a:cubicBezTo>
                        <a:pt x="116835" y="215566"/>
                        <a:pt x="138325" y="212277"/>
                        <a:pt x="170659" y="201499"/>
                      </a:cubicBezTo>
                      <a:cubicBezTo>
                        <a:pt x="253702" y="90775"/>
                        <a:pt x="167387" y="184908"/>
                        <a:pt x="250172" y="135238"/>
                      </a:cubicBezTo>
                      <a:cubicBezTo>
                        <a:pt x="260886" y="128810"/>
                        <a:pt x="266281" y="115665"/>
                        <a:pt x="276677" y="108734"/>
                      </a:cubicBezTo>
                      <a:cubicBezTo>
                        <a:pt x="293114" y="97776"/>
                        <a:pt x="312533" y="92030"/>
                        <a:pt x="329685" y="82229"/>
                      </a:cubicBezTo>
                      <a:cubicBezTo>
                        <a:pt x="401612" y="41128"/>
                        <a:pt x="336312" y="66768"/>
                        <a:pt x="409198" y="42473"/>
                      </a:cubicBezTo>
                      <a:cubicBezTo>
                        <a:pt x="422450" y="33638"/>
                        <a:pt x="434042" y="21561"/>
                        <a:pt x="448955" y="15968"/>
                      </a:cubicBezTo>
                      <a:cubicBezTo>
                        <a:pt x="543325" y="-19421"/>
                        <a:pt x="783320" y="14902"/>
                        <a:pt x="806764" y="15968"/>
                      </a:cubicBezTo>
                      <a:cubicBezTo>
                        <a:pt x="844585" y="23533"/>
                        <a:pt x="888610" y="31246"/>
                        <a:pt x="926033" y="42473"/>
                      </a:cubicBezTo>
                      <a:cubicBezTo>
                        <a:pt x="952793" y="50501"/>
                        <a:pt x="982300" y="53480"/>
                        <a:pt x="1005546" y="68977"/>
                      </a:cubicBezTo>
                      <a:cubicBezTo>
                        <a:pt x="1018798" y="77812"/>
                        <a:pt x="1032866" y="85531"/>
                        <a:pt x="1045303" y="95481"/>
                      </a:cubicBezTo>
                      <a:cubicBezTo>
                        <a:pt x="1055059" y="103286"/>
                        <a:pt x="1061093" y="115558"/>
                        <a:pt x="1071807" y="121986"/>
                      </a:cubicBezTo>
                      <a:cubicBezTo>
                        <a:pt x="1083785" y="129173"/>
                        <a:pt x="1098312" y="130821"/>
                        <a:pt x="1111564" y="135238"/>
                      </a:cubicBezTo>
                      <a:cubicBezTo>
                        <a:pt x="1124816" y="144073"/>
                        <a:pt x="1138883" y="151792"/>
                        <a:pt x="1151320" y="161742"/>
                      </a:cubicBezTo>
                      <a:cubicBezTo>
                        <a:pt x="1178293" y="183321"/>
                        <a:pt x="1184651" y="198487"/>
                        <a:pt x="1204329" y="228003"/>
                      </a:cubicBezTo>
                      <a:cubicBezTo>
                        <a:pt x="1199912" y="258925"/>
                        <a:pt x="1200955" y="291135"/>
                        <a:pt x="1191077" y="320768"/>
                      </a:cubicBezTo>
                      <a:cubicBezTo>
                        <a:pt x="1187126" y="332621"/>
                        <a:pt x="1176941" y="345506"/>
                        <a:pt x="1164572" y="347273"/>
                      </a:cubicBezTo>
                      <a:cubicBezTo>
                        <a:pt x="1142274" y="350459"/>
                        <a:pt x="1120042" y="339948"/>
                        <a:pt x="1098311" y="334021"/>
                      </a:cubicBezTo>
                      <a:cubicBezTo>
                        <a:pt x="1071357" y="326670"/>
                        <a:pt x="1018798" y="307516"/>
                        <a:pt x="1018798" y="307516"/>
                      </a:cubicBezTo>
                      <a:cubicBezTo>
                        <a:pt x="1005546" y="298681"/>
                        <a:pt x="993288" y="288135"/>
                        <a:pt x="979042" y="281012"/>
                      </a:cubicBezTo>
                      <a:cubicBezTo>
                        <a:pt x="966548" y="274765"/>
                        <a:pt x="951263" y="274947"/>
                        <a:pt x="939285" y="267760"/>
                      </a:cubicBezTo>
                      <a:cubicBezTo>
                        <a:pt x="928571" y="261332"/>
                        <a:pt x="923495" y="247683"/>
                        <a:pt x="912781" y="241255"/>
                      </a:cubicBezTo>
                      <a:cubicBezTo>
                        <a:pt x="900803" y="234068"/>
                        <a:pt x="886456" y="231841"/>
                        <a:pt x="873024" y="228003"/>
                      </a:cubicBezTo>
                      <a:cubicBezTo>
                        <a:pt x="794122" y="205460"/>
                        <a:pt x="830484" y="220269"/>
                        <a:pt x="727250" y="201499"/>
                      </a:cubicBezTo>
                      <a:cubicBezTo>
                        <a:pt x="709331" y="198241"/>
                        <a:pt x="691911" y="192664"/>
                        <a:pt x="674242" y="188247"/>
                      </a:cubicBezTo>
                      <a:cubicBezTo>
                        <a:pt x="590372" y="202225"/>
                        <a:pt x="621599" y="201499"/>
                        <a:pt x="581477" y="201499"/>
                      </a:cubicBezTo>
                    </a:path>
                  </a:pathLst>
                </a:custGeom>
                <a:solidFill>
                  <a:srgbClr val="FF66F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</p:grpSp>
          <p:sp>
            <p:nvSpPr>
              <p:cNvPr id="1037" name="正方形/長方形 1036"/>
              <p:cNvSpPr/>
              <p:nvPr/>
            </p:nvSpPr>
            <p:spPr>
              <a:xfrm>
                <a:off x="3211081" y="1525873"/>
                <a:ext cx="3110384" cy="1353091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ja-JP" altLang="en-US" sz="2000" b="0" cap="none" spc="0" dirty="0" smtClean="0">
                    <a:ln w="18415" cmpd="sng">
                      <a:solidFill>
                        <a:sysClr val="windowText" lastClr="000000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</a:rPr>
                  <a:t>もんだい</a:t>
                </a:r>
                <a:endParaRPr lang="ja-JP" altLang="en-US" sz="2000" b="0" cap="none" spc="0" dirty="0">
                  <a:ln w="18415" cmpd="sng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788" name="グループ化 787"/>
            <p:cNvGrpSpPr/>
            <p:nvPr/>
          </p:nvGrpSpPr>
          <p:grpSpPr>
            <a:xfrm>
              <a:off x="1935937" y="263632"/>
              <a:ext cx="1455374" cy="1384722"/>
              <a:chOff x="2744777" y="1484784"/>
              <a:chExt cx="4050390" cy="4682851"/>
            </a:xfrm>
          </p:grpSpPr>
          <p:grpSp>
            <p:nvGrpSpPr>
              <p:cNvPr id="1023" name="グループ化 1022"/>
              <p:cNvGrpSpPr/>
              <p:nvPr/>
            </p:nvGrpSpPr>
            <p:grpSpPr>
              <a:xfrm>
                <a:off x="2744777" y="1484784"/>
                <a:ext cx="4050390" cy="4682851"/>
                <a:chOff x="2668961" y="1844824"/>
                <a:chExt cx="4050390" cy="4682851"/>
              </a:xfrm>
            </p:grpSpPr>
            <p:sp>
              <p:nvSpPr>
                <p:cNvPr id="1028" name="フリーフォーム 1027"/>
                <p:cNvSpPr/>
                <p:nvPr/>
              </p:nvSpPr>
              <p:spPr>
                <a:xfrm>
                  <a:off x="2668961" y="1844824"/>
                  <a:ext cx="4050390" cy="4682851"/>
                </a:xfrm>
                <a:custGeom>
                  <a:avLst/>
                  <a:gdLst>
                    <a:gd name="connsiteX0" fmla="*/ 1277497 w 4050390"/>
                    <a:gd name="connsiteY0" fmla="*/ 35515 h 4334120"/>
                    <a:gd name="connsiteX1" fmla="*/ 747410 w 4050390"/>
                    <a:gd name="connsiteY1" fmla="*/ 287306 h 4334120"/>
                    <a:gd name="connsiteX2" fmla="*/ 349845 w 4050390"/>
                    <a:gd name="connsiteY2" fmla="*/ 936663 h 4334120"/>
                    <a:gd name="connsiteX3" fmla="*/ 190819 w 4050390"/>
                    <a:gd name="connsiteY3" fmla="*/ 2672698 h 4334120"/>
                    <a:gd name="connsiteX4" fmla="*/ 204071 w 4050390"/>
                    <a:gd name="connsiteY4" fmla="*/ 4209950 h 4334120"/>
                    <a:gd name="connsiteX5" fmla="*/ 270332 w 4050390"/>
                    <a:gd name="connsiteY5" fmla="*/ 4249706 h 4334120"/>
                    <a:gd name="connsiteX6" fmla="*/ 3649637 w 4050390"/>
                    <a:gd name="connsiteY6" fmla="*/ 4302715 h 4334120"/>
                    <a:gd name="connsiteX7" fmla="*/ 4020697 w 4050390"/>
                    <a:gd name="connsiteY7" fmla="*/ 4249706 h 4334120"/>
                    <a:gd name="connsiteX8" fmla="*/ 3967689 w 4050390"/>
                    <a:gd name="connsiteY8" fmla="*/ 4156941 h 4334120"/>
                    <a:gd name="connsiteX9" fmla="*/ 3914680 w 4050390"/>
                    <a:gd name="connsiteY9" fmla="*/ 2526924 h 4334120"/>
                    <a:gd name="connsiteX10" fmla="*/ 3768906 w 4050390"/>
                    <a:gd name="connsiteY10" fmla="*/ 578854 h 4334120"/>
                    <a:gd name="connsiteX11" fmla="*/ 2152141 w 4050390"/>
                    <a:gd name="connsiteY11" fmla="*/ 22263 h 4334120"/>
                    <a:gd name="connsiteX12" fmla="*/ 1065463 w 4050390"/>
                    <a:gd name="connsiteY12" fmla="*/ 101776 h 4334120"/>
                    <a:gd name="connsiteX13" fmla="*/ 1065463 w 4050390"/>
                    <a:gd name="connsiteY13" fmla="*/ 101776 h 43341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4050390" h="4334120">
                      <a:moveTo>
                        <a:pt x="1277497" y="35515"/>
                      </a:moveTo>
                      <a:cubicBezTo>
                        <a:pt x="1089758" y="86315"/>
                        <a:pt x="902019" y="137115"/>
                        <a:pt x="747410" y="287306"/>
                      </a:cubicBezTo>
                      <a:cubicBezTo>
                        <a:pt x="592801" y="437497"/>
                        <a:pt x="442610" y="539098"/>
                        <a:pt x="349845" y="936663"/>
                      </a:cubicBezTo>
                      <a:cubicBezTo>
                        <a:pt x="257080" y="1334228"/>
                        <a:pt x="215115" y="2127150"/>
                        <a:pt x="190819" y="2672698"/>
                      </a:cubicBezTo>
                      <a:cubicBezTo>
                        <a:pt x="166523" y="3218246"/>
                        <a:pt x="190819" y="3947115"/>
                        <a:pt x="204071" y="4209950"/>
                      </a:cubicBezTo>
                      <a:cubicBezTo>
                        <a:pt x="217323" y="4472785"/>
                        <a:pt x="-303929" y="4234245"/>
                        <a:pt x="270332" y="4249706"/>
                      </a:cubicBezTo>
                      <a:cubicBezTo>
                        <a:pt x="844593" y="4265167"/>
                        <a:pt x="3024576" y="4302715"/>
                        <a:pt x="3649637" y="4302715"/>
                      </a:cubicBezTo>
                      <a:cubicBezTo>
                        <a:pt x="4274698" y="4302715"/>
                        <a:pt x="3967688" y="4274002"/>
                        <a:pt x="4020697" y="4249706"/>
                      </a:cubicBezTo>
                      <a:cubicBezTo>
                        <a:pt x="4073706" y="4225410"/>
                        <a:pt x="3985359" y="4444071"/>
                        <a:pt x="3967689" y="4156941"/>
                      </a:cubicBezTo>
                      <a:cubicBezTo>
                        <a:pt x="3950020" y="3869811"/>
                        <a:pt x="3947811" y="3123272"/>
                        <a:pt x="3914680" y="2526924"/>
                      </a:cubicBezTo>
                      <a:cubicBezTo>
                        <a:pt x="3881550" y="1930576"/>
                        <a:pt x="4062663" y="996298"/>
                        <a:pt x="3768906" y="578854"/>
                      </a:cubicBezTo>
                      <a:cubicBezTo>
                        <a:pt x="3475150" y="161411"/>
                        <a:pt x="2602715" y="101776"/>
                        <a:pt x="2152141" y="22263"/>
                      </a:cubicBezTo>
                      <a:cubicBezTo>
                        <a:pt x="1701567" y="-57250"/>
                        <a:pt x="1065463" y="101776"/>
                        <a:pt x="1065463" y="101776"/>
                      </a:cubicBezTo>
                      <a:lnTo>
                        <a:pt x="1065463" y="101776"/>
                      </a:lnTo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1029" name="円/楕円 1028"/>
                <p:cNvSpPr/>
                <p:nvPr/>
              </p:nvSpPr>
              <p:spPr>
                <a:xfrm>
                  <a:off x="3539968" y="2708920"/>
                  <a:ext cx="864096" cy="864096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1030" name="弦 1029"/>
                <p:cNvSpPr/>
                <p:nvPr/>
              </p:nvSpPr>
              <p:spPr>
                <a:xfrm rot="17413514">
                  <a:off x="3511875" y="2740803"/>
                  <a:ext cx="863204" cy="848977"/>
                </a:xfrm>
                <a:prstGeom prst="chord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1031" name="円/楕円 1030"/>
                <p:cNvSpPr/>
                <p:nvPr/>
              </p:nvSpPr>
              <p:spPr>
                <a:xfrm>
                  <a:off x="4913988" y="2708920"/>
                  <a:ext cx="864096" cy="864096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1032" name="弦 1031"/>
                <p:cNvSpPr/>
                <p:nvPr/>
              </p:nvSpPr>
              <p:spPr>
                <a:xfrm rot="17413514">
                  <a:off x="4885895" y="2740803"/>
                  <a:ext cx="863204" cy="848977"/>
                </a:xfrm>
                <a:prstGeom prst="chord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1033" name="円/楕円 1032"/>
                <p:cNvSpPr/>
                <p:nvPr/>
              </p:nvSpPr>
              <p:spPr>
                <a:xfrm>
                  <a:off x="3779912" y="2996952"/>
                  <a:ext cx="360040" cy="28803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1034" name="円/楕円 1033"/>
                <p:cNvSpPr/>
                <p:nvPr/>
              </p:nvSpPr>
              <p:spPr>
                <a:xfrm>
                  <a:off x="5137477" y="3021275"/>
                  <a:ext cx="360040" cy="28803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</p:grpSp>
          <p:grpSp>
            <p:nvGrpSpPr>
              <p:cNvPr id="1024" name="グループ化 1023"/>
              <p:cNvGrpSpPr/>
              <p:nvPr/>
            </p:nvGrpSpPr>
            <p:grpSpPr>
              <a:xfrm>
                <a:off x="4333282" y="3948385"/>
                <a:ext cx="880011" cy="701173"/>
                <a:chOff x="4109793" y="3844323"/>
                <a:chExt cx="1216771" cy="701173"/>
              </a:xfrm>
            </p:grpSpPr>
            <p:sp>
              <p:nvSpPr>
                <p:cNvPr id="1026" name="フリーフォーム 1025"/>
                <p:cNvSpPr/>
                <p:nvPr/>
              </p:nvSpPr>
              <p:spPr>
                <a:xfrm>
                  <a:off x="4109793" y="4052449"/>
                  <a:ext cx="1204329" cy="493047"/>
                </a:xfrm>
                <a:custGeom>
                  <a:avLst/>
                  <a:gdLst>
                    <a:gd name="connsiteX0" fmla="*/ 700746 w 1204329"/>
                    <a:gd name="connsiteY0" fmla="*/ 188247 h 493047"/>
                    <a:gd name="connsiteX1" fmla="*/ 528468 w 1204329"/>
                    <a:gd name="connsiteY1" fmla="*/ 201499 h 493047"/>
                    <a:gd name="connsiteX2" fmla="*/ 448955 w 1204329"/>
                    <a:gd name="connsiteY2" fmla="*/ 228003 h 493047"/>
                    <a:gd name="connsiteX3" fmla="*/ 369442 w 1204329"/>
                    <a:gd name="connsiteY3" fmla="*/ 281012 h 493047"/>
                    <a:gd name="connsiteX4" fmla="*/ 303181 w 1204329"/>
                    <a:gd name="connsiteY4" fmla="*/ 334021 h 493047"/>
                    <a:gd name="connsiteX5" fmla="*/ 236920 w 1204329"/>
                    <a:gd name="connsiteY5" fmla="*/ 400281 h 493047"/>
                    <a:gd name="connsiteX6" fmla="*/ 170659 w 1204329"/>
                    <a:gd name="connsiteY6" fmla="*/ 440038 h 493047"/>
                    <a:gd name="connsiteX7" fmla="*/ 130903 w 1204329"/>
                    <a:gd name="connsiteY7" fmla="*/ 466542 h 493047"/>
                    <a:gd name="connsiteX8" fmla="*/ 51390 w 1204329"/>
                    <a:gd name="connsiteY8" fmla="*/ 493047 h 493047"/>
                    <a:gd name="connsiteX9" fmla="*/ 24885 w 1204329"/>
                    <a:gd name="connsiteY9" fmla="*/ 347273 h 493047"/>
                    <a:gd name="connsiteX10" fmla="*/ 64642 w 1204329"/>
                    <a:gd name="connsiteY10" fmla="*/ 281012 h 493047"/>
                    <a:gd name="connsiteX11" fmla="*/ 91146 w 1204329"/>
                    <a:gd name="connsiteY11" fmla="*/ 241255 h 493047"/>
                    <a:gd name="connsiteX12" fmla="*/ 170659 w 1204329"/>
                    <a:gd name="connsiteY12" fmla="*/ 201499 h 493047"/>
                    <a:gd name="connsiteX13" fmla="*/ 250172 w 1204329"/>
                    <a:gd name="connsiteY13" fmla="*/ 135238 h 493047"/>
                    <a:gd name="connsiteX14" fmla="*/ 276677 w 1204329"/>
                    <a:gd name="connsiteY14" fmla="*/ 108734 h 493047"/>
                    <a:gd name="connsiteX15" fmla="*/ 329685 w 1204329"/>
                    <a:gd name="connsiteY15" fmla="*/ 82229 h 493047"/>
                    <a:gd name="connsiteX16" fmla="*/ 409198 w 1204329"/>
                    <a:gd name="connsiteY16" fmla="*/ 42473 h 493047"/>
                    <a:gd name="connsiteX17" fmla="*/ 448955 w 1204329"/>
                    <a:gd name="connsiteY17" fmla="*/ 15968 h 493047"/>
                    <a:gd name="connsiteX18" fmla="*/ 806764 w 1204329"/>
                    <a:gd name="connsiteY18" fmla="*/ 15968 h 493047"/>
                    <a:gd name="connsiteX19" fmla="*/ 926033 w 1204329"/>
                    <a:gd name="connsiteY19" fmla="*/ 42473 h 493047"/>
                    <a:gd name="connsiteX20" fmla="*/ 1005546 w 1204329"/>
                    <a:gd name="connsiteY20" fmla="*/ 68977 h 493047"/>
                    <a:gd name="connsiteX21" fmla="*/ 1045303 w 1204329"/>
                    <a:gd name="connsiteY21" fmla="*/ 95481 h 493047"/>
                    <a:gd name="connsiteX22" fmla="*/ 1071807 w 1204329"/>
                    <a:gd name="connsiteY22" fmla="*/ 121986 h 493047"/>
                    <a:gd name="connsiteX23" fmla="*/ 1111564 w 1204329"/>
                    <a:gd name="connsiteY23" fmla="*/ 135238 h 493047"/>
                    <a:gd name="connsiteX24" fmla="*/ 1151320 w 1204329"/>
                    <a:gd name="connsiteY24" fmla="*/ 161742 h 493047"/>
                    <a:gd name="connsiteX25" fmla="*/ 1204329 w 1204329"/>
                    <a:gd name="connsiteY25" fmla="*/ 228003 h 493047"/>
                    <a:gd name="connsiteX26" fmla="*/ 1191077 w 1204329"/>
                    <a:gd name="connsiteY26" fmla="*/ 320768 h 493047"/>
                    <a:gd name="connsiteX27" fmla="*/ 1164572 w 1204329"/>
                    <a:gd name="connsiteY27" fmla="*/ 347273 h 493047"/>
                    <a:gd name="connsiteX28" fmla="*/ 1098311 w 1204329"/>
                    <a:gd name="connsiteY28" fmla="*/ 334021 h 493047"/>
                    <a:gd name="connsiteX29" fmla="*/ 1018798 w 1204329"/>
                    <a:gd name="connsiteY29" fmla="*/ 307516 h 493047"/>
                    <a:gd name="connsiteX30" fmla="*/ 979042 w 1204329"/>
                    <a:gd name="connsiteY30" fmla="*/ 281012 h 493047"/>
                    <a:gd name="connsiteX31" fmla="*/ 939285 w 1204329"/>
                    <a:gd name="connsiteY31" fmla="*/ 267760 h 493047"/>
                    <a:gd name="connsiteX32" fmla="*/ 912781 w 1204329"/>
                    <a:gd name="connsiteY32" fmla="*/ 241255 h 493047"/>
                    <a:gd name="connsiteX33" fmla="*/ 873024 w 1204329"/>
                    <a:gd name="connsiteY33" fmla="*/ 228003 h 493047"/>
                    <a:gd name="connsiteX34" fmla="*/ 727250 w 1204329"/>
                    <a:gd name="connsiteY34" fmla="*/ 201499 h 493047"/>
                    <a:gd name="connsiteX35" fmla="*/ 674242 w 1204329"/>
                    <a:gd name="connsiteY35" fmla="*/ 188247 h 493047"/>
                    <a:gd name="connsiteX36" fmla="*/ 581477 w 1204329"/>
                    <a:gd name="connsiteY36" fmla="*/ 201499 h 493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1204329" h="493047">
                      <a:moveTo>
                        <a:pt x="700746" y="188247"/>
                      </a:moveTo>
                      <a:cubicBezTo>
                        <a:pt x="643320" y="192664"/>
                        <a:pt x="585359" y="192516"/>
                        <a:pt x="528468" y="201499"/>
                      </a:cubicBezTo>
                      <a:cubicBezTo>
                        <a:pt x="500872" y="205856"/>
                        <a:pt x="448955" y="228003"/>
                        <a:pt x="448955" y="228003"/>
                      </a:cubicBezTo>
                      <a:cubicBezTo>
                        <a:pt x="422451" y="245673"/>
                        <a:pt x="391967" y="258488"/>
                        <a:pt x="369442" y="281012"/>
                      </a:cubicBezTo>
                      <a:cubicBezTo>
                        <a:pt x="331675" y="318778"/>
                        <a:pt x="353333" y="300585"/>
                        <a:pt x="303181" y="334021"/>
                      </a:cubicBezTo>
                      <a:cubicBezTo>
                        <a:pt x="257744" y="402177"/>
                        <a:pt x="300028" y="349795"/>
                        <a:pt x="236920" y="400281"/>
                      </a:cubicBezTo>
                      <a:cubicBezTo>
                        <a:pt x="184944" y="441862"/>
                        <a:pt x="239704" y="417023"/>
                        <a:pt x="170659" y="440038"/>
                      </a:cubicBezTo>
                      <a:cubicBezTo>
                        <a:pt x="157407" y="448873"/>
                        <a:pt x="145457" y="460073"/>
                        <a:pt x="130903" y="466542"/>
                      </a:cubicBezTo>
                      <a:cubicBezTo>
                        <a:pt x="105373" y="477889"/>
                        <a:pt x="51390" y="493047"/>
                        <a:pt x="51390" y="493047"/>
                      </a:cubicBezTo>
                      <a:cubicBezTo>
                        <a:pt x="-28123" y="466541"/>
                        <a:pt x="2744" y="491194"/>
                        <a:pt x="24885" y="347273"/>
                      </a:cubicBezTo>
                      <a:cubicBezTo>
                        <a:pt x="32557" y="297406"/>
                        <a:pt x="36784" y="315834"/>
                        <a:pt x="64642" y="281012"/>
                      </a:cubicBezTo>
                      <a:cubicBezTo>
                        <a:pt x="74592" y="268575"/>
                        <a:pt x="79884" y="252517"/>
                        <a:pt x="91146" y="241255"/>
                      </a:cubicBezTo>
                      <a:cubicBezTo>
                        <a:pt x="116835" y="215566"/>
                        <a:pt x="138325" y="212277"/>
                        <a:pt x="170659" y="201499"/>
                      </a:cubicBezTo>
                      <a:cubicBezTo>
                        <a:pt x="253702" y="90775"/>
                        <a:pt x="167387" y="184908"/>
                        <a:pt x="250172" y="135238"/>
                      </a:cubicBezTo>
                      <a:cubicBezTo>
                        <a:pt x="260886" y="128810"/>
                        <a:pt x="266281" y="115665"/>
                        <a:pt x="276677" y="108734"/>
                      </a:cubicBezTo>
                      <a:cubicBezTo>
                        <a:pt x="293114" y="97776"/>
                        <a:pt x="312533" y="92030"/>
                        <a:pt x="329685" y="82229"/>
                      </a:cubicBezTo>
                      <a:cubicBezTo>
                        <a:pt x="401612" y="41128"/>
                        <a:pt x="336312" y="66768"/>
                        <a:pt x="409198" y="42473"/>
                      </a:cubicBezTo>
                      <a:cubicBezTo>
                        <a:pt x="422450" y="33638"/>
                        <a:pt x="434042" y="21561"/>
                        <a:pt x="448955" y="15968"/>
                      </a:cubicBezTo>
                      <a:cubicBezTo>
                        <a:pt x="543325" y="-19421"/>
                        <a:pt x="783320" y="14902"/>
                        <a:pt x="806764" y="15968"/>
                      </a:cubicBezTo>
                      <a:cubicBezTo>
                        <a:pt x="844585" y="23533"/>
                        <a:pt x="888610" y="31246"/>
                        <a:pt x="926033" y="42473"/>
                      </a:cubicBezTo>
                      <a:cubicBezTo>
                        <a:pt x="952793" y="50501"/>
                        <a:pt x="982300" y="53480"/>
                        <a:pt x="1005546" y="68977"/>
                      </a:cubicBezTo>
                      <a:cubicBezTo>
                        <a:pt x="1018798" y="77812"/>
                        <a:pt x="1032866" y="85531"/>
                        <a:pt x="1045303" y="95481"/>
                      </a:cubicBezTo>
                      <a:cubicBezTo>
                        <a:pt x="1055059" y="103286"/>
                        <a:pt x="1061093" y="115558"/>
                        <a:pt x="1071807" y="121986"/>
                      </a:cubicBezTo>
                      <a:cubicBezTo>
                        <a:pt x="1083785" y="129173"/>
                        <a:pt x="1098312" y="130821"/>
                        <a:pt x="1111564" y="135238"/>
                      </a:cubicBezTo>
                      <a:cubicBezTo>
                        <a:pt x="1124816" y="144073"/>
                        <a:pt x="1138883" y="151792"/>
                        <a:pt x="1151320" y="161742"/>
                      </a:cubicBezTo>
                      <a:cubicBezTo>
                        <a:pt x="1178293" y="183321"/>
                        <a:pt x="1184651" y="198487"/>
                        <a:pt x="1204329" y="228003"/>
                      </a:cubicBezTo>
                      <a:cubicBezTo>
                        <a:pt x="1199912" y="258925"/>
                        <a:pt x="1200955" y="291135"/>
                        <a:pt x="1191077" y="320768"/>
                      </a:cubicBezTo>
                      <a:cubicBezTo>
                        <a:pt x="1187126" y="332621"/>
                        <a:pt x="1176941" y="345506"/>
                        <a:pt x="1164572" y="347273"/>
                      </a:cubicBezTo>
                      <a:cubicBezTo>
                        <a:pt x="1142274" y="350459"/>
                        <a:pt x="1120042" y="339948"/>
                        <a:pt x="1098311" y="334021"/>
                      </a:cubicBezTo>
                      <a:cubicBezTo>
                        <a:pt x="1071357" y="326670"/>
                        <a:pt x="1018798" y="307516"/>
                        <a:pt x="1018798" y="307516"/>
                      </a:cubicBezTo>
                      <a:cubicBezTo>
                        <a:pt x="1005546" y="298681"/>
                        <a:pt x="993288" y="288135"/>
                        <a:pt x="979042" y="281012"/>
                      </a:cubicBezTo>
                      <a:cubicBezTo>
                        <a:pt x="966548" y="274765"/>
                        <a:pt x="951263" y="274947"/>
                        <a:pt x="939285" y="267760"/>
                      </a:cubicBezTo>
                      <a:cubicBezTo>
                        <a:pt x="928571" y="261332"/>
                        <a:pt x="923495" y="247683"/>
                        <a:pt x="912781" y="241255"/>
                      </a:cubicBezTo>
                      <a:cubicBezTo>
                        <a:pt x="900803" y="234068"/>
                        <a:pt x="886456" y="231841"/>
                        <a:pt x="873024" y="228003"/>
                      </a:cubicBezTo>
                      <a:cubicBezTo>
                        <a:pt x="794122" y="205460"/>
                        <a:pt x="830484" y="220269"/>
                        <a:pt x="727250" y="201499"/>
                      </a:cubicBezTo>
                      <a:cubicBezTo>
                        <a:pt x="709331" y="198241"/>
                        <a:pt x="691911" y="192664"/>
                        <a:pt x="674242" y="188247"/>
                      </a:cubicBezTo>
                      <a:cubicBezTo>
                        <a:pt x="590372" y="202225"/>
                        <a:pt x="621599" y="201499"/>
                        <a:pt x="581477" y="201499"/>
                      </a:cubicBezTo>
                    </a:path>
                  </a:pathLst>
                </a:custGeom>
                <a:solidFill>
                  <a:srgbClr val="FF66F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1027" name="フリーフォーム 1026"/>
                <p:cNvSpPr/>
                <p:nvPr/>
              </p:nvSpPr>
              <p:spPr>
                <a:xfrm>
                  <a:off x="4122235" y="3844323"/>
                  <a:ext cx="1204329" cy="493047"/>
                </a:xfrm>
                <a:custGeom>
                  <a:avLst/>
                  <a:gdLst>
                    <a:gd name="connsiteX0" fmla="*/ 700746 w 1204329"/>
                    <a:gd name="connsiteY0" fmla="*/ 188247 h 493047"/>
                    <a:gd name="connsiteX1" fmla="*/ 528468 w 1204329"/>
                    <a:gd name="connsiteY1" fmla="*/ 201499 h 493047"/>
                    <a:gd name="connsiteX2" fmla="*/ 448955 w 1204329"/>
                    <a:gd name="connsiteY2" fmla="*/ 228003 h 493047"/>
                    <a:gd name="connsiteX3" fmla="*/ 369442 w 1204329"/>
                    <a:gd name="connsiteY3" fmla="*/ 281012 h 493047"/>
                    <a:gd name="connsiteX4" fmla="*/ 303181 w 1204329"/>
                    <a:gd name="connsiteY4" fmla="*/ 334021 h 493047"/>
                    <a:gd name="connsiteX5" fmla="*/ 236920 w 1204329"/>
                    <a:gd name="connsiteY5" fmla="*/ 400281 h 493047"/>
                    <a:gd name="connsiteX6" fmla="*/ 170659 w 1204329"/>
                    <a:gd name="connsiteY6" fmla="*/ 440038 h 493047"/>
                    <a:gd name="connsiteX7" fmla="*/ 130903 w 1204329"/>
                    <a:gd name="connsiteY7" fmla="*/ 466542 h 493047"/>
                    <a:gd name="connsiteX8" fmla="*/ 51390 w 1204329"/>
                    <a:gd name="connsiteY8" fmla="*/ 493047 h 493047"/>
                    <a:gd name="connsiteX9" fmla="*/ 24885 w 1204329"/>
                    <a:gd name="connsiteY9" fmla="*/ 347273 h 493047"/>
                    <a:gd name="connsiteX10" fmla="*/ 64642 w 1204329"/>
                    <a:gd name="connsiteY10" fmla="*/ 281012 h 493047"/>
                    <a:gd name="connsiteX11" fmla="*/ 91146 w 1204329"/>
                    <a:gd name="connsiteY11" fmla="*/ 241255 h 493047"/>
                    <a:gd name="connsiteX12" fmla="*/ 170659 w 1204329"/>
                    <a:gd name="connsiteY12" fmla="*/ 201499 h 493047"/>
                    <a:gd name="connsiteX13" fmla="*/ 250172 w 1204329"/>
                    <a:gd name="connsiteY13" fmla="*/ 135238 h 493047"/>
                    <a:gd name="connsiteX14" fmla="*/ 276677 w 1204329"/>
                    <a:gd name="connsiteY14" fmla="*/ 108734 h 493047"/>
                    <a:gd name="connsiteX15" fmla="*/ 329685 w 1204329"/>
                    <a:gd name="connsiteY15" fmla="*/ 82229 h 493047"/>
                    <a:gd name="connsiteX16" fmla="*/ 409198 w 1204329"/>
                    <a:gd name="connsiteY16" fmla="*/ 42473 h 493047"/>
                    <a:gd name="connsiteX17" fmla="*/ 448955 w 1204329"/>
                    <a:gd name="connsiteY17" fmla="*/ 15968 h 493047"/>
                    <a:gd name="connsiteX18" fmla="*/ 806764 w 1204329"/>
                    <a:gd name="connsiteY18" fmla="*/ 15968 h 493047"/>
                    <a:gd name="connsiteX19" fmla="*/ 926033 w 1204329"/>
                    <a:gd name="connsiteY19" fmla="*/ 42473 h 493047"/>
                    <a:gd name="connsiteX20" fmla="*/ 1005546 w 1204329"/>
                    <a:gd name="connsiteY20" fmla="*/ 68977 h 493047"/>
                    <a:gd name="connsiteX21" fmla="*/ 1045303 w 1204329"/>
                    <a:gd name="connsiteY21" fmla="*/ 95481 h 493047"/>
                    <a:gd name="connsiteX22" fmla="*/ 1071807 w 1204329"/>
                    <a:gd name="connsiteY22" fmla="*/ 121986 h 493047"/>
                    <a:gd name="connsiteX23" fmla="*/ 1111564 w 1204329"/>
                    <a:gd name="connsiteY23" fmla="*/ 135238 h 493047"/>
                    <a:gd name="connsiteX24" fmla="*/ 1151320 w 1204329"/>
                    <a:gd name="connsiteY24" fmla="*/ 161742 h 493047"/>
                    <a:gd name="connsiteX25" fmla="*/ 1204329 w 1204329"/>
                    <a:gd name="connsiteY25" fmla="*/ 228003 h 493047"/>
                    <a:gd name="connsiteX26" fmla="*/ 1191077 w 1204329"/>
                    <a:gd name="connsiteY26" fmla="*/ 320768 h 493047"/>
                    <a:gd name="connsiteX27" fmla="*/ 1164572 w 1204329"/>
                    <a:gd name="connsiteY27" fmla="*/ 347273 h 493047"/>
                    <a:gd name="connsiteX28" fmla="*/ 1098311 w 1204329"/>
                    <a:gd name="connsiteY28" fmla="*/ 334021 h 493047"/>
                    <a:gd name="connsiteX29" fmla="*/ 1018798 w 1204329"/>
                    <a:gd name="connsiteY29" fmla="*/ 307516 h 493047"/>
                    <a:gd name="connsiteX30" fmla="*/ 979042 w 1204329"/>
                    <a:gd name="connsiteY30" fmla="*/ 281012 h 493047"/>
                    <a:gd name="connsiteX31" fmla="*/ 939285 w 1204329"/>
                    <a:gd name="connsiteY31" fmla="*/ 267760 h 493047"/>
                    <a:gd name="connsiteX32" fmla="*/ 912781 w 1204329"/>
                    <a:gd name="connsiteY32" fmla="*/ 241255 h 493047"/>
                    <a:gd name="connsiteX33" fmla="*/ 873024 w 1204329"/>
                    <a:gd name="connsiteY33" fmla="*/ 228003 h 493047"/>
                    <a:gd name="connsiteX34" fmla="*/ 727250 w 1204329"/>
                    <a:gd name="connsiteY34" fmla="*/ 201499 h 493047"/>
                    <a:gd name="connsiteX35" fmla="*/ 674242 w 1204329"/>
                    <a:gd name="connsiteY35" fmla="*/ 188247 h 493047"/>
                    <a:gd name="connsiteX36" fmla="*/ 581477 w 1204329"/>
                    <a:gd name="connsiteY36" fmla="*/ 201499 h 493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1204329" h="493047">
                      <a:moveTo>
                        <a:pt x="700746" y="188247"/>
                      </a:moveTo>
                      <a:cubicBezTo>
                        <a:pt x="643320" y="192664"/>
                        <a:pt x="585359" y="192516"/>
                        <a:pt x="528468" y="201499"/>
                      </a:cubicBezTo>
                      <a:cubicBezTo>
                        <a:pt x="500872" y="205856"/>
                        <a:pt x="448955" y="228003"/>
                        <a:pt x="448955" y="228003"/>
                      </a:cubicBezTo>
                      <a:cubicBezTo>
                        <a:pt x="422451" y="245673"/>
                        <a:pt x="391967" y="258488"/>
                        <a:pt x="369442" y="281012"/>
                      </a:cubicBezTo>
                      <a:cubicBezTo>
                        <a:pt x="331675" y="318778"/>
                        <a:pt x="353333" y="300585"/>
                        <a:pt x="303181" y="334021"/>
                      </a:cubicBezTo>
                      <a:cubicBezTo>
                        <a:pt x="257744" y="402177"/>
                        <a:pt x="300028" y="349795"/>
                        <a:pt x="236920" y="400281"/>
                      </a:cubicBezTo>
                      <a:cubicBezTo>
                        <a:pt x="184944" y="441862"/>
                        <a:pt x="239704" y="417023"/>
                        <a:pt x="170659" y="440038"/>
                      </a:cubicBezTo>
                      <a:cubicBezTo>
                        <a:pt x="157407" y="448873"/>
                        <a:pt x="145457" y="460073"/>
                        <a:pt x="130903" y="466542"/>
                      </a:cubicBezTo>
                      <a:cubicBezTo>
                        <a:pt x="105373" y="477889"/>
                        <a:pt x="51390" y="493047"/>
                        <a:pt x="51390" y="493047"/>
                      </a:cubicBezTo>
                      <a:cubicBezTo>
                        <a:pt x="-28123" y="466541"/>
                        <a:pt x="2744" y="491194"/>
                        <a:pt x="24885" y="347273"/>
                      </a:cubicBezTo>
                      <a:cubicBezTo>
                        <a:pt x="32557" y="297406"/>
                        <a:pt x="36784" y="315834"/>
                        <a:pt x="64642" y="281012"/>
                      </a:cubicBezTo>
                      <a:cubicBezTo>
                        <a:pt x="74592" y="268575"/>
                        <a:pt x="79884" y="252517"/>
                        <a:pt x="91146" y="241255"/>
                      </a:cubicBezTo>
                      <a:cubicBezTo>
                        <a:pt x="116835" y="215566"/>
                        <a:pt x="138325" y="212277"/>
                        <a:pt x="170659" y="201499"/>
                      </a:cubicBezTo>
                      <a:cubicBezTo>
                        <a:pt x="253702" y="90775"/>
                        <a:pt x="167387" y="184908"/>
                        <a:pt x="250172" y="135238"/>
                      </a:cubicBezTo>
                      <a:cubicBezTo>
                        <a:pt x="260886" y="128810"/>
                        <a:pt x="266281" y="115665"/>
                        <a:pt x="276677" y="108734"/>
                      </a:cubicBezTo>
                      <a:cubicBezTo>
                        <a:pt x="293114" y="97776"/>
                        <a:pt x="312533" y="92030"/>
                        <a:pt x="329685" y="82229"/>
                      </a:cubicBezTo>
                      <a:cubicBezTo>
                        <a:pt x="401612" y="41128"/>
                        <a:pt x="336312" y="66768"/>
                        <a:pt x="409198" y="42473"/>
                      </a:cubicBezTo>
                      <a:cubicBezTo>
                        <a:pt x="422450" y="33638"/>
                        <a:pt x="434042" y="21561"/>
                        <a:pt x="448955" y="15968"/>
                      </a:cubicBezTo>
                      <a:cubicBezTo>
                        <a:pt x="543325" y="-19421"/>
                        <a:pt x="783320" y="14902"/>
                        <a:pt x="806764" y="15968"/>
                      </a:cubicBezTo>
                      <a:cubicBezTo>
                        <a:pt x="844585" y="23533"/>
                        <a:pt x="888610" y="31246"/>
                        <a:pt x="926033" y="42473"/>
                      </a:cubicBezTo>
                      <a:cubicBezTo>
                        <a:pt x="952793" y="50501"/>
                        <a:pt x="982300" y="53480"/>
                        <a:pt x="1005546" y="68977"/>
                      </a:cubicBezTo>
                      <a:cubicBezTo>
                        <a:pt x="1018798" y="77812"/>
                        <a:pt x="1032866" y="85531"/>
                        <a:pt x="1045303" y="95481"/>
                      </a:cubicBezTo>
                      <a:cubicBezTo>
                        <a:pt x="1055059" y="103286"/>
                        <a:pt x="1061093" y="115558"/>
                        <a:pt x="1071807" y="121986"/>
                      </a:cubicBezTo>
                      <a:cubicBezTo>
                        <a:pt x="1083785" y="129173"/>
                        <a:pt x="1098312" y="130821"/>
                        <a:pt x="1111564" y="135238"/>
                      </a:cubicBezTo>
                      <a:cubicBezTo>
                        <a:pt x="1124816" y="144073"/>
                        <a:pt x="1138883" y="151792"/>
                        <a:pt x="1151320" y="161742"/>
                      </a:cubicBezTo>
                      <a:cubicBezTo>
                        <a:pt x="1178293" y="183321"/>
                        <a:pt x="1184651" y="198487"/>
                        <a:pt x="1204329" y="228003"/>
                      </a:cubicBezTo>
                      <a:cubicBezTo>
                        <a:pt x="1199912" y="258925"/>
                        <a:pt x="1200955" y="291135"/>
                        <a:pt x="1191077" y="320768"/>
                      </a:cubicBezTo>
                      <a:cubicBezTo>
                        <a:pt x="1187126" y="332621"/>
                        <a:pt x="1176941" y="345506"/>
                        <a:pt x="1164572" y="347273"/>
                      </a:cubicBezTo>
                      <a:cubicBezTo>
                        <a:pt x="1142274" y="350459"/>
                        <a:pt x="1120042" y="339948"/>
                        <a:pt x="1098311" y="334021"/>
                      </a:cubicBezTo>
                      <a:cubicBezTo>
                        <a:pt x="1071357" y="326670"/>
                        <a:pt x="1018798" y="307516"/>
                        <a:pt x="1018798" y="307516"/>
                      </a:cubicBezTo>
                      <a:cubicBezTo>
                        <a:pt x="1005546" y="298681"/>
                        <a:pt x="993288" y="288135"/>
                        <a:pt x="979042" y="281012"/>
                      </a:cubicBezTo>
                      <a:cubicBezTo>
                        <a:pt x="966548" y="274765"/>
                        <a:pt x="951263" y="274947"/>
                        <a:pt x="939285" y="267760"/>
                      </a:cubicBezTo>
                      <a:cubicBezTo>
                        <a:pt x="928571" y="261332"/>
                        <a:pt x="923495" y="247683"/>
                        <a:pt x="912781" y="241255"/>
                      </a:cubicBezTo>
                      <a:cubicBezTo>
                        <a:pt x="900803" y="234068"/>
                        <a:pt x="886456" y="231841"/>
                        <a:pt x="873024" y="228003"/>
                      </a:cubicBezTo>
                      <a:cubicBezTo>
                        <a:pt x="794122" y="205460"/>
                        <a:pt x="830484" y="220269"/>
                        <a:pt x="727250" y="201499"/>
                      </a:cubicBezTo>
                      <a:cubicBezTo>
                        <a:pt x="709331" y="198241"/>
                        <a:pt x="691911" y="192664"/>
                        <a:pt x="674242" y="188247"/>
                      </a:cubicBezTo>
                      <a:cubicBezTo>
                        <a:pt x="590372" y="202225"/>
                        <a:pt x="621599" y="201499"/>
                        <a:pt x="581477" y="201499"/>
                      </a:cubicBezTo>
                    </a:path>
                  </a:pathLst>
                </a:custGeom>
                <a:solidFill>
                  <a:srgbClr val="FF66F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</p:grpSp>
          <p:sp>
            <p:nvSpPr>
              <p:cNvPr id="1025" name="正方形/長方形 1024"/>
              <p:cNvSpPr/>
              <p:nvPr/>
            </p:nvSpPr>
            <p:spPr>
              <a:xfrm>
                <a:off x="3211081" y="1525873"/>
                <a:ext cx="3110384" cy="1353091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ja-JP" altLang="en-US" sz="2000" b="0" cap="none" spc="0" dirty="0" smtClean="0">
                    <a:ln w="18415" cmpd="sng">
                      <a:solidFill>
                        <a:sysClr val="windowText" lastClr="000000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</a:rPr>
                  <a:t>もんだい</a:t>
                </a:r>
                <a:endParaRPr lang="ja-JP" altLang="en-US" sz="2000" b="0" cap="none" spc="0" dirty="0">
                  <a:ln w="18415" cmpd="sng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789" name="グループ化 788"/>
            <p:cNvGrpSpPr/>
            <p:nvPr/>
          </p:nvGrpSpPr>
          <p:grpSpPr>
            <a:xfrm>
              <a:off x="3707904" y="260648"/>
              <a:ext cx="1455374" cy="1384722"/>
              <a:chOff x="2744777" y="1484784"/>
              <a:chExt cx="4050390" cy="4682851"/>
            </a:xfrm>
          </p:grpSpPr>
          <p:grpSp>
            <p:nvGrpSpPr>
              <p:cNvPr id="1011" name="グループ化 1010"/>
              <p:cNvGrpSpPr/>
              <p:nvPr/>
            </p:nvGrpSpPr>
            <p:grpSpPr>
              <a:xfrm>
                <a:off x="2744777" y="1484784"/>
                <a:ext cx="4050390" cy="4682851"/>
                <a:chOff x="2668961" y="1844824"/>
                <a:chExt cx="4050390" cy="4682851"/>
              </a:xfrm>
            </p:grpSpPr>
            <p:sp>
              <p:nvSpPr>
                <p:cNvPr id="1016" name="フリーフォーム 1015"/>
                <p:cNvSpPr/>
                <p:nvPr/>
              </p:nvSpPr>
              <p:spPr>
                <a:xfrm>
                  <a:off x="2668961" y="1844824"/>
                  <a:ext cx="4050390" cy="4682851"/>
                </a:xfrm>
                <a:custGeom>
                  <a:avLst/>
                  <a:gdLst>
                    <a:gd name="connsiteX0" fmla="*/ 1277497 w 4050390"/>
                    <a:gd name="connsiteY0" fmla="*/ 35515 h 4334120"/>
                    <a:gd name="connsiteX1" fmla="*/ 747410 w 4050390"/>
                    <a:gd name="connsiteY1" fmla="*/ 287306 h 4334120"/>
                    <a:gd name="connsiteX2" fmla="*/ 349845 w 4050390"/>
                    <a:gd name="connsiteY2" fmla="*/ 936663 h 4334120"/>
                    <a:gd name="connsiteX3" fmla="*/ 190819 w 4050390"/>
                    <a:gd name="connsiteY3" fmla="*/ 2672698 h 4334120"/>
                    <a:gd name="connsiteX4" fmla="*/ 204071 w 4050390"/>
                    <a:gd name="connsiteY4" fmla="*/ 4209950 h 4334120"/>
                    <a:gd name="connsiteX5" fmla="*/ 270332 w 4050390"/>
                    <a:gd name="connsiteY5" fmla="*/ 4249706 h 4334120"/>
                    <a:gd name="connsiteX6" fmla="*/ 3649637 w 4050390"/>
                    <a:gd name="connsiteY6" fmla="*/ 4302715 h 4334120"/>
                    <a:gd name="connsiteX7" fmla="*/ 4020697 w 4050390"/>
                    <a:gd name="connsiteY7" fmla="*/ 4249706 h 4334120"/>
                    <a:gd name="connsiteX8" fmla="*/ 3967689 w 4050390"/>
                    <a:gd name="connsiteY8" fmla="*/ 4156941 h 4334120"/>
                    <a:gd name="connsiteX9" fmla="*/ 3914680 w 4050390"/>
                    <a:gd name="connsiteY9" fmla="*/ 2526924 h 4334120"/>
                    <a:gd name="connsiteX10" fmla="*/ 3768906 w 4050390"/>
                    <a:gd name="connsiteY10" fmla="*/ 578854 h 4334120"/>
                    <a:gd name="connsiteX11" fmla="*/ 2152141 w 4050390"/>
                    <a:gd name="connsiteY11" fmla="*/ 22263 h 4334120"/>
                    <a:gd name="connsiteX12" fmla="*/ 1065463 w 4050390"/>
                    <a:gd name="connsiteY12" fmla="*/ 101776 h 4334120"/>
                    <a:gd name="connsiteX13" fmla="*/ 1065463 w 4050390"/>
                    <a:gd name="connsiteY13" fmla="*/ 101776 h 43341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4050390" h="4334120">
                      <a:moveTo>
                        <a:pt x="1277497" y="35515"/>
                      </a:moveTo>
                      <a:cubicBezTo>
                        <a:pt x="1089758" y="86315"/>
                        <a:pt x="902019" y="137115"/>
                        <a:pt x="747410" y="287306"/>
                      </a:cubicBezTo>
                      <a:cubicBezTo>
                        <a:pt x="592801" y="437497"/>
                        <a:pt x="442610" y="539098"/>
                        <a:pt x="349845" y="936663"/>
                      </a:cubicBezTo>
                      <a:cubicBezTo>
                        <a:pt x="257080" y="1334228"/>
                        <a:pt x="215115" y="2127150"/>
                        <a:pt x="190819" y="2672698"/>
                      </a:cubicBezTo>
                      <a:cubicBezTo>
                        <a:pt x="166523" y="3218246"/>
                        <a:pt x="190819" y="3947115"/>
                        <a:pt x="204071" y="4209950"/>
                      </a:cubicBezTo>
                      <a:cubicBezTo>
                        <a:pt x="217323" y="4472785"/>
                        <a:pt x="-303929" y="4234245"/>
                        <a:pt x="270332" y="4249706"/>
                      </a:cubicBezTo>
                      <a:cubicBezTo>
                        <a:pt x="844593" y="4265167"/>
                        <a:pt x="3024576" y="4302715"/>
                        <a:pt x="3649637" y="4302715"/>
                      </a:cubicBezTo>
                      <a:cubicBezTo>
                        <a:pt x="4274698" y="4302715"/>
                        <a:pt x="3967688" y="4274002"/>
                        <a:pt x="4020697" y="4249706"/>
                      </a:cubicBezTo>
                      <a:cubicBezTo>
                        <a:pt x="4073706" y="4225410"/>
                        <a:pt x="3985359" y="4444071"/>
                        <a:pt x="3967689" y="4156941"/>
                      </a:cubicBezTo>
                      <a:cubicBezTo>
                        <a:pt x="3950020" y="3869811"/>
                        <a:pt x="3947811" y="3123272"/>
                        <a:pt x="3914680" y="2526924"/>
                      </a:cubicBezTo>
                      <a:cubicBezTo>
                        <a:pt x="3881550" y="1930576"/>
                        <a:pt x="4062663" y="996298"/>
                        <a:pt x="3768906" y="578854"/>
                      </a:cubicBezTo>
                      <a:cubicBezTo>
                        <a:pt x="3475150" y="161411"/>
                        <a:pt x="2602715" y="101776"/>
                        <a:pt x="2152141" y="22263"/>
                      </a:cubicBezTo>
                      <a:cubicBezTo>
                        <a:pt x="1701567" y="-57250"/>
                        <a:pt x="1065463" y="101776"/>
                        <a:pt x="1065463" y="101776"/>
                      </a:cubicBezTo>
                      <a:lnTo>
                        <a:pt x="1065463" y="101776"/>
                      </a:lnTo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1017" name="円/楕円 1016"/>
                <p:cNvSpPr/>
                <p:nvPr/>
              </p:nvSpPr>
              <p:spPr>
                <a:xfrm>
                  <a:off x="3539968" y="2708920"/>
                  <a:ext cx="864096" cy="864096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1018" name="弦 1017"/>
                <p:cNvSpPr/>
                <p:nvPr/>
              </p:nvSpPr>
              <p:spPr>
                <a:xfrm rot="17413514">
                  <a:off x="3511875" y="2740803"/>
                  <a:ext cx="863204" cy="848977"/>
                </a:xfrm>
                <a:prstGeom prst="chord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1019" name="円/楕円 1018"/>
                <p:cNvSpPr/>
                <p:nvPr/>
              </p:nvSpPr>
              <p:spPr>
                <a:xfrm>
                  <a:off x="4913988" y="2708920"/>
                  <a:ext cx="864096" cy="864096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1020" name="弦 1019"/>
                <p:cNvSpPr/>
                <p:nvPr/>
              </p:nvSpPr>
              <p:spPr>
                <a:xfrm rot="17413514">
                  <a:off x="4885895" y="2740803"/>
                  <a:ext cx="863204" cy="848977"/>
                </a:xfrm>
                <a:prstGeom prst="chord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1021" name="円/楕円 1020"/>
                <p:cNvSpPr/>
                <p:nvPr/>
              </p:nvSpPr>
              <p:spPr>
                <a:xfrm>
                  <a:off x="3779912" y="2996952"/>
                  <a:ext cx="360040" cy="28803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1022" name="円/楕円 1021"/>
                <p:cNvSpPr/>
                <p:nvPr/>
              </p:nvSpPr>
              <p:spPr>
                <a:xfrm>
                  <a:off x="5137477" y="3021275"/>
                  <a:ext cx="360040" cy="28803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</p:grpSp>
          <p:grpSp>
            <p:nvGrpSpPr>
              <p:cNvPr id="1012" name="グループ化 1011"/>
              <p:cNvGrpSpPr/>
              <p:nvPr/>
            </p:nvGrpSpPr>
            <p:grpSpPr>
              <a:xfrm>
                <a:off x="4333282" y="3948385"/>
                <a:ext cx="880011" cy="701173"/>
                <a:chOff x="4109793" y="3844323"/>
                <a:chExt cx="1216771" cy="701173"/>
              </a:xfrm>
            </p:grpSpPr>
            <p:sp>
              <p:nvSpPr>
                <p:cNvPr id="1014" name="フリーフォーム 1013"/>
                <p:cNvSpPr/>
                <p:nvPr/>
              </p:nvSpPr>
              <p:spPr>
                <a:xfrm>
                  <a:off x="4109793" y="4052449"/>
                  <a:ext cx="1204329" cy="493047"/>
                </a:xfrm>
                <a:custGeom>
                  <a:avLst/>
                  <a:gdLst>
                    <a:gd name="connsiteX0" fmla="*/ 700746 w 1204329"/>
                    <a:gd name="connsiteY0" fmla="*/ 188247 h 493047"/>
                    <a:gd name="connsiteX1" fmla="*/ 528468 w 1204329"/>
                    <a:gd name="connsiteY1" fmla="*/ 201499 h 493047"/>
                    <a:gd name="connsiteX2" fmla="*/ 448955 w 1204329"/>
                    <a:gd name="connsiteY2" fmla="*/ 228003 h 493047"/>
                    <a:gd name="connsiteX3" fmla="*/ 369442 w 1204329"/>
                    <a:gd name="connsiteY3" fmla="*/ 281012 h 493047"/>
                    <a:gd name="connsiteX4" fmla="*/ 303181 w 1204329"/>
                    <a:gd name="connsiteY4" fmla="*/ 334021 h 493047"/>
                    <a:gd name="connsiteX5" fmla="*/ 236920 w 1204329"/>
                    <a:gd name="connsiteY5" fmla="*/ 400281 h 493047"/>
                    <a:gd name="connsiteX6" fmla="*/ 170659 w 1204329"/>
                    <a:gd name="connsiteY6" fmla="*/ 440038 h 493047"/>
                    <a:gd name="connsiteX7" fmla="*/ 130903 w 1204329"/>
                    <a:gd name="connsiteY7" fmla="*/ 466542 h 493047"/>
                    <a:gd name="connsiteX8" fmla="*/ 51390 w 1204329"/>
                    <a:gd name="connsiteY8" fmla="*/ 493047 h 493047"/>
                    <a:gd name="connsiteX9" fmla="*/ 24885 w 1204329"/>
                    <a:gd name="connsiteY9" fmla="*/ 347273 h 493047"/>
                    <a:gd name="connsiteX10" fmla="*/ 64642 w 1204329"/>
                    <a:gd name="connsiteY10" fmla="*/ 281012 h 493047"/>
                    <a:gd name="connsiteX11" fmla="*/ 91146 w 1204329"/>
                    <a:gd name="connsiteY11" fmla="*/ 241255 h 493047"/>
                    <a:gd name="connsiteX12" fmla="*/ 170659 w 1204329"/>
                    <a:gd name="connsiteY12" fmla="*/ 201499 h 493047"/>
                    <a:gd name="connsiteX13" fmla="*/ 250172 w 1204329"/>
                    <a:gd name="connsiteY13" fmla="*/ 135238 h 493047"/>
                    <a:gd name="connsiteX14" fmla="*/ 276677 w 1204329"/>
                    <a:gd name="connsiteY14" fmla="*/ 108734 h 493047"/>
                    <a:gd name="connsiteX15" fmla="*/ 329685 w 1204329"/>
                    <a:gd name="connsiteY15" fmla="*/ 82229 h 493047"/>
                    <a:gd name="connsiteX16" fmla="*/ 409198 w 1204329"/>
                    <a:gd name="connsiteY16" fmla="*/ 42473 h 493047"/>
                    <a:gd name="connsiteX17" fmla="*/ 448955 w 1204329"/>
                    <a:gd name="connsiteY17" fmla="*/ 15968 h 493047"/>
                    <a:gd name="connsiteX18" fmla="*/ 806764 w 1204329"/>
                    <a:gd name="connsiteY18" fmla="*/ 15968 h 493047"/>
                    <a:gd name="connsiteX19" fmla="*/ 926033 w 1204329"/>
                    <a:gd name="connsiteY19" fmla="*/ 42473 h 493047"/>
                    <a:gd name="connsiteX20" fmla="*/ 1005546 w 1204329"/>
                    <a:gd name="connsiteY20" fmla="*/ 68977 h 493047"/>
                    <a:gd name="connsiteX21" fmla="*/ 1045303 w 1204329"/>
                    <a:gd name="connsiteY21" fmla="*/ 95481 h 493047"/>
                    <a:gd name="connsiteX22" fmla="*/ 1071807 w 1204329"/>
                    <a:gd name="connsiteY22" fmla="*/ 121986 h 493047"/>
                    <a:gd name="connsiteX23" fmla="*/ 1111564 w 1204329"/>
                    <a:gd name="connsiteY23" fmla="*/ 135238 h 493047"/>
                    <a:gd name="connsiteX24" fmla="*/ 1151320 w 1204329"/>
                    <a:gd name="connsiteY24" fmla="*/ 161742 h 493047"/>
                    <a:gd name="connsiteX25" fmla="*/ 1204329 w 1204329"/>
                    <a:gd name="connsiteY25" fmla="*/ 228003 h 493047"/>
                    <a:gd name="connsiteX26" fmla="*/ 1191077 w 1204329"/>
                    <a:gd name="connsiteY26" fmla="*/ 320768 h 493047"/>
                    <a:gd name="connsiteX27" fmla="*/ 1164572 w 1204329"/>
                    <a:gd name="connsiteY27" fmla="*/ 347273 h 493047"/>
                    <a:gd name="connsiteX28" fmla="*/ 1098311 w 1204329"/>
                    <a:gd name="connsiteY28" fmla="*/ 334021 h 493047"/>
                    <a:gd name="connsiteX29" fmla="*/ 1018798 w 1204329"/>
                    <a:gd name="connsiteY29" fmla="*/ 307516 h 493047"/>
                    <a:gd name="connsiteX30" fmla="*/ 979042 w 1204329"/>
                    <a:gd name="connsiteY30" fmla="*/ 281012 h 493047"/>
                    <a:gd name="connsiteX31" fmla="*/ 939285 w 1204329"/>
                    <a:gd name="connsiteY31" fmla="*/ 267760 h 493047"/>
                    <a:gd name="connsiteX32" fmla="*/ 912781 w 1204329"/>
                    <a:gd name="connsiteY32" fmla="*/ 241255 h 493047"/>
                    <a:gd name="connsiteX33" fmla="*/ 873024 w 1204329"/>
                    <a:gd name="connsiteY33" fmla="*/ 228003 h 493047"/>
                    <a:gd name="connsiteX34" fmla="*/ 727250 w 1204329"/>
                    <a:gd name="connsiteY34" fmla="*/ 201499 h 493047"/>
                    <a:gd name="connsiteX35" fmla="*/ 674242 w 1204329"/>
                    <a:gd name="connsiteY35" fmla="*/ 188247 h 493047"/>
                    <a:gd name="connsiteX36" fmla="*/ 581477 w 1204329"/>
                    <a:gd name="connsiteY36" fmla="*/ 201499 h 493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1204329" h="493047">
                      <a:moveTo>
                        <a:pt x="700746" y="188247"/>
                      </a:moveTo>
                      <a:cubicBezTo>
                        <a:pt x="643320" y="192664"/>
                        <a:pt x="585359" y="192516"/>
                        <a:pt x="528468" y="201499"/>
                      </a:cubicBezTo>
                      <a:cubicBezTo>
                        <a:pt x="500872" y="205856"/>
                        <a:pt x="448955" y="228003"/>
                        <a:pt x="448955" y="228003"/>
                      </a:cubicBezTo>
                      <a:cubicBezTo>
                        <a:pt x="422451" y="245673"/>
                        <a:pt x="391967" y="258488"/>
                        <a:pt x="369442" y="281012"/>
                      </a:cubicBezTo>
                      <a:cubicBezTo>
                        <a:pt x="331675" y="318778"/>
                        <a:pt x="353333" y="300585"/>
                        <a:pt x="303181" y="334021"/>
                      </a:cubicBezTo>
                      <a:cubicBezTo>
                        <a:pt x="257744" y="402177"/>
                        <a:pt x="300028" y="349795"/>
                        <a:pt x="236920" y="400281"/>
                      </a:cubicBezTo>
                      <a:cubicBezTo>
                        <a:pt x="184944" y="441862"/>
                        <a:pt x="239704" y="417023"/>
                        <a:pt x="170659" y="440038"/>
                      </a:cubicBezTo>
                      <a:cubicBezTo>
                        <a:pt x="157407" y="448873"/>
                        <a:pt x="145457" y="460073"/>
                        <a:pt x="130903" y="466542"/>
                      </a:cubicBezTo>
                      <a:cubicBezTo>
                        <a:pt x="105373" y="477889"/>
                        <a:pt x="51390" y="493047"/>
                        <a:pt x="51390" y="493047"/>
                      </a:cubicBezTo>
                      <a:cubicBezTo>
                        <a:pt x="-28123" y="466541"/>
                        <a:pt x="2744" y="491194"/>
                        <a:pt x="24885" y="347273"/>
                      </a:cubicBezTo>
                      <a:cubicBezTo>
                        <a:pt x="32557" y="297406"/>
                        <a:pt x="36784" y="315834"/>
                        <a:pt x="64642" y="281012"/>
                      </a:cubicBezTo>
                      <a:cubicBezTo>
                        <a:pt x="74592" y="268575"/>
                        <a:pt x="79884" y="252517"/>
                        <a:pt x="91146" y="241255"/>
                      </a:cubicBezTo>
                      <a:cubicBezTo>
                        <a:pt x="116835" y="215566"/>
                        <a:pt x="138325" y="212277"/>
                        <a:pt x="170659" y="201499"/>
                      </a:cubicBezTo>
                      <a:cubicBezTo>
                        <a:pt x="253702" y="90775"/>
                        <a:pt x="167387" y="184908"/>
                        <a:pt x="250172" y="135238"/>
                      </a:cubicBezTo>
                      <a:cubicBezTo>
                        <a:pt x="260886" y="128810"/>
                        <a:pt x="266281" y="115665"/>
                        <a:pt x="276677" y="108734"/>
                      </a:cubicBezTo>
                      <a:cubicBezTo>
                        <a:pt x="293114" y="97776"/>
                        <a:pt x="312533" y="92030"/>
                        <a:pt x="329685" y="82229"/>
                      </a:cubicBezTo>
                      <a:cubicBezTo>
                        <a:pt x="401612" y="41128"/>
                        <a:pt x="336312" y="66768"/>
                        <a:pt x="409198" y="42473"/>
                      </a:cubicBezTo>
                      <a:cubicBezTo>
                        <a:pt x="422450" y="33638"/>
                        <a:pt x="434042" y="21561"/>
                        <a:pt x="448955" y="15968"/>
                      </a:cubicBezTo>
                      <a:cubicBezTo>
                        <a:pt x="543325" y="-19421"/>
                        <a:pt x="783320" y="14902"/>
                        <a:pt x="806764" y="15968"/>
                      </a:cubicBezTo>
                      <a:cubicBezTo>
                        <a:pt x="844585" y="23533"/>
                        <a:pt x="888610" y="31246"/>
                        <a:pt x="926033" y="42473"/>
                      </a:cubicBezTo>
                      <a:cubicBezTo>
                        <a:pt x="952793" y="50501"/>
                        <a:pt x="982300" y="53480"/>
                        <a:pt x="1005546" y="68977"/>
                      </a:cubicBezTo>
                      <a:cubicBezTo>
                        <a:pt x="1018798" y="77812"/>
                        <a:pt x="1032866" y="85531"/>
                        <a:pt x="1045303" y="95481"/>
                      </a:cubicBezTo>
                      <a:cubicBezTo>
                        <a:pt x="1055059" y="103286"/>
                        <a:pt x="1061093" y="115558"/>
                        <a:pt x="1071807" y="121986"/>
                      </a:cubicBezTo>
                      <a:cubicBezTo>
                        <a:pt x="1083785" y="129173"/>
                        <a:pt x="1098312" y="130821"/>
                        <a:pt x="1111564" y="135238"/>
                      </a:cubicBezTo>
                      <a:cubicBezTo>
                        <a:pt x="1124816" y="144073"/>
                        <a:pt x="1138883" y="151792"/>
                        <a:pt x="1151320" y="161742"/>
                      </a:cubicBezTo>
                      <a:cubicBezTo>
                        <a:pt x="1178293" y="183321"/>
                        <a:pt x="1184651" y="198487"/>
                        <a:pt x="1204329" y="228003"/>
                      </a:cubicBezTo>
                      <a:cubicBezTo>
                        <a:pt x="1199912" y="258925"/>
                        <a:pt x="1200955" y="291135"/>
                        <a:pt x="1191077" y="320768"/>
                      </a:cubicBezTo>
                      <a:cubicBezTo>
                        <a:pt x="1187126" y="332621"/>
                        <a:pt x="1176941" y="345506"/>
                        <a:pt x="1164572" y="347273"/>
                      </a:cubicBezTo>
                      <a:cubicBezTo>
                        <a:pt x="1142274" y="350459"/>
                        <a:pt x="1120042" y="339948"/>
                        <a:pt x="1098311" y="334021"/>
                      </a:cubicBezTo>
                      <a:cubicBezTo>
                        <a:pt x="1071357" y="326670"/>
                        <a:pt x="1018798" y="307516"/>
                        <a:pt x="1018798" y="307516"/>
                      </a:cubicBezTo>
                      <a:cubicBezTo>
                        <a:pt x="1005546" y="298681"/>
                        <a:pt x="993288" y="288135"/>
                        <a:pt x="979042" y="281012"/>
                      </a:cubicBezTo>
                      <a:cubicBezTo>
                        <a:pt x="966548" y="274765"/>
                        <a:pt x="951263" y="274947"/>
                        <a:pt x="939285" y="267760"/>
                      </a:cubicBezTo>
                      <a:cubicBezTo>
                        <a:pt x="928571" y="261332"/>
                        <a:pt x="923495" y="247683"/>
                        <a:pt x="912781" y="241255"/>
                      </a:cubicBezTo>
                      <a:cubicBezTo>
                        <a:pt x="900803" y="234068"/>
                        <a:pt x="886456" y="231841"/>
                        <a:pt x="873024" y="228003"/>
                      </a:cubicBezTo>
                      <a:cubicBezTo>
                        <a:pt x="794122" y="205460"/>
                        <a:pt x="830484" y="220269"/>
                        <a:pt x="727250" y="201499"/>
                      </a:cubicBezTo>
                      <a:cubicBezTo>
                        <a:pt x="709331" y="198241"/>
                        <a:pt x="691911" y="192664"/>
                        <a:pt x="674242" y="188247"/>
                      </a:cubicBezTo>
                      <a:cubicBezTo>
                        <a:pt x="590372" y="202225"/>
                        <a:pt x="621599" y="201499"/>
                        <a:pt x="581477" y="201499"/>
                      </a:cubicBezTo>
                    </a:path>
                  </a:pathLst>
                </a:custGeom>
                <a:solidFill>
                  <a:srgbClr val="FF66F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1015" name="フリーフォーム 1014"/>
                <p:cNvSpPr/>
                <p:nvPr/>
              </p:nvSpPr>
              <p:spPr>
                <a:xfrm>
                  <a:off x="4122235" y="3844323"/>
                  <a:ext cx="1204329" cy="493047"/>
                </a:xfrm>
                <a:custGeom>
                  <a:avLst/>
                  <a:gdLst>
                    <a:gd name="connsiteX0" fmla="*/ 700746 w 1204329"/>
                    <a:gd name="connsiteY0" fmla="*/ 188247 h 493047"/>
                    <a:gd name="connsiteX1" fmla="*/ 528468 w 1204329"/>
                    <a:gd name="connsiteY1" fmla="*/ 201499 h 493047"/>
                    <a:gd name="connsiteX2" fmla="*/ 448955 w 1204329"/>
                    <a:gd name="connsiteY2" fmla="*/ 228003 h 493047"/>
                    <a:gd name="connsiteX3" fmla="*/ 369442 w 1204329"/>
                    <a:gd name="connsiteY3" fmla="*/ 281012 h 493047"/>
                    <a:gd name="connsiteX4" fmla="*/ 303181 w 1204329"/>
                    <a:gd name="connsiteY4" fmla="*/ 334021 h 493047"/>
                    <a:gd name="connsiteX5" fmla="*/ 236920 w 1204329"/>
                    <a:gd name="connsiteY5" fmla="*/ 400281 h 493047"/>
                    <a:gd name="connsiteX6" fmla="*/ 170659 w 1204329"/>
                    <a:gd name="connsiteY6" fmla="*/ 440038 h 493047"/>
                    <a:gd name="connsiteX7" fmla="*/ 130903 w 1204329"/>
                    <a:gd name="connsiteY7" fmla="*/ 466542 h 493047"/>
                    <a:gd name="connsiteX8" fmla="*/ 51390 w 1204329"/>
                    <a:gd name="connsiteY8" fmla="*/ 493047 h 493047"/>
                    <a:gd name="connsiteX9" fmla="*/ 24885 w 1204329"/>
                    <a:gd name="connsiteY9" fmla="*/ 347273 h 493047"/>
                    <a:gd name="connsiteX10" fmla="*/ 64642 w 1204329"/>
                    <a:gd name="connsiteY10" fmla="*/ 281012 h 493047"/>
                    <a:gd name="connsiteX11" fmla="*/ 91146 w 1204329"/>
                    <a:gd name="connsiteY11" fmla="*/ 241255 h 493047"/>
                    <a:gd name="connsiteX12" fmla="*/ 170659 w 1204329"/>
                    <a:gd name="connsiteY12" fmla="*/ 201499 h 493047"/>
                    <a:gd name="connsiteX13" fmla="*/ 250172 w 1204329"/>
                    <a:gd name="connsiteY13" fmla="*/ 135238 h 493047"/>
                    <a:gd name="connsiteX14" fmla="*/ 276677 w 1204329"/>
                    <a:gd name="connsiteY14" fmla="*/ 108734 h 493047"/>
                    <a:gd name="connsiteX15" fmla="*/ 329685 w 1204329"/>
                    <a:gd name="connsiteY15" fmla="*/ 82229 h 493047"/>
                    <a:gd name="connsiteX16" fmla="*/ 409198 w 1204329"/>
                    <a:gd name="connsiteY16" fmla="*/ 42473 h 493047"/>
                    <a:gd name="connsiteX17" fmla="*/ 448955 w 1204329"/>
                    <a:gd name="connsiteY17" fmla="*/ 15968 h 493047"/>
                    <a:gd name="connsiteX18" fmla="*/ 806764 w 1204329"/>
                    <a:gd name="connsiteY18" fmla="*/ 15968 h 493047"/>
                    <a:gd name="connsiteX19" fmla="*/ 926033 w 1204329"/>
                    <a:gd name="connsiteY19" fmla="*/ 42473 h 493047"/>
                    <a:gd name="connsiteX20" fmla="*/ 1005546 w 1204329"/>
                    <a:gd name="connsiteY20" fmla="*/ 68977 h 493047"/>
                    <a:gd name="connsiteX21" fmla="*/ 1045303 w 1204329"/>
                    <a:gd name="connsiteY21" fmla="*/ 95481 h 493047"/>
                    <a:gd name="connsiteX22" fmla="*/ 1071807 w 1204329"/>
                    <a:gd name="connsiteY22" fmla="*/ 121986 h 493047"/>
                    <a:gd name="connsiteX23" fmla="*/ 1111564 w 1204329"/>
                    <a:gd name="connsiteY23" fmla="*/ 135238 h 493047"/>
                    <a:gd name="connsiteX24" fmla="*/ 1151320 w 1204329"/>
                    <a:gd name="connsiteY24" fmla="*/ 161742 h 493047"/>
                    <a:gd name="connsiteX25" fmla="*/ 1204329 w 1204329"/>
                    <a:gd name="connsiteY25" fmla="*/ 228003 h 493047"/>
                    <a:gd name="connsiteX26" fmla="*/ 1191077 w 1204329"/>
                    <a:gd name="connsiteY26" fmla="*/ 320768 h 493047"/>
                    <a:gd name="connsiteX27" fmla="*/ 1164572 w 1204329"/>
                    <a:gd name="connsiteY27" fmla="*/ 347273 h 493047"/>
                    <a:gd name="connsiteX28" fmla="*/ 1098311 w 1204329"/>
                    <a:gd name="connsiteY28" fmla="*/ 334021 h 493047"/>
                    <a:gd name="connsiteX29" fmla="*/ 1018798 w 1204329"/>
                    <a:gd name="connsiteY29" fmla="*/ 307516 h 493047"/>
                    <a:gd name="connsiteX30" fmla="*/ 979042 w 1204329"/>
                    <a:gd name="connsiteY30" fmla="*/ 281012 h 493047"/>
                    <a:gd name="connsiteX31" fmla="*/ 939285 w 1204329"/>
                    <a:gd name="connsiteY31" fmla="*/ 267760 h 493047"/>
                    <a:gd name="connsiteX32" fmla="*/ 912781 w 1204329"/>
                    <a:gd name="connsiteY32" fmla="*/ 241255 h 493047"/>
                    <a:gd name="connsiteX33" fmla="*/ 873024 w 1204329"/>
                    <a:gd name="connsiteY33" fmla="*/ 228003 h 493047"/>
                    <a:gd name="connsiteX34" fmla="*/ 727250 w 1204329"/>
                    <a:gd name="connsiteY34" fmla="*/ 201499 h 493047"/>
                    <a:gd name="connsiteX35" fmla="*/ 674242 w 1204329"/>
                    <a:gd name="connsiteY35" fmla="*/ 188247 h 493047"/>
                    <a:gd name="connsiteX36" fmla="*/ 581477 w 1204329"/>
                    <a:gd name="connsiteY36" fmla="*/ 201499 h 493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1204329" h="493047">
                      <a:moveTo>
                        <a:pt x="700746" y="188247"/>
                      </a:moveTo>
                      <a:cubicBezTo>
                        <a:pt x="643320" y="192664"/>
                        <a:pt x="585359" y="192516"/>
                        <a:pt x="528468" y="201499"/>
                      </a:cubicBezTo>
                      <a:cubicBezTo>
                        <a:pt x="500872" y="205856"/>
                        <a:pt x="448955" y="228003"/>
                        <a:pt x="448955" y="228003"/>
                      </a:cubicBezTo>
                      <a:cubicBezTo>
                        <a:pt x="422451" y="245673"/>
                        <a:pt x="391967" y="258488"/>
                        <a:pt x="369442" y="281012"/>
                      </a:cubicBezTo>
                      <a:cubicBezTo>
                        <a:pt x="331675" y="318778"/>
                        <a:pt x="353333" y="300585"/>
                        <a:pt x="303181" y="334021"/>
                      </a:cubicBezTo>
                      <a:cubicBezTo>
                        <a:pt x="257744" y="402177"/>
                        <a:pt x="300028" y="349795"/>
                        <a:pt x="236920" y="400281"/>
                      </a:cubicBezTo>
                      <a:cubicBezTo>
                        <a:pt x="184944" y="441862"/>
                        <a:pt x="239704" y="417023"/>
                        <a:pt x="170659" y="440038"/>
                      </a:cubicBezTo>
                      <a:cubicBezTo>
                        <a:pt x="157407" y="448873"/>
                        <a:pt x="145457" y="460073"/>
                        <a:pt x="130903" y="466542"/>
                      </a:cubicBezTo>
                      <a:cubicBezTo>
                        <a:pt x="105373" y="477889"/>
                        <a:pt x="51390" y="493047"/>
                        <a:pt x="51390" y="493047"/>
                      </a:cubicBezTo>
                      <a:cubicBezTo>
                        <a:pt x="-28123" y="466541"/>
                        <a:pt x="2744" y="491194"/>
                        <a:pt x="24885" y="347273"/>
                      </a:cubicBezTo>
                      <a:cubicBezTo>
                        <a:pt x="32557" y="297406"/>
                        <a:pt x="36784" y="315834"/>
                        <a:pt x="64642" y="281012"/>
                      </a:cubicBezTo>
                      <a:cubicBezTo>
                        <a:pt x="74592" y="268575"/>
                        <a:pt x="79884" y="252517"/>
                        <a:pt x="91146" y="241255"/>
                      </a:cubicBezTo>
                      <a:cubicBezTo>
                        <a:pt x="116835" y="215566"/>
                        <a:pt x="138325" y="212277"/>
                        <a:pt x="170659" y="201499"/>
                      </a:cubicBezTo>
                      <a:cubicBezTo>
                        <a:pt x="253702" y="90775"/>
                        <a:pt x="167387" y="184908"/>
                        <a:pt x="250172" y="135238"/>
                      </a:cubicBezTo>
                      <a:cubicBezTo>
                        <a:pt x="260886" y="128810"/>
                        <a:pt x="266281" y="115665"/>
                        <a:pt x="276677" y="108734"/>
                      </a:cubicBezTo>
                      <a:cubicBezTo>
                        <a:pt x="293114" y="97776"/>
                        <a:pt x="312533" y="92030"/>
                        <a:pt x="329685" y="82229"/>
                      </a:cubicBezTo>
                      <a:cubicBezTo>
                        <a:pt x="401612" y="41128"/>
                        <a:pt x="336312" y="66768"/>
                        <a:pt x="409198" y="42473"/>
                      </a:cubicBezTo>
                      <a:cubicBezTo>
                        <a:pt x="422450" y="33638"/>
                        <a:pt x="434042" y="21561"/>
                        <a:pt x="448955" y="15968"/>
                      </a:cubicBezTo>
                      <a:cubicBezTo>
                        <a:pt x="543325" y="-19421"/>
                        <a:pt x="783320" y="14902"/>
                        <a:pt x="806764" y="15968"/>
                      </a:cubicBezTo>
                      <a:cubicBezTo>
                        <a:pt x="844585" y="23533"/>
                        <a:pt x="888610" y="31246"/>
                        <a:pt x="926033" y="42473"/>
                      </a:cubicBezTo>
                      <a:cubicBezTo>
                        <a:pt x="952793" y="50501"/>
                        <a:pt x="982300" y="53480"/>
                        <a:pt x="1005546" y="68977"/>
                      </a:cubicBezTo>
                      <a:cubicBezTo>
                        <a:pt x="1018798" y="77812"/>
                        <a:pt x="1032866" y="85531"/>
                        <a:pt x="1045303" y="95481"/>
                      </a:cubicBezTo>
                      <a:cubicBezTo>
                        <a:pt x="1055059" y="103286"/>
                        <a:pt x="1061093" y="115558"/>
                        <a:pt x="1071807" y="121986"/>
                      </a:cubicBezTo>
                      <a:cubicBezTo>
                        <a:pt x="1083785" y="129173"/>
                        <a:pt x="1098312" y="130821"/>
                        <a:pt x="1111564" y="135238"/>
                      </a:cubicBezTo>
                      <a:cubicBezTo>
                        <a:pt x="1124816" y="144073"/>
                        <a:pt x="1138883" y="151792"/>
                        <a:pt x="1151320" y="161742"/>
                      </a:cubicBezTo>
                      <a:cubicBezTo>
                        <a:pt x="1178293" y="183321"/>
                        <a:pt x="1184651" y="198487"/>
                        <a:pt x="1204329" y="228003"/>
                      </a:cubicBezTo>
                      <a:cubicBezTo>
                        <a:pt x="1199912" y="258925"/>
                        <a:pt x="1200955" y="291135"/>
                        <a:pt x="1191077" y="320768"/>
                      </a:cubicBezTo>
                      <a:cubicBezTo>
                        <a:pt x="1187126" y="332621"/>
                        <a:pt x="1176941" y="345506"/>
                        <a:pt x="1164572" y="347273"/>
                      </a:cubicBezTo>
                      <a:cubicBezTo>
                        <a:pt x="1142274" y="350459"/>
                        <a:pt x="1120042" y="339948"/>
                        <a:pt x="1098311" y="334021"/>
                      </a:cubicBezTo>
                      <a:cubicBezTo>
                        <a:pt x="1071357" y="326670"/>
                        <a:pt x="1018798" y="307516"/>
                        <a:pt x="1018798" y="307516"/>
                      </a:cubicBezTo>
                      <a:cubicBezTo>
                        <a:pt x="1005546" y="298681"/>
                        <a:pt x="993288" y="288135"/>
                        <a:pt x="979042" y="281012"/>
                      </a:cubicBezTo>
                      <a:cubicBezTo>
                        <a:pt x="966548" y="274765"/>
                        <a:pt x="951263" y="274947"/>
                        <a:pt x="939285" y="267760"/>
                      </a:cubicBezTo>
                      <a:cubicBezTo>
                        <a:pt x="928571" y="261332"/>
                        <a:pt x="923495" y="247683"/>
                        <a:pt x="912781" y="241255"/>
                      </a:cubicBezTo>
                      <a:cubicBezTo>
                        <a:pt x="900803" y="234068"/>
                        <a:pt x="886456" y="231841"/>
                        <a:pt x="873024" y="228003"/>
                      </a:cubicBezTo>
                      <a:cubicBezTo>
                        <a:pt x="794122" y="205460"/>
                        <a:pt x="830484" y="220269"/>
                        <a:pt x="727250" y="201499"/>
                      </a:cubicBezTo>
                      <a:cubicBezTo>
                        <a:pt x="709331" y="198241"/>
                        <a:pt x="691911" y="192664"/>
                        <a:pt x="674242" y="188247"/>
                      </a:cubicBezTo>
                      <a:cubicBezTo>
                        <a:pt x="590372" y="202225"/>
                        <a:pt x="621599" y="201499"/>
                        <a:pt x="581477" y="201499"/>
                      </a:cubicBezTo>
                    </a:path>
                  </a:pathLst>
                </a:custGeom>
                <a:solidFill>
                  <a:srgbClr val="FF66F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</p:grpSp>
          <p:sp>
            <p:nvSpPr>
              <p:cNvPr id="1013" name="正方形/長方形 1012"/>
              <p:cNvSpPr/>
              <p:nvPr/>
            </p:nvSpPr>
            <p:spPr>
              <a:xfrm>
                <a:off x="3211081" y="1525873"/>
                <a:ext cx="3110384" cy="1353091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ja-JP" altLang="en-US" sz="2000" b="0" cap="none" spc="0" dirty="0" smtClean="0">
                    <a:ln w="18415" cmpd="sng">
                      <a:solidFill>
                        <a:sysClr val="windowText" lastClr="000000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</a:rPr>
                  <a:t>もんだい</a:t>
                </a:r>
                <a:endParaRPr lang="ja-JP" altLang="en-US" sz="2000" b="0" cap="none" spc="0" dirty="0">
                  <a:ln w="18415" cmpd="sng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790" name="グループ化 789"/>
            <p:cNvGrpSpPr/>
            <p:nvPr/>
          </p:nvGrpSpPr>
          <p:grpSpPr>
            <a:xfrm>
              <a:off x="5436096" y="240208"/>
              <a:ext cx="1455374" cy="1384722"/>
              <a:chOff x="2744777" y="1484784"/>
              <a:chExt cx="4050390" cy="4682851"/>
            </a:xfrm>
          </p:grpSpPr>
          <p:grpSp>
            <p:nvGrpSpPr>
              <p:cNvPr id="999" name="グループ化 998"/>
              <p:cNvGrpSpPr/>
              <p:nvPr/>
            </p:nvGrpSpPr>
            <p:grpSpPr>
              <a:xfrm>
                <a:off x="2744777" y="1484784"/>
                <a:ext cx="4050390" cy="4682851"/>
                <a:chOff x="2668961" y="1844824"/>
                <a:chExt cx="4050390" cy="4682851"/>
              </a:xfrm>
            </p:grpSpPr>
            <p:sp>
              <p:nvSpPr>
                <p:cNvPr id="1004" name="フリーフォーム 1003"/>
                <p:cNvSpPr/>
                <p:nvPr/>
              </p:nvSpPr>
              <p:spPr>
                <a:xfrm>
                  <a:off x="2668961" y="1844824"/>
                  <a:ext cx="4050390" cy="4682851"/>
                </a:xfrm>
                <a:custGeom>
                  <a:avLst/>
                  <a:gdLst>
                    <a:gd name="connsiteX0" fmla="*/ 1277497 w 4050390"/>
                    <a:gd name="connsiteY0" fmla="*/ 35515 h 4334120"/>
                    <a:gd name="connsiteX1" fmla="*/ 747410 w 4050390"/>
                    <a:gd name="connsiteY1" fmla="*/ 287306 h 4334120"/>
                    <a:gd name="connsiteX2" fmla="*/ 349845 w 4050390"/>
                    <a:gd name="connsiteY2" fmla="*/ 936663 h 4334120"/>
                    <a:gd name="connsiteX3" fmla="*/ 190819 w 4050390"/>
                    <a:gd name="connsiteY3" fmla="*/ 2672698 h 4334120"/>
                    <a:gd name="connsiteX4" fmla="*/ 204071 w 4050390"/>
                    <a:gd name="connsiteY4" fmla="*/ 4209950 h 4334120"/>
                    <a:gd name="connsiteX5" fmla="*/ 270332 w 4050390"/>
                    <a:gd name="connsiteY5" fmla="*/ 4249706 h 4334120"/>
                    <a:gd name="connsiteX6" fmla="*/ 3649637 w 4050390"/>
                    <a:gd name="connsiteY6" fmla="*/ 4302715 h 4334120"/>
                    <a:gd name="connsiteX7" fmla="*/ 4020697 w 4050390"/>
                    <a:gd name="connsiteY7" fmla="*/ 4249706 h 4334120"/>
                    <a:gd name="connsiteX8" fmla="*/ 3967689 w 4050390"/>
                    <a:gd name="connsiteY8" fmla="*/ 4156941 h 4334120"/>
                    <a:gd name="connsiteX9" fmla="*/ 3914680 w 4050390"/>
                    <a:gd name="connsiteY9" fmla="*/ 2526924 h 4334120"/>
                    <a:gd name="connsiteX10" fmla="*/ 3768906 w 4050390"/>
                    <a:gd name="connsiteY10" fmla="*/ 578854 h 4334120"/>
                    <a:gd name="connsiteX11" fmla="*/ 2152141 w 4050390"/>
                    <a:gd name="connsiteY11" fmla="*/ 22263 h 4334120"/>
                    <a:gd name="connsiteX12" fmla="*/ 1065463 w 4050390"/>
                    <a:gd name="connsiteY12" fmla="*/ 101776 h 4334120"/>
                    <a:gd name="connsiteX13" fmla="*/ 1065463 w 4050390"/>
                    <a:gd name="connsiteY13" fmla="*/ 101776 h 43341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4050390" h="4334120">
                      <a:moveTo>
                        <a:pt x="1277497" y="35515"/>
                      </a:moveTo>
                      <a:cubicBezTo>
                        <a:pt x="1089758" y="86315"/>
                        <a:pt x="902019" y="137115"/>
                        <a:pt x="747410" y="287306"/>
                      </a:cubicBezTo>
                      <a:cubicBezTo>
                        <a:pt x="592801" y="437497"/>
                        <a:pt x="442610" y="539098"/>
                        <a:pt x="349845" y="936663"/>
                      </a:cubicBezTo>
                      <a:cubicBezTo>
                        <a:pt x="257080" y="1334228"/>
                        <a:pt x="215115" y="2127150"/>
                        <a:pt x="190819" y="2672698"/>
                      </a:cubicBezTo>
                      <a:cubicBezTo>
                        <a:pt x="166523" y="3218246"/>
                        <a:pt x="190819" y="3947115"/>
                        <a:pt x="204071" y="4209950"/>
                      </a:cubicBezTo>
                      <a:cubicBezTo>
                        <a:pt x="217323" y="4472785"/>
                        <a:pt x="-303929" y="4234245"/>
                        <a:pt x="270332" y="4249706"/>
                      </a:cubicBezTo>
                      <a:cubicBezTo>
                        <a:pt x="844593" y="4265167"/>
                        <a:pt x="3024576" y="4302715"/>
                        <a:pt x="3649637" y="4302715"/>
                      </a:cubicBezTo>
                      <a:cubicBezTo>
                        <a:pt x="4274698" y="4302715"/>
                        <a:pt x="3967688" y="4274002"/>
                        <a:pt x="4020697" y="4249706"/>
                      </a:cubicBezTo>
                      <a:cubicBezTo>
                        <a:pt x="4073706" y="4225410"/>
                        <a:pt x="3985359" y="4444071"/>
                        <a:pt x="3967689" y="4156941"/>
                      </a:cubicBezTo>
                      <a:cubicBezTo>
                        <a:pt x="3950020" y="3869811"/>
                        <a:pt x="3947811" y="3123272"/>
                        <a:pt x="3914680" y="2526924"/>
                      </a:cubicBezTo>
                      <a:cubicBezTo>
                        <a:pt x="3881550" y="1930576"/>
                        <a:pt x="4062663" y="996298"/>
                        <a:pt x="3768906" y="578854"/>
                      </a:cubicBezTo>
                      <a:cubicBezTo>
                        <a:pt x="3475150" y="161411"/>
                        <a:pt x="2602715" y="101776"/>
                        <a:pt x="2152141" y="22263"/>
                      </a:cubicBezTo>
                      <a:cubicBezTo>
                        <a:pt x="1701567" y="-57250"/>
                        <a:pt x="1065463" y="101776"/>
                        <a:pt x="1065463" y="101776"/>
                      </a:cubicBezTo>
                      <a:lnTo>
                        <a:pt x="1065463" y="101776"/>
                      </a:lnTo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1005" name="円/楕円 1004"/>
                <p:cNvSpPr/>
                <p:nvPr/>
              </p:nvSpPr>
              <p:spPr>
                <a:xfrm>
                  <a:off x="3539968" y="2708920"/>
                  <a:ext cx="864096" cy="864096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1006" name="弦 1005"/>
                <p:cNvSpPr/>
                <p:nvPr/>
              </p:nvSpPr>
              <p:spPr>
                <a:xfrm rot="17413514">
                  <a:off x="3511875" y="2740803"/>
                  <a:ext cx="863204" cy="848977"/>
                </a:xfrm>
                <a:prstGeom prst="chord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1007" name="円/楕円 1006"/>
                <p:cNvSpPr/>
                <p:nvPr/>
              </p:nvSpPr>
              <p:spPr>
                <a:xfrm>
                  <a:off x="4913988" y="2708920"/>
                  <a:ext cx="864096" cy="864096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1008" name="弦 1007"/>
                <p:cNvSpPr/>
                <p:nvPr/>
              </p:nvSpPr>
              <p:spPr>
                <a:xfrm rot="17413514">
                  <a:off x="4885895" y="2740803"/>
                  <a:ext cx="863204" cy="848977"/>
                </a:xfrm>
                <a:prstGeom prst="chord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1009" name="円/楕円 1008"/>
                <p:cNvSpPr/>
                <p:nvPr/>
              </p:nvSpPr>
              <p:spPr>
                <a:xfrm>
                  <a:off x="3779912" y="2996952"/>
                  <a:ext cx="360040" cy="28803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1010" name="円/楕円 1009"/>
                <p:cNvSpPr/>
                <p:nvPr/>
              </p:nvSpPr>
              <p:spPr>
                <a:xfrm>
                  <a:off x="5137477" y="3021275"/>
                  <a:ext cx="360040" cy="28803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</p:grpSp>
          <p:grpSp>
            <p:nvGrpSpPr>
              <p:cNvPr id="1000" name="グループ化 999"/>
              <p:cNvGrpSpPr/>
              <p:nvPr/>
            </p:nvGrpSpPr>
            <p:grpSpPr>
              <a:xfrm>
                <a:off x="4333282" y="3948385"/>
                <a:ext cx="880011" cy="701173"/>
                <a:chOff x="4109793" y="3844323"/>
                <a:chExt cx="1216771" cy="701173"/>
              </a:xfrm>
            </p:grpSpPr>
            <p:sp>
              <p:nvSpPr>
                <p:cNvPr id="1002" name="フリーフォーム 1001"/>
                <p:cNvSpPr/>
                <p:nvPr/>
              </p:nvSpPr>
              <p:spPr>
                <a:xfrm>
                  <a:off x="4109793" y="4052449"/>
                  <a:ext cx="1204329" cy="493047"/>
                </a:xfrm>
                <a:custGeom>
                  <a:avLst/>
                  <a:gdLst>
                    <a:gd name="connsiteX0" fmla="*/ 700746 w 1204329"/>
                    <a:gd name="connsiteY0" fmla="*/ 188247 h 493047"/>
                    <a:gd name="connsiteX1" fmla="*/ 528468 w 1204329"/>
                    <a:gd name="connsiteY1" fmla="*/ 201499 h 493047"/>
                    <a:gd name="connsiteX2" fmla="*/ 448955 w 1204329"/>
                    <a:gd name="connsiteY2" fmla="*/ 228003 h 493047"/>
                    <a:gd name="connsiteX3" fmla="*/ 369442 w 1204329"/>
                    <a:gd name="connsiteY3" fmla="*/ 281012 h 493047"/>
                    <a:gd name="connsiteX4" fmla="*/ 303181 w 1204329"/>
                    <a:gd name="connsiteY4" fmla="*/ 334021 h 493047"/>
                    <a:gd name="connsiteX5" fmla="*/ 236920 w 1204329"/>
                    <a:gd name="connsiteY5" fmla="*/ 400281 h 493047"/>
                    <a:gd name="connsiteX6" fmla="*/ 170659 w 1204329"/>
                    <a:gd name="connsiteY6" fmla="*/ 440038 h 493047"/>
                    <a:gd name="connsiteX7" fmla="*/ 130903 w 1204329"/>
                    <a:gd name="connsiteY7" fmla="*/ 466542 h 493047"/>
                    <a:gd name="connsiteX8" fmla="*/ 51390 w 1204329"/>
                    <a:gd name="connsiteY8" fmla="*/ 493047 h 493047"/>
                    <a:gd name="connsiteX9" fmla="*/ 24885 w 1204329"/>
                    <a:gd name="connsiteY9" fmla="*/ 347273 h 493047"/>
                    <a:gd name="connsiteX10" fmla="*/ 64642 w 1204329"/>
                    <a:gd name="connsiteY10" fmla="*/ 281012 h 493047"/>
                    <a:gd name="connsiteX11" fmla="*/ 91146 w 1204329"/>
                    <a:gd name="connsiteY11" fmla="*/ 241255 h 493047"/>
                    <a:gd name="connsiteX12" fmla="*/ 170659 w 1204329"/>
                    <a:gd name="connsiteY12" fmla="*/ 201499 h 493047"/>
                    <a:gd name="connsiteX13" fmla="*/ 250172 w 1204329"/>
                    <a:gd name="connsiteY13" fmla="*/ 135238 h 493047"/>
                    <a:gd name="connsiteX14" fmla="*/ 276677 w 1204329"/>
                    <a:gd name="connsiteY14" fmla="*/ 108734 h 493047"/>
                    <a:gd name="connsiteX15" fmla="*/ 329685 w 1204329"/>
                    <a:gd name="connsiteY15" fmla="*/ 82229 h 493047"/>
                    <a:gd name="connsiteX16" fmla="*/ 409198 w 1204329"/>
                    <a:gd name="connsiteY16" fmla="*/ 42473 h 493047"/>
                    <a:gd name="connsiteX17" fmla="*/ 448955 w 1204329"/>
                    <a:gd name="connsiteY17" fmla="*/ 15968 h 493047"/>
                    <a:gd name="connsiteX18" fmla="*/ 806764 w 1204329"/>
                    <a:gd name="connsiteY18" fmla="*/ 15968 h 493047"/>
                    <a:gd name="connsiteX19" fmla="*/ 926033 w 1204329"/>
                    <a:gd name="connsiteY19" fmla="*/ 42473 h 493047"/>
                    <a:gd name="connsiteX20" fmla="*/ 1005546 w 1204329"/>
                    <a:gd name="connsiteY20" fmla="*/ 68977 h 493047"/>
                    <a:gd name="connsiteX21" fmla="*/ 1045303 w 1204329"/>
                    <a:gd name="connsiteY21" fmla="*/ 95481 h 493047"/>
                    <a:gd name="connsiteX22" fmla="*/ 1071807 w 1204329"/>
                    <a:gd name="connsiteY22" fmla="*/ 121986 h 493047"/>
                    <a:gd name="connsiteX23" fmla="*/ 1111564 w 1204329"/>
                    <a:gd name="connsiteY23" fmla="*/ 135238 h 493047"/>
                    <a:gd name="connsiteX24" fmla="*/ 1151320 w 1204329"/>
                    <a:gd name="connsiteY24" fmla="*/ 161742 h 493047"/>
                    <a:gd name="connsiteX25" fmla="*/ 1204329 w 1204329"/>
                    <a:gd name="connsiteY25" fmla="*/ 228003 h 493047"/>
                    <a:gd name="connsiteX26" fmla="*/ 1191077 w 1204329"/>
                    <a:gd name="connsiteY26" fmla="*/ 320768 h 493047"/>
                    <a:gd name="connsiteX27" fmla="*/ 1164572 w 1204329"/>
                    <a:gd name="connsiteY27" fmla="*/ 347273 h 493047"/>
                    <a:gd name="connsiteX28" fmla="*/ 1098311 w 1204329"/>
                    <a:gd name="connsiteY28" fmla="*/ 334021 h 493047"/>
                    <a:gd name="connsiteX29" fmla="*/ 1018798 w 1204329"/>
                    <a:gd name="connsiteY29" fmla="*/ 307516 h 493047"/>
                    <a:gd name="connsiteX30" fmla="*/ 979042 w 1204329"/>
                    <a:gd name="connsiteY30" fmla="*/ 281012 h 493047"/>
                    <a:gd name="connsiteX31" fmla="*/ 939285 w 1204329"/>
                    <a:gd name="connsiteY31" fmla="*/ 267760 h 493047"/>
                    <a:gd name="connsiteX32" fmla="*/ 912781 w 1204329"/>
                    <a:gd name="connsiteY32" fmla="*/ 241255 h 493047"/>
                    <a:gd name="connsiteX33" fmla="*/ 873024 w 1204329"/>
                    <a:gd name="connsiteY33" fmla="*/ 228003 h 493047"/>
                    <a:gd name="connsiteX34" fmla="*/ 727250 w 1204329"/>
                    <a:gd name="connsiteY34" fmla="*/ 201499 h 493047"/>
                    <a:gd name="connsiteX35" fmla="*/ 674242 w 1204329"/>
                    <a:gd name="connsiteY35" fmla="*/ 188247 h 493047"/>
                    <a:gd name="connsiteX36" fmla="*/ 581477 w 1204329"/>
                    <a:gd name="connsiteY36" fmla="*/ 201499 h 493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1204329" h="493047">
                      <a:moveTo>
                        <a:pt x="700746" y="188247"/>
                      </a:moveTo>
                      <a:cubicBezTo>
                        <a:pt x="643320" y="192664"/>
                        <a:pt x="585359" y="192516"/>
                        <a:pt x="528468" y="201499"/>
                      </a:cubicBezTo>
                      <a:cubicBezTo>
                        <a:pt x="500872" y="205856"/>
                        <a:pt x="448955" y="228003"/>
                        <a:pt x="448955" y="228003"/>
                      </a:cubicBezTo>
                      <a:cubicBezTo>
                        <a:pt x="422451" y="245673"/>
                        <a:pt x="391967" y="258488"/>
                        <a:pt x="369442" y="281012"/>
                      </a:cubicBezTo>
                      <a:cubicBezTo>
                        <a:pt x="331675" y="318778"/>
                        <a:pt x="353333" y="300585"/>
                        <a:pt x="303181" y="334021"/>
                      </a:cubicBezTo>
                      <a:cubicBezTo>
                        <a:pt x="257744" y="402177"/>
                        <a:pt x="300028" y="349795"/>
                        <a:pt x="236920" y="400281"/>
                      </a:cubicBezTo>
                      <a:cubicBezTo>
                        <a:pt x="184944" y="441862"/>
                        <a:pt x="239704" y="417023"/>
                        <a:pt x="170659" y="440038"/>
                      </a:cubicBezTo>
                      <a:cubicBezTo>
                        <a:pt x="157407" y="448873"/>
                        <a:pt x="145457" y="460073"/>
                        <a:pt x="130903" y="466542"/>
                      </a:cubicBezTo>
                      <a:cubicBezTo>
                        <a:pt x="105373" y="477889"/>
                        <a:pt x="51390" y="493047"/>
                        <a:pt x="51390" y="493047"/>
                      </a:cubicBezTo>
                      <a:cubicBezTo>
                        <a:pt x="-28123" y="466541"/>
                        <a:pt x="2744" y="491194"/>
                        <a:pt x="24885" y="347273"/>
                      </a:cubicBezTo>
                      <a:cubicBezTo>
                        <a:pt x="32557" y="297406"/>
                        <a:pt x="36784" y="315834"/>
                        <a:pt x="64642" y="281012"/>
                      </a:cubicBezTo>
                      <a:cubicBezTo>
                        <a:pt x="74592" y="268575"/>
                        <a:pt x="79884" y="252517"/>
                        <a:pt x="91146" y="241255"/>
                      </a:cubicBezTo>
                      <a:cubicBezTo>
                        <a:pt x="116835" y="215566"/>
                        <a:pt x="138325" y="212277"/>
                        <a:pt x="170659" y="201499"/>
                      </a:cubicBezTo>
                      <a:cubicBezTo>
                        <a:pt x="253702" y="90775"/>
                        <a:pt x="167387" y="184908"/>
                        <a:pt x="250172" y="135238"/>
                      </a:cubicBezTo>
                      <a:cubicBezTo>
                        <a:pt x="260886" y="128810"/>
                        <a:pt x="266281" y="115665"/>
                        <a:pt x="276677" y="108734"/>
                      </a:cubicBezTo>
                      <a:cubicBezTo>
                        <a:pt x="293114" y="97776"/>
                        <a:pt x="312533" y="92030"/>
                        <a:pt x="329685" y="82229"/>
                      </a:cubicBezTo>
                      <a:cubicBezTo>
                        <a:pt x="401612" y="41128"/>
                        <a:pt x="336312" y="66768"/>
                        <a:pt x="409198" y="42473"/>
                      </a:cubicBezTo>
                      <a:cubicBezTo>
                        <a:pt x="422450" y="33638"/>
                        <a:pt x="434042" y="21561"/>
                        <a:pt x="448955" y="15968"/>
                      </a:cubicBezTo>
                      <a:cubicBezTo>
                        <a:pt x="543325" y="-19421"/>
                        <a:pt x="783320" y="14902"/>
                        <a:pt x="806764" y="15968"/>
                      </a:cubicBezTo>
                      <a:cubicBezTo>
                        <a:pt x="844585" y="23533"/>
                        <a:pt x="888610" y="31246"/>
                        <a:pt x="926033" y="42473"/>
                      </a:cubicBezTo>
                      <a:cubicBezTo>
                        <a:pt x="952793" y="50501"/>
                        <a:pt x="982300" y="53480"/>
                        <a:pt x="1005546" y="68977"/>
                      </a:cubicBezTo>
                      <a:cubicBezTo>
                        <a:pt x="1018798" y="77812"/>
                        <a:pt x="1032866" y="85531"/>
                        <a:pt x="1045303" y="95481"/>
                      </a:cubicBezTo>
                      <a:cubicBezTo>
                        <a:pt x="1055059" y="103286"/>
                        <a:pt x="1061093" y="115558"/>
                        <a:pt x="1071807" y="121986"/>
                      </a:cubicBezTo>
                      <a:cubicBezTo>
                        <a:pt x="1083785" y="129173"/>
                        <a:pt x="1098312" y="130821"/>
                        <a:pt x="1111564" y="135238"/>
                      </a:cubicBezTo>
                      <a:cubicBezTo>
                        <a:pt x="1124816" y="144073"/>
                        <a:pt x="1138883" y="151792"/>
                        <a:pt x="1151320" y="161742"/>
                      </a:cubicBezTo>
                      <a:cubicBezTo>
                        <a:pt x="1178293" y="183321"/>
                        <a:pt x="1184651" y="198487"/>
                        <a:pt x="1204329" y="228003"/>
                      </a:cubicBezTo>
                      <a:cubicBezTo>
                        <a:pt x="1199912" y="258925"/>
                        <a:pt x="1200955" y="291135"/>
                        <a:pt x="1191077" y="320768"/>
                      </a:cubicBezTo>
                      <a:cubicBezTo>
                        <a:pt x="1187126" y="332621"/>
                        <a:pt x="1176941" y="345506"/>
                        <a:pt x="1164572" y="347273"/>
                      </a:cubicBezTo>
                      <a:cubicBezTo>
                        <a:pt x="1142274" y="350459"/>
                        <a:pt x="1120042" y="339948"/>
                        <a:pt x="1098311" y="334021"/>
                      </a:cubicBezTo>
                      <a:cubicBezTo>
                        <a:pt x="1071357" y="326670"/>
                        <a:pt x="1018798" y="307516"/>
                        <a:pt x="1018798" y="307516"/>
                      </a:cubicBezTo>
                      <a:cubicBezTo>
                        <a:pt x="1005546" y="298681"/>
                        <a:pt x="993288" y="288135"/>
                        <a:pt x="979042" y="281012"/>
                      </a:cubicBezTo>
                      <a:cubicBezTo>
                        <a:pt x="966548" y="274765"/>
                        <a:pt x="951263" y="274947"/>
                        <a:pt x="939285" y="267760"/>
                      </a:cubicBezTo>
                      <a:cubicBezTo>
                        <a:pt x="928571" y="261332"/>
                        <a:pt x="923495" y="247683"/>
                        <a:pt x="912781" y="241255"/>
                      </a:cubicBezTo>
                      <a:cubicBezTo>
                        <a:pt x="900803" y="234068"/>
                        <a:pt x="886456" y="231841"/>
                        <a:pt x="873024" y="228003"/>
                      </a:cubicBezTo>
                      <a:cubicBezTo>
                        <a:pt x="794122" y="205460"/>
                        <a:pt x="830484" y="220269"/>
                        <a:pt x="727250" y="201499"/>
                      </a:cubicBezTo>
                      <a:cubicBezTo>
                        <a:pt x="709331" y="198241"/>
                        <a:pt x="691911" y="192664"/>
                        <a:pt x="674242" y="188247"/>
                      </a:cubicBezTo>
                      <a:cubicBezTo>
                        <a:pt x="590372" y="202225"/>
                        <a:pt x="621599" y="201499"/>
                        <a:pt x="581477" y="201499"/>
                      </a:cubicBezTo>
                    </a:path>
                  </a:pathLst>
                </a:custGeom>
                <a:solidFill>
                  <a:srgbClr val="FF66F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1003" name="フリーフォーム 1002"/>
                <p:cNvSpPr/>
                <p:nvPr/>
              </p:nvSpPr>
              <p:spPr>
                <a:xfrm>
                  <a:off x="4122235" y="3844323"/>
                  <a:ext cx="1204329" cy="493047"/>
                </a:xfrm>
                <a:custGeom>
                  <a:avLst/>
                  <a:gdLst>
                    <a:gd name="connsiteX0" fmla="*/ 700746 w 1204329"/>
                    <a:gd name="connsiteY0" fmla="*/ 188247 h 493047"/>
                    <a:gd name="connsiteX1" fmla="*/ 528468 w 1204329"/>
                    <a:gd name="connsiteY1" fmla="*/ 201499 h 493047"/>
                    <a:gd name="connsiteX2" fmla="*/ 448955 w 1204329"/>
                    <a:gd name="connsiteY2" fmla="*/ 228003 h 493047"/>
                    <a:gd name="connsiteX3" fmla="*/ 369442 w 1204329"/>
                    <a:gd name="connsiteY3" fmla="*/ 281012 h 493047"/>
                    <a:gd name="connsiteX4" fmla="*/ 303181 w 1204329"/>
                    <a:gd name="connsiteY4" fmla="*/ 334021 h 493047"/>
                    <a:gd name="connsiteX5" fmla="*/ 236920 w 1204329"/>
                    <a:gd name="connsiteY5" fmla="*/ 400281 h 493047"/>
                    <a:gd name="connsiteX6" fmla="*/ 170659 w 1204329"/>
                    <a:gd name="connsiteY6" fmla="*/ 440038 h 493047"/>
                    <a:gd name="connsiteX7" fmla="*/ 130903 w 1204329"/>
                    <a:gd name="connsiteY7" fmla="*/ 466542 h 493047"/>
                    <a:gd name="connsiteX8" fmla="*/ 51390 w 1204329"/>
                    <a:gd name="connsiteY8" fmla="*/ 493047 h 493047"/>
                    <a:gd name="connsiteX9" fmla="*/ 24885 w 1204329"/>
                    <a:gd name="connsiteY9" fmla="*/ 347273 h 493047"/>
                    <a:gd name="connsiteX10" fmla="*/ 64642 w 1204329"/>
                    <a:gd name="connsiteY10" fmla="*/ 281012 h 493047"/>
                    <a:gd name="connsiteX11" fmla="*/ 91146 w 1204329"/>
                    <a:gd name="connsiteY11" fmla="*/ 241255 h 493047"/>
                    <a:gd name="connsiteX12" fmla="*/ 170659 w 1204329"/>
                    <a:gd name="connsiteY12" fmla="*/ 201499 h 493047"/>
                    <a:gd name="connsiteX13" fmla="*/ 250172 w 1204329"/>
                    <a:gd name="connsiteY13" fmla="*/ 135238 h 493047"/>
                    <a:gd name="connsiteX14" fmla="*/ 276677 w 1204329"/>
                    <a:gd name="connsiteY14" fmla="*/ 108734 h 493047"/>
                    <a:gd name="connsiteX15" fmla="*/ 329685 w 1204329"/>
                    <a:gd name="connsiteY15" fmla="*/ 82229 h 493047"/>
                    <a:gd name="connsiteX16" fmla="*/ 409198 w 1204329"/>
                    <a:gd name="connsiteY16" fmla="*/ 42473 h 493047"/>
                    <a:gd name="connsiteX17" fmla="*/ 448955 w 1204329"/>
                    <a:gd name="connsiteY17" fmla="*/ 15968 h 493047"/>
                    <a:gd name="connsiteX18" fmla="*/ 806764 w 1204329"/>
                    <a:gd name="connsiteY18" fmla="*/ 15968 h 493047"/>
                    <a:gd name="connsiteX19" fmla="*/ 926033 w 1204329"/>
                    <a:gd name="connsiteY19" fmla="*/ 42473 h 493047"/>
                    <a:gd name="connsiteX20" fmla="*/ 1005546 w 1204329"/>
                    <a:gd name="connsiteY20" fmla="*/ 68977 h 493047"/>
                    <a:gd name="connsiteX21" fmla="*/ 1045303 w 1204329"/>
                    <a:gd name="connsiteY21" fmla="*/ 95481 h 493047"/>
                    <a:gd name="connsiteX22" fmla="*/ 1071807 w 1204329"/>
                    <a:gd name="connsiteY22" fmla="*/ 121986 h 493047"/>
                    <a:gd name="connsiteX23" fmla="*/ 1111564 w 1204329"/>
                    <a:gd name="connsiteY23" fmla="*/ 135238 h 493047"/>
                    <a:gd name="connsiteX24" fmla="*/ 1151320 w 1204329"/>
                    <a:gd name="connsiteY24" fmla="*/ 161742 h 493047"/>
                    <a:gd name="connsiteX25" fmla="*/ 1204329 w 1204329"/>
                    <a:gd name="connsiteY25" fmla="*/ 228003 h 493047"/>
                    <a:gd name="connsiteX26" fmla="*/ 1191077 w 1204329"/>
                    <a:gd name="connsiteY26" fmla="*/ 320768 h 493047"/>
                    <a:gd name="connsiteX27" fmla="*/ 1164572 w 1204329"/>
                    <a:gd name="connsiteY27" fmla="*/ 347273 h 493047"/>
                    <a:gd name="connsiteX28" fmla="*/ 1098311 w 1204329"/>
                    <a:gd name="connsiteY28" fmla="*/ 334021 h 493047"/>
                    <a:gd name="connsiteX29" fmla="*/ 1018798 w 1204329"/>
                    <a:gd name="connsiteY29" fmla="*/ 307516 h 493047"/>
                    <a:gd name="connsiteX30" fmla="*/ 979042 w 1204329"/>
                    <a:gd name="connsiteY30" fmla="*/ 281012 h 493047"/>
                    <a:gd name="connsiteX31" fmla="*/ 939285 w 1204329"/>
                    <a:gd name="connsiteY31" fmla="*/ 267760 h 493047"/>
                    <a:gd name="connsiteX32" fmla="*/ 912781 w 1204329"/>
                    <a:gd name="connsiteY32" fmla="*/ 241255 h 493047"/>
                    <a:gd name="connsiteX33" fmla="*/ 873024 w 1204329"/>
                    <a:gd name="connsiteY33" fmla="*/ 228003 h 493047"/>
                    <a:gd name="connsiteX34" fmla="*/ 727250 w 1204329"/>
                    <a:gd name="connsiteY34" fmla="*/ 201499 h 493047"/>
                    <a:gd name="connsiteX35" fmla="*/ 674242 w 1204329"/>
                    <a:gd name="connsiteY35" fmla="*/ 188247 h 493047"/>
                    <a:gd name="connsiteX36" fmla="*/ 581477 w 1204329"/>
                    <a:gd name="connsiteY36" fmla="*/ 201499 h 493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1204329" h="493047">
                      <a:moveTo>
                        <a:pt x="700746" y="188247"/>
                      </a:moveTo>
                      <a:cubicBezTo>
                        <a:pt x="643320" y="192664"/>
                        <a:pt x="585359" y="192516"/>
                        <a:pt x="528468" y="201499"/>
                      </a:cubicBezTo>
                      <a:cubicBezTo>
                        <a:pt x="500872" y="205856"/>
                        <a:pt x="448955" y="228003"/>
                        <a:pt x="448955" y="228003"/>
                      </a:cubicBezTo>
                      <a:cubicBezTo>
                        <a:pt x="422451" y="245673"/>
                        <a:pt x="391967" y="258488"/>
                        <a:pt x="369442" y="281012"/>
                      </a:cubicBezTo>
                      <a:cubicBezTo>
                        <a:pt x="331675" y="318778"/>
                        <a:pt x="353333" y="300585"/>
                        <a:pt x="303181" y="334021"/>
                      </a:cubicBezTo>
                      <a:cubicBezTo>
                        <a:pt x="257744" y="402177"/>
                        <a:pt x="300028" y="349795"/>
                        <a:pt x="236920" y="400281"/>
                      </a:cubicBezTo>
                      <a:cubicBezTo>
                        <a:pt x="184944" y="441862"/>
                        <a:pt x="239704" y="417023"/>
                        <a:pt x="170659" y="440038"/>
                      </a:cubicBezTo>
                      <a:cubicBezTo>
                        <a:pt x="157407" y="448873"/>
                        <a:pt x="145457" y="460073"/>
                        <a:pt x="130903" y="466542"/>
                      </a:cubicBezTo>
                      <a:cubicBezTo>
                        <a:pt x="105373" y="477889"/>
                        <a:pt x="51390" y="493047"/>
                        <a:pt x="51390" y="493047"/>
                      </a:cubicBezTo>
                      <a:cubicBezTo>
                        <a:pt x="-28123" y="466541"/>
                        <a:pt x="2744" y="491194"/>
                        <a:pt x="24885" y="347273"/>
                      </a:cubicBezTo>
                      <a:cubicBezTo>
                        <a:pt x="32557" y="297406"/>
                        <a:pt x="36784" y="315834"/>
                        <a:pt x="64642" y="281012"/>
                      </a:cubicBezTo>
                      <a:cubicBezTo>
                        <a:pt x="74592" y="268575"/>
                        <a:pt x="79884" y="252517"/>
                        <a:pt x="91146" y="241255"/>
                      </a:cubicBezTo>
                      <a:cubicBezTo>
                        <a:pt x="116835" y="215566"/>
                        <a:pt x="138325" y="212277"/>
                        <a:pt x="170659" y="201499"/>
                      </a:cubicBezTo>
                      <a:cubicBezTo>
                        <a:pt x="253702" y="90775"/>
                        <a:pt x="167387" y="184908"/>
                        <a:pt x="250172" y="135238"/>
                      </a:cubicBezTo>
                      <a:cubicBezTo>
                        <a:pt x="260886" y="128810"/>
                        <a:pt x="266281" y="115665"/>
                        <a:pt x="276677" y="108734"/>
                      </a:cubicBezTo>
                      <a:cubicBezTo>
                        <a:pt x="293114" y="97776"/>
                        <a:pt x="312533" y="92030"/>
                        <a:pt x="329685" y="82229"/>
                      </a:cubicBezTo>
                      <a:cubicBezTo>
                        <a:pt x="401612" y="41128"/>
                        <a:pt x="336312" y="66768"/>
                        <a:pt x="409198" y="42473"/>
                      </a:cubicBezTo>
                      <a:cubicBezTo>
                        <a:pt x="422450" y="33638"/>
                        <a:pt x="434042" y="21561"/>
                        <a:pt x="448955" y="15968"/>
                      </a:cubicBezTo>
                      <a:cubicBezTo>
                        <a:pt x="543325" y="-19421"/>
                        <a:pt x="783320" y="14902"/>
                        <a:pt x="806764" y="15968"/>
                      </a:cubicBezTo>
                      <a:cubicBezTo>
                        <a:pt x="844585" y="23533"/>
                        <a:pt x="888610" y="31246"/>
                        <a:pt x="926033" y="42473"/>
                      </a:cubicBezTo>
                      <a:cubicBezTo>
                        <a:pt x="952793" y="50501"/>
                        <a:pt x="982300" y="53480"/>
                        <a:pt x="1005546" y="68977"/>
                      </a:cubicBezTo>
                      <a:cubicBezTo>
                        <a:pt x="1018798" y="77812"/>
                        <a:pt x="1032866" y="85531"/>
                        <a:pt x="1045303" y="95481"/>
                      </a:cubicBezTo>
                      <a:cubicBezTo>
                        <a:pt x="1055059" y="103286"/>
                        <a:pt x="1061093" y="115558"/>
                        <a:pt x="1071807" y="121986"/>
                      </a:cubicBezTo>
                      <a:cubicBezTo>
                        <a:pt x="1083785" y="129173"/>
                        <a:pt x="1098312" y="130821"/>
                        <a:pt x="1111564" y="135238"/>
                      </a:cubicBezTo>
                      <a:cubicBezTo>
                        <a:pt x="1124816" y="144073"/>
                        <a:pt x="1138883" y="151792"/>
                        <a:pt x="1151320" y="161742"/>
                      </a:cubicBezTo>
                      <a:cubicBezTo>
                        <a:pt x="1178293" y="183321"/>
                        <a:pt x="1184651" y="198487"/>
                        <a:pt x="1204329" y="228003"/>
                      </a:cubicBezTo>
                      <a:cubicBezTo>
                        <a:pt x="1199912" y="258925"/>
                        <a:pt x="1200955" y="291135"/>
                        <a:pt x="1191077" y="320768"/>
                      </a:cubicBezTo>
                      <a:cubicBezTo>
                        <a:pt x="1187126" y="332621"/>
                        <a:pt x="1176941" y="345506"/>
                        <a:pt x="1164572" y="347273"/>
                      </a:cubicBezTo>
                      <a:cubicBezTo>
                        <a:pt x="1142274" y="350459"/>
                        <a:pt x="1120042" y="339948"/>
                        <a:pt x="1098311" y="334021"/>
                      </a:cubicBezTo>
                      <a:cubicBezTo>
                        <a:pt x="1071357" y="326670"/>
                        <a:pt x="1018798" y="307516"/>
                        <a:pt x="1018798" y="307516"/>
                      </a:cubicBezTo>
                      <a:cubicBezTo>
                        <a:pt x="1005546" y="298681"/>
                        <a:pt x="993288" y="288135"/>
                        <a:pt x="979042" y="281012"/>
                      </a:cubicBezTo>
                      <a:cubicBezTo>
                        <a:pt x="966548" y="274765"/>
                        <a:pt x="951263" y="274947"/>
                        <a:pt x="939285" y="267760"/>
                      </a:cubicBezTo>
                      <a:cubicBezTo>
                        <a:pt x="928571" y="261332"/>
                        <a:pt x="923495" y="247683"/>
                        <a:pt x="912781" y="241255"/>
                      </a:cubicBezTo>
                      <a:cubicBezTo>
                        <a:pt x="900803" y="234068"/>
                        <a:pt x="886456" y="231841"/>
                        <a:pt x="873024" y="228003"/>
                      </a:cubicBezTo>
                      <a:cubicBezTo>
                        <a:pt x="794122" y="205460"/>
                        <a:pt x="830484" y="220269"/>
                        <a:pt x="727250" y="201499"/>
                      </a:cubicBezTo>
                      <a:cubicBezTo>
                        <a:pt x="709331" y="198241"/>
                        <a:pt x="691911" y="192664"/>
                        <a:pt x="674242" y="188247"/>
                      </a:cubicBezTo>
                      <a:cubicBezTo>
                        <a:pt x="590372" y="202225"/>
                        <a:pt x="621599" y="201499"/>
                        <a:pt x="581477" y="201499"/>
                      </a:cubicBezTo>
                    </a:path>
                  </a:pathLst>
                </a:custGeom>
                <a:solidFill>
                  <a:srgbClr val="FF66F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</p:grpSp>
          <p:sp>
            <p:nvSpPr>
              <p:cNvPr id="1001" name="正方形/長方形 1000"/>
              <p:cNvSpPr/>
              <p:nvPr/>
            </p:nvSpPr>
            <p:spPr>
              <a:xfrm>
                <a:off x="3211081" y="1525873"/>
                <a:ext cx="3110384" cy="1353091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ja-JP" altLang="en-US" sz="2000" b="0" cap="none" spc="0" dirty="0" smtClean="0">
                    <a:ln w="18415" cmpd="sng">
                      <a:solidFill>
                        <a:sysClr val="windowText" lastClr="000000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</a:rPr>
                  <a:t>もんだい</a:t>
                </a:r>
                <a:endParaRPr lang="ja-JP" altLang="en-US" sz="2000" b="0" cap="none" spc="0" dirty="0">
                  <a:ln w="18415" cmpd="sng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791" name="グループ化 790"/>
            <p:cNvGrpSpPr/>
            <p:nvPr/>
          </p:nvGrpSpPr>
          <p:grpSpPr>
            <a:xfrm>
              <a:off x="7164288" y="223672"/>
              <a:ext cx="1455374" cy="1384722"/>
              <a:chOff x="2744777" y="1484784"/>
              <a:chExt cx="4050390" cy="4682851"/>
            </a:xfrm>
          </p:grpSpPr>
          <p:grpSp>
            <p:nvGrpSpPr>
              <p:cNvPr id="987" name="グループ化 986"/>
              <p:cNvGrpSpPr/>
              <p:nvPr/>
            </p:nvGrpSpPr>
            <p:grpSpPr>
              <a:xfrm>
                <a:off x="2744777" y="1484784"/>
                <a:ext cx="4050390" cy="4682851"/>
                <a:chOff x="2668961" y="1844824"/>
                <a:chExt cx="4050390" cy="4682851"/>
              </a:xfrm>
            </p:grpSpPr>
            <p:sp>
              <p:nvSpPr>
                <p:cNvPr id="992" name="フリーフォーム 991"/>
                <p:cNvSpPr/>
                <p:nvPr/>
              </p:nvSpPr>
              <p:spPr>
                <a:xfrm>
                  <a:off x="2668961" y="1844824"/>
                  <a:ext cx="4050390" cy="4682851"/>
                </a:xfrm>
                <a:custGeom>
                  <a:avLst/>
                  <a:gdLst>
                    <a:gd name="connsiteX0" fmla="*/ 1277497 w 4050390"/>
                    <a:gd name="connsiteY0" fmla="*/ 35515 h 4334120"/>
                    <a:gd name="connsiteX1" fmla="*/ 747410 w 4050390"/>
                    <a:gd name="connsiteY1" fmla="*/ 287306 h 4334120"/>
                    <a:gd name="connsiteX2" fmla="*/ 349845 w 4050390"/>
                    <a:gd name="connsiteY2" fmla="*/ 936663 h 4334120"/>
                    <a:gd name="connsiteX3" fmla="*/ 190819 w 4050390"/>
                    <a:gd name="connsiteY3" fmla="*/ 2672698 h 4334120"/>
                    <a:gd name="connsiteX4" fmla="*/ 204071 w 4050390"/>
                    <a:gd name="connsiteY4" fmla="*/ 4209950 h 4334120"/>
                    <a:gd name="connsiteX5" fmla="*/ 270332 w 4050390"/>
                    <a:gd name="connsiteY5" fmla="*/ 4249706 h 4334120"/>
                    <a:gd name="connsiteX6" fmla="*/ 3649637 w 4050390"/>
                    <a:gd name="connsiteY6" fmla="*/ 4302715 h 4334120"/>
                    <a:gd name="connsiteX7" fmla="*/ 4020697 w 4050390"/>
                    <a:gd name="connsiteY7" fmla="*/ 4249706 h 4334120"/>
                    <a:gd name="connsiteX8" fmla="*/ 3967689 w 4050390"/>
                    <a:gd name="connsiteY8" fmla="*/ 4156941 h 4334120"/>
                    <a:gd name="connsiteX9" fmla="*/ 3914680 w 4050390"/>
                    <a:gd name="connsiteY9" fmla="*/ 2526924 h 4334120"/>
                    <a:gd name="connsiteX10" fmla="*/ 3768906 w 4050390"/>
                    <a:gd name="connsiteY10" fmla="*/ 578854 h 4334120"/>
                    <a:gd name="connsiteX11" fmla="*/ 2152141 w 4050390"/>
                    <a:gd name="connsiteY11" fmla="*/ 22263 h 4334120"/>
                    <a:gd name="connsiteX12" fmla="*/ 1065463 w 4050390"/>
                    <a:gd name="connsiteY12" fmla="*/ 101776 h 4334120"/>
                    <a:gd name="connsiteX13" fmla="*/ 1065463 w 4050390"/>
                    <a:gd name="connsiteY13" fmla="*/ 101776 h 43341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4050390" h="4334120">
                      <a:moveTo>
                        <a:pt x="1277497" y="35515"/>
                      </a:moveTo>
                      <a:cubicBezTo>
                        <a:pt x="1089758" y="86315"/>
                        <a:pt x="902019" y="137115"/>
                        <a:pt x="747410" y="287306"/>
                      </a:cubicBezTo>
                      <a:cubicBezTo>
                        <a:pt x="592801" y="437497"/>
                        <a:pt x="442610" y="539098"/>
                        <a:pt x="349845" y="936663"/>
                      </a:cubicBezTo>
                      <a:cubicBezTo>
                        <a:pt x="257080" y="1334228"/>
                        <a:pt x="215115" y="2127150"/>
                        <a:pt x="190819" y="2672698"/>
                      </a:cubicBezTo>
                      <a:cubicBezTo>
                        <a:pt x="166523" y="3218246"/>
                        <a:pt x="190819" y="3947115"/>
                        <a:pt x="204071" y="4209950"/>
                      </a:cubicBezTo>
                      <a:cubicBezTo>
                        <a:pt x="217323" y="4472785"/>
                        <a:pt x="-303929" y="4234245"/>
                        <a:pt x="270332" y="4249706"/>
                      </a:cubicBezTo>
                      <a:cubicBezTo>
                        <a:pt x="844593" y="4265167"/>
                        <a:pt x="3024576" y="4302715"/>
                        <a:pt x="3649637" y="4302715"/>
                      </a:cubicBezTo>
                      <a:cubicBezTo>
                        <a:pt x="4274698" y="4302715"/>
                        <a:pt x="3967688" y="4274002"/>
                        <a:pt x="4020697" y="4249706"/>
                      </a:cubicBezTo>
                      <a:cubicBezTo>
                        <a:pt x="4073706" y="4225410"/>
                        <a:pt x="3985359" y="4444071"/>
                        <a:pt x="3967689" y="4156941"/>
                      </a:cubicBezTo>
                      <a:cubicBezTo>
                        <a:pt x="3950020" y="3869811"/>
                        <a:pt x="3947811" y="3123272"/>
                        <a:pt x="3914680" y="2526924"/>
                      </a:cubicBezTo>
                      <a:cubicBezTo>
                        <a:pt x="3881550" y="1930576"/>
                        <a:pt x="4062663" y="996298"/>
                        <a:pt x="3768906" y="578854"/>
                      </a:cubicBezTo>
                      <a:cubicBezTo>
                        <a:pt x="3475150" y="161411"/>
                        <a:pt x="2602715" y="101776"/>
                        <a:pt x="2152141" y="22263"/>
                      </a:cubicBezTo>
                      <a:cubicBezTo>
                        <a:pt x="1701567" y="-57250"/>
                        <a:pt x="1065463" y="101776"/>
                        <a:pt x="1065463" y="101776"/>
                      </a:cubicBezTo>
                      <a:lnTo>
                        <a:pt x="1065463" y="101776"/>
                      </a:lnTo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993" name="円/楕円 992"/>
                <p:cNvSpPr/>
                <p:nvPr/>
              </p:nvSpPr>
              <p:spPr>
                <a:xfrm>
                  <a:off x="3539968" y="2708920"/>
                  <a:ext cx="864096" cy="864096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994" name="弦 993"/>
                <p:cNvSpPr/>
                <p:nvPr/>
              </p:nvSpPr>
              <p:spPr>
                <a:xfrm rot="17413514">
                  <a:off x="3511875" y="2740803"/>
                  <a:ext cx="863204" cy="848977"/>
                </a:xfrm>
                <a:prstGeom prst="chord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995" name="円/楕円 994"/>
                <p:cNvSpPr/>
                <p:nvPr/>
              </p:nvSpPr>
              <p:spPr>
                <a:xfrm>
                  <a:off x="4913988" y="2708920"/>
                  <a:ext cx="864096" cy="864096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996" name="弦 995"/>
                <p:cNvSpPr/>
                <p:nvPr/>
              </p:nvSpPr>
              <p:spPr>
                <a:xfrm rot="17413514">
                  <a:off x="4885895" y="2740803"/>
                  <a:ext cx="863204" cy="848977"/>
                </a:xfrm>
                <a:prstGeom prst="chord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997" name="円/楕円 996"/>
                <p:cNvSpPr/>
                <p:nvPr/>
              </p:nvSpPr>
              <p:spPr>
                <a:xfrm>
                  <a:off x="3779912" y="2996952"/>
                  <a:ext cx="360040" cy="28803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998" name="円/楕円 997"/>
                <p:cNvSpPr/>
                <p:nvPr/>
              </p:nvSpPr>
              <p:spPr>
                <a:xfrm>
                  <a:off x="5137477" y="3021275"/>
                  <a:ext cx="360040" cy="28803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</p:grpSp>
          <p:grpSp>
            <p:nvGrpSpPr>
              <p:cNvPr id="988" name="グループ化 987"/>
              <p:cNvGrpSpPr/>
              <p:nvPr/>
            </p:nvGrpSpPr>
            <p:grpSpPr>
              <a:xfrm>
                <a:off x="4333282" y="3948385"/>
                <a:ext cx="880011" cy="701173"/>
                <a:chOff x="4109793" y="3844323"/>
                <a:chExt cx="1216771" cy="701173"/>
              </a:xfrm>
            </p:grpSpPr>
            <p:sp>
              <p:nvSpPr>
                <p:cNvPr id="990" name="フリーフォーム 989"/>
                <p:cNvSpPr/>
                <p:nvPr/>
              </p:nvSpPr>
              <p:spPr>
                <a:xfrm>
                  <a:off x="4109793" y="4052449"/>
                  <a:ext cx="1204329" cy="493047"/>
                </a:xfrm>
                <a:custGeom>
                  <a:avLst/>
                  <a:gdLst>
                    <a:gd name="connsiteX0" fmla="*/ 700746 w 1204329"/>
                    <a:gd name="connsiteY0" fmla="*/ 188247 h 493047"/>
                    <a:gd name="connsiteX1" fmla="*/ 528468 w 1204329"/>
                    <a:gd name="connsiteY1" fmla="*/ 201499 h 493047"/>
                    <a:gd name="connsiteX2" fmla="*/ 448955 w 1204329"/>
                    <a:gd name="connsiteY2" fmla="*/ 228003 h 493047"/>
                    <a:gd name="connsiteX3" fmla="*/ 369442 w 1204329"/>
                    <a:gd name="connsiteY3" fmla="*/ 281012 h 493047"/>
                    <a:gd name="connsiteX4" fmla="*/ 303181 w 1204329"/>
                    <a:gd name="connsiteY4" fmla="*/ 334021 h 493047"/>
                    <a:gd name="connsiteX5" fmla="*/ 236920 w 1204329"/>
                    <a:gd name="connsiteY5" fmla="*/ 400281 h 493047"/>
                    <a:gd name="connsiteX6" fmla="*/ 170659 w 1204329"/>
                    <a:gd name="connsiteY6" fmla="*/ 440038 h 493047"/>
                    <a:gd name="connsiteX7" fmla="*/ 130903 w 1204329"/>
                    <a:gd name="connsiteY7" fmla="*/ 466542 h 493047"/>
                    <a:gd name="connsiteX8" fmla="*/ 51390 w 1204329"/>
                    <a:gd name="connsiteY8" fmla="*/ 493047 h 493047"/>
                    <a:gd name="connsiteX9" fmla="*/ 24885 w 1204329"/>
                    <a:gd name="connsiteY9" fmla="*/ 347273 h 493047"/>
                    <a:gd name="connsiteX10" fmla="*/ 64642 w 1204329"/>
                    <a:gd name="connsiteY10" fmla="*/ 281012 h 493047"/>
                    <a:gd name="connsiteX11" fmla="*/ 91146 w 1204329"/>
                    <a:gd name="connsiteY11" fmla="*/ 241255 h 493047"/>
                    <a:gd name="connsiteX12" fmla="*/ 170659 w 1204329"/>
                    <a:gd name="connsiteY12" fmla="*/ 201499 h 493047"/>
                    <a:gd name="connsiteX13" fmla="*/ 250172 w 1204329"/>
                    <a:gd name="connsiteY13" fmla="*/ 135238 h 493047"/>
                    <a:gd name="connsiteX14" fmla="*/ 276677 w 1204329"/>
                    <a:gd name="connsiteY14" fmla="*/ 108734 h 493047"/>
                    <a:gd name="connsiteX15" fmla="*/ 329685 w 1204329"/>
                    <a:gd name="connsiteY15" fmla="*/ 82229 h 493047"/>
                    <a:gd name="connsiteX16" fmla="*/ 409198 w 1204329"/>
                    <a:gd name="connsiteY16" fmla="*/ 42473 h 493047"/>
                    <a:gd name="connsiteX17" fmla="*/ 448955 w 1204329"/>
                    <a:gd name="connsiteY17" fmla="*/ 15968 h 493047"/>
                    <a:gd name="connsiteX18" fmla="*/ 806764 w 1204329"/>
                    <a:gd name="connsiteY18" fmla="*/ 15968 h 493047"/>
                    <a:gd name="connsiteX19" fmla="*/ 926033 w 1204329"/>
                    <a:gd name="connsiteY19" fmla="*/ 42473 h 493047"/>
                    <a:gd name="connsiteX20" fmla="*/ 1005546 w 1204329"/>
                    <a:gd name="connsiteY20" fmla="*/ 68977 h 493047"/>
                    <a:gd name="connsiteX21" fmla="*/ 1045303 w 1204329"/>
                    <a:gd name="connsiteY21" fmla="*/ 95481 h 493047"/>
                    <a:gd name="connsiteX22" fmla="*/ 1071807 w 1204329"/>
                    <a:gd name="connsiteY22" fmla="*/ 121986 h 493047"/>
                    <a:gd name="connsiteX23" fmla="*/ 1111564 w 1204329"/>
                    <a:gd name="connsiteY23" fmla="*/ 135238 h 493047"/>
                    <a:gd name="connsiteX24" fmla="*/ 1151320 w 1204329"/>
                    <a:gd name="connsiteY24" fmla="*/ 161742 h 493047"/>
                    <a:gd name="connsiteX25" fmla="*/ 1204329 w 1204329"/>
                    <a:gd name="connsiteY25" fmla="*/ 228003 h 493047"/>
                    <a:gd name="connsiteX26" fmla="*/ 1191077 w 1204329"/>
                    <a:gd name="connsiteY26" fmla="*/ 320768 h 493047"/>
                    <a:gd name="connsiteX27" fmla="*/ 1164572 w 1204329"/>
                    <a:gd name="connsiteY27" fmla="*/ 347273 h 493047"/>
                    <a:gd name="connsiteX28" fmla="*/ 1098311 w 1204329"/>
                    <a:gd name="connsiteY28" fmla="*/ 334021 h 493047"/>
                    <a:gd name="connsiteX29" fmla="*/ 1018798 w 1204329"/>
                    <a:gd name="connsiteY29" fmla="*/ 307516 h 493047"/>
                    <a:gd name="connsiteX30" fmla="*/ 979042 w 1204329"/>
                    <a:gd name="connsiteY30" fmla="*/ 281012 h 493047"/>
                    <a:gd name="connsiteX31" fmla="*/ 939285 w 1204329"/>
                    <a:gd name="connsiteY31" fmla="*/ 267760 h 493047"/>
                    <a:gd name="connsiteX32" fmla="*/ 912781 w 1204329"/>
                    <a:gd name="connsiteY32" fmla="*/ 241255 h 493047"/>
                    <a:gd name="connsiteX33" fmla="*/ 873024 w 1204329"/>
                    <a:gd name="connsiteY33" fmla="*/ 228003 h 493047"/>
                    <a:gd name="connsiteX34" fmla="*/ 727250 w 1204329"/>
                    <a:gd name="connsiteY34" fmla="*/ 201499 h 493047"/>
                    <a:gd name="connsiteX35" fmla="*/ 674242 w 1204329"/>
                    <a:gd name="connsiteY35" fmla="*/ 188247 h 493047"/>
                    <a:gd name="connsiteX36" fmla="*/ 581477 w 1204329"/>
                    <a:gd name="connsiteY36" fmla="*/ 201499 h 493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1204329" h="493047">
                      <a:moveTo>
                        <a:pt x="700746" y="188247"/>
                      </a:moveTo>
                      <a:cubicBezTo>
                        <a:pt x="643320" y="192664"/>
                        <a:pt x="585359" y="192516"/>
                        <a:pt x="528468" y="201499"/>
                      </a:cubicBezTo>
                      <a:cubicBezTo>
                        <a:pt x="500872" y="205856"/>
                        <a:pt x="448955" y="228003"/>
                        <a:pt x="448955" y="228003"/>
                      </a:cubicBezTo>
                      <a:cubicBezTo>
                        <a:pt x="422451" y="245673"/>
                        <a:pt x="391967" y="258488"/>
                        <a:pt x="369442" y="281012"/>
                      </a:cubicBezTo>
                      <a:cubicBezTo>
                        <a:pt x="331675" y="318778"/>
                        <a:pt x="353333" y="300585"/>
                        <a:pt x="303181" y="334021"/>
                      </a:cubicBezTo>
                      <a:cubicBezTo>
                        <a:pt x="257744" y="402177"/>
                        <a:pt x="300028" y="349795"/>
                        <a:pt x="236920" y="400281"/>
                      </a:cubicBezTo>
                      <a:cubicBezTo>
                        <a:pt x="184944" y="441862"/>
                        <a:pt x="239704" y="417023"/>
                        <a:pt x="170659" y="440038"/>
                      </a:cubicBezTo>
                      <a:cubicBezTo>
                        <a:pt x="157407" y="448873"/>
                        <a:pt x="145457" y="460073"/>
                        <a:pt x="130903" y="466542"/>
                      </a:cubicBezTo>
                      <a:cubicBezTo>
                        <a:pt x="105373" y="477889"/>
                        <a:pt x="51390" y="493047"/>
                        <a:pt x="51390" y="493047"/>
                      </a:cubicBezTo>
                      <a:cubicBezTo>
                        <a:pt x="-28123" y="466541"/>
                        <a:pt x="2744" y="491194"/>
                        <a:pt x="24885" y="347273"/>
                      </a:cubicBezTo>
                      <a:cubicBezTo>
                        <a:pt x="32557" y="297406"/>
                        <a:pt x="36784" y="315834"/>
                        <a:pt x="64642" y="281012"/>
                      </a:cubicBezTo>
                      <a:cubicBezTo>
                        <a:pt x="74592" y="268575"/>
                        <a:pt x="79884" y="252517"/>
                        <a:pt x="91146" y="241255"/>
                      </a:cubicBezTo>
                      <a:cubicBezTo>
                        <a:pt x="116835" y="215566"/>
                        <a:pt x="138325" y="212277"/>
                        <a:pt x="170659" y="201499"/>
                      </a:cubicBezTo>
                      <a:cubicBezTo>
                        <a:pt x="253702" y="90775"/>
                        <a:pt x="167387" y="184908"/>
                        <a:pt x="250172" y="135238"/>
                      </a:cubicBezTo>
                      <a:cubicBezTo>
                        <a:pt x="260886" y="128810"/>
                        <a:pt x="266281" y="115665"/>
                        <a:pt x="276677" y="108734"/>
                      </a:cubicBezTo>
                      <a:cubicBezTo>
                        <a:pt x="293114" y="97776"/>
                        <a:pt x="312533" y="92030"/>
                        <a:pt x="329685" y="82229"/>
                      </a:cubicBezTo>
                      <a:cubicBezTo>
                        <a:pt x="401612" y="41128"/>
                        <a:pt x="336312" y="66768"/>
                        <a:pt x="409198" y="42473"/>
                      </a:cubicBezTo>
                      <a:cubicBezTo>
                        <a:pt x="422450" y="33638"/>
                        <a:pt x="434042" y="21561"/>
                        <a:pt x="448955" y="15968"/>
                      </a:cubicBezTo>
                      <a:cubicBezTo>
                        <a:pt x="543325" y="-19421"/>
                        <a:pt x="783320" y="14902"/>
                        <a:pt x="806764" y="15968"/>
                      </a:cubicBezTo>
                      <a:cubicBezTo>
                        <a:pt x="844585" y="23533"/>
                        <a:pt x="888610" y="31246"/>
                        <a:pt x="926033" y="42473"/>
                      </a:cubicBezTo>
                      <a:cubicBezTo>
                        <a:pt x="952793" y="50501"/>
                        <a:pt x="982300" y="53480"/>
                        <a:pt x="1005546" y="68977"/>
                      </a:cubicBezTo>
                      <a:cubicBezTo>
                        <a:pt x="1018798" y="77812"/>
                        <a:pt x="1032866" y="85531"/>
                        <a:pt x="1045303" y="95481"/>
                      </a:cubicBezTo>
                      <a:cubicBezTo>
                        <a:pt x="1055059" y="103286"/>
                        <a:pt x="1061093" y="115558"/>
                        <a:pt x="1071807" y="121986"/>
                      </a:cubicBezTo>
                      <a:cubicBezTo>
                        <a:pt x="1083785" y="129173"/>
                        <a:pt x="1098312" y="130821"/>
                        <a:pt x="1111564" y="135238"/>
                      </a:cubicBezTo>
                      <a:cubicBezTo>
                        <a:pt x="1124816" y="144073"/>
                        <a:pt x="1138883" y="151792"/>
                        <a:pt x="1151320" y="161742"/>
                      </a:cubicBezTo>
                      <a:cubicBezTo>
                        <a:pt x="1178293" y="183321"/>
                        <a:pt x="1184651" y="198487"/>
                        <a:pt x="1204329" y="228003"/>
                      </a:cubicBezTo>
                      <a:cubicBezTo>
                        <a:pt x="1199912" y="258925"/>
                        <a:pt x="1200955" y="291135"/>
                        <a:pt x="1191077" y="320768"/>
                      </a:cubicBezTo>
                      <a:cubicBezTo>
                        <a:pt x="1187126" y="332621"/>
                        <a:pt x="1176941" y="345506"/>
                        <a:pt x="1164572" y="347273"/>
                      </a:cubicBezTo>
                      <a:cubicBezTo>
                        <a:pt x="1142274" y="350459"/>
                        <a:pt x="1120042" y="339948"/>
                        <a:pt x="1098311" y="334021"/>
                      </a:cubicBezTo>
                      <a:cubicBezTo>
                        <a:pt x="1071357" y="326670"/>
                        <a:pt x="1018798" y="307516"/>
                        <a:pt x="1018798" y="307516"/>
                      </a:cubicBezTo>
                      <a:cubicBezTo>
                        <a:pt x="1005546" y="298681"/>
                        <a:pt x="993288" y="288135"/>
                        <a:pt x="979042" y="281012"/>
                      </a:cubicBezTo>
                      <a:cubicBezTo>
                        <a:pt x="966548" y="274765"/>
                        <a:pt x="951263" y="274947"/>
                        <a:pt x="939285" y="267760"/>
                      </a:cubicBezTo>
                      <a:cubicBezTo>
                        <a:pt x="928571" y="261332"/>
                        <a:pt x="923495" y="247683"/>
                        <a:pt x="912781" y="241255"/>
                      </a:cubicBezTo>
                      <a:cubicBezTo>
                        <a:pt x="900803" y="234068"/>
                        <a:pt x="886456" y="231841"/>
                        <a:pt x="873024" y="228003"/>
                      </a:cubicBezTo>
                      <a:cubicBezTo>
                        <a:pt x="794122" y="205460"/>
                        <a:pt x="830484" y="220269"/>
                        <a:pt x="727250" y="201499"/>
                      </a:cubicBezTo>
                      <a:cubicBezTo>
                        <a:pt x="709331" y="198241"/>
                        <a:pt x="691911" y="192664"/>
                        <a:pt x="674242" y="188247"/>
                      </a:cubicBezTo>
                      <a:cubicBezTo>
                        <a:pt x="590372" y="202225"/>
                        <a:pt x="621599" y="201499"/>
                        <a:pt x="581477" y="201499"/>
                      </a:cubicBezTo>
                    </a:path>
                  </a:pathLst>
                </a:custGeom>
                <a:solidFill>
                  <a:srgbClr val="FF66F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991" name="フリーフォーム 990"/>
                <p:cNvSpPr/>
                <p:nvPr/>
              </p:nvSpPr>
              <p:spPr>
                <a:xfrm>
                  <a:off x="4122235" y="3844323"/>
                  <a:ext cx="1204329" cy="493047"/>
                </a:xfrm>
                <a:custGeom>
                  <a:avLst/>
                  <a:gdLst>
                    <a:gd name="connsiteX0" fmla="*/ 700746 w 1204329"/>
                    <a:gd name="connsiteY0" fmla="*/ 188247 h 493047"/>
                    <a:gd name="connsiteX1" fmla="*/ 528468 w 1204329"/>
                    <a:gd name="connsiteY1" fmla="*/ 201499 h 493047"/>
                    <a:gd name="connsiteX2" fmla="*/ 448955 w 1204329"/>
                    <a:gd name="connsiteY2" fmla="*/ 228003 h 493047"/>
                    <a:gd name="connsiteX3" fmla="*/ 369442 w 1204329"/>
                    <a:gd name="connsiteY3" fmla="*/ 281012 h 493047"/>
                    <a:gd name="connsiteX4" fmla="*/ 303181 w 1204329"/>
                    <a:gd name="connsiteY4" fmla="*/ 334021 h 493047"/>
                    <a:gd name="connsiteX5" fmla="*/ 236920 w 1204329"/>
                    <a:gd name="connsiteY5" fmla="*/ 400281 h 493047"/>
                    <a:gd name="connsiteX6" fmla="*/ 170659 w 1204329"/>
                    <a:gd name="connsiteY6" fmla="*/ 440038 h 493047"/>
                    <a:gd name="connsiteX7" fmla="*/ 130903 w 1204329"/>
                    <a:gd name="connsiteY7" fmla="*/ 466542 h 493047"/>
                    <a:gd name="connsiteX8" fmla="*/ 51390 w 1204329"/>
                    <a:gd name="connsiteY8" fmla="*/ 493047 h 493047"/>
                    <a:gd name="connsiteX9" fmla="*/ 24885 w 1204329"/>
                    <a:gd name="connsiteY9" fmla="*/ 347273 h 493047"/>
                    <a:gd name="connsiteX10" fmla="*/ 64642 w 1204329"/>
                    <a:gd name="connsiteY10" fmla="*/ 281012 h 493047"/>
                    <a:gd name="connsiteX11" fmla="*/ 91146 w 1204329"/>
                    <a:gd name="connsiteY11" fmla="*/ 241255 h 493047"/>
                    <a:gd name="connsiteX12" fmla="*/ 170659 w 1204329"/>
                    <a:gd name="connsiteY12" fmla="*/ 201499 h 493047"/>
                    <a:gd name="connsiteX13" fmla="*/ 250172 w 1204329"/>
                    <a:gd name="connsiteY13" fmla="*/ 135238 h 493047"/>
                    <a:gd name="connsiteX14" fmla="*/ 276677 w 1204329"/>
                    <a:gd name="connsiteY14" fmla="*/ 108734 h 493047"/>
                    <a:gd name="connsiteX15" fmla="*/ 329685 w 1204329"/>
                    <a:gd name="connsiteY15" fmla="*/ 82229 h 493047"/>
                    <a:gd name="connsiteX16" fmla="*/ 409198 w 1204329"/>
                    <a:gd name="connsiteY16" fmla="*/ 42473 h 493047"/>
                    <a:gd name="connsiteX17" fmla="*/ 448955 w 1204329"/>
                    <a:gd name="connsiteY17" fmla="*/ 15968 h 493047"/>
                    <a:gd name="connsiteX18" fmla="*/ 806764 w 1204329"/>
                    <a:gd name="connsiteY18" fmla="*/ 15968 h 493047"/>
                    <a:gd name="connsiteX19" fmla="*/ 926033 w 1204329"/>
                    <a:gd name="connsiteY19" fmla="*/ 42473 h 493047"/>
                    <a:gd name="connsiteX20" fmla="*/ 1005546 w 1204329"/>
                    <a:gd name="connsiteY20" fmla="*/ 68977 h 493047"/>
                    <a:gd name="connsiteX21" fmla="*/ 1045303 w 1204329"/>
                    <a:gd name="connsiteY21" fmla="*/ 95481 h 493047"/>
                    <a:gd name="connsiteX22" fmla="*/ 1071807 w 1204329"/>
                    <a:gd name="connsiteY22" fmla="*/ 121986 h 493047"/>
                    <a:gd name="connsiteX23" fmla="*/ 1111564 w 1204329"/>
                    <a:gd name="connsiteY23" fmla="*/ 135238 h 493047"/>
                    <a:gd name="connsiteX24" fmla="*/ 1151320 w 1204329"/>
                    <a:gd name="connsiteY24" fmla="*/ 161742 h 493047"/>
                    <a:gd name="connsiteX25" fmla="*/ 1204329 w 1204329"/>
                    <a:gd name="connsiteY25" fmla="*/ 228003 h 493047"/>
                    <a:gd name="connsiteX26" fmla="*/ 1191077 w 1204329"/>
                    <a:gd name="connsiteY26" fmla="*/ 320768 h 493047"/>
                    <a:gd name="connsiteX27" fmla="*/ 1164572 w 1204329"/>
                    <a:gd name="connsiteY27" fmla="*/ 347273 h 493047"/>
                    <a:gd name="connsiteX28" fmla="*/ 1098311 w 1204329"/>
                    <a:gd name="connsiteY28" fmla="*/ 334021 h 493047"/>
                    <a:gd name="connsiteX29" fmla="*/ 1018798 w 1204329"/>
                    <a:gd name="connsiteY29" fmla="*/ 307516 h 493047"/>
                    <a:gd name="connsiteX30" fmla="*/ 979042 w 1204329"/>
                    <a:gd name="connsiteY30" fmla="*/ 281012 h 493047"/>
                    <a:gd name="connsiteX31" fmla="*/ 939285 w 1204329"/>
                    <a:gd name="connsiteY31" fmla="*/ 267760 h 493047"/>
                    <a:gd name="connsiteX32" fmla="*/ 912781 w 1204329"/>
                    <a:gd name="connsiteY32" fmla="*/ 241255 h 493047"/>
                    <a:gd name="connsiteX33" fmla="*/ 873024 w 1204329"/>
                    <a:gd name="connsiteY33" fmla="*/ 228003 h 493047"/>
                    <a:gd name="connsiteX34" fmla="*/ 727250 w 1204329"/>
                    <a:gd name="connsiteY34" fmla="*/ 201499 h 493047"/>
                    <a:gd name="connsiteX35" fmla="*/ 674242 w 1204329"/>
                    <a:gd name="connsiteY35" fmla="*/ 188247 h 493047"/>
                    <a:gd name="connsiteX36" fmla="*/ 581477 w 1204329"/>
                    <a:gd name="connsiteY36" fmla="*/ 201499 h 493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1204329" h="493047">
                      <a:moveTo>
                        <a:pt x="700746" y="188247"/>
                      </a:moveTo>
                      <a:cubicBezTo>
                        <a:pt x="643320" y="192664"/>
                        <a:pt x="585359" y="192516"/>
                        <a:pt x="528468" y="201499"/>
                      </a:cubicBezTo>
                      <a:cubicBezTo>
                        <a:pt x="500872" y="205856"/>
                        <a:pt x="448955" y="228003"/>
                        <a:pt x="448955" y="228003"/>
                      </a:cubicBezTo>
                      <a:cubicBezTo>
                        <a:pt x="422451" y="245673"/>
                        <a:pt x="391967" y="258488"/>
                        <a:pt x="369442" y="281012"/>
                      </a:cubicBezTo>
                      <a:cubicBezTo>
                        <a:pt x="331675" y="318778"/>
                        <a:pt x="353333" y="300585"/>
                        <a:pt x="303181" y="334021"/>
                      </a:cubicBezTo>
                      <a:cubicBezTo>
                        <a:pt x="257744" y="402177"/>
                        <a:pt x="300028" y="349795"/>
                        <a:pt x="236920" y="400281"/>
                      </a:cubicBezTo>
                      <a:cubicBezTo>
                        <a:pt x="184944" y="441862"/>
                        <a:pt x="239704" y="417023"/>
                        <a:pt x="170659" y="440038"/>
                      </a:cubicBezTo>
                      <a:cubicBezTo>
                        <a:pt x="157407" y="448873"/>
                        <a:pt x="145457" y="460073"/>
                        <a:pt x="130903" y="466542"/>
                      </a:cubicBezTo>
                      <a:cubicBezTo>
                        <a:pt x="105373" y="477889"/>
                        <a:pt x="51390" y="493047"/>
                        <a:pt x="51390" y="493047"/>
                      </a:cubicBezTo>
                      <a:cubicBezTo>
                        <a:pt x="-28123" y="466541"/>
                        <a:pt x="2744" y="491194"/>
                        <a:pt x="24885" y="347273"/>
                      </a:cubicBezTo>
                      <a:cubicBezTo>
                        <a:pt x="32557" y="297406"/>
                        <a:pt x="36784" y="315834"/>
                        <a:pt x="64642" y="281012"/>
                      </a:cubicBezTo>
                      <a:cubicBezTo>
                        <a:pt x="74592" y="268575"/>
                        <a:pt x="79884" y="252517"/>
                        <a:pt x="91146" y="241255"/>
                      </a:cubicBezTo>
                      <a:cubicBezTo>
                        <a:pt x="116835" y="215566"/>
                        <a:pt x="138325" y="212277"/>
                        <a:pt x="170659" y="201499"/>
                      </a:cubicBezTo>
                      <a:cubicBezTo>
                        <a:pt x="253702" y="90775"/>
                        <a:pt x="167387" y="184908"/>
                        <a:pt x="250172" y="135238"/>
                      </a:cubicBezTo>
                      <a:cubicBezTo>
                        <a:pt x="260886" y="128810"/>
                        <a:pt x="266281" y="115665"/>
                        <a:pt x="276677" y="108734"/>
                      </a:cubicBezTo>
                      <a:cubicBezTo>
                        <a:pt x="293114" y="97776"/>
                        <a:pt x="312533" y="92030"/>
                        <a:pt x="329685" y="82229"/>
                      </a:cubicBezTo>
                      <a:cubicBezTo>
                        <a:pt x="401612" y="41128"/>
                        <a:pt x="336312" y="66768"/>
                        <a:pt x="409198" y="42473"/>
                      </a:cubicBezTo>
                      <a:cubicBezTo>
                        <a:pt x="422450" y="33638"/>
                        <a:pt x="434042" y="21561"/>
                        <a:pt x="448955" y="15968"/>
                      </a:cubicBezTo>
                      <a:cubicBezTo>
                        <a:pt x="543325" y="-19421"/>
                        <a:pt x="783320" y="14902"/>
                        <a:pt x="806764" y="15968"/>
                      </a:cubicBezTo>
                      <a:cubicBezTo>
                        <a:pt x="844585" y="23533"/>
                        <a:pt x="888610" y="31246"/>
                        <a:pt x="926033" y="42473"/>
                      </a:cubicBezTo>
                      <a:cubicBezTo>
                        <a:pt x="952793" y="50501"/>
                        <a:pt x="982300" y="53480"/>
                        <a:pt x="1005546" y="68977"/>
                      </a:cubicBezTo>
                      <a:cubicBezTo>
                        <a:pt x="1018798" y="77812"/>
                        <a:pt x="1032866" y="85531"/>
                        <a:pt x="1045303" y="95481"/>
                      </a:cubicBezTo>
                      <a:cubicBezTo>
                        <a:pt x="1055059" y="103286"/>
                        <a:pt x="1061093" y="115558"/>
                        <a:pt x="1071807" y="121986"/>
                      </a:cubicBezTo>
                      <a:cubicBezTo>
                        <a:pt x="1083785" y="129173"/>
                        <a:pt x="1098312" y="130821"/>
                        <a:pt x="1111564" y="135238"/>
                      </a:cubicBezTo>
                      <a:cubicBezTo>
                        <a:pt x="1124816" y="144073"/>
                        <a:pt x="1138883" y="151792"/>
                        <a:pt x="1151320" y="161742"/>
                      </a:cubicBezTo>
                      <a:cubicBezTo>
                        <a:pt x="1178293" y="183321"/>
                        <a:pt x="1184651" y="198487"/>
                        <a:pt x="1204329" y="228003"/>
                      </a:cubicBezTo>
                      <a:cubicBezTo>
                        <a:pt x="1199912" y="258925"/>
                        <a:pt x="1200955" y="291135"/>
                        <a:pt x="1191077" y="320768"/>
                      </a:cubicBezTo>
                      <a:cubicBezTo>
                        <a:pt x="1187126" y="332621"/>
                        <a:pt x="1176941" y="345506"/>
                        <a:pt x="1164572" y="347273"/>
                      </a:cubicBezTo>
                      <a:cubicBezTo>
                        <a:pt x="1142274" y="350459"/>
                        <a:pt x="1120042" y="339948"/>
                        <a:pt x="1098311" y="334021"/>
                      </a:cubicBezTo>
                      <a:cubicBezTo>
                        <a:pt x="1071357" y="326670"/>
                        <a:pt x="1018798" y="307516"/>
                        <a:pt x="1018798" y="307516"/>
                      </a:cubicBezTo>
                      <a:cubicBezTo>
                        <a:pt x="1005546" y="298681"/>
                        <a:pt x="993288" y="288135"/>
                        <a:pt x="979042" y="281012"/>
                      </a:cubicBezTo>
                      <a:cubicBezTo>
                        <a:pt x="966548" y="274765"/>
                        <a:pt x="951263" y="274947"/>
                        <a:pt x="939285" y="267760"/>
                      </a:cubicBezTo>
                      <a:cubicBezTo>
                        <a:pt x="928571" y="261332"/>
                        <a:pt x="923495" y="247683"/>
                        <a:pt x="912781" y="241255"/>
                      </a:cubicBezTo>
                      <a:cubicBezTo>
                        <a:pt x="900803" y="234068"/>
                        <a:pt x="886456" y="231841"/>
                        <a:pt x="873024" y="228003"/>
                      </a:cubicBezTo>
                      <a:cubicBezTo>
                        <a:pt x="794122" y="205460"/>
                        <a:pt x="830484" y="220269"/>
                        <a:pt x="727250" y="201499"/>
                      </a:cubicBezTo>
                      <a:cubicBezTo>
                        <a:pt x="709331" y="198241"/>
                        <a:pt x="691911" y="192664"/>
                        <a:pt x="674242" y="188247"/>
                      </a:cubicBezTo>
                      <a:cubicBezTo>
                        <a:pt x="590372" y="202225"/>
                        <a:pt x="621599" y="201499"/>
                        <a:pt x="581477" y="201499"/>
                      </a:cubicBezTo>
                    </a:path>
                  </a:pathLst>
                </a:custGeom>
                <a:solidFill>
                  <a:srgbClr val="FF66F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</p:grpSp>
          <p:sp>
            <p:nvSpPr>
              <p:cNvPr id="989" name="正方形/長方形 988"/>
              <p:cNvSpPr/>
              <p:nvPr/>
            </p:nvSpPr>
            <p:spPr>
              <a:xfrm>
                <a:off x="3211081" y="1525873"/>
                <a:ext cx="3110384" cy="1353091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ja-JP" altLang="en-US" sz="2000" b="0" cap="none" spc="0" dirty="0" smtClean="0">
                    <a:ln w="18415" cmpd="sng">
                      <a:solidFill>
                        <a:sysClr val="windowText" lastClr="000000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</a:rPr>
                  <a:t>もんだい</a:t>
                </a:r>
                <a:endParaRPr lang="ja-JP" altLang="en-US" sz="2000" b="0" cap="none" spc="0" dirty="0">
                  <a:ln w="18415" cmpd="sng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792" name="グループ化 791"/>
            <p:cNvGrpSpPr/>
            <p:nvPr/>
          </p:nvGrpSpPr>
          <p:grpSpPr>
            <a:xfrm>
              <a:off x="269460" y="1837840"/>
              <a:ext cx="1455374" cy="1384722"/>
              <a:chOff x="2744777" y="1484784"/>
              <a:chExt cx="4050390" cy="4682851"/>
            </a:xfrm>
          </p:grpSpPr>
          <p:grpSp>
            <p:nvGrpSpPr>
              <p:cNvPr id="975" name="グループ化 974"/>
              <p:cNvGrpSpPr/>
              <p:nvPr/>
            </p:nvGrpSpPr>
            <p:grpSpPr>
              <a:xfrm>
                <a:off x="2744777" y="1484784"/>
                <a:ext cx="4050390" cy="4682851"/>
                <a:chOff x="2668961" y="1844824"/>
                <a:chExt cx="4050390" cy="4682851"/>
              </a:xfrm>
            </p:grpSpPr>
            <p:sp>
              <p:nvSpPr>
                <p:cNvPr id="980" name="フリーフォーム 979"/>
                <p:cNvSpPr/>
                <p:nvPr/>
              </p:nvSpPr>
              <p:spPr>
                <a:xfrm>
                  <a:off x="2668961" y="1844824"/>
                  <a:ext cx="4050390" cy="4682851"/>
                </a:xfrm>
                <a:custGeom>
                  <a:avLst/>
                  <a:gdLst>
                    <a:gd name="connsiteX0" fmla="*/ 1277497 w 4050390"/>
                    <a:gd name="connsiteY0" fmla="*/ 35515 h 4334120"/>
                    <a:gd name="connsiteX1" fmla="*/ 747410 w 4050390"/>
                    <a:gd name="connsiteY1" fmla="*/ 287306 h 4334120"/>
                    <a:gd name="connsiteX2" fmla="*/ 349845 w 4050390"/>
                    <a:gd name="connsiteY2" fmla="*/ 936663 h 4334120"/>
                    <a:gd name="connsiteX3" fmla="*/ 190819 w 4050390"/>
                    <a:gd name="connsiteY3" fmla="*/ 2672698 h 4334120"/>
                    <a:gd name="connsiteX4" fmla="*/ 204071 w 4050390"/>
                    <a:gd name="connsiteY4" fmla="*/ 4209950 h 4334120"/>
                    <a:gd name="connsiteX5" fmla="*/ 270332 w 4050390"/>
                    <a:gd name="connsiteY5" fmla="*/ 4249706 h 4334120"/>
                    <a:gd name="connsiteX6" fmla="*/ 3649637 w 4050390"/>
                    <a:gd name="connsiteY6" fmla="*/ 4302715 h 4334120"/>
                    <a:gd name="connsiteX7" fmla="*/ 4020697 w 4050390"/>
                    <a:gd name="connsiteY7" fmla="*/ 4249706 h 4334120"/>
                    <a:gd name="connsiteX8" fmla="*/ 3967689 w 4050390"/>
                    <a:gd name="connsiteY8" fmla="*/ 4156941 h 4334120"/>
                    <a:gd name="connsiteX9" fmla="*/ 3914680 w 4050390"/>
                    <a:gd name="connsiteY9" fmla="*/ 2526924 h 4334120"/>
                    <a:gd name="connsiteX10" fmla="*/ 3768906 w 4050390"/>
                    <a:gd name="connsiteY10" fmla="*/ 578854 h 4334120"/>
                    <a:gd name="connsiteX11" fmla="*/ 2152141 w 4050390"/>
                    <a:gd name="connsiteY11" fmla="*/ 22263 h 4334120"/>
                    <a:gd name="connsiteX12" fmla="*/ 1065463 w 4050390"/>
                    <a:gd name="connsiteY12" fmla="*/ 101776 h 4334120"/>
                    <a:gd name="connsiteX13" fmla="*/ 1065463 w 4050390"/>
                    <a:gd name="connsiteY13" fmla="*/ 101776 h 43341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4050390" h="4334120">
                      <a:moveTo>
                        <a:pt x="1277497" y="35515"/>
                      </a:moveTo>
                      <a:cubicBezTo>
                        <a:pt x="1089758" y="86315"/>
                        <a:pt x="902019" y="137115"/>
                        <a:pt x="747410" y="287306"/>
                      </a:cubicBezTo>
                      <a:cubicBezTo>
                        <a:pt x="592801" y="437497"/>
                        <a:pt x="442610" y="539098"/>
                        <a:pt x="349845" y="936663"/>
                      </a:cubicBezTo>
                      <a:cubicBezTo>
                        <a:pt x="257080" y="1334228"/>
                        <a:pt x="215115" y="2127150"/>
                        <a:pt x="190819" y="2672698"/>
                      </a:cubicBezTo>
                      <a:cubicBezTo>
                        <a:pt x="166523" y="3218246"/>
                        <a:pt x="190819" y="3947115"/>
                        <a:pt x="204071" y="4209950"/>
                      </a:cubicBezTo>
                      <a:cubicBezTo>
                        <a:pt x="217323" y="4472785"/>
                        <a:pt x="-303929" y="4234245"/>
                        <a:pt x="270332" y="4249706"/>
                      </a:cubicBezTo>
                      <a:cubicBezTo>
                        <a:pt x="844593" y="4265167"/>
                        <a:pt x="3024576" y="4302715"/>
                        <a:pt x="3649637" y="4302715"/>
                      </a:cubicBezTo>
                      <a:cubicBezTo>
                        <a:pt x="4274698" y="4302715"/>
                        <a:pt x="3967688" y="4274002"/>
                        <a:pt x="4020697" y="4249706"/>
                      </a:cubicBezTo>
                      <a:cubicBezTo>
                        <a:pt x="4073706" y="4225410"/>
                        <a:pt x="3985359" y="4444071"/>
                        <a:pt x="3967689" y="4156941"/>
                      </a:cubicBezTo>
                      <a:cubicBezTo>
                        <a:pt x="3950020" y="3869811"/>
                        <a:pt x="3947811" y="3123272"/>
                        <a:pt x="3914680" y="2526924"/>
                      </a:cubicBezTo>
                      <a:cubicBezTo>
                        <a:pt x="3881550" y="1930576"/>
                        <a:pt x="4062663" y="996298"/>
                        <a:pt x="3768906" y="578854"/>
                      </a:cubicBezTo>
                      <a:cubicBezTo>
                        <a:pt x="3475150" y="161411"/>
                        <a:pt x="2602715" y="101776"/>
                        <a:pt x="2152141" y="22263"/>
                      </a:cubicBezTo>
                      <a:cubicBezTo>
                        <a:pt x="1701567" y="-57250"/>
                        <a:pt x="1065463" y="101776"/>
                        <a:pt x="1065463" y="101776"/>
                      </a:cubicBezTo>
                      <a:lnTo>
                        <a:pt x="1065463" y="101776"/>
                      </a:lnTo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981" name="円/楕円 980"/>
                <p:cNvSpPr/>
                <p:nvPr/>
              </p:nvSpPr>
              <p:spPr>
                <a:xfrm>
                  <a:off x="3539968" y="2708920"/>
                  <a:ext cx="864096" cy="864096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982" name="弦 981"/>
                <p:cNvSpPr/>
                <p:nvPr/>
              </p:nvSpPr>
              <p:spPr>
                <a:xfrm rot="17413514">
                  <a:off x="3511875" y="2740803"/>
                  <a:ext cx="863204" cy="848977"/>
                </a:xfrm>
                <a:prstGeom prst="chord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983" name="円/楕円 982"/>
                <p:cNvSpPr/>
                <p:nvPr/>
              </p:nvSpPr>
              <p:spPr>
                <a:xfrm>
                  <a:off x="4913988" y="2708920"/>
                  <a:ext cx="864096" cy="864096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984" name="弦 983"/>
                <p:cNvSpPr/>
                <p:nvPr/>
              </p:nvSpPr>
              <p:spPr>
                <a:xfrm rot="17413514">
                  <a:off x="4885895" y="2740803"/>
                  <a:ext cx="863204" cy="848977"/>
                </a:xfrm>
                <a:prstGeom prst="chord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985" name="円/楕円 984"/>
                <p:cNvSpPr/>
                <p:nvPr/>
              </p:nvSpPr>
              <p:spPr>
                <a:xfrm>
                  <a:off x="3779912" y="2996952"/>
                  <a:ext cx="360040" cy="28803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986" name="円/楕円 985"/>
                <p:cNvSpPr/>
                <p:nvPr/>
              </p:nvSpPr>
              <p:spPr>
                <a:xfrm>
                  <a:off x="5137477" y="3021275"/>
                  <a:ext cx="360040" cy="28803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</p:grpSp>
          <p:grpSp>
            <p:nvGrpSpPr>
              <p:cNvPr id="976" name="グループ化 975"/>
              <p:cNvGrpSpPr/>
              <p:nvPr/>
            </p:nvGrpSpPr>
            <p:grpSpPr>
              <a:xfrm>
                <a:off x="4333282" y="3948385"/>
                <a:ext cx="880011" cy="701173"/>
                <a:chOff x="4109793" y="3844323"/>
                <a:chExt cx="1216771" cy="701173"/>
              </a:xfrm>
            </p:grpSpPr>
            <p:sp>
              <p:nvSpPr>
                <p:cNvPr id="978" name="フリーフォーム 977"/>
                <p:cNvSpPr/>
                <p:nvPr/>
              </p:nvSpPr>
              <p:spPr>
                <a:xfrm>
                  <a:off x="4109793" y="4052449"/>
                  <a:ext cx="1204329" cy="493047"/>
                </a:xfrm>
                <a:custGeom>
                  <a:avLst/>
                  <a:gdLst>
                    <a:gd name="connsiteX0" fmla="*/ 700746 w 1204329"/>
                    <a:gd name="connsiteY0" fmla="*/ 188247 h 493047"/>
                    <a:gd name="connsiteX1" fmla="*/ 528468 w 1204329"/>
                    <a:gd name="connsiteY1" fmla="*/ 201499 h 493047"/>
                    <a:gd name="connsiteX2" fmla="*/ 448955 w 1204329"/>
                    <a:gd name="connsiteY2" fmla="*/ 228003 h 493047"/>
                    <a:gd name="connsiteX3" fmla="*/ 369442 w 1204329"/>
                    <a:gd name="connsiteY3" fmla="*/ 281012 h 493047"/>
                    <a:gd name="connsiteX4" fmla="*/ 303181 w 1204329"/>
                    <a:gd name="connsiteY4" fmla="*/ 334021 h 493047"/>
                    <a:gd name="connsiteX5" fmla="*/ 236920 w 1204329"/>
                    <a:gd name="connsiteY5" fmla="*/ 400281 h 493047"/>
                    <a:gd name="connsiteX6" fmla="*/ 170659 w 1204329"/>
                    <a:gd name="connsiteY6" fmla="*/ 440038 h 493047"/>
                    <a:gd name="connsiteX7" fmla="*/ 130903 w 1204329"/>
                    <a:gd name="connsiteY7" fmla="*/ 466542 h 493047"/>
                    <a:gd name="connsiteX8" fmla="*/ 51390 w 1204329"/>
                    <a:gd name="connsiteY8" fmla="*/ 493047 h 493047"/>
                    <a:gd name="connsiteX9" fmla="*/ 24885 w 1204329"/>
                    <a:gd name="connsiteY9" fmla="*/ 347273 h 493047"/>
                    <a:gd name="connsiteX10" fmla="*/ 64642 w 1204329"/>
                    <a:gd name="connsiteY10" fmla="*/ 281012 h 493047"/>
                    <a:gd name="connsiteX11" fmla="*/ 91146 w 1204329"/>
                    <a:gd name="connsiteY11" fmla="*/ 241255 h 493047"/>
                    <a:gd name="connsiteX12" fmla="*/ 170659 w 1204329"/>
                    <a:gd name="connsiteY12" fmla="*/ 201499 h 493047"/>
                    <a:gd name="connsiteX13" fmla="*/ 250172 w 1204329"/>
                    <a:gd name="connsiteY13" fmla="*/ 135238 h 493047"/>
                    <a:gd name="connsiteX14" fmla="*/ 276677 w 1204329"/>
                    <a:gd name="connsiteY14" fmla="*/ 108734 h 493047"/>
                    <a:gd name="connsiteX15" fmla="*/ 329685 w 1204329"/>
                    <a:gd name="connsiteY15" fmla="*/ 82229 h 493047"/>
                    <a:gd name="connsiteX16" fmla="*/ 409198 w 1204329"/>
                    <a:gd name="connsiteY16" fmla="*/ 42473 h 493047"/>
                    <a:gd name="connsiteX17" fmla="*/ 448955 w 1204329"/>
                    <a:gd name="connsiteY17" fmla="*/ 15968 h 493047"/>
                    <a:gd name="connsiteX18" fmla="*/ 806764 w 1204329"/>
                    <a:gd name="connsiteY18" fmla="*/ 15968 h 493047"/>
                    <a:gd name="connsiteX19" fmla="*/ 926033 w 1204329"/>
                    <a:gd name="connsiteY19" fmla="*/ 42473 h 493047"/>
                    <a:gd name="connsiteX20" fmla="*/ 1005546 w 1204329"/>
                    <a:gd name="connsiteY20" fmla="*/ 68977 h 493047"/>
                    <a:gd name="connsiteX21" fmla="*/ 1045303 w 1204329"/>
                    <a:gd name="connsiteY21" fmla="*/ 95481 h 493047"/>
                    <a:gd name="connsiteX22" fmla="*/ 1071807 w 1204329"/>
                    <a:gd name="connsiteY22" fmla="*/ 121986 h 493047"/>
                    <a:gd name="connsiteX23" fmla="*/ 1111564 w 1204329"/>
                    <a:gd name="connsiteY23" fmla="*/ 135238 h 493047"/>
                    <a:gd name="connsiteX24" fmla="*/ 1151320 w 1204329"/>
                    <a:gd name="connsiteY24" fmla="*/ 161742 h 493047"/>
                    <a:gd name="connsiteX25" fmla="*/ 1204329 w 1204329"/>
                    <a:gd name="connsiteY25" fmla="*/ 228003 h 493047"/>
                    <a:gd name="connsiteX26" fmla="*/ 1191077 w 1204329"/>
                    <a:gd name="connsiteY26" fmla="*/ 320768 h 493047"/>
                    <a:gd name="connsiteX27" fmla="*/ 1164572 w 1204329"/>
                    <a:gd name="connsiteY27" fmla="*/ 347273 h 493047"/>
                    <a:gd name="connsiteX28" fmla="*/ 1098311 w 1204329"/>
                    <a:gd name="connsiteY28" fmla="*/ 334021 h 493047"/>
                    <a:gd name="connsiteX29" fmla="*/ 1018798 w 1204329"/>
                    <a:gd name="connsiteY29" fmla="*/ 307516 h 493047"/>
                    <a:gd name="connsiteX30" fmla="*/ 979042 w 1204329"/>
                    <a:gd name="connsiteY30" fmla="*/ 281012 h 493047"/>
                    <a:gd name="connsiteX31" fmla="*/ 939285 w 1204329"/>
                    <a:gd name="connsiteY31" fmla="*/ 267760 h 493047"/>
                    <a:gd name="connsiteX32" fmla="*/ 912781 w 1204329"/>
                    <a:gd name="connsiteY32" fmla="*/ 241255 h 493047"/>
                    <a:gd name="connsiteX33" fmla="*/ 873024 w 1204329"/>
                    <a:gd name="connsiteY33" fmla="*/ 228003 h 493047"/>
                    <a:gd name="connsiteX34" fmla="*/ 727250 w 1204329"/>
                    <a:gd name="connsiteY34" fmla="*/ 201499 h 493047"/>
                    <a:gd name="connsiteX35" fmla="*/ 674242 w 1204329"/>
                    <a:gd name="connsiteY35" fmla="*/ 188247 h 493047"/>
                    <a:gd name="connsiteX36" fmla="*/ 581477 w 1204329"/>
                    <a:gd name="connsiteY36" fmla="*/ 201499 h 493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1204329" h="493047">
                      <a:moveTo>
                        <a:pt x="700746" y="188247"/>
                      </a:moveTo>
                      <a:cubicBezTo>
                        <a:pt x="643320" y="192664"/>
                        <a:pt x="585359" y="192516"/>
                        <a:pt x="528468" y="201499"/>
                      </a:cubicBezTo>
                      <a:cubicBezTo>
                        <a:pt x="500872" y="205856"/>
                        <a:pt x="448955" y="228003"/>
                        <a:pt x="448955" y="228003"/>
                      </a:cubicBezTo>
                      <a:cubicBezTo>
                        <a:pt x="422451" y="245673"/>
                        <a:pt x="391967" y="258488"/>
                        <a:pt x="369442" y="281012"/>
                      </a:cubicBezTo>
                      <a:cubicBezTo>
                        <a:pt x="331675" y="318778"/>
                        <a:pt x="353333" y="300585"/>
                        <a:pt x="303181" y="334021"/>
                      </a:cubicBezTo>
                      <a:cubicBezTo>
                        <a:pt x="257744" y="402177"/>
                        <a:pt x="300028" y="349795"/>
                        <a:pt x="236920" y="400281"/>
                      </a:cubicBezTo>
                      <a:cubicBezTo>
                        <a:pt x="184944" y="441862"/>
                        <a:pt x="239704" y="417023"/>
                        <a:pt x="170659" y="440038"/>
                      </a:cubicBezTo>
                      <a:cubicBezTo>
                        <a:pt x="157407" y="448873"/>
                        <a:pt x="145457" y="460073"/>
                        <a:pt x="130903" y="466542"/>
                      </a:cubicBezTo>
                      <a:cubicBezTo>
                        <a:pt x="105373" y="477889"/>
                        <a:pt x="51390" y="493047"/>
                        <a:pt x="51390" y="493047"/>
                      </a:cubicBezTo>
                      <a:cubicBezTo>
                        <a:pt x="-28123" y="466541"/>
                        <a:pt x="2744" y="491194"/>
                        <a:pt x="24885" y="347273"/>
                      </a:cubicBezTo>
                      <a:cubicBezTo>
                        <a:pt x="32557" y="297406"/>
                        <a:pt x="36784" y="315834"/>
                        <a:pt x="64642" y="281012"/>
                      </a:cubicBezTo>
                      <a:cubicBezTo>
                        <a:pt x="74592" y="268575"/>
                        <a:pt x="79884" y="252517"/>
                        <a:pt x="91146" y="241255"/>
                      </a:cubicBezTo>
                      <a:cubicBezTo>
                        <a:pt x="116835" y="215566"/>
                        <a:pt x="138325" y="212277"/>
                        <a:pt x="170659" y="201499"/>
                      </a:cubicBezTo>
                      <a:cubicBezTo>
                        <a:pt x="253702" y="90775"/>
                        <a:pt x="167387" y="184908"/>
                        <a:pt x="250172" y="135238"/>
                      </a:cubicBezTo>
                      <a:cubicBezTo>
                        <a:pt x="260886" y="128810"/>
                        <a:pt x="266281" y="115665"/>
                        <a:pt x="276677" y="108734"/>
                      </a:cubicBezTo>
                      <a:cubicBezTo>
                        <a:pt x="293114" y="97776"/>
                        <a:pt x="312533" y="92030"/>
                        <a:pt x="329685" y="82229"/>
                      </a:cubicBezTo>
                      <a:cubicBezTo>
                        <a:pt x="401612" y="41128"/>
                        <a:pt x="336312" y="66768"/>
                        <a:pt x="409198" y="42473"/>
                      </a:cubicBezTo>
                      <a:cubicBezTo>
                        <a:pt x="422450" y="33638"/>
                        <a:pt x="434042" y="21561"/>
                        <a:pt x="448955" y="15968"/>
                      </a:cubicBezTo>
                      <a:cubicBezTo>
                        <a:pt x="543325" y="-19421"/>
                        <a:pt x="783320" y="14902"/>
                        <a:pt x="806764" y="15968"/>
                      </a:cubicBezTo>
                      <a:cubicBezTo>
                        <a:pt x="844585" y="23533"/>
                        <a:pt x="888610" y="31246"/>
                        <a:pt x="926033" y="42473"/>
                      </a:cubicBezTo>
                      <a:cubicBezTo>
                        <a:pt x="952793" y="50501"/>
                        <a:pt x="982300" y="53480"/>
                        <a:pt x="1005546" y="68977"/>
                      </a:cubicBezTo>
                      <a:cubicBezTo>
                        <a:pt x="1018798" y="77812"/>
                        <a:pt x="1032866" y="85531"/>
                        <a:pt x="1045303" y="95481"/>
                      </a:cubicBezTo>
                      <a:cubicBezTo>
                        <a:pt x="1055059" y="103286"/>
                        <a:pt x="1061093" y="115558"/>
                        <a:pt x="1071807" y="121986"/>
                      </a:cubicBezTo>
                      <a:cubicBezTo>
                        <a:pt x="1083785" y="129173"/>
                        <a:pt x="1098312" y="130821"/>
                        <a:pt x="1111564" y="135238"/>
                      </a:cubicBezTo>
                      <a:cubicBezTo>
                        <a:pt x="1124816" y="144073"/>
                        <a:pt x="1138883" y="151792"/>
                        <a:pt x="1151320" y="161742"/>
                      </a:cubicBezTo>
                      <a:cubicBezTo>
                        <a:pt x="1178293" y="183321"/>
                        <a:pt x="1184651" y="198487"/>
                        <a:pt x="1204329" y="228003"/>
                      </a:cubicBezTo>
                      <a:cubicBezTo>
                        <a:pt x="1199912" y="258925"/>
                        <a:pt x="1200955" y="291135"/>
                        <a:pt x="1191077" y="320768"/>
                      </a:cubicBezTo>
                      <a:cubicBezTo>
                        <a:pt x="1187126" y="332621"/>
                        <a:pt x="1176941" y="345506"/>
                        <a:pt x="1164572" y="347273"/>
                      </a:cubicBezTo>
                      <a:cubicBezTo>
                        <a:pt x="1142274" y="350459"/>
                        <a:pt x="1120042" y="339948"/>
                        <a:pt x="1098311" y="334021"/>
                      </a:cubicBezTo>
                      <a:cubicBezTo>
                        <a:pt x="1071357" y="326670"/>
                        <a:pt x="1018798" y="307516"/>
                        <a:pt x="1018798" y="307516"/>
                      </a:cubicBezTo>
                      <a:cubicBezTo>
                        <a:pt x="1005546" y="298681"/>
                        <a:pt x="993288" y="288135"/>
                        <a:pt x="979042" y="281012"/>
                      </a:cubicBezTo>
                      <a:cubicBezTo>
                        <a:pt x="966548" y="274765"/>
                        <a:pt x="951263" y="274947"/>
                        <a:pt x="939285" y="267760"/>
                      </a:cubicBezTo>
                      <a:cubicBezTo>
                        <a:pt x="928571" y="261332"/>
                        <a:pt x="923495" y="247683"/>
                        <a:pt x="912781" y="241255"/>
                      </a:cubicBezTo>
                      <a:cubicBezTo>
                        <a:pt x="900803" y="234068"/>
                        <a:pt x="886456" y="231841"/>
                        <a:pt x="873024" y="228003"/>
                      </a:cubicBezTo>
                      <a:cubicBezTo>
                        <a:pt x="794122" y="205460"/>
                        <a:pt x="830484" y="220269"/>
                        <a:pt x="727250" y="201499"/>
                      </a:cubicBezTo>
                      <a:cubicBezTo>
                        <a:pt x="709331" y="198241"/>
                        <a:pt x="691911" y="192664"/>
                        <a:pt x="674242" y="188247"/>
                      </a:cubicBezTo>
                      <a:cubicBezTo>
                        <a:pt x="590372" y="202225"/>
                        <a:pt x="621599" y="201499"/>
                        <a:pt x="581477" y="201499"/>
                      </a:cubicBezTo>
                    </a:path>
                  </a:pathLst>
                </a:custGeom>
                <a:solidFill>
                  <a:srgbClr val="FF66F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979" name="フリーフォーム 978"/>
                <p:cNvSpPr/>
                <p:nvPr/>
              </p:nvSpPr>
              <p:spPr>
                <a:xfrm>
                  <a:off x="4122235" y="3844323"/>
                  <a:ext cx="1204329" cy="493047"/>
                </a:xfrm>
                <a:custGeom>
                  <a:avLst/>
                  <a:gdLst>
                    <a:gd name="connsiteX0" fmla="*/ 700746 w 1204329"/>
                    <a:gd name="connsiteY0" fmla="*/ 188247 h 493047"/>
                    <a:gd name="connsiteX1" fmla="*/ 528468 w 1204329"/>
                    <a:gd name="connsiteY1" fmla="*/ 201499 h 493047"/>
                    <a:gd name="connsiteX2" fmla="*/ 448955 w 1204329"/>
                    <a:gd name="connsiteY2" fmla="*/ 228003 h 493047"/>
                    <a:gd name="connsiteX3" fmla="*/ 369442 w 1204329"/>
                    <a:gd name="connsiteY3" fmla="*/ 281012 h 493047"/>
                    <a:gd name="connsiteX4" fmla="*/ 303181 w 1204329"/>
                    <a:gd name="connsiteY4" fmla="*/ 334021 h 493047"/>
                    <a:gd name="connsiteX5" fmla="*/ 236920 w 1204329"/>
                    <a:gd name="connsiteY5" fmla="*/ 400281 h 493047"/>
                    <a:gd name="connsiteX6" fmla="*/ 170659 w 1204329"/>
                    <a:gd name="connsiteY6" fmla="*/ 440038 h 493047"/>
                    <a:gd name="connsiteX7" fmla="*/ 130903 w 1204329"/>
                    <a:gd name="connsiteY7" fmla="*/ 466542 h 493047"/>
                    <a:gd name="connsiteX8" fmla="*/ 51390 w 1204329"/>
                    <a:gd name="connsiteY8" fmla="*/ 493047 h 493047"/>
                    <a:gd name="connsiteX9" fmla="*/ 24885 w 1204329"/>
                    <a:gd name="connsiteY9" fmla="*/ 347273 h 493047"/>
                    <a:gd name="connsiteX10" fmla="*/ 64642 w 1204329"/>
                    <a:gd name="connsiteY10" fmla="*/ 281012 h 493047"/>
                    <a:gd name="connsiteX11" fmla="*/ 91146 w 1204329"/>
                    <a:gd name="connsiteY11" fmla="*/ 241255 h 493047"/>
                    <a:gd name="connsiteX12" fmla="*/ 170659 w 1204329"/>
                    <a:gd name="connsiteY12" fmla="*/ 201499 h 493047"/>
                    <a:gd name="connsiteX13" fmla="*/ 250172 w 1204329"/>
                    <a:gd name="connsiteY13" fmla="*/ 135238 h 493047"/>
                    <a:gd name="connsiteX14" fmla="*/ 276677 w 1204329"/>
                    <a:gd name="connsiteY14" fmla="*/ 108734 h 493047"/>
                    <a:gd name="connsiteX15" fmla="*/ 329685 w 1204329"/>
                    <a:gd name="connsiteY15" fmla="*/ 82229 h 493047"/>
                    <a:gd name="connsiteX16" fmla="*/ 409198 w 1204329"/>
                    <a:gd name="connsiteY16" fmla="*/ 42473 h 493047"/>
                    <a:gd name="connsiteX17" fmla="*/ 448955 w 1204329"/>
                    <a:gd name="connsiteY17" fmla="*/ 15968 h 493047"/>
                    <a:gd name="connsiteX18" fmla="*/ 806764 w 1204329"/>
                    <a:gd name="connsiteY18" fmla="*/ 15968 h 493047"/>
                    <a:gd name="connsiteX19" fmla="*/ 926033 w 1204329"/>
                    <a:gd name="connsiteY19" fmla="*/ 42473 h 493047"/>
                    <a:gd name="connsiteX20" fmla="*/ 1005546 w 1204329"/>
                    <a:gd name="connsiteY20" fmla="*/ 68977 h 493047"/>
                    <a:gd name="connsiteX21" fmla="*/ 1045303 w 1204329"/>
                    <a:gd name="connsiteY21" fmla="*/ 95481 h 493047"/>
                    <a:gd name="connsiteX22" fmla="*/ 1071807 w 1204329"/>
                    <a:gd name="connsiteY22" fmla="*/ 121986 h 493047"/>
                    <a:gd name="connsiteX23" fmla="*/ 1111564 w 1204329"/>
                    <a:gd name="connsiteY23" fmla="*/ 135238 h 493047"/>
                    <a:gd name="connsiteX24" fmla="*/ 1151320 w 1204329"/>
                    <a:gd name="connsiteY24" fmla="*/ 161742 h 493047"/>
                    <a:gd name="connsiteX25" fmla="*/ 1204329 w 1204329"/>
                    <a:gd name="connsiteY25" fmla="*/ 228003 h 493047"/>
                    <a:gd name="connsiteX26" fmla="*/ 1191077 w 1204329"/>
                    <a:gd name="connsiteY26" fmla="*/ 320768 h 493047"/>
                    <a:gd name="connsiteX27" fmla="*/ 1164572 w 1204329"/>
                    <a:gd name="connsiteY27" fmla="*/ 347273 h 493047"/>
                    <a:gd name="connsiteX28" fmla="*/ 1098311 w 1204329"/>
                    <a:gd name="connsiteY28" fmla="*/ 334021 h 493047"/>
                    <a:gd name="connsiteX29" fmla="*/ 1018798 w 1204329"/>
                    <a:gd name="connsiteY29" fmla="*/ 307516 h 493047"/>
                    <a:gd name="connsiteX30" fmla="*/ 979042 w 1204329"/>
                    <a:gd name="connsiteY30" fmla="*/ 281012 h 493047"/>
                    <a:gd name="connsiteX31" fmla="*/ 939285 w 1204329"/>
                    <a:gd name="connsiteY31" fmla="*/ 267760 h 493047"/>
                    <a:gd name="connsiteX32" fmla="*/ 912781 w 1204329"/>
                    <a:gd name="connsiteY32" fmla="*/ 241255 h 493047"/>
                    <a:gd name="connsiteX33" fmla="*/ 873024 w 1204329"/>
                    <a:gd name="connsiteY33" fmla="*/ 228003 h 493047"/>
                    <a:gd name="connsiteX34" fmla="*/ 727250 w 1204329"/>
                    <a:gd name="connsiteY34" fmla="*/ 201499 h 493047"/>
                    <a:gd name="connsiteX35" fmla="*/ 674242 w 1204329"/>
                    <a:gd name="connsiteY35" fmla="*/ 188247 h 493047"/>
                    <a:gd name="connsiteX36" fmla="*/ 581477 w 1204329"/>
                    <a:gd name="connsiteY36" fmla="*/ 201499 h 493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1204329" h="493047">
                      <a:moveTo>
                        <a:pt x="700746" y="188247"/>
                      </a:moveTo>
                      <a:cubicBezTo>
                        <a:pt x="643320" y="192664"/>
                        <a:pt x="585359" y="192516"/>
                        <a:pt x="528468" y="201499"/>
                      </a:cubicBezTo>
                      <a:cubicBezTo>
                        <a:pt x="500872" y="205856"/>
                        <a:pt x="448955" y="228003"/>
                        <a:pt x="448955" y="228003"/>
                      </a:cubicBezTo>
                      <a:cubicBezTo>
                        <a:pt x="422451" y="245673"/>
                        <a:pt x="391967" y="258488"/>
                        <a:pt x="369442" y="281012"/>
                      </a:cubicBezTo>
                      <a:cubicBezTo>
                        <a:pt x="331675" y="318778"/>
                        <a:pt x="353333" y="300585"/>
                        <a:pt x="303181" y="334021"/>
                      </a:cubicBezTo>
                      <a:cubicBezTo>
                        <a:pt x="257744" y="402177"/>
                        <a:pt x="300028" y="349795"/>
                        <a:pt x="236920" y="400281"/>
                      </a:cubicBezTo>
                      <a:cubicBezTo>
                        <a:pt x="184944" y="441862"/>
                        <a:pt x="239704" y="417023"/>
                        <a:pt x="170659" y="440038"/>
                      </a:cubicBezTo>
                      <a:cubicBezTo>
                        <a:pt x="157407" y="448873"/>
                        <a:pt x="145457" y="460073"/>
                        <a:pt x="130903" y="466542"/>
                      </a:cubicBezTo>
                      <a:cubicBezTo>
                        <a:pt x="105373" y="477889"/>
                        <a:pt x="51390" y="493047"/>
                        <a:pt x="51390" y="493047"/>
                      </a:cubicBezTo>
                      <a:cubicBezTo>
                        <a:pt x="-28123" y="466541"/>
                        <a:pt x="2744" y="491194"/>
                        <a:pt x="24885" y="347273"/>
                      </a:cubicBezTo>
                      <a:cubicBezTo>
                        <a:pt x="32557" y="297406"/>
                        <a:pt x="36784" y="315834"/>
                        <a:pt x="64642" y="281012"/>
                      </a:cubicBezTo>
                      <a:cubicBezTo>
                        <a:pt x="74592" y="268575"/>
                        <a:pt x="79884" y="252517"/>
                        <a:pt x="91146" y="241255"/>
                      </a:cubicBezTo>
                      <a:cubicBezTo>
                        <a:pt x="116835" y="215566"/>
                        <a:pt x="138325" y="212277"/>
                        <a:pt x="170659" y="201499"/>
                      </a:cubicBezTo>
                      <a:cubicBezTo>
                        <a:pt x="253702" y="90775"/>
                        <a:pt x="167387" y="184908"/>
                        <a:pt x="250172" y="135238"/>
                      </a:cubicBezTo>
                      <a:cubicBezTo>
                        <a:pt x="260886" y="128810"/>
                        <a:pt x="266281" y="115665"/>
                        <a:pt x="276677" y="108734"/>
                      </a:cubicBezTo>
                      <a:cubicBezTo>
                        <a:pt x="293114" y="97776"/>
                        <a:pt x="312533" y="92030"/>
                        <a:pt x="329685" y="82229"/>
                      </a:cubicBezTo>
                      <a:cubicBezTo>
                        <a:pt x="401612" y="41128"/>
                        <a:pt x="336312" y="66768"/>
                        <a:pt x="409198" y="42473"/>
                      </a:cubicBezTo>
                      <a:cubicBezTo>
                        <a:pt x="422450" y="33638"/>
                        <a:pt x="434042" y="21561"/>
                        <a:pt x="448955" y="15968"/>
                      </a:cubicBezTo>
                      <a:cubicBezTo>
                        <a:pt x="543325" y="-19421"/>
                        <a:pt x="783320" y="14902"/>
                        <a:pt x="806764" y="15968"/>
                      </a:cubicBezTo>
                      <a:cubicBezTo>
                        <a:pt x="844585" y="23533"/>
                        <a:pt x="888610" y="31246"/>
                        <a:pt x="926033" y="42473"/>
                      </a:cubicBezTo>
                      <a:cubicBezTo>
                        <a:pt x="952793" y="50501"/>
                        <a:pt x="982300" y="53480"/>
                        <a:pt x="1005546" y="68977"/>
                      </a:cubicBezTo>
                      <a:cubicBezTo>
                        <a:pt x="1018798" y="77812"/>
                        <a:pt x="1032866" y="85531"/>
                        <a:pt x="1045303" y="95481"/>
                      </a:cubicBezTo>
                      <a:cubicBezTo>
                        <a:pt x="1055059" y="103286"/>
                        <a:pt x="1061093" y="115558"/>
                        <a:pt x="1071807" y="121986"/>
                      </a:cubicBezTo>
                      <a:cubicBezTo>
                        <a:pt x="1083785" y="129173"/>
                        <a:pt x="1098312" y="130821"/>
                        <a:pt x="1111564" y="135238"/>
                      </a:cubicBezTo>
                      <a:cubicBezTo>
                        <a:pt x="1124816" y="144073"/>
                        <a:pt x="1138883" y="151792"/>
                        <a:pt x="1151320" y="161742"/>
                      </a:cubicBezTo>
                      <a:cubicBezTo>
                        <a:pt x="1178293" y="183321"/>
                        <a:pt x="1184651" y="198487"/>
                        <a:pt x="1204329" y="228003"/>
                      </a:cubicBezTo>
                      <a:cubicBezTo>
                        <a:pt x="1199912" y="258925"/>
                        <a:pt x="1200955" y="291135"/>
                        <a:pt x="1191077" y="320768"/>
                      </a:cubicBezTo>
                      <a:cubicBezTo>
                        <a:pt x="1187126" y="332621"/>
                        <a:pt x="1176941" y="345506"/>
                        <a:pt x="1164572" y="347273"/>
                      </a:cubicBezTo>
                      <a:cubicBezTo>
                        <a:pt x="1142274" y="350459"/>
                        <a:pt x="1120042" y="339948"/>
                        <a:pt x="1098311" y="334021"/>
                      </a:cubicBezTo>
                      <a:cubicBezTo>
                        <a:pt x="1071357" y="326670"/>
                        <a:pt x="1018798" y="307516"/>
                        <a:pt x="1018798" y="307516"/>
                      </a:cubicBezTo>
                      <a:cubicBezTo>
                        <a:pt x="1005546" y="298681"/>
                        <a:pt x="993288" y="288135"/>
                        <a:pt x="979042" y="281012"/>
                      </a:cubicBezTo>
                      <a:cubicBezTo>
                        <a:pt x="966548" y="274765"/>
                        <a:pt x="951263" y="274947"/>
                        <a:pt x="939285" y="267760"/>
                      </a:cubicBezTo>
                      <a:cubicBezTo>
                        <a:pt x="928571" y="261332"/>
                        <a:pt x="923495" y="247683"/>
                        <a:pt x="912781" y="241255"/>
                      </a:cubicBezTo>
                      <a:cubicBezTo>
                        <a:pt x="900803" y="234068"/>
                        <a:pt x="886456" y="231841"/>
                        <a:pt x="873024" y="228003"/>
                      </a:cubicBezTo>
                      <a:cubicBezTo>
                        <a:pt x="794122" y="205460"/>
                        <a:pt x="830484" y="220269"/>
                        <a:pt x="727250" y="201499"/>
                      </a:cubicBezTo>
                      <a:cubicBezTo>
                        <a:pt x="709331" y="198241"/>
                        <a:pt x="691911" y="192664"/>
                        <a:pt x="674242" y="188247"/>
                      </a:cubicBezTo>
                      <a:cubicBezTo>
                        <a:pt x="590372" y="202225"/>
                        <a:pt x="621599" y="201499"/>
                        <a:pt x="581477" y="201499"/>
                      </a:cubicBezTo>
                    </a:path>
                  </a:pathLst>
                </a:custGeom>
                <a:solidFill>
                  <a:srgbClr val="FF66F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</p:grpSp>
          <p:sp>
            <p:nvSpPr>
              <p:cNvPr id="977" name="正方形/長方形 976"/>
              <p:cNvSpPr/>
              <p:nvPr/>
            </p:nvSpPr>
            <p:spPr>
              <a:xfrm>
                <a:off x="3211081" y="1525873"/>
                <a:ext cx="3110384" cy="1353091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ja-JP" altLang="en-US" sz="2000" b="0" cap="none" spc="0" dirty="0" smtClean="0">
                    <a:ln w="18415" cmpd="sng">
                      <a:solidFill>
                        <a:sysClr val="windowText" lastClr="000000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</a:rPr>
                  <a:t>もんだい</a:t>
                </a:r>
                <a:endParaRPr lang="ja-JP" altLang="en-US" sz="2000" b="0" cap="none" spc="0" dirty="0">
                  <a:ln w="18415" cmpd="sng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793" name="グループ化 792"/>
            <p:cNvGrpSpPr/>
            <p:nvPr/>
          </p:nvGrpSpPr>
          <p:grpSpPr>
            <a:xfrm>
              <a:off x="1953877" y="1840824"/>
              <a:ext cx="1455374" cy="1384722"/>
              <a:chOff x="2744777" y="1484784"/>
              <a:chExt cx="4050390" cy="4682851"/>
            </a:xfrm>
          </p:grpSpPr>
          <p:grpSp>
            <p:nvGrpSpPr>
              <p:cNvPr id="963" name="グループ化 962"/>
              <p:cNvGrpSpPr/>
              <p:nvPr/>
            </p:nvGrpSpPr>
            <p:grpSpPr>
              <a:xfrm>
                <a:off x="2744777" y="1484784"/>
                <a:ext cx="4050390" cy="4682851"/>
                <a:chOff x="2668961" y="1844824"/>
                <a:chExt cx="4050390" cy="4682851"/>
              </a:xfrm>
            </p:grpSpPr>
            <p:sp>
              <p:nvSpPr>
                <p:cNvPr id="968" name="フリーフォーム 967"/>
                <p:cNvSpPr/>
                <p:nvPr/>
              </p:nvSpPr>
              <p:spPr>
                <a:xfrm>
                  <a:off x="2668961" y="1844824"/>
                  <a:ext cx="4050390" cy="4682851"/>
                </a:xfrm>
                <a:custGeom>
                  <a:avLst/>
                  <a:gdLst>
                    <a:gd name="connsiteX0" fmla="*/ 1277497 w 4050390"/>
                    <a:gd name="connsiteY0" fmla="*/ 35515 h 4334120"/>
                    <a:gd name="connsiteX1" fmla="*/ 747410 w 4050390"/>
                    <a:gd name="connsiteY1" fmla="*/ 287306 h 4334120"/>
                    <a:gd name="connsiteX2" fmla="*/ 349845 w 4050390"/>
                    <a:gd name="connsiteY2" fmla="*/ 936663 h 4334120"/>
                    <a:gd name="connsiteX3" fmla="*/ 190819 w 4050390"/>
                    <a:gd name="connsiteY3" fmla="*/ 2672698 h 4334120"/>
                    <a:gd name="connsiteX4" fmla="*/ 204071 w 4050390"/>
                    <a:gd name="connsiteY4" fmla="*/ 4209950 h 4334120"/>
                    <a:gd name="connsiteX5" fmla="*/ 270332 w 4050390"/>
                    <a:gd name="connsiteY5" fmla="*/ 4249706 h 4334120"/>
                    <a:gd name="connsiteX6" fmla="*/ 3649637 w 4050390"/>
                    <a:gd name="connsiteY6" fmla="*/ 4302715 h 4334120"/>
                    <a:gd name="connsiteX7" fmla="*/ 4020697 w 4050390"/>
                    <a:gd name="connsiteY7" fmla="*/ 4249706 h 4334120"/>
                    <a:gd name="connsiteX8" fmla="*/ 3967689 w 4050390"/>
                    <a:gd name="connsiteY8" fmla="*/ 4156941 h 4334120"/>
                    <a:gd name="connsiteX9" fmla="*/ 3914680 w 4050390"/>
                    <a:gd name="connsiteY9" fmla="*/ 2526924 h 4334120"/>
                    <a:gd name="connsiteX10" fmla="*/ 3768906 w 4050390"/>
                    <a:gd name="connsiteY10" fmla="*/ 578854 h 4334120"/>
                    <a:gd name="connsiteX11" fmla="*/ 2152141 w 4050390"/>
                    <a:gd name="connsiteY11" fmla="*/ 22263 h 4334120"/>
                    <a:gd name="connsiteX12" fmla="*/ 1065463 w 4050390"/>
                    <a:gd name="connsiteY12" fmla="*/ 101776 h 4334120"/>
                    <a:gd name="connsiteX13" fmla="*/ 1065463 w 4050390"/>
                    <a:gd name="connsiteY13" fmla="*/ 101776 h 43341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4050390" h="4334120">
                      <a:moveTo>
                        <a:pt x="1277497" y="35515"/>
                      </a:moveTo>
                      <a:cubicBezTo>
                        <a:pt x="1089758" y="86315"/>
                        <a:pt x="902019" y="137115"/>
                        <a:pt x="747410" y="287306"/>
                      </a:cubicBezTo>
                      <a:cubicBezTo>
                        <a:pt x="592801" y="437497"/>
                        <a:pt x="442610" y="539098"/>
                        <a:pt x="349845" y="936663"/>
                      </a:cubicBezTo>
                      <a:cubicBezTo>
                        <a:pt x="257080" y="1334228"/>
                        <a:pt x="215115" y="2127150"/>
                        <a:pt x="190819" y="2672698"/>
                      </a:cubicBezTo>
                      <a:cubicBezTo>
                        <a:pt x="166523" y="3218246"/>
                        <a:pt x="190819" y="3947115"/>
                        <a:pt x="204071" y="4209950"/>
                      </a:cubicBezTo>
                      <a:cubicBezTo>
                        <a:pt x="217323" y="4472785"/>
                        <a:pt x="-303929" y="4234245"/>
                        <a:pt x="270332" y="4249706"/>
                      </a:cubicBezTo>
                      <a:cubicBezTo>
                        <a:pt x="844593" y="4265167"/>
                        <a:pt x="3024576" y="4302715"/>
                        <a:pt x="3649637" y="4302715"/>
                      </a:cubicBezTo>
                      <a:cubicBezTo>
                        <a:pt x="4274698" y="4302715"/>
                        <a:pt x="3967688" y="4274002"/>
                        <a:pt x="4020697" y="4249706"/>
                      </a:cubicBezTo>
                      <a:cubicBezTo>
                        <a:pt x="4073706" y="4225410"/>
                        <a:pt x="3985359" y="4444071"/>
                        <a:pt x="3967689" y="4156941"/>
                      </a:cubicBezTo>
                      <a:cubicBezTo>
                        <a:pt x="3950020" y="3869811"/>
                        <a:pt x="3947811" y="3123272"/>
                        <a:pt x="3914680" y="2526924"/>
                      </a:cubicBezTo>
                      <a:cubicBezTo>
                        <a:pt x="3881550" y="1930576"/>
                        <a:pt x="4062663" y="996298"/>
                        <a:pt x="3768906" y="578854"/>
                      </a:cubicBezTo>
                      <a:cubicBezTo>
                        <a:pt x="3475150" y="161411"/>
                        <a:pt x="2602715" y="101776"/>
                        <a:pt x="2152141" y="22263"/>
                      </a:cubicBezTo>
                      <a:cubicBezTo>
                        <a:pt x="1701567" y="-57250"/>
                        <a:pt x="1065463" y="101776"/>
                        <a:pt x="1065463" y="101776"/>
                      </a:cubicBezTo>
                      <a:lnTo>
                        <a:pt x="1065463" y="101776"/>
                      </a:lnTo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969" name="円/楕円 968"/>
                <p:cNvSpPr/>
                <p:nvPr/>
              </p:nvSpPr>
              <p:spPr>
                <a:xfrm>
                  <a:off x="3539968" y="2708920"/>
                  <a:ext cx="864096" cy="864096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970" name="弦 969"/>
                <p:cNvSpPr/>
                <p:nvPr/>
              </p:nvSpPr>
              <p:spPr>
                <a:xfrm rot="17413514">
                  <a:off x="3511875" y="2740803"/>
                  <a:ext cx="863204" cy="848977"/>
                </a:xfrm>
                <a:prstGeom prst="chord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971" name="円/楕円 970"/>
                <p:cNvSpPr/>
                <p:nvPr/>
              </p:nvSpPr>
              <p:spPr>
                <a:xfrm>
                  <a:off x="4913988" y="2708920"/>
                  <a:ext cx="864096" cy="864096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972" name="弦 971"/>
                <p:cNvSpPr/>
                <p:nvPr/>
              </p:nvSpPr>
              <p:spPr>
                <a:xfrm rot="17413514">
                  <a:off x="4885895" y="2740803"/>
                  <a:ext cx="863204" cy="848977"/>
                </a:xfrm>
                <a:prstGeom prst="chord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973" name="円/楕円 972"/>
                <p:cNvSpPr/>
                <p:nvPr/>
              </p:nvSpPr>
              <p:spPr>
                <a:xfrm>
                  <a:off x="3779912" y="2996952"/>
                  <a:ext cx="360040" cy="28803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974" name="円/楕円 973"/>
                <p:cNvSpPr/>
                <p:nvPr/>
              </p:nvSpPr>
              <p:spPr>
                <a:xfrm>
                  <a:off x="5137477" y="3021275"/>
                  <a:ext cx="360040" cy="28803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</p:grpSp>
          <p:grpSp>
            <p:nvGrpSpPr>
              <p:cNvPr id="964" name="グループ化 963"/>
              <p:cNvGrpSpPr/>
              <p:nvPr/>
            </p:nvGrpSpPr>
            <p:grpSpPr>
              <a:xfrm>
                <a:off x="4333282" y="3948385"/>
                <a:ext cx="880011" cy="701173"/>
                <a:chOff x="4109793" y="3844323"/>
                <a:chExt cx="1216771" cy="701173"/>
              </a:xfrm>
            </p:grpSpPr>
            <p:sp>
              <p:nvSpPr>
                <p:cNvPr id="966" name="フリーフォーム 965"/>
                <p:cNvSpPr/>
                <p:nvPr/>
              </p:nvSpPr>
              <p:spPr>
                <a:xfrm>
                  <a:off x="4109793" y="4052449"/>
                  <a:ext cx="1204329" cy="493047"/>
                </a:xfrm>
                <a:custGeom>
                  <a:avLst/>
                  <a:gdLst>
                    <a:gd name="connsiteX0" fmla="*/ 700746 w 1204329"/>
                    <a:gd name="connsiteY0" fmla="*/ 188247 h 493047"/>
                    <a:gd name="connsiteX1" fmla="*/ 528468 w 1204329"/>
                    <a:gd name="connsiteY1" fmla="*/ 201499 h 493047"/>
                    <a:gd name="connsiteX2" fmla="*/ 448955 w 1204329"/>
                    <a:gd name="connsiteY2" fmla="*/ 228003 h 493047"/>
                    <a:gd name="connsiteX3" fmla="*/ 369442 w 1204329"/>
                    <a:gd name="connsiteY3" fmla="*/ 281012 h 493047"/>
                    <a:gd name="connsiteX4" fmla="*/ 303181 w 1204329"/>
                    <a:gd name="connsiteY4" fmla="*/ 334021 h 493047"/>
                    <a:gd name="connsiteX5" fmla="*/ 236920 w 1204329"/>
                    <a:gd name="connsiteY5" fmla="*/ 400281 h 493047"/>
                    <a:gd name="connsiteX6" fmla="*/ 170659 w 1204329"/>
                    <a:gd name="connsiteY6" fmla="*/ 440038 h 493047"/>
                    <a:gd name="connsiteX7" fmla="*/ 130903 w 1204329"/>
                    <a:gd name="connsiteY7" fmla="*/ 466542 h 493047"/>
                    <a:gd name="connsiteX8" fmla="*/ 51390 w 1204329"/>
                    <a:gd name="connsiteY8" fmla="*/ 493047 h 493047"/>
                    <a:gd name="connsiteX9" fmla="*/ 24885 w 1204329"/>
                    <a:gd name="connsiteY9" fmla="*/ 347273 h 493047"/>
                    <a:gd name="connsiteX10" fmla="*/ 64642 w 1204329"/>
                    <a:gd name="connsiteY10" fmla="*/ 281012 h 493047"/>
                    <a:gd name="connsiteX11" fmla="*/ 91146 w 1204329"/>
                    <a:gd name="connsiteY11" fmla="*/ 241255 h 493047"/>
                    <a:gd name="connsiteX12" fmla="*/ 170659 w 1204329"/>
                    <a:gd name="connsiteY12" fmla="*/ 201499 h 493047"/>
                    <a:gd name="connsiteX13" fmla="*/ 250172 w 1204329"/>
                    <a:gd name="connsiteY13" fmla="*/ 135238 h 493047"/>
                    <a:gd name="connsiteX14" fmla="*/ 276677 w 1204329"/>
                    <a:gd name="connsiteY14" fmla="*/ 108734 h 493047"/>
                    <a:gd name="connsiteX15" fmla="*/ 329685 w 1204329"/>
                    <a:gd name="connsiteY15" fmla="*/ 82229 h 493047"/>
                    <a:gd name="connsiteX16" fmla="*/ 409198 w 1204329"/>
                    <a:gd name="connsiteY16" fmla="*/ 42473 h 493047"/>
                    <a:gd name="connsiteX17" fmla="*/ 448955 w 1204329"/>
                    <a:gd name="connsiteY17" fmla="*/ 15968 h 493047"/>
                    <a:gd name="connsiteX18" fmla="*/ 806764 w 1204329"/>
                    <a:gd name="connsiteY18" fmla="*/ 15968 h 493047"/>
                    <a:gd name="connsiteX19" fmla="*/ 926033 w 1204329"/>
                    <a:gd name="connsiteY19" fmla="*/ 42473 h 493047"/>
                    <a:gd name="connsiteX20" fmla="*/ 1005546 w 1204329"/>
                    <a:gd name="connsiteY20" fmla="*/ 68977 h 493047"/>
                    <a:gd name="connsiteX21" fmla="*/ 1045303 w 1204329"/>
                    <a:gd name="connsiteY21" fmla="*/ 95481 h 493047"/>
                    <a:gd name="connsiteX22" fmla="*/ 1071807 w 1204329"/>
                    <a:gd name="connsiteY22" fmla="*/ 121986 h 493047"/>
                    <a:gd name="connsiteX23" fmla="*/ 1111564 w 1204329"/>
                    <a:gd name="connsiteY23" fmla="*/ 135238 h 493047"/>
                    <a:gd name="connsiteX24" fmla="*/ 1151320 w 1204329"/>
                    <a:gd name="connsiteY24" fmla="*/ 161742 h 493047"/>
                    <a:gd name="connsiteX25" fmla="*/ 1204329 w 1204329"/>
                    <a:gd name="connsiteY25" fmla="*/ 228003 h 493047"/>
                    <a:gd name="connsiteX26" fmla="*/ 1191077 w 1204329"/>
                    <a:gd name="connsiteY26" fmla="*/ 320768 h 493047"/>
                    <a:gd name="connsiteX27" fmla="*/ 1164572 w 1204329"/>
                    <a:gd name="connsiteY27" fmla="*/ 347273 h 493047"/>
                    <a:gd name="connsiteX28" fmla="*/ 1098311 w 1204329"/>
                    <a:gd name="connsiteY28" fmla="*/ 334021 h 493047"/>
                    <a:gd name="connsiteX29" fmla="*/ 1018798 w 1204329"/>
                    <a:gd name="connsiteY29" fmla="*/ 307516 h 493047"/>
                    <a:gd name="connsiteX30" fmla="*/ 979042 w 1204329"/>
                    <a:gd name="connsiteY30" fmla="*/ 281012 h 493047"/>
                    <a:gd name="connsiteX31" fmla="*/ 939285 w 1204329"/>
                    <a:gd name="connsiteY31" fmla="*/ 267760 h 493047"/>
                    <a:gd name="connsiteX32" fmla="*/ 912781 w 1204329"/>
                    <a:gd name="connsiteY32" fmla="*/ 241255 h 493047"/>
                    <a:gd name="connsiteX33" fmla="*/ 873024 w 1204329"/>
                    <a:gd name="connsiteY33" fmla="*/ 228003 h 493047"/>
                    <a:gd name="connsiteX34" fmla="*/ 727250 w 1204329"/>
                    <a:gd name="connsiteY34" fmla="*/ 201499 h 493047"/>
                    <a:gd name="connsiteX35" fmla="*/ 674242 w 1204329"/>
                    <a:gd name="connsiteY35" fmla="*/ 188247 h 493047"/>
                    <a:gd name="connsiteX36" fmla="*/ 581477 w 1204329"/>
                    <a:gd name="connsiteY36" fmla="*/ 201499 h 493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1204329" h="493047">
                      <a:moveTo>
                        <a:pt x="700746" y="188247"/>
                      </a:moveTo>
                      <a:cubicBezTo>
                        <a:pt x="643320" y="192664"/>
                        <a:pt x="585359" y="192516"/>
                        <a:pt x="528468" y="201499"/>
                      </a:cubicBezTo>
                      <a:cubicBezTo>
                        <a:pt x="500872" y="205856"/>
                        <a:pt x="448955" y="228003"/>
                        <a:pt x="448955" y="228003"/>
                      </a:cubicBezTo>
                      <a:cubicBezTo>
                        <a:pt x="422451" y="245673"/>
                        <a:pt x="391967" y="258488"/>
                        <a:pt x="369442" y="281012"/>
                      </a:cubicBezTo>
                      <a:cubicBezTo>
                        <a:pt x="331675" y="318778"/>
                        <a:pt x="353333" y="300585"/>
                        <a:pt x="303181" y="334021"/>
                      </a:cubicBezTo>
                      <a:cubicBezTo>
                        <a:pt x="257744" y="402177"/>
                        <a:pt x="300028" y="349795"/>
                        <a:pt x="236920" y="400281"/>
                      </a:cubicBezTo>
                      <a:cubicBezTo>
                        <a:pt x="184944" y="441862"/>
                        <a:pt x="239704" y="417023"/>
                        <a:pt x="170659" y="440038"/>
                      </a:cubicBezTo>
                      <a:cubicBezTo>
                        <a:pt x="157407" y="448873"/>
                        <a:pt x="145457" y="460073"/>
                        <a:pt x="130903" y="466542"/>
                      </a:cubicBezTo>
                      <a:cubicBezTo>
                        <a:pt x="105373" y="477889"/>
                        <a:pt x="51390" y="493047"/>
                        <a:pt x="51390" y="493047"/>
                      </a:cubicBezTo>
                      <a:cubicBezTo>
                        <a:pt x="-28123" y="466541"/>
                        <a:pt x="2744" y="491194"/>
                        <a:pt x="24885" y="347273"/>
                      </a:cubicBezTo>
                      <a:cubicBezTo>
                        <a:pt x="32557" y="297406"/>
                        <a:pt x="36784" y="315834"/>
                        <a:pt x="64642" y="281012"/>
                      </a:cubicBezTo>
                      <a:cubicBezTo>
                        <a:pt x="74592" y="268575"/>
                        <a:pt x="79884" y="252517"/>
                        <a:pt x="91146" y="241255"/>
                      </a:cubicBezTo>
                      <a:cubicBezTo>
                        <a:pt x="116835" y="215566"/>
                        <a:pt x="138325" y="212277"/>
                        <a:pt x="170659" y="201499"/>
                      </a:cubicBezTo>
                      <a:cubicBezTo>
                        <a:pt x="253702" y="90775"/>
                        <a:pt x="167387" y="184908"/>
                        <a:pt x="250172" y="135238"/>
                      </a:cubicBezTo>
                      <a:cubicBezTo>
                        <a:pt x="260886" y="128810"/>
                        <a:pt x="266281" y="115665"/>
                        <a:pt x="276677" y="108734"/>
                      </a:cubicBezTo>
                      <a:cubicBezTo>
                        <a:pt x="293114" y="97776"/>
                        <a:pt x="312533" y="92030"/>
                        <a:pt x="329685" y="82229"/>
                      </a:cubicBezTo>
                      <a:cubicBezTo>
                        <a:pt x="401612" y="41128"/>
                        <a:pt x="336312" y="66768"/>
                        <a:pt x="409198" y="42473"/>
                      </a:cubicBezTo>
                      <a:cubicBezTo>
                        <a:pt x="422450" y="33638"/>
                        <a:pt x="434042" y="21561"/>
                        <a:pt x="448955" y="15968"/>
                      </a:cubicBezTo>
                      <a:cubicBezTo>
                        <a:pt x="543325" y="-19421"/>
                        <a:pt x="783320" y="14902"/>
                        <a:pt x="806764" y="15968"/>
                      </a:cubicBezTo>
                      <a:cubicBezTo>
                        <a:pt x="844585" y="23533"/>
                        <a:pt x="888610" y="31246"/>
                        <a:pt x="926033" y="42473"/>
                      </a:cubicBezTo>
                      <a:cubicBezTo>
                        <a:pt x="952793" y="50501"/>
                        <a:pt x="982300" y="53480"/>
                        <a:pt x="1005546" y="68977"/>
                      </a:cubicBezTo>
                      <a:cubicBezTo>
                        <a:pt x="1018798" y="77812"/>
                        <a:pt x="1032866" y="85531"/>
                        <a:pt x="1045303" y="95481"/>
                      </a:cubicBezTo>
                      <a:cubicBezTo>
                        <a:pt x="1055059" y="103286"/>
                        <a:pt x="1061093" y="115558"/>
                        <a:pt x="1071807" y="121986"/>
                      </a:cubicBezTo>
                      <a:cubicBezTo>
                        <a:pt x="1083785" y="129173"/>
                        <a:pt x="1098312" y="130821"/>
                        <a:pt x="1111564" y="135238"/>
                      </a:cubicBezTo>
                      <a:cubicBezTo>
                        <a:pt x="1124816" y="144073"/>
                        <a:pt x="1138883" y="151792"/>
                        <a:pt x="1151320" y="161742"/>
                      </a:cubicBezTo>
                      <a:cubicBezTo>
                        <a:pt x="1178293" y="183321"/>
                        <a:pt x="1184651" y="198487"/>
                        <a:pt x="1204329" y="228003"/>
                      </a:cubicBezTo>
                      <a:cubicBezTo>
                        <a:pt x="1199912" y="258925"/>
                        <a:pt x="1200955" y="291135"/>
                        <a:pt x="1191077" y="320768"/>
                      </a:cubicBezTo>
                      <a:cubicBezTo>
                        <a:pt x="1187126" y="332621"/>
                        <a:pt x="1176941" y="345506"/>
                        <a:pt x="1164572" y="347273"/>
                      </a:cubicBezTo>
                      <a:cubicBezTo>
                        <a:pt x="1142274" y="350459"/>
                        <a:pt x="1120042" y="339948"/>
                        <a:pt x="1098311" y="334021"/>
                      </a:cubicBezTo>
                      <a:cubicBezTo>
                        <a:pt x="1071357" y="326670"/>
                        <a:pt x="1018798" y="307516"/>
                        <a:pt x="1018798" y="307516"/>
                      </a:cubicBezTo>
                      <a:cubicBezTo>
                        <a:pt x="1005546" y="298681"/>
                        <a:pt x="993288" y="288135"/>
                        <a:pt x="979042" y="281012"/>
                      </a:cubicBezTo>
                      <a:cubicBezTo>
                        <a:pt x="966548" y="274765"/>
                        <a:pt x="951263" y="274947"/>
                        <a:pt x="939285" y="267760"/>
                      </a:cubicBezTo>
                      <a:cubicBezTo>
                        <a:pt x="928571" y="261332"/>
                        <a:pt x="923495" y="247683"/>
                        <a:pt x="912781" y="241255"/>
                      </a:cubicBezTo>
                      <a:cubicBezTo>
                        <a:pt x="900803" y="234068"/>
                        <a:pt x="886456" y="231841"/>
                        <a:pt x="873024" y="228003"/>
                      </a:cubicBezTo>
                      <a:cubicBezTo>
                        <a:pt x="794122" y="205460"/>
                        <a:pt x="830484" y="220269"/>
                        <a:pt x="727250" y="201499"/>
                      </a:cubicBezTo>
                      <a:cubicBezTo>
                        <a:pt x="709331" y="198241"/>
                        <a:pt x="691911" y="192664"/>
                        <a:pt x="674242" y="188247"/>
                      </a:cubicBezTo>
                      <a:cubicBezTo>
                        <a:pt x="590372" y="202225"/>
                        <a:pt x="621599" y="201499"/>
                        <a:pt x="581477" y="201499"/>
                      </a:cubicBezTo>
                    </a:path>
                  </a:pathLst>
                </a:custGeom>
                <a:solidFill>
                  <a:srgbClr val="FF66F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967" name="フリーフォーム 966"/>
                <p:cNvSpPr/>
                <p:nvPr/>
              </p:nvSpPr>
              <p:spPr>
                <a:xfrm>
                  <a:off x="4122235" y="3844323"/>
                  <a:ext cx="1204329" cy="493047"/>
                </a:xfrm>
                <a:custGeom>
                  <a:avLst/>
                  <a:gdLst>
                    <a:gd name="connsiteX0" fmla="*/ 700746 w 1204329"/>
                    <a:gd name="connsiteY0" fmla="*/ 188247 h 493047"/>
                    <a:gd name="connsiteX1" fmla="*/ 528468 w 1204329"/>
                    <a:gd name="connsiteY1" fmla="*/ 201499 h 493047"/>
                    <a:gd name="connsiteX2" fmla="*/ 448955 w 1204329"/>
                    <a:gd name="connsiteY2" fmla="*/ 228003 h 493047"/>
                    <a:gd name="connsiteX3" fmla="*/ 369442 w 1204329"/>
                    <a:gd name="connsiteY3" fmla="*/ 281012 h 493047"/>
                    <a:gd name="connsiteX4" fmla="*/ 303181 w 1204329"/>
                    <a:gd name="connsiteY4" fmla="*/ 334021 h 493047"/>
                    <a:gd name="connsiteX5" fmla="*/ 236920 w 1204329"/>
                    <a:gd name="connsiteY5" fmla="*/ 400281 h 493047"/>
                    <a:gd name="connsiteX6" fmla="*/ 170659 w 1204329"/>
                    <a:gd name="connsiteY6" fmla="*/ 440038 h 493047"/>
                    <a:gd name="connsiteX7" fmla="*/ 130903 w 1204329"/>
                    <a:gd name="connsiteY7" fmla="*/ 466542 h 493047"/>
                    <a:gd name="connsiteX8" fmla="*/ 51390 w 1204329"/>
                    <a:gd name="connsiteY8" fmla="*/ 493047 h 493047"/>
                    <a:gd name="connsiteX9" fmla="*/ 24885 w 1204329"/>
                    <a:gd name="connsiteY9" fmla="*/ 347273 h 493047"/>
                    <a:gd name="connsiteX10" fmla="*/ 64642 w 1204329"/>
                    <a:gd name="connsiteY10" fmla="*/ 281012 h 493047"/>
                    <a:gd name="connsiteX11" fmla="*/ 91146 w 1204329"/>
                    <a:gd name="connsiteY11" fmla="*/ 241255 h 493047"/>
                    <a:gd name="connsiteX12" fmla="*/ 170659 w 1204329"/>
                    <a:gd name="connsiteY12" fmla="*/ 201499 h 493047"/>
                    <a:gd name="connsiteX13" fmla="*/ 250172 w 1204329"/>
                    <a:gd name="connsiteY13" fmla="*/ 135238 h 493047"/>
                    <a:gd name="connsiteX14" fmla="*/ 276677 w 1204329"/>
                    <a:gd name="connsiteY14" fmla="*/ 108734 h 493047"/>
                    <a:gd name="connsiteX15" fmla="*/ 329685 w 1204329"/>
                    <a:gd name="connsiteY15" fmla="*/ 82229 h 493047"/>
                    <a:gd name="connsiteX16" fmla="*/ 409198 w 1204329"/>
                    <a:gd name="connsiteY16" fmla="*/ 42473 h 493047"/>
                    <a:gd name="connsiteX17" fmla="*/ 448955 w 1204329"/>
                    <a:gd name="connsiteY17" fmla="*/ 15968 h 493047"/>
                    <a:gd name="connsiteX18" fmla="*/ 806764 w 1204329"/>
                    <a:gd name="connsiteY18" fmla="*/ 15968 h 493047"/>
                    <a:gd name="connsiteX19" fmla="*/ 926033 w 1204329"/>
                    <a:gd name="connsiteY19" fmla="*/ 42473 h 493047"/>
                    <a:gd name="connsiteX20" fmla="*/ 1005546 w 1204329"/>
                    <a:gd name="connsiteY20" fmla="*/ 68977 h 493047"/>
                    <a:gd name="connsiteX21" fmla="*/ 1045303 w 1204329"/>
                    <a:gd name="connsiteY21" fmla="*/ 95481 h 493047"/>
                    <a:gd name="connsiteX22" fmla="*/ 1071807 w 1204329"/>
                    <a:gd name="connsiteY22" fmla="*/ 121986 h 493047"/>
                    <a:gd name="connsiteX23" fmla="*/ 1111564 w 1204329"/>
                    <a:gd name="connsiteY23" fmla="*/ 135238 h 493047"/>
                    <a:gd name="connsiteX24" fmla="*/ 1151320 w 1204329"/>
                    <a:gd name="connsiteY24" fmla="*/ 161742 h 493047"/>
                    <a:gd name="connsiteX25" fmla="*/ 1204329 w 1204329"/>
                    <a:gd name="connsiteY25" fmla="*/ 228003 h 493047"/>
                    <a:gd name="connsiteX26" fmla="*/ 1191077 w 1204329"/>
                    <a:gd name="connsiteY26" fmla="*/ 320768 h 493047"/>
                    <a:gd name="connsiteX27" fmla="*/ 1164572 w 1204329"/>
                    <a:gd name="connsiteY27" fmla="*/ 347273 h 493047"/>
                    <a:gd name="connsiteX28" fmla="*/ 1098311 w 1204329"/>
                    <a:gd name="connsiteY28" fmla="*/ 334021 h 493047"/>
                    <a:gd name="connsiteX29" fmla="*/ 1018798 w 1204329"/>
                    <a:gd name="connsiteY29" fmla="*/ 307516 h 493047"/>
                    <a:gd name="connsiteX30" fmla="*/ 979042 w 1204329"/>
                    <a:gd name="connsiteY30" fmla="*/ 281012 h 493047"/>
                    <a:gd name="connsiteX31" fmla="*/ 939285 w 1204329"/>
                    <a:gd name="connsiteY31" fmla="*/ 267760 h 493047"/>
                    <a:gd name="connsiteX32" fmla="*/ 912781 w 1204329"/>
                    <a:gd name="connsiteY32" fmla="*/ 241255 h 493047"/>
                    <a:gd name="connsiteX33" fmla="*/ 873024 w 1204329"/>
                    <a:gd name="connsiteY33" fmla="*/ 228003 h 493047"/>
                    <a:gd name="connsiteX34" fmla="*/ 727250 w 1204329"/>
                    <a:gd name="connsiteY34" fmla="*/ 201499 h 493047"/>
                    <a:gd name="connsiteX35" fmla="*/ 674242 w 1204329"/>
                    <a:gd name="connsiteY35" fmla="*/ 188247 h 493047"/>
                    <a:gd name="connsiteX36" fmla="*/ 581477 w 1204329"/>
                    <a:gd name="connsiteY36" fmla="*/ 201499 h 493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1204329" h="493047">
                      <a:moveTo>
                        <a:pt x="700746" y="188247"/>
                      </a:moveTo>
                      <a:cubicBezTo>
                        <a:pt x="643320" y="192664"/>
                        <a:pt x="585359" y="192516"/>
                        <a:pt x="528468" y="201499"/>
                      </a:cubicBezTo>
                      <a:cubicBezTo>
                        <a:pt x="500872" y="205856"/>
                        <a:pt x="448955" y="228003"/>
                        <a:pt x="448955" y="228003"/>
                      </a:cubicBezTo>
                      <a:cubicBezTo>
                        <a:pt x="422451" y="245673"/>
                        <a:pt x="391967" y="258488"/>
                        <a:pt x="369442" y="281012"/>
                      </a:cubicBezTo>
                      <a:cubicBezTo>
                        <a:pt x="331675" y="318778"/>
                        <a:pt x="353333" y="300585"/>
                        <a:pt x="303181" y="334021"/>
                      </a:cubicBezTo>
                      <a:cubicBezTo>
                        <a:pt x="257744" y="402177"/>
                        <a:pt x="300028" y="349795"/>
                        <a:pt x="236920" y="400281"/>
                      </a:cubicBezTo>
                      <a:cubicBezTo>
                        <a:pt x="184944" y="441862"/>
                        <a:pt x="239704" y="417023"/>
                        <a:pt x="170659" y="440038"/>
                      </a:cubicBezTo>
                      <a:cubicBezTo>
                        <a:pt x="157407" y="448873"/>
                        <a:pt x="145457" y="460073"/>
                        <a:pt x="130903" y="466542"/>
                      </a:cubicBezTo>
                      <a:cubicBezTo>
                        <a:pt x="105373" y="477889"/>
                        <a:pt x="51390" y="493047"/>
                        <a:pt x="51390" y="493047"/>
                      </a:cubicBezTo>
                      <a:cubicBezTo>
                        <a:pt x="-28123" y="466541"/>
                        <a:pt x="2744" y="491194"/>
                        <a:pt x="24885" y="347273"/>
                      </a:cubicBezTo>
                      <a:cubicBezTo>
                        <a:pt x="32557" y="297406"/>
                        <a:pt x="36784" y="315834"/>
                        <a:pt x="64642" y="281012"/>
                      </a:cubicBezTo>
                      <a:cubicBezTo>
                        <a:pt x="74592" y="268575"/>
                        <a:pt x="79884" y="252517"/>
                        <a:pt x="91146" y="241255"/>
                      </a:cubicBezTo>
                      <a:cubicBezTo>
                        <a:pt x="116835" y="215566"/>
                        <a:pt x="138325" y="212277"/>
                        <a:pt x="170659" y="201499"/>
                      </a:cubicBezTo>
                      <a:cubicBezTo>
                        <a:pt x="253702" y="90775"/>
                        <a:pt x="167387" y="184908"/>
                        <a:pt x="250172" y="135238"/>
                      </a:cubicBezTo>
                      <a:cubicBezTo>
                        <a:pt x="260886" y="128810"/>
                        <a:pt x="266281" y="115665"/>
                        <a:pt x="276677" y="108734"/>
                      </a:cubicBezTo>
                      <a:cubicBezTo>
                        <a:pt x="293114" y="97776"/>
                        <a:pt x="312533" y="92030"/>
                        <a:pt x="329685" y="82229"/>
                      </a:cubicBezTo>
                      <a:cubicBezTo>
                        <a:pt x="401612" y="41128"/>
                        <a:pt x="336312" y="66768"/>
                        <a:pt x="409198" y="42473"/>
                      </a:cubicBezTo>
                      <a:cubicBezTo>
                        <a:pt x="422450" y="33638"/>
                        <a:pt x="434042" y="21561"/>
                        <a:pt x="448955" y="15968"/>
                      </a:cubicBezTo>
                      <a:cubicBezTo>
                        <a:pt x="543325" y="-19421"/>
                        <a:pt x="783320" y="14902"/>
                        <a:pt x="806764" y="15968"/>
                      </a:cubicBezTo>
                      <a:cubicBezTo>
                        <a:pt x="844585" y="23533"/>
                        <a:pt x="888610" y="31246"/>
                        <a:pt x="926033" y="42473"/>
                      </a:cubicBezTo>
                      <a:cubicBezTo>
                        <a:pt x="952793" y="50501"/>
                        <a:pt x="982300" y="53480"/>
                        <a:pt x="1005546" y="68977"/>
                      </a:cubicBezTo>
                      <a:cubicBezTo>
                        <a:pt x="1018798" y="77812"/>
                        <a:pt x="1032866" y="85531"/>
                        <a:pt x="1045303" y="95481"/>
                      </a:cubicBezTo>
                      <a:cubicBezTo>
                        <a:pt x="1055059" y="103286"/>
                        <a:pt x="1061093" y="115558"/>
                        <a:pt x="1071807" y="121986"/>
                      </a:cubicBezTo>
                      <a:cubicBezTo>
                        <a:pt x="1083785" y="129173"/>
                        <a:pt x="1098312" y="130821"/>
                        <a:pt x="1111564" y="135238"/>
                      </a:cubicBezTo>
                      <a:cubicBezTo>
                        <a:pt x="1124816" y="144073"/>
                        <a:pt x="1138883" y="151792"/>
                        <a:pt x="1151320" y="161742"/>
                      </a:cubicBezTo>
                      <a:cubicBezTo>
                        <a:pt x="1178293" y="183321"/>
                        <a:pt x="1184651" y="198487"/>
                        <a:pt x="1204329" y="228003"/>
                      </a:cubicBezTo>
                      <a:cubicBezTo>
                        <a:pt x="1199912" y="258925"/>
                        <a:pt x="1200955" y="291135"/>
                        <a:pt x="1191077" y="320768"/>
                      </a:cubicBezTo>
                      <a:cubicBezTo>
                        <a:pt x="1187126" y="332621"/>
                        <a:pt x="1176941" y="345506"/>
                        <a:pt x="1164572" y="347273"/>
                      </a:cubicBezTo>
                      <a:cubicBezTo>
                        <a:pt x="1142274" y="350459"/>
                        <a:pt x="1120042" y="339948"/>
                        <a:pt x="1098311" y="334021"/>
                      </a:cubicBezTo>
                      <a:cubicBezTo>
                        <a:pt x="1071357" y="326670"/>
                        <a:pt x="1018798" y="307516"/>
                        <a:pt x="1018798" y="307516"/>
                      </a:cubicBezTo>
                      <a:cubicBezTo>
                        <a:pt x="1005546" y="298681"/>
                        <a:pt x="993288" y="288135"/>
                        <a:pt x="979042" y="281012"/>
                      </a:cubicBezTo>
                      <a:cubicBezTo>
                        <a:pt x="966548" y="274765"/>
                        <a:pt x="951263" y="274947"/>
                        <a:pt x="939285" y="267760"/>
                      </a:cubicBezTo>
                      <a:cubicBezTo>
                        <a:pt x="928571" y="261332"/>
                        <a:pt x="923495" y="247683"/>
                        <a:pt x="912781" y="241255"/>
                      </a:cubicBezTo>
                      <a:cubicBezTo>
                        <a:pt x="900803" y="234068"/>
                        <a:pt x="886456" y="231841"/>
                        <a:pt x="873024" y="228003"/>
                      </a:cubicBezTo>
                      <a:cubicBezTo>
                        <a:pt x="794122" y="205460"/>
                        <a:pt x="830484" y="220269"/>
                        <a:pt x="727250" y="201499"/>
                      </a:cubicBezTo>
                      <a:cubicBezTo>
                        <a:pt x="709331" y="198241"/>
                        <a:pt x="691911" y="192664"/>
                        <a:pt x="674242" y="188247"/>
                      </a:cubicBezTo>
                      <a:cubicBezTo>
                        <a:pt x="590372" y="202225"/>
                        <a:pt x="621599" y="201499"/>
                        <a:pt x="581477" y="201499"/>
                      </a:cubicBezTo>
                    </a:path>
                  </a:pathLst>
                </a:custGeom>
                <a:solidFill>
                  <a:srgbClr val="FF66F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</p:grpSp>
          <p:sp>
            <p:nvSpPr>
              <p:cNvPr id="965" name="正方形/長方形 964"/>
              <p:cNvSpPr/>
              <p:nvPr/>
            </p:nvSpPr>
            <p:spPr>
              <a:xfrm>
                <a:off x="3211081" y="1525873"/>
                <a:ext cx="3110384" cy="1353091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ja-JP" altLang="en-US" sz="2000" b="0" cap="none" spc="0" dirty="0" smtClean="0">
                    <a:ln w="18415" cmpd="sng">
                      <a:solidFill>
                        <a:sysClr val="windowText" lastClr="000000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</a:rPr>
                  <a:t>もんだい</a:t>
                </a:r>
                <a:endParaRPr lang="ja-JP" altLang="en-US" sz="2000" b="0" cap="none" spc="0" dirty="0">
                  <a:ln w="18415" cmpd="sng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794" name="グループ化 793"/>
            <p:cNvGrpSpPr/>
            <p:nvPr/>
          </p:nvGrpSpPr>
          <p:grpSpPr>
            <a:xfrm>
              <a:off x="3725844" y="1837840"/>
              <a:ext cx="1455374" cy="1384722"/>
              <a:chOff x="2744777" y="1484784"/>
              <a:chExt cx="4050390" cy="4682851"/>
            </a:xfrm>
          </p:grpSpPr>
          <p:grpSp>
            <p:nvGrpSpPr>
              <p:cNvPr id="951" name="グループ化 950"/>
              <p:cNvGrpSpPr/>
              <p:nvPr/>
            </p:nvGrpSpPr>
            <p:grpSpPr>
              <a:xfrm>
                <a:off x="2744777" y="1484784"/>
                <a:ext cx="4050390" cy="4682851"/>
                <a:chOff x="2668961" y="1844824"/>
                <a:chExt cx="4050390" cy="4682851"/>
              </a:xfrm>
            </p:grpSpPr>
            <p:sp>
              <p:nvSpPr>
                <p:cNvPr id="956" name="フリーフォーム 955"/>
                <p:cNvSpPr/>
                <p:nvPr/>
              </p:nvSpPr>
              <p:spPr>
                <a:xfrm>
                  <a:off x="2668961" y="1844824"/>
                  <a:ext cx="4050390" cy="4682851"/>
                </a:xfrm>
                <a:custGeom>
                  <a:avLst/>
                  <a:gdLst>
                    <a:gd name="connsiteX0" fmla="*/ 1277497 w 4050390"/>
                    <a:gd name="connsiteY0" fmla="*/ 35515 h 4334120"/>
                    <a:gd name="connsiteX1" fmla="*/ 747410 w 4050390"/>
                    <a:gd name="connsiteY1" fmla="*/ 287306 h 4334120"/>
                    <a:gd name="connsiteX2" fmla="*/ 349845 w 4050390"/>
                    <a:gd name="connsiteY2" fmla="*/ 936663 h 4334120"/>
                    <a:gd name="connsiteX3" fmla="*/ 190819 w 4050390"/>
                    <a:gd name="connsiteY3" fmla="*/ 2672698 h 4334120"/>
                    <a:gd name="connsiteX4" fmla="*/ 204071 w 4050390"/>
                    <a:gd name="connsiteY4" fmla="*/ 4209950 h 4334120"/>
                    <a:gd name="connsiteX5" fmla="*/ 270332 w 4050390"/>
                    <a:gd name="connsiteY5" fmla="*/ 4249706 h 4334120"/>
                    <a:gd name="connsiteX6" fmla="*/ 3649637 w 4050390"/>
                    <a:gd name="connsiteY6" fmla="*/ 4302715 h 4334120"/>
                    <a:gd name="connsiteX7" fmla="*/ 4020697 w 4050390"/>
                    <a:gd name="connsiteY7" fmla="*/ 4249706 h 4334120"/>
                    <a:gd name="connsiteX8" fmla="*/ 3967689 w 4050390"/>
                    <a:gd name="connsiteY8" fmla="*/ 4156941 h 4334120"/>
                    <a:gd name="connsiteX9" fmla="*/ 3914680 w 4050390"/>
                    <a:gd name="connsiteY9" fmla="*/ 2526924 h 4334120"/>
                    <a:gd name="connsiteX10" fmla="*/ 3768906 w 4050390"/>
                    <a:gd name="connsiteY10" fmla="*/ 578854 h 4334120"/>
                    <a:gd name="connsiteX11" fmla="*/ 2152141 w 4050390"/>
                    <a:gd name="connsiteY11" fmla="*/ 22263 h 4334120"/>
                    <a:gd name="connsiteX12" fmla="*/ 1065463 w 4050390"/>
                    <a:gd name="connsiteY12" fmla="*/ 101776 h 4334120"/>
                    <a:gd name="connsiteX13" fmla="*/ 1065463 w 4050390"/>
                    <a:gd name="connsiteY13" fmla="*/ 101776 h 43341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4050390" h="4334120">
                      <a:moveTo>
                        <a:pt x="1277497" y="35515"/>
                      </a:moveTo>
                      <a:cubicBezTo>
                        <a:pt x="1089758" y="86315"/>
                        <a:pt x="902019" y="137115"/>
                        <a:pt x="747410" y="287306"/>
                      </a:cubicBezTo>
                      <a:cubicBezTo>
                        <a:pt x="592801" y="437497"/>
                        <a:pt x="442610" y="539098"/>
                        <a:pt x="349845" y="936663"/>
                      </a:cubicBezTo>
                      <a:cubicBezTo>
                        <a:pt x="257080" y="1334228"/>
                        <a:pt x="215115" y="2127150"/>
                        <a:pt x="190819" y="2672698"/>
                      </a:cubicBezTo>
                      <a:cubicBezTo>
                        <a:pt x="166523" y="3218246"/>
                        <a:pt x="190819" y="3947115"/>
                        <a:pt x="204071" y="4209950"/>
                      </a:cubicBezTo>
                      <a:cubicBezTo>
                        <a:pt x="217323" y="4472785"/>
                        <a:pt x="-303929" y="4234245"/>
                        <a:pt x="270332" y="4249706"/>
                      </a:cubicBezTo>
                      <a:cubicBezTo>
                        <a:pt x="844593" y="4265167"/>
                        <a:pt x="3024576" y="4302715"/>
                        <a:pt x="3649637" y="4302715"/>
                      </a:cubicBezTo>
                      <a:cubicBezTo>
                        <a:pt x="4274698" y="4302715"/>
                        <a:pt x="3967688" y="4274002"/>
                        <a:pt x="4020697" y="4249706"/>
                      </a:cubicBezTo>
                      <a:cubicBezTo>
                        <a:pt x="4073706" y="4225410"/>
                        <a:pt x="3985359" y="4444071"/>
                        <a:pt x="3967689" y="4156941"/>
                      </a:cubicBezTo>
                      <a:cubicBezTo>
                        <a:pt x="3950020" y="3869811"/>
                        <a:pt x="3947811" y="3123272"/>
                        <a:pt x="3914680" y="2526924"/>
                      </a:cubicBezTo>
                      <a:cubicBezTo>
                        <a:pt x="3881550" y="1930576"/>
                        <a:pt x="4062663" y="996298"/>
                        <a:pt x="3768906" y="578854"/>
                      </a:cubicBezTo>
                      <a:cubicBezTo>
                        <a:pt x="3475150" y="161411"/>
                        <a:pt x="2602715" y="101776"/>
                        <a:pt x="2152141" y="22263"/>
                      </a:cubicBezTo>
                      <a:cubicBezTo>
                        <a:pt x="1701567" y="-57250"/>
                        <a:pt x="1065463" y="101776"/>
                        <a:pt x="1065463" y="101776"/>
                      </a:cubicBezTo>
                      <a:lnTo>
                        <a:pt x="1065463" y="101776"/>
                      </a:lnTo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957" name="円/楕円 956"/>
                <p:cNvSpPr/>
                <p:nvPr/>
              </p:nvSpPr>
              <p:spPr>
                <a:xfrm>
                  <a:off x="3539968" y="2708920"/>
                  <a:ext cx="864096" cy="864096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958" name="弦 957"/>
                <p:cNvSpPr/>
                <p:nvPr/>
              </p:nvSpPr>
              <p:spPr>
                <a:xfrm rot="17413514">
                  <a:off x="3511875" y="2740803"/>
                  <a:ext cx="863204" cy="848977"/>
                </a:xfrm>
                <a:prstGeom prst="chord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959" name="円/楕円 958"/>
                <p:cNvSpPr/>
                <p:nvPr/>
              </p:nvSpPr>
              <p:spPr>
                <a:xfrm>
                  <a:off x="4913988" y="2708920"/>
                  <a:ext cx="864096" cy="864096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960" name="弦 959"/>
                <p:cNvSpPr/>
                <p:nvPr/>
              </p:nvSpPr>
              <p:spPr>
                <a:xfrm rot="17413514">
                  <a:off x="4885895" y="2740803"/>
                  <a:ext cx="863204" cy="848977"/>
                </a:xfrm>
                <a:prstGeom prst="chord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961" name="円/楕円 960"/>
                <p:cNvSpPr/>
                <p:nvPr/>
              </p:nvSpPr>
              <p:spPr>
                <a:xfrm>
                  <a:off x="3779912" y="2996952"/>
                  <a:ext cx="360040" cy="28803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962" name="円/楕円 961"/>
                <p:cNvSpPr/>
                <p:nvPr/>
              </p:nvSpPr>
              <p:spPr>
                <a:xfrm>
                  <a:off x="5137477" y="3021275"/>
                  <a:ext cx="360040" cy="28803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</p:grpSp>
          <p:grpSp>
            <p:nvGrpSpPr>
              <p:cNvPr id="952" name="グループ化 951"/>
              <p:cNvGrpSpPr/>
              <p:nvPr/>
            </p:nvGrpSpPr>
            <p:grpSpPr>
              <a:xfrm>
                <a:off x="4333282" y="3948385"/>
                <a:ext cx="880011" cy="701173"/>
                <a:chOff x="4109793" y="3844323"/>
                <a:chExt cx="1216771" cy="701173"/>
              </a:xfrm>
            </p:grpSpPr>
            <p:sp>
              <p:nvSpPr>
                <p:cNvPr id="954" name="フリーフォーム 953"/>
                <p:cNvSpPr/>
                <p:nvPr/>
              </p:nvSpPr>
              <p:spPr>
                <a:xfrm>
                  <a:off x="4109793" y="4052449"/>
                  <a:ext cx="1204329" cy="493047"/>
                </a:xfrm>
                <a:custGeom>
                  <a:avLst/>
                  <a:gdLst>
                    <a:gd name="connsiteX0" fmla="*/ 700746 w 1204329"/>
                    <a:gd name="connsiteY0" fmla="*/ 188247 h 493047"/>
                    <a:gd name="connsiteX1" fmla="*/ 528468 w 1204329"/>
                    <a:gd name="connsiteY1" fmla="*/ 201499 h 493047"/>
                    <a:gd name="connsiteX2" fmla="*/ 448955 w 1204329"/>
                    <a:gd name="connsiteY2" fmla="*/ 228003 h 493047"/>
                    <a:gd name="connsiteX3" fmla="*/ 369442 w 1204329"/>
                    <a:gd name="connsiteY3" fmla="*/ 281012 h 493047"/>
                    <a:gd name="connsiteX4" fmla="*/ 303181 w 1204329"/>
                    <a:gd name="connsiteY4" fmla="*/ 334021 h 493047"/>
                    <a:gd name="connsiteX5" fmla="*/ 236920 w 1204329"/>
                    <a:gd name="connsiteY5" fmla="*/ 400281 h 493047"/>
                    <a:gd name="connsiteX6" fmla="*/ 170659 w 1204329"/>
                    <a:gd name="connsiteY6" fmla="*/ 440038 h 493047"/>
                    <a:gd name="connsiteX7" fmla="*/ 130903 w 1204329"/>
                    <a:gd name="connsiteY7" fmla="*/ 466542 h 493047"/>
                    <a:gd name="connsiteX8" fmla="*/ 51390 w 1204329"/>
                    <a:gd name="connsiteY8" fmla="*/ 493047 h 493047"/>
                    <a:gd name="connsiteX9" fmla="*/ 24885 w 1204329"/>
                    <a:gd name="connsiteY9" fmla="*/ 347273 h 493047"/>
                    <a:gd name="connsiteX10" fmla="*/ 64642 w 1204329"/>
                    <a:gd name="connsiteY10" fmla="*/ 281012 h 493047"/>
                    <a:gd name="connsiteX11" fmla="*/ 91146 w 1204329"/>
                    <a:gd name="connsiteY11" fmla="*/ 241255 h 493047"/>
                    <a:gd name="connsiteX12" fmla="*/ 170659 w 1204329"/>
                    <a:gd name="connsiteY12" fmla="*/ 201499 h 493047"/>
                    <a:gd name="connsiteX13" fmla="*/ 250172 w 1204329"/>
                    <a:gd name="connsiteY13" fmla="*/ 135238 h 493047"/>
                    <a:gd name="connsiteX14" fmla="*/ 276677 w 1204329"/>
                    <a:gd name="connsiteY14" fmla="*/ 108734 h 493047"/>
                    <a:gd name="connsiteX15" fmla="*/ 329685 w 1204329"/>
                    <a:gd name="connsiteY15" fmla="*/ 82229 h 493047"/>
                    <a:gd name="connsiteX16" fmla="*/ 409198 w 1204329"/>
                    <a:gd name="connsiteY16" fmla="*/ 42473 h 493047"/>
                    <a:gd name="connsiteX17" fmla="*/ 448955 w 1204329"/>
                    <a:gd name="connsiteY17" fmla="*/ 15968 h 493047"/>
                    <a:gd name="connsiteX18" fmla="*/ 806764 w 1204329"/>
                    <a:gd name="connsiteY18" fmla="*/ 15968 h 493047"/>
                    <a:gd name="connsiteX19" fmla="*/ 926033 w 1204329"/>
                    <a:gd name="connsiteY19" fmla="*/ 42473 h 493047"/>
                    <a:gd name="connsiteX20" fmla="*/ 1005546 w 1204329"/>
                    <a:gd name="connsiteY20" fmla="*/ 68977 h 493047"/>
                    <a:gd name="connsiteX21" fmla="*/ 1045303 w 1204329"/>
                    <a:gd name="connsiteY21" fmla="*/ 95481 h 493047"/>
                    <a:gd name="connsiteX22" fmla="*/ 1071807 w 1204329"/>
                    <a:gd name="connsiteY22" fmla="*/ 121986 h 493047"/>
                    <a:gd name="connsiteX23" fmla="*/ 1111564 w 1204329"/>
                    <a:gd name="connsiteY23" fmla="*/ 135238 h 493047"/>
                    <a:gd name="connsiteX24" fmla="*/ 1151320 w 1204329"/>
                    <a:gd name="connsiteY24" fmla="*/ 161742 h 493047"/>
                    <a:gd name="connsiteX25" fmla="*/ 1204329 w 1204329"/>
                    <a:gd name="connsiteY25" fmla="*/ 228003 h 493047"/>
                    <a:gd name="connsiteX26" fmla="*/ 1191077 w 1204329"/>
                    <a:gd name="connsiteY26" fmla="*/ 320768 h 493047"/>
                    <a:gd name="connsiteX27" fmla="*/ 1164572 w 1204329"/>
                    <a:gd name="connsiteY27" fmla="*/ 347273 h 493047"/>
                    <a:gd name="connsiteX28" fmla="*/ 1098311 w 1204329"/>
                    <a:gd name="connsiteY28" fmla="*/ 334021 h 493047"/>
                    <a:gd name="connsiteX29" fmla="*/ 1018798 w 1204329"/>
                    <a:gd name="connsiteY29" fmla="*/ 307516 h 493047"/>
                    <a:gd name="connsiteX30" fmla="*/ 979042 w 1204329"/>
                    <a:gd name="connsiteY30" fmla="*/ 281012 h 493047"/>
                    <a:gd name="connsiteX31" fmla="*/ 939285 w 1204329"/>
                    <a:gd name="connsiteY31" fmla="*/ 267760 h 493047"/>
                    <a:gd name="connsiteX32" fmla="*/ 912781 w 1204329"/>
                    <a:gd name="connsiteY32" fmla="*/ 241255 h 493047"/>
                    <a:gd name="connsiteX33" fmla="*/ 873024 w 1204329"/>
                    <a:gd name="connsiteY33" fmla="*/ 228003 h 493047"/>
                    <a:gd name="connsiteX34" fmla="*/ 727250 w 1204329"/>
                    <a:gd name="connsiteY34" fmla="*/ 201499 h 493047"/>
                    <a:gd name="connsiteX35" fmla="*/ 674242 w 1204329"/>
                    <a:gd name="connsiteY35" fmla="*/ 188247 h 493047"/>
                    <a:gd name="connsiteX36" fmla="*/ 581477 w 1204329"/>
                    <a:gd name="connsiteY36" fmla="*/ 201499 h 493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1204329" h="493047">
                      <a:moveTo>
                        <a:pt x="700746" y="188247"/>
                      </a:moveTo>
                      <a:cubicBezTo>
                        <a:pt x="643320" y="192664"/>
                        <a:pt x="585359" y="192516"/>
                        <a:pt x="528468" y="201499"/>
                      </a:cubicBezTo>
                      <a:cubicBezTo>
                        <a:pt x="500872" y="205856"/>
                        <a:pt x="448955" y="228003"/>
                        <a:pt x="448955" y="228003"/>
                      </a:cubicBezTo>
                      <a:cubicBezTo>
                        <a:pt x="422451" y="245673"/>
                        <a:pt x="391967" y="258488"/>
                        <a:pt x="369442" y="281012"/>
                      </a:cubicBezTo>
                      <a:cubicBezTo>
                        <a:pt x="331675" y="318778"/>
                        <a:pt x="353333" y="300585"/>
                        <a:pt x="303181" y="334021"/>
                      </a:cubicBezTo>
                      <a:cubicBezTo>
                        <a:pt x="257744" y="402177"/>
                        <a:pt x="300028" y="349795"/>
                        <a:pt x="236920" y="400281"/>
                      </a:cubicBezTo>
                      <a:cubicBezTo>
                        <a:pt x="184944" y="441862"/>
                        <a:pt x="239704" y="417023"/>
                        <a:pt x="170659" y="440038"/>
                      </a:cubicBezTo>
                      <a:cubicBezTo>
                        <a:pt x="157407" y="448873"/>
                        <a:pt x="145457" y="460073"/>
                        <a:pt x="130903" y="466542"/>
                      </a:cubicBezTo>
                      <a:cubicBezTo>
                        <a:pt x="105373" y="477889"/>
                        <a:pt x="51390" y="493047"/>
                        <a:pt x="51390" y="493047"/>
                      </a:cubicBezTo>
                      <a:cubicBezTo>
                        <a:pt x="-28123" y="466541"/>
                        <a:pt x="2744" y="491194"/>
                        <a:pt x="24885" y="347273"/>
                      </a:cubicBezTo>
                      <a:cubicBezTo>
                        <a:pt x="32557" y="297406"/>
                        <a:pt x="36784" y="315834"/>
                        <a:pt x="64642" y="281012"/>
                      </a:cubicBezTo>
                      <a:cubicBezTo>
                        <a:pt x="74592" y="268575"/>
                        <a:pt x="79884" y="252517"/>
                        <a:pt x="91146" y="241255"/>
                      </a:cubicBezTo>
                      <a:cubicBezTo>
                        <a:pt x="116835" y="215566"/>
                        <a:pt x="138325" y="212277"/>
                        <a:pt x="170659" y="201499"/>
                      </a:cubicBezTo>
                      <a:cubicBezTo>
                        <a:pt x="253702" y="90775"/>
                        <a:pt x="167387" y="184908"/>
                        <a:pt x="250172" y="135238"/>
                      </a:cubicBezTo>
                      <a:cubicBezTo>
                        <a:pt x="260886" y="128810"/>
                        <a:pt x="266281" y="115665"/>
                        <a:pt x="276677" y="108734"/>
                      </a:cubicBezTo>
                      <a:cubicBezTo>
                        <a:pt x="293114" y="97776"/>
                        <a:pt x="312533" y="92030"/>
                        <a:pt x="329685" y="82229"/>
                      </a:cubicBezTo>
                      <a:cubicBezTo>
                        <a:pt x="401612" y="41128"/>
                        <a:pt x="336312" y="66768"/>
                        <a:pt x="409198" y="42473"/>
                      </a:cubicBezTo>
                      <a:cubicBezTo>
                        <a:pt x="422450" y="33638"/>
                        <a:pt x="434042" y="21561"/>
                        <a:pt x="448955" y="15968"/>
                      </a:cubicBezTo>
                      <a:cubicBezTo>
                        <a:pt x="543325" y="-19421"/>
                        <a:pt x="783320" y="14902"/>
                        <a:pt x="806764" y="15968"/>
                      </a:cubicBezTo>
                      <a:cubicBezTo>
                        <a:pt x="844585" y="23533"/>
                        <a:pt x="888610" y="31246"/>
                        <a:pt x="926033" y="42473"/>
                      </a:cubicBezTo>
                      <a:cubicBezTo>
                        <a:pt x="952793" y="50501"/>
                        <a:pt x="982300" y="53480"/>
                        <a:pt x="1005546" y="68977"/>
                      </a:cubicBezTo>
                      <a:cubicBezTo>
                        <a:pt x="1018798" y="77812"/>
                        <a:pt x="1032866" y="85531"/>
                        <a:pt x="1045303" y="95481"/>
                      </a:cubicBezTo>
                      <a:cubicBezTo>
                        <a:pt x="1055059" y="103286"/>
                        <a:pt x="1061093" y="115558"/>
                        <a:pt x="1071807" y="121986"/>
                      </a:cubicBezTo>
                      <a:cubicBezTo>
                        <a:pt x="1083785" y="129173"/>
                        <a:pt x="1098312" y="130821"/>
                        <a:pt x="1111564" y="135238"/>
                      </a:cubicBezTo>
                      <a:cubicBezTo>
                        <a:pt x="1124816" y="144073"/>
                        <a:pt x="1138883" y="151792"/>
                        <a:pt x="1151320" y="161742"/>
                      </a:cubicBezTo>
                      <a:cubicBezTo>
                        <a:pt x="1178293" y="183321"/>
                        <a:pt x="1184651" y="198487"/>
                        <a:pt x="1204329" y="228003"/>
                      </a:cubicBezTo>
                      <a:cubicBezTo>
                        <a:pt x="1199912" y="258925"/>
                        <a:pt x="1200955" y="291135"/>
                        <a:pt x="1191077" y="320768"/>
                      </a:cubicBezTo>
                      <a:cubicBezTo>
                        <a:pt x="1187126" y="332621"/>
                        <a:pt x="1176941" y="345506"/>
                        <a:pt x="1164572" y="347273"/>
                      </a:cubicBezTo>
                      <a:cubicBezTo>
                        <a:pt x="1142274" y="350459"/>
                        <a:pt x="1120042" y="339948"/>
                        <a:pt x="1098311" y="334021"/>
                      </a:cubicBezTo>
                      <a:cubicBezTo>
                        <a:pt x="1071357" y="326670"/>
                        <a:pt x="1018798" y="307516"/>
                        <a:pt x="1018798" y="307516"/>
                      </a:cubicBezTo>
                      <a:cubicBezTo>
                        <a:pt x="1005546" y="298681"/>
                        <a:pt x="993288" y="288135"/>
                        <a:pt x="979042" y="281012"/>
                      </a:cubicBezTo>
                      <a:cubicBezTo>
                        <a:pt x="966548" y="274765"/>
                        <a:pt x="951263" y="274947"/>
                        <a:pt x="939285" y="267760"/>
                      </a:cubicBezTo>
                      <a:cubicBezTo>
                        <a:pt x="928571" y="261332"/>
                        <a:pt x="923495" y="247683"/>
                        <a:pt x="912781" y="241255"/>
                      </a:cubicBezTo>
                      <a:cubicBezTo>
                        <a:pt x="900803" y="234068"/>
                        <a:pt x="886456" y="231841"/>
                        <a:pt x="873024" y="228003"/>
                      </a:cubicBezTo>
                      <a:cubicBezTo>
                        <a:pt x="794122" y="205460"/>
                        <a:pt x="830484" y="220269"/>
                        <a:pt x="727250" y="201499"/>
                      </a:cubicBezTo>
                      <a:cubicBezTo>
                        <a:pt x="709331" y="198241"/>
                        <a:pt x="691911" y="192664"/>
                        <a:pt x="674242" y="188247"/>
                      </a:cubicBezTo>
                      <a:cubicBezTo>
                        <a:pt x="590372" y="202225"/>
                        <a:pt x="621599" y="201499"/>
                        <a:pt x="581477" y="201499"/>
                      </a:cubicBezTo>
                    </a:path>
                  </a:pathLst>
                </a:custGeom>
                <a:solidFill>
                  <a:srgbClr val="FF66F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955" name="フリーフォーム 954"/>
                <p:cNvSpPr/>
                <p:nvPr/>
              </p:nvSpPr>
              <p:spPr>
                <a:xfrm>
                  <a:off x="4122235" y="3844323"/>
                  <a:ext cx="1204329" cy="493047"/>
                </a:xfrm>
                <a:custGeom>
                  <a:avLst/>
                  <a:gdLst>
                    <a:gd name="connsiteX0" fmla="*/ 700746 w 1204329"/>
                    <a:gd name="connsiteY0" fmla="*/ 188247 h 493047"/>
                    <a:gd name="connsiteX1" fmla="*/ 528468 w 1204329"/>
                    <a:gd name="connsiteY1" fmla="*/ 201499 h 493047"/>
                    <a:gd name="connsiteX2" fmla="*/ 448955 w 1204329"/>
                    <a:gd name="connsiteY2" fmla="*/ 228003 h 493047"/>
                    <a:gd name="connsiteX3" fmla="*/ 369442 w 1204329"/>
                    <a:gd name="connsiteY3" fmla="*/ 281012 h 493047"/>
                    <a:gd name="connsiteX4" fmla="*/ 303181 w 1204329"/>
                    <a:gd name="connsiteY4" fmla="*/ 334021 h 493047"/>
                    <a:gd name="connsiteX5" fmla="*/ 236920 w 1204329"/>
                    <a:gd name="connsiteY5" fmla="*/ 400281 h 493047"/>
                    <a:gd name="connsiteX6" fmla="*/ 170659 w 1204329"/>
                    <a:gd name="connsiteY6" fmla="*/ 440038 h 493047"/>
                    <a:gd name="connsiteX7" fmla="*/ 130903 w 1204329"/>
                    <a:gd name="connsiteY7" fmla="*/ 466542 h 493047"/>
                    <a:gd name="connsiteX8" fmla="*/ 51390 w 1204329"/>
                    <a:gd name="connsiteY8" fmla="*/ 493047 h 493047"/>
                    <a:gd name="connsiteX9" fmla="*/ 24885 w 1204329"/>
                    <a:gd name="connsiteY9" fmla="*/ 347273 h 493047"/>
                    <a:gd name="connsiteX10" fmla="*/ 64642 w 1204329"/>
                    <a:gd name="connsiteY10" fmla="*/ 281012 h 493047"/>
                    <a:gd name="connsiteX11" fmla="*/ 91146 w 1204329"/>
                    <a:gd name="connsiteY11" fmla="*/ 241255 h 493047"/>
                    <a:gd name="connsiteX12" fmla="*/ 170659 w 1204329"/>
                    <a:gd name="connsiteY12" fmla="*/ 201499 h 493047"/>
                    <a:gd name="connsiteX13" fmla="*/ 250172 w 1204329"/>
                    <a:gd name="connsiteY13" fmla="*/ 135238 h 493047"/>
                    <a:gd name="connsiteX14" fmla="*/ 276677 w 1204329"/>
                    <a:gd name="connsiteY14" fmla="*/ 108734 h 493047"/>
                    <a:gd name="connsiteX15" fmla="*/ 329685 w 1204329"/>
                    <a:gd name="connsiteY15" fmla="*/ 82229 h 493047"/>
                    <a:gd name="connsiteX16" fmla="*/ 409198 w 1204329"/>
                    <a:gd name="connsiteY16" fmla="*/ 42473 h 493047"/>
                    <a:gd name="connsiteX17" fmla="*/ 448955 w 1204329"/>
                    <a:gd name="connsiteY17" fmla="*/ 15968 h 493047"/>
                    <a:gd name="connsiteX18" fmla="*/ 806764 w 1204329"/>
                    <a:gd name="connsiteY18" fmla="*/ 15968 h 493047"/>
                    <a:gd name="connsiteX19" fmla="*/ 926033 w 1204329"/>
                    <a:gd name="connsiteY19" fmla="*/ 42473 h 493047"/>
                    <a:gd name="connsiteX20" fmla="*/ 1005546 w 1204329"/>
                    <a:gd name="connsiteY20" fmla="*/ 68977 h 493047"/>
                    <a:gd name="connsiteX21" fmla="*/ 1045303 w 1204329"/>
                    <a:gd name="connsiteY21" fmla="*/ 95481 h 493047"/>
                    <a:gd name="connsiteX22" fmla="*/ 1071807 w 1204329"/>
                    <a:gd name="connsiteY22" fmla="*/ 121986 h 493047"/>
                    <a:gd name="connsiteX23" fmla="*/ 1111564 w 1204329"/>
                    <a:gd name="connsiteY23" fmla="*/ 135238 h 493047"/>
                    <a:gd name="connsiteX24" fmla="*/ 1151320 w 1204329"/>
                    <a:gd name="connsiteY24" fmla="*/ 161742 h 493047"/>
                    <a:gd name="connsiteX25" fmla="*/ 1204329 w 1204329"/>
                    <a:gd name="connsiteY25" fmla="*/ 228003 h 493047"/>
                    <a:gd name="connsiteX26" fmla="*/ 1191077 w 1204329"/>
                    <a:gd name="connsiteY26" fmla="*/ 320768 h 493047"/>
                    <a:gd name="connsiteX27" fmla="*/ 1164572 w 1204329"/>
                    <a:gd name="connsiteY27" fmla="*/ 347273 h 493047"/>
                    <a:gd name="connsiteX28" fmla="*/ 1098311 w 1204329"/>
                    <a:gd name="connsiteY28" fmla="*/ 334021 h 493047"/>
                    <a:gd name="connsiteX29" fmla="*/ 1018798 w 1204329"/>
                    <a:gd name="connsiteY29" fmla="*/ 307516 h 493047"/>
                    <a:gd name="connsiteX30" fmla="*/ 979042 w 1204329"/>
                    <a:gd name="connsiteY30" fmla="*/ 281012 h 493047"/>
                    <a:gd name="connsiteX31" fmla="*/ 939285 w 1204329"/>
                    <a:gd name="connsiteY31" fmla="*/ 267760 h 493047"/>
                    <a:gd name="connsiteX32" fmla="*/ 912781 w 1204329"/>
                    <a:gd name="connsiteY32" fmla="*/ 241255 h 493047"/>
                    <a:gd name="connsiteX33" fmla="*/ 873024 w 1204329"/>
                    <a:gd name="connsiteY33" fmla="*/ 228003 h 493047"/>
                    <a:gd name="connsiteX34" fmla="*/ 727250 w 1204329"/>
                    <a:gd name="connsiteY34" fmla="*/ 201499 h 493047"/>
                    <a:gd name="connsiteX35" fmla="*/ 674242 w 1204329"/>
                    <a:gd name="connsiteY35" fmla="*/ 188247 h 493047"/>
                    <a:gd name="connsiteX36" fmla="*/ 581477 w 1204329"/>
                    <a:gd name="connsiteY36" fmla="*/ 201499 h 493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1204329" h="493047">
                      <a:moveTo>
                        <a:pt x="700746" y="188247"/>
                      </a:moveTo>
                      <a:cubicBezTo>
                        <a:pt x="643320" y="192664"/>
                        <a:pt x="585359" y="192516"/>
                        <a:pt x="528468" y="201499"/>
                      </a:cubicBezTo>
                      <a:cubicBezTo>
                        <a:pt x="500872" y="205856"/>
                        <a:pt x="448955" y="228003"/>
                        <a:pt x="448955" y="228003"/>
                      </a:cubicBezTo>
                      <a:cubicBezTo>
                        <a:pt x="422451" y="245673"/>
                        <a:pt x="391967" y="258488"/>
                        <a:pt x="369442" y="281012"/>
                      </a:cubicBezTo>
                      <a:cubicBezTo>
                        <a:pt x="331675" y="318778"/>
                        <a:pt x="353333" y="300585"/>
                        <a:pt x="303181" y="334021"/>
                      </a:cubicBezTo>
                      <a:cubicBezTo>
                        <a:pt x="257744" y="402177"/>
                        <a:pt x="300028" y="349795"/>
                        <a:pt x="236920" y="400281"/>
                      </a:cubicBezTo>
                      <a:cubicBezTo>
                        <a:pt x="184944" y="441862"/>
                        <a:pt x="239704" y="417023"/>
                        <a:pt x="170659" y="440038"/>
                      </a:cubicBezTo>
                      <a:cubicBezTo>
                        <a:pt x="157407" y="448873"/>
                        <a:pt x="145457" y="460073"/>
                        <a:pt x="130903" y="466542"/>
                      </a:cubicBezTo>
                      <a:cubicBezTo>
                        <a:pt x="105373" y="477889"/>
                        <a:pt x="51390" y="493047"/>
                        <a:pt x="51390" y="493047"/>
                      </a:cubicBezTo>
                      <a:cubicBezTo>
                        <a:pt x="-28123" y="466541"/>
                        <a:pt x="2744" y="491194"/>
                        <a:pt x="24885" y="347273"/>
                      </a:cubicBezTo>
                      <a:cubicBezTo>
                        <a:pt x="32557" y="297406"/>
                        <a:pt x="36784" y="315834"/>
                        <a:pt x="64642" y="281012"/>
                      </a:cubicBezTo>
                      <a:cubicBezTo>
                        <a:pt x="74592" y="268575"/>
                        <a:pt x="79884" y="252517"/>
                        <a:pt x="91146" y="241255"/>
                      </a:cubicBezTo>
                      <a:cubicBezTo>
                        <a:pt x="116835" y="215566"/>
                        <a:pt x="138325" y="212277"/>
                        <a:pt x="170659" y="201499"/>
                      </a:cubicBezTo>
                      <a:cubicBezTo>
                        <a:pt x="253702" y="90775"/>
                        <a:pt x="167387" y="184908"/>
                        <a:pt x="250172" y="135238"/>
                      </a:cubicBezTo>
                      <a:cubicBezTo>
                        <a:pt x="260886" y="128810"/>
                        <a:pt x="266281" y="115665"/>
                        <a:pt x="276677" y="108734"/>
                      </a:cubicBezTo>
                      <a:cubicBezTo>
                        <a:pt x="293114" y="97776"/>
                        <a:pt x="312533" y="92030"/>
                        <a:pt x="329685" y="82229"/>
                      </a:cubicBezTo>
                      <a:cubicBezTo>
                        <a:pt x="401612" y="41128"/>
                        <a:pt x="336312" y="66768"/>
                        <a:pt x="409198" y="42473"/>
                      </a:cubicBezTo>
                      <a:cubicBezTo>
                        <a:pt x="422450" y="33638"/>
                        <a:pt x="434042" y="21561"/>
                        <a:pt x="448955" y="15968"/>
                      </a:cubicBezTo>
                      <a:cubicBezTo>
                        <a:pt x="543325" y="-19421"/>
                        <a:pt x="783320" y="14902"/>
                        <a:pt x="806764" y="15968"/>
                      </a:cubicBezTo>
                      <a:cubicBezTo>
                        <a:pt x="844585" y="23533"/>
                        <a:pt x="888610" y="31246"/>
                        <a:pt x="926033" y="42473"/>
                      </a:cubicBezTo>
                      <a:cubicBezTo>
                        <a:pt x="952793" y="50501"/>
                        <a:pt x="982300" y="53480"/>
                        <a:pt x="1005546" y="68977"/>
                      </a:cubicBezTo>
                      <a:cubicBezTo>
                        <a:pt x="1018798" y="77812"/>
                        <a:pt x="1032866" y="85531"/>
                        <a:pt x="1045303" y="95481"/>
                      </a:cubicBezTo>
                      <a:cubicBezTo>
                        <a:pt x="1055059" y="103286"/>
                        <a:pt x="1061093" y="115558"/>
                        <a:pt x="1071807" y="121986"/>
                      </a:cubicBezTo>
                      <a:cubicBezTo>
                        <a:pt x="1083785" y="129173"/>
                        <a:pt x="1098312" y="130821"/>
                        <a:pt x="1111564" y="135238"/>
                      </a:cubicBezTo>
                      <a:cubicBezTo>
                        <a:pt x="1124816" y="144073"/>
                        <a:pt x="1138883" y="151792"/>
                        <a:pt x="1151320" y="161742"/>
                      </a:cubicBezTo>
                      <a:cubicBezTo>
                        <a:pt x="1178293" y="183321"/>
                        <a:pt x="1184651" y="198487"/>
                        <a:pt x="1204329" y="228003"/>
                      </a:cubicBezTo>
                      <a:cubicBezTo>
                        <a:pt x="1199912" y="258925"/>
                        <a:pt x="1200955" y="291135"/>
                        <a:pt x="1191077" y="320768"/>
                      </a:cubicBezTo>
                      <a:cubicBezTo>
                        <a:pt x="1187126" y="332621"/>
                        <a:pt x="1176941" y="345506"/>
                        <a:pt x="1164572" y="347273"/>
                      </a:cubicBezTo>
                      <a:cubicBezTo>
                        <a:pt x="1142274" y="350459"/>
                        <a:pt x="1120042" y="339948"/>
                        <a:pt x="1098311" y="334021"/>
                      </a:cubicBezTo>
                      <a:cubicBezTo>
                        <a:pt x="1071357" y="326670"/>
                        <a:pt x="1018798" y="307516"/>
                        <a:pt x="1018798" y="307516"/>
                      </a:cubicBezTo>
                      <a:cubicBezTo>
                        <a:pt x="1005546" y="298681"/>
                        <a:pt x="993288" y="288135"/>
                        <a:pt x="979042" y="281012"/>
                      </a:cubicBezTo>
                      <a:cubicBezTo>
                        <a:pt x="966548" y="274765"/>
                        <a:pt x="951263" y="274947"/>
                        <a:pt x="939285" y="267760"/>
                      </a:cubicBezTo>
                      <a:cubicBezTo>
                        <a:pt x="928571" y="261332"/>
                        <a:pt x="923495" y="247683"/>
                        <a:pt x="912781" y="241255"/>
                      </a:cubicBezTo>
                      <a:cubicBezTo>
                        <a:pt x="900803" y="234068"/>
                        <a:pt x="886456" y="231841"/>
                        <a:pt x="873024" y="228003"/>
                      </a:cubicBezTo>
                      <a:cubicBezTo>
                        <a:pt x="794122" y="205460"/>
                        <a:pt x="830484" y="220269"/>
                        <a:pt x="727250" y="201499"/>
                      </a:cubicBezTo>
                      <a:cubicBezTo>
                        <a:pt x="709331" y="198241"/>
                        <a:pt x="691911" y="192664"/>
                        <a:pt x="674242" y="188247"/>
                      </a:cubicBezTo>
                      <a:cubicBezTo>
                        <a:pt x="590372" y="202225"/>
                        <a:pt x="621599" y="201499"/>
                        <a:pt x="581477" y="201499"/>
                      </a:cubicBezTo>
                    </a:path>
                  </a:pathLst>
                </a:custGeom>
                <a:solidFill>
                  <a:srgbClr val="FF66F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</p:grpSp>
          <p:sp>
            <p:nvSpPr>
              <p:cNvPr id="953" name="正方形/長方形 952"/>
              <p:cNvSpPr/>
              <p:nvPr/>
            </p:nvSpPr>
            <p:spPr>
              <a:xfrm>
                <a:off x="3211081" y="1525873"/>
                <a:ext cx="3110384" cy="1353091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ja-JP" altLang="en-US" sz="2000" b="0" cap="none" spc="0" dirty="0" smtClean="0">
                    <a:ln w="18415" cmpd="sng">
                      <a:solidFill>
                        <a:sysClr val="windowText" lastClr="000000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</a:rPr>
                  <a:t>もんだい</a:t>
                </a:r>
                <a:endParaRPr lang="ja-JP" altLang="en-US" sz="2000" b="0" cap="none" spc="0" dirty="0">
                  <a:ln w="18415" cmpd="sng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795" name="グループ化 794"/>
            <p:cNvGrpSpPr/>
            <p:nvPr/>
          </p:nvGrpSpPr>
          <p:grpSpPr>
            <a:xfrm>
              <a:off x="5454036" y="1817400"/>
              <a:ext cx="1455374" cy="1384722"/>
              <a:chOff x="2744777" y="1484784"/>
              <a:chExt cx="4050390" cy="4682851"/>
            </a:xfrm>
          </p:grpSpPr>
          <p:grpSp>
            <p:nvGrpSpPr>
              <p:cNvPr id="939" name="グループ化 938"/>
              <p:cNvGrpSpPr/>
              <p:nvPr/>
            </p:nvGrpSpPr>
            <p:grpSpPr>
              <a:xfrm>
                <a:off x="2744777" y="1484784"/>
                <a:ext cx="4050390" cy="4682851"/>
                <a:chOff x="2668961" y="1844824"/>
                <a:chExt cx="4050390" cy="4682851"/>
              </a:xfrm>
            </p:grpSpPr>
            <p:sp>
              <p:nvSpPr>
                <p:cNvPr id="944" name="フリーフォーム 943"/>
                <p:cNvSpPr/>
                <p:nvPr/>
              </p:nvSpPr>
              <p:spPr>
                <a:xfrm>
                  <a:off x="2668961" y="1844824"/>
                  <a:ext cx="4050390" cy="4682851"/>
                </a:xfrm>
                <a:custGeom>
                  <a:avLst/>
                  <a:gdLst>
                    <a:gd name="connsiteX0" fmla="*/ 1277497 w 4050390"/>
                    <a:gd name="connsiteY0" fmla="*/ 35515 h 4334120"/>
                    <a:gd name="connsiteX1" fmla="*/ 747410 w 4050390"/>
                    <a:gd name="connsiteY1" fmla="*/ 287306 h 4334120"/>
                    <a:gd name="connsiteX2" fmla="*/ 349845 w 4050390"/>
                    <a:gd name="connsiteY2" fmla="*/ 936663 h 4334120"/>
                    <a:gd name="connsiteX3" fmla="*/ 190819 w 4050390"/>
                    <a:gd name="connsiteY3" fmla="*/ 2672698 h 4334120"/>
                    <a:gd name="connsiteX4" fmla="*/ 204071 w 4050390"/>
                    <a:gd name="connsiteY4" fmla="*/ 4209950 h 4334120"/>
                    <a:gd name="connsiteX5" fmla="*/ 270332 w 4050390"/>
                    <a:gd name="connsiteY5" fmla="*/ 4249706 h 4334120"/>
                    <a:gd name="connsiteX6" fmla="*/ 3649637 w 4050390"/>
                    <a:gd name="connsiteY6" fmla="*/ 4302715 h 4334120"/>
                    <a:gd name="connsiteX7" fmla="*/ 4020697 w 4050390"/>
                    <a:gd name="connsiteY7" fmla="*/ 4249706 h 4334120"/>
                    <a:gd name="connsiteX8" fmla="*/ 3967689 w 4050390"/>
                    <a:gd name="connsiteY8" fmla="*/ 4156941 h 4334120"/>
                    <a:gd name="connsiteX9" fmla="*/ 3914680 w 4050390"/>
                    <a:gd name="connsiteY9" fmla="*/ 2526924 h 4334120"/>
                    <a:gd name="connsiteX10" fmla="*/ 3768906 w 4050390"/>
                    <a:gd name="connsiteY10" fmla="*/ 578854 h 4334120"/>
                    <a:gd name="connsiteX11" fmla="*/ 2152141 w 4050390"/>
                    <a:gd name="connsiteY11" fmla="*/ 22263 h 4334120"/>
                    <a:gd name="connsiteX12" fmla="*/ 1065463 w 4050390"/>
                    <a:gd name="connsiteY12" fmla="*/ 101776 h 4334120"/>
                    <a:gd name="connsiteX13" fmla="*/ 1065463 w 4050390"/>
                    <a:gd name="connsiteY13" fmla="*/ 101776 h 43341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4050390" h="4334120">
                      <a:moveTo>
                        <a:pt x="1277497" y="35515"/>
                      </a:moveTo>
                      <a:cubicBezTo>
                        <a:pt x="1089758" y="86315"/>
                        <a:pt x="902019" y="137115"/>
                        <a:pt x="747410" y="287306"/>
                      </a:cubicBezTo>
                      <a:cubicBezTo>
                        <a:pt x="592801" y="437497"/>
                        <a:pt x="442610" y="539098"/>
                        <a:pt x="349845" y="936663"/>
                      </a:cubicBezTo>
                      <a:cubicBezTo>
                        <a:pt x="257080" y="1334228"/>
                        <a:pt x="215115" y="2127150"/>
                        <a:pt x="190819" y="2672698"/>
                      </a:cubicBezTo>
                      <a:cubicBezTo>
                        <a:pt x="166523" y="3218246"/>
                        <a:pt x="190819" y="3947115"/>
                        <a:pt x="204071" y="4209950"/>
                      </a:cubicBezTo>
                      <a:cubicBezTo>
                        <a:pt x="217323" y="4472785"/>
                        <a:pt x="-303929" y="4234245"/>
                        <a:pt x="270332" y="4249706"/>
                      </a:cubicBezTo>
                      <a:cubicBezTo>
                        <a:pt x="844593" y="4265167"/>
                        <a:pt x="3024576" y="4302715"/>
                        <a:pt x="3649637" y="4302715"/>
                      </a:cubicBezTo>
                      <a:cubicBezTo>
                        <a:pt x="4274698" y="4302715"/>
                        <a:pt x="3967688" y="4274002"/>
                        <a:pt x="4020697" y="4249706"/>
                      </a:cubicBezTo>
                      <a:cubicBezTo>
                        <a:pt x="4073706" y="4225410"/>
                        <a:pt x="3985359" y="4444071"/>
                        <a:pt x="3967689" y="4156941"/>
                      </a:cubicBezTo>
                      <a:cubicBezTo>
                        <a:pt x="3950020" y="3869811"/>
                        <a:pt x="3947811" y="3123272"/>
                        <a:pt x="3914680" y="2526924"/>
                      </a:cubicBezTo>
                      <a:cubicBezTo>
                        <a:pt x="3881550" y="1930576"/>
                        <a:pt x="4062663" y="996298"/>
                        <a:pt x="3768906" y="578854"/>
                      </a:cubicBezTo>
                      <a:cubicBezTo>
                        <a:pt x="3475150" y="161411"/>
                        <a:pt x="2602715" y="101776"/>
                        <a:pt x="2152141" y="22263"/>
                      </a:cubicBezTo>
                      <a:cubicBezTo>
                        <a:pt x="1701567" y="-57250"/>
                        <a:pt x="1065463" y="101776"/>
                        <a:pt x="1065463" y="101776"/>
                      </a:cubicBezTo>
                      <a:lnTo>
                        <a:pt x="1065463" y="101776"/>
                      </a:lnTo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945" name="円/楕円 944"/>
                <p:cNvSpPr/>
                <p:nvPr/>
              </p:nvSpPr>
              <p:spPr>
                <a:xfrm>
                  <a:off x="3539968" y="2708920"/>
                  <a:ext cx="864096" cy="864096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946" name="弦 945"/>
                <p:cNvSpPr/>
                <p:nvPr/>
              </p:nvSpPr>
              <p:spPr>
                <a:xfrm rot="17413514">
                  <a:off x="3511875" y="2740803"/>
                  <a:ext cx="863204" cy="848977"/>
                </a:xfrm>
                <a:prstGeom prst="chord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947" name="円/楕円 946"/>
                <p:cNvSpPr/>
                <p:nvPr/>
              </p:nvSpPr>
              <p:spPr>
                <a:xfrm>
                  <a:off x="4913988" y="2708920"/>
                  <a:ext cx="864096" cy="864096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948" name="弦 947"/>
                <p:cNvSpPr/>
                <p:nvPr/>
              </p:nvSpPr>
              <p:spPr>
                <a:xfrm rot="17413514">
                  <a:off x="4885895" y="2740803"/>
                  <a:ext cx="863204" cy="848977"/>
                </a:xfrm>
                <a:prstGeom prst="chord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949" name="円/楕円 948"/>
                <p:cNvSpPr/>
                <p:nvPr/>
              </p:nvSpPr>
              <p:spPr>
                <a:xfrm>
                  <a:off x="3779912" y="2996952"/>
                  <a:ext cx="360040" cy="28803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950" name="円/楕円 949"/>
                <p:cNvSpPr/>
                <p:nvPr/>
              </p:nvSpPr>
              <p:spPr>
                <a:xfrm>
                  <a:off x="5137477" y="3021275"/>
                  <a:ext cx="360040" cy="28803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</p:grpSp>
          <p:grpSp>
            <p:nvGrpSpPr>
              <p:cNvPr id="940" name="グループ化 939"/>
              <p:cNvGrpSpPr/>
              <p:nvPr/>
            </p:nvGrpSpPr>
            <p:grpSpPr>
              <a:xfrm>
                <a:off x="4333282" y="3948385"/>
                <a:ext cx="880011" cy="701173"/>
                <a:chOff x="4109793" y="3844323"/>
                <a:chExt cx="1216771" cy="701173"/>
              </a:xfrm>
            </p:grpSpPr>
            <p:sp>
              <p:nvSpPr>
                <p:cNvPr id="942" name="フリーフォーム 941"/>
                <p:cNvSpPr/>
                <p:nvPr/>
              </p:nvSpPr>
              <p:spPr>
                <a:xfrm>
                  <a:off x="4109793" y="4052449"/>
                  <a:ext cx="1204329" cy="493047"/>
                </a:xfrm>
                <a:custGeom>
                  <a:avLst/>
                  <a:gdLst>
                    <a:gd name="connsiteX0" fmla="*/ 700746 w 1204329"/>
                    <a:gd name="connsiteY0" fmla="*/ 188247 h 493047"/>
                    <a:gd name="connsiteX1" fmla="*/ 528468 w 1204329"/>
                    <a:gd name="connsiteY1" fmla="*/ 201499 h 493047"/>
                    <a:gd name="connsiteX2" fmla="*/ 448955 w 1204329"/>
                    <a:gd name="connsiteY2" fmla="*/ 228003 h 493047"/>
                    <a:gd name="connsiteX3" fmla="*/ 369442 w 1204329"/>
                    <a:gd name="connsiteY3" fmla="*/ 281012 h 493047"/>
                    <a:gd name="connsiteX4" fmla="*/ 303181 w 1204329"/>
                    <a:gd name="connsiteY4" fmla="*/ 334021 h 493047"/>
                    <a:gd name="connsiteX5" fmla="*/ 236920 w 1204329"/>
                    <a:gd name="connsiteY5" fmla="*/ 400281 h 493047"/>
                    <a:gd name="connsiteX6" fmla="*/ 170659 w 1204329"/>
                    <a:gd name="connsiteY6" fmla="*/ 440038 h 493047"/>
                    <a:gd name="connsiteX7" fmla="*/ 130903 w 1204329"/>
                    <a:gd name="connsiteY7" fmla="*/ 466542 h 493047"/>
                    <a:gd name="connsiteX8" fmla="*/ 51390 w 1204329"/>
                    <a:gd name="connsiteY8" fmla="*/ 493047 h 493047"/>
                    <a:gd name="connsiteX9" fmla="*/ 24885 w 1204329"/>
                    <a:gd name="connsiteY9" fmla="*/ 347273 h 493047"/>
                    <a:gd name="connsiteX10" fmla="*/ 64642 w 1204329"/>
                    <a:gd name="connsiteY10" fmla="*/ 281012 h 493047"/>
                    <a:gd name="connsiteX11" fmla="*/ 91146 w 1204329"/>
                    <a:gd name="connsiteY11" fmla="*/ 241255 h 493047"/>
                    <a:gd name="connsiteX12" fmla="*/ 170659 w 1204329"/>
                    <a:gd name="connsiteY12" fmla="*/ 201499 h 493047"/>
                    <a:gd name="connsiteX13" fmla="*/ 250172 w 1204329"/>
                    <a:gd name="connsiteY13" fmla="*/ 135238 h 493047"/>
                    <a:gd name="connsiteX14" fmla="*/ 276677 w 1204329"/>
                    <a:gd name="connsiteY14" fmla="*/ 108734 h 493047"/>
                    <a:gd name="connsiteX15" fmla="*/ 329685 w 1204329"/>
                    <a:gd name="connsiteY15" fmla="*/ 82229 h 493047"/>
                    <a:gd name="connsiteX16" fmla="*/ 409198 w 1204329"/>
                    <a:gd name="connsiteY16" fmla="*/ 42473 h 493047"/>
                    <a:gd name="connsiteX17" fmla="*/ 448955 w 1204329"/>
                    <a:gd name="connsiteY17" fmla="*/ 15968 h 493047"/>
                    <a:gd name="connsiteX18" fmla="*/ 806764 w 1204329"/>
                    <a:gd name="connsiteY18" fmla="*/ 15968 h 493047"/>
                    <a:gd name="connsiteX19" fmla="*/ 926033 w 1204329"/>
                    <a:gd name="connsiteY19" fmla="*/ 42473 h 493047"/>
                    <a:gd name="connsiteX20" fmla="*/ 1005546 w 1204329"/>
                    <a:gd name="connsiteY20" fmla="*/ 68977 h 493047"/>
                    <a:gd name="connsiteX21" fmla="*/ 1045303 w 1204329"/>
                    <a:gd name="connsiteY21" fmla="*/ 95481 h 493047"/>
                    <a:gd name="connsiteX22" fmla="*/ 1071807 w 1204329"/>
                    <a:gd name="connsiteY22" fmla="*/ 121986 h 493047"/>
                    <a:gd name="connsiteX23" fmla="*/ 1111564 w 1204329"/>
                    <a:gd name="connsiteY23" fmla="*/ 135238 h 493047"/>
                    <a:gd name="connsiteX24" fmla="*/ 1151320 w 1204329"/>
                    <a:gd name="connsiteY24" fmla="*/ 161742 h 493047"/>
                    <a:gd name="connsiteX25" fmla="*/ 1204329 w 1204329"/>
                    <a:gd name="connsiteY25" fmla="*/ 228003 h 493047"/>
                    <a:gd name="connsiteX26" fmla="*/ 1191077 w 1204329"/>
                    <a:gd name="connsiteY26" fmla="*/ 320768 h 493047"/>
                    <a:gd name="connsiteX27" fmla="*/ 1164572 w 1204329"/>
                    <a:gd name="connsiteY27" fmla="*/ 347273 h 493047"/>
                    <a:gd name="connsiteX28" fmla="*/ 1098311 w 1204329"/>
                    <a:gd name="connsiteY28" fmla="*/ 334021 h 493047"/>
                    <a:gd name="connsiteX29" fmla="*/ 1018798 w 1204329"/>
                    <a:gd name="connsiteY29" fmla="*/ 307516 h 493047"/>
                    <a:gd name="connsiteX30" fmla="*/ 979042 w 1204329"/>
                    <a:gd name="connsiteY30" fmla="*/ 281012 h 493047"/>
                    <a:gd name="connsiteX31" fmla="*/ 939285 w 1204329"/>
                    <a:gd name="connsiteY31" fmla="*/ 267760 h 493047"/>
                    <a:gd name="connsiteX32" fmla="*/ 912781 w 1204329"/>
                    <a:gd name="connsiteY32" fmla="*/ 241255 h 493047"/>
                    <a:gd name="connsiteX33" fmla="*/ 873024 w 1204329"/>
                    <a:gd name="connsiteY33" fmla="*/ 228003 h 493047"/>
                    <a:gd name="connsiteX34" fmla="*/ 727250 w 1204329"/>
                    <a:gd name="connsiteY34" fmla="*/ 201499 h 493047"/>
                    <a:gd name="connsiteX35" fmla="*/ 674242 w 1204329"/>
                    <a:gd name="connsiteY35" fmla="*/ 188247 h 493047"/>
                    <a:gd name="connsiteX36" fmla="*/ 581477 w 1204329"/>
                    <a:gd name="connsiteY36" fmla="*/ 201499 h 493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1204329" h="493047">
                      <a:moveTo>
                        <a:pt x="700746" y="188247"/>
                      </a:moveTo>
                      <a:cubicBezTo>
                        <a:pt x="643320" y="192664"/>
                        <a:pt x="585359" y="192516"/>
                        <a:pt x="528468" y="201499"/>
                      </a:cubicBezTo>
                      <a:cubicBezTo>
                        <a:pt x="500872" y="205856"/>
                        <a:pt x="448955" y="228003"/>
                        <a:pt x="448955" y="228003"/>
                      </a:cubicBezTo>
                      <a:cubicBezTo>
                        <a:pt x="422451" y="245673"/>
                        <a:pt x="391967" y="258488"/>
                        <a:pt x="369442" y="281012"/>
                      </a:cubicBezTo>
                      <a:cubicBezTo>
                        <a:pt x="331675" y="318778"/>
                        <a:pt x="353333" y="300585"/>
                        <a:pt x="303181" y="334021"/>
                      </a:cubicBezTo>
                      <a:cubicBezTo>
                        <a:pt x="257744" y="402177"/>
                        <a:pt x="300028" y="349795"/>
                        <a:pt x="236920" y="400281"/>
                      </a:cubicBezTo>
                      <a:cubicBezTo>
                        <a:pt x="184944" y="441862"/>
                        <a:pt x="239704" y="417023"/>
                        <a:pt x="170659" y="440038"/>
                      </a:cubicBezTo>
                      <a:cubicBezTo>
                        <a:pt x="157407" y="448873"/>
                        <a:pt x="145457" y="460073"/>
                        <a:pt x="130903" y="466542"/>
                      </a:cubicBezTo>
                      <a:cubicBezTo>
                        <a:pt x="105373" y="477889"/>
                        <a:pt x="51390" y="493047"/>
                        <a:pt x="51390" y="493047"/>
                      </a:cubicBezTo>
                      <a:cubicBezTo>
                        <a:pt x="-28123" y="466541"/>
                        <a:pt x="2744" y="491194"/>
                        <a:pt x="24885" y="347273"/>
                      </a:cubicBezTo>
                      <a:cubicBezTo>
                        <a:pt x="32557" y="297406"/>
                        <a:pt x="36784" y="315834"/>
                        <a:pt x="64642" y="281012"/>
                      </a:cubicBezTo>
                      <a:cubicBezTo>
                        <a:pt x="74592" y="268575"/>
                        <a:pt x="79884" y="252517"/>
                        <a:pt x="91146" y="241255"/>
                      </a:cubicBezTo>
                      <a:cubicBezTo>
                        <a:pt x="116835" y="215566"/>
                        <a:pt x="138325" y="212277"/>
                        <a:pt x="170659" y="201499"/>
                      </a:cubicBezTo>
                      <a:cubicBezTo>
                        <a:pt x="253702" y="90775"/>
                        <a:pt x="167387" y="184908"/>
                        <a:pt x="250172" y="135238"/>
                      </a:cubicBezTo>
                      <a:cubicBezTo>
                        <a:pt x="260886" y="128810"/>
                        <a:pt x="266281" y="115665"/>
                        <a:pt x="276677" y="108734"/>
                      </a:cubicBezTo>
                      <a:cubicBezTo>
                        <a:pt x="293114" y="97776"/>
                        <a:pt x="312533" y="92030"/>
                        <a:pt x="329685" y="82229"/>
                      </a:cubicBezTo>
                      <a:cubicBezTo>
                        <a:pt x="401612" y="41128"/>
                        <a:pt x="336312" y="66768"/>
                        <a:pt x="409198" y="42473"/>
                      </a:cubicBezTo>
                      <a:cubicBezTo>
                        <a:pt x="422450" y="33638"/>
                        <a:pt x="434042" y="21561"/>
                        <a:pt x="448955" y="15968"/>
                      </a:cubicBezTo>
                      <a:cubicBezTo>
                        <a:pt x="543325" y="-19421"/>
                        <a:pt x="783320" y="14902"/>
                        <a:pt x="806764" y="15968"/>
                      </a:cubicBezTo>
                      <a:cubicBezTo>
                        <a:pt x="844585" y="23533"/>
                        <a:pt x="888610" y="31246"/>
                        <a:pt x="926033" y="42473"/>
                      </a:cubicBezTo>
                      <a:cubicBezTo>
                        <a:pt x="952793" y="50501"/>
                        <a:pt x="982300" y="53480"/>
                        <a:pt x="1005546" y="68977"/>
                      </a:cubicBezTo>
                      <a:cubicBezTo>
                        <a:pt x="1018798" y="77812"/>
                        <a:pt x="1032866" y="85531"/>
                        <a:pt x="1045303" y="95481"/>
                      </a:cubicBezTo>
                      <a:cubicBezTo>
                        <a:pt x="1055059" y="103286"/>
                        <a:pt x="1061093" y="115558"/>
                        <a:pt x="1071807" y="121986"/>
                      </a:cubicBezTo>
                      <a:cubicBezTo>
                        <a:pt x="1083785" y="129173"/>
                        <a:pt x="1098312" y="130821"/>
                        <a:pt x="1111564" y="135238"/>
                      </a:cubicBezTo>
                      <a:cubicBezTo>
                        <a:pt x="1124816" y="144073"/>
                        <a:pt x="1138883" y="151792"/>
                        <a:pt x="1151320" y="161742"/>
                      </a:cubicBezTo>
                      <a:cubicBezTo>
                        <a:pt x="1178293" y="183321"/>
                        <a:pt x="1184651" y="198487"/>
                        <a:pt x="1204329" y="228003"/>
                      </a:cubicBezTo>
                      <a:cubicBezTo>
                        <a:pt x="1199912" y="258925"/>
                        <a:pt x="1200955" y="291135"/>
                        <a:pt x="1191077" y="320768"/>
                      </a:cubicBezTo>
                      <a:cubicBezTo>
                        <a:pt x="1187126" y="332621"/>
                        <a:pt x="1176941" y="345506"/>
                        <a:pt x="1164572" y="347273"/>
                      </a:cubicBezTo>
                      <a:cubicBezTo>
                        <a:pt x="1142274" y="350459"/>
                        <a:pt x="1120042" y="339948"/>
                        <a:pt x="1098311" y="334021"/>
                      </a:cubicBezTo>
                      <a:cubicBezTo>
                        <a:pt x="1071357" y="326670"/>
                        <a:pt x="1018798" y="307516"/>
                        <a:pt x="1018798" y="307516"/>
                      </a:cubicBezTo>
                      <a:cubicBezTo>
                        <a:pt x="1005546" y="298681"/>
                        <a:pt x="993288" y="288135"/>
                        <a:pt x="979042" y="281012"/>
                      </a:cubicBezTo>
                      <a:cubicBezTo>
                        <a:pt x="966548" y="274765"/>
                        <a:pt x="951263" y="274947"/>
                        <a:pt x="939285" y="267760"/>
                      </a:cubicBezTo>
                      <a:cubicBezTo>
                        <a:pt x="928571" y="261332"/>
                        <a:pt x="923495" y="247683"/>
                        <a:pt x="912781" y="241255"/>
                      </a:cubicBezTo>
                      <a:cubicBezTo>
                        <a:pt x="900803" y="234068"/>
                        <a:pt x="886456" y="231841"/>
                        <a:pt x="873024" y="228003"/>
                      </a:cubicBezTo>
                      <a:cubicBezTo>
                        <a:pt x="794122" y="205460"/>
                        <a:pt x="830484" y="220269"/>
                        <a:pt x="727250" y="201499"/>
                      </a:cubicBezTo>
                      <a:cubicBezTo>
                        <a:pt x="709331" y="198241"/>
                        <a:pt x="691911" y="192664"/>
                        <a:pt x="674242" y="188247"/>
                      </a:cubicBezTo>
                      <a:cubicBezTo>
                        <a:pt x="590372" y="202225"/>
                        <a:pt x="621599" y="201499"/>
                        <a:pt x="581477" y="201499"/>
                      </a:cubicBezTo>
                    </a:path>
                  </a:pathLst>
                </a:custGeom>
                <a:solidFill>
                  <a:srgbClr val="FF66F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943" name="フリーフォーム 942"/>
                <p:cNvSpPr/>
                <p:nvPr/>
              </p:nvSpPr>
              <p:spPr>
                <a:xfrm>
                  <a:off x="4122235" y="3844323"/>
                  <a:ext cx="1204329" cy="493047"/>
                </a:xfrm>
                <a:custGeom>
                  <a:avLst/>
                  <a:gdLst>
                    <a:gd name="connsiteX0" fmla="*/ 700746 w 1204329"/>
                    <a:gd name="connsiteY0" fmla="*/ 188247 h 493047"/>
                    <a:gd name="connsiteX1" fmla="*/ 528468 w 1204329"/>
                    <a:gd name="connsiteY1" fmla="*/ 201499 h 493047"/>
                    <a:gd name="connsiteX2" fmla="*/ 448955 w 1204329"/>
                    <a:gd name="connsiteY2" fmla="*/ 228003 h 493047"/>
                    <a:gd name="connsiteX3" fmla="*/ 369442 w 1204329"/>
                    <a:gd name="connsiteY3" fmla="*/ 281012 h 493047"/>
                    <a:gd name="connsiteX4" fmla="*/ 303181 w 1204329"/>
                    <a:gd name="connsiteY4" fmla="*/ 334021 h 493047"/>
                    <a:gd name="connsiteX5" fmla="*/ 236920 w 1204329"/>
                    <a:gd name="connsiteY5" fmla="*/ 400281 h 493047"/>
                    <a:gd name="connsiteX6" fmla="*/ 170659 w 1204329"/>
                    <a:gd name="connsiteY6" fmla="*/ 440038 h 493047"/>
                    <a:gd name="connsiteX7" fmla="*/ 130903 w 1204329"/>
                    <a:gd name="connsiteY7" fmla="*/ 466542 h 493047"/>
                    <a:gd name="connsiteX8" fmla="*/ 51390 w 1204329"/>
                    <a:gd name="connsiteY8" fmla="*/ 493047 h 493047"/>
                    <a:gd name="connsiteX9" fmla="*/ 24885 w 1204329"/>
                    <a:gd name="connsiteY9" fmla="*/ 347273 h 493047"/>
                    <a:gd name="connsiteX10" fmla="*/ 64642 w 1204329"/>
                    <a:gd name="connsiteY10" fmla="*/ 281012 h 493047"/>
                    <a:gd name="connsiteX11" fmla="*/ 91146 w 1204329"/>
                    <a:gd name="connsiteY11" fmla="*/ 241255 h 493047"/>
                    <a:gd name="connsiteX12" fmla="*/ 170659 w 1204329"/>
                    <a:gd name="connsiteY12" fmla="*/ 201499 h 493047"/>
                    <a:gd name="connsiteX13" fmla="*/ 250172 w 1204329"/>
                    <a:gd name="connsiteY13" fmla="*/ 135238 h 493047"/>
                    <a:gd name="connsiteX14" fmla="*/ 276677 w 1204329"/>
                    <a:gd name="connsiteY14" fmla="*/ 108734 h 493047"/>
                    <a:gd name="connsiteX15" fmla="*/ 329685 w 1204329"/>
                    <a:gd name="connsiteY15" fmla="*/ 82229 h 493047"/>
                    <a:gd name="connsiteX16" fmla="*/ 409198 w 1204329"/>
                    <a:gd name="connsiteY16" fmla="*/ 42473 h 493047"/>
                    <a:gd name="connsiteX17" fmla="*/ 448955 w 1204329"/>
                    <a:gd name="connsiteY17" fmla="*/ 15968 h 493047"/>
                    <a:gd name="connsiteX18" fmla="*/ 806764 w 1204329"/>
                    <a:gd name="connsiteY18" fmla="*/ 15968 h 493047"/>
                    <a:gd name="connsiteX19" fmla="*/ 926033 w 1204329"/>
                    <a:gd name="connsiteY19" fmla="*/ 42473 h 493047"/>
                    <a:gd name="connsiteX20" fmla="*/ 1005546 w 1204329"/>
                    <a:gd name="connsiteY20" fmla="*/ 68977 h 493047"/>
                    <a:gd name="connsiteX21" fmla="*/ 1045303 w 1204329"/>
                    <a:gd name="connsiteY21" fmla="*/ 95481 h 493047"/>
                    <a:gd name="connsiteX22" fmla="*/ 1071807 w 1204329"/>
                    <a:gd name="connsiteY22" fmla="*/ 121986 h 493047"/>
                    <a:gd name="connsiteX23" fmla="*/ 1111564 w 1204329"/>
                    <a:gd name="connsiteY23" fmla="*/ 135238 h 493047"/>
                    <a:gd name="connsiteX24" fmla="*/ 1151320 w 1204329"/>
                    <a:gd name="connsiteY24" fmla="*/ 161742 h 493047"/>
                    <a:gd name="connsiteX25" fmla="*/ 1204329 w 1204329"/>
                    <a:gd name="connsiteY25" fmla="*/ 228003 h 493047"/>
                    <a:gd name="connsiteX26" fmla="*/ 1191077 w 1204329"/>
                    <a:gd name="connsiteY26" fmla="*/ 320768 h 493047"/>
                    <a:gd name="connsiteX27" fmla="*/ 1164572 w 1204329"/>
                    <a:gd name="connsiteY27" fmla="*/ 347273 h 493047"/>
                    <a:gd name="connsiteX28" fmla="*/ 1098311 w 1204329"/>
                    <a:gd name="connsiteY28" fmla="*/ 334021 h 493047"/>
                    <a:gd name="connsiteX29" fmla="*/ 1018798 w 1204329"/>
                    <a:gd name="connsiteY29" fmla="*/ 307516 h 493047"/>
                    <a:gd name="connsiteX30" fmla="*/ 979042 w 1204329"/>
                    <a:gd name="connsiteY30" fmla="*/ 281012 h 493047"/>
                    <a:gd name="connsiteX31" fmla="*/ 939285 w 1204329"/>
                    <a:gd name="connsiteY31" fmla="*/ 267760 h 493047"/>
                    <a:gd name="connsiteX32" fmla="*/ 912781 w 1204329"/>
                    <a:gd name="connsiteY32" fmla="*/ 241255 h 493047"/>
                    <a:gd name="connsiteX33" fmla="*/ 873024 w 1204329"/>
                    <a:gd name="connsiteY33" fmla="*/ 228003 h 493047"/>
                    <a:gd name="connsiteX34" fmla="*/ 727250 w 1204329"/>
                    <a:gd name="connsiteY34" fmla="*/ 201499 h 493047"/>
                    <a:gd name="connsiteX35" fmla="*/ 674242 w 1204329"/>
                    <a:gd name="connsiteY35" fmla="*/ 188247 h 493047"/>
                    <a:gd name="connsiteX36" fmla="*/ 581477 w 1204329"/>
                    <a:gd name="connsiteY36" fmla="*/ 201499 h 493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1204329" h="493047">
                      <a:moveTo>
                        <a:pt x="700746" y="188247"/>
                      </a:moveTo>
                      <a:cubicBezTo>
                        <a:pt x="643320" y="192664"/>
                        <a:pt x="585359" y="192516"/>
                        <a:pt x="528468" y="201499"/>
                      </a:cubicBezTo>
                      <a:cubicBezTo>
                        <a:pt x="500872" y="205856"/>
                        <a:pt x="448955" y="228003"/>
                        <a:pt x="448955" y="228003"/>
                      </a:cubicBezTo>
                      <a:cubicBezTo>
                        <a:pt x="422451" y="245673"/>
                        <a:pt x="391967" y="258488"/>
                        <a:pt x="369442" y="281012"/>
                      </a:cubicBezTo>
                      <a:cubicBezTo>
                        <a:pt x="331675" y="318778"/>
                        <a:pt x="353333" y="300585"/>
                        <a:pt x="303181" y="334021"/>
                      </a:cubicBezTo>
                      <a:cubicBezTo>
                        <a:pt x="257744" y="402177"/>
                        <a:pt x="300028" y="349795"/>
                        <a:pt x="236920" y="400281"/>
                      </a:cubicBezTo>
                      <a:cubicBezTo>
                        <a:pt x="184944" y="441862"/>
                        <a:pt x="239704" y="417023"/>
                        <a:pt x="170659" y="440038"/>
                      </a:cubicBezTo>
                      <a:cubicBezTo>
                        <a:pt x="157407" y="448873"/>
                        <a:pt x="145457" y="460073"/>
                        <a:pt x="130903" y="466542"/>
                      </a:cubicBezTo>
                      <a:cubicBezTo>
                        <a:pt x="105373" y="477889"/>
                        <a:pt x="51390" y="493047"/>
                        <a:pt x="51390" y="493047"/>
                      </a:cubicBezTo>
                      <a:cubicBezTo>
                        <a:pt x="-28123" y="466541"/>
                        <a:pt x="2744" y="491194"/>
                        <a:pt x="24885" y="347273"/>
                      </a:cubicBezTo>
                      <a:cubicBezTo>
                        <a:pt x="32557" y="297406"/>
                        <a:pt x="36784" y="315834"/>
                        <a:pt x="64642" y="281012"/>
                      </a:cubicBezTo>
                      <a:cubicBezTo>
                        <a:pt x="74592" y="268575"/>
                        <a:pt x="79884" y="252517"/>
                        <a:pt x="91146" y="241255"/>
                      </a:cubicBezTo>
                      <a:cubicBezTo>
                        <a:pt x="116835" y="215566"/>
                        <a:pt x="138325" y="212277"/>
                        <a:pt x="170659" y="201499"/>
                      </a:cubicBezTo>
                      <a:cubicBezTo>
                        <a:pt x="253702" y="90775"/>
                        <a:pt x="167387" y="184908"/>
                        <a:pt x="250172" y="135238"/>
                      </a:cubicBezTo>
                      <a:cubicBezTo>
                        <a:pt x="260886" y="128810"/>
                        <a:pt x="266281" y="115665"/>
                        <a:pt x="276677" y="108734"/>
                      </a:cubicBezTo>
                      <a:cubicBezTo>
                        <a:pt x="293114" y="97776"/>
                        <a:pt x="312533" y="92030"/>
                        <a:pt x="329685" y="82229"/>
                      </a:cubicBezTo>
                      <a:cubicBezTo>
                        <a:pt x="401612" y="41128"/>
                        <a:pt x="336312" y="66768"/>
                        <a:pt x="409198" y="42473"/>
                      </a:cubicBezTo>
                      <a:cubicBezTo>
                        <a:pt x="422450" y="33638"/>
                        <a:pt x="434042" y="21561"/>
                        <a:pt x="448955" y="15968"/>
                      </a:cubicBezTo>
                      <a:cubicBezTo>
                        <a:pt x="543325" y="-19421"/>
                        <a:pt x="783320" y="14902"/>
                        <a:pt x="806764" y="15968"/>
                      </a:cubicBezTo>
                      <a:cubicBezTo>
                        <a:pt x="844585" y="23533"/>
                        <a:pt x="888610" y="31246"/>
                        <a:pt x="926033" y="42473"/>
                      </a:cubicBezTo>
                      <a:cubicBezTo>
                        <a:pt x="952793" y="50501"/>
                        <a:pt x="982300" y="53480"/>
                        <a:pt x="1005546" y="68977"/>
                      </a:cubicBezTo>
                      <a:cubicBezTo>
                        <a:pt x="1018798" y="77812"/>
                        <a:pt x="1032866" y="85531"/>
                        <a:pt x="1045303" y="95481"/>
                      </a:cubicBezTo>
                      <a:cubicBezTo>
                        <a:pt x="1055059" y="103286"/>
                        <a:pt x="1061093" y="115558"/>
                        <a:pt x="1071807" y="121986"/>
                      </a:cubicBezTo>
                      <a:cubicBezTo>
                        <a:pt x="1083785" y="129173"/>
                        <a:pt x="1098312" y="130821"/>
                        <a:pt x="1111564" y="135238"/>
                      </a:cubicBezTo>
                      <a:cubicBezTo>
                        <a:pt x="1124816" y="144073"/>
                        <a:pt x="1138883" y="151792"/>
                        <a:pt x="1151320" y="161742"/>
                      </a:cubicBezTo>
                      <a:cubicBezTo>
                        <a:pt x="1178293" y="183321"/>
                        <a:pt x="1184651" y="198487"/>
                        <a:pt x="1204329" y="228003"/>
                      </a:cubicBezTo>
                      <a:cubicBezTo>
                        <a:pt x="1199912" y="258925"/>
                        <a:pt x="1200955" y="291135"/>
                        <a:pt x="1191077" y="320768"/>
                      </a:cubicBezTo>
                      <a:cubicBezTo>
                        <a:pt x="1187126" y="332621"/>
                        <a:pt x="1176941" y="345506"/>
                        <a:pt x="1164572" y="347273"/>
                      </a:cubicBezTo>
                      <a:cubicBezTo>
                        <a:pt x="1142274" y="350459"/>
                        <a:pt x="1120042" y="339948"/>
                        <a:pt x="1098311" y="334021"/>
                      </a:cubicBezTo>
                      <a:cubicBezTo>
                        <a:pt x="1071357" y="326670"/>
                        <a:pt x="1018798" y="307516"/>
                        <a:pt x="1018798" y="307516"/>
                      </a:cubicBezTo>
                      <a:cubicBezTo>
                        <a:pt x="1005546" y="298681"/>
                        <a:pt x="993288" y="288135"/>
                        <a:pt x="979042" y="281012"/>
                      </a:cubicBezTo>
                      <a:cubicBezTo>
                        <a:pt x="966548" y="274765"/>
                        <a:pt x="951263" y="274947"/>
                        <a:pt x="939285" y="267760"/>
                      </a:cubicBezTo>
                      <a:cubicBezTo>
                        <a:pt x="928571" y="261332"/>
                        <a:pt x="923495" y="247683"/>
                        <a:pt x="912781" y="241255"/>
                      </a:cubicBezTo>
                      <a:cubicBezTo>
                        <a:pt x="900803" y="234068"/>
                        <a:pt x="886456" y="231841"/>
                        <a:pt x="873024" y="228003"/>
                      </a:cubicBezTo>
                      <a:cubicBezTo>
                        <a:pt x="794122" y="205460"/>
                        <a:pt x="830484" y="220269"/>
                        <a:pt x="727250" y="201499"/>
                      </a:cubicBezTo>
                      <a:cubicBezTo>
                        <a:pt x="709331" y="198241"/>
                        <a:pt x="691911" y="192664"/>
                        <a:pt x="674242" y="188247"/>
                      </a:cubicBezTo>
                      <a:cubicBezTo>
                        <a:pt x="590372" y="202225"/>
                        <a:pt x="621599" y="201499"/>
                        <a:pt x="581477" y="201499"/>
                      </a:cubicBezTo>
                    </a:path>
                  </a:pathLst>
                </a:custGeom>
                <a:solidFill>
                  <a:srgbClr val="FF66F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</p:grpSp>
          <p:sp>
            <p:nvSpPr>
              <p:cNvPr id="941" name="正方形/長方形 940"/>
              <p:cNvSpPr/>
              <p:nvPr/>
            </p:nvSpPr>
            <p:spPr>
              <a:xfrm>
                <a:off x="3211081" y="1525873"/>
                <a:ext cx="3110384" cy="1353091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ja-JP" altLang="en-US" sz="2000" b="0" cap="none" spc="0" dirty="0" smtClean="0">
                    <a:ln w="18415" cmpd="sng">
                      <a:solidFill>
                        <a:sysClr val="windowText" lastClr="000000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</a:rPr>
                  <a:t>もんだい</a:t>
                </a:r>
                <a:endParaRPr lang="ja-JP" altLang="en-US" sz="2000" b="0" cap="none" spc="0" dirty="0">
                  <a:ln w="18415" cmpd="sng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796" name="グループ化 795"/>
            <p:cNvGrpSpPr/>
            <p:nvPr/>
          </p:nvGrpSpPr>
          <p:grpSpPr>
            <a:xfrm>
              <a:off x="7182228" y="1800864"/>
              <a:ext cx="1455374" cy="1384722"/>
              <a:chOff x="2744777" y="1484784"/>
              <a:chExt cx="4050390" cy="4682851"/>
            </a:xfrm>
          </p:grpSpPr>
          <p:grpSp>
            <p:nvGrpSpPr>
              <p:cNvPr id="927" name="グループ化 926"/>
              <p:cNvGrpSpPr/>
              <p:nvPr/>
            </p:nvGrpSpPr>
            <p:grpSpPr>
              <a:xfrm>
                <a:off x="2744777" y="1484784"/>
                <a:ext cx="4050390" cy="4682851"/>
                <a:chOff x="2668961" y="1844824"/>
                <a:chExt cx="4050390" cy="4682851"/>
              </a:xfrm>
            </p:grpSpPr>
            <p:sp>
              <p:nvSpPr>
                <p:cNvPr id="932" name="フリーフォーム 931"/>
                <p:cNvSpPr/>
                <p:nvPr/>
              </p:nvSpPr>
              <p:spPr>
                <a:xfrm>
                  <a:off x="2668961" y="1844824"/>
                  <a:ext cx="4050390" cy="4682851"/>
                </a:xfrm>
                <a:custGeom>
                  <a:avLst/>
                  <a:gdLst>
                    <a:gd name="connsiteX0" fmla="*/ 1277497 w 4050390"/>
                    <a:gd name="connsiteY0" fmla="*/ 35515 h 4334120"/>
                    <a:gd name="connsiteX1" fmla="*/ 747410 w 4050390"/>
                    <a:gd name="connsiteY1" fmla="*/ 287306 h 4334120"/>
                    <a:gd name="connsiteX2" fmla="*/ 349845 w 4050390"/>
                    <a:gd name="connsiteY2" fmla="*/ 936663 h 4334120"/>
                    <a:gd name="connsiteX3" fmla="*/ 190819 w 4050390"/>
                    <a:gd name="connsiteY3" fmla="*/ 2672698 h 4334120"/>
                    <a:gd name="connsiteX4" fmla="*/ 204071 w 4050390"/>
                    <a:gd name="connsiteY4" fmla="*/ 4209950 h 4334120"/>
                    <a:gd name="connsiteX5" fmla="*/ 270332 w 4050390"/>
                    <a:gd name="connsiteY5" fmla="*/ 4249706 h 4334120"/>
                    <a:gd name="connsiteX6" fmla="*/ 3649637 w 4050390"/>
                    <a:gd name="connsiteY6" fmla="*/ 4302715 h 4334120"/>
                    <a:gd name="connsiteX7" fmla="*/ 4020697 w 4050390"/>
                    <a:gd name="connsiteY7" fmla="*/ 4249706 h 4334120"/>
                    <a:gd name="connsiteX8" fmla="*/ 3967689 w 4050390"/>
                    <a:gd name="connsiteY8" fmla="*/ 4156941 h 4334120"/>
                    <a:gd name="connsiteX9" fmla="*/ 3914680 w 4050390"/>
                    <a:gd name="connsiteY9" fmla="*/ 2526924 h 4334120"/>
                    <a:gd name="connsiteX10" fmla="*/ 3768906 w 4050390"/>
                    <a:gd name="connsiteY10" fmla="*/ 578854 h 4334120"/>
                    <a:gd name="connsiteX11" fmla="*/ 2152141 w 4050390"/>
                    <a:gd name="connsiteY11" fmla="*/ 22263 h 4334120"/>
                    <a:gd name="connsiteX12" fmla="*/ 1065463 w 4050390"/>
                    <a:gd name="connsiteY12" fmla="*/ 101776 h 4334120"/>
                    <a:gd name="connsiteX13" fmla="*/ 1065463 w 4050390"/>
                    <a:gd name="connsiteY13" fmla="*/ 101776 h 43341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4050390" h="4334120">
                      <a:moveTo>
                        <a:pt x="1277497" y="35515"/>
                      </a:moveTo>
                      <a:cubicBezTo>
                        <a:pt x="1089758" y="86315"/>
                        <a:pt x="902019" y="137115"/>
                        <a:pt x="747410" y="287306"/>
                      </a:cubicBezTo>
                      <a:cubicBezTo>
                        <a:pt x="592801" y="437497"/>
                        <a:pt x="442610" y="539098"/>
                        <a:pt x="349845" y="936663"/>
                      </a:cubicBezTo>
                      <a:cubicBezTo>
                        <a:pt x="257080" y="1334228"/>
                        <a:pt x="215115" y="2127150"/>
                        <a:pt x="190819" y="2672698"/>
                      </a:cubicBezTo>
                      <a:cubicBezTo>
                        <a:pt x="166523" y="3218246"/>
                        <a:pt x="190819" y="3947115"/>
                        <a:pt x="204071" y="4209950"/>
                      </a:cubicBezTo>
                      <a:cubicBezTo>
                        <a:pt x="217323" y="4472785"/>
                        <a:pt x="-303929" y="4234245"/>
                        <a:pt x="270332" y="4249706"/>
                      </a:cubicBezTo>
                      <a:cubicBezTo>
                        <a:pt x="844593" y="4265167"/>
                        <a:pt x="3024576" y="4302715"/>
                        <a:pt x="3649637" y="4302715"/>
                      </a:cubicBezTo>
                      <a:cubicBezTo>
                        <a:pt x="4274698" y="4302715"/>
                        <a:pt x="3967688" y="4274002"/>
                        <a:pt x="4020697" y="4249706"/>
                      </a:cubicBezTo>
                      <a:cubicBezTo>
                        <a:pt x="4073706" y="4225410"/>
                        <a:pt x="3985359" y="4444071"/>
                        <a:pt x="3967689" y="4156941"/>
                      </a:cubicBezTo>
                      <a:cubicBezTo>
                        <a:pt x="3950020" y="3869811"/>
                        <a:pt x="3947811" y="3123272"/>
                        <a:pt x="3914680" y="2526924"/>
                      </a:cubicBezTo>
                      <a:cubicBezTo>
                        <a:pt x="3881550" y="1930576"/>
                        <a:pt x="4062663" y="996298"/>
                        <a:pt x="3768906" y="578854"/>
                      </a:cubicBezTo>
                      <a:cubicBezTo>
                        <a:pt x="3475150" y="161411"/>
                        <a:pt x="2602715" y="101776"/>
                        <a:pt x="2152141" y="22263"/>
                      </a:cubicBezTo>
                      <a:cubicBezTo>
                        <a:pt x="1701567" y="-57250"/>
                        <a:pt x="1065463" y="101776"/>
                        <a:pt x="1065463" y="101776"/>
                      </a:cubicBezTo>
                      <a:lnTo>
                        <a:pt x="1065463" y="101776"/>
                      </a:lnTo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933" name="円/楕円 932"/>
                <p:cNvSpPr/>
                <p:nvPr/>
              </p:nvSpPr>
              <p:spPr>
                <a:xfrm>
                  <a:off x="3539968" y="2708920"/>
                  <a:ext cx="864096" cy="864096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934" name="弦 933"/>
                <p:cNvSpPr/>
                <p:nvPr/>
              </p:nvSpPr>
              <p:spPr>
                <a:xfrm rot="17413514">
                  <a:off x="3511875" y="2740803"/>
                  <a:ext cx="863204" cy="848977"/>
                </a:xfrm>
                <a:prstGeom prst="chord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935" name="円/楕円 934"/>
                <p:cNvSpPr/>
                <p:nvPr/>
              </p:nvSpPr>
              <p:spPr>
                <a:xfrm>
                  <a:off x="4913988" y="2708920"/>
                  <a:ext cx="864096" cy="864096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936" name="弦 935"/>
                <p:cNvSpPr/>
                <p:nvPr/>
              </p:nvSpPr>
              <p:spPr>
                <a:xfrm rot="17413514">
                  <a:off x="4885895" y="2740803"/>
                  <a:ext cx="863204" cy="848977"/>
                </a:xfrm>
                <a:prstGeom prst="chord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937" name="円/楕円 936"/>
                <p:cNvSpPr/>
                <p:nvPr/>
              </p:nvSpPr>
              <p:spPr>
                <a:xfrm>
                  <a:off x="3779912" y="2996952"/>
                  <a:ext cx="360040" cy="28803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938" name="円/楕円 937"/>
                <p:cNvSpPr/>
                <p:nvPr/>
              </p:nvSpPr>
              <p:spPr>
                <a:xfrm>
                  <a:off x="5137477" y="3021275"/>
                  <a:ext cx="360040" cy="28803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</p:grpSp>
          <p:grpSp>
            <p:nvGrpSpPr>
              <p:cNvPr id="928" name="グループ化 927"/>
              <p:cNvGrpSpPr/>
              <p:nvPr/>
            </p:nvGrpSpPr>
            <p:grpSpPr>
              <a:xfrm>
                <a:off x="4333282" y="3948385"/>
                <a:ext cx="880011" cy="701173"/>
                <a:chOff x="4109793" y="3844323"/>
                <a:chExt cx="1216771" cy="701173"/>
              </a:xfrm>
            </p:grpSpPr>
            <p:sp>
              <p:nvSpPr>
                <p:cNvPr id="930" name="フリーフォーム 929"/>
                <p:cNvSpPr/>
                <p:nvPr/>
              </p:nvSpPr>
              <p:spPr>
                <a:xfrm>
                  <a:off x="4109793" y="4052449"/>
                  <a:ext cx="1204329" cy="493047"/>
                </a:xfrm>
                <a:custGeom>
                  <a:avLst/>
                  <a:gdLst>
                    <a:gd name="connsiteX0" fmla="*/ 700746 w 1204329"/>
                    <a:gd name="connsiteY0" fmla="*/ 188247 h 493047"/>
                    <a:gd name="connsiteX1" fmla="*/ 528468 w 1204329"/>
                    <a:gd name="connsiteY1" fmla="*/ 201499 h 493047"/>
                    <a:gd name="connsiteX2" fmla="*/ 448955 w 1204329"/>
                    <a:gd name="connsiteY2" fmla="*/ 228003 h 493047"/>
                    <a:gd name="connsiteX3" fmla="*/ 369442 w 1204329"/>
                    <a:gd name="connsiteY3" fmla="*/ 281012 h 493047"/>
                    <a:gd name="connsiteX4" fmla="*/ 303181 w 1204329"/>
                    <a:gd name="connsiteY4" fmla="*/ 334021 h 493047"/>
                    <a:gd name="connsiteX5" fmla="*/ 236920 w 1204329"/>
                    <a:gd name="connsiteY5" fmla="*/ 400281 h 493047"/>
                    <a:gd name="connsiteX6" fmla="*/ 170659 w 1204329"/>
                    <a:gd name="connsiteY6" fmla="*/ 440038 h 493047"/>
                    <a:gd name="connsiteX7" fmla="*/ 130903 w 1204329"/>
                    <a:gd name="connsiteY7" fmla="*/ 466542 h 493047"/>
                    <a:gd name="connsiteX8" fmla="*/ 51390 w 1204329"/>
                    <a:gd name="connsiteY8" fmla="*/ 493047 h 493047"/>
                    <a:gd name="connsiteX9" fmla="*/ 24885 w 1204329"/>
                    <a:gd name="connsiteY9" fmla="*/ 347273 h 493047"/>
                    <a:gd name="connsiteX10" fmla="*/ 64642 w 1204329"/>
                    <a:gd name="connsiteY10" fmla="*/ 281012 h 493047"/>
                    <a:gd name="connsiteX11" fmla="*/ 91146 w 1204329"/>
                    <a:gd name="connsiteY11" fmla="*/ 241255 h 493047"/>
                    <a:gd name="connsiteX12" fmla="*/ 170659 w 1204329"/>
                    <a:gd name="connsiteY12" fmla="*/ 201499 h 493047"/>
                    <a:gd name="connsiteX13" fmla="*/ 250172 w 1204329"/>
                    <a:gd name="connsiteY13" fmla="*/ 135238 h 493047"/>
                    <a:gd name="connsiteX14" fmla="*/ 276677 w 1204329"/>
                    <a:gd name="connsiteY14" fmla="*/ 108734 h 493047"/>
                    <a:gd name="connsiteX15" fmla="*/ 329685 w 1204329"/>
                    <a:gd name="connsiteY15" fmla="*/ 82229 h 493047"/>
                    <a:gd name="connsiteX16" fmla="*/ 409198 w 1204329"/>
                    <a:gd name="connsiteY16" fmla="*/ 42473 h 493047"/>
                    <a:gd name="connsiteX17" fmla="*/ 448955 w 1204329"/>
                    <a:gd name="connsiteY17" fmla="*/ 15968 h 493047"/>
                    <a:gd name="connsiteX18" fmla="*/ 806764 w 1204329"/>
                    <a:gd name="connsiteY18" fmla="*/ 15968 h 493047"/>
                    <a:gd name="connsiteX19" fmla="*/ 926033 w 1204329"/>
                    <a:gd name="connsiteY19" fmla="*/ 42473 h 493047"/>
                    <a:gd name="connsiteX20" fmla="*/ 1005546 w 1204329"/>
                    <a:gd name="connsiteY20" fmla="*/ 68977 h 493047"/>
                    <a:gd name="connsiteX21" fmla="*/ 1045303 w 1204329"/>
                    <a:gd name="connsiteY21" fmla="*/ 95481 h 493047"/>
                    <a:gd name="connsiteX22" fmla="*/ 1071807 w 1204329"/>
                    <a:gd name="connsiteY22" fmla="*/ 121986 h 493047"/>
                    <a:gd name="connsiteX23" fmla="*/ 1111564 w 1204329"/>
                    <a:gd name="connsiteY23" fmla="*/ 135238 h 493047"/>
                    <a:gd name="connsiteX24" fmla="*/ 1151320 w 1204329"/>
                    <a:gd name="connsiteY24" fmla="*/ 161742 h 493047"/>
                    <a:gd name="connsiteX25" fmla="*/ 1204329 w 1204329"/>
                    <a:gd name="connsiteY25" fmla="*/ 228003 h 493047"/>
                    <a:gd name="connsiteX26" fmla="*/ 1191077 w 1204329"/>
                    <a:gd name="connsiteY26" fmla="*/ 320768 h 493047"/>
                    <a:gd name="connsiteX27" fmla="*/ 1164572 w 1204329"/>
                    <a:gd name="connsiteY27" fmla="*/ 347273 h 493047"/>
                    <a:gd name="connsiteX28" fmla="*/ 1098311 w 1204329"/>
                    <a:gd name="connsiteY28" fmla="*/ 334021 h 493047"/>
                    <a:gd name="connsiteX29" fmla="*/ 1018798 w 1204329"/>
                    <a:gd name="connsiteY29" fmla="*/ 307516 h 493047"/>
                    <a:gd name="connsiteX30" fmla="*/ 979042 w 1204329"/>
                    <a:gd name="connsiteY30" fmla="*/ 281012 h 493047"/>
                    <a:gd name="connsiteX31" fmla="*/ 939285 w 1204329"/>
                    <a:gd name="connsiteY31" fmla="*/ 267760 h 493047"/>
                    <a:gd name="connsiteX32" fmla="*/ 912781 w 1204329"/>
                    <a:gd name="connsiteY32" fmla="*/ 241255 h 493047"/>
                    <a:gd name="connsiteX33" fmla="*/ 873024 w 1204329"/>
                    <a:gd name="connsiteY33" fmla="*/ 228003 h 493047"/>
                    <a:gd name="connsiteX34" fmla="*/ 727250 w 1204329"/>
                    <a:gd name="connsiteY34" fmla="*/ 201499 h 493047"/>
                    <a:gd name="connsiteX35" fmla="*/ 674242 w 1204329"/>
                    <a:gd name="connsiteY35" fmla="*/ 188247 h 493047"/>
                    <a:gd name="connsiteX36" fmla="*/ 581477 w 1204329"/>
                    <a:gd name="connsiteY36" fmla="*/ 201499 h 493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1204329" h="493047">
                      <a:moveTo>
                        <a:pt x="700746" y="188247"/>
                      </a:moveTo>
                      <a:cubicBezTo>
                        <a:pt x="643320" y="192664"/>
                        <a:pt x="585359" y="192516"/>
                        <a:pt x="528468" y="201499"/>
                      </a:cubicBezTo>
                      <a:cubicBezTo>
                        <a:pt x="500872" y="205856"/>
                        <a:pt x="448955" y="228003"/>
                        <a:pt x="448955" y="228003"/>
                      </a:cubicBezTo>
                      <a:cubicBezTo>
                        <a:pt x="422451" y="245673"/>
                        <a:pt x="391967" y="258488"/>
                        <a:pt x="369442" y="281012"/>
                      </a:cubicBezTo>
                      <a:cubicBezTo>
                        <a:pt x="331675" y="318778"/>
                        <a:pt x="353333" y="300585"/>
                        <a:pt x="303181" y="334021"/>
                      </a:cubicBezTo>
                      <a:cubicBezTo>
                        <a:pt x="257744" y="402177"/>
                        <a:pt x="300028" y="349795"/>
                        <a:pt x="236920" y="400281"/>
                      </a:cubicBezTo>
                      <a:cubicBezTo>
                        <a:pt x="184944" y="441862"/>
                        <a:pt x="239704" y="417023"/>
                        <a:pt x="170659" y="440038"/>
                      </a:cubicBezTo>
                      <a:cubicBezTo>
                        <a:pt x="157407" y="448873"/>
                        <a:pt x="145457" y="460073"/>
                        <a:pt x="130903" y="466542"/>
                      </a:cubicBezTo>
                      <a:cubicBezTo>
                        <a:pt x="105373" y="477889"/>
                        <a:pt x="51390" y="493047"/>
                        <a:pt x="51390" y="493047"/>
                      </a:cubicBezTo>
                      <a:cubicBezTo>
                        <a:pt x="-28123" y="466541"/>
                        <a:pt x="2744" y="491194"/>
                        <a:pt x="24885" y="347273"/>
                      </a:cubicBezTo>
                      <a:cubicBezTo>
                        <a:pt x="32557" y="297406"/>
                        <a:pt x="36784" y="315834"/>
                        <a:pt x="64642" y="281012"/>
                      </a:cubicBezTo>
                      <a:cubicBezTo>
                        <a:pt x="74592" y="268575"/>
                        <a:pt x="79884" y="252517"/>
                        <a:pt x="91146" y="241255"/>
                      </a:cubicBezTo>
                      <a:cubicBezTo>
                        <a:pt x="116835" y="215566"/>
                        <a:pt x="138325" y="212277"/>
                        <a:pt x="170659" y="201499"/>
                      </a:cubicBezTo>
                      <a:cubicBezTo>
                        <a:pt x="253702" y="90775"/>
                        <a:pt x="167387" y="184908"/>
                        <a:pt x="250172" y="135238"/>
                      </a:cubicBezTo>
                      <a:cubicBezTo>
                        <a:pt x="260886" y="128810"/>
                        <a:pt x="266281" y="115665"/>
                        <a:pt x="276677" y="108734"/>
                      </a:cubicBezTo>
                      <a:cubicBezTo>
                        <a:pt x="293114" y="97776"/>
                        <a:pt x="312533" y="92030"/>
                        <a:pt x="329685" y="82229"/>
                      </a:cubicBezTo>
                      <a:cubicBezTo>
                        <a:pt x="401612" y="41128"/>
                        <a:pt x="336312" y="66768"/>
                        <a:pt x="409198" y="42473"/>
                      </a:cubicBezTo>
                      <a:cubicBezTo>
                        <a:pt x="422450" y="33638"/>
                        <a:pt x="434042" y="21561"/>
                        <a:pt x="448955" y="15968"/>
                      </a:cubicBezTo>
                      <a:cubicBezTo>
                        <a:pt x="543325" y="-19421"/>
                        <a:pt x="783320" y="14902"/>
                        <a:pt x="806764" y="15968"/>
                      </a:cubicBezTo>
                      <a:cubicBezTo>
                        <a:pt x="844585" y="23533"/>
                        <a:pt x="888610" y="31246"/>
                        <a:pt x="926033" y="42473"/>
                      </a:cubicBezTo>
                      <a:cubicBezTo>
                        <a:pt x="952793" y="50501"/>
                        <a:pt x="982300" y="53480"/>
                        <a:pt x="1005546" y="68977"/>
                      </a:cubicBezTo>
                      <a:cubicBezTo>
                        <a:pt x="1018798" y="77812"/>
                        <a:pt x="1032866" y="85531"/>
                        <a:pt x="1045303" y="95481"/>
                      </a:cubicBezTo>
                      <a:cubicBezTo>
                        <a:pt x="1055059" y="103286"/>
                        <a:pt x="1061093" y="115558"/>
                        <a:pt x="1071807" y="121986"/>
                      </a:cubicBezTo>
                      <a:cubicBezTo>
                        <a:pt x="1083785" y="129173"/>
                        <a:pt x="1098312" y="130821"/>
                        <a:pt x="1111564" y="135238"/>
                      </a:cubicBezTo>
                      <a:cubicBezTo>
                        <a:pt x="1124816" y="144073"/>
                        <a:pt x="1138883" y="151792"/>
                        <a:pt x="1151320" y="161742"/>
                      </a:cubicBezTo>
                      <a:cubicBezTo>
                        <a:pt x="1178293" y="183321"/>
                        <a:pt x="1184651" y="198487"/>
                        <a:pt x="1204329" y="228003"/>
                      </a:cubicBezTo>
                      <a:cubicBezTo>
                        <a:pt x="1199912" y="258925"/>
                        <a:pt x="1200955" y="291135"/>
                        <a:pt x="1191077" y="320768"/>
                      </a:cubicBezTo>
                      <a:cubicBezTo>
                        <a:pt x="1187126" y="332621"/>
                        <a:pt x="1176941" y="345506"/>
                        <a:pt x="1164572" y="347273"/>
                      </a:cubicBezTo>
                      <a:cubicBezTo>
                        <a:pt x="1142274" y="350459"/>
                        <a:pt x="1120042" y="339948"/>
                        <a:pt x="1098311" y="334021"/>
                      </a:cubicBezTo>
                      <a:cubicBezTo>
                        <a:pt x="1071357" y="326670"/>
                        <a:pt x="1018798" y="307516"/>
                        <a:pt x="1018798" y="307516"/>
                      </a:cubicBezTo>
                      <a:cubicBezTo>
                        <a:pt x="1005546" y="298681"/>
                        <a:pt x="993288" y="288135"/>
                        <a:pt x="979042" y="281012"/>
                      </a:cubicBezTo>
                      <a:cubicBezTo>
                        <a:pt x="966548" y="274765"/>
                        <a:pt x="951263" y="274947"/>
                        <a:pt x="939285" y="267760"/>
                      </a:cubicBezTo>
                      <a:cubicBezTo>
                        <a:pt x="928571" y="261332"/>
                        <a:pt x="923495" y="247683"/>
                        <a:pt x="912781" y="241255"/>
                      </a:cubicBezTo>
                      <a:cubicBezTo>
                        <a:pt x="900803" y="234068"/>
                        <a:pt x="886456" y="231841"/>
                        <a:pt x="873024" y="228003"/>
                      </a:cubicBezTo>
                      <a:cubicBezTo>
                        <a:pt x="794122" y="205460"/>
                        <a:pt x="830484" y="220269"/>
                        <a:pt x="727250" y="201499"/>
                      </a:cubicBezTo>
                      <a:cubicBezTo>
                        <a:pt x="709331" y="198241"/>
                        <a:pt x="691911" y="192664"/>
                        <a:pt x="674242" y="188247"/>
                      </a:cubicBezTo>
                      <a:cubicBezTo>
                        <a:pt x="590372" y="202225"/>
                        <a:pt x="621599" y="201499"/>
                        <a:pt x="581477" y="201499"/>
                      </a:cubicBezTo>
                    </a:path>
                  </a:pathLst>
                </a:custGeom>
                <a:solidFill>
                  <a:srgbClr val="FF66F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931" name="フリーフォーム 930"/>
                <p:cNvSpPr/>
                <p:nvPr/>
              </p:nvSpPr>
              <p:spPr>
                <a:xfrm>
                  <a:off x="4122235" y="3844323"/>
                  <a:ext cx="1204329" cy="493047"/>
                </a:xfrm>
                <a:custGeom>
                  <a:avLst/>
                  <a:gdLst>
                    <a:gd name="connsiteX0" fmla="*/ 700746 w 1204329"/>
                    <a:gd name="connsiteY0" fmla="*/ 188247 h 493047"/>
                    <a:gd name="connsiteX1" fmla="*/ 528468 w 1204329"/>
                    <a:gd name="connsiteY1" fmla="*/ 201499 h 493047"/>
                    <a:gd name="connsiteX2" fmla="*/ 448955 w 1204329"/>
                    <a:gd name="connsiteY2" fmla="*/ 228003 h 493047"/>
                    <a:gd name="connsiteX3" fmla="*/ 369442 w 1204329"/>
                    <a:gd name="connsiteY3" fmla="*/ 281012 h 493047"/>
                    <a:gd name="connsiteX4" fmla="*/ 303181 w 1204329"/>
                    <a:gd name="connsiteY4" fmla="*/ 334021 h 493047"/>
                    <a:gd name="connsiteX5" fmla="*/ 236920 w 1204329"/>
                    <a:gd name="connsiteY5" fmla="*/ 400281 h 493047"/>
                    <a:gd name="connsiteX6" fmla="*/ 170659 w 1204329"/>
                    <a:gd name="connsiteY6" fmla="*/ 440038 h 493047"/>
                    <a:gd name="connsiteX7" fmla="*/ 130903 w 1204329"/>
                    <a:gd name="connsiteY7" fmla="*/ 466542 h 493047"/>
                    <a:gd name="connsiteX8" fmla="*/ 51390 w 1204329"/>
                    <a:gd name="connsiteY8" fmla="*/ 493047 h 493047"/>
                    <a:gd name="connsiteX9" fmla="*/ 24885 w 1204329"/>
                    <a:gd name="connsiteY9" fmla="*/ 347273 h 493047"/>
                    <a:gd name="connsiteX10" fmla="*/ 64642 w 1204329"/>
                    <a:gd name="connsiteY10" fmla="*/ 281012 h 493047"/>
                    <a:gd name="connsiteX11" fmla="*/ 91146 w 1204329"/>
                    <a:gd name="connsiteY11" fmla="*/ 241255 h 493047"/>
                    <a:gd name="connsiteX12" fmla="*/ 170659 w 1204329"/>
                    <a:gd name="connsiteY12" fmla="*/ 201499 h 493047"/>
                    <a:gd name="connsiteX13" fmla="*/ 250172 w 1204329"/>
                    <a:gd name="connsiteY13" fmla="*/ 135238 h 493047"/>
                    <a:gd name="connsiteX14" fmla="*/ 276677 w 1204329"/>
                    <a:gd name="connsiteY14" fmla="*/ 108734 h 493047"/>
                    <a:gd name="connsiteX15" fmla="*/ 329685 w 1204329"/>
                    <a:gd name="connsiteY15" fmla="*/ 82229 h 493047"/>
                    <a:gd name="connsiteX16" fmla="*/ 409198 w 1204329"/>
                    <a:gd name="connsiteY16" fmla="*/ 42473 h 493047"/>
                    <a:gd name="connsiteX17" fmla="*/ 448955 w 1204329"/>
                    <a:gd name="connsiteY17" fmla="*/ 15968 h 493047"/>
                    <a:gd name="connsiteX18" fmla="*/ 806764 w 1204329"/>
                    <a:gd name="connsiteY18" fmla="*/ 15968 h 493047"/>
                    <a:gd name="connsiteX19" fmla="*/ 926033 w 1204329"/>
                    <a:gd name="connsiteY19" fmla="*/ 42473 h 493047"/>
                    <a:gd name="connsiteX20" fmla="*/ 1005546 w 1204329"/>
                    <a:gd name="connsiteY20" fmla="*/ 68977 h 493047"/>
                    <a:gd name="connsiteX21" fmla="*/ 1045303 w 1204329"/>
                    <a:gd name="connsiteY21" fmla="*/ 95481 h 493047"/>
                    <a:gd name="connsiteX22" fmla="*/ 1071807 w 1204329"/>
                    <a:gd name="connsiteY22" fmla="*/ 121986 h 493047"/>
                    <a:gd name="connsiteX23" fmla="*/ 1111564 w 1204329"/>
                    <a:gd name="connsiteY23" fmla="*/ 135238 h 493047"/>
                    <a:gd name="connsiteX24" fmla="*/ 1151320 w 1204329"/>
                    <a:gd name="connsiteY24" fmla="*/ 161742 h 493047"/>
                    <a:gd name="connsiteX25" fmla="*/ 1204329 w 1204329"/>
                    <a:gd name="connsiteY25" fmla="*/ 228003 h 493047"/>
                    <a:gd name="connsiteX26" fmla="*/ 1191077 w 1204329"/>
                    <a:gd name="connsiteY26" fmla="*/ 320768 h 493047"/>
                    <a:gd name="connsiteX27" fmla="*/ 1164572 w 1204329"/>
                    <a:gd name="connsiteY27" fmla="*/ 347273 h 493047"/>
                    <a:gd name="connsiteX28" fmla="*/ 1098311 w 1204329"/>
                    <a:gd name="connsiteY28" fmla="*/ 334021 h 493047"/>
                    <a:gd name="connsiteX29" fmla="*/ 1018798 w 1204329"/>
                    <a:gd name="connsiteY29" fmla="*/ 307516 h 493047"/>
                    <a:gd name="connsiteX30" fmla="*/ 979042 w 1204329"/>
                    <a:gd name="connsiteY30" fmla="*/ 281012 h 493047"/>
                    <a:gd name="connsiteX31" fmla="*/ 939285 w 1204329"/>
                    <a:gd name="connsiteY31" fmla="*/ 267760 h 493047"/>
                    <a:gd name="connsiteX32" fmla="*/ 912781 w 1204329"/>
                    <a:gd name="connsiteY32" fmla="*/ 241255 h 493047"/>
                    <a:gd name="connsiteX33" fmla="*/ 873024 w 1204329"/>
                    <a:gd name="connsiteY33" fmla="*/ 228003 h 493047"/>
                    <a:gd name="connsiteX34" fmla="*/ 727250 w 1204329"/>
                    <a:gd name="connsiteY34" fmla="*/ 201499 h 493047"/>
                    <a:gd name="connsiteX35" fmla="*/ 674242 w 1204329"/>
                    <a:gd name="connsiteY35" fmla="*/ 188247 h 493047"/>
                    <a:gd name="connsiteX36" fmla="*/ 581477 w 1204329"/>
                    <a:gd name="connsiteY36" fmla="*/ 201499 h 493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1204329" h="493047">
                      <a:moveTo>
                        <a:pt x="700746" y="188247"/>
                      </a:moveTo>
                      <a:cubicBezTo>
                        <a:pt x="643320" y="192664"/>
                        <a:pt x="585359" y="192516"/>
                        <a:pt x="528468" y="201499"/>
                      </a:cubicBezTo>
                      <a:cubicBezTo>
                        <a:pt x="500872" y="205856"/>
                        <a:pt x="448955" y="228003"/>
                        <a:pt x="448955" y="228003"/>
                      </a:cubicBezTo>
                      <a:cubicBezTo>
                        <a:pt x="422451" y="245673"/>
                        <a:pt x="391967" y="258488"/>
                        <a:pt x="369442" y="281012"/>
                      </a:cubicBezTo>
                      <a:cubicBezTo>
                        <a:pt x="331675" y="318778"/>
                        <a:pt x="353333" y="300585"/>
                        <a:pt x="303181" y="334021"/>
                      </a:cubicBezTo>
                      <a:cubicBezTo>
                        <a:pt x="257744" y="402177"/>
                        <a:pt x="300028" y="349795"/>
                        <a:pt x="236920" y="400281"/>
                      </a:cubicBezTo>
                      <a:cubicBezTo>
                        <a:pt x="184944" y="441862"/>
                        <a:pt x="239704" y="417023"/>
                        <a:pt x="170659" y="440038"/>
                      </a:cubicBezTo>
                      <a:cubicBezTo>
                        <a:pt x="157407" y="448873"/>
                        <a:pt x="145457" y="460073"/>
                        <a:pt x="130903" y="466542"/>
                      </a:cubicBezTo>
                      <a:cubicBezTo>
                        <a:pt x="105373" y="477889"/>
                        <a:pt x="51390" y="493047"/>
                        <a:pt x="51390" y="493047"/>
                      </a:cubicBezTo>
                      <a:cubicBezTo>
                        <a:pt x="-28123" y="466541"/>
                        <a:pt x="2744" y="491194"/>
                        <a:pt x="24885" y="347273"/>
                      </a:cubicBezTo>
                      <a:cubicBezTo>
                        <a:pt x="32557" y="297406"/>
                        <a:pt x="36784" y="315834"/>
                        <a:pt x="64642" y="281012"/>
                      </a:cubicBezTo>
                      <a:cubicBezTo>
                        <a:pt x="74592" y="268575"/>
                        <a:pt x="79884" y="252517"/>
                        <a:pt x="91146" y="241255"/>
                      </a:cubicBezTo>
                      <a:cubicBezTo>
                        <a:pt x="116835" y="215566"/>
                        <a:pt x="138325" y="212277"/>
                        <a:pt x="170659" y="201499"/>
                      </a:cubicBezTo>
                      <a:cubicBezTo>
                        <a:pt x="253702" y="90775"/>
                        <a:pt x="167387" y="184908"/>
                        <a:pt x="250172" y="135238"/>
                      </a:cubicBezTo>
                      <a:cubicBezTo>
                        <a:pt x="260886" y="128810"/>
                        <a:pt x="266281" y="115665"/>
                        <a:pt x="276677" y="108734"/>
                      </a:cubicBezTo>
                      <a:cubicBezTo>
                        <a:pt x="293114" y="97776"/>
                        <a:pt x="312533" y="92030"/>
                        <a:pt x="329685" y="82229"/>
                      </a:cubicBezTo>
                      <a:cubicBezTo>
                        <a:pt x="401612" y="41128"/>
                        <a:pt x="336312" y="66768"/>
                        <a:pt x="409198" y="42473"/>
                      </a:cubicBezTo>
                      <a:cubicBezTo>
                        <a:pt x="422450" y="33638"/>
                        <a:pt x="434042" y="21561"/>
                        <a:pt x="448955" y="15968"/>
                      </a:cubicBezTo>
                      <a:cubicBezTo>
                        <a:pt x="543325" y="-19421"/>
                        <a:pt x="783320" y="14902"/>
                        <a:pt x="806764" y="15968"/>
                      </a:cubicBezTo>
                      <a:cubicBezTo>
                        <a:pt x="844585" y="23533"/>
                        <a:pt x="888610" y="31246"/>
                        <a:pt x="926033" y="42473"/>
                      </a:cubicBezTo>
                      <a:cubicBezTo>
                        <a:pt x="952793" y="50501"/>
                        <a:pt x="982300" y="53480"/>
                        <a:pt x="1005546" y="68977"/>
                      </a:cubicBezTo>
                      <a:cubicBezTo>
                        <a:pt x="1018798" y="77812"/>
                        <a:pt x="1032866" y="85531"/>
                        <a:pt x="1045303" y="95481"/>
                      </a:cubicBezTo>
                      <a:cubicBezTo>
                        <a:pt x="1055059" y="103286"/>
                        <a:pt x="1061093" y="115558"/>
                        <a:pt x="1071807" y="121986"/>
                      </a:cubicBezTo>
                      <a:cubicBezTo>
                        <a:pt x="1083785" y="129173"/>
                        <a:pt x="1098312" y="130821"/>
                        <a:pt x="1111564" y="135238"/>
                      </a:cubicBezTo>
                      <a:cubicBezTo>
                        <a:pt x="1124816" y="144073"/>
                        <a:pt x="1138883" y="151792"/>
                        <a:pt x="1151320" y="161742"/>
                      </a:cubicBezTo>
                      <a:cubicBezTo>
                        <a:pt x="1178293" y="183321"/>
                        <a:pt x="1184651" y="198487"/>
                        <a:pt x="1204329" y="228003"/>
                      </a:cubicBezTo>
                      <a:cubicBezTo>
                        <a:pt x="1199912" y="258925"/>
                        <a:pt x="1200955" y="291135"/>
                        <a:pt x="1191077" y="320768"/>
                      </a:cubicBezTo>
                      <a:cubicBezTo>
                        <a:pt x="1187126" y="332621"/>
                        <a:pt x="1176941" y="345506"/>
                        <a:pt x="1164572" y="347273"/>
                      </a:cubicBezTo>
                      <a:cubicBezTo>
                        <a:pt x="1142274" y="350459"/>
                        <a:pt x="1120042" y="339948"/>
                        <a:pt x="1098311" y="334021"/>
                      </a:cubicBezTo>
                      <a:cubicBezTo>
                        <a:pt x="1071357" y="326670"/>
                        <a:pt x="1018798" y="307516"/>
                        <a:pt x="1018798" y="307516"/>
                      </a:cubicBezTo>
                      <a:cubicBezTo>
                        <a:pt x="1005546" y="298681"/>
                        <a:pt x="993288" y="288135"/>
                        <a:pt x="979042" y="281012"/>
                      </a:cubicBezTo>
                      <a:cubicBezTo>
                        <a:pt x="966548" y="274765"/>
                        <a:pt x="951263" y="274947"/>
                        <a:pt x="939285" y="267760"/>
                      </a:cubicBezTo>
                      <a:cubicBezTo>
                        <a:pt x="928571" y="261332"/>
                        <a:pt x="923495" y="247683"/>
                        <a:pt x="912781" y="241255"/>
                      </a:cubicBezTo>
                      <a:cubicBezTo>
                        <a:pt x="900803" y="234068"/>
                        <a:pt x="886456" y="231841"/>
                        <a:pt x="873024" y="228003"/>
                      </a:cubicBezTo>
                      <a:cubicBezTo>
                        <a:pt x="794122" y="205460"/>
                        <a:pt x="830484" y="220269"/>
                        <a:pt x="727250" y="201499"/>
                      </a:cubicBezTo>
                      <a:cubicBezTo>
                        <a:pt x="709331" y="198241"/>
                        <a:pt x="691911" y="192664"/>
                        <a:pt x="674242" y="188247"/>
                      </a:cubicBezTo>
                      <a:cubicBezTo>
                        <a:pt x="590372" y="202225"/>
                        <a:pt x="621599" y="201499"/>
                        <a:pt x="581477" y="201499"/>
                      </a:cubicBezTo>
                    </a:path>
                  </a:pathLst>
                </a:custGeom>
                <a:solidFill>
                  <a:srgbClr val="FF66F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</p:grpSp>
          <p:sp>
            <p:nvSpPr>
              <p:cNvPr id="929" name="正方形/長方形 928"/>
              <p:cNvSpPr/>
              <p:nvPr/>
            </p:nvSpPr>
            <p:spPr>
              <a:xfrm>
                <a:off x="3211081" y="1525873"/>
                <a:ext cx="3110384" cy="1353091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ja-JP" altLang="en-US" sz="2000" b="0" cap="none" spc="0" dirty="0" smtClean="0">
                    <a:ln w="18415" cmpd="sng">
                      <a:solidFill>
                        <a:sysClr val="windowText" lastClr="000000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</a:rPr>
                  <a:t>もんだい</a:t>
                </a:r>
                <a:endParaRPr lang="ja-JP" altLang="en-US" sz="2000" b="0" cap="none" spc="0" dirty="0">
                  <a:ln w="18415" cmpd="sng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797" name="グループ化 796"/>
            <p:cNvGrpSpPr/>
            <p:nvPr/>
          </p:nvGrpSpPr>
          <p:grpSpPr>
            <a:xfrm>
              <a:off x="321431" y="3426016"/>
              <a:ext cx="1455374" cy="1384722"/>
              <a:chOff x="2744777" y="1484784"/>
              <a:chExt cx="4050390" cy="4682851"/>
            </a:xfrm>
          </p:grpSpPr>
          <p:grpSp>
            <p:nvGrpSpPr>
              <p:cNvPr id="915" name="グループ化 914"/>
              <p:cNvGrpSpPr/>
              <p:nvPr/>
            </p:nvGrpSpPr>
            <p:grpSpPr>
              <a:xfrm>
                <a:off x="2744777" y="1484784"/>
                <a:ext cx="4050390" cy="4682851"/>
                <a:chOff x="2668961" y="1844824"/>
                <a:chExt cx="4050390" cy="4682851"/>
              </a:xfrm>
            </p:grpSpPr>
            <p:sp>
              <p:nvSpPr>
                <p:cNvPr id="920" name="フリーフォーム 919"/>
                <p:cNvSpPr/>
                <p:nvPr/>
              </p:nvSpPr>
              <p:spPr>
                <a:xfrm>
                  <a:off x="2668961" y="1844824"/>
                  <a:ext cx="4050390" cy="4682851"/>
                </a:xfrm>
                <a:custGeom>
                  <a:avLst/>
                  <a:gdLst>
                    <a:gd name="connsiteX0" fmla="*/ 1277497 w 4050390"/>
                    <a:gd name="connsiteY0" fmla="*/ 35515 h 4334120"/>
                    <a:gd name="connsiteX1" fmla="*/ 747410 w 4050390"/>
                    <a:gd name="connsiteY1" fmla="*/ 287306 h 4334120"/>
                    <a:gd name="connsiteX2" fmla="*/ 349845 w 4050390"/>
                    <a:gd name="connsiteY2" fmla="*/ 936663 h 4334120"/>
                    <a:gd name="connsiteX3" fmla="*/ 190819 w 4050390"/>
                    <a:gd name="connsiteY3" fmla="*/ 2672698 h 4334120"/>
                    <a:gd name="connsiteX4" fmla="*/ 204071 w 4050390"/>
                    <a:gd name="connsiteY4" fmla="*/ 4209950 h 4334120"/>
                    <a:gd name="connsiteX5" fmla="*/ 270332 w 4050390"/>
                    <a:gd name="connsiteY5" fmla="*/ 4249706 h 4334120"/>
                    <a:gd name="connsiteX6" fmla="*/ 3649637 w 4050390"/>
                    <a:gd name="connsiteY6" fmla="*/ 4302715 h 4334120"/>
                    <a:gd name="connsiteX7" fmla="*/ 4020697 w 4050390"/>
                    <a:gd name="connsiteY7" fmla="*/ 4249706 h 4334120"/>
                    <a:gd name="connsiteX8" fmla="*/ 3967689 w 4050390"/>
                    <a:gd name="connsiteY8" fmla="*/ 4156941 h 4334120"/>
                    <a:gd name="connsiteX9" fmla="*/ 3914680 w 4050390"/>
                    <a:gd name="connsiteY9" fmla="*/ 2526924 h 4334120"/>
                    <a:gd name="connsiteX10" fmla="*/ 3768906 w 4050390"/>
                    <a:gd name="connsiteY10" fmla="*/ 578854 h 4334120"/>
                    <a:gd name="connsiteX11" fmla="*/ 2152141 w 4050390"/>
                    <a:gd name="connsiteY11" fmla="*/ 22263 h 4334120"/>
                    <a:gd name="connsiteX12" fmla="*/ 1065463 w 4050390"/>
                    <a:gd name="connsiteY12" fmla="*/ 101776 h 4334120"/>
                    <a:gd name="connsiteX13" fmla="*/ 1065463 w 4050390"/>
                    <a:gd name="connsiteY13" fmla="*/ 101776 h 43341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4050390" h="4334120">
                      <a:moveTo>
                        <a:pt x="1277497" y="35515"/>
                      </a:moveTo>
                      <a:cubicBezTo>
                        <a:pt x="1089758" y="86315"/>
                        <a:pt x="902019" y="137115"/>
                        <a:pt x="747410" y="287306"/>
                      </a:cubicBezTo>
                      <a:cubicBezTo>
                        <a:pt x="592801" y="437497"/>
                        <a:pt x="442610" y="539098"/>
                        <a:pt x="349845" y="936663"/>
                      </a:cubicBezTo>
                      <a:cubicBezTo>
                        <a:pt x="257080" y="1334228"/>
                        <a:pt x="215115" y="2127150"/>
                        <a:pt x="190819" y="2672698"/>
                      </a:cubicBezTo>
                      <a:cubicBezTo>
                        <a:pt x="166523" y="3218246"/>
                        <a:pt x="190819" y="3947115"/>
                        <a:pt x="204071" y="4209950"/>
                      </a:cubicBezTo>
                      <a:cubicBezTo>
                        <a:pt x="217323" y="4472785"/>
                        <a:pt x="-303929" y="4234245"/>
                        <a:pt x="270332" y="4249706"/>
                      </a:cubicBezTo>
                      <a:cubicBezTo>
                        <a:pt x="844593" y="4265167"/>
                        <a:pt x="3024576" y="4302715"/>
                        <a:pt x="3649637" y="4302715"/>
                      </a:cubicBezTo>
                      <a:cubicBezTo>
                        <a:pt x="4274698" y="4302715"/>
                        <a:pt x="3967688" y="4274002"/>
                        <a:pt x="4020697" y="4249706"/>
                      </a:cubicBezTo>
                      <a:cubicBezTo>
                        <a:pt x="4073706" y="4225410"/>
                        <a:pt x="3985359" y="4444071"/>
                        <a:pt x="3967689" y="4156941"/>
                      </a:cubicBezTo>
                      <a:cubicBezTo>
                        <a:pt x="3950020" y="3869811"/>
                        <a:pt x="3947811" y="3123272"/>
                        <a:pt x="3914680" y="2526924"/>
                      </a:cubicBezTo>
                      <a:cubicBezTo>
                        <a:pt x="3881550" y="1930576"/>
                        <a:pt x="4062663" y="996298"/>
                        <a:pt x="3768906" y="578854"/>
                      </a:cubicBezTo>
                      <a:cubicBezTo>
                        <a:pt x="3475150" y="161411"/>
                        <a:pt x="2602715" y="101776"/>
                        <a:pt x="2152141" y="22263"/>
                      </a:cubicBezTo>
                      <a:cubicBezTo>
                        <a:pt x="1701567" y="-57250"/>
                        <a:pt x="1065463" y="101776"/>
                        <a:pt x="1065463" y="101776"/>
                      </a:cubicBezTo>
                      <a:lnTo>
                        <a:pt x="1065463" y="101776"/>
                      </a:lnTo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921" name="円/楕円 920"/>
                <p:cNvSpPr/>
                <p:nvPr/>
              </p:nvSpPr>
              <p:spPr>
                <a:xfrm>
                  <a:off x="3539968" y="2708920"/>
                  <a:ext cx="864096" cy="864096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922" name="弦 921"/>
                <p:cNvSpPr/>
                <p:nvPr/>
              </p:nvSpPr>
              <p:spPr>
                <a:xfrm rot="17413514">
                  <a:off x="3511875" y="2740803"/>
                  <a:ext cx="863204" cy="848977"/>
                </a:xfrm>
                <a:prstGeom prst="chord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923" name="円/楕円 922"/>
                <p:cNvSpPr/>
                <p:nvPr/>
              </p:nvSpPr>
              <p:spPr>
                <a:xfrm>
                  <a:off x="4913988" y="2708920"/>
                  <a:ext cx="864096" cy="864096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924" name="弦 923"/>
                <p:cNvSpPr/>
                <p:nvPr/>
              </p:nvSpPr>
              <p:spPr>
                <a:xfrm rot="17413514">
                  <a:off x="4885895" y="2740803"/>
                  <a:ext cx="863204" cy="848977"/>
                </a:xfrm>
                <a:prstGeom prst="chord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925" name="円/楕円 924"/>
                <p:cNvSpPr/>
                <p:nvPr/>
              </p:nvSpPr>
              <p:spPr>
                <a:xfrm>
                  <a:off x="3779912" y="2996952"/>
                  <a:ext cx="360040" cy="28803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926" name="円/楕円 925"/>
                <p:cNvSpPr/>
                <p:nvPr/>
              </p:nvSpPr>
              <p:spPr>
                <a:xfrm>
                  <a:off x="5137477" y="3021275"/>
                  <a:ext cx="360040" cy="28803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</p:grpSp>
          <p:grpSp>
            <p:nvGrpSpPr>
              <p:cNvPr id="916" name="グループ化 915"/>
              <p:cNvGrpSpPr/>
              <p:nvPr/>
            </p:nvGrpSpPr>
            <p:grpSpPr>
              <a:xfrm>
                <a:off x="4333282" y="3948385"/>
                <a:ext cx="880011" cy="701173"/>
                <a:chOff x="4109793" y="3844323"/>
                <a:chExt cx="1216771" cy="701173"/>
              </a:xfrm>
            </p:grpSpPr>
            <p:sp>
              <p:nvSpPr>
                <p:cNvPr id="918" name="フリーフォーム 917"/>
                <p:cNvSpPr/>
                <p:nvPr/>
              </p:nvSpPr>
              <p:spPr>
                <a:xfrm>
                  <a:off x="4109793" y="4052449"/>
                  <a:ext cx="1204329" cy="493047"/>
                </a:xfrm>
                <a:custGeom>
                  <a:avLst/>
                  <a:gdLst>
                    <a:gd name="connsiteX0" fmla="*/ 700746 w 1204329"/>
                    <a:gd name="connsiteY0" fmla="*/ 188247 h 493047"/>
                    <a:gd name="connsiteX1" fmla="*/ 528468 w 1204329"/>
                    <a:gd name="connsiteY1" fmla="*/ 201499 h 493047"/>
                    <a:gd name="connsiteX2" fmla="*/ 448955 w 1204329"/>
                    <a:gd name="connsiteY2" fmla="*/ 228003 h 493047"/>
                    <a:gd name="connsiteX3" fmla="*/ 369442 w 1204329"/>
                    <a:gd name="connsiteY3" fmla="*/ 281012 h 493047"/>
                    <a:gd name="connsiteX4" fmla="*/ 303181 w 1204329"/>
                    <a:gd name="connsiteY4" fmla="*/ 334021 h 493047"/>
                    <a:gd name="connsiteX5" fmla="*/ 236920 w 1204329"/>
                    <a:gd name="connsiteY5" fmla="*/ 400281 h 493047"/>
                    <a:gd name="connsiteX6" fmla="*/ 170659 w 1204329"/>
                    <a:gd name="connsiteY6" fmla="*/ 440038 h 493047"/>
                    <a:gd name="connsiteX7" fmla="*/ 130903 w 1204329"/>
                    <a:gd name="connsiteY7" fmla="*/ 466542 h 493047"/>
                    <a:gd name="connsiteX8" fmla="*/ 51390 w 1204329"/>
                    <a:gd name="connsiteY8" fmla="*/ 493047 h 493047"/>
                    <a:gd name="connsiteX9" fmla="*/ 24885 w 1204329"/>
                    <a:gd name="connsiteY9" fmla="*/ 347273 h 493047"/>
                    <a:gd name="connsiteX10" fmla="*/ 64642 w 1204329"/>
                    <a:gd name="connsiteY10" fmla="*/ 281012 h 493047"/>
                    <a:gd name="connsiteX11" fmla="*/ 91146 w 1204329"/>
                    <a:gd name="connsiteY11" fmla="*/ 241255 h 493047"/>
                    <a:gd name="connsiteX12" fmla="*/ 170659 w 1204329"/>
                    <a:gd name="connsiteY12" fmla="*/ 201499 h 493047"/>
                    <a:gd name="connsiteX13" fmla="*/ 250172 w 1204329"/>
                    <a:gd name="connsiteY13" fmla="*/ 135238 h 493047"/>
                    <a:gd name="connsiteX14" fmla="*/ 276677 w 1204329"/>
                    <a:gd name="connsiteY14" fmla="*/ 108734 h 493047"/>
                    <a:gd name="connsiteX15" fmla="*/ 329685 w 1204329"/>
                    <a:gd name="connsiteY15" fmla="*/ 82229 h 493047"/>
                    <a:gd name="connsiteX16" fmla="*/ 409198 w 1204329"/>
                    <a:gd name="connsiteY16" fmla="*/ 42473 h 493047"/>
                    <a:gd name="connsiteX17" fmla="*/ 448955 w 1204329"/>
                    <a:gd name="connsiteY17" fmla="*/ 15968 h 493047"/>
                    <a:gd name="connsiteX18" fmla="*/ 806764 w 1204329"/>
                    <a:gd name="connsiteY18" fmla="*/ 15968 h 493047"/>
                    <a:gd name="connsiteX19" fmla="*/ 926033 w 1204329"/>
                    <a:gd name="connsiteY19" fmla="*/ 42473 h 493047"/>
                    <a:gd name="connsiteX20" fmla="*/ 1005546 w 1204329"/>
                    <a:gd name="connsiteY20" fmla="*/ 68977 h 493047"/>
                    <a:gd name="connsiteX21" fmla="*/ 1045303 w 1204329"/>
                    <a:gd name="connsiteY21" fmla="*/ 95481 h 493047"/>
                    <a:gd name="connsiteX22" fmla="*/ 1071807 w 1204329"/>
                    <a:gd name="connsiteY22" fmla="*/ 121986 h 493047"/>
                    <a:gd name="connsiteX23" fmla="*/ 1111564 w 1204329"/>
                    <a:gd name="connsiteY23" fmla="*/ 135238 h 493047"/>
                    <a:gd name="connsiteX24" fmla="*/ 1151320 w 1204329"/>
                    <a:gd name="connsiteY24" fmla="*/ 161742 h 493047"/>
                    <a:gd name="connsiteX25" fmla="*/ 1204329 w 1204329"/>
                    <a:gd name="connsiteY25" fmla="*/ 228003 h 493047"/>
                    <a:gd name="connsiteX26" fmla="*/ 1191077 w 1204329"/>
                    <a:gd name="connsiteY26" fmla="*/ 320768 h 493047"/>
                    <a:gd name="connsiteX27" fmla="*/ 1164572 w 1204329"/>
                    <a:gd name="connsiteY27" fmla="*/ 347273 h 493047"/>
                    <a:gd name="connsiteX28" fmla="*/ 1098311 w 1204329"/>
                    <a:gd name="connsiteY28" fmla="*/ 334021 h 493047"/>
                    <a:gd name="connsiteX29" fmla="*/ 1018798 w 1204329"/>
                    <a:gd name="connsiteY29" fmla="*/ 307516 h 493047"/>
                    <a:gd name="connsiteX30" fmla="*/ 979042 w 1204329"/>
                    <a:gd name="connsiteY30" fmla="*/ 281012 h 493047"/>
                    <a:gd name="connsiteX31" fmla="*/ 939285 w 1204329"/>
                    <a:gd name="connsiteY31" fmla="*/ 267760 h 493047"/>
                    <a:gd name="connsiteX32" fmla="*/ 912781 w 1204329"/>
                    <a:gd name="connsiteY32" fmla="*/ 241255 h 493047"/>
                    <a:gd name="connsiteX33" fmla="*/ 873024 w 1204329"/>
                    <a:gd name="connsiteY33" fmla="*/ 228003 h 493047"/>
                    <a:gd name="connsiteX34" fmla="*/ 727250 w 1204329"/>
                    <a:gd name="connsiteY34" fmla="*/ 201499 h 493047"/>
                    <a:gd name="connsiteX35" fmla="*/ 674242 w 1204329"/>
                    <a:gd name="connsiteY35" fmla="*/ 188247 h 493047"/>
                    <a:gd name="connsiteX36" fmla="*/ 581477 w 1204329"/>
                    <a:gd name="connsiteY36" fmla="*/ 201499 h 493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1204329" h="493047">
                      <a:moveTo>
                        <a:pt x="700746" y="188247"/>
                      </a:moveTo>
                      <a:cubicBezTo>
                        <a:pt x="643320" y="192664"/>
                        <a:pt x="585359" y="192516"/>
                        <a:pt x="528468" y="201499"/>
                      </a:cubicBezTo>
                      <a:cubicBezTo>
                        <a:pt x="500872" y="205856"/>
                        <a:pt x="448955" y="228003"/>
                        <a:pt x="448955" y="228003"/>
                      </a:cubicBezTo>
                      <a:cubicBezTo>
                        <a:pt x="422451" y="245673"/>
                        <a:pt x="391967" y="258488"/>
                        <a:pt x="369442" y="281012"/>
                      </a:cubicBezTo>
                      <a:cubicBezTo>
                        <a:pt x="331675" y="318778"/>
                        <a:pt x="353333" y="300585"/>
                        <a:pt x="303181" y="334021"/>
                      </a:cubicBezTo>
                      <a:cubicBezTo>
                        <a:pt x="257744" y="402177"/>
                        <a:pt x="300028" y="349795"/>
                        <a:pt x="236920" y="400281"/>
                      </a:cubicBezTo>
                      <a:cubicBezTo>
                        <a:pt x="184944" y="441862"/>
                        <a:pt x="239704" y="417023"/>
                        <a:pt x="170659" y="440038"/>
                      </a:cubicBezTo>
                      <a:cubicBezTo>
                        <a:pt x="157407" y="448873"/>
                        <a:pt x="145457" y="460073"/>
                        <a:pt x="130903" y="466542"/>
                      </a:cubicBezTo>
                      <a:cubicBezTo>
                        <a:pt x="105373" y="477889"/>
                        <a:pt x="51390" y="493047"/>
                        <a:pt x="51390" y="493047"/>
                      </a:cubicBezTo>
                      <a:cubicBezTo>
                        <a:pt x="-28123" y="466541"/>
                        <a:pt x="2744" y="491194"/>
                        <a:pt x="24885" y="347273"/>
                      </a:cubicBezTo>
                      <a:cubicBezTo>
                        <a:pt x="32557" y="297406"/>
                        <a:pt x="36784" y="315834"/>
                        <a:pt x="64642" y="281012"/>
                      </a:cubicBezTo>
                      <a:cubicBezTo>
                        <a:pt x="74592" y="268575"/>
                        <a:pt x="79884" y="252517"/>
                        <a:pt x="91146" y="241255"/>
                      </a:cubicBezTo>
                      <a:cubicBezTo>
                        <a:pt x="116835" y="215566"/>
                        <a:pt x="138325" y="212277"/>
                        <a:pt x="170659" y="201499"/>
                      </a:cubicBezTo>
                      <a:cubicBezTo>
                        <a:pt x="253702" y="90775"/>
                        <a:pt x="167387" y="184908"/>
                        <a:pt x="250172" y="135238"/>
                      </a:cubicBezTo>
                      <a:cubicBezTo>
                        <a:pt x="260886" y="128810"/>
                        <a:pt x="266281" y="115665"/>
                        <a:pt x="276677" y="108734"/>
                      </a:cubicBezTo>
                      <a:cubicBezTo>
                        <a:pt x="293114" y="97776"/>
                        <a:pt x="312533" y="92030"/>
                        <a:pt x="329685" y="82229"/>
                      </a:cubicBezTo>
                      <a:cubicBezTo>
                        <a:pt x="401612" y="41128"/>
                        <a:pt x="336312" y="66768"/>
                        <a:pt x="409198" y="42473"/>
                      </a:cubicBezTo>
                      <a:cubicBezTo>
                        <a:pt x="422450" y="33638"/>
                        <a:pt x="434042" y="21561"/>
                        <a:pt x="448955" y="15968"/>
                      </a:cubicBezTo>
                      <a:cubicBezTo>
                        <a:pt x="543325" y="-19421"/>
                        <a:pt x="783320" y="14902"/>
                        <a:pt x="806764" y="15968"/>
                      </a:cubicBezTo>
                      <a:cubicBezTo>
                        <a:pt x="844585" y="23533"/>
                        <a:pt x="888610" y="31246"/>
                        <a:pt x="926033" y="42473"/>
                      </a:cubicBezTo>
                      <a:cubicBezTo>
                        <a:pt x="952793" y="50501"/>
                        <a:pt x="982300" y="53480"/>
                        <a:pt x="1005546" y="68977"/>
                      </a:cubicBezTo>
                      <a:cubicBezTo>
                        <a:pt x="1018798" y="77812"/>
                        <a:pt x="1032866" y="85531"/>
                        <a:pt x="1045303" y="95481"/>
                      </a:cubicBezTo>
                      <a:cubicBezTo>
                        <a:pt x="1055059" y="103286"/>
                        <a:pt x="1061093" y="115558"/>
                        <a:pt x="1071807" y="121986"/>
                      </a:cubicBezTo>
                      <a:cubicBezTo>
                        <a:pt x="1083785" y="129173"/>
                        <a:pt x="1098312" y="130821"/>
                        <a:pt x="1111564" y="135238"/>
                      </a:cubicBezTo>
                      <a:cubicBezTo>
                        <a:pt x="1124816" y="144073"/>
                        <a:pt x="1138883" y="151792"/>
                        <a:pt x="1151320" y="161742"/>
                      </a:cubicBezTo>
                      <a:cubicBezTo>
                        <a:pt x="1178293" y="183321"/>
                        <a:pt x="1184651" y="198487"/>
                        <a:pt x="1204329" y="228003"/>
                      </a:cubicBezTo>
                      <a:cubicBezTo>
                        <a:pt x="1199912" y="258925"/>
                        <a:pt x="1200955" y="291135"/>
                        <a:pt x="1191077" y="320768"/>
                      </a:cubicBezTo>
                      <a:cubicBezTo>
                        <a:pt x="1187126" y="332621"/>
                        <a:pt x="1176941" y="345506"/>
                        <a:pt x="1164572" y="347273"/>
                      </a:cubicBezTo>
                      <a:cubicBezTo>
                        <a:pt x="1142274" y="350459"/>
                        <a:pt x="1120042" y="339948"/>
                        <a:pt x="1098311" y="334021"/>
                      </a:cubicBezTo>
                      <a:cubicBezTo>
                        <a:pt x="1071357" y="326670"/>
                        <a:pt x="1018798" y="307516"/>
                        <a:pt x="1018798" y="307516"/>
                      </a:cubicBezTo>
                      <a:cubicBezTo>
                        <a:pt x="1005546" y="298681"/>
                        <a:pt x="993288" y="288135"/>
                        <a:pt x="979042" y="281012"/>
                      </a:cubicBezTo>
                      <a:cubicBezTo>
                        <a:pt x="966548" y="274765"/>
                        <a:pt x="951263" y="274947"/>
                        <a:pt x="939285" y="267760"/>
                      </a:cubicBezTo>
                      <a:cubicBezTo>
                        <a:pt x="928571" y="261332"/>
                        <a:pt x="923495" y="247683"/>
                        <a:pt x="912781" y="241255"/>
                      </a:cubicBezTo>
                      <a:cubicBezTo>
                        <a:pt x="900803" y="234068"/>
                        <a:pt x="886456" y="231841"/>
                        <a:pt x="873024" y="228003"/>
                      </a:cubicBezTo>
                      <a:cubicBezTo>
                        <a:pt x="794122" y="205460"/>
                        <a:pt x="830484" y="220269"/>
                        <a:pt x="727250" y="201499"/>
                      </a:cubicBezTo>
                      <a:cubicBezTo>
                        <a:pt x="709331" y="198241"/>
                        <a:pt x="691911" y="192664"/>
                        <a:pt x="674242" y="188247"/>
                      </a:cubicBezTo>
                      <a:cubicBezTo>
                        <a:pt x="590372" y="202225"/>
                        <a:pt x="621599" y="201499"/>
                        <a:pt x="581477" y="201499"/>
                      </a:cubicBezTo>
                    </a:path>
                  </a:pathLst>
                </a:custGeom>
                <a:solidFill>
                  <a:srgbClr val="FF66F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919" name="フリーフォーム 918"/>
                <p:cNvSpPr/>
                <p:nvPr/>
              </p:nvSpPr>
              <p:spPr>
                <a:xfrm>
                  <a:off x="4122235" y="3844323"/>
                  <a:ext cx="1204329" cy="493047"/>
                </a:xfrm>
                <a:custGeom>
                  <a:avLst/>
                  <a:gdLst>
                    <a:gd name="connsiteX0" fmla="*/ 700746 w 1204329"/>
                    <a:gd name="connsiteY0" fmla="*/ 188247 h 493047"/>
                    <a:gd name="connsiteX1" fmla="*/ 528468 w 1204329"/>
                    <a:gd name="connsiteY1" fmla="*/ 201499 h 493047"/>
                    <a:gd name="connsiteX2" fmla="*/ 448955 w 1204329"/>
                    <a:gd name="connsiteY2" fmla="*/ 228003 h 493047"/>
                    <a:gd name="connsiteX3" fmla="*/ 369442 w 1204329"/>
                    <a:gd name="connsiteY3" fmla="*/ 281012 h 493047"/>
                    <a:gd name="connsiteX4" fmla="*/ 303181 w 1204329"/>
                    <a:gd name="connsiteY4" fmla="*/ 334021 h 493047"/>
                    <a:gd name="connsiteX5" fmla="*/ 236920 w 1204329"/>
                    <a:gd name="connsiteY5" fmla="*/ 400281 h 493047"/>
                    <a:gd name="connsiteX6" fmla="*/ 170659 w 1204329"/>
                    <a:gd name="connsiteY6" fmla="*/ 440038 h 493047"/>
                    <a:gd name="connsiteX7" fmla="*/ 130903 w 1204329"/>
                    <a:gd name="connsiteY7" fmla="*/ 466542 h 493047"/>
                    <a:gd name="connsiteX8" fmla="*/ 51390 w 1204329"/>
                    <a:gd name="connsiteY8" fmla="*/ 493047 h 493047"/>
                    <a:gd name="connsiteX9" fmla="*/ 24885 w 1204329"/>
                    <a:gd name="connsiteY9" fmla="*/ 347273 h 493047"/>
                    <a:gd name="connsiteX10" fmla="*/ 64642 w 1204329"/>
                    <a:gd name="connsiteY10" fmla="*/ 281012 h 493047"/>
                    <a:gd name="connsiteX11" fmla="*/ 91146 w 1204329"/>
                    <a:gd name="connsiteY11" fmla="*/ 241255 h 493047"/>
                    <a:gd name="connsiteX12" fmla="*/ 170659 w 1204329"/>
                    <a:gd name="connsiteY12" fmla="*/ 201499 h 493047"/>
                    <a:gd name="connsiteX13" fmla="*/ 250172 w 1204329"/>
                    <a:gd name="connsiteY13" fmla="*/ 135238 h 493047"/>
                    <a:gd name="connsiteX14" fmla="*/ 276677 w 1204329"/>
                    <a:gd name="connsiteY14" fmla="*/ 108734 h 493047"/>
                    <a:gd name="connsiteX15" fmla="*/ 329685 w 1204329"/>
                    <a:gd name="connsiteY15" fmla="*/ 82229 h 493047"/>
                    <a:gd name="connsiteX16" fmla="*/ 409198 w 1204329"/>
                    <a:gd name="connsiteY16" fmla="*/ 42473 h 493047"/>
                    <a:gd name="connsiteX17" fmla="*/ 448955 w 1204329"/>
                    <a:gd name="connsiteY17" fmla="*/ 15968 h 493047"/>
                    <a:gd name="connsiteX18" fmla="*/ 806764 w 1204329"/>
                    <a:gd name="connsiteY18" fmla="*/ 15968 h 493047"/>
                    <a:gd name="connsiteX19" fmla="*/ 926033 w 1204329"/>
                    <a:gd name="connsiteY19" fmla="*/ 42473 h 493047"/>
                    <a:gd name="connsiteX20" fmla="*/ 1005546 w 1204329"/>
                    <a:gd name="connsiteY20" fmla="*/ 68977 h 493047"/>
                    <a:gd name="connsiteX21" fmla="*/ 1045303 w 1204329"/>
                    <a:gd name="connsiteY21" fmla="*/ 95481 h 493047"/>
                    <a:gd name="connsiteX22" fmla="*/ 1071807 w 1204329"/>
                    <a:gd name="connsiteY22" fmla="*/ 121986 h 493047"/>
                    <a:gd name="connsiteX23" fmla="*/ 1111564 w 1204329"/>
                    <a:gd name="connsiteY23" fmla="*/ 135238 h 493047"/>
                    <a:gd name="connsiteX24" fmla="*/ 1151320 w 1204329"/>
                    <a:gd name="connsiteY24" fmla="*/ 161742 h 493047"/>
                    <a:gd name="connsiteX25" fmla="*/ 1204329 w 1204329"/>
                    <a:gd name="connsiteY25" fmla="*/ 228003 h 493047"/>
                    <a:gd name="connsiteX26" fmla="*/ 1191077 w 1204329"/>
                    <a:gd name="connsiteY26" fmla="*/ 320768 h 493047"/>
                    <a:gd name="connsiteX27" fmla="*/ 1164572 w 1204329"/>
                    <a:gd name="connsiteY27" fmla="*/ 347273 h 493047"/>
                    <a:gd name="connsiteX28" fmla="*/ 1098311 w 1204329"/>
                    <a:gd name="connsiteY28" fmla="*/ 334021 h 493047"/>
                    <a:gd name="connsiteX29" fmla="*/ 1018798 w 1204329"/>
                    <a:gd name="connsiteY29" fmla="*/ 307516 h 493047"/>
                    <a:gd name="connsiteX30" fmla="*/ 979042 w 1204329"/>
                    <a:gd name="connsiteY30" fmla="*/ 281012 h 493047"/>
                    <a:gd name="connsiteX31" fmla="*/ 939285 w 1204329"/>
                    <a:gd name="connsiteY31" fmla="*/ 267760 h 493047"/>
                    <a:gd name="connsiteX32" fmla="*/ 912781 w 1204329"/>
                    <a:gd name="connsiteY32" fmla="*/ 241255 h 493047"/>
                    <a:gd name="connsiteX33" fmla="*/ 873024 w 1204329"/>
                    <a:gd name="connsiteY33" fmla="*/ 228003 h 493047"/>
                    <a:gd name="connsiteX34" fmla="*/ 727250 w 1204329"/>
                    <a:gd name="connsiteY34" fmla="*/ 201499 h 493047"/>
                    <a:gd name="connsiteX35" fmla="*/ 674242 w 1204329"/>
                    <a:gd name="connsiteY35" fmla="*/ 188247 h 493047"/>
                    <a:gd name="connsiteX36" fmla="*/ 581477 w 1204329"/>
                    <a:gd name="connsiteY36" fmla="*/ 201499 h 493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1204329" h="493047">
                      <a:moveTo>
                        <a:pt x="700746" y="188247"/>
                      </a:moveTo>
                      <a:cubicBezTo>
                        <a:pt x="643320" y="192664"/>
                        <a:pt x="585359" y="192516"/>
                        <a:pt x="528468" y="201499"/>
                      </a:cubicBezTo>
                      <a:cubicBezTo>
                        <a:pt x="500872" y="205856"/>
                        <a:pt x="448955" y="228003"/>
                        <a:pt x="448955" y="228003"/>
                      </a:cubicBezTo>
                      <a:cubicBezTo>
                        <a:pt x="422451" y="245673"/>
                        <a:pt x="391967" y="258488"/>
                        <a:pt x="369442" y="281012"/>
                      </a:cubicBezTo>
                      <a:cubicBezTo>
                        <a:pt x="331675" y="318778"/>
                        <a:pt x="353333" y="300585"/>
                        <a:pt x="303181" y="334021"/>
                      </a:cubicBezTo>
                      <a:cubicBezTo>
                        <a:pt x="257744" y="402177"/>
                        <a:pt x="300028" y="349795"/>
                        <a:pt x="236920" y="400281"/>
                      </a:cubicBezTo>
                      <a:cubicBezTo>
                        <a:pt x="184944" y="441862"/>
                        <a:pt x="239704" y="417023"/>
                        <a:pt x="170659" y="440038"/>
                      </a:cubicBezTo>
                      <a:cubicBezTo>
                        <a:pt x="157407" y="448873"/>
                        <a:pt x="145457" y="460073"/>
                        <a:pt x="130903" y="466542"/>
                      </a:cubicBezTo>
                      <a:cubicBezTo>
                        <a:pt x="105373" y="477889"/>
                        <a:pt x="51390" y="493047"/>
                        <a:pt x="51390" y="493047"/>
                      </a:cubicBezTo>
                      <a:cubicBezTo>
                        <a:pt x="-28123" y="466541"/>
                        <a:pt x="2744" y="491194"/>
                        <a:pt x="24885" y="347273"/>
                      </a:cubicBezTo>
                      <a:cubicBezTo>
                        <a:pt x="32557" y="297406"/>
                        <a:pt x="36784" y="315834"/>
                        <a:pt x="64642" y="281012"/>
                      </a:cubicBezTo>
                      <a:cubicBezTo>
                        <a:pt x="74592" y="268575"/>
                        <a:pt x="79884" y="252517"/>
                        <a:pt x="91146" y="241255"/>
                      </a:cubicBezTo>
                      <a:cubicBezTo>
                        <a:pt x="116835" y="215566"/>
                        <a:pt x="138325" y="212277"/>
                        <a:pt x="170659" y="201499"/>
                      </a:cubicBezTo>
                      <a:cubicBezTo>
                        <a:pt x="253702" y="90775"/>
                        <a:pt x="167387" y="184908"/>
                        <a:pt x="250172" y="135238"/>
                      </a:cubicBezTo>
                      <a:cubicBezTo>
                        <a:pt x="260886" y="128810"/>
                        <a:pt x="266281" y="115665"/>
                        <a:pt x="276677" y="108734"/>
                      </a:cubicBezTo>
                      <a:cubicBezTo>
                        <a:pt x="293114" y="97776"/>
                        <a:pt x="312533" y="92030"/>
                        <a:pt x="329685" y="82229"/>
                      </a:cubicBezTo>
                      <a:cubicBezTo>
                        <a:pt x="401612" y="41128"/>
                        <a:pt x="336312" y="66768"/>
                        <a:pt x="409198" y="42473"/>
                      </a:cubicBezTo>
                      <a:cubicBezTo>
                        <a:pt x="422450" y="33638"/>
                        <a:pt x="434042" y="21561"/>
                        <a:pt x="448955" y="15968"/>
                      </a:cubicBezTo>
                      <a:cubicBezTo>
                        <a:pt x="543325" y="-19421"/>
                        <a:pt x="783320" y="14902"/>
                        <a:pt x="806764" y="15968"/>
                      </a:cubicBezTo>
                      <a:cubicBezTo>
                        <a:pt x="844585" y="23533"/>
                        <a:pt x="888610" y="31246"/>
                        <a:pt x="926033" y="42473"/>
                      </a:cubicBezTo>
                      <a:cubicBezTo>
                        <a:pt x="952793" y="50501"/>
                        <a:pt x="982300" y="53480"/>
                        <a:pt x="1005546" y="68977"/>
                      </a:cubicBezTo>
                      <a:cubicBezTo>
                        <a:pt x="1018798" y="77812"/>
                        <a:pt x="1032866" y="85531"/>
                        <a:pt x="1045303" y="95481"/>
                      </a:cubicBezTo>
                      <a:cubicBezTo>
                        <a:pt x="1055059" y="103286"/>
                        <a:pt x="1061093" y="115558"/>
                        <a:pt x="1071807" y="121986"/>
                      </a:cubicBezTo>
                      <a:cubicBezTo>
                        <a:pt x="1083785" y="129173"/>
                        <a:pt x="1098312" y="130821"/>
                        <a:pt x="1111564" y="135238"/>
                      </a:cubicBezTo>
                      <a:cubicBezTo>
                        <a:pt x="1124816" y="144073"/>
                        <a:pt x="1138883" y="151792"/>
                        <a:pt x="1151320" y="161742"/>
                      </a:cubicBezTo>
                      <a:cubicBezTo>
                        <a:pt x="1178293" y="183321"/>
                        <a:pt x="1184651" y="198487"/>
                        <a:pt x="1204329" y="228003"/>
                      </a:cubicBezTo>
                      <a:cubicBezTo>
                        <a:pt x="1199912" y="258925"/>
                        <a:pt x="1200955" y="291135"/>
                        <a:pt x="1191077" y="320768"/>
                      </a:cubicBezTo>
                      <a:cubicBezTo>
                        <a:pt x="1187126" y="332621"/>
                        <a:pt x="1176941" y="345506"/>
                        <a:pt x="1164572" y="347273"/>
                      </a:cubicBezTo>
                      <a:cubicBezTo>
                        <a:pt x="1142274" y="350459"/>
                        <a:pt x="1120042" y="339948"/>
                        <a:pt x="1098311" y="334021"/>
                      </a:cubicBezTo>
                      <a:cubicBezTo>
                        <a:pt x="1071357" y="326670"/>
                        <a:pt x="1018798" y="307516"/>
                        <a:pt x="1018798" y="307516"/>
                      </a:cubicBezTo>
                      <a:cubicBezTo>
                        <a:pt x="1005546" y="298681"/>
                        <a:pt x="993288" y="288135"/>
                        <a:pt x="979042" y="281012"/>
                      </a:cubicBezTo>
                      <a:cubicBezTo>
                        <a:pt x="966548" y="274765"/>
                        <a:pt x="951263" y="274947"/>
                        <a:pt x="939285" y="267760"/>
                      </a:cubicBezTo>
                      <a:cubicBezTo>
                        <a:pt x="928571" y="261332"/>
                        <a:pt x="923495" y="247683"/>
                        <a:pt x="912781" y="241255"/>
                      </a:cubicBezTo>
                      <a:cubicBezTo>
                        <a:pt x="900803" y="234068"/>
                        <a:pt x="886456" y="231841"/>
                        <a:pt x="873024" y="228003"/>
                      </a:cubicBezTo>
                      <a:cubicBezTo>
                        <a:pt x="794122" y="205460"/>
                        <a:pt x="830484" y="220269"/>
                        <a:pt x="727250" y="201499"/>
                      </a:cubicBezTo>
                      <a:cubicBezTo>
                        <a:pt x="709331" y="198241"/>
                        <a:pt x="691911" y="192664"/>
                        <a:pt x="674242" y="188247"/>
                      </a:cubicBezTo>
                      <a:cubicBezTo>
                        <a:pt x="590372" y="202225"/>
                        <a:pt x="621599" y="201499"/>
                        <a:pt x="581477" y="201499"/>
                      </a:cubicBezTo>
                    </a:path>
                  </a:pathLst>
                </a:custGeom>
                <a:solidFill>
                  <a:srgbClr val="FF66F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</p:grpSp>
          <p:sp>
            <p:nvSpPr>
              <p:cNvPr id="917" name="正方形/長方形 916"/>
              <p:cNvSpPr/>
              <p:nvPr/>
            </p:nvSpPr>
            <p:spPr>
              <a:xfrm>
                <a:off x="3211081" y="1525873"/>
                <a:ext cx="3110384" cy="1353091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ja-JP" altLang="en-US" sz="2000" b="0" cap="none" spc="0" dirty="0" smtClean="0">
                    <a:ln w="18415" cmpd="sng">
                      <a:solidFill>
                        <a:sysClr val="windowText" lastClr="000000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</a:rPr>
                  <a:t>もんだい</a:t>
                </a:r>
                <a:endParaRPr lang="ja-JP" altLang="en-US" sz="2000" b="0" cap="none" spc="0" dirty="0">
                  <a:ln w="18415" cmpd="sng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798" name="グループ化 797"/>
            <p:cNvGrpSpPr/>
            <p:nvPr/>
          </p:nvGrpSpPr>
          <p:grpSpPr>
            <a:xfrm>
              <a:off x="2005848" y="3429000"/>
              <a:ext cx="1455374" cy="1384722"/>
              <a:chOff x="2744777" y="1484784"/>
              <a:chExt cx="4050390" cy="4682851"/>
            </a:xfrm>
          </p:grpSpPr>
          <p:grpSp>
            <p:nvGrpSpPr>
              <p:cNvPr id="903" name="グループ化 902"/>
              <p:cNvGrpSpPr/>
              <p:nvPr/>
            </p:nvGrpSpPr>
            <p:grpSpPr>
              <a:xfrm>
                <a:off x="2744777" y="1484784"/>
                <a:ext cx="4050390" cy="4682851"/>
                <a:chOff x="2668961" y="1844824"/>
                <a:chExt cx="4050390" cy="4682851"/>
              </a:xfrm>
            </p:grpSpPr>
            <p:sp>
              <p:nvSpPr>
                <p:cNvPr id="908" name="フリーフォーム 907"/>
                <p:cNvSpPr/>
                <p:nvPr/>
              </p:nvSpPr>
              <p:spPr>
                <a:xfrm>
                  <a:off x="2668961" y="1844824"/>
                  <a:ext cx="4050390" cy="4682851"/>
                </a:xfrm>
                <a:custGeom>
                  <a:avLst/>
                  <a:gdLst>
                    <a:gd name="connsiteX0" fmla="*/ 1277497 w 4050390"/>
                    <a:gd name="connsiteY0" fmla="*/ 35515 h 4334120"/>
                    <a:gd name="connsiteX1" fmla="*/ 747410 w 4050390"/>
                    <a:gd name="connsiteY1" fmla="*/ 287306 h 4334120"/>
                    <a:gd name="connsiteX2" fmla="*/ 349845 w 4050390"/>
                    <a:gd name="connsiteY2" fmla="*/ 936663 h 4334120"/>
                    <a:gd name="connsiteX3" fmla="*/ 190819 w 4050390"/>
                    <a:gd name="connsiteY3" fmla="*/ 2672698 h 4334120"/>
                    <a:gd name="connsiteX4" fmla="*/ 204071 w 4050390"/>
                    <a:gd name="connsiteY4" fmla="*/ 4209950 h 4334120"/>
                    <a:gd name="connsiteX5" fmla="*/ 270332 w 4050390"/>
                    <a:gd name="connsiteY5" fmla="*/ 4249706 h 4334120"/>
                    <a:gd name="connsiteX6" fmla="*/ 3649637 w 4050390"/>
                    <a:gd name="connsiteY6" fmla="*/ 4302715 h 4334120"/>
                    <a:gd name="connsiteX7" fmla="*/ 4020697 w 4050390"/>
                    <a:gd name="connsiteY7" fmla="*/ 4249706 h 4334120"/>
                    <a:gd name="connsiteX8" fmla="*/ 3967689 w 4050390"/>
                    <a:gd name="connsiteY8" fmla="*/ 4156941 h 4334120"/>
                    <a:gd name="connsiteX9" fmla="*/ 3914680 w 4050390"/>
                    <a:gd name="connsiteY9" fmla="*/ 2526924 h 4334120"/>
                    <a:gd name="connsiteX10" fmla="*/ 3768906 w 4050390"/>
                    <a:gd name="connsiteY10" fmla="*/ 578854 h 4334120"/>
                    <a:gd name="connsiteX11" fmla="*/ 2152141 w 4050390"/>
                    <a:gd name="connsiteY11" fmla="*/ 22263 h 4334120"/>
                    <a:gd name="connsiteX12" fmla="*/ 1065463 w 4050390"/>
                    <a:gd name="connsiteY12" fmla="*/ 101776 h 4334120"/>
                    <a:gd name="connsiteX13" fmla="*/ 1065463 w 4050390"/>
                    <a:gd name="connsiteY13" fmla="*/ 101776 h 43341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4050390" h="4334120">
                      <a:moveTo>
                        <a:pt x="1277497" y="35515"/>
                      </a:moveTo>
                      <a:cubicBezTo>
                        <a:pt x="1089758" y="86315"/>
                        <a:pt x="902019" y="137115"/>
                        <a:pt x="747410" y="287306"/>
                      </a:cubicBezTo>
                      <a:cubicBezTo>
                        <a:pt x="592801" y="437497"/>
                        <a:pt x="442610" y="539098"/>
                        <a:pt x="349845" y="936663"/>
                      </a:cubicBezTo>
                      <a:cubicBezTo>
                        <a:pt x="257080" y="1334228"/>
                        <a:pt x="215115" y="2127150"/>
                        <a:pt x="190819" y="2672698"/>
                      </a:cubicBezTo>
                      <a:cubicBezTo>
                        <a:pt x="166523" y="3218246"/>
                        <a:pt x="190819" y="3947115"/>
                        <a:pt x="204071" y="4209950"/>
                      </a:cubicBezTo>
                      <a:cubicBezTo>
                        <a:pt x="217323" y="4472785"/>
                        <a:pt x="-303929" y="4234245"/>
                        <a:pt x="270332" y="4249706"/>
                      </a:cubicBezTo>
                      <a:cubicBezTo>
                        <a:pt x="844593" y="4265167"/>
                        <a:pt x="3024576" y="4302715"/>
                        <a:pt x="3649637" y="4302715"/>
                      </a:cubicBezTo>
                      <a:cubicBezTo>
                        <a:pt x="4274698" y="4302715"/>
                        <a:pt x="3967688" y="4274002"/>
                        <a:pt x="4020697" y="4249706"/>
                      </a:cubicBezTo>
                      <a:cubicBezTo>
                        <a:pt x="4073706" y="4225410"/>
                        <a:pt x="3985359" y="4444071"/>
                        <a:pt x="3967689" y="4156941"/>
                      </a:cubicBezTo>
                      <a:cubicBezTo>
                        <a:pt x="3950020" y="3869811"/>
                        <a:pt x="3947811" y="3123272"/>
                        <a:pt x="3914680" y="2526924"/>
                      </a:cubicBezTo>
                      <a:cubicBezTo>
                        <a:pt x="3881550" y="1930576"/>
                        <a:pt x="4062663" y="996298"/>
                        <a:pt x="3768906" y="578854"/>
                      </a:cubicBezTo>
                      <a:cubicBezTo>
                        <a:pt x="3475150" y="161411"/>
                        <a:pt x="2602715" y="101776"/>
                        <a:pt x="2152141" y="22263"/>
                      </a:cubicBezTo>
                      <a:cubicBezTo>
                        <a:pt x="1701567" y="-57250"/>
                        <a:pt x="1065463" y="101776"/>
                        <a:pt x="1065463" y="101776"/>
                      </a:cubicBezTo>
                      <a:lnTo>
                        <a:pt x="1065463" y="101776"/>
                      </a:lnTo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909" name="円/楕円 908"/>
                <p:cNvSpPr/>
                <p:nvPr/>
              </p:nvSpPr>
              <p:spPr>
                <a:xfrm>
                  <a:off x="3539968" y="2708920"/>
                  <a:ext cx="864096" cy="864096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910" name="弦 909"/>
                <p:cNvSpPr/>
                <p:nvPr/>
              </p:nvSpPr>
              <p:spPr>
                <a:xfrm rot="17413514">
                  <a:off x="3511875" y="2740803"/>
                  <a:ext cx="863204" cy="848977"/>
                </a:xfrm>
                <a:prstGeom prst="chord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911" name="円/楕円 910"/>
                <p:cNvSpPr/>
                <p:nvPr/>
              </p:nvSpPr>
              <p:spPr>
                <a:xfrm>
                  <a:off x="4913988" y="2708920"/>
                  <a:ext cx="864096" cy="864096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912" name="弦 911"/>
                <p:cNvSpPr/>
                <p:nvPr/>
              </p:nvSpPr>
              <p:spPr>
                <a:xfrm rot="17413514">
                  <a:off x="4885895" y="2740803"/>
                  <a:ext cx="863204" cy="848977"/>
                </a:xfrm>
                <a:prstGeom prst="chord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913" name="円/楕円 912"/>
                <p:cNvSpPr/>
                <p:nvPr/>
              </p:nvSpPr>
              <p:spPr>
                <a:xfrm>
                  <a:off x="3779912" y="2996952"/>
                  <a:ext cx="360040" cy="28803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914" name="円/楕円 913"/>
                <p:cNvSpPr/>
                <p:nvPr/>
              </p:nvSpPr>
              <p:spPr>
                <a:xfrm>
                  <a:off x="5137477" y="3021275"/>
                  <a:ext cx="360040" cy="28803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</p:grpSp>
          <p:grpSp>
            <p:nvGrpSpPr>
              <p:cNvPr id="904" name="グループ化 903"/>
              <p:cNvGrpSpPr/>
              <p:nvPr/>
            </p:nvGrpSpPr>
            <p:grpSpPr>
              <a:xfrm>
                <a:off x="4333282" y="3948385"/>
                <a:ext cx="880011" cy="701173"/>
                <a:chOff x="4109793" y="3844323"/>
                <a:chExt cx="1216771" cy="701173"/>
              </a:xfrm>
            </p:grpSpPr>
            <p:sp>
              <p:nvSpPr>
                <p:cNvPr id="906" name="フリーフォーム 905"/>
                <p:cNvSpPr/>
                <p:nvPr/>
              </p:nvSpPr>
              <p:spPr>
                <a:xfrm>
                  <a:off x="4109793" y="4052449"/>
                  <a:ext cx="1204329" cy="493047"/>
                </a:xfrm>
                <a:custGeom>
                  <a:avLst/>
                  <a:gdLst>
                    <a:gd name="connsiteX0" fmla="*/ 700746 w 1204329"/>
                    <a:gd name="connsiteY0" fmla="*/ 188247 h 493047"/>
                    <a:gd name="connsiteX1" fmla="*/ 528468 w 1204329"/>
                    <a:gd name="connsiteY1" fmla="*/ 201499 h 493047"/>
                    <a:gd name="connsiteX2" fmla="*/ 448955 w 1204329"/>
                    <a:gd name="connsiteY2" fmla="*/ 228003 h 493047"/>
                    <a:gd name="connsiteX3" fmla="*/ 369442 w 1204329"/>
                    <a:gd name="connsiteY3" fmla="*/ 281012 h 493047"/>
                    <a:gd name="connsiteX4" fmla="*/ 303181 w 1204329"/>
                    <a:gd name="connsiteY4" fmla="*/ 334021 h 493047"/>
                    <a:gd name="connsiteX5" fmla="*/ 236920 w 1204329"/>
                    <a:gd name="connsiteY5" fmla="*/ 400281 h 493047"/>
                    <a:gd name="connsiteX6" fmla="*/ 170659 w 1204329"/>
                    <a:gd name="connsiteY6" fmla="*/ 440038 h 493047"/>
                    <a:gd name="connsiteX7" fmla="*/ 130903 w 1204329"/>
                    <a:gd name="connsiteY7" fmla="*/ 466542 h 493047"/>
                    <a:gd name="connsiteX8" fmla="*/ 51390 w 1204329"/>
                    <a:gd name="connsiteY8" fmla="*/ 493047 h 493047"/>
                    <a:gd name="connsiteX9" fmla="*/ 24885 w 1204329"/>
                    <a:gd name="connsiteY9" fmla="*/ 347273 h 493047"/>
                    <a:gd name="connsiteX10" fmla="*/ 64642 w 1204329"/>
                    <a:gd name="connsiteY10" fmla="*/ 281012 h 493047"/>
                    <a:gd name="connsiteX11" fmla="*/ 91146 w 1204329"/>
                    <a:gd name="connsiteY11" fmla="*/ 241255 h 493047"/>
                    <a:gd name="connsiteX12" fmla="*/ 170659 w 1204329"/>
                    <a:gd name="connsiteY12" fmla="*/ 201499 h 493047"/>
                    <a:gd name="connsiteX13" fmla="*/ 250172 w 1204329"/>
                    <a:gd name="connsiteY13" fmla="*/ 135238 h 493047"/>
                    <a:gd name="connsiteX14" fmla="*/ 276677 w 1204329"/>
                    <a:gd name="connsiteY14" fmla="*/ 108734 h 493047"/>
                    <a:gd name="connsiteX15" fmla="*/ 329685 w 1204329"/>
                    <a:gd name="connsiteY15" fmla="*/ 82229 h 493047"/>
                    <a:gd name="connsiteX16" fmla="*/ 409198 w 1204329"/>
                    <a:gd name="connsiteY16" fmla="*/ 42473 h 493047"/>
                    <a:gd name="connsiteX17" fmla="*/ 448955 w 1204329"/>
                    <a:gd name="connsiteY17" fmla="*/ 15968 h 493047"/>
                    <a:gd name="connsiteX18" fmla="*/ 806764 w 1204329"/>
                    <a:gd name="connsiteY18" fmla="*/ 15968 h 493047"/>
                    <a:gd name="connsiteX19" fmla="*/ 926033 w 1204329"/>
                    <a:gd name="connsiteY19" fmla="*/ 42473 h 493047"/>
                    <a:gd name="connsiteX20" fmla="*/ 1005546 w 1204329"/>
                    <a:gd name="connsiteY20" fmla="*/ 68977 h 493047"/>
                    <a:gd name="connsiteX21" fmla="*/ 1045303 w 1204329"/>
                    <a:gd name="connsiteY21" fmla="*/ 95481 h 493047"/>
                    <a:gd name="connsiteX22" fmla="*/ 1071807 w 1204329"/>
                    <a:gd name="connsiteY22" fmla="*/ 121986 h 493047"/>
                    <a:gd name="connsiteX23" fmla="*/ 1111564 w 1204329"/>
                    <a:gd name="connsiteY23" fmla="*/ 135238 h 493047"/>
                    <a:gd name="connsiteX24" fmla="*/ 1151320 w 1204329"/>
                    <a:gd name="connsiteY24" fmla="*/ 161742 h 493047"/>
                    <a:gd name="connsiteX25" fmla="*/ 1204329 w 1204329"/>
                    <a:gd name="connsiteY25" fmla="*/ 228003 h 493047"/>
                    <a:gd name="connsiteX26" fmla="*/ 1191077 w 1204329"/>
                    <a:gd name="connsiteY26" fmla="*/ 320768 h 493047"/>
                    <a:gd name="connsiteX27" fmla="*/ 1164572 w 1204329"/>
                    <a:gd name="connsiteY27" fmla="*/ 347273 h 493047"/>
                    <a:gd name="connsiteX28" fmla="*/ 1098311 w 1204329"/>
                    <a:gd name="connsiteY28" fmla="*/ 334021 h 493047"/>
                    <a:gd name="connsiteX29" fmla="*/ 1018798 w 1204329"/>
                    <a:gd name="connsiteY29" fmla="*/ 307516 h 493047"/>
                    <a:gd name="connsiteX30" fmla="*/ 979042 w 1204329"/>
                    <a:gd name="connsiteY30" fmla="*/ 281012 h 493047"/>
                    <a:gd name="connsiteX31" fmla="*/ 939285 w 1204329"/>
                    <a:gd name="connsiteY31" fmla="*/ 267760 h 493047"/>
                    <a:gd name="connsiteX32" fmla="*/ 912781 w 1204329"/>
                    <a:gd name="connsiteY32" fmla="*/ 241255 h 493047"/>
                    <a:gd name="connsiteX33" fmla="*/ 873024 w 1204329"/>
                    <a:gd name="connsiteY33" fmla="*/ 228003 h 493047"/>
                    <a:gd name="connsiteX34" fmla="*/ 727250 w 1204329"/>
                    <a:gd name="connsiteY34" fmla="*/ 201499 h 493047"/>
                    <a:gd name="connsiteX35" fmla="*/ 674242 w 1204329"/>
                    <a:gd name="connsiteY35" fmla="*/ 188247 h 493047"/>
                    <a:gd name="connsiteX36" fmla="*/ 581477 w 1204329"/>
                    <a:gd name="connsiteY36" fmla="*/ 201499 h 493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1204329" h="493047">
                      <a:moveTo>
                        <a:pt x="700746" y="188247"/>
                      </a:moveTo>
                      <a:cubicBezTo>
                        <a:pt x="643320" y="192664"/>
                        <a:pt x="585359" y="192516"/>
                        <a:pt x="528468" y="201499"/>
                      </a:cubicBezTo>
                      <a:cubicBezTo>
                        <a:pt x="500872" y="205856"/>
                        <a:pt x="448955" y="228003"/>
                        <a:pt x="448955" y="228003"/>
                      </a:cubicBezTo>
                      <a:cubicBezTo>
                        <a:pt x="422451" y="245673"/>
                        <a:pt x="391967" y="258488"/>
                        <a:pt x="369442" y="281012"/>
                      </a:cubicBezTo>
                      <a:cubicBezTo>
                        <a:pt x="331675" y="318778"/>
                        <a:pt x="353333" y="300585"/>
                        <a:pt x="303181" y="334021"/>
                      </a:cubicBezTo>
                      <a:cubicBezTo>
                        <a:pt x="257744" y="402177"/>
                        <a:pt x="300028" y="349795"/>
                        <a:pt x="236920" y="400281"/>
                      </a:cubicBezTo>
                      <a:cubicBezTo>
                        <a:pt x="184944" y="441862"/>
                        <a:pt x="239704" y="417023"/>
                        <a:pt x="170659" y="440038"/>
                      </a:cubicBezTo>
                      <a:cubicBezTo>
                        <a:pt x="157407" y="448873"/>
                        <a:pt x="145457" y="460073"/>
                        <a:pt x="130903" y="466542"/>
                      </a:cubicBezTo>
                      <a:cubicBezTo>
                        <a:pt x="105373" y="477889"/>
                        <a:pt x="51390" y="493047"/>
                        <a:pt x="51390" y="493047"/>
                      </a:cubicBezTo>
                      <a:cubicBezTo>
                        <a:pt x="-28123" y="466541"/>
                        <a:pt x="2744" y="491194"/>
                        <a:pt x="24885" y="347273"/>
                      </a:cubicBezTo>
                      <a:cubicBezTo>
                        <a:pt x="32557" y="297406"/>
                        <a:pt x="36784" y="315834"/>
                        <a:pt x="64642" y="281012"/>
                      </a:cubicBezTo>
                      <a:cubicBezTo>
                        <a:pt x="74592" y="268575"/>
                        <a:pt x="79884" y="252517"/>
                        <a:pt x="91146" y="241255"/>
                      </a:cubicBezTo>
                      <a:cubicBezTo>
                        <a:pt x="116835" y="215566"/>
                        <a:pt x="138325" y="212277"/>
                        <a:pt x="170659" y="201499"/>
                      </a:cubicBezTo>
                      <a:cubicBezTo>
                        <a:pt x="253702" y="90775"/>
                        <a:pt x="167387" y="184908"/>
                        <a:pt x="250172" y="135238"/>
                      </a:cubicBezTo>
                      <a:cubicBezTo>
                        <a:pt x="260886" y="128810"/>
                        <a:pt x="266281" y="115665"/>
                        <a:pt x="276677" y="108734"/>
                      </a:cubicBezTo>
                      <a:cubicBezTo>
                        <a:pt x="293114" y="97776"/>
                        <a:pt x="312533" y="92030"/>
                        <a:pt x="329685" y="82229"/>
                      </a:cubicBezTo>
                      <a:cubicBezTo>
                        <a:pt x="401612" y="41128"/>
                        <a:pt x="336312" y="66768"/>
                        <a:pt x="409198" y="42473"/>
                      </a:cubicBezTo>
                      <a:cubicBezTo>
                        <a:pt x="422450" y="33638"/>
                        <a:pt x="434042" y="21561"/>
                        <a:pt x="448955" y="15968"/>
                      </a:cubicBezTo>
                      <a:cubicBezTo>
                        <a:pt x="543325" y="-19421"/>
                        <a:pt x="783320" y="14902"/>
                        <a:pt x="806764" y="15968"/>
                      </a:cubicBezTo>
                      <a:cubicBezTo>
                        <a:pt x="844585" y="23533"/>
                        <a:pt x="888610" y="31246"/>
                        <a:pt x="926033" y="42473"/>
                      </a:cubicBezTo>
                      <a:cubicBezTo>
                        <a:pt x="952793" y="50501"/>
                        <a:pt x="982300" y="53480"/>
                        <a:pt x="1005546" y="68977"/>
                      </a:cubicBezTo>
                      <a:cubicBezTo>
                        <a:pt x="1018798" y="77812"/>
                        <a:pt x="1032866" y="85531"/>
                        <a:pt x="1045303" y="95481"/>
                      </a:cubicBezTo>
                      <a:cubicBezTo>
                        <a:pt x="1055059" y="103286"/>
                        <a:pt x="1061093" y="115558"/>
                        <a:pt x="1071807" y="121986"/>
                      </a:cubicBezTo>
                      <a:cubicBezTo>
                        <a:pt x="1083785" y="129173"/>
                        <a:pt x="1098312" y="130821"/>
                        <a:pt x="1111564" y="135238"/>
                      </a:cubicBezTo>
                      <a:cubicBezTo>
                        <a:pt x="1124816" y="144073"/>
                        <a:pt x="1138883" y="151792"/>
                        <a:pt x="1151320" y="161742"/>
                      </a:cubicBezTo>
                      <a:cubicBezTo>
                        <a:pt x="1178293" y="183321"/>
                        <a:pt x="1184651" y="198487"/>
                        <a:pt x="1204329" y="228003"/>
                      </a:cubicBezTo>
                      <a:cubicBezTo>
                        <a:pt x="1199912" y="258925"/>
                        <a:pt x="1200955" y="291135"/>
                        <a:pt x="1191077" y="320768"/>
                      </a:cubicBezTo>
                      <a:cubicBezTo>
                        <a:pt x="1187126" y="332621"/>
                        <a:pt x="1176941" y="345506"/>
                        <a:pt x="1164572" y="347273"/>
                      </a:cubicBezTo>
                      <a:cubicBezTo>
                        <a:pt x="1142274" y="350459"/>
                        <a:pt x="1120042" y="339948"/>
                        <a:pt x="1098311" y="334021"/>
                      </a:cubicBezTo>
                      <a:cubicBezTo>
                        <a:pt x="1071357" y="326670"/>
                        <a:pt x="1018798" y="307516"/>
                        <a:pt x="1018798" y="307516"/>
                      </a:cubicBezTo>
                      <a:cubicBezTo>
                        <a:pt x="1005546" y="298681"/>
                        <a:pt x="993288" y="288135"/>
                        <a:pt x="979042" y="281012"/>
                      </a:cubicBezTo>
                      <a:cubicBezTo>
                        <a:pt x="966548" y="274765"/>
                        <a:pt x="951263" y="274947"/>
                        <a:pt x="939285" y="267760"/>
                      </a:cubicBezTo>
                      <a:cubicBezTo>
                        <a:pt x="928571" y="261332"/>
                        <a:pt x="923495" y="247683"/>
                        <a:pt x="912781" y="241255"/>
                      </a:cubicBezTo>
                      <a:cubicBezTo>
                        <a:pt x="900803" y="234068"/>
                        <a:pt x="886456" y="231841"/>
                        <a:pt x="873024" y="228003"/>
                      </a:cubicBezTo>
                      <a:cubicBezTo>
                        <a:pt x="794122" y="205460"/>
                        <a:pt x="830484" y="220269"/>
                        <a:pt x="727250" y="201499"/>
                      </a:cubicBezTo>
                      <a:cubicBezTo>
                        <a:pt x="709331" y="198241"/>
                        <a:pt x="691911" y="192664"/>
                        <a:pt x="674242" y="188247"/>
                      </a:cubicBezTo>
                      <a:cubicBezTo>
                        <a:pt x="590372" y="202225"/>
                        <a:pt x="621599" y="201499"/>
                        <a:pt x="581477" y="201499"/>
                      </a:cubicBezTo>
                    </a:path>
                  </a:pathLst>
                </a:custGeom>
                <a:solidFill>
                  <a:srgbClr val="FF66F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907" name="フリーフォーム 906"/>
                <p:cNvSpPr/>
                <p:nvPr/>
              </p:nvSpPr>
              <p:spPr>
                <a:xfrm>
                  <a:off x="4122235" y="3844323"/>
                  <a:ext cx="1204329" cy="493047"/>
                </a:xfrm>
                <a:custGeom>
                  <a:avLst/>
                  <a:gdLst>
                    <a:gd name="connsiteX0" fmla="*/ 700746 w 1204329"/>
                    <a:gd name="connsiteY0" fmla="*/ 188247 h 493047"/>
                    <a:gd name="connsiteX1" fmla="*/ 528468 w 1204329"/>
                    <a:gd name="connsiteY1" fmla="*/ 201499 h 493047"/>
                    <a:gd name="connsiteX2" fmla="*/ 448955 w 1204329"/>
                    <a:gd name="connsiteY2" fmla="*/ 228003 h 493047"/>
                    <a:gd name="connsiteX3" fmla="*/ 369442 w 1204329"/>
                    <a:gd name="connsiteY3" fmla="*/ 281012 h 493047"/>
                    <a:gd name="connsiteX4" fmla="*/ 303181 w 1204329"/>
                    <a:gd name="connsiteY4" fmla="*/ 334021 h 493047"/>
                    <a:gd name="connsiteX5" fmla="*/ 236920 w 1204329"/>
                    <a:gd name="connsiteY5" fmla="*/ 400281 h 493047"/>
                    <a:gd name="connsiteX6" fmla="*/ 170659 w 1204329"/>
                    <a:gd name="connsiteY6" fmla="*/ 440038 h 493047"/>
                    <a:gd name="connsiteX7" fmla="*/ 130903 w 1204329"/>
                    <a:gd name="connsiteY7" fmla="*/ 466542 h 493047"/>
                    <a:gd name="connsiteX8" fmla="*/ 51390 w 1204329"/>
                    <a:gd name="connsiteY8" fmla="*/ 493047 h 493047"/>
                    <a:gd name="connsiteX9" fmla="*/ 24885 w 1204329"/>
                    <a:gd name="connsiteY9" fmla="*/ 347273 h 493047"/>
                    <a:gd name="connsiteX10" fmla="*/ 64642 w 1204329"/>
                    <a:gd name="connsiteY10" fmla="*/ 281012 h 493047"/>
                    <a:gd name="connsiteX11" fmla="*/ 91146 w 1204329"/>
                    <a:gd name="connsiteY11" fmla="*/ 241255 h 493047"/>
                    <a:gd name="connsiteX12" fmla="*/ 170659 w 1204329"/>
                    <a:gd name="connsiteY12" fmla="*/ 201499 h 493047"/>
                    <a:gd name="connsiteX13" fmla="*/ 250172 w 1204329"/>
                    <a:gd name="connsiteY13" fmla="*/ 135238 h 493047"/>
                    <a:gd name="connsiteX14" fmla="*/ 276677 w 1204329"/>
                    <a:gd name="connsiteY14" fmla="*/ 108734 h 493047"/>
                    <a:gd name="connsiteX15" fmla="*/ 329685 w 1204329"/>
                    <a:gd name="connsiteY15" fmla="*/ 82229 h 493047"/>
                    <a:gd name="connsiteX16" fmla="*/ 409198 w 1204329"/>
                    <a:gd name="connsiteY16" fmla="*/ 42473 h 493047"/>
                    <a:gd name="connsiteX17" fmla="*/ 448955 w 1204329"/>
                    <a:gd name="connsiteY17" fmla="*/ 15968 h 493047"/>
                    <a:gd name="connsiteX18" fmla="*/ 806764 w 1204329"/>
                    <a:gd name="connsiteY18" fmla="*/ 15968 h 493047"/>
                    <a:gd name="connsiteX19" fmla="*/ 926033 w 1204329"/>
                    <a:gd name="connsiteY19" fmla="*/ 42473 h 493047"/>
                    <a:gd name="connsiteX20" fmla="*/ 1005546 w 1204329"/>
                    <a:gd name="connsiteY20" fmla="*/ 68977 h 493047"/>
                    <a:gd name="connsiteX21" fmla="*/ 1045303 w 1204329"/>
                    <a:gd name="connsiteY21" fmla="*/ 95481 h 493047"/>
                    <a:gd name="connsiteX22" fmla="*/ 1071807 w 1204329"/>
                    <a:gd name="connsiteY22" fmla="*/ 121986 h 493047"/>
                    <a:gd name="connsiteX23" fmla="*/ 1111564 w 1204329"/>
                    <a:gd name="connsiteY23" fmla="*/ 135238 h 493047"/>
                    <a:gd name="connsiteX24" fmla="*/ 1151320 w 1204329"/>
                    <a:gd name="connsiteY24" fmla="*/ 161742 h 493047"/>
                    <a:gd name="connsiteX25" fmla="*/ 1204329 w 1204329"/>
                    <a:gd name="connsiteY25" fmla="*/ 228003 h 493047"/>
                    <a:gd name="connsiteX26" fmla="*/ 1191077 w 1204329"/>
                    <a:gd name="connsiteY26" fmla="*/ 320768 h 493047"/>
                    <a:gd name="connsiteX27" fmla="*/ 1164572 w 1204329"/>
                    <a:gd name="connsiteY27" fmla="*/ 347273 h 493047"/>
                    <a:gd name="connsiteX28" fmla="*/ 1098311 w 1204329"/>
                    <a:gd name="connsiteY28" fmla="*/ 334021 h 493047"/>
                    <a:gd name="connsiteX29" fmla="*/ 1018798 w 1204329"/>
                    <a:gd name="connsiteY29" fmla="*/ 307516 h 493047"/>
                    <a:gd name="connsiteX30" fmla="*/ 979042 w 1204329"/>
                    <a:gd name="connsiteY30" fmla="*/ 281012 h 493047"/>
                    <a:gd name="connsiteX31" fmla="*/ 939285 w 1204329"/>
                    <a:gd name="connsiteY31" fmla="*/ 267760 h 493047"/>
                    <a:gd name="connsiteX32" fmla="*/ 912781 w 1204329"/>
                    <a:gd name="connsiteY32" fmla="*/ 241255 h 493047"/>
                    <a:gd name="connsiteX33" fmla="*/ 873024 w 1204329"/>
                    <a:gd name="connsiteY33" fmla="*/ 228003 h 493047"/>
                    <a:gd name="connsiteX34" fmla="*/ 727250 w 1204329"/>
                    <a:gd name="connsiteY34" fmla="*/ 201499 h 493047"/>
                    <a:gd name="connsiteX35" fmla="*/ 674242 w 1204329"/>
                    <a:gd name="connsiteY35" fmla="*/ 188247 h 493047"/>
                    <a:gd name="connsiteX36" fmla="*/ 581477 w 1204329"/>
                    <a:gd name="connsiteY36" fmla="*/ 201499 h 493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1204329" h="493047">
                      <a:moveTo>
                        <a:pt x="700746" y="188247"/>
                      </a:moveTo>
                      <a:cubicBezTo>
                        <a:pt x="643320" y="192664"/>
                        <a:pt x="585359" y="192516"/>
                        <a:pt x="528468" y="201499"/>
                      </a:cubicBezTo>
                      <a:cubicBezTo>
                        <a:pt x="500872" y="205856"/>
                        <a:pt x="448955" y="228003"/>
                        <a:pt x="448955" y="228003"/>
                      </a:cubicBezTo>
                      <a:cubicBezTo>
                        <a:pt x="422451" y="245673"/>
                        <a:pt x="391967" y="258488"/>
                        <a:pt x="369442" y="281012"/>
                      </a:cubicBezTo>
                      <a:cubicBezTo>
                        <a:pt x="331675" y="318778"/>
                        <a:pt x="353333" y="300585"/>
                        <a:pt x="303181" y="334021"/>
                      </a:cubicBezTo>
                      <a:cubicBezTo>
                        <a:pt x="257744" y="402177"/>
                        <a:pt x="300028" y="349795"/>
                        <a:pt x="236920" y="400281"/>
                      </a:cubicBezTo>
                      <a:cubicBezTo>
                        <a:pt x="184944" y="441862"/>
                        <a:pt x="239704" y="417023"/>
                        <a:pt x="170659" y="440038"/>
                      </a:cubicBezTo>
                      <a:cubicBezTo>
                        <a:pt x="157407" y="448873"/>
                        <a:pt x="145457" y="460073"/>
                        <a:pt x="130903" y="466542"/>
                      </a:cubicBezTo>
                      <a:cubicBezTo>
                        <a:pt x="105373" y="477889"/>
                        <a:pt x="51390" y="493047"/>
                        <a:pt x="51390" y="493047"/>
                      </a:cubicBezTo>
                      <a:cubicBezTo>
                        <a:pt x="-28123" y="466541"/>
                        <a:pt x="2744" y="491194"/>
                        <a:pt x="24885" y="347273"/>
                      </a:cubicBezTo>
                      <a:cubicBezTo>
                        <a:pt x="32557" y="297406"/>
                        <a:pt x="36784" y="315834"/>
                        <a:pt x="64642" y="281012"/>
                      </a:cubicBezTo>
                      <a:cubicBezTo>
                        <a:pt x="74592" y="268575"/>
                        <a:pt x="79884" y="252517"/>
                        <a:pt x="91146" y="241255"/>
                      </a:cubicBezTo>
                      <a:cubicBezTo>
                        <a:pt x="116835" y="215566"/>
                        <a:pt x="138325" y="212277"/>
                        <a:pt x="170659" y="201499"/>
                      </a:cubicBezTo>
                      <a:cubicBezTo>
                        <a:pt x="253702" y="90775"/>
                        <a:pt x="167387" y="184908"/>
                        <a:pt x="250172" y="135238"/>
                      </a:cubicBezTo>
                      <a:cubicBezTo>
                        <a:pt x="260886" y="128810"/>
                        <a:pt x="266281" y="115665"/>
                        <a:pt x="276677" y="108734"/>
                      </a:cubicBezTo>
                      <a:cubicBezTo>
                        <a:pt x="293114" y="97776"/>
                        <a:pt x="312533" y="92030"/>
                        <a:pt x="329685" y="82229"/>
                      </a:cubicBezTo>
                      <a:cubicBezTo>
                        <a:pt x="401612" y="41128"/>
                        <a:pt x="336312" y="66768"/>
                        <a:pt x="409198" y="42473"/>
                      </a:cubicBezTo>
                      <a:cubicBezTo>
                        <a:pt x="422450" y="33638"/>
                        <a:pt x="434042" y="21561"/>
                        <a:pt x="448955" y="15968"/>
                      </a:cubicBezTo>
                      <a:cubicBezTo>
                        <a:pt x="543325" y="-19421"/>
                        <a:pt x="783320" y="14902"/>
                        <a:pt x="806764" y="15968"/>
                      </a:cubicBezTo>
                      <a:cubicBezTo>
                        <a:pt x="844585" y="23533"/>
                        <a:pt x="888610" y="31246"/>
                        <a:pt x="926033" y="42473"/>
                      </a:cubicBezTo>
                      <a:cubicBezTo>
                        <a:pt x="952793" y="50501"/>
                        <a:pt x="982300" y="53480"/>
                        <a:pt x="1005546" y="68977"/>
                      </a:cubicBezTo>
                      <a:cubicBezTo>
                        <a:pt x="1018798" y="77812"/>
                        <a:pt x="1032866" y="85531"/>
                        <a:pt x="1045303" y="95481"/>
                      </a:cubicBezTo>
                      <a:cubicBezTo>
                        <a:pt x="1055059" y="103286"/>
                        <a:pt x="1061093" y="115558"/>
                        <a:pt x="1071807" y="121986"/>
                      </a:cubicBezTo>
                      <a:cubicBezTo>
                        <a:pt x="1083785" y="129173"/>
                        <a:pt x="1098312" y="130821"/>
                        <a:pt x="1111564" y="135238"/>
                      </a:cubicBezTo>
                      <a:cubicBezTo>
                        <a:pt x="1124816" y="144073"/>
                        <a:pt x="1138883" y="151792"/>
                        <a:pt x="1151320" y="161742"/>
                      </a:cubicBezTo>
                      <a:cubicBezTo>
                        <a:pt x="1178293" y="183321"/>
                        <a:pt x="1184651" y="198487"/>
                        <a:pt x="1204329" y="228003"/>
                      </a:cubicBezTo>
                      <a:cubicBezTo>
                        <a:pt x="1199912" y="258925"/>
                        <a:pt x="1200955" y="291135"/>
                        <a:pt x="1191077" y="320768"/>
                      </a:cubicBezTo>
                      <a:cubicBezTo>
                        <a:pt x="1187126" y="332621"/>
                        <a:pt x="1176941" y="345506"/>
                        <a:pt x="1164572" y="347273"/>
                      </a:cubicBezTo>
                      <a:cubicBezTo>
                        <a:pt x="1142274" y="350459"/>
                        <a:pt x="1120042" y="339948"/>
                        <a:pt x="1098311" y="334021"/>
                      </a:cubicBezTo>
                      <a:cubicBezTo>
                        <a:pt x="1071357" y="326670"/>
                        <a:pt x="1018798" y="307516"/>
                        <a:pt x="1018798" y="307516"/>
                      </a:cubicBezTo>
                      <a:cubicBezTo>
                        <a:pt x="1005546" y="298681"/>
                        <a:pt x="993288" y="288135"/>
                        <a:pt x="979042" y="281012"/>
                      </a:cubicBezTo>
                      <a:cubicBezTo>
                        <a:pt x="966548" y="274765"/>
                        <a:pt x="951263" y="274947"/>
                        <a:pt x="939285" y="267760"/>
                      </a:cubicBezTo>
                      <a:cubicBezTo>
                        <a:pt x="928571" y="261332"/>
                        <a:pt x="923495" y="247683"/>
                        <a:pt x="912781" y="241255"/>
                      </a:cubicBezTo>
                      <a:cubicBezTo>
                        <a:pt x="900803" y="234068"/>
                        <a:pt x="886456" y="231841"/>
                        <a:pt x="873024" y="228003"/>
                      </a:cubicBezTo>
                      <a:cubicBezTo>
                        <a:pt x="794122" y="205460"/>
                        <a:pt x="830484" y="220269"/>
                        <a:pt x="727250" y="201499"/>
                      </a:cubicBezTo>
                      <a:cubicBezTo>
                        <a:pt x="709331" y="198241"/>
                        <a:pt x="691911" y="192664"/>
                        <a:pt x="674242" y="188247"/>
                      </a:cubicBezTo>
                      <a:cubicBezTo>
                        <a:pt x="590372" y="202225"/>
                        <a:pt x="621599" y="201499"/>
                        <a:pt x="581477" y="201499"/>
                      </a:cubicBezTo>
                    </a:path>
                  </a:pathLst>
                </a:custGeom>
                <a:solidFill>
                  <a:srgbClr val="FF66F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</p:grpSp>
          <p:sp>
            <p:nvSpPr>
              <p:cNvPr id="905" name="正方形/長方形 904"/>
              <p:cNvSpPr/>
              <p:nvPr/>
            </p:nvSpPr>
            <p:spPr>
              <a:xfrm>
                <a:off x="3211081" y="1525873"/>
                <a:ext cx="3110384" cy="1353091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ja-JP" altLang="en-US" sz="2000" b="0" cap="none" spc="0" dirty="0" smtClean="0">
                    <a:ln w="18415" cmpd="sng">
                      <a:solidFill>
                        <a:sysClr val="windowText" lastClr="000000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</a:rPr>
                  <a:t>もんだい</a:t>
                </a:r>
                <a:endParaRPr lang="ja-JP" altLang="en-US" sz="2000" b="0" cap="none" spc="0" dirty="0">
                  <a:ln w="18415" cmpd="sng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799" name="グループ化 798"/>
            <p:cNvGrpSpPr/>
            <p:nvPr/>
          </p:nvGrpSpPr>
          <p:grpSpPr>
            <a:xfrm>
              <a:off x="3777815" y="3426016"/>
              <a:ext cx="1455374" cy="1384722"/>
              <a:chOff x="2744777" y="1484784"/>
              <a:chExt cx="4050390" cy="4682851"/>
            </a:xfrm>
          </p:grpSpPr>
          <p:grpSp>
            <p:nvGrpSpPr>
              <p:cNvPr id="891" name="グループ化 890"/>
              <p:cNvGrpSpPr/>
              <p:nvPr/>
            </p:nvGrpSpPr>
            <p:grpSpPr>
              <a:xfrm>
                <a:off x="2744777" y="1484784"/>
                <a:ext cx="4050390" cy="4682851"/>
                <a:chOff x="2668961" y="1844824"/>
                <a:chExt cx="4050390" cy="4682851"/>
              </a:xfrm>
            </p:grpSpPr>
            <p:sp>
              <p:nvSpPr>
                <p:cNvPr id="896" name="フリーフォーム 895"/>
                <p:cNvSpPr/>
                <p:nvPr/>
              </p:nvSpPr>
              <p:spPr>
                <a:xfrm>
                  <a:off x="2668961" y="1844824"/>
                  <a:ext cx="4050390" cy="4682851"/>
                </a:xfrm>
                <a:custGeom>
                  <a:avLst/>
                  <a:gdLst>
                    <a:gd name="connsiteX0" fmla="*/ 1277497 w 4050390"/>
                    <a:gd name="connsiteY0" fmla="*/ 35515 h 4334120"/>
                    <a:gd name="connsiteX1" fmla="*/ 747410 w 4050390"/>
                    <a:gd name="connsiteY1" fmla="*/ 287306 h 4334120"/>
                    <a:gd name="connsiteX2" fmla="*/ 349845 w 4050390"/>
                    <a:gd name="connsiteY2" fmla="*/ 936663 h 4334120"/>
                    <a:gd name="connsiteX3" fmla="*/ 190819 w 4050390"/>
                    <a:gd name="connsiteY3" fmla="*/ 2672698 h 4334120"/>
                    <a:gd name="connsiteX4" fmla="*/ 204071 w 4050390"/>
                    <a:gd name="connsiteY4" fmla="*/ 4209950 h 4334120"/>
                    <a:gd name="connsiteX5" fmla="*/ 270332 w 4050390"/>
                    <a:gd name="connsiteY5" fmla="*/ 4249706 h 4334120"/>
                    <a:gd name="connsiteX6" fmla="*/ 3649637 w 4050390"/>
                    <a:gd name="connsiteY6" fmla="*/ 4302715 h 4334120"/>
                    <a:gd name="connsiteX7" fmla="*/ 4020697 w 4050390"/>
                    <a:gd name="connsiteY7" fmla="*/ 4249706 h 4334120"/>
                    <a:gd name="connsiteX8" fmla="*/ 3967689 w 4050390"/>
                    <a:gd name="connsiteY8" fmla="*/ 4156941 h 4334120"/>
                    <a:gd name="connsiteX9" fmla="*/ 3914680 w 4050390"/>
                    <a:gd name="connsiteY9" fmla="*/ 2526924 h 4334120"/>
                    <a:gd name="connsiteX10" fmla="*/ 3768906 w 4050390"/>
                    <a:gd name="connsiteY10" fmla="*/ 578854 h 4334120"/>
                    <a:gd name="connsiteX11" fmla="*/ 2152141 w 4050390"/>
                    <a:gd name="connsiteY11" fmla="*/ 22263 h 4334120"/>
                    <a:gd name="connsiteX12" fmla="*/ 1065463 w 4050390"/>
                    <a:gd name="connsiteY12" fmla="*/ 101776 h 4334120"/>
                    <a:gd name="connsiteX13" fmla="*/ 1065463 w 4050390"/>
                    <a:gd name="connsiteY13" fmla="*/ 101776 h 43341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4050390" h="4334120">
                      <a:moveTo>
                        <a:pt x="1277497" y="35515"/>
                      </a:moveTo>
                      <a:cubicBezTo>
                        <a:pt x="1089758" y="86315"/>
                        <a:pt x="902019" y="137115"/>
                        <a:pt x="747410" y="287306"/>
                      </a:cubicBezTo>
                      <a:cubicBezTo>
                        <a:pt x="592801" y="437497"/>
                        <a:pt x="442610" y="539098"/>
                        <a:pt x="349845" y="936663"/>
                      </a:cubicBezTo>
                      <a:cubicBezTo>
                        <a:pt x="257080" y="1334228"/>
                        <a:pt x="215115" y="2127150"/>
                        <a:pt x="190819" y="2672698"/>
                      </a:cubicBezTo>
                      <a:cubicBezTo>
                        <a:pt x="166523" y="3218246"/>
                        <a:pt x="190819" y="3947115"/>
                        <a:pt x="204071" y="4209950"/>
                      </a:cubicBezTo>
                      <a:cubicBezTo>
                        <a:pt x="217323" y="4472785"/>
                        <a:pt x="-303929" y="4234245"/>
                        <a:pt x="270332" y="4249706"/>
                      </a:cubicBezTo>
                      <a:cubicBezTo>
                        <a:pt x="844593" y="4265167"/>
                        <a:pt x="3024576" y="4302715"/>
                        <a:pt x="3649637" y="4302715"/>
                      </a:cubicBezTo>
                      <a:cubicBezTo>
                        <a:pt x="4274698" y="4302715"/>
                        <a:pt x="3967688" y="4274002"/>
                        <a:pt x="4020697" y="4249706"/>
                      </a:cubicBezTo>
                      <a:cubicBezTo>
                        <a:pt x="4073706" y="4225410"/>
                        <a:pt x="3985359" y="4444071"/>
                        <a:pt x="3967689" y="4156941"/>
                      </a:cubicBezTo>
                      <a:cubicBezTo>
                        <a:pt x="3950020" y="3869811"/>
                        <a:pt x="3947811" y="3123272"/>
                        <a:pt x="3914680" y="2526924"/>
                      </a:cubicBezTo>
                      <a:cubicBezTo>
                        <a:pt x="3881550" y="1930576"/>
                        <a:pt x="4062663" y="996298"/>
                        <a:pt x="3768906" y="578854"/>
                      </a:cubicBezTo>
                      <a:cubicBezTo>
                        <a:pt x="3475150" y="161411"/>
                        <a:pt x="2602715" y="101776"/>
                        <a:pt x="2152141" y="22263"/>
                      </a:cubicBezTo>
                      <a:cubicBezTo>
                        <a:pt x="1701567" y="-57250"/>
                        <a:pt x="1065463" y="101776"/>
                        <a:pt x="1065463" y="101776"/>
                      </a:cubicBezTo>
                      <a:lnTo>
                        <a:pt x="1065463" y="101776"/>
                      </a:lnTo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897" name="円/楕円 896"/>
                <p:cNvSpPr/>
                <p:nvPr/>
              </p:nvSpPr>
              <p:spPr>
                <a:xfrm>
                  <a:off x="3539968" y="2708920"/>
                  <a:ext cx="864096" cy="864096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898" name="弦 897"/>
                <p:cNvSpPr/>
                <p:nvPr/>
              </p:nvSpPr>
              <p:spPr>
                <a:xfrm rot="17413514">
                  <a:off x="3511875" y="2740803"/>
                  <a:ext cx="863204" cy="848977"/>
                </a:xfrm>
                <a:prstGeom prst="chord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899" name="円/楕円 898"/>
                <p:cNvSpPr/>
                <p:nvPr/>
              </p:nvSpPr>
              <p:spPr>
                <a:xfrm>
                  <a:off x="4913988" y="2708920"/>
                  <a:ext cx="864096" cy="864096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900" name="弦 899"/>
                <p:cNvSpPr/>
                <p:nvPr/>
              </p:nvSpPr>
              <p:spPr>
                <a:xfrm rot="17413514">
                  <a:off x="4885895" y="2740803"/>
                  <a:ext cx="863204" cy="848977"/>
                </a:xfrm>
                <a:prstGeom prst="chord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901" name="円/楕円 900"/>
                <p:cNvSpPr/>
                <p:nvPr/>
              </p:nvSpPr>
              <p:spPr>
                <a:xfrm>
                  <a:off x="3779912" y="2996952"/>
                  <a:ext cx="360040" cy="28803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902" name="円/楕円 901"/>
                <p:cNvSpPr/>
                <p:nvPr/>
              </p:nvSpPr>
              <p:spPr>
                <a:xfrm>
                  <a:off x="5137477" y="3021275"/>
                  <a:ext cx="360040" cy="28803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</p:grpSp>
          <p:grpSp>
            <p:nvGrpSpPr>
              <p:cNvPr id="892" name="グループ化 891"/>
              <p:cNvGrpSpPr/>
              <p:nvPr/>
            </p:nvGrpSpPr>
            <p:grpSpPr>
              <a:xfrm>
                <a:off x="4333282" y="3948385"/>
                <a:ext cx="880011" cy="701173"/>
                <a:chOff x="4109793" y="3844323"/>
                <a:chExt cx="1216771" cy="701173"/>
              </a:xfrm>
            </p:grpSpPr>
            <p:sp>
              <p:nvSpPr>
                <p:cNvPr id="894" name="フリーフォーム 893"/>
                <p:cNvSpPr/>
                <p:nvPr/>
              </p:nvSpPr>
              <p:spPr>
                <a:xfrm>
                  <a:off x="4109793" y="4052449"/>
                  <a:ext cx="1204329" cy="493047"/>
                </a:xfrm>
                <a:custGeom>
                  <a:avLst/>
                  <a:gdLst>
                    <a:gd name="connsiteX0" fmla="*/ 700746 w 1204329"/>
                    <a:gd name="connsiteY0" fmla="*/ 188247 h 493047"/>
                    <a:gd name="connsiteX1" fmla="*/ 528468 w 1204329"/>
                    <a:gd name="connsiteY1" fmla="*/ 201499 h 493047"/>
                    <a:gd name="connsiteX2" fmla="*/ 448955 w 1204329"/>
                    <a:gd name="connsiteY2" fmla="*/ 228003 h 493047"/>
                    <a:gd name="connsiteX3" fmla="*/ 369442 w 1204329"/>
                    <a:gd name="connsiteY3" fmla="*/ 281012 h 493047"/>
                    <a:gd name="connsiteX4" fmla="*/ 303181 w 1204329"/>
                    <a:gd name="connsiteY4" fmla="*/ 334021 h 493047"/>
                    <a:gd name="connsiteX5" fmla="*/ 236920 w 1204329"/>
                    <a:gd name="connsiteY5" fmla="*/ 400281 h 493047"/>
                    <a:gd name="connsiteX6" fmla="*/ 170659 w 1204329"/>
                    <a:gd name="connsiteY6" fmla="*/ 440038 h 493047"/>
                    <a:gd name="connsiteX7" fmla="*/ 130903 w 1204329"/>
                    <a:gd name="connsiteY7" fmla="*/ 466542 h 493047"/>
                    <a:gd name="connsiteX8" fmla="*/ 51390 w 1204329"/>
                    <a:gd name="connsiteY8" fmla="*/ 493047 h 493047"/>
                    <a:gd name="connsiteX9" fmla="*/ 24885 w 1204329"/>
                    <a:gd name="connsiteY9" fmla="*/ 347273 h 493047"/>
                    <a:gd name="connsiteX10" fmla="*/ 64642 w 1204329"/>
                    <a:gd name="connsiteY10" fmla="*/ 281012 h 493047"/>
                    <a:gd name="connsiteX11" fmla="*/ 91146 w 1204329"/>
                    <a:gd name="connsiteY11" fmla="*/ 241255 h 493047"/>
                    <a:gd name="connsiteX12" fmla="*/ 170659 w 1204329"/>
                    <a:gd name="connsiteY12" fmla="*/ 201499 h 493047"/>
                    <a:gd name="connsiteX13" fmla="*/ 250172 w 1204329"/>
                    <a:gd name="connsiteY13" fmla="*/ 135238 h 493047"/>
                    <a:gd name="connsiteX14" fmla="*/ 276677 w 1204329"/>
                    <a:gd name="connsiteY14" fmla="*/ 108734 h 493047"/>
                    <a:gd name="connsiteX15" fmla="*/ 329685 w 1204329"/>
                    <a:gd name="connsiteY15" fmla="*/ 82229 h 493047"/>
                    <a:gd name="connsiteX16" fmla="*/ 409198 w 1204329"/>
                    <a:gd name="connsiteY16" fmla="*/ 42473 h 493047"/>
                    <a:gd name="connsiteX17" fmla="*/ 448955 w 1204329"/>
                    <a:gd name="connsiteY17" fmla="*/ 15968 h 493047"/>
                    <a:gd name="connsiteX18" fmla="*/ 806764 w 1204329"/>
                    <a:gd name="connsiteY18" fmla="*/ 15968 h 493047"/>
                    <a:gd name="connsiteX19" fmla="*/ 926033 w 1204329"/>
                    <a:gd name="connsiteY19" fmla="*/ 42473 h 493047"/>
                    <a:gd name="connsiteX20" fmla="*/ 1005546 w 1204329"/>
                    <a:gd name="connsiteY20" fmla="*/ 68977 h 493047"/>
                    <a:gd name="connsiteX21" fmla="*/ 1045303 w 1204329"/>
                    <a:gd name="connsiteY21" fmla="*/ 95481 h 493047"/>
                    <a:gd name="connsiteX22" fmla="*/ 1071807 w 1204329"/>
                    <a:gd name="connsiteY22" fmla="*/ 121986 h 493047"/>
                    <a:gd name="connsiteX23" fmla="*/ 1111564 w 1204329"/>
                    <a:gd name="connsiteY23" fmla="*/ 135238 h 493047"/>
                    <a:gd name="connsiteX24" fmla="*/ 1151320 w 1204329"/>
                    <a:gd name="connsiteY24" fmla="*/ 161742 h 493047"/>
                    <a:gd name="connsiteX25" fmla="*/ 1204329 w 1204329"/>
                    <a:gd name="connsiteY25" fmla="*/ 228003 h 493047"/>
                    <a:gd name="connsiteX26" fmla="*/ 1191077 w 1204329"/>
                    <a:gd name="connsiteY26" fmla="*/ 320768 h 493047"/>
                    <a:gd name="connsiteX27" fmla="*/ 1164572 w 1204329"/>
                    <a:gd name="connsiteY27" fmla="*/ 347273 h 493047"/>
                    <a:gd name="connsiteX28" fmla="*/ 1098311 w 1204329"/>
                    <a:gd name="connsiteY28" fmla="*/ 334021 h 493047"/>
                    <a:gd name="connsiteX29" fmla="*/ 1018798 w 1204329"/>
                    <a:gd name="connsiteY29" fmla="*/ 307516 h 493047"/>
                    <a:gd name="connsiteX30" fmla="*/ 979042 w 1204329"/>
                    <a:gd name="connsiteY30" fmla="*/ 281012 h 493047"/>
                    <a:gd name="connsiteX31" fmla="*/ 939285 w 1204329"/>
                    <a:gd name="connsiteY31" fmla="*/ 267760 h 493047"/>
                    <a:gd name="connsiteX32" fmla="*/ 912781 w 1204329"/>
                    <a:gd name="connsiteY32" fmla="*/ 241255 h 493047"/>
                    <a:gd name="connsiteX33" fmla="*/ 873024 w 1204329"/>
                    <a:gd name="connsiteY33" fmla="*/ 228003 h 493047"/>
                    <a:gd name="connsiteX34" fmla="*/ 727250 w 1204329"/>
                    <a:gd name="connsiteY34" fmla="*/ 201499 h 493047"/>
                    <a:gd name="connsiteX35" fmla="*/ 674242 w 1204329"/>
                    <a:gd name="connsiteY35" fmla="*/ 188247 h 493047"/>
                    <a:gd name="connsiteX36" fmla="*/ 581477 w 1204329"/>
                    <a:gd name="connsiteY36" fmla="*/ 201499 h 493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1204329" h="493047">
                      <a:moveTo>
                        <a:pt x="700746" y="188247"/>
                      </a:moveTo>
                      <a:cubicBezTo>
                        <a:pt x="643320" y="192664"/>
                        <a:pt x="585359" y="192516"/>
                        <a:pt x="528468" y="201499"/>
                      </a:cubicBezTo>
                      <a:cubicBezTo>
                        <a:pt x="500872" y="205856"/>
                        <a:pt x="448955" y="228003"/>
                        <a:pt x="448955" y="228003"/>
                      </a:cubicBezTo>
                      <a:cubicBezTo>
                        <a:pt x="422451" y="245673"/>
                        <a:pt x="391967" y="258488"/>
                        <a:pt x="369442" y="281012"/>
                      </a:cubicBezTo>
                      <a:cubicBezTo>
                        <a:pt x="331675" y="318778"/>
                        <a:pt x="353333" y="300585"/>
                        <a:pt x="303181" y="334021"/>
                      </a:cubicBezTo>
                      <a:cubicBezTo>
                        <a:pt x="257744" y="402177"/>
                        <a:pt x="300028" y="349795"/>
                        <a:pt x="236920" y="400281"/>
                      </a:cubicBezTo>
                      <a:cubicBezTo>
                        <a:pt x="184944" y="441862"/>
                        <a:pt x="239704" y="417023"/>
                        <a:pt x="170659" y="440038"/>
                      </a:cubicBezTo>
                      <a:cubicBezTo>
                        <a:pt x="157407" y="448873"/>
                        <a:pt x="145457" y="460073"/>
                        <a:pt x="130903" y="466542"/>
                      </a:cubicBezTo>
                      <a:cubicBezTo>
                        <a:pt x="105373" y="477889"/>
                        <a:pt x="51390" y="493047"/>
                        <a:pt x="51390" y="493047"/>
                      </a:cubicBezTo>
                      <a:cubicBezTo>
                        <a:pt x="-28123" y="466541"/>
                        <a:pt x="2744" y="491194"/>
                        <a:pt x="24885" y="347273"/>
                      </a:cubicBezTo>
                      <a:cubicBezTo>
                        <a:pt x="32557" y="297406"/>
                        <a:pt x="36784" y="315834"/>
                        <a:pt x="64642" y="281012"/>
                      </a:cubicBezTo>
                      <a:cubicBezTo>
                        <a:pt x="74592" y="268575"/>
                        <a:pt x="79884" y="252517"/>
                        <a:pt x="91146" y="241255"/>
                      </a:cubicBezTo>
                      <a:cubicBezTo>
                        <a:pt x="116835" y="215566"/>
                        <a:pt x="138325" y="212277"/>
                        <a:pt x="170659" y="201499"/>
                      </a:cubicBezTo>
                      <a:cubicBezTo>
                        <a:pt x="253702" y="90775"/>
                        <a:pt x="167387" y="184908"/>
                        <a:pt x="250172" y="135238"/>
                      </a:cubicBezTo>
                      <a:cubicBezTo>
                        <a:pt x="260886" y="128810"/>
                        <a:pt x="266281" y="115665"/>
                        <a:pt x="276677" y="108734"/>
                      </a:cubicBezTo>
                      <a:cubicBezTo>
                        <a:pt x="293114" y="97776"/>
                        <a:pt x="312533" y="92030"/>
                        <a:pt x="329685" y="82229"/>
                      </a:cubicBezTo>
                      <a:cubicBezTo>
                        <a:pt x="401612" y="41128"/>
                        <a:pt x="336312" y="66768"/>
                        <a:pt x="409198" y="42473"/>
                      </a:cubicBezTo>
                      <a:cubicBezTo>
                        <a:pt x="422450" y="33638"/>
                        <a:pt x="434042" y="21561"/>
                        <a:pt x="448955" y="15968"/>
                      </a:cubicBezTo>
                      <a:cubicBezTo>
                        <a:pt x="543325" y="-19421"/>
                        <a:pt x="783320" y="14902"/>
                        <a:pt x="806764" y="15968"/>
                      </a:cubicBezTo>
                      <a:cubicBezTo>
                        <a:pt x="844585" y="23533"/>
                        <a:pt x="888610" y="31246"/>
                        <a:pt x="926033" y="42473"/>
                      </a:cubicBezTo>
                      <a:cubicBezTo>
                        <a:pt x="952793" y="50501"/>
                        <a:pt x="982300" y="53480"/>
                        <a:pt x="1005546" y="68977"/>
                      </a:cubicBezTo>
                      <a:cubicBezTo>
                        <a:pt x="1018798" y="77812"/>
                        <a:pt x="1032866" y="85531"/>
                        <a:pt x="1045303" y="95481"/>
                      </a:cubicBezTo>
                      <a:cubicBezTo>
                        <a:pt x="1055059" y="103286"/>
                        <a:pt x="1061093" y="115558"/>
                        <a:pt x="1071807" y="121986"/>
                      </a:cubicBezTo>
                      <a:cubicBezTo>
                        <a:pt x="1083785" y="129173"/>
                        <a:pt x="1098312" y="130821"/>
                        <a:pt x="1111564" y="135238"/>
                      </a:cubicBezTo>
                      <a:cubicBezTo>
                        <a:pt x="1124816" y="144073"/>
                        <a:pt x="1138883" y="151792"/>
                        <a:pt x="1151320" y="161742"/>
                      </a:cubicBezTo>
                      <a:cubicBezTo>
                        <a:pt x="1178293" y="183321"/>
                        <a:pt x="1184651" y="198487"/>
                        <a:pt x="1204329" y="228003"/>
                      </a:cubicBezTo>
                      <a:cubicBezTo>
                        <a:pt x="1199912" y="258925"/>
                        <a:pt x="1200955" y="291135"/>
                        <a:pt x="1191077" y="320768"/>
                      </a:cubicBezTo>
                      <a:cubicBezTo>
                        <a:pt x="1187126" y="332621"/>
                        <a:pt x="1176941" y="345506"/>
                        <a:pt x="1164572" y="347273"/>
                      </a:cubicBezTo>
                      <a:cubicBezTo>
                        <a:pt x="1142274" y="350459"/>
                        <a:pt x="1120042" y="339948"/>
                        <a:pt x="1098311" y="334021"/>
                      </a:cubicBezTo>
                      <a:cubicBezTo>
                        <a:pt x="1071357" y="326670"/>
                        <a:pt x="1018798" y="307516"/>
                        <a:pt x="1018798" y="307516"/>
                      </a:cubicBezTo>
                      <a:cubicBezTo>
                        <a:pt x="1005546" y="298681"/>
                        <a:pt x="993288" y="288135"/>
                        <a:pt x="979042" y="281012"/>
                      </a:cubicBezTo>
                      <a:cubicBezTo>
                        <a:pt x="966548" y="274765"/>
                        <a:pt x="951263" y="274947"/>
                        <a:pt x="939285" y="267760"/>
                      </a:cubicBezTo>
                      <a:cubicBezTo>
                        <a:pt x="928571" y="261332"/>
                        <a:pt x="923495" y="247683"/>
                        <a:pt x="912781" y="241255"/>
                      </a:cubicBezTo>
                      <a:cubicBezTo>
                        <a:pt x="900803" y="234068"/>
                        <a:pt x="886456" y="231841"/>
                        <a:pt x="873024" y="228003"/>
                      </a:cubicBezTo>
                      <a:cubicBezTo>
                        <a:pt x="794122" y="205460"/>
                        <a:pt x="830484" y="220269"/>
                        <a:pt x="727250" y="201499"/>
                      </a:cubicBezTo>
                      <a:cubicBezTo>
                        <a:pt x="709331" y="198241"/>
                        <a:pt x="691911" y="192664"/>
                        <a:pt x="674242" y="188247"/>
                      </a:cubicBezTo>
                      <a:cubicBezTo>
                        <a:pt x="590372" y="202225"/>
                        <a:pt x="621599" y="201499"/>
                        <a:pt x="581477" y="201499"/>
                      </a:cubicBezTo>
                    </a:path>
                  </a:pathLst>
                </a:custGeom>
                <a:solidFill>
                  <a:srgbClr val="FF66F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895" name="フリーフォーム 894"/>
                <p:cNvSpPr/>
                <p:nvPr/>
              </p:nvSpPr>
              <p:spPr>
                <a:xfrm>
                  <a:off x="4122235" y="3844323"/>
                  <a:ext cx="1204329" cy="493047"/>
                </a:xfrm>
                <a:custGeom>
                  <a:avLst/>
                  <a:gdLst>
                    <a:gd name="connsiteX0" fmla="*/ 700746 w 1204329"/>
                    <a:gd name="connsiteY0" fmla="*/ 188247 h 493047"/>
                    <a:gd name="connsiteX1" fmla="*/ 528468 w 1204329"/>
                    <a:gd name="connsiteY1" fmla="*/ 201499 h 493047"/>
                    <a:gd name="connsiteX2" fmla="*/ 448955 w 1204329"/>
                    <a:gd name="connsiteY2" fmla="*/ 228003 h 493047"/>
                    <a:gd name="connsiteX3" fmla="*/ 369442 w 1204329"/>
                    <a:gd name="connsiteY3" fmla="*/ 281012 h 493047"/>
                    <a:gd name="connsiteX4" fmla="*/ 303181 w 1204329"/>
                    <a:gd name="connsiteY4" fmla="*/ 334021 h 493047"/>
                    <a:gd name="connsiteX5" fmla="*/ 236920 w 1204329"/>
                    <a:gd name="connsiteY5" fmla="*/ 400281 h 493047"/>
                    <a:gd name="connsiteX6" fmla="*/ 170659 w 1204329"/>
                    <a:gd name="connsiteY6" fmla="*/ 440038 h 493047"/>
                    <a:gd name="connsiteX7" fmla="*/ 130903 w 1204329"/>
                    <a:gd name="connsiteY7" fmla="*/ 466542 h 493047"/>
                    <a:gd name="connsiteX8" fmla="*/ 51390 w 1204329"/>
                    <a:gd name="connsiteY8" fmla="*/ 493047 h 493047"/>
                    <a:gd name="connsiteX9" fmla="*/ 24885 w 1204329"/>
                    <a:gd name="connsiteY9" fmla="*/ 347273 h 493047"/>
                    <a:gd name="connsiteX10" fmla="*/ 64642 w 1204329"/>
                    <a:gd name="connsiteY10" fmla="*/ 281012 h 493047"/>
                    <a:gd name="connsiteX11" fmla="*/ 91146 w 1204329"/>
                    <a:gd name="connsiteY11" fmla="*/ 241255 h 493047"/>
                    <a:gd name="connsiteX12" fmla="*/ 170659 w 1204329"/>
                    <a:gd name="connsiteY12" fmla="*/ 201499 h 493047"/>
                    <a:gd name="connsiteX13" fmla="*/ 250172 w 1204329"/>
                    <a:gd name="connsiteY13" fmla="*/ 135238 h 493047"/>
                    <a:gd name="connsiteX14" fmla="*/ 276677 w 1204329"/>
                    <a:gd name="connsiteY14" fmla="*/ 108734 h 493047"/>
                    <a:gd name="connsiteX15" fmla="*/ 329685 w 1204329"/>
                    <a:gd name="connsiteY15" fmla="*/ 82229 h 493047"/>
                    <a:gd name="connsiteX16" fmla="*/ 409198 w 1204329"/>
                    <a:gd name="connsiteY16" fmla="*/ 42473 h 493047"/>
                    <a:gd name="connsiteX17" fmla="*/ 448955 w 1204329"/>
                    <a:gd name="connsiteY17" fmla="*/ 15968 h 493047"/>
                    <a:gd name="connsiteX18" fmla="*/ 806764 w 1204329"/>
                    <a:gd name="connsiteY18" fmla="*/ 15968 h 493047"/>
                    <a:gd name="connsiteX19" fmla="*/ 926033 w 1204329"/>
                    <a:gd name="connsiteY19" fmla="*/ 42473 h 493047"/>
                    <a:gd name="connsiteX20" fmla="*/ 1005546 w 1204329"/>
                    <a:gd name="connsiteY20" fmla="*/ 68977 h 493047"/>
                    <a:gd name="connsiteX21" fmla="*/ 1045303 w 1204329"/>
                    <a:gd name="connsiteY21" fmla="*/ 95481 h 493047"/>
                    <a:gd name="connsiteX22" fmla="*/ 1071807 w 1204329"/>
                    <a:gd name="connsiteY22" fmla="*/ 121986 h 493047"/>
                    <a:gd name="connsiteX23" fmla="*/ 1111564 w 1204329"/>
                    <a:gd name="connsiteY23" fmla="*/ 135238 h 493047"/>
                    <a:gd name="connsiteX24" fmla="*/ 1151320 w 1204329"/>
                    <a:gd name="connsiteY24" fmla="*/ 161742 h 493047"/>
                    <a:gd name="connsiteX25" fmla="*/ 1204329 w 1204329"/>
                    <a:gd name="connsiteY25" fmla="*/ 228003 h 493047"/>
                    <a:gd name="connsiteX26" fmla="*/ 1191077 w 1204329"/>
                    <a:gd name="connsiteY26" fmla="*/ 320768 h 493047"/>
                    <a:gd name="connsiteX27" fmla="*/ 1164572 w 1204329"/>
                    <a:gd name="connsiteY27" fmla="*/ 347273 h 493047"/>
                    <a:gd name="connsiteX28" fmla="*/ 1098311 w 1204329"/>
                    <a:gd name="connsiteY28" fmla="*/ 334021 h 493047"/>
                    <a:gd name="connsiteX29" fmla="*/ 1018798 w 1204329"/>
                    <a:gd name="connsiteY29" fmla="*/ 307516 h 493047"/>
                    <a:gd name="connsiteX30" fmla="*/ 979042 w 1204329"/>
                    <a:gd name="connsiteY30" fmla="*/ 281012 h 493047"/>
                    <a:gd name="connsiteX31" fmla="*/ 939285 w 1204329"/>
                    <a:gd name="connsiteY31" fmla="*/ 267760 h 493047"/>
                    <a:gd name="connsiteX32" fmla="*/ 912781 w 1204329"/>
                    <a:gd name="connsiteY32" fmla="*/ 241255 h 493047"/>
                    <a:gd name="connsiteX33" fmla="*/ 873024 w 1204329"/>
                    <a:gd name="connsiteY33" fmla="*/ 228003 h 493047"/>
                    <a:gd name="connsiteX34" fmla="*/ 727250 w 1204329"/>
                    <a:gd name="connsiteY34" fmla="*/ 201499 h 493047"/>
                    <a:gd name="connsiteX35" fmla="*/ 674242 w 1204329"/>
                    <a:gd name="connsiteY35" fmla="*/ 188247 h 493047"/>
                    <a:gd name="connsiteX36" fmla="*/ 581477 w 1204329"/>
                    <a:gd name="connsiteY36" fmla="*/ 201499 h 493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1204329" h="493047">
                      <a:moveTo>
                        <a:pt x="700746" y="188247"/>
                      </a:moveTo>
                      <a:cubicBezTo>
                        <a:pt x="643320" y="192664"/>
                        <a:pt x="585359" y="192516"/>
                        <a:pt x="528468" y="201499"/>
                      </a:cubicBezTo>
                      <a:cubicBezTo>
                        <a:pt x="500872" y="205856"/>
                        <a:pt x="448955" y="228003"/>
                        <a:pt x="448955" y="228003"/>
                      </a:cubicBezTo>
                      <a:cubicBezTo>
                        <a:pt x="422451" y="245673"/>
                        <a:pt x="391967" y="258488"/>
                        <a:pt x="369442" y="281012"/>
                      </a:cubicBezTo>
                      <a:cubicBezTo>
                        <a:pt x="331675" y="318778"/>
                        <a:pt x="353333" y="300585"/>
                        <a:pt x="303181" y="334021"/>
                      </a:cubicBezTo>
                      <a:cubicBezTo>
                        <a:pt x="257744" y="402177"/>
                        <a:pt x="300028" y="349795"/>
                        <a:pt x="236920" y="400281"/>
                      </a:cubicBezTo>
                      <a:cubicBezTo>
                        <a:pt x="184944" y="441862"/>
                        <a:pt x="239704" y="417023"/>
                        <a:pt x="170659" y="440038"/>
                      </a:cubicBezTo>
                      <a:cubicBezTo>
                        <a:pt x="157407" y="448873"/>
                        <a:pt x="145457" y="460073"/>
                        <a:pt x="130903" y="466542"/>
                      </a:cubicBezTo>
                      <a:cubicBezTo>
                        <a:pt x="105373" y="477889"/>
                        <a:pt x="51390" y="493047"/>
                        <a:pt x="51390" y="493047"/>
                      </a:cubicBezTo>
                      <a:cubicBezTo>
                        <a:pt x="-28123" y="466541"/>
                        <a:pt x="2744" y="491194"/>
                        <a:pt x="24885" y="347273"/>
                      </a:cubicBezTo>
                      <a:cubicBezTo>
                        <a:pt x="32557" y="297406"/>
                        <a:pt x="36784" y="315834"/>
                        <a:pt x="64642" y="281012"/>
                      </a:cubicBezTo>
                      <a:cubicBezTo>
                        <a:pt x="74592" y="268575"/>
                        <a:pt x="79884" y="252517"/>
                        <a:pt x="91146" y="241255"/>
                      </a:cubicBezTo>
                      <a:cubicBezTo>
                        <a:pt x="116835" y="215566"/>
                        <a:pt x="138325" y="212277"/>
                        <a:pt x="170659" y="201499"/>
                      </a:cubicBezTo>
                      <a:cubicBezTo>
                        <a:pt x="253702" y="90775"/>
                        <a:pt x="167387" y="184908"/>
                        <a:pt x="250172" y="135238"/>
                      </a:cubicBezTo>
                      <a:cubicBezTo>
                        <a:pt x="260886" y="128810"/>
                        <a:pt x="266281" y="115665"/>
                        <a:pt x="276677" y="108734"/>
                      </a:cubicBezTo>
                      <a:cubicBezTo>
                        <a:pt x="293114" y="97776"/>
                        <a:pt x="312533" y="92030"/>
                        <a:pt x="329685" y="82229"/>
                      </a:cubicBezTo>
                      <a:cubicBezTo>
                        <a:pt x="401612" y="41128"/>
                        <a:pt x="336312" y="66768"/>
                        <a:pt x="409198" y="42473"/>
                      </a:cubicBezTo>
                      <a:cubicBezTo>
                        <a:pt x="422450" y="33638"/>
                        <a:pt x="434042" y="21561"/>
                        <a:pt x="448955" y="15968"/>
                      </a:cubicBezTo>
                      <a:cubicBezTo>
                        <a:pt x="543325" y="-19421"/>
                        <a:pt x="783320" y="14902"/>
                        <a:pt x="806764" y="15968"/>
                      </a:cubicBezTo>
                      <a:cubicBezTo>
                        <a:pt x="844585" y="23533"/>
                        <a:pt x="888610" y="31246"/>
                        <a:pt x="926033" y="42473"/>
                      </a:cubicBezTo>
                      <a:cubicBezTo>
                        <a:pt x="952793" y="50501"/>
                        <a:pt x="982300" y="53480"/>
                        <a:pt x="1005546" y="68977"/>
                      </a:cubicBezTo>
                      <a:cubicBezTo>
                        <a:pt x="1018798" y="77812"/>
                        <a:pt x="1032866" y="85531"/>
                        <a:pt x="1045303" y="95481"/>
                      </a:cubicBezTo>
                      <a:cubicBezTo>
                        <a:pt x="1055059" y="103286"/>
                        <a:pt x="1061093" y="115558"/>
                        <a:pt x="1071807" y="121986"/>
                      </a:cubicBezTo>
                      <a:cubicBezTo>
                        <a:pt x="1083785" y="129173"/>
                        <a:pt x="1098312" y="130821"/>
                        <a:pt x="1111564" y="135238"/>
                      </a:cubicBezTo>
                      <a:cubicBezTo>
                        <a:pt x="1124816" y="144073"/>
                        <a:pt x="1138883" y="151792"/>
                        <a:pt x="1151320" y="161742"/>
                      </a:cubicBezTo>
                      <a:cubicBezTo>
                        <a:pt x="1178293" y="183321"/>
                        <a:pt x="1184651" y="198487"/>
                        <a:pt x="1204329" y="228003"/>
                      </a:cubicBezTo>
                      <a:cubicBezTo>
                        <a:pt x="1199912" y="258925"/>
                        <a:pt x="1200955" y="291135"/>
                        <a:pt x="1191077" y="320768"/>
                      </a:cubicBezTo>
                      <a:cubicBezTo>
                        <a:pt x="1187126" y="332621"/>
                        <a:pt x="1176941" y="345506"/>
                        <a:pt x="1164572" y="347273"/>
                      </a:cubicBezTo>
                      <a:cubicBezTo>
                        <a:pt x="1142274" y="350459"/>
                        <a:pt x="1120042" y="339948"/>
                        <a:pt x="1098311" y="334021"/>
                      </a:cubicBezTo>
                      <a:cubicBezTo>
                        <a:pt x="1071357" y="326670"/>
                        <a:pt x="1018798" y="307516"/>
                        <a:pt x="1018798" y="307516"/>
                      </a:cubicBezTo>
                      <a:cubicBezTo>
                        <a:pt x="1005546" y="298681"/>
                        <a:pt x="993288" y="288135"/>
                        <a:pt x="979042" y="281012"/>
                      </a:cubicBezTo>
                      <a:cubicBezTo>
                        <a:pt x="966548" y="274765"/>
                        <a:pt x="951263" y="274947"/>
                        <a:pt x="939285" y="267760"/>
                      </a:cubicBezTo>
                      <a:cubicBezTo>
                        <a:pt x="928571" y="261332"/>
                        <a:pt x="923495" y="247683"/>
                        <a:pt x="912781" y="241255"/>
                      </a:cubicBezTo>
                      <a:cubicBezTo>
                        <a:pt x="900803" y="234068"/>
                        <a:pt x="886456" y="231841"/>
                        <a:pt x="873024" y="228003"/>
                      </a:cubicBezTo>
                      <a:cubicBezTo>
                        <a:pt x="794122" y="205460"/>
                        <a:pt x="830484" y="220269"/>
                        <a:pt x="727250" y="201499"/>
                      </a:cubicBezTo>
                      <a:cubicBezTo>
                        <a:pt x="709331" y="198241"/>
                        <a:pt x="691911" y="192664"/>
                        <a:pt x="674242" y="188247"/>
                      </a:cubicBezTo>
                      <a:cubicBezTo>
                        <a:pt x="590372" y="202225"/>
                        <a:pt x="621599" y="201499"/>
                        <a:pt x="581477" y="201499"/>
                      </a:cubicBezTo>
                    </a:path>
                  </a:pathLst>
                </a:custGeom>
                <a:solidFill>
                  <a:srgbClr val="FF66F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</p:grpSp>
          <p:sp>
            <p:nvSpPr>
              <p:cNvPr id="893" name="正方形/長方形 892"/>
              <p:cNvSpPr/>
              <p:nvPr/>
            </p:nvSpPr>
            <p:spPr>
              <a:xfrm>
                <a:off x="3211081" y="1525873"/>
                <a:ext cx="3110384" cy="1353091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ja-JP" altLang="en-US" sz="2000" b="0" cap="none" spc="0" dirty="0" smtClean="0">
                    <a:ln w="18415" cmpd="sng">
                      <a:solidFill>
                        <a:sysClr val="windowText" lastClr="000000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</a:rPr>
                  <a:t>もんだい</a:t>
                </a:r>
                <a:endParaRPr lang="ja-JP" altLang="en-US" sz="2000" b="0" cap="none" spc="0" dirty="0">
                  <a:ln w="18415" cmpd="sng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800" name="グループ化 799"/>
            <p:cNvGrpSpPr/>
            <p:nvPr/>
          </p:nvGrpSpPr>
          <p:grpSpPr>
            <a:xfrm>
              <a:off x="5506007" y="3405576"/>
              <a:ext cx="1455374" cy="1384722"/>
              <a:chOff x="2744777" y="1484784"/>
              <a:chExt cx="4050390" cy="4682851"/>
            </a:xfrm>
          </p:grpSpPr>
          <p:grpSp>
            <p:nvGrpSpPr>
              <p:cNvPr id="879" name="グループ化 878"/>
              <p:cNvGrpSpPr/>
              <p:nvPr/>
            </p:nvGrpSpPr>
            <p:grpSpPr>
              <a:xfrm>
                <a:off x="2744777" y="1484784"/>
                <a:ext cx="4050390" cy="4682851"/>
                <a:chOff x="2668961" y="1844824"/>
                <a:chExt cx="4050390" cy="4682851"/>
              </a:xfrm>
            </p:grpSpPr>
            <p:sp>
              <p:nvSpPr>
                <p:cNvPr id="884" name="フリーフォーム 883"/>
                <p:cNvSpPr/>
                <p:nvPr/>
              </p:nvSpPr>
              <p:spPr>
                <a:xfrm>
                  <a:off x="2668961" y="1844824"/>
                  <a:ext cx="4050390" cy="4682851"/>
                </a:xfrm>
                <a:custGeom>
                  <a:avLst/>
                  <a:gdLst>
                    <a:gd name="connsiteX0" fmla="*/ 1277497 w 4050390"/>
                    <a:gd name="connsiteY0" fmla="*/ 35515 h 4334120"/>
                    <a:gd name="connsiteX1" fmla="*/ 747410 w 4050390"/>
                    <a:gd name="connsiteY1" fmla="*/ 287306 h 4334120"/>
                    <a:gd name="connsiteX2" fmla="*/ 349845 w 4050390"/>
                    <a:gd name="connsiteY2" fmla="*/ 936663 h 4334120"/>
                    <a:gd name="connsiteX3" fmla="*/ 190819 w 4050390"/>
                    <a:gd name="connsiteY3" fmla="*/ 2672698 h 4334120"/>
                    <a:gd name="connsiteX4" fmla="*/ 204071 w 4050390"/>
                    <a:gd name="connsiteY4" fmla="*/ 4209950 h 4334120"/>
                    <a:gd name="connsiteX5" fmla="*/ 270332 w 4050390"/>
                    <a:gd name="connsiteY5" fmla="*/ 4249706 h 4334120"/>
                    <a:gd name="connsiteX6" fmla="*/ 3649637 w 4050390"/>
                    <a:gd name="connsiteY6" fmla="*/ 4302715 h 4334120"/>
                    <a:gd name="connsiteX7" fmla="*/ 4020697 w 4050390"/>
                    <a:gd name="connsiteY7" fmla="*/ 4249706 h 4334120"/>
                    <a:gd name="connsiteX8" fmla="*/ 3967689 w 4050390"/>
                    <a:gd name="connsiteY8" fmla="*/ 4156941 h 4334120"/>
                    <a:gd name="connsiteX9" fmla="*/ 3914680 w 4050390"/>
                    <a:gd name="connsiteY9" fmla="*/ 2526924 h 4334120"/>
                    <a:gd name="connsiteX10" fmla="*/ 3768906 w 4050390"/>
                    <a:gd name="connsiteY10" fmla="*/ 578854 h 4334120"/>
                    <a:gd name="connsiteX11" fmla="*/ 2152141 w 4050390"/>
                    <a:gd name="connsiteY11" fmla="*/ 22263 h 4334120"/>
                    <a:gd name="connsiteX12" fmla="*/ 1065463 w 4050390"/>
                    <a:gd name="connsiteY12" fmla="*/ 101776 h 4334120"/>
                    <a:gd name="connsiteX13" fmla="*/ 1065463 w 4050390"/>
                    <a:gd name="connsiteY13" fmla="*/ 101776 h 43341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4050390" h="4334120">
                      <a:moveTo>
                        <a:pt x="1277497" y="35515"/>
                      </a:moveTo>
                      <a:cubicBezTo>
                        <a:pt x="1089758" y="86315"/>
                        <a:pt x="902019" y="137115"/>
                        <a:pt x="747410" y="287306"/>
                      </a:cubicBezTo>
                      <a:cubicBezTo>
                        <a:pt x="592801" y="437497"/>
                        <a:pt x="442610" y="539098"/>
                        <a:pt x="349845" y="936663"/>
                      </a:cubicBezTo>
                      <a:cubicBezTo>
                        <a:pt x="257080" y="1334228"/>
                        <a:pt x="215115" y="2127150"/>
                        <a:pt x="190819" y="2672698"/>
                      </a:cubicBezTo>
                      <a:cubicBezTo>
                        <a:pt x="166523" y="3218246"/>
                        <a:pt x="190819" y="3947115"/>
                        <a:pt x="204071" y="4209950"/>
                      </a:cubicBezTo>
                      <a:cubicBezTo>
                        <a:pt x="217323" y="4472785"/>
                        <a:pt x="-303929" y="4234245"/>
                        <a:pt x="270332" y="4249706"/>
                      </a:cubicBezTo>
                      <a:cubicBezTo>
                        <a:pt x="844593" y="4265167"/>
                        <a:pt x="3024576" y="4302715"/>
                        <a:pt x="3649637" y="4302715"/>
                      </a:cubicBezTo>
                      <a:cubicBezTo>
                        <a:pt x="4274698" y="4302715"/>
                        <a:pt x="3967688" y="4274002"/>
                        <a:pt x="4020697" y="4249706"/>
                      </a:cubicBezTo>
                      <a:cubicBezTo>
                        <a:pt x="4073706" y="4225410"/>
                        <a:pt x="3985359" y="4444071"/>
                        <a:pt x="3967689" y="4156941"/>
                      </a:cubicBezTo>
                      <a:cubicBezTo>
                        <a:pt x="3950020" y="3869811"/>
                        <a:pt x="3947811" y="3123272"/>
                        <a:pt x="3914680" y="2526924"/>
                      </a:cubicBezTo>
                      <a:cubicBezTo>
                        <a:pt x="3881550" y="1930576"/>
                        <a:pt x="4062663" y="996298"/>
                        <a:pt x="3768906" y="578854"/>
                      </a:cubicBezTo>
                      <a:cubicBezTo>
                        <a:pt x="3475150" y="161411"/>
                        <a:pt x="2602715" y="101776"/>
                        <a:pt x="2152141" y="22263"/>
                      </a:cubicBezTo>
                      <a:cubicBezTo>
                        <a:pt x="1701567" y="-57250"/>
                        <a:pt x="1065463" y="101776"/>
                        <a:pt x="1065463" y="101776"/>
                      </a:cubicBezTo>
                      <a:lnTo>
                        <a:pt x="1065463" y="101776"/>
                      </a:lnTo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885" name="円/楕円 884"/>
                <p:cNvSpPr/>
                <p:nvPr/>
              </p:nvSpPr>
              <p:spPr>
                <a:xfrm>
                  <a:off x="3539968" y="2708920"/>
                  <a:ext cx="864096" cy="864096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886" name="弦 885"/>
                <p:cNvSpPr/>
                <p:nvPr/>
              </p:nvSpPr>
              <p:spPr>
                <a:xfrm rot="17413514">
                  <a:off x="3511875" y="2740803"/>
                  <a:ext cx="863204" cy="848977"/>
                </a:xfrm>
                <a:prstGeom prst="chord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887" name="円/楕円 886"/>
                <p:cNvSpPr/>
                <p:nvPr/>
              </p:nvSpPr>
              <p:spPr>
                <a:xfrm>
                  <a:off x="4913988" y="2708920"/>
                  <a:ext cx="864096" cy="864096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888" name="弦 887"/>
                <p:cNvSpPr/>
                <p:nvPr/>
              </p:nvSpPr>
              <p:spPr>
                <a:xfrm rot="17413514">
                  <a:off x="4885895" y="2740803"/>
                  <a:ext cx="863204" cy="848977"/>
                </a:xfrm>
                <a:prstGeom prst="chord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889" name="円/楕円 888"/>
                <p:cNvSpPr/>
                <p:nvPr/>
              </p:nvSpPr>
              <p:spPr>
                <a:xfrm>
                  <a:off x="3779912" y="2996952"/>
                  <a:ext cx="360040" cy="28803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890" name="円/楕円 889"/>
                <p:cNvSpPr/>
                <p:nvPr/>
              </p:nvSpPr>
              <p:spPr>
                <a:xfrm>
                  <a:off x="5137477" y="3021275"/>
                  <a:ext cx="360040" cy="28803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</p:grpSp>
          <p:grpSp>
            <p:nvGrpSpPr>
              <p:cNvPr id="880" name="グループ化 879"/>
              <p:cNvGrpSpPr/>
              <p:nvPr/>
            </p:nvGrpSpPr>
            <p:grpSpPr>
              <a:xfrm>
                <a:off x="4333282" y="3948385"/>
                <a:ext cx="880011" cy="701173"/>
                <a:chOff x="4109793" y="3844323"/>
                <a:chExt cx="1216771" cy="701173"/>
              </a:xfrm>
            </p:grpSpPr>
            <p:sp>
              <p:nvSpPr>
                <p:cNvPr id="882" name="フリーフォーム 881"/>
                <p:cNvSpPr/>
                <p:nvPr/>
              </p:nvSpPr>
              <p:spPr>
                <a:xfrm>
                  <a:off x="4109793" y="4052449"/>
                  <a:ext cx="1204329" cy="493047"/>
                </a:xfrm>
                <a:custGeom>
                  <a:avLst/>
                  <a:gdLst>
                    <a:gd name="connsiteX0" fmla="*/ 700746 w 1204329"/>
                    <a:gd name="connsiteY0" fmla="*/ 188247 h 493047"/>
                    <a:gd name="connsiteX1" fmla="*/ 528468 w 1204329"/>
                    <a:gd name="connsiteY1" fmla="*/ 201499 h 493047"/>
                    <a:gd name="connsiteX2" fmla="*/ 448955 w 1204329"/>
                    <a:gd name="connsiteY2" fmla="*/ 228003 h 493047"/>
                    <a:gd name="connsiteX3" fmla="*/ 369442 w 1204329"/>
                    <a:gd name="connsiteY3" fmla="*/ 281012 h 493047"/>
                    <a:gd name="connsiteX4" fmla="*/ 303181 w 1204329"/>
                    <a:gd name="connsiteY4" fmla="*/ 334021 h 493047"/>
                    <a:gd name="connsiteX5" fmla="*/ 236920 w 1204329"/>
                    <a:gd name="connsiteY5" fmla="*/ 400281 h 493047"/>
                    <a:gd name="connsiteX6" fmla="*/ 170659 w 1204329"/>
                    <a:gd name="connsiteY6" fmla="*/ 440038 h 493047"/>
                    <a:gd name="connsiteX7" fmla="*/ 130903 w 1204329"/>
                    <a:gd name="connsiteY7" fmla="*/ 466542 h 493047"/>
                    <a:gd name="connsiteX8" fmla="*/ 51390 w 1204329"/>
                    <a:gd name="connsiteY8" fmla="*/ 493047 h 493047"/>
                    <a:gd name="connsiteX9" fmla="*/ 24885 w 1204329"/>
                    <a:gd name="connsiteY9" fmla="*/ 347273 h 493047"/>
                    <a:gd name="connsiteX10" fmla="*/ 64642 w 1204329"/>
                    <a:gd name="connsiteY10" fmla="*/ 281012 h 493047"/>
                    <a:gd name="connsiteX11" fmla="*/ 91146 w 1204329"/>
                    <a:gd name="connsiteY11" fmla="*/ 241255 h 493047"/>
                    <a:gd name="connsiteX12" fmla="*/ 170659 w 1204329"/>
                    <a:gd name="connsiteY12" fmla="*/ 201499 h 493047"/>
                    <a:gd name="connsiteX13" fmla="*/ 250172 w 1204329"/>
                    <a:gd name="connsiteY13" fmla="*/ 135238 h 493047"/>
                    <a:gd name="connsiteX14" fmla="*/ 276677 w 1204329"/>
                    <a:gd name="connsiteY14" fmla="*/ 108734 h 493047"/>
                    <a:gd name="connsiteX15" fmla="*/ 329685 w 1204329"/>
                    <a:gd name="connsiteY15" fmla="*/ 82229 h 493047"/>
                    <a:gd name="connsiteX16" fmla="*/ 409198 w 1204329"/>
                    <a:gd name="connsiteY16" fmla="*/ 42473 h 493047"/>
                    <a:gd name="connsiteX17" fmla="*/ 448955 w 1204329"/>
                    <a:gd name="connsiteY17" fmla="*/ 15968 h 493047"/>
                    <a:gd name="connsiteX18" fmla="*/ 806764 w 1204329"/>
                    <a:gd name="connsiteY18" fmla="*/ 15968 h 493047"/>
                    <a:gd name="connsiteX19" fmla="*/ 926033 w 1204329"/>
                    <a:gd name="connsiteY19" fmla="*/ 42473 h 493047"/>
                    <a:gd name="connsiteX20" fmla="*/ 1005546 w 1204329"/>
                    <a:gd name="connsiteY20" fmla="*/ 68977 h 493047"/>
                    <a:gd name="connsiteX21" fmla="*/ 1045303 w 1204329"/>
                    <a:gd name="connsiteY21" fmla="*/ 95481 h 493047"/>
                    <a:gd name="connsiteX22" fmla="*/ 1071807 w 1204329"/>
                    <a:gd name="connsiteY22" fmla="*/ 121986 h 493047"/>
                    <a:gd name="connsiteX23" fmla="*/ 1111564 w 1204329"/>
                    <a:gd name="connsiteY23" fmla="*/ 135238 h 493047"/>
                    <a:gd name="connsiteX24" fmla="*/ 1151320 w 1204329"/>
                    <a:gd name="connsiteY24" fmla="*/ 161742 h 493047"/>
                    <a:gd name="connsiteX25" fmla="*/ 1204329 w 1204329"/>
                    <a:gd name="connsiteY25" fmla="*/ 228003 h 493047"/>
                    <a:gd name="connsiteX26" fmla="*/ 1191077 w 1204329"/>
                    <a:gd name="connsiteY26" fmla="*/ 320768 h 493047"/>
                    <a:gd name="connsiteX27" fmla="*/ 1164572 w 1204329"/>
                    <a:gd name="connsiteY27" fmla="*/ 347273 h 493047"/>
                    <a:gd name="connsiteX28" fmla="*/ 1098311 w 1204329"/>
                    <a:gd name="connsiteY28" fmla="*/ 334021 h 493047"/>
                    <a:gd name="connsiteX29" fmla="*/ 1018798 w 1204329"/>
                    <a:gd name="connsiteY29" fmla="*/ 307516 h 493047"/>
                    <a:gd name="connsiteX30" fmla="*/ 979042 w 1204329"/>
                    <a:gd name="connsiteY30" fmla="*/ 281012 h 493047"/>
                    <a:gd name="connsiteX31" fmla="*/ 939285 w 1204329"/>
                    <a:gd name="connsiteY31" fmla="*/ 267760 h 493047"/>
                    <a:gd name="connsiteX32" fmla="*/ 912781 w 1204329"/>
                    <a:gd name="connsiteY32" fmla="*/ 241255 h 493047"/>
                    <a:gd name="connsiteX33" fmla="*/ 873024 w 1204329"/>
                    <a:gd name="connsiteY33" fmla="*/ 228003 h 493047"/>
                    <a:gd name="connsiteX34" fmla="*/ 727250 w 1204329"/>
                    <a:gd name="connsiteY34" fmla="*/ 201499 h 493047"/>
                    <a:gd name="connsiteX35" fmla="*/ 674242 w 1204329"/>
                    <a:gd name="connsiteY35" fmla="*/ 188247 h 493047"/>
                    <a:gd name="connsiteX36" fmla="*/ 581477 w 1204329"/>
                    <a:gd name="connsiteY36" fmla="*/ 201499 h 493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1204329" h="493047">
                      <a:moveTo>
                        <a:pt x="700746" y="188247"/>
                      </a:moveTo>
                      <a:cubicBezTo>
                        <a:pt x="643320" y="192664"/>
                        <a:pt x="585359" y="192516"/>
                        <a:pt x="528468" y="201499"/>
                      </a:cubicBezTo>
                      <a:cubicBezTo>
                        <a:pt x="500872" y="205856"/>
                        <a:pt x="448955" y="228003"/>
                        <a:pt x="448955" y="228003"/>
                      </a:cubicBezTo>
                      <a:cubicBezTo>
                        <a:pt x="422451" y="245673"/>
                        <a:pt x="391967" y="258488"/>
                        <a:pt x="369442" y="281012"/>
                      </a:cubicBezTo>
                      <a:cubicBezTo>
                        <a:pt x="331675" y="318778"/>
                        <a:pt x="353333" y="300585"/>
                        <a:pt x="303181" y="334021"/>
                      </a:cubicBezTo>
                      <a:cubicBezTo>
                        <a:pt x="257744" y="402177"/>
                        <a:pt x="300028" y="349795"/>
                        <a:pt x="236920" y="400281"/>
                      </a:cubicBezTo>
                      <a:cubicBezTo>
                        <a:pt x="184944" y="441862"/>
                        <a:pt x="239704" y="417023"/>
                        <a:pt x="170659" y="440038"/>
                      </a:cubicBezTo>
                      <a:cubicBezTo>
                        <a:pt x="157407" y="448873"/>
                        <a:pt x="145457" y="460073"/>
                        <a:pt x="130903" y="466542"/>
                      </a:cubicBezTo>
                      <a:cubicBezTo>
                        <a:pt x="105373" y="477889"/>
                        <a:pt x="51390" y="493047"/>
                        <a:pt x="51390" y="493047"/>
                      </a:cubicBezTo>
                      <a:cubicBezTo>
                        <a:pt x="-28123" y="466541"/>
                        <a:pt x="2744" y="491194"/>
                        <a:pt x="24885" y="347273"/>
                      </a:cubicBezTo>
                      <a:cubicBezTo>
                        <a:pt x="32557" y="297406"/>
                        <a:pt x="36784" y="315834"/>
                        <a:pt x="64642" y="281012"/>
                      </a:cubicBezTo>
                      <a:cubicBezTo>
                        <a:pt x="74592" y="268575"/>
                        <a:pt x="79884" y="252517"/>
                        <a:pt x="91146" y="241255"/>
                      </a:cubicBezTo>
                      <a:cubicBezTo>
                        <a:pt x="116835" y="215566"/>
                        <a:pt x="138325" y="212277"/>
                        <a:pt x="170659" y="201499"/>
                      </a:cubicBezTo>
                      <a:cubicBezTo>
                        <a:pt x="253702" y="90775"/>
                        <a:pt x="167387" y="184908"/>
                        <a:pt x="250172" y="135238"/>
                      </a:cubicBezTo>
                      <a:cubicBezTo>
                        <a:pt x="260886" y="128810"/>
                        <a:pt x="266281" y="115665"/>
                        <a:pt x="276677" y="108734"/>
                      </a:cubicBezTo>
                      <a:cubicBezTo>
                        <a:pt x="293114" y="97776"/>
                        <a:pt x="312533" y="92030"/>
                        <a:pt x="329685" y="82229"/>
                      </a:cubicBezTo>
                      <a:cubicBezTo>
                        <a:pt x="401612" y="41128"/>
                        <a:pt x="336312" y="66768"/>
                        <a:pt x="409198" y="42473"/>
                      </a:cubicBezTo>
                      <a:cubicBezTo>
                        <a:pt x="422450" y="33638"/>
                        <a:pt x="434042" y="21561"/>
                        <a:pt x="448955" y="15968"/>
                      </a:cubicBezTo>
                      <a:cubicBezTo>
                        <a:pt x="543325" y="-19421"/>
                        <a:pt x="783320" y="14902"/>
                        <a:pt x="806764" y="15968"/>
                      </a:cubicBezTo>
                      <a:cubicBezTo>
                        <a:pt x="844585" y="23533"/>
                        <a:pt x="888610" y="31246"/>
                        <a:pt x="926033" y="42473"/>
                      </a:cubicBezTo>
                      <a:cubicBezTo>
                        <a:pt x="952793" y="50501"/>
                        <a:pt x="982300" y="53480"/>
                        <a:pt x="1005546" y="68977"/>
                      </a:cubicBezTo>
                      <a:cubicBezTo>
                        <a:pt x="1018798" y="77812"/>
                        <a:pt x="1032866" y="85531"/>
                        <a:pt x="1045303" y="95481"/>
                      </a:cubicBezTo>
                      <a:cubicBezTo>
                        <a:pt x="1055059" y="103286"/>
                        <a:pt x="1061093" y="115558"/>
                        <a:pt x="1071807" y="121986"/>
                      </a:cubicBezTo>
                      <a:cubicBezTo>
                        <a:pt x="1083785" y="129173"/>
                        <a:pt x="1098312" y="130821"/>
                        <a:pt x="1111564" y="135238"/>
                      </a:cubicBezTo>
                      <a:cubicBezTo>
                        <a:pt x="1124816" y="144073"/>
                        <a:pt x="1138883" y="151792"/>
                        <a:pt x="1151320" y="161742"/>
                      </a:cubicBezTo>
                      <a:cubicBezTo>
                        <a:pt x="1178293" y="183321"/>
                        <a:pt x="1184651" y="198487"/>
                        <a:pt x="1204329" y="228003"/>
                      </a:cubicBezTo>
                      <a:cubicBezTo>
                        <a:pt x="1199912" y="258925"/>
                        <a:pt x="1200955" y="291135"/>
                        <a:pt x="1191077" y="320768"/>
                      </a:cubicBezTo>
                      <a:cubicBezTo>
                        <a:pt x="1187126" y="332621"/>
                        <a:pt x="1176941" y="345506"/>
                        <a:pt x="1164572" y="347273"/>
                      </a:cubicBezTo>
                      <a:cubicBezTo>
                        <a:pt x="1142274" y="350459"/>
                        <a:pt x="1120042" y="339948"/>
                        <a:pt x="1098311" y="334021"/>
                      </a:cubicBezTo>
                      <a:cubicBezTo>
                        <a:pt x="1071357" y="326670"/>
                        <a:pt x="1018798" y="307516"/>
                        <a:pt x="1018798" y="307516"/>
                      </a:cubicBezTo>
                      <a:cubicBezTo>
                        <a:pt x="1005546" y="298681"/>
                        <a:pt x="993288" y="288135"/>
                        <a:pt x="979042" y="281012"/>
                      </a:cubicBezTo>
                      <a:cubicBezTo>
                        <a:pt x="966548" y="274765"/>
                        <a:pt x="951263" y="274947"/>
                        <a:pt x="939285" y="267760"/>
                      </a:cubicBezTo>
                      <a:cubicBezTo>
                        <a:pt x="928571" y="261332"/>
                        <a:pt x="923495" y="247683"/>
                        <a:pt x="912781" y="241255"/>
                      </a:cubicBezTo>
                      <a:cubicBezTo>
                        <a:pt x="900803" y="234068"/>
                        <a:pt x="886456" y="231841"/>
                        <a:pt x="873024" y="228003"/>
                      </a:cubicBezTo>
                      <a:cubicBezTo>
                        <a:pt x="794122" y="205460"/>
                        <a:pt x="830484" y="220269"/>
                        <a:pt x="727250" y="201499"/>
                      </a:cubicBezTo>
                      <a:cubicBezTo>
                        <a:pt x="709331" y="198241"/>
                        <a:pt x="691911" y="192664"/>
                        <a:pt x="674242" y="188247"/>
                      </a:cubicBezTo>
                      <a:cubicBezTo>
                        <a:pt x="590372" y="202225"/>
                        <a:pt x="621599" y="201499"/>
                        <a:pt x="581477" y="201499"/>
                      </a:cubicBezTo>
                    </a:path>
                  </a:pathLst>
                </a:custGeom>
                <a:solidFill>
                  <a:srgbClr val="FF66F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883" name="フリーフォーム 882"/>
                <p:cNvSpPr/>
                <p:nvPr/>
              </p:nvSpPr>
              <p:spPr>
                <a:xfrm>
                  <a:off x="4122235" y="3844323"/>
                  <a:ext cx="1204329" cy="493047"/>
                </a:xfrm>
                <a:custGeom>
                  <a:avLst/>
                  <a:gdLst>
                    <a:gd name="connsiteX0" fmla="*/ 700746 w 1204329"/>
                    <a:gd name="connsiteY0" fmla="*/ 188247 h 493047"/>
                    <a:gd name="connsiteX1" fmla="*/ 528468 w 1204329"/>
                    <a:gd name="connsiteY1" fmla="*/ 201499 h 493047"/>
                    <a:gd name="connsiteX2" fmla="*/ 448955 w 1204329"/>
                    <a:gd name="connsiteY2" fmla="*/ 228003 h 493047"/>
                    <a:gd name="connsiteX3" fmla="*/ 369442 w 1204329"/>
                    <a:gd name="connsiteY3" fmla="*/ 281012 h 493047"/>
                    <a:gd name="connsiteX4" fmla="*/ 303181 w 1204329"/>
                    <a:gd name="connsiteY4" fmla="*/ 334021 h 493047"/>
                    <a:gd name="connsiteX5" fmla="*/ 236920 w 1204329"/>
                    <a:gd name="connsiteY5" fmla="*/ 400281 h 493047"/>
                    <a:gd name="connsiteX6" fmla="*/ 170659 w 1204329"/>
                    <a:gd name="connsiteY6" fmla="*/ 440038 h 493047"/>
                    <a:gd name="connsiteX7" fmla="*/ 130903 w 1204329"/>
                    <a:gd name="connsiteY7" fmla="*/ 466542 h 493047"/>
                    <a:gd name="connsiteX8" fmla="*/ 51390 w 1204329"/>
                    <a:gd name="connsiteY8" fmla="*/ 493047 h 493047"/>
                    <a:gd name="connsiteX9" fmla="*/ 24885 w 1204329"/>
                    <a:gd name="connsiteY9" fmla="*/ 347273 h 493047"/>
                    <a:gd name="connsiteX10" fmla="*/ 64642 w 1204329"/>
                    <a:gd name="connsiteY10" fmla="*/ 281012 h 493047"/>
                    <a:gd name="connsiteX11" fmla="*/ 91146 w 1204329"/>
                    <a:gd name="connsiteY11" fmla="*/ 241255 h 493047"/>
                    <a:gd name="connsiteX12" fmla="*/ 170659 w 1204329"/>
                    <a:gd name="connsiteY12" fmla="*/ 201499 h 493047"/>
                    <a:gd name="connsiteX13" fmla="*/ 250172 w 1204329"/>
                    <a:gd name="connsiteY13" fmla="*/ 135238 h 493047"/>
                    <a:gd name="connsiteX14" fmla="*/ 276677 w 1204329"/>
                    <a:gd name="connsiteY14" fmla="*/ 108734 h 493047"/>
                    <a:gd name="connsiteX15" fmla="*/ 329685 w 1204329"/>
                    <a:gd name="connsiteY15" fmla="*/ 82229 h 493047"/>
                    <a:gd name="connsiteX16" fmla="*/ 409198 w 1204329"/>
                    <a:gd name="connsiteY16" fmla="*/ 42473 h 493047"/>
                    <a:gd name="connsiteX17" fmla="*/ 448955 w 1204329"/>
                    <a:gd name="connsiteY17" fmla="*/ 15968 h 493047"/>
                    <a:gd name="connsiteX18" fmla="*/ 806764 w 1204329"/>
                    <a:gd name="connsiteY18" fmla="*/ 15968 h 493047"/>
                    <a:gd name="connsiteX19" fmla="*/ 926033 w 1204329"/>
                    <a:gd name="connsiteY19" fmla="*/ 42473 h 493047"/>
                    <a:gd name="connsiteX20" fmla="*/ 1005546 w 1204329"/>
                    <a:gd name="connsiteY20" fmla="*/ 68977 h 493047"/>
                    <a:gd name="connsiteX21" fmla="*/ 1045303 w 1204329"/>
                    <a:gd name="connsiteY21" fmla="*/ 95481 h 493047"/>
                    <a:gd name="connsiteX22" fmla="*/ 1071807 w 1204329"/>
                    <a:gd name="connsiteY22" fmla="*/ 121986 h 493047"/>
                    <a:gd name="connsiteX23" fmla="*/ 1111564 w 1204329"/>
                    <a:gd name="connsiteY23" fmla="*/ 135238 h 493047"/>
                    <a:gd name="connsiteX24" fmla="*/ 1151320 w 1204329"/>
                    <a:gd name="connsiteY24" fmla="*/ 161742 h 493047"/>
                    <a:gd name="connsiteX25" fmla="*/ 1204329 w 1204329"/>
                    <a:gd name="connsiteY25" fmla="*/ 228003 h 493047"/>
                    <a:gd name="connsiteX26" fmla="*/ 1191077 w 1204329"/>
                    <a:gd name="connsiteY26" fmla="*/ 320768 h 493047"/>
                    <a:gd name="connsiteX27" fmla="*/ 1164572 w 1204329"/>
                    <a:gd name="connsiteY27" fmla="*/ 347273 h 493047"/>
                    <a:gd name="connsiteX28" fmla="*/ 1098311 w 1204329"/>
                    <a:gd name="connsiteY28" fmla="*/ 334021 h 493047"/>
                    <a:gd name="connsiteX29" fmla="*/ 1018798 w 1204329"/>
                    <a:gd name="connsiteY29" fmla="*/ 307516 h 493047"/>
                    <a:gd name="connsiteX30" fmla="*/ 979042 w 1204329"/>
                    <a:gd name="connsiteY30" fmla="*/ 281012 h 493047"/>
                    <a:gd name="connsiteX31" fmla="*/ 939285 w 1204329"/>
                    <a:gd name="connsiteY31" fmla="*/ 267760 h 493047"/>
                    <a:gd name="connsiteX32" fmla="*/ 912781 w 1204329"/>
                    <a:gd name="connsiteY32" fmla="*/ 241255 h 493047"/>
                    <a:gd name="connsiteX33" fmla="*/ 873024 w 1204329"/>
                    <a:gd name="connsiteY33" fmla="*/ 228003 h 493047"/>
                    <a:gd name="connsiteX34" fmla="*/ 727250 w 1204329"/>
                    <a:gd name="connsiteY34" fmla="*/ 201499 h 493047"/>
                    <a:gd name="connsiteX35" fmla="*/ 674242 w 1204329"/>
                    <a:gd name="connsiteY35" fmla="*/ 188247 h 493047"/>
                    <a:gd name="connsiteX36" fmla="*/ 581477 w 1204329"/>
                    <a:gd name="connsiteY36" fmla="*/ 201499 h 493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1204329" h="493047">
                      <a:moveTo>
                        <a:pt x="700746" y="188247"/>
                      </a:moveTo>
                      <a:cubicBezTo>
                        <a:pt x="643320" y="192664"/>
                        <a:pt x="585359" y="192516"/>
                        <a:pt x="528468" y="201499"/>
                      </a:cubicBezTo>
                      <a:cubicBezTo>
                        <a:pt x="500872" y="205856"/>
                        <a:pt x="448955" y="228003"/>
                        <a:pt x="448955" y="228003"/>
                      </a:cubicBezTo>
                      <a:cubicBezTo>
                        <a:pt x="422451" y="245673"/>
                        <a:pt x="391967" y="258488"/>
                        <a:pt x="369442" y="281012"/>
                      </a:cubicBezTo>
                      <a:cubicBezTo>
                        <a:pt x="331675" y="318778"/>
                        <a:pt x="353333" y="300585"/>
                        <a:pt x="303181" y="334021"/>
                      </a:cubicBezTo>
                      <a:cubicBezTo>
                        <a:pt x="257744" y="402177"/>
                        <a:pt x="300028" y="349795"/>
                        <a:pt x="236920" y="400281"/>
                      </a:cubicBezTo>
                      <a:cubicBezTo>
                        <a:pt x="184944" y="441862"/>
                        <a:pt x="239704" y="417023"/>
                        <a:pt x="170659" y="440038"/>
                      </a:cubicBezTo>
                      <a:cubicBezTo>
                        <a:pt x="157407" y="448873"/>
                        <a:pt x="145457" y="460073"/>
                        <a:pt x="130903" y="466542"/>
                      </a:cubicBezTo>
                      <a:cubicBezTo>
                        <a:pt x="105373" y="477889"/>
                        <a:pt x="51390" y="493047"/>
                        <a:pt x="51390" y="493047"/>
                      </a:cubicBezTo>
                      <a:cubicBezTo>
                        <a:pt x="-28123" y="466541"/>
                        <a:pt x="2744" y="491194"/>
                        <a:pt x="24885" y="347273"/>
                      </a:cubicBezTo>
                      <a:cubicBezTo>
                        <a:pt x="32557" y="297406"/>
                        <a:pt x="36784" y="315834"/>
                        <a:pt x="64642" y="281012"/>
                      </a:cubicBezTo>
                      <a:cubicBezTo>
                        <a:pt x="74592" y="268575"/>
                        <a:pt x="79884" y="252517"/>
                        <a:pt x="91146" y="241255"/>
                      </a:cubicBezTo>
                      <a:cubicBezTo>
                        <a:pt x="116835" y="215566"/>
                        <a:pt x="138325" y="212277"/>
                        <a:pt x="170659" y="201499"/>
                      </a:cubicBezTo>
                      <a:cubicBezTo>
                        <a:pt x="253702" y="90775"/>
                        <a:pt x="167387" y="184908"/>
                        <a:pt x="250172" y="135238"/>
                      </a:cubicBezTo>
                      <a:cubicBezTo>
                        <a:pt x="260886" y="128810"/>
                        <a:pt x="266281" y="115665"/>
                        <a:pt x="276677" y="108734"/>
                      </a:cubicBezTo>
                      <a:cubicBezTo>
                        <a:pt x="293114" y="97776"/>
                        <a:pt x="312533" y="92030"/>
                        <a:pt x="329685" y="82229"/>
                      </a:cubicBezTo>
                      <a:cubicBezTo>
                        <a:pt x="401612" y="41128"/>
                        <a:pt x="336312" y="66768"/>
                        <a:pt x="409198" y="42473"/>
                      </a:cubicBezTo>
                      <a:cubicBezTo>
                        <a:pt x="422450" y="33638"/>
                        <a:pt x="434042" y="21561"/>
                        <a:pt x="448955" y="15968"/>
                      </a:cubicBezTo>
                      <a:cubicBezTo>
                        <a:pt x="543325" y="-19421"/>
                        <a:pt x="783320" y="14902"/>
                        <a:pt x="806764" y="15968"/>
                      </a:cubicBezTo>
                      <a:cubicBezTo>
                        <a:pt x="844585" y="23533"/>
                        <a:pt x="888610" y="31246"/>
                        <a:pt x="926033" y="42473"/>
                      </a:cubicBezTo>
                      <a:cubicBezTo>
                        <a:pt x="952793" y="50501"/>
                        <a:pt x="982300" y="53480"/>
                        <a:pt x="1005546" y="68977"/>
                      </a:cubicBezTo>
                      <a:cubicBezTo>
                        <a:pt x="1018798" y="77812"/>
                        <a:pt x="1032866" y="85531"/>
                        <a:pt x="1045303" y="95481"/>
                      </a:cubicBezTo>
                      <a:cubicBezTo>
                        <a:pt x="1055059" y="103286"/>
                        <a:pt x="1061093" y="115558"/>
                        <a:pt x="1071807" y="121986"/>
                      </a:cubicBezTo>
                      <a:cubicBezTo>
                        <a:pt x="1083785" y="129173"/>
                        <a:pt x="1098312" y="130821"/>
                        <a:pt x="1111564" y="135238"/>
                      </a:cubicBezTo>
                      <a:cubicBezTo>
                        <a:pt x="1124816" y="144073"/>
                        <a:pt x="1138883" y="151792"/>
                        <a:pt x="1151320" y="161742"/>
                      </a:cubicBezTo>
                      <a:cubicBezTo>
                        <a:pt x="1178293" y="183321"/>
                        <a:pt x="1184651" y="198487"/>
                        <a:pt x="1204329" y="228003"/>
                      </a:cubicBezTo>
                      <a:cubicBezTo>
                        <a:pt x="1199912" y="258925"/>
                        <a:pt x="1200955" y="291135"/>
                        <a:pt x="1191077" y="320768"/>
                      </a:cubicBezTo>
                      <a:cubicBezTo>
                        <a:pt x="1187126" y="332621"/>
                        <a:pt x="1176941" y="345506"/>
                        <a:pt x="1164572" y="347273"/>
                      </a:cubicBezTo>
                      <a:cubicBezTo>
                        <a:pt x="1142274" y="350459"/>
                        <a:pt x="1120042" y="339948"/>
                        <a:pt x="1098311" y="334021"/>
                      </a:cubicBezTo>
                      <a:cubicBezTo>
                        <a:pt x="1071357" y="326670"/>
                        <a:pt x="1018798" y="307516"/>
                        <a:pt x="1018798" y="307516"/>
                      </a:cubicBezTo>
                      <a:cubicBezTo>
                        <a:pt x="1005546" y="298681"/>
                        <a:pt x="993288" y="288135"/>
                        <a:pt x="979042" y="281012"/>
                      </a:cubicBezTo>
                      <a:cubicBezTo>
                        <a:pt x="966548" y="274765"/>
                        <a:pt x="951263" y="274947"/>
                        <a:pt x="939285" y="267760"/>
                      </a:cubicBezTo>
                      <a:cubicBezTo>
                        <a:pt x="928571" y="261332"/>
                        <a:pt x="923495" y="247683"/>
                        <a:pt x="912781" y="241255"/>
                      </a:cubicBezTo>
                      <a:cubicBezTo>
                        <a:pt x="900803" y="234068"/>
                        <a:pt x="886456" y="231841"/>
                        <a:pt x="873024" y="228003"/>
                      </a:cubicBezTo>
                      <a:cubicBezTo>
                        <a:pt x="794122" y="205460"/>
                        <a:pt x="830484" y="220269"/>
                        <a:pt x="727250" y="201499"/>
                      </a:cubicBezTo>
                      <a:cubicBezTo>
                        <a:pt x="709331" y="198241"/>
                        <a:pt x="691911" y="192664"/>
                        <a:pt x="674242" y="188247"/>
                      </a:cubicBezTo>
                      <a:cubicBezTo>
                        <a:pt x="590372" y="202225"/>
                        <a:pt x="621599" y="201499"/>
                        <a:pt x="581477" y="201499"/>
                      </a:cubicBezTo>
                    </a:path>
                  </a:pathLst>
                </a:custGeom>
                <a:solidFill>
                  <a:srgbClr val="FF66F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</p:grpSp>
          <p:sp>
            <p:nvSpPr>
              <p:cNvPr id="881" name="正方形/長方形 880"/>
              <p:cNvSpPr/>
              <p:nvPr/>
            </p:nvSpPr>
            <p:spPr>
              <a:xfrm>
                <a:off x="3211081" y="1525873"/>
                <a:ext cx="3110384" cy="1353091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ja-JP" altLang="en-US" sz="2000" b="0" cap="none" spc="0" dirty="0" smtClean="0">
                    <a:ln w="18415" cmpd="sng">
                      <a:solidFill>
                        <a:sysClr val="windowText" lastClr="000000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</a:rPr>
                  <a:t>もんだい</a:t>
                </a:r>
                <a:endParaRPr lang="ja-JP" altLang="en-US" sz="2000" b="0" cap="none" spc="0" dirty="0">
                  <a:ln w="18415" cmpd="sng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801" name="グループ化 800"/>
            <p:cNvGrpSpPr/>
            <p:nvPr/>
          </p:nvGrpSpPr>
          <p:grpSpPr>
            <a:xfrm>
              <a:off x="7234199" y="3389040"/>
              <a:ext cx="1455374" cy="1384722"/>
              <a:chOff x="2744777" y="1484784"/>
              <a:chExt cx="4050390" cy="4682851"/>
            </a:xfrm>
          </p:grpSpPr>
          <p:grpSp>
            <p:nvGrpSpPr>
              <p:cNvPr id="867" name="グループ化 866"/>
              <p:cNvGrpSpPr/>
              <p:nvPr/>
            </p:nvGrpSpPr>
            <p:grpSpPr>
              <a:xfrm>
                <a:off x="2744777" y="1484784"/>
                <a:ext cx="4050390" cy="4682851"/>
                <a:chOff x="2668961" y="1844824"/>
                <a:chExt cx="4050390" cy="4682851"/>
              </a:xfrm>
            </p:grpSpPr>
            <p:sp>
              <p:nvSpPr>
                <p:cNvPr id="872" name="フリーフォーム 871"/>
                <p:cNvSpPr/>
                <p:nvPr/>
              </p:nvSpPr>
              <p:spPr>
                <a:xfrm>
                  <a:off x="2668961" y="1844824"/>
                  <a:ext cx="4050390" cy="4682851"/>
                </a:xfrm>
                <a:custGeom>
                  <a:avLst/>
                  <a:gdLst>
                    <a:gd name="connsiteX0" fmla="*/ 1277497 w 4050390"/>
                    <a:gd name="connsiteY0" fmla="*/ 35515 h 4334120"/>
                    <a:gd name="connsiteX1" fmla="*/ 747410 w 4050390"/>
                    <a:gd name="connsiteY1" fmla="*/ 287306 h 4334120"/>
                    <a:gd name="connsiteX2" fmla="*/ 349845 w 4050390"/>
                    <a:gd name="connsiteY2" fmla="*/ 936663 h 4334120"/>
                    <a:gd name="connsiteX3" fmla="*/ 190819 w 4050390"/>
                    <a:gd name="connsiteY3" fmla="*/ 2672698 h 4334120"/>
                    <a:gd name="connsiteX4" fmla="*/ 204071 w 4050390"/>
                    <a:gd name="connsiteY4" fmla="*/ 4209950 h 4334120"/>
                    <a:gd name="connsiteX5" fmla="*/ 270332 w 4050390"/>
                    <a:gd name="connsiteY5" fmla="*/ 4249706 h 4334120"/>
                    <a:gd name="connsiteX6" fmla="*/ 3649637 w 4050390"/>
                    <a:gd name="connsiteY6" fmla="*/ 4302715 h 4334120"/>
                    <a:gd name="connsiteX7" fmla="*/ 4020697 w 4050390"/>
                    <a:gd name="connsiteY7" fmla="*/ 4249706 h 4334120"/>
                    <a:gd name="connsiteX8" fmla="*/ 3967689 w 4050390"/>
                    <a:gd name="connsiteY8" fmla="*/ 4156941 h 4334120"/>
                    <a:gd name="connsiteX9" fmla="*/ 3914680 w 4050390"/>
                    <a:gd name="connsiteY9" fmla="*/ 2526924 h 4334120"/>
                    <a:gd name="connsiteX10" fmla="*/ 3768906 w 4050390"/>
                    <a:gd name="connsiteY10" fmla="*/ 578854 h 4334120"/>
                    <a:gd name="connsiteX11" fmla="*/ 2152141 w 4050390"/>
                    <a:gd name="connsiteY11" fmla="*/ 22263 h 4334120"/>
                    <a:gd name="connsiteX12" fmla="*/ 1065463 w 4050390"/>
                    <a:gd name="connsiteY12" fmla="*/ 101776 h 4334120"/>
                    <a:gd name="connsiteX13" fmla="*/ 1065463 w 4050390"/>
                    <a:gd name="connsiteY13" fmla="*/ 101776 h 43341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4050390" h="4334120">
                      <a:moveTo>
                        <a:pt x="1277497" y="35515"/>
                      </a:moveTo>
                      <a:cubicBezTo>
                        <a:pt x="1089758" y="86315"/>
                        <a:pt x="902019" y="137115"/>
                        <a:pt x="747410" y="287306"/>
                      </a:cubicBezTo>
                      <a:cubicBezTo>
                        <a:pt x="592801" y="437497"/>
                        <a:pt x="442610" y="539098"/>
                        <a:pt x="349845" y="936663"/>
                      </a:cubicBezTo>
                      <a:cubicBezTo>
                        <a:pt x="257080" y="1334228"/>
                        <a:pt x="215115" y="2127150"/>
                        <a:pt x="190819" y="2672698"/>
                      </a:cubicBezTo>
                      <a:cubicBezTo>
                        <a:pt x="166523" y="3218246"/>
                        <a:pt x="190819" y="3947115"/>
                        <a:pt x="204071" y="4209950"/>
                      </a:cubicBezTo>
                      <a:cubicBezTo>
                        <a:pt x="217323" y="4472785"/>
                        <a:pt x="-303929" y="4234245"/>
                        <a:pt x="270332" y="4249706"/>
                      </a:cubicBezTo>
                      <a:cubicBezTo>
                        <a:pt x="844593" y="4265167"/>
                        <a:pt x="3024576" y="4302715"/>
                        <a:pt x="3649637" y="4302715"/>
                      </a:cubicBezTo>
                      <a:cubicBezTo>
                        <a:pt x="4274698" y="4302715"/>
                        <a:pt x="3967688" y="4274002"/>
                        <a:pt x="4020697" y="4249706"/>
                      </a:cubicBezTo>
                      <a:cubicBezTo>
                        <a:pt x="4073706" y="4225410"/>
                        <a:pt x="3985359" y="4444071"/>
                        <a:pt x="3967689" y="4156941"/>
                      </a:cubicBezTo>
                      <a:cubicBezTo>
                        <a:pt x="3950020" y="3869811"/>
                        <a:pt x="3947811" y="3123272"/>
                        <a:pt x="3914680" y="2526924"/>
                      </a:cubicBezTo>
                      <a:cubicBezTo>
                        <a:pt x="3881550" y="1930576"/>
                        <a:pt x="4062663" y="996298"/>
                        <a:pt x="3768906" y="578854"/>
                      </a:cubicBezTo>
                      <a:cubicBezTo>
                        <a:pt x="3475150" y="161411"/>
                        <a:pt x="2602715" y="101776"/>
                        <a:pt x="2152141" y="22263"/>
                      </a:cubicBezTo>
                      <a:cubicBezTo>
                        <a:pt x="1701567" y="-57250"/>
                        <a:pt x="1065463" y="101776"/>
                        <a:pt x="1065463" y="101776"/>
                      </a:cubicBezTo>
                      <a:lnTo>
                        <a:pt x="1065463" y="101776"/>
                      </a:lnTo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873" name="円/楕円 872"/>
                <p:cNvSpPr/>
                <p:nvPr/>
              </p:nvSpPr>
              <p:spPr>
                <a:xfrm>
                  <a:off x="3539968" y="2708920"/>
                  <a:ext cx="864096" cy="864096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874" name="弦 873"/>
                <p:cNvSpPr/>
                <p:nvPr/>
              </p:nvSpPr>
              <p:spPr>
                <a:xfrm rot="17413514">
                  <a:off x="3511875" y="2740803"/>
                  <a:ext cx="863204" cy="848977"/>
                </a:xfrm>
                <a:prstGeom prst="chord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875" name="円/楕円 874"/>
                <p:cNvSpPr/>
                <p:nvPr/>
              </p:nvSpPr>
              <p:spPr>
                <a:xfrm>
                  <a:off x="4913988" y="2708920"/>
                  <a:ext cx="864096" cy="864096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876" name="弦 875"/>
                <p:cNvSpPr/>
                <p:nvPr/>
              </p:nvSpPr>
              <p:spPr>
                <a:xfrm rot="17413514">
                  <a:off x="4885895" y="2740803"/>
                  <a:ext cx="863204" cy="848977"/>
                </a:xfrm>
                <a:prstGeom prst="chord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877" name="円/楕円 876"/>
                <p:cNvSpPr/>
                <p:nvPr/>
              </p:nvSpPr>
              <p:spPr>
                <a:xfrm>
                  <a:off x="3779912" y="2996952"/>
                  <a:ext cx="360040" cy="28803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878" name="円/楕円 877"/>
                <p:cNvSpPr/>
                <p:nvPr/>
              </p:nvSpPr>
              <p:spPr>
                <a:xfrm>
                  <a:off x="5137477" y="3021275"/>
                  <a:ext cx="360040" cy="28803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</p:grpSp>
          <p:grpSp>
            <p:nvGrpSpPr>
              <p:cNvPr id="868" name="グループ化 867"/>
              <p:cNvGrpSpPr/>
              <p:nvPr/>
            </p:nvGrpSpPr>
            <p:grpSpPr>
              <a:xfrm>
                <a:off x="4333282" y="3948385"/>
                <a:ext cx="880011" cy="701173"/>
                <a:chOff x="4109793" y="3844323"/>
                <a:chExt cx="1216771" cy="701173"/>
              </a:xfrm>
            </p:grpSpPr>
            <p:sp>
              <p:nvSpPr>
                <p:cNvPr id="870" name="フリーフォーム 869"/>
                <p:cNvSpPr/>
                <p:nvPr/>
              </p:nvSpPr>
              <p:spPr>
                <a:xfrm>
                  <a:off x="4109793" y="4052449"/>
                  <a:ext cx="1204329" cy="493047"/>
                </a:xfrm>
                <a:custGeom>
                  <a:avLst/>
                  <a:gdLst>
                    <a:gd name="connsiteX0" fmla="*/ 700746 w 1204329"/>
                    <a:gd name="connsiteY0" fmla="*/ 188247 h 493047"/>
                    <a:gd name="connsiteX1" fmla="*/ 528468 w 1204329"/>
                    <a:gd name="connsiteY1" fmla="*/ 201499 h 493047"/>
                    <a:gd name="connsiteX2" fmla="*/ 448955 w 1204329"/>
                    <a:gd name="connsiteY2" fmla="*/ 228003 h 493047"/>
                    <a:gd name="connsiteX3" fmla="*/ 369442 w 1204329"/>
                    <a:gd name="connsiteY3" fmla="*/ 281012 h 493047"/>
                    <a:gd name="connsiteX4" fmla="*/ 303181 w 1204329"/>
                    <a:gd name="connsiteY4" fmla="*/ 334021 h 493047"/>
                    <a:gd name="connsiteX5" fmla="*/ 236920 w 1204329"/>
                    <a:gd name="connsiteY5" fmla="*/ 400281 h 493047"/>
                    <a:gd name="connsiteX6" fmla="*/ 170659 w 1204329"/>
                    <a:gd name="connsiteY6" fmla="*/ 440038 h 493047"/>
                    <a:gd name="connsiteX7" fmla="*/ 130903 w 1204329"/>
                    <a:gd name="connsiteY7" fmla="*/ 466542 h 493047"/>
                    <a:gd name="connsiteX8" fmla="*/ 51390 w 1204329"/>
                    <a:gd name="connsiteY8" fmla="*/ 493047 h 493047"/>
                    <a:gd name="connsiteX9" fmla="*/ 24885 w 1204329"/>
                    <a:gd name="connsiteY9" fmla="*/ 347273 h 493047"/>
                    <a:gd name="connsiteX10" fmla="*/ 64642 w 1204329"/>
                    <a:gd name="connsiteY10" fmla="*/ 281012 h 493047"/>
                    <a:gd name="connsiteX11" fmla="*/ 91146 w 1204329"/>
                    <a:gd name="connsiteY11" fmla="*/ 241255 h 493047"/>
                    <a:gd name="connsiteX12" fmla="*/ 170659 w 1204329"/>
                    <a:gd name="connsiteY12" fmla="*/ 201499 h 493047"/>
                    <a:gd name="connsiteX13" fmla="*/ 250172 w 1204329"/>
                    <a:gd name="connsiteY13" fmla="*/ 135238 h 493047"/>
                    <a:gd name="connsiteX14" fmla="*/ 276677 w 1204329"/>
                    <a:gd name="connsiteY14" fmla="*/ 108734 h 493047"/>
                    <a:gd name="connsiteX15" fmla="*/ 329685 w 1204329"/>
                    <a:gd name="connsiteY15" fmla="*/ 82229 h 493047"/>
                    <a:gd name="connsiteX16" fmla="*/ 409198 w 1204329"/>
                    <a:gd name="connsiteY16" fmla="*/ 42473 h 493047"/>
                    <a:gd name="connsiteX17" fmla="*/ 448955 w 1204329"/>
                    <a:gd name="connsiteY17" fmla="*/ 15968 h 493047"/>
                    <a:gd name="connsiteX18" fmla="*/ 806764 w 1204329"/>
                    <a:gd name="connsiteY18" fmla="*/ 15968 h 493047"/>
                    <a:gd name="connsiteX19" fmla="*/ 926033 w 1204329"/>
                    <a:gd name="connsiteY19" fmla="*/ 42473 h 493047"/>
                    <a:gd name="connsiteX20" fmla="*/ 1005546 w 1204329"/>
                    <a:gd name="connsiteY20" fmla="*/ 68977 h 493047"/>
                    <a:gd name="connsiteX21" fmla="*/ 1045303 w 1204329"/>
                    <a:gd name="connsiteY21" fmla="*/ 95481 h 493047"/>
                    <a:gd name="connsiteX22" fmla="*/ 1071807 w 1204329"/>
                    <a:gd name="connsiteY22" fmla="*/ 121986 h 493047"/>
                    <a:gd name="connsiteX23" fmla="*/ 1111564 w 1204329"/>
                    <a:gd name="connsiteY23" fmla="*/ 135238 h 493047"/>
                    <a:gd name="connsiteX24" fmla="*/ 1151320 w 1204329"/>
                    <a:gd name="connsiteY24" fmla="*/ 161742 h 493047"/>
                    <a:gd name="connsiteX25" fmla="*/ 1204329 w 1204329"/>
                    <a:gd name="connsiteY25" fmla="*/ 228003 h 493047"/>
                    <a:gd name="connsiteX26" fmla="*/ 1191077 w 1204329"/>
                    <a:gd name="connsiteY26" fmla="*/ 320768 h 493047"/>
                    <a:gd name="connsiteX27" fmla="*/ 1164572 w 1204329"/>
                    <a:gd name="connsiteY27" fmla="*/ 347273 h 493047"/>
                    <a:gd name="connsiteX28" fmla="*/ 1098311 w 1204329"/>
                    <a:gd name="connsiteY28" fmla="*/ 334021 h 493047"/>
                    <a:gd name="connsiteX29" fmla="*/ 1018798 w 1204329"/>
                    <a:gd name="connsiteY29" fmla="*/ 307516 h 493047"/>
                    <a:gd name="connsiteX30" fmla="*/ 979042 w 1204329"/>
                    <a:gd name="connsiteY30" fmla="*/ 281012 h 493047"/>
                    <a:gd name="connsiteX31" fmla="*/ 939285 w 1204329"/>
                    <a:gd name="connsiteY31" fmla="*/ 267760 h 493047"/>
                    <a:gd name="connsiteX32" fmla="*/ 912781 w 1204329"/>
                    <a:gd name="connsiteY32" fmla="*/ 241255 h 493047"/>
                    <a:gd name="connsiteX33" fmla="*/ 873024 w 1204329"/>
                    <a:gd name="connsiteY33" fmla="*/ 228003 h 493047"/>
                    <a:gd name="connsiteX34" fmla="*/ 727250 w 1204329"/>
                    <a:gd name="connsiteY34" fmla="*/ 201499 h 493047"/>
                    <a:gd name="connsiteX35" fmla="*/ 674242 w 1204329"/>
                    <a:gd name="connsiteY35" fmla="*/ 188247 h 493047"/>
                    <a:gd name="connsiteX36" fmla="*/ 581477 w 1204329"/>
                    <a:gd name="connsiteY36" fmla="*/ 201499 h 493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1204329" h="493047">
                      <a:moveTo>
                        <a:pt x="700746" y="188247"/>
                      </a:moveTo>
                      <a:cubicBezTo>
                        <a:pt x="643320" y="192664"/>
                        <a:pt x="585359" y="192516"/>
                        <a:pt x="528468" y="201499"/>
                      </a:cubicBezTo>
                      <a:cubicBezTo>
                        <a:pt x="500872" y="205856"/>
                        <a:pt x="448955" y="228003"/>
                        <a:pt x="448955" y="228003"/>
                      </a:cubicBezTo>
                      <a:cubicBezTo>
                        <a:pt x="422451" y="245673"/>
                        <a:pt x="391967" y="258488"/>
                        <a:pt x="369442" y="281012"/>
                      </a:cubicBezTo>
                      <a:cubicBezTo>
                        <a:pt x="331675" y="318778"/>
                        <a:pt x="353333" y="300585"/>
                        <a:pt x="303181" y="334021"/>
                      </a:cubicBezTo>
                      <a:cubicBezTo>
                        <a:pt x="257744" y="402177"/>
                        <a:pt x="300028" y="349795"/>
                        <a:pt x="236920" y="400281"/>
                      </a:cubicBezTo>
                      <a:cubicBezTo>
                        <a:pt x="184944" y="441862"/>
                        <a:pt x="239704" y="417023"/>
                        <a:pt x="170659" y="440038"/>
                      </a:cubicBezTo>
                      <a:cubicBezTo>
                        <a:pt x="157407" y="448873"/>
                        <a:pt x="145457" y="460073"/>
                        <a:pt x="130903" y="466542"/>
                      </a:cubicBezTo>
                      <a:cubicBezTo>
                        <a:pt x="105373" y="477889"/>
                        <a:pt x="51390" y="493047"/>
                        <a:pt x="51390" y="493047"/>
                      </a:cubicBezTo>
                      <a:cubicBezTo>
                        <a:pt x="-28123" y="466541"/>
                        <a:pt x="2744" y="491194"/>
                        <a:pt x="24885" y="347273"/>
                      </a:cubicBezTo>
                      <a:cubicBezTo>
                        <a:pt x="32557" y="297406"/>
                        <a:pt x="36784" y="315834"/>
                        <a:pt x="64642" y="281012"/>
                      </a:cubicBezTo>
                      <a:cubicBezTo>
                        <a:pt x="74592" y="268575"/>
                        <a:pt x="79884" y="252517"/>
                        <a:pt x="91146" y="241255"/>
                      </a:cubicBezTo>
                      <a:cubicBezTo>
                        <a:pt x="116835" y="215566"/>
                        <a:pt x="138325" y="212277"/>
                        <a:pt x="170659" y="201499"/>
                      </a:cubicBezTo>
                      <a:cubicBezTo>
                        <a:pt x="253702" y="90775"/>
                        <a:pt x="167387" y="184908"/>
                        <a:pt x="250172" y="135238"/>
                      </a:cubicBezTo>
                      <a:cubicBezTo>
                        <a:pt x="260886" y="128810"/>
                        <a:pt x="266281" y="115665"/>
                        <a:pt x="276677" y="108734"/>
                      </a:cubicBezTo>
                      <a:cubicBezTo>
                        <a:pt x="293114" y="97776"/>
                        <a:pt x="312533" y="92030"/>
                        <a:pt x="329685" y="82229"/>
                      </a:cubicBezTo>
                      <a:cubicBezTo>
                        <a:pt x="401612" y="41128"/>
                        <a:pt x="336312" y="66768"/>
                        <a:pt x="409198" y="42473"/>
                      </a:cubicBezTo>
                      <a:cubicBezTo>
                        <a:pt x="422450" y="33638"/>
                        <a:pt x="434042" y="21561"/>
                        <a:pt x="448955" y="15968"/>
                      </a:cubicBezTo>
                      <a:cubicBezTo>
                        <a:pt x="543325" y="-19421"/>
                        <a:pt x="783320" y="14902"/>
                        <a:pt x="806764" y="15968"/>
                      </a:cubicBezTo>
                      <a:cubicBezTo>
                        <a:pt x="844585" y="23533"/>
                        <a:pt x="888610" y="31246"/>
                        <a:pt x="926033" y="42473"/>
                      </a:cubicBezTo>
                      <a:cubicBezTo>
                        <a:pt x="952793" y="50501"/>
                        <a:pt x="982300" y="53480"/>
                        <a:pt x="1005546" y="68977"/>
                      </a:cubicBezTo>
                      <a:cubicBezTo>
                        <a:pt x="1018798" y="77812"/>
                        <a:pt x="1032866" y="85531"/>
                        <a:pt x="1045303" y="95481"/>
                      </a:cubicBezTo>
                      <a:cubicBezTo>
                        <a:pt x="1055059" y="103286"/>
                        <a:pt x="1061093" y="115558"/>
                        <a:pt x="1071807" y="121986"/>
                      </a:cubicBezTo>
                      <a:cubicBezTo>
                        <a:pt x="1083785" y="129173"/>
                        <a:pt x="1098312" y="130821"/>
                        <a:pt x="1111564" y="135238"/>
                      </a:cubicBezTo>
                      <a:cubicBezTo>
                        <a:pt x="1124816" y="144073"/>
                        <a:pt x="1138883" y="151792"/>
                        <a:pt x="1151320" y="161742"/>
                      </a:cubicBezTo>
                      <a:cubicBezTo>
                        <a:pt x="1178293" y="183321"/>
                        <a:pt x="1184651" y="198487"/>
                        <a:pt x="1204329" y="228003"/>
                      </a:cubicBezTo>
                      <a:cubicBezTo>
                        <a:pt x="1199912" y="258925"/>
                        <a:pt x="1200955" y="291135"/>
                        <a:pt x="1191077" y="320768"/>
                      </a:cubicBezTo>
                      <a:cubicBezTo>
                        <a:pt x="1187126" y="332621"/>
                        <a:pt x="1176941" y="345506"/>
                        <a:pt x="1164572" y="347273"/>
                      </a:cubicBezTo>
                      <a:cubicBezTo>
                        <a:pt x="1142274" y="350459"/>
                        <a:pt x="1120042" y="339948"/>
                        <a:pt x="1098311" y="334021"/>
                      </a:cubicBezTo>
                      <a:cubicBezTo>
                        <a:pt x="1071357" y="326670"/>
                        <a:pt x="1018798" y="307516"/>
                        <a:pt x="1018798" y="307516"/>
                      </a:cubicBezTo>
                      <a:cubicBezTo>
                        <a:pt x="1005546" y="298681"/>
                        <a:pt x="993288" y="288135"/>
                        <a:pt x="979042" y="281012"/>
                      </a:cubicBezTo>
                      <a:cubicBezTo>
                        <a:pt x="966548" y="274765"/>
                        <a:pt x="951263" y="274947"/>
                        <a:pt x="939285" y="267760"/>
                      </a:cubicBezTo>
                      <a:cubicBezTo>
                        <a:pt x="928571" y="261332"/>
                        <a:pt x="923495" y="247683"/>
                        <a:pt x="912781" y="241255"/>
                      </a:cubicBezTo>
                      <a:cubicBezTo>
                        <a:pt x="900803" y="234068"/>
                        <a:pt x="886456" y="231841"/>
                        <a:pt x="873024" y="228003"/>
                      </a:cubicBezTo>
                      <a:cubicBezTo>
                        <a:pt x="794122" y="205460"/>
                        <a:pt x="830484" y="220269"/>
                        <a:pt x="727250" y="201499"/>
                      </a:cubicBezTo>
                      <a:cubicBezTo>
                        <a:pt x="709331" y="198241"/>
                        <a:pt x="691911" y="192664"/>
                        <a:pt x="674242" y="188247"/>
                      </a:cubicBezTo>
                      <a:cubicBezTo>
                        <a:pt x="590372" y="202225"/>
                        <a:pt x="621599" y="201499"/>
                        <a:pt x="581477" y="201499"/>
                      </a:cubicBezTo>
                    </a:path>
                  </a:pathLst>
                </a:custGeom>
                <a:solidFill>
                  <a:srgbClr val="FF66F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871" name="フリーフォーム 870"/>
                <p:cNvSpPr/>
                <p:nvPr/>
              </p:nvSpPr>
              <p:spPr>
                <a:xfrm>
                  <a:off x="4122235" y="3844323"/>
                  <a:ext cx="1204329" cy="493047"/>
                </a:xfrm>
                <a:custGeom>
                  <a:avLst/>
                  <a:gdLst>
                    <a:gd name="connsiteX0" fmla="*/ 700746 w 1204329"/>
                    <a:gd name="connsiteY0" fmla="*/ 188247 h 493047"/>
                    <a:gd name="connsiteX1" fmla="*/ 528468 w 1204329"/>
                    <a:gd name="connsiteY1" fmla="*/ 201499 h 493047"/>
                    <a:gd name="connsiteX2" fmla="*/ 448955 w 1204329"/>
                    <a:gd name="connsiteY2" fmla="*/ 228003 h 493047"/>
                    <a:gd name="connsiteX3" fmla="*/ 369442 w 1204329"/>
                    <a:gd name="connsiteY3" fmla="*/ 281012 h 493047"/>
                    <a:gd name="connsiteX4" fmla="*/ 303181 w 1204329"/>
                    <a:gd name="connsiteY4" fmla="*/ 334021 h 493047"/>
                    <a:gd name="connsiteX5" fmla="*/ 236920 w 1204329"/>
                    <a:gd name="connsiteY5" fmla="*/ 400281 h 493047"/>
                    <a:gd name="connsiteX6" fmla="*/ 170659 w 1204329"/>
                    <a:gd name="connsiteY6" fmla="*/ 440038 h 493047"/>
                    <a:gd name="connsiteX7" fmla="*/ 130903 w 1204329"/>
                    <a:gd name="connsiteY7" fmla="*/ 466542 h 493047"/>
                    <a:gd name="connsiteX8" fmla="*/ 51390 w 1204329"/>
                    <a:gd name="connsiteY8" fmla="*/ 493047 h 493047"/>
                    <a:gd name="connsiteX9" fmla="*/ 24885 w 1204329"/>
                    <a:gd name="connsiteY9" fmla="*/ 347273 h 493047"/>
                    <a:gd name="connsiteX10" fmla="*/ 64642 w 1204329"/>
                    <a:gd name="connsiteY10" fmla="*/ 281012 h 493047"/>
                    <a:gd name="connsiteX11" fmla="*/ 91146 w 1204329"/>
                    <a:gd name="connsiteY11" fmla="*/ 241255 h 493047"/>
                    <a:gd name="connsiteX12" fmla="*/ 170659 w 1204329"/>
                    <a:gd name="connsiteY12" fmla="*/ 201499 h 493047"/>
                    <a:gd name="connsiteX13" fmla="*/ 250172 w 1204329"/>
                    <a:gd name="connsiteY13" fmla="*/ 135238 h 493047"/>
                    <a:gd name="connsiteX14" fmla="*/ 276677 w 1204329"/>
                    <a:gd name="connsiteY14" fmla="*/ 108734 h 493047"/>
                    <a:gd name="connsiteX15" fmla="*/ 329685 w 1204329"/>
                    <a:gd name="connsiteY15" fmla="*/ 82229 h 493047"/>
                    <a:gd name="connsiteX16" fmla="*/ 409198 w 1204329"/>
                    <a:gd name="connsiteY16" fmla="*/ 42473 h 493047"/>
                    <a:gd name="connsiteX17" fmla="*/ 448955 w 1204329"/>
                    <a:gd name="connsiteY17" fmla="*/ 15968 h 493047"/>
                    <a:gd name="connsiteX18" fmla="*/ 806764 w 1204329"/>
                    <a:gd name="connsiteY18" fmla="*/ 15968 h 493047"/>
                    <a:gd name="connsiteX19" fmla="*/ 926033 w 1204329"/>
                    <a:gd name="connsiteY19" fmla="*/ 42473 h 493047"/>
                    <a:gd name="connsiteX20" fmla="*/ 1005546 w 1204329"/>
                    <a:gd name="connsiteY20" fmla="*/ 68977 h 493047"/>
                    <a:gd name="connsiteX21" fmla="*/ 1045303 w 1204329"/>
                    <a:gd name="connsiteY21" fmla="*/ 95481 h 493047"/>
                    <a:gd name="connsiteX22" fmla="*/ 1071807 w 1204329"/>
                    <a:gd name="connsiteY22" fmla="*/ 121986 h 493047"/>
                    <a:gd name="connsiteX23" fmla="*/ 1111564 w 1204329"/>
                    <a:gd name="connsiteY23" fmla="*/ 135238 h 493047"/>
                    <a:gd name="connsiteX24" fmla="*/ 1151320 w 1204329"/>
                    <a:gd name="connsiteY24" fmla="*/ 161742 h 493047"/>
                    <a:gd name="connsiteX25" fmla="*/ 1204329 w 1204329"/>
                    <a:gd name="connsiteY25" fmla="*/ 228003 h 493047"/>
                    <a:gd name="connsiteX26" fmla="*/ 1191077 w 1204329"/>
                    <a:gd name="connsiteY26" fmla="*/ 320768 h 493047"/>
                    <a:gd name="connsiteX27" fmla="*/ 1164572 w 1204329"/>
                    <a:gd name="connsiteY27" fmla="*/ 347273 h 493047"/>
                    <a:gd name="connsiteX28" fmla="*/ 1098311 w 1204329"/>
                    <a:gd name="connsiteY28" fmla="*/ 334021 h 493047"/>
                    <a:gd name="connsiteX29" fmla="*/ 1018798 w 1204329"/>
                    <a:gd name="connsiteY29" fmla="*/ 307516 h 493047"/>
                    <a:gd name="connsiteX30" fmla="*/ 979042 w 1204329"/>
                    <a:gd name="connsiteY30" fmla="*/ 281012 h 493047"/>
                    <a:gd name="connsiteX31" fmla="*/ 939285 w 1204329"/>
                    <a:gd name="connsiteY31" fmla="*/ 267760 h 493047"/>
                    <a:gd name="connsiteX32" fmla="*/ 912781 w 1204329"/>
                    <a:gd name="connsiteY32" fmla="*/ 241255 h 493047"/>
                    <a:gd name="connsiteX33" fmla="*/ 873024 w 1204329"/>
                    <a:gd name="connsiteY33" fmla="*/ 228003 h 493047"/>
                    <a:gd name="connsiteX34" fmla="*/ 727250 w 1204329"/>
                    <a:gd name="connsiteY34" fmla="*/ 201499 h 493047"/>
                    <a:gd name="connsiteX35" fmla="*/ 674242 w 1204329"/>
                    <a:gd name="connsiteY35" fmla="*/ 188247 h 493047"/>
                    <a:gd name="connsiteX36" fmla="*/ 581477 w 1204329"/>
                    <a:gd name="connsiteY36" fmla="*/ 201499 h 493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1204329" h="493047">
                      <a:moveTo>
                        <a:pt x="700746" y="188247"/>
                      </a:moveTo>
                      <a:cubicBezTo>
                        <a:pt x="643320" y="192664"/>
                        <a:pt x="585359" y="192516"/>
                        <a:pt x="528468" y="201499"/>
                      </a:cubicBezTo>
                      <a:cubicBezTo>
                        <a:pt x="500872" y="205856"/>
                        <a:pt x="448955" y="228003"/>
                        <a:pt x="448955" y="228003"/>
                      </a:cubicBezTo>
                      <a:cubicBezTo>
                        <a:pt x="422451" y="245673"/>
                        <a:pt x="391967" y="258488"/>
                        <a:pt x="369442" y="281012"/>
                      </a:cubicBezTo>
                      <a:cubicBezTo>
                        <a:pt x="331675" y="318778"/>
                        <a:pt x="353333" y="300585"/>
                        <a:pt x="303181" y="334021"/>
                      </a:cubicBezTo>
                      <a:cubicBezTo>
                        <a:pt x="257744" y="402177"/>
                        <a:pt x="300028" y="349795"/>
                        <a:pt x="236920" y="400281"/>
                      </a:cubicBezTo>
                      <a:cubicBezTo>
                        <a:pt x="184944" y="441862"/>
                        <a:pt x="239704" y="417023"/>
                        <a:pt x="170659" y="440038"/>
                      </a:cubicBezTo>
                      <a:cubicBezTo>
                        <a:pt x="157407" y="448873"/>
                        <a:pt x="145457" y="460073"/>
                        <a:pt x="130903" y="466542"/>
                      </a:cubicBezTo>
                      <a:cubicBezTo>
                        <a:pt x="105373" y="477889"/>
                        <a:pt x="51390" y="493047"/>
                        <a:pt x="51390" y="493047"/>
                      </a:cubicBezTo>
                      <a:cubicBezTo>
                        <a:pt x="-28123" y="466541"/>
                        <a:pt x="2744" y="491194"/>
                        <a:pt x="24885" y="347273"/>
                      </a:cubicBezTo>
                      <a:cubicBezTo>
                        <a:pt x="32557" y="297406"/>
                        <a:pt x="36784" y="315834"/>
                        <a:pt x="64642" y="281012"/>
                      </a:cubicBezTo>
                      <a:cubicBezTo>
                        <a:pt x="74592" y="268575"/>
                        <a:pt x="79884" y="252517"/>
                        <a:pt x="91146" y="241255"/>
                      </a:cubicBezTo>
                      <a:cubicBezTo>
                        <a:pt x="116835" y="215566"/>
                        <a:pt x="138325" y="212277"/>
                        <a:pt x="170659" y="201499"/>
                      </a:cubicBezTo>
                      <a:cubicBezTo>
                        <a:pt x="253702" y="90775"/>
                        <a:pt x="167387" y="184908"/>
                        <a:pt x="250172" y="135238"/>
                      </a:cubicBezTo>
                      <a:cubicBezTo>
                        <a:pt x="260886" y="128810"/>
                        <a:pt x="266281" y="115665"/>
                        <a:pt x="276677" y="108734"/>
                      </a:cubicBezTo>
                      <a:cubicBezTo>
                        <a:pt x="293114" y="97776"/>
                        <a:pt x="312533" y="92030"/>
                        <a:pt x="329685" y="82229"/>
                      </a:cubicBezTo>
                      <a:cubicBezTo>
                        <a:pt x="401612" y="41128"/>
                        <a:pt x="336312" y="66768"/>
                        <a:pt x="409198" y="42473"/>
                      </a:cubicBezTo>
                      <a:cubicBezTo>
                        <a:pt x="422450" y="33638"/>
                        <a:pt x="434042" y="21561"/>
                        <a:pt x="448955" y="15968"/>
                      </a:cubicBezTo>
                      <a:cubicBezTo>
                        <a:pt x="543325" y="-19421"/>
                        <a:pt x="783320" y="14902"/>
                        <a:pt x="806764" y="15968"/>
                      </a:cubicBezTo>
                      <a:cubicBezTo>
                        <a:pt x="844585" y="23533"/>
                        <a:pt x="888610" y="31246"/>
                        <a:pt x="926033" y="42473"/>
                      </a:cubicBezTo>
                      <a:cubicBezTo>
                        <a:pt x="952793" y="50501"/>
                        <a:pt x="982300" y="53480"/>
                        <a:pt x="1005546" y="68977"/>
                      </a:cubicBezTo>
                      <a:cubicBezTo>
                        <a:pt x="1018798" y="77812"/>
                        <a:pt x="1032866" y="85531"/>
                        <a:pt x="1045303" y="95481"/>
                      </a:cubicBezTo>
                      <a:cubicBezTo>
                        <a:pt x="1055059" y="103286"/>
                        <a:pt x="1061093" y="115558"/>
                        <a:pt x="1071807" y="121986"/>
                      </a:cubicBezTo>
                      <a:cubicBezTo>
                        <a:pt x="1083785" y="129173"/>
                        <a:pt x="1098312" y="130821"/>
                        <a:pt x="1111564" y="135238"/>
                      </a:cubicBezTo>
                      <a:cubicBezTo>
                        <a:pt x="1124816" y="144073"/>
                        <a:pt x="1138883" y="151792"/>
                        <a:pt x="1151320" y="161742"/>
                      </a:cubicBezTo>
                      <a:cubicBezTo>
                        <a:pt x="1178293" y="183321"/>
                        <a:pt x="1184651" y="198487"/>
                        <a:pt x="1204329" y="228003"/>
                      </a:cubicBezTo>
                      <a:cubicBezTo>
                        <a:pt x="1199912" y="258925"/>
                        <a:pt x="1200955" y="291135"/>
                        <a:pt x="1191077" y="320768"/>
                      </a:cubicBezTo>
                      <a:cubicBezTo>
                        <a:pt x="1187126" y="332621"/>
                        <a:pt x="1176941" y="345506"/>
                        <a:pt x="1164572" y="347273"/>
                      </a:cubicBezTo>
                      <a:cubicBezTo>
                        <a:pt x="1142274" y="350459"/>
                        <a:pt x="1120042" y="339948"/>
                        <a:pt x="1098311" y="334021"/>
                      </a:cubicBezTo>
                      <a:cubicBezTo>
                        <a:pt x="1071357" y="326670"/>
                        <a:pt x="1018798" y="307516"/>
                        <a:pt x="1018798" y="307516"/>
                      </a:cubicBezTo>
                      <a:cubicBezTo>
                        <a:pt x="1005546" y="298681"/>
                        <a:pt x="993288" y="288135"/>
                        <a:pt x="979042" y="281012"/>
                      </a:cubicBezTo>
                      <a:cubicBezTo>
                        <a:pt x="966548" y="274765"/>
                        <a:pt x="951263" y="274947"/>
                        <a:pt x="939285" y="267760"/>
                      </a:cubicBezTo>
                      <a:cubicBezTo>
                        <a:pt x="928571" y="261332"/>
                        <a:pt x="923495" y="247683"/>
                        <a:pt x="912781" y="241255"/>
                      </a:cubicBezTo>
                      <a:cubicBezTo>
                        <a:pt x="900803" y="234068"/>
                        <a:pt x="886456" y="231841"/>
                        <a:pt x="873024" y="228003"/>
                      </a:cubicBezTo>
                      <a:cubicBezTo>
                        <a:pt x="794122" y="205460"/>
                        <a:pt x="830484" y="220269"/>
                        <a:pt x="727250" y="201499"/>
                      </a:cubicBezTo>
                      <a:cubicBezTo>
                        <a:pt x="709331" y="198241"/>
                        <a:pt x="691911" y="192664"/>
                        <a:pt x="674242" y="188247"/>
                      </a:cubicBezTo>
                      <a:cubicBezTo>
                        <a:pt x="590372" y="202225"/>
                        <a:pt x="621599" y="201499"/>
                        <a:pt x="581477" y="201499"/>
                      </a:cubicBezTo>
                    </a:path>
                  </a:pathLst>
                </a:custGeom>
                <a:solidFill>
                  <a:srgbClr val="FF66F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</p:grpSp>
          <p:sp>
            <p:nvSpPr>
              <p:cNvPr id="869" name="正方形/長方形 868"/>
              <p:cNvSpPr/>
              <p:nvPr/>
            </p:nvSpPr>
            <p:spPr>
              <a:xfrm>
                <a:off x="3211081" y="1525873"/>
                <a:ext cx="3110384" cy="1353091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ja-JP" altLang="en-US" sz="2000" b="0" cap="none" spc="0" dirty="0" smtClean="0">
                    <a:ln w="18415" cmpd="sng">
                      <a:solidFill>
                        <a:sysClr val="windowText" lastClr="000000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</a:rPr>
                  <a:t>もんだい</a:t>
                </a:r>
                <a:endParaRPr lang="ja-JP" altLang="en-US" sz="2000" b="0" cap="none" spc="0" dirty="0">
                  <a:ln w="18415" cmpd="sng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802" name="グループ化 801"/>
            <p:cNvGrpSpPr/>
            <p:nvPr/>
          </p:nvGrpSpPr>
          <p:grpSpPr>
            <a:xfrm>
              <a:off x="403920" y="5082200"/>
              <a:ext cx="1455374" cy="1384722"/>
              <a:chOff x="2744777" y="1484784"/>
              <a:chExt cx="4050390" cy="4682851"/>
            </a:xfrm>
          </p:grpSpPr>
          <p:grpSp>
            <p:nvGrpSpPr>
              <p:cNvPr id="855" name="グループ化 854"/>
              <p:cNvGrpSpPr/>
              <p:nvPr/>
            </p:nvGrpSpPr>
            <p:grpSpPr>
              <a:xfrm>
                <a:off x="2744777" y="1484784"/>
                <a:ext cx="4050390" cy="4682851"/>
                <a:chOff x="2668961" y="1844824"/>
                <a:chExt cx="4050390" cy="4682851"/>
              </a:xfrm>
            </p:grpSpPr>
            <p:sp>
              <p:nvSpPr>
                <p:cNvPr id="860" name="フリーフォーム 859"/>
                <p:cNvSpPr/>
                <p:nvPr/>
              </p:nvSpPr>
              <p:spPr>
                <a:xfrm>
                  <a:off x="2668961" y="1844824"/>
                  <a:ext cx="4050390" cy="4682851"/>
                </a:xfrm>
                <a:custGeom>
                  <a:avLst/>
                  <a:gdLst>
                    <a:gd name="connsiteX0" fmla="*/ 1277497 w 4050390"/>
                    <a:gd name="connsiteY0" fmla="*/ 35515 h 4334120"/>
                    <a:gd name="connsiteX1" fmla="*/ 747410 w 4050390"/>
                    <a:gd name="connsiteY1" fmla="*/ 287306 h 4334120"/>
                    <a:gd name="connsiteX2" fmla="*/ 349845 w 4050390"/>
                    <a:gd name="connsiteY2" fmla="*/ 936663 h 4334120"/>
                    <a:gd name="connsiteX3" fmla="*/ 190819 w 4050390"/>
                    <a:gd name="connsiteY3" fmla="*/ 2672698 h 4334120"/>
                    <a:gd name="connsiteX4" fmla="*/ 204071 w 4050390"/>
                    <a:gd name="connsiteY4" fmla="*/ 4209950 h 4334120"/>
                    <a:gd name="connsiteX5" fmla="*/ 270332 w 4050390"/>
                    <a:gd name="connsiteY5" fmla="*/ 4249706 h 4334120"/>
                    <a:gd name="connsiteX6" fmla="*/ 3649637 w 4050390"/>
                    <a:gd name="connsiteY6" fmla="*/ 4302715 h 4334120"/>
                    <a:gd name="connsiteX7" fmla="*/ 4020697 w 4050390"/>
                    <a:gd name="connsiteY7" fmla="*/ 4249706 h 4334120"/>
                    <a:gd name="connsiteX8" fmla="*/ 3967689 w 4050390"/>
                    <a:gd name="connsiteY8" fmla="*/ 4156941 h 4334120"/>
                    <a:gd name="connsiteX9" fmla="*/ 3914680 w 4050390"/>
                    <a:gd name="connsiteY9" fmla="*/ 2526924 h 4334120"/>
                    <a:gd name="connsiteX10" fmla="*/ 3768906 w 4050390"/>
                    <a:gd name="connsiteY10" fmla="*/ 578854 h 4334120"/>
                    <a:gd name="connsiteX11" fmla="*/ 2152141 w 4050390"/>
                    <a:gd name="connsiteY11" fmla="*/ 22263 h 4334120"/>
                    <a:gd name="connsiteX12" fmla="*/ 1065463 w 4050390"/>
                    <a:gd name="connsiteY12" fmla="*/ 101776 h 4334120"/>
                    <a:gd name="connsiteX13" fmla="*/ 1065463 w 4050390"/>
                    <a:gd name="connsiteY13" fmla="*/ 101776 h 43341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4050390" h="4334120">
                      <a:moveTo>
                        <a:pt x="1277497" y="35515"/>
                      </a:moveTo>
                      <a:cubicBezTo>
                        <a:pt x="1089758" y="86315"/>
                        <a:pt x="902019" y="137115"/>
                        <a:pt x="747410" y="287306"/>
                      </a:cubicBezTo>
                      <a:cubicBezTo>
                        <a:pt x="592801" y="437497"/>
                        <a:pt x="442610" y="539098"/>
                        <a:pt x="349845" y="936663"/>
                      </a:cubicBezTo>
                      <a:cubicBezTo>
                        <a:pt x="257080" y="1334228"/>
                        <a:pt x="215115" y="2127150"/>
                        <a:pt x="190819" y="2672698"/>
                      </a:cubicBezTo>
                      <a:cubicBezTo>
                        <a:pt x="166523" y="3218246"/>
                        <a:pt x="190819" y="3947115"/>
                        <a:pt x="204071" y="4209950"/>
                      </a:cubicBezTo>
                      <a:cubicBezTo>
                        <a:pt x="217323" y="4472785"/>
                        <a:pt x="-303929" y="4234245"/>
                        <a:pt x="270332" y="4249706"/>
                      </a:cubicBezTo>
                      <a:cubicBezTo>
                        <a:pt x="844593" y="4265167"/>
                        <a:pt x="3024576" y="4302715"/>
                        <a:pt x="3649637" y="4302715"/>
                      </a:cubicBezTo>
                      <a:cubicBezTo>
                        <a:pt x="4274698" y="4302715"/>
                        <a:pt x="3967688" y="4274002"/>
                        <a:pt x="4020697" y="4249706"/>
                      </a:cubicBezTo>
                      <a:cubicBezTo>
                        <a:pt x="4073706" y="4225410"/>
                        <a:pt x="3985359" y="4444071"/>
                        <a:pt x="3967689" y="4156941"/>
                      </a:cubicBezTo>
                      <a:cubicBezTo>
                        <a:pt x="3950020" y="3869811"/>
                        <a:pt x="3947811" y="3123272"/>
                        <a:pt x="3914680" y="2526924"/>
                      </a:cubicBezTo>
                      <a:cubicBezTo>
                        <a:pt x="3881550" y="1930576"/>
                        <a:pt x="4062663" y="996298"/>
                        <a:pt x="3768906" y="578854"/>
                      </a:cubicBezTo>
                      <a:cubicBezTo>
                        <a:pt x="3475150" y="161411"/>
                        <a:pt x="2602715" y="101776"/>
                        <a:pt x="2152141" y="22263"/>
                      </a:cubicBezTo>
                      <a:cubicBezTo>
                        <a:pt x="1701567" y="-57250"/>
                        <a:pt x="1065463" y="101776"/>
                        <a:pt x="1065463" y="101776"/>
                      </a:cubicBezTo>
                      <a:lnTo>
                        <a:pt x="1065463" y="101776"/>
                      </a:lnTo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861" name="円/楕円 860"/>
                <p:cNvSpPr/>
                <p:nvPr/>
              </p:nvSpPr>
              <p:spPr>
                <a:xfrm>
                  <a:off x="3539968" y="2708920"/>
                  <a:ext cx="864096" cy="864096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862" name="弦 861"/>
                <p:cNvSpPr/>
                <p:nvPr/>
              </p:nvSpPr>
              <p:spPr>
                <a:xfrm rot="17413514">
                  <a:off x="3511875" y="2740803"/>
                  <a:ext cx="863204" cy="848977"/>
                </a:xfrm>
                <a:prstGeom prst="chord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863" name="円/楕円 862"/>
                <p:cNvSpPr/>
                <p:nvPr/>
              </p:nvSpPr>
              <p:spPr>
                <a:xfrm>
                  <a:off x="4913988" y="2708920"/>
                  <a:ext cx="864096" cy="864096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864" name="弦 863"/>
                <p:cNvSpPr/>
                <p:nvPr/>
              </p:nvSpPr>
              <p:spPr>
                <a:xfrm rot="17413514">
                  <a:off x="4885895" y="2740803"/>
                  <a:ext cx="863204" cy="848977"/>
                </a:xfrm>
                <a:prstGeom prst="chord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865" name="円/楕円 864"/>
                <p:cNvSpPr/>
                <p:nvPr/>
              </p:nvSpPr>
              <p:spPr>
                <a:xfrm>
                  <a:off x="3779912" y="2996952"/>
                  <a:ext cx="360040" cy="28803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866" name="円/楕円 865"/>
                <p:cNvSpPr/>
                <p:nvPr/>
              </p:nvSpPr>
              <p:spPr>
                <a:xfrm>
                  <a:off x="5137477" y="3021275"/>
                  <a:ext cx="360040" cy="28803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</p:grpSp>
          <p:grpSp>
            <p:nvGrpSpPr>
              <p:cNvPr id="856" name="グループ化 855"/>
              <p:cNvGrpSpPr/>
              <p:nvPr/>
            </p:nvGrpSpPr>
            <p:grpSpPr>
              <a:xfrm>
                <a:off x="4333282" y="3948385"/>
                <a:ext cx="880011" cy="701173"/>
                <a:chOff x="4109793" y="3844323"/>
                <a:chExt cx="1216771" cy="701173"/>
              </a:xfrm>
            </p:grpSpPr>
            <p:sp>
              <p:nvSpPr>
                <p:cNvPr id="858" name="フリーフォーム 857"/>
                <p:cNvSpPr/>
                <p:nvPr/>
              </p:nvSpPr>
              <p:spPr>
                <a:xfrm>
                  <a:off x="4109793" y="4052449"/>
                  <a:ext cx="1204329" cy="493047"/>
                </a:xfrm>
                <a:custGeom>
                  <a:avLst/>
                  <a:gdLst>
                    <a:gd name="connsiteX0" fmla="*/ 700746 w 1204329"/>
                    <a:gd name="connsiteY0" fmla="*/ 188247 h 493047"/>
                    <a:gd name="connsiteX1" fmla="*/ 528468 w 1204329"/>
                    <a:gd name="connsiteY1" fmla="*/ 201499 h 493047"/>
                    <a:gd name="connsiteX2" fmla="*/ 448955 w 1204329"/>
                    <a:gd name="connsiteY2" fmla="*/ 228003 h 493047"/>
                    <a:gd name="connsiteX3" fmla="*/ 369442 w 1204329"/>
                    <a:gd name="connsiteY3" fmla="*/ 281012 h 493047"/>
                    <a:gd name="connsiteX4" fmla="*/ 303181 w 1204329"/>
                    <a:gd name="connsiteY4" fmla="*/ 334021 h 493047"/>
                    <a:gd name="connsiteX5" fmla="*/ 236920 w 1204329"/>
                    <a:gd name="connsiteY5" fmla="*/ 400281 h 493047"/>
                    <a:gd name="connsiteX6" fmla="*/ 170659 w 1204329"/>
                    <a:gd name="connsiteY6" fmla="*/ 440038 h 493047"/>
                    <a:gd name="connsiteX7" fmla="*/ 130903 w 1204329"/>
                    <a:gd name="connsiteY7" fmla="*/ 466542 h 493047"/>
                    <a:gd name="connsiteX8" fmla="*/ 51390 w 1204329"/>
                    <a:gd name="connsiteY8" fmla="*/ 493047 h 493047"/>
                    <a:gd name="connsiteX9" fmla="*/ 24885 w 1204329"/>
                    <a:gd name="connsiteY9" fmla="*/ 347273 h 493047"/>
                    <a:gd name="connsiteX10" fmla="*/ 64642 w 1204329"/>
                    <a:gd name="connsiteY10" fmla="*/ 281012 h 493047"/>
                    <a:gd name="connsiteX11" fmla="*/ 91146 w 1204329"/>
                    <a:gd name="connsiteY11" fmla="*/ 241255 h 493047"/>
                    <a:gd name="connsiteX12" fmla="*/ 170659 w 1204329"/>
                    <a:gd name="connsiteY12" fmla="*/ 201499 h 493047"/>
                    <a:gd name="connsiteX13" fmla="*/ 250172 w 1204329"/>
                    <a:gd name="connsiteY13" fmla="*/ 135238 h 493047"/>
                    <a:gd name="connsiteX14" fmla="*/ 276677 w 1204329"/>
                    <a:gd name="connsiteY14" fmla="*/ 108734 h 493047"/>
                    <a:gd name="connsiteX15" fmla="*/ 329685 w 1204329"/>
                    <a:gd name="connsiteY15" fmla="*/ 82229 h 493047"/>
                    <a:gd name="connsiteX16" fmla="*/ 409198 w 1204329"/>
                    <a:gd name="connsiteY16" fmla="*/ 42473 h 493047"/>
                    <a:gd name="connsiteX17" fmla="*/ 448955 w 1204329"/>
                    <a:gd name="connsiteY17" fmla="*/ 15968 h 493047"/>
                    <a:gd name="connsiteX18" fmla="*/ 806764 w 1204329"/>
                    <a:gd name="connsiteY18" fmla="*/ 15968 h 493047"/>
                    <a:gd name="connsiteX19" fmla="*/ 926033 w 1204329"/>
                    <a:gd name="connsiteY19" fmla="*/ 42473 h 493047"/>
                    <a:gd name="connsiteX20" fmla="*/ 1005546 w 1204329"/>
                    <a:gd name="connsiteY20" fmla="*/ 68977 h 493047"/>
                    <a:gd name="connsiteX21" fmla="*/ 1045303 w 1204329"/>
                    <a:gd name="connsiteY21" fmla="*/ 95481 h 493047"/>
                    <a:gd name="connsiteX22" fmla="*/ 1071807 w 1204329"/>
                    <a:gd name="connsiteY22" fmla="*/ 121986 h 493047"/>
                    <a:gd name="connsiteX23" fmla="*/ 1111564 w 1204329"/>
                    <a:gd name="connsiteY23" fmla="*/ 135238 h 493047"/>
                    <a:gd name="connsiteX24" fmla="*/ 1151320 w 1204329"/>
                    <a:gd name="connsiteY24" fmla="*/ 161742 h 493047"/>
                    <a:gd name="connsiteX25" fmla="*/ 1204329 w 1204329"/>
                    <a:gd name="connsiteY25" fmla="*/ 228003 h 493047"/>
                    <a:gd name="connsiteX26" fmla="*/ 1191077 w 1204329"/>
                    <a:gd name="connsiteY26" fmla="*/ 320768 h 493047"/>
                    <a:gd name="connsiteX27" fmla="*/ 1164572 w 1204329"/>
                    <a:gd name="connsiteY27" fmla="*/ 347273 h 493047"/>
                    <a:gd name="connsiteX28" fmla="*/ 1098311 w 1204329"/>
                    <a:gd name="connsiteY28" fmla="*/ 334021 h 493047"/>
                    <a:gd name="connsiteX29" fmla="*/ 1018798 w 1204329"/>
                    <a:gd name="connsiteY29" fmla="*/ 307516 h 493047"/>
                    <a:gd name="connsiteX30" fmla="*/ 979042 w 1204329"/>
                    <a:gd name="connsiteY30" fmla="*/ 281012 h 493047"/>
                    <a:gd name="connsiteX31" fmla="*/ 939285 w 1204329"/>
                    <a:gd name="connsiteY31" fmla="*/ 267760 h 493047"/>
                    <a:gd name="connsiteX32" fmla="*/ 912781 w 1204329"/>
                    <a:gd name="connsiteY32" fmla="*/ 241255 h 493047"/>
                    <a:gd name="connsiteX33" fmla="*/ 873024 w 1204329"/>
                    <a:gd name="connsiteY33" fmla="*/ 228003 h 493047"/>
                    <a:gd name="connsiteX34" fmla="*/ 727250 w 1204329"/>
                    <a:gd name="connsiteY34" fmla="*/ 201499 h 493047"/>
                    <a:gd name="connsiteX35" fmla="*/ 674242 w 1204329"/>
                    <a:gd name="connsiteY35" fmla="*/ 188247 h 493047"/>
                    <a:gd name="connsiteX36" fmla="*/ 581477 w 1204329"/>
                    <a:gd name="connsiteY36" fmla="*/ 201499 h 493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1204329" h="493047">
                      <a:moveTo>
                        <a:pt x="700746" y="188247"/>
                      </a:moveTo>
                      <a:cubicBezTo>
                        <a:pt x="643320" y="192664"/>
                        <a:pt x="585359" y="192516"/>
                        <a:pt x="528468" y="201499"/>
                      </a:cubicBezTo>
                      <a:cubicBezTo>
                        <a:pt x="500872" y="205856"/>
                        <a:pt x="448955" y="228003"/>
                        <a:pt x="448955" y="228003"/>
                      </a:cubicBezTo>
                      <a:cubicBezTo>
                        <a:pt x="422451" y="245673"/>
                        <a:pt x="391967" y="258488"/>
                        <a:pt x="369442" y="281012"/>
                      </a:cubicBezTo>
                      <a:cubicBezTo>
                        <a:pt x="331675" y="318778"/>
                        <a:pt x="353333" y="300585"/>
                        <a:pt x="303181" y="334021"/>
                      </a:cubicBezTo>
                      <a:cubicBezTo>
                        <a:pt x="257744" y="402177"/>
                        <a:pt x="300028" y="349795"/>
                        <a:pt x="236920" y="400281"/>
                      </a:cubicBezTo>
                      <a:cubicBezTo>
                        <a:pt x="184944" y="441862"/>
                        <a:pt x="239704" y="417023"/>
                        <a:pt x="170659" y="440038"/>
                      </a:cubicBezTo>
                      <a:cubicBezTo>
                        <a:pt x="157407" y="448873"/>
                        <a:pt x="145457" y="460073"/>
                        <a:pt x="130903" y="466542"/>
                      </a:cubicBezTo>
                      <a:cubicBezTo>
                        <a:pt x="105373" y="477889"/>
                        <a:pt x="51390" y="493047"/>
                        <a:pt x="51390" y="493047"/>
                      </a:cubicBezTo>
                      <a:cubicBezTo>
                        <a:pt x="-28123" y="466541"/>
                        <a:pt x="2744" y="491194"/>
                        <a:pt x="24885" y="347273"/>
                      </a:cubicBezTo>
                      <a:cubicBezTo>
                        <a:pt x="32557" y="297406"/>
                        <a:pt x="36784" y="315834"/>
                        <a:pt x="64642" y="281012"/>
                      </a:cubicBezTo>
                      <a:cubicBezTo>
                        <a:pt x="74592" y="268575"/>
                        <a:pt x="79884" y="252517"/>
                        <a:pt x="91146" y="241255"/>
                      </a:cubicBezTo>
                      <a:cubicBezTo>
                        <a:pt x="116835" y="215566"/>
                        <a:pt x="138325" y="212277"/>
                        <a:pt x="170659" y="201499"/>
                      </a:cubicBezTo>
                      <a:cubicBezTo>
                        <a:pt x="253702" y="90775"/>
                        <a:pt x="167387" y="184908"/>
                        <a:pt x="250172" y="135238"/>
                      </a:cubicBezTo>
                      <a:cubicBezTo>
                        <a:pt x="260886" y="128810"/>
                        <a:pt x="266281" y="115665"/>
                        <a:pt x="276677" y="108734"/>
                      </a:cubicBezTo>
                      <a:cubicBezTo>
                        <a:pt x="293114" y="97776"/>
                        <a:pt x="312533" y="92030"/>
                        <a:pt x="329685" y="82229"/>
                      </a:cubicBezTo>
                      <a:cubicBezTo>
                        <a:pt x="401612" y="41128"/>
                        <a:pt x="336312" y="66768"/>
                        <a:pt x="409198" y="42473"/>
                      </a:cubicBezTo>
                      <a:cubicBezTo>
                        <a:pt x="422450" y="33638"/>
                        <a:pt x="434042" y="21561"/>
                        <a:pt x="448955" y="15968"/>
                      </a:cubicBezTo>
                      <a:cubicBezTo>
                        <a:pt x="543325" y="-19421"/>
                        <a:pt x="783320" y="14902"/>
                        <a:pt x="806764" y="15968"/>
                      </a:cubicBezTo>
                      <a:cubicBezTo>
                        <a:pt x="844585" y="23533"/>
                        <a:pt x="888610" y="31246"/>
                        <a:pt x="926033" y="42473"/>
                      </a:cubicBezTo>
                      <a:cubicBezTo>
                        <a:pt x="952793" y="50501"/>
                        <a:pt x="982300" y="53480"/>
                        <a:pt x="1005546" y="68977"/>
                      </a:cubicBezTo>
                      <a:cubicBezTo>
                        <a:pt x="1018798" y="77812"/>
                        <a:pt x="1032866" y="85531"/>
                        <a:pt x="1045303" y="95481"/>
                      </a:cubicBezTo>
                      <a:cubicBezTo>
                        <a:pt x="1055059" y="103286"/>
                        <a:pt x="1061093" y="115558"/>
                        <a:pt x="1071807" y="121986"/>
                      </a:cubicBezTo>
                      <a:cubicBezTo>
                        <a:pt x="1083785" y="129173"/>
                        <a:pt x="1098312" y="130821"/>
                        <a:pt x="1111564" y="135238"/>
                      </a:cubicBezTo>
                      <a:cubicBezTo>
                        <a:pt x="1124816" y="144073"/>
                        <a:pt x="1138883" y="151792"/>
                        <a:pt x="1151320" y="161742"/>
                      </a:cubicBezTo>
                      <a:cubicBezTo>
                        <a:pt x="1178293" y="183321"/>
                        <a:pt x="1184651" y="198487"/>
                        <a:pt x="1204329" y="228003"/>
                      </a:cubicBezTo>
                      <a:cubicBezTo>
                        <a:pt x="1199912" y="258925"/>
                        <a:pt x="1200955" y="291135"/>
                        <a:pt x="1191077" y="320768"/>
                      </a:cubicBezTo>
                      <a:cubicBezTo>
                        <a:pt x="1187126" y="332621"/>
                        <a:pt x="1176941" y="345506"/>
                        <a:pt x="1164572" y="347273"/>
                      </a:cubicBezTo>
                      <a:cubicBezTo>
                        <a:pt x="1142274" y="350459"/>
                        <a:pt x="1120042" y="339948"/>
                        <a:pt x="1098311" y="334021"/>
                      </a:cubicBezTo>
                      <a:cubicBezTo>
                        <a:pt x="1071357" y="326670"/>
                        <a:pt x="1018798" y="307516"/>
                        <a:pt x="1018798" y="307516"/>
                      </a:cubicBezTo>
                      <a:cubicBezTo>
                        <a:pt x="1005546" y="298681"/>
                        <a:pt x="993288" y="288135"/>
                        <a:pt x="979042" y="281012"/>
                      </a:cubicBezTo>
                      <a:cubicBezTo>
                        <a:pt x="966548" y="274765"/>
                        <a:pt x="951263" y="274947"/>
                        <a:pt x="939285" y="267760"/>
                      </a:cubicBezTo>
                      <a:cubicBezTo>
                        <a:pt x="928571" y="261332"/>
                        <a:pt x="923495" y="247683"/>
                        <a:pt x="912781" y="241255"/>
                      </a:cubicBezTo>
                      <a:cubicBezTo>
                        <a:pt x="900803" y="234068"/>
                        <a:pt x="886456" y="231841"/>
                        <a:pt x="873024" y="228003"/>
                      </a:cubicBezTo>
                      <a:cubicBezTo>
                        <a:pt x="794122" y="205460"/>
                        <a:pt x="830484" y="220269"/>
                        <a:pt x="727250" y="201499"/>
                      </a:cubicBezTo>
                      <a:cubicBezTo>
                        <a:pt x="709331" y="198241"/>
                        <a:pt x="691911" y="192664"/>
                        <a:pt x="674242" y="188247"/>
                      </a:cubicBezTo>
                      <a:cubicBezTo>
                        <a:pt x="590372" y="202225"/>
                        <a:pt x="621599" y="201499"/>
                        <a:pt x="581477" y="201499"/>
                      </a:cubicBezTo>
                    </a:path>
                  </a:pathLst>
                </a:custGeom>
                <a:solidFill>
                  <a:srgbClr val="FF66F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859" name="フリーフォーム 858"/>
                <p:cNvSpPr/>
                <p:nvPr/>
              </p:nvSpPr>
              <p:spPr>
                <a:xfrm>
                  <a:off x="4122235" y="3844323"/>
                  <a:ext cx="1204329" cy="493047"/>
                </a:xfrm>
                <a:custGeom>
                  <a:avLst/>
                  <a:gdLst>
                    <a:gd name="connsiteX0" fmla="*/ 700746 w 1204329"/>
                    <a:gd name="connsiteY0" fmla="*/ 188247 h 493047"/>
                    <a:gd name="connsiteX1" fmla="*/ 528468 w 1204329"/>
                    <a:gd name="connsiteY1" fmla="*/ 201499 h 493047"/>
                    <a:gd name="connsiteX2" fmla="*/ 448955 w 1204329"/>
                    <a:gd name="connsiteY2" fmla="*/ 228003 h 493047"/>
                    <a:gd name="connsiteX3" fmla="*/ 369442 w 1204329"/>
                    <a:gd name="connsiteY3" fmla="*/ 281012 h 493047"/>
                    <a:gd name="connsiteX4" fmla="*/ 303181 w 1204329"/>
                    <a:gd name="connsiteY4" fmla="*/ 334021 h 493047"/>
                    <a:gd name="connsiteX5" fmla="*/ 236920 w 1204329"/>
                    <a:gd name="connsiteY5" fmla="*/ 400281 h 493047"/>
                    <a:gd name="connsiteX6" fmla="*/ 170659 w 1204329"/>
                    <a:gd name="connsiteY6" fmla="*/ 440038 h 493047"/>
                    <a:gd name="connsiteX7" fmla="*/ 130903 w 1204329"/>
                    <a:gd name="connsiteY7" fmla="*/ 466542 h 493047"/>
                    <a:gd name="connsiteX8" fmla="*/ 51390 w 1204329"/>
                    <a:gd name="connsiteY8" fmla="*/ 493047 h 493047"/>
                    <a:gd name="connsiteX9" fmla="*/ 24885 w 1204329"/>
                    <a:gd name="connsiteY9" fmla="*/ 347273 h 493047"/>
                    <a:gd name="connsiteX10" fmla="*/ 64642 w 1204329"/>
                    <a:gd name="connsiteY10" fmla="*/ 281012 h 493047"/>
                    <a:gd name="connsiteX11" fmla="*/ 91146 w 1204329"/>
                    <a:gd name="connsiteY11" fmla="*/ 241255 h 493047"/>
                    <a:gd name="connsiteX12" fmla="*/ 170659 w 1204329"/>
                    <a:gd name="connsiteY12" fmla="*/ 201499 h 493047"/>
                    <a:gd name="connsiteX13" fmla="*/ 250172 w 1204329"/>
                    <a:gd name="connsiteY13" fmla="*/ 135238 h 493047"/>
                    <a:gd name="connsiteX14" fmla="*/ 276677 w 1204329"/>
                    <a:gd name="connsiteY14" fmla="*/ 108734 h 493047"/>
                    <a:gd name="connsiteX15" fmla="*/ 329685 w 1204329"/>
                    <a:gd name="connsiteY15" fmla="*/ 82229 h 493047"/>
                    <a:gd name="connsiteX16" fmla="*/ 409198 w 1204329"/>
                    <a:gd name="connsiteY16" fmla="*/ 42473 h 493047"/>
                    <a:gd name="connsiteX17" fmla="*/ 448955 w 1204329"/>
                    <a:gd name="connsiteY17" fmla="*/ 15968 h 493047"/>
                    <a:gd name="connsiteX18" fmla="*/ 806764 w 1204329"/>
                    <a:gd name="connsiteY18" fmla="*/ 15968 h 493047"/>
                    <a:gd name="connsiteX19" fmla="*/ 926033 w 1204329"/>
                    <a:gd name="connsiteY19" fmla="*/ 42473 h 493047"/>
                    <a:gd name="connsiteX20" fmla="*/ 1005546 w 1204329"/>
                    <a:gd name="connsiteY20" fmla="*/ 68977 h 493047"/>
                    <a:gd name="connsiteX21" fmla="*/ 1045303 w 1204329"/>
                    <a:gd name="connsiteY21" fmla="*/ 95481 h 493047"/>
                    <a:gd name="connsiteX22" fmla="*/ 1071807 w 1204329"/>
                    <a:gd name="connsiteY22" fmla="*/ 121986 h 493047"/>
                    <a:gd name="connsiteX23" fmla="*/ 1111564 w 1204329"/>
                    <a:gd name="connsiteY23" fmla="*/ 135238 h 493047"/>
                    <a:gd name="connsiteX24" fmla="*/ 1151320 w 1204329"/>
                    <a:gd name="connsiteY24" fmla="*/ 161742 h 493047"/>
                    <a:gd name="connsiteX25" fmla="*/ 1204329 w 1204329"/>
                    <a:gd name="connsiteY25" fmla="*/ 228003 h 493047"/>
                    <a:gd name="connsiteX26" fmla="*/ 1191077 w 1204329"/>
                    <a:gd name="connsiteY26" fmla="*/ 320768 h 493047"/>
                    <a:gd name="connsiteX27" fmla="*/ 1164572 w 1204329"/>
                    <a:gd name="connsiteY27" fmla="*/ 347273 h 493047"/>
                    <a:gd name="connsiteX28" fmla="*/ 1098311 w 1204329"/>
                    <a:gd name="connsiteY28" fmla="*/ 334021 h 493047"/>
                    <a:gd name="connsiteX29" fmla="*/ 1018798 w 1204329"/>
                    <a:gd name="connsiteY29" fmla="*/ 307516 h 493047"/>
                    <a:gd name="connsiteX30" fmla="*/ 979042 w 1204329"/>
                    <a:gd name="connsiteY30" fmla="*/ 281012 h 493047"/>
                    <a:gd name="connsiteX31" fmla="*/ 939285 w 1204329"/>
                    <a:gd name="connsiteY31" fmla="*/ 267760 h 493047"/>
                    <a:gd name="connsiteX32" fmla="*/ 912781 w 1204329"/>
                    <a:gd name="connsiteY32" fmla="*/ 241255 h 493047"/>
                    <a:gd name="connsiteX33" fmla="*/ 873024 w 1204329"/>
                    <a:gd name="connsiteY33" fmla="*/ 228003 h 493047"/>
                    <a:gd name="connsiteX34" fmla="*/ 727250 w 1204329"/>
                    <a:gd name="connsiteY34" fmla="*/ 201499 h 493047"/>
                    <a:gd name="connsiteX35" fmla="*/ 674242 w 1204329"/>
                    <a:gd name="connsiteY35" fmla="*/ 188247 h 493047"/>
                    <a:gd name="connsiteX36" fmla="*/ 581477 w 1204329"/>
                    <a:gd name="connsiteY36" fmla="*/ 201499 h 493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1204329" h="493047">
                      <a:moveTo>
                        <a:pt x="700746" y="188247"/>
                      </a:moveTo>
                      <a:cubicBezTo>
                        <a:pt x="643320" y="192664"/>
                        <a:pt x="585359" y="192516"/>
                        <a:pt x="528468" y="201499"/>
                      </a:cubicBezTo>
                      <a:cubicBezTo>
                        <a:pt x="500872" y="205856"/>
                        <a:pt x="448955" y="228003"/>
                        <a:pt x="448955" y="228003"/>
                      </a:cubicBezTo>
                      <a:cubicBezTo>
                        <a:pt x="422451" y="245673"/>
                        <a:pt x="391967" y="258488"/>
                        <a:pt x="369442" y="281012"/>
                      </a:cubicBezTo>
                      <a:cubicBezTo>
                        <a:pt x="331675" y="318778"/>
                        <a:pt x="353333" y="300585"/>
                        <a:pt x="303181" y="334021"/>
                      </a:cubicBezTo>
                      <a:cubicBezTo>
                        <a:pt x="257744" y="402177"/>
                        <a:pt x="300028" y="349795"/>
                        <a:pt x="236920" y="400281"/>
                      </a:cubicBezTo>
                      <a:cubicBezTo>
                        <a:pt x="184944" y="441862"/>
                        <a:pt x="239704" y="417023"/>
                        <a:pt x="170659" y="440038"/>
                      </a:cubicBezTo>
                      <a:cubicBezTo>
                        <a:pt x="157407" y="448873"/>
                        <a:pt x="145457" y="460073"/>
                        <a:pt x="130903" y="466542"/>
                      </a:cubicBezTo>
                      <a:cubicBezTo>
                        <a:pt x="105373" y="477889"/>
                        <a:pt x="51390" y="493047"/>
                        <a:pt x="51390" y="493047"/>
                      </a:cubicBezTo>
                      <a:cubicBezTo>
                        <a:pt x="-28123" y="466541"/>
                        <a:pt x="2744" y="491194"/>
                        <a:pt x="24885" y="347273"/>
                      </a:cubicBezTo>
                      <a:cubicBezTo>
                        <a:pt x="32557" y="297406"/>
                        <a:pt x="36784" y="315834"/>
                        <a:pt x="64642" y="281012"/>
                      </a:cubicBezTo>
                      <a:cubicBezTo>
                        <a:pt x="74592" y="268575"/>
                        <a:pt x="79884" y="252517"/>
                        <a:pt x="91146" y="241255"/>
                      </a:cubicBezTo>
                      <a:cubicBezTo>
                        <a:pt x="116835" y="215566"/>
                        <a:pt x="138325" y="212277"/>
                        <a:pt x="170659" y="201499"/>
                      </a:cubicBezTo>
                      <a:cubicBezTo>
                        <a:pt x="253702" y="90775"/>
                        <a:pt x="167387" y="184908"/>
                        <a:pt x="250172" y="135238"/>
                      </a:cubicBezTo>
                      <a:cubicBezTo>
                        <a:pt x="260886" y="128810"/>
                        <a:pt x="266281" y="115665"/>
                        <a:pt x="276677" y="108734"/>
                      </a:cubicBezTo>
                      <a:cubicBezTo>
                        <a:pt x="293114" y="97776"/>
                        <a:pt x="312533" y="92030"/>
                        <a:pt x="329685" y="82229"/>
                      </a:cubicBezTo>
                      <a:cubicBezTo>
                        <a:pt x="401612" y="41128"/>
                        <a:pt x="336312" y="66768"/>
                        <a:pt x="409198" y="42473"/>
                      </a:cubicBezTo>
                      <a:cubicBezTo>
                        <a:pt x="422450" y="33638"/>
                        <a:pt x="434042" y="21561"/>
                        <a:pt x="448955" y="15968"/>
                      </a:cubicBezTo>
                      <a:cubicBezTo>
                        <a:pt x="543325" y="-19421"/>
                        <a:pt x="783320" y="14902"/>
                        <a:pt x="806764" y="15968"/>
                      </a:cubicBezTo>
                      <a:cubicBezTo>
                        <a:pt x="844585" y="23533"/>
                        <a:pt x="888610" y="31246"/>
                        <a:pt x="926033" y="42473"/>
                      </a:cubicBezTo>
                      <a:cubicBezTo>
                        <a:pt x="952793" y="50501"/>
                        <a:pt x="982300" y="53480"/>
                        <a:pt x="1005546" y="68977"/>
                      </a:cubicBezTo>
                      <a:cubicBezTo>
                        <a:pt x="1018798" y="77812"/>
                        <a:pt x="1032866" y="85531"/>
                        <a:pt x="1045303" y="95481"/>
                      </a:cubicBezTo>
                      <a:cubicBezTo>
                        <a:pt x="1055059" y="103286"/>
                        <a:pt x="1061093" y="115558"/>
                        <a:pt x="1071807" y="121986"/>
                      </a:cubicBezTo>
                      <a:cubicBezTo>
                        <a:pt x="1083785" y="129173"/>
                        <a:pt x="1098312" y="130821"/>
                        <a:pt x="1111564" y="135238"/>
                      </a:cubicBezTo>
                      <a:cubicBezTo>
                        <a:pt x="1124816" y="144073"/>
                        <a:pt x="1138883" y="151792"/>
                        <a:pt x="1151320" y="161742"/>
                      </a:cubicBezTo>
                      <a:cubicBezTo>
                        <a:pt x="1178293" y="183321"/>
                        <a:pt x="1184651" y="198487"/>
                        <a:pt x="1204329" y="228003"/>
                      </a:cubicBezTo>
                      <a:cubicBezTo>
                        <a:pt x="1199912" y="258925"/>
                        <a:pt x="1200955" y="291135"/>
                        <a:pt x="1191077" y="320768"/>
                      </a:cubicBezTo>
                      <a:cubicBezTo>
                        <a:pt x="1187126" y="332621"/>
                        <a:pt x="1176941" y="345506"/>
                        <a:pt x="1164572" y="347273"/>
                      </a:cubicBezTo>
                      <a:cubicBezTo>
                        <a:pt x="1142274" y="350459"/>
                        <a:pt x="1120042" y="339948"/>
                        <a:pt x="1098311" y="334021"/>
                      </a:cubicBezTo>
                      <a:cubicBezTo>
                        <a:pt x="1071357" y="326670"/>
                        <a:pt x="1018798" y="307516"/>
                        <a:pt x="1018798" y="307516"/>
                      </a:cubicBezTo>
                      <a:cubicBezTo>
                        <a:pt x="1005546" y="298681"/>
                        <a:pt x="993288" y="288135"/>
                        <a:pt x="979042" y="281012"/>
                      </a:cubicBezTo>
                      <a:cubicBezTo>
                        <a:pt x="966548" y="274765"/>
                        <a:pt x="951263" y="274947"/>
                        <a:pt x="939285" y="267760"/>
                      </a:cubicBezTo>
                      <a:cubicBezTo>
                        <a:pt x="928571" y="261332"/>
                        <a:pt x="923495" y="247683"/>
                        <a:pt x="912781" y="241255"/>
                      </a:cubicBezTo>
                      <a:cubicBezTo>
                        <a:pt x="900803" y="234068"/>
                        <a:pt x="886456" y="231841"/>
                        <a:pt x="873024" y="228003"/>
                      </a:cubicBezTo>
                      <a:cubicBezTo>
                        <a:pt x="794122" y="205460"/>
                        <a:pt x="830484" y="220269"/>
                        <a:pt x="727250" y="201499"/>
                      </a:cubicBezTo>
                      <a:cubicBezTo>
                        <a:pt x="709331" y="198241"/>
                        <a:pt x="691911" y="192664"/>
                        <a:pt x="674242" y="188247"/>
                      </a:cubicBezTo>
                      <a:cubicBezTo>
                        <a:pt x="590372" y="202225"/>
                        <a:pt x="621599" y="201499"/>
                        <a:pt x="581477" y="201499"/>
                      </a:cubicBezTo>
                    </a:path>
                  </a:pathLst>
                </a:custGeom>
                <a:solidFill>
                  <a:srgbClr val="FF66F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</p:grpSp>
          <p:sp>
            <p:nvSpPr>
              <p:cNvPr id="857" name="正方形/長方形 856"/>
              <p:cNvSpPr/>
              <p:nvPr/>
            </p:nvSpPr>
            <p:spPr>
              <a:xfrm>
                <a:off x="3211081" y="1525873"/>
                <a:ext cx="3110384" cy="1353091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ja-JP" altLang="en-US" sz="2000" b="0" cap="none" spc="0" dirty="0" smtClean="0">
                    <a:ln w="18415" cmpd="sng">
                      <a:solidFill>
                        <a:sysClr val="windowText" lastClr="000000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</a:rPr>
                  <a:t>もんだい</a:t>
                </a:r>
                <a:endParaRPr lang="ja-JP" altLang="en-US" sz="2000" b="0" cap="none" spc="0" dirty="0">
                  <a:ln w="18415" cmpd="sng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803" name="グループ化 802"/>
            <p:cNvGrpSpPr/>
            <p:nvPr/>
          </p:nvGrpSpPr>
          <p:grpSpPr>
            <a:xfrm>
              <a:off x="2088337" y="5085184"/>
              <a:ext cx="1455374" cy="1384722"/>
              <a:chOff x="2744777" y="1484784"/>
              <a:chExt cx="4050390" cy="4682851"/>
            </a:xfrm>
          </p:grpSpPr>
          <p:grpSp>
            <p:nvGrpSpPr>
              <p:cNvPr id="843" name="グループ化 842"/>
              <p:cNvGrpSpPr/>
              <p:nvPr/>
            </p:nvGrpSpPr>
            <p:grpSpPr>
              <a:xfrm>
                <a:off x="2744777" y="1484784"/>
                <a:ext cx="4050390" cy="4682851"/>
                <a:chOff x="2668961" y="1844824"/>
                <a:chExt cx="4050390" cy="4682851"/>
              </a:xfrm>
            </p:grpSpPr>
            <p:sp>
              <p:nvSpPr>
                <p:cNvPr id="848" name="フリーフォーム 847"/>
                <p:cNvSpPr/>
                <p:nvPr/>
              </p:nvSpPr>
              <p:spPr>
                <a:xfrm>
                  <a:off x="2668961" y="1844824"/>
                  <a:ext cx="4050390" cy="4682851"/>
                </a:xfrm>
                <a:custGeom>
                  <a:avLst/>
                  <a:gdLst>
                    <a:gd name="connsiteX0" fmla="*/ 1277497 w 4050390"/>
                    <a:gd name="connsiteY0" fmla="*/ 35515 h 4334120"/>
                    <a:gd name="connsiteX1" fmla="*/ 747410 w 4050390"/>
                    <a:gd name="connsiteY1" fmla="*/ 287306 h 4334120"/>
                    <a:gd name="connsiteX2" fmla="*/ 349845 w 4050390"/>
                    <a:gd name="connsiteY2" fmla="*/ 936663 h 4334120"/>
                    <a:gd name="connsiteX3" fmla="*/ 190819 w 4050390"/>
                    <a:gd name="connsiteY3" fmla="*/ 2672698 h 4334120"/>
                    <a:gd name="connsiteX4" fmla="*/ 204071 w 4050390"/>
                    <a:gd name="connsiteY4" fmla="*/ 4209950 h 4334120"/>
                    <a:gd name="connsiteX5" fmla="*/ 270332 w 4050390"/>
                    <a:gd name="connsiteY5" fmla="*/ 4249706 h 4334120"/>
                    <a:gd name="connsiteX6" fmla="*/ 3649637 w 4050390"/>
                    <a:gd name="connsiteY6" fmla="*/ 4302715 h 4334120"/>
                    <a:gd name="connsiteX7" fmla="*/ 4020697 w 4050390"/>
                    <a:gd name="connsiteY7" fmla="*/ 4249706 h 4334120"/>
                    <a:gd name="connsiteX8" fmla="*/ 3967689 w 4050390"/>
                    <a:gd name="connsiteY8" fmla="*/ 4156941 h 4334120"/>
                    <a:gd name="connsiteX9" fmla="*/ 3914680 w 4050390"/>
                    <a:gd name="connsiteY9" fmla="*/ 2526924 h 4334120"/>
                    <a:gd name="connsiteX10" fmla="*/ 3768906 w 4050390"/>
                    <a:gd name="connsiteY10" fmla="*/ 578854 h 4334120"/>
                    <a:gd name="connsiteX11" fmla="*/ 2152141 w 4050390"/>
                    <a:gd name="connsiteY11" fmla="*/ 22263 h 4334120"/>
                    <a:gd name="connsiteX12" fmla="*/ 1065463 w 4050390"/>
                    <a:gd name="connsiteY12" fmla="*/ 101776 h 4334120"/>
                    <a:gd name="connsiteX13" fmla="*/ 1065463 w 4050390"/>
                    <a:gd name="connsiteY13" fmla="*/ 101776 h 43341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4050390" h="4334120">
                      <a:moveTo>
                        <a:pt x="1277497" y="35515"/>
                      </a:moveTo>
                      <a:cubicBezTo>
                        <a:pt x="1089758" y="86315"/>
                        <a:pt x="902019" y="137115"/>
                        <a:pt x="747410" y="287306"/>
                      </a:cubicBezTo>
                      <a:cubicBezTo>
                        <a:pt x="592801" y="437497"/>
                        <a:pt x="442610" y="539098"/>
                        <a:pt x="349845" y="936663"/>
                      </a:cubicBezTo>
                      <a:cubicBezTo>
                        <a:pt x="257080" y="1334228"/>
                        <a:pt x="215115" y="2127150"/>
                        <a:pt x="190819" y="2672698"/>
                      </a:cubicBezTo>
                      <a:cubicBezTo>
                        <a:pt x="166523" y="3218246"/>
                        <a:pt x="190819" y="3947115"/>
                        <a:pt x="204071" y="4209950"/>
                      </a:cubicBezTo>
                      <a:cubicBezTo>
                        <a:pt x="217323" y="4472785"/>
                        <a:pt x="-303929" y="4234245"/>
                        <a:pt x="270332" y="4249706"/>
                      </a:cubicBezTo>
                      <a:cubicBezTo>
                        <a:pt x="844593" y="4265167"/>
                        <a:pt x="3024576" y="4302715"/>
                        <a:pt x="3649637" y="4302715"/>
                      </a:cubicBezTo>
                      <a:cubicBezTo>
                        <a:pt x="4274698" y="4302715"/>
                        <a:pt x="3967688" y="4274002"/>
                        <a:pt x="4020697" y="4249706"/>
                      </a:cubicBezTo>
                      <a:cubicBezTo>
                        <a:pt x="4073706" y="4225410"/>
                        <a:pt x="3985359" y="4444071"/>
                        <a:pt x="3967689" y="4156941"/>
                      </a:cubicBezTo>
                      <a:cubicBezTo>
                        <a:pt x="3950020" y="3869811"/>
                        <a:pt x="3947811" y="3123272"/>
                        <a:pt x="3914680" y="2526924"/>
                      </a:cubicBezTo>
                      <a:cubicBezTo>
                        <a:pt x="3881550" y="1930576"/>
                        <a:pt x="4062663" y="996298"/>
                        <a:pt x="3768906" y="578854"/>
                      </a:cubicBezTo>
                      <a:cubicBezTo>
                        <a:pt x="3475150" y="161411"/>
                        <a:pt x="2602715" y="101776"/>
                        <a:pt x="2152141" y="22263"/>
                      </a:cubicBezTo>
                      <a:cubicBezTo>
                        <a:pt x="1701567" y="-57250"/>
                        <a:pt x="1065463" y="101776"/>
                        <a:pt x="1065463" y="101776"/>
                      </a:cubicBezTo>
                      <a:lnTo>
                        <a:pt x="1065463" y="101776"/>
                      </a:lnTo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849" name="円/楕円 848"/>
                <p:cNvSpPr/>
                <p:nvPr/>
              </p:nvSpPr>
              <p:spPr>
                <a:xfrm>
                  <a:off x="3539968" y="2708920"/>
                  <a:ext cx="864096" cy="864096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850" name="弦 849"/>
                <p:cNvSpPr/>
                <p:nvPr/>
              </p:nvSpPr>
              <p:spPr>
                <a:xfrm rot="17413514">
                  <a:off x="3511875" y="2740803"/>
                  <a:ext cx="863204" cy="848977"/>
                </a:xfrm>
                <a:prstGeom prst="chord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851" name="円/楕円 850"/>
                <p:cNvSpPr/>
                <p:nvPr/>
              </p:nvSpPr>
              <p:spPr>
                <a:xfrm>
                  <a:off x="4913988" y="2708920"/>
                  <a:ext cx="864096" cy="864096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852" name="弦 851"/>
                <p:cNvSpPr/>
                <p:nvPr/>
              </p:nvSpPr>
              <p:spPr>
                <a:xfrm rot="17413514">
                  <a:off x="4885895" y="2740803"/>
                  <a:ext cx="863204" cy="848977"/>
                </a:xfrm>
                <a:prstGeom prst="chord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853" name="円/楕円 852"/>
                <p:cNvSpPr/>
                <p:nvPr/>
              </p:nvSpPr>
              <p:spPr>
                <a:xfrm>
                  <a:off x="3779912" y="2996952"/>
                  <a:ext cx="360040" cy="28803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854" name="円/楕円 853"/>
                <p:cNvSpPr/>
                <p:nvPr/>
              </p:nvSpPr>
              <p:spPr>
                <a:xfrm>
                  <a:off x="5137477" y="3021275"/>
                  <a:ext cx="360040" cy="28803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</p:grpSp>
          <p:grpSp>
            <p:nvGrpSpPr>
              <p:cNvPr id="844" name="グループ化 843"/>
              <p:cNvGrpSpPr/>
              <p:nvPr/>
            </p:nvGrpSpPr>
            <p:grpSpPr>
              <a:xfrm>
                <a:off x="4333282" y="3948385"/>
                <a:ext cx="880011" cy="701173"/>
                <a:chOff x="4109793" y="3844323"/>
                <a:chExt cx="1216771" cy="701173"/>
              </a:xfrm>
            </p:grpSpPr>
            <p:sp>
              <p:nvSpPr>
                <p:cNvPr id="846" name="フリーフォーム 845"/>
                <p:cNvSpPr/>
                <p:nvPr/>
              </p:nvSpPr>
              <p:spPr>
                <a:xfrm>
                  <a:off x="4109793" y="4052449"/>
                  <a:ext cx="1204329" cy="493047"/>
                </a:xfrm>
                <a:custGeom>
                  <a:avLst/>
                  <a:gdLst>
                    <a:gd name="connsiteX0" fmla="*/ 700746 w 1204329"/>
                    <a:gd name="connsiteY0" fmla="*/ 188247 h 493047"/>
                    <a:gd name="connsiteX1" fmla="*/ 528468 w 1204329"/>
                    <a:gd name="connsiteY1" fmla="*/ 201499 h 493047"/>
                    <a:gd name="connsiteX2" fmla="*/ 448955 w 1204329"/>
                    <a:gd name="connsiteY2" fmla="*/ 228003 h 493047"/>
                    <a:gd name="connsiteX3" fmla="*/ 369442 w 1204329"/>
                    <a:gd name="connsiteY3" fmla="*/ 281012 h 493047"/>
                    <a:gd name="connsiteX4" fmla="*/ 303181 w 1204329"/>
                    <a:gd name="connsiteY4" fmla="*/ 334021 h 493047"/>
                    <a:gd name="connsiteX5" fmla="*/ 236920 w 1204329"/>
                    <a:gd name="connsiteY5" fmla="*/ 400281 h 493047"/>
                    <a:gd name="connsiteX6" fmla="*/ 170659 w 1204329"/>
                    <a:gd name="connsiteY6" fmla="*/ 440038 h 493047"/>
                    <a:gd name="connsiteX7" fmla="*/ 130903 w 1204329"/>
                    <a:gd name="connsiteY7" fmla="*/ 466542 h 493047"/>
                    <a:gd name="connsiteX8" fmla="*/ 51390 w 1204329"/>
                    <a:gd name="connsiteY8" fmla="*/ 493047 h 493047"/>
                    <a:gd name="connsiteX9" fmla="*/ 24885 w 1204329"/>
                    <a:gd name="connsiteY9" fmla="*/ 347273 h 493047"/>
                    <a:gd name="connsiteX10" fmla="*/ 64642 w 1204329"/>
                    <a:gd name="connsiteY10" fmla="*/ 281012 h 493047"/>
                    <a:gd name="connsiteX11" fmla="*/ 91146 w 1204329"/>
                    <a:gd name="connsiteY11" fmla="*/ 241255 h 493047"/>
                    <a:gd name="connsiteX12" fmla="*/ 170659 w 1204329"/>
                    <a:gd name="connsiteY12" fmla="*/ 201499 h 493047"/>
                    <a:gd name="connsiteX13" fmla="*/ 250172 w 1204329"/>
                    <a:gd name="connsiteY13" fmla="*/ 135238 h 493047"/>
                    <a:gd name="connsiteX14" fmla="*/ 276677 w 1204329"/>
                    <a:gd name="connsiteY14" fmla="*/ 108734 h 493047"/>
                    <a:gd name="connsiteX15" fmla="*/ 329685 w 1204329"/>
                    <a:gd name="connsiteY15" fmla="*/ 82229 h 493047"/>
                    <a:gd name="connsiteX16" fmla="*/ 409198 w 1204329"/>
                    <a:gd name="connsiteY16" fmla="*/ 42473 h 493047"/>
                    <a:gd name="connsiteX17" fmla="*/ 448955 w 1204329"/>
                    <a:gd name="connsiteY17" fmla="*/ 15968 h 493047"/>
                    <a:gd name="connsiteX18" fmla="*/ 806764 w 1204329"/>
                    <a:gd name="connsiteY18" fmla="*/ 15968 h 493047"/>
                    <a:gd name="connsiteX19" fmla="*/ 926033 w 1204329"/>
                    <a:gd name="connsiteY19" fmla="*/ 42473 h 493047"/>
                    <a:gd name="connsiteX20" fmla="*/ 1005546 w 1204329"/>
                    <a:gd name="connsiteY20" fmla="*/ 68977 h 493047"/>
                    <a:gd name="connsiteX21" fmla="*/ 1045303 w 1204329"/>
                    <a:gd name="connsiteY21" fmla="*/ 95481 h 493047"/>
                    <a:gd name="connsiteX22" fmla="*/ 1071807 w 1204329"/>
                    <a:gd name="connsiteY22" fmla="*/ 121986 h 493047"/>
                    <a:gd name="connsiteX23" fmla="*/ 1111564 w 1204329"/>
                    <a:gd name="connsiteY23" fmla="*/ 135238 h 493047"/>
                    <a:gd name="connsiteX24" fmla="*/ 1151320 w 1204329"/>
                    <a:gd name="connsiteY24" fmla="*/ 161742 h 493047"/>
                    <a:gd name="connsiteX25" fmla="*/ 1204329 w 1204329"/>
                    <a:gd name="connsiteY25" fmla="*/ 228003 h 493047"/>
                    <a:gd name="connsiteX26" fmla="*/ 1191077 w 1204329"/>
                    <a:gd name="connsiteY26" fmla="*/ 320768 h 493047"/>
                    <a:gd name="connsiteX27" fmla="*/ 1164572 w 1204329"/>
                    <a:gd name="connsiteY27" fmla="*/ 347273 h 493047"/>
                    <a:gd name="connsiteX28" fmla="*/ 1098311 w 1204329"/>
                    <a:gd name="connsiteY28" fmla="*/ 334021 h 493047"/>
                    <a:gd name="connsiteX29" fmla="*/ 1018798 w 1204329"/>
                    <a:gd name="connsiteY29" fmla="*/ 307516 h 493047"/>
                    <a:gd name="connsiteX30" fmla="*/ 979042 w 1204329"/>
                    <a:gd name="connsiteY30" fmla="*/ 281012 h 493047"/>
                    <a:gd name="connsiteX31" fmla="*/ 939285 w 1204329"/>
                    <a:gd name="connsiteY31" fmla="*/ 267760 h 493047"/>
                    <a:gd name="connsiteX32" fmla="*/ 912781 w 1204329"/>
                    <a:gd name="connsiteY32" fmla="*/ 241255 h 493047"/>
                    <a:gd name="connsiteX33" fmla="*/ 873024 w 1204329"/>
                    <a:gd name="connsiteY33" fmla="*/ 228003 h 493047"/>
                    <a:gd name="connsiteX34" fmla="*/ 727250 w 1204329"/>
                    <a:gd name="connsiteY34" fmla="*/ 201499 h 493047"/>
                    <a:gd name="connsiteX35" fmla="*/ 674242 w 1204329"/>
                    <a:gd name="connsiteY35" fmla="*/ 188247 h 493047"/>
                    <a:gd name="connsiteX36" fmla="*/ 581477 w 1204329"/>
                    <a:gd name="connsiteY36" fmla="*/ 201499 h 493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1204329" h="493047">
                      <a:moveTo>
                        <a:pt x="700746" y="188247"/>
                      </a:moveTo>
                      <a:cubicBezTo>
                        <a:pt x="643320" y="192664"/>
                        <a:pt x="585359" y="192516"/>
                        <a:pt x="528468" y="201499"/>
                      </a:cubicBezTo>
                      <a:cubicBezTo>
                        <a:pt x="500872" y="205856"/>
                        <a:pt x="448955" y="228003"/>
                        <a:pt x="448955" y="228003"/>
                      </a:cubicBezTo>
                      <a:cubicBezTo>
                        <a:pt x="422451" y="245673"/>
                        <a:pt x="391967" y="258488"/>
                        <a:pt x="369442" y="281012"/>
                      </a:cubicBezTo>
                      <a:cubicBezTo>
                        <a:pt x="331675" y="318778"/>
                        <a:pt x="353333" y="300585"/>
                        <a:pt x="303181" y="334021"/>
                      </a:cubicBezTo>
                      <a:cubicBezTo>
                        <a:pt x="257744" y="402177"/>
                        <a:pt x="300028" y="349795"/>
                        <a:pt x="236920" y="400281"/>
                      </a:cubicBezTo>
                      <a:cubicBezTo>
                        <a:pt x="184944" y="441862"/>
                        <a:pt x="239704" y="417023"/>
                        <a:pt x="170659" y="440038"/>
                      </a:cubicBezTo>
                      <a:cubicBezTo>
                        <a:pt x="157407" y="448873"/>
                        <a:pt x="145457" y="460073"/>
                        <a:pt x="130903" y="466542"/>
                      </a:cubicBezTo>
                      <a:cubicBezTo>
                        <a:pt x="105373" y="477889"/>
                        <a:pt x="51390" y="493047"/>
                        <a:pt x="51390" y="493047"/>
                      </a:cubicBezTo>
                      <a:cubicBezTo>
                        <a:pt x="-28123" y="466541"/>
                        <a:pt x="2744" y="491194"/>
                        <a:pt x="24885" y="347273"/>
                      </a:cubicBezTo>
                      <a:cubicBezTo>
                        <a:pt x="32557" y="297406"/>
                        <a:pt x="36784" y="315834"/>
                        <a:pt x="64642" y="281012"/>
                      </a:cubicBezTo>
                      <a:cubicBezTo>
                        <a:pt x="74592" y="268575"/>
                        <a:pt x="79884" y="252517"/>
                        <a:pt x="91146" y="241255"/>
                      </a:cubicBezTo>
                      <a:cubicBezTo>
                        <a:pt x="116835" y="215566"/>
                        <a:pt x="138325" y="212277"/>
                        <a:pt x="170659" y="201499"/>
                      </a:cubicBezTo>
                      <a:cubicBezTo>
                        <a:pt x="253702" y="90775"/>
                        <a:pt x="167387" y="184908"/>
                        <a:pt x="250172" y="135238"/>
                      </a:cubicBezTo>
                      <a:cubicBezTo>
                        <a:pt x="260886" y="128810"/>
                        <a:pt x="266281" y="115665"/>
                        <a:pt x="276677" y="108734"/>
                      </a:cubicBezTo>
                      <a:cubicBezTo>
                        <a:pt x="293114" y="97776"/>
                        <a:pt x="312533" y="92030"/>
                        <a:pt x="329685" y="82229"/>
                      </a:cubicBezTo>
                      <a:cubicBezTo>
                        <a:pt x="401612" y="41128"/>
                        <a:pt x="336312" y="66768"/>
                        <a:pt x="409198" y="42473"/>
                      </a:cubicBezTo>
                      <a:cubicBezTo>
                        <a:pt x="422450" y="33638"/>
                        <a:pt x="434042" y="21561"/>
                        <a:pt x="448955" y="15968"/>
                      </a:cubicBezTo>
                      <a:cubicBezTo>
                        <a:pt x="543325" y="-19421"/>
                        <a:pt x="783320" y="14902"/>
                        <a:pt x="806764" y="15968"/>
                      </a:cubicBezTo>
                      <a:cubicBezTo>
                        <a:pt x="844585" y="23533"/>
                        <a:pt x="888610" y="31246"/>
                        <a:pt x="926033" y="42473"/>
                      </a:cubicBezTo>
                      <a:cubicBezTo>
                        <a:pt x="952793" y="50501"/>
                        <a:pt x="982300" y="53480"/>
                        <a:pt x="1005546" y="68977"/>
                      </a:cubicBezTo>
                      <a:cubicBezTo>
                        <a:pt x="1018798" y="77812"/>
                        <a:pt x="1032866" y="85531"/>
                        <a:pt x="1045303" y="95481"/>
                      </a:cubicBezTo>
                      <a:cubicBezTo>
                        <a:pt x="1055059" y="103286"/>
                        <a:pt x="1061093" y="115558"/>
                        <a:pt x="1071807" y="121986"/>
                      </a:cubicBezTo>
                      <a:cubicBezTo>
                        <a:pt x="1083785" y="129173"/>
                        <a:pt x="1098312" y="130821"/>
                        <a:pt x="1111564" y="135238"/>
                      </a:cubicBezTo>
                      <a:cubicBezTo>
                        <a:pt x="1124816" y="144073"/>
                        <a:pt x="1138883" y="151792"/>
                        <a:pt x="1151320" y="161742"/>
                      </a:cubicBezTo>
                      <a:cubicBezTo>
                        <a:pt x="1178293" y="183321"/>
                        <a:pt x="1184651" y="198487"/>
                        <a:pt x="1204329" y="228003"/>
                      </a:cubicBezTo>
                      <a:cubicBezTo>
                        <a:pt x="1199912" y="258925"/>
                        <a:pt x="1200955" y="291135"/>
                        <a:pt x="1191077" y="320768"/>
                      </a:cubicBezTo>
                      <a:cubicBezTo>
                        <a:pt x="1187126" y="332621"/>
                        <a:pt x="1176941" y="345506"/>
                        <a:pt x="1164572" y="347273"/>
                      </a:cubicBezTo>
                      <a:cubicBezTo>
                        <a:pt x="1142274" y="350459"/>
                        <a:pt x="1120042" y="339948"/>
                        <a:pt x="1098311" y="334021"/>
                      </a:cubicBezTo>
                      <a:cubicBezTo>
                        <a:pt x="1071357" y="326670"/>
                        <a:pt x="1018798" y="307516"/>
                        <a:pt x="1018798" y="307516"/>
                      </a:cubicBezTo>
                      <a:cubicBezTo>
                        <a:pt x="1005546" y="298681"/>
                        <a:pt x="993288" y="288135"/>
                        <a:pt x="979042" y="281012"/>
                      </a:cubicBezTo>
                      <a:cubicBezTo>
                        <a:pt x="966548" y="274765"/>
                        <a:pt x="951263" y="274947"/>
                        <a:pt x="939285" y="267760"/>
                      </a:cubicBezTo>
                      <a:cubicBezTo>
                        <a:pt x="928571" y="261332"/>
                        <a:pt x="923495" y="247683"/>
                        <a:pt x="912781" y="241255"/>
                      </a:cubicBezTo>
                      <a:cubicBezTo>
                        <a:pt x="900803" y="234068"/>
                        <a:pt x="886456" y="231841"/>
                        <a:pt x="873024" y="228003"/>
                      </a:cubicBezTo>
                      <a:cubicBezTo>
                        <a:pt x="794122" y="205460"/>
                        <a:pt x="830484" y="220269"/>
                        <a:pt x="727250" y="201499"/>
                      </a:cubicBezTo>
                      <a:cubicBezTo>
                        <a:pt x="709331" y="198241"/>
                        <a:pt x="691911" y="192664"/>
                        <a:pt x="674242" y="188247"/>
                      </a:cubicBezTo>
                      <a:cubicBezTo>
                        <a:pt x="590372" y="202225"/>
                        <a:pt x="621599" y="201499"/>
                        <a:pt x="581477" y="201499"/>
                      </a:cubicBezTo>
                    </a:path>
                  </a:pathLst>
                </a:custGeom>
                <a:solidFill>
                  <a:srgbClr val="FF66F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847" name="フリーフォーム 846"/>
                <p:cNvSpPr/>
                <p:nvPr/>
              </p:nvSpPr>
              <p:spPr>
                <a:xfrm>
                  <a:off x="4122235" y="3844323"/>
                  <a:ext cx="1204329" cy="493047"/>
                </a:xfrm>
                <a:custGeom>
                  <a:avLst/>
                  <a:gdLst>
                    <a:gd name="connsiteX0" fmla="*/ 700746 w 1204329"/>
                    <a:gd name="connsiteY0" fmla="*/ 188247 h 493047"/>
                    <a:gd name="connsiteX1" fmla="*/ 528468 w 1204329"/>
                    <a:gd name="connsiteY1" fmla="*/ 201499 h 493047"/>
                    <a:gd name="connsiteX2" fmla="*/ 448955 w 1204329"/>
                    <a:gd name="connsiteY2" fmla="*/ 228003 h 493047"/>
                    <a:gd name="connsiteX3" fmla="*/ 369442 w 1204329"/>
                    <a:gd name="connsiteY3" fmla="*/ 281012 h 493047"/>
                    <a:gd name="connsiteX4" fmla="*/ 303181 w 1204329"/>
                    <a:gd name="connsiteY4" fmla="*/ 334021 h 493047"/>
                    <a:gd name="connsiteX5" fmla="*/ 236920 w 1204329"/>
                    <a:gd name="connsiteY5" fmla="*/ 400281 h 493047"/>
                    <a:gd name="connsiteX6" fmla="*/ 170659 w 1204329"/>
                    <a:gd name="connsiteY6" fmla="*/ 440038 h 493047"/>
                    <a:gd name="connsiteX7" fmla="*/ 130903 w 1204329"/>
                    <a:gd name="connsiteY7" fmla="*/ 466542 h 493047"/>
                    <a:gd name="connsiteX8" fmla="*/ 51390 w 1204329"/>
                    <a:gd name="connsiteY8" fmla="*/ 493047 h 493047"/>
                    <a:gd name="connsiteX9" fmla="*/ 24885 w 1204329"/>
                    <a:gd name="connsiteY9" fmla="*/ 347273 h 493047"/>
                    <a:gd name="connsiteX10" fmla="*/ 64642 w 1204329"/>
                    <a:gd name="connsiteY10" fmla="*/ 281012 h 493047"/>
                    <a:gd name="connsiteX11" fmla="*/ 91146 w 1204329"/>
                    <a:gd name="connsiteY11" fmla="*/ 241255 h 493047"/>
                    <a:gd name="connsiteX12" fmla="*/ 170659 w 1204329"/>
                    <a:gd name="connsiteY12" fmla="*/ 201499 h 493047"/>
                    <a:gd name="connsiteX13" fmla="*/ 250172 w 1204329"/>
                    <a:gd name="connsiteY13" fmla="*/ 135238 h 493047"/>
                    <a:gd name="connsiteX14" fmla="*/ 276677 w 1204329"/>
                    <a:gd name="connsiteY14" fmla="*/ 108734 h 493047"/>
                    <a:gd name="connsiteX15" fmla="*/ 329685 w 1204329"/>
                    <a:gd name="connsiteY15" fmla="*/ 82229 h 493047"/>
                    <a:gd name="connsiteX16" fmla="*/ 409198 w 1204329"/>
                    <a:gd name="connsiteY16" fmla="*/ 42473 h 493047"/>
                    <a:gd name="connsiteX17" fmla="*/ 448955 w 1204329"/>
                    <a:gd name="connsiteY17" fmla="*/ 15968 h 493047"/>
                    <a:gd name="connsiteX18" fmla="*/ 806764 w 1204329"/>
                    <a:gd name="connsiteY18" fmla="*/ 15968 h 493047"/>
                    <a:gd name="connsiteX19" fmla="*/ 926033 w 1204329"/>
                    <a:gd name="connsiteY19" fmla="*/ 42473 h 493047"/>
                    <a:gd name="connsiteX20" fmla="*/ 1005546 w 1204329"/>
                    <a:gd name="connsiteY20" fmla="*/ 68977 h 493047"/>
                    <a:gd name="connsiteX21" fmla="*/ 1045303 w 1204329"/>
                    <a:gd name="connsiteY21" fmla="*/ 95481 h 493047"/>
                    <a:gd name="connsiteX22" fmla="*/ 1071807 w 1204329"/>
                    <a:gd name="connsiteY22" fmla="*/ 121986 h 493047"/>
                    <a:gd name="connsiteX23" fmla="*/ 1111564 w 1204329"/>
                    <a:gd name="connsiteY23" fmla="*/ 135238 h 493047"/>
                    <a:gd name="connsiteX24" fmla="*/ 1151320 w 1204329"/>
                    <a:gd name="connsiteY24" fmla="*/ 161742 h 493047"/>
                    <a:gd name="connsiteX25" fmla="*/ 1204329 w 1204329"/>
                    <a:gd name="connsiteY25" fmla="*/ 228003 h 493047"/>
                    <a:gd name="connsiteX26" fmla="*/ 1191077 w 1204329"/>
                    <a:gd name="connsiteY26" fmla="*/ 320768 h 493047"/>
                    <a:gd name="connsiteX27" fmla="*/ 1164572 w 1204329"/>
                    <a:gd name="connsiteY27" fmla="*/ 347273 h 493047"/>
                    <a:gd name="connsiteX28" fmla="*/ 1098311 w 1204329"/>
                    <a:gd name="connsiteY28" fmla="*/ 334021 h 493047"/>
                    <a:gd name="connsiteX29" fmla="*/ 1018798 w 1204329"/>
                    <a:gd name="connsiteY29" fmla="*/ 307516 h 493047"/>
                    <a:gd name="connsiteX30" fmla="*/ 979042 w 1204329"/>
                    <a:gd name="connsiteY30" fmla="*/ 281012 h 493047"/>
                    <a:gd name="connsiteX31" fmla="*/ 939285 w 1204329"/>
                    <a:gd name="connsiteY31" fmla="*/ 267760 h 493047"/>
                    <a:gd name="connsiteX32" fmla="*/ 912781 w 1204329"/>
                    <a:gd name="connsiteY32" fmla="*/ 241255 h 493047"/>
                    <a:gd name="connsiteX33" fmla="*/ 873024 w 1204329"/>
                    <a:gd name="connsiteY33" fmla="*/ 228003 h 493047"/>
                    <a:gd name="connsiteX34" fmla="*/ 727250 w 1204329"/>
                    <a:gd name="connsiteY34" fmla="*/ 201499 h 493047"/>
                    <a:gd name="connsiteX35" fmla="*/ 674242 w 1204329"/>
                    <a:gd name="connsiteY35" fmla="*/ 188247 h 493047"/>
                    <a:gd name="connsiteX36" fmla="*/ 581477 w 1204329"/>
                    <a:gd name="connsiteY36" fmla="*/ 201499 h 493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1204329" h="493047">
                      <a:moveTo>
                        <a:pt x="700746" y="188247"/>
                      </a:moveTo>
                      <a:cubicBezTo>
                        <a:pt x="643320" y="192664"/>
                        <a:pt x="585359" y="192516"/>
                        <a:pt x="528468" y="201499"/>
                      </a:cubicBezTo>
                      <a:cubicBezTo>
                        <a:pt x="500872" y="205856"/>
                        <a:pt x="448955" y="228003"/>
                        <a:pt x="448955" y="228003"/>
                      </a:cubicBezTo>
                      <a:cubicBezTo>
                        <a:pt x="422451" y="245673"/>
                        <a:pt x="391967" y="258488"/>
                        <a:pt x="369442" y="281012"/>
                      </a:cubicBezTo>
                      <a:cubicBezTo>
                        <a:pt x="331675" y="318778"/>
                        <a:pt x="353333" y="300585"/>
                        <a:pt x="303181" y="334021"/>
                      </a:cubicBezTo>
                      <a:cubicBezTo>
                        <a:pt x="257744" y="402177"/>
                        <a:pt x="300028" y="349795"/>
                        <a:pt x="236920" y="400281"/>
                      </a:cubicBezTo>
                      <a:cubicBezTo>
                        <a:pt x="184944" y="441862"/>
                        <a:pt x="239704" y="417023"/>
                        <a:pt x="170659" y="440038"/>
                      </a:cubicBezTo>
                      <a:cubicBezTo>
                        <a:pt x="157407" y="448873"/>
                        <a:pt x="145457" y="460073"/>
                        <a:pt x="130903" y="466542"/>
                      </a:cubicBezTo>
                      <a:cubicBezTo>
                        <a:pt x="105373" y="477889"/>
                        <a:pt x="51390" y="493047"/>
                        <a:pt x="51390" y="493047"/>
                      </a:cubicBezTo>
                      <a:cubicBezTo>
                        <a:pt x="-28123" y="466541"/>
                        <a:pt x="2744" y="491194"/>
                        <a:pt x="24885" y="347273"/>
                      </a:cubicBezTo>
                      <a:cubicBezTo>
                        <a:pt x="32557" y="297406"/>
                        <a:pt x="36784" y="315834"/>
                        <a:pt x="64642" y="281012"/>
                      </a:cubicBezTo>
                      <a:cubicBezTo>
                        <a:pt x="74592" y="268575"/>
                        <a:pt x="79884" y="252517"/>
                        <a:pt x="91146" y="241255"/>
                      </a:cubicBezTo>
                      <a:cubicBezTo>
                        <a:pt x="116835" y="215566"/>
                        <a:pt x="138325" y="212277"/>
                        <a:pt x="170659" y="201499"/>
                      </a:cubicBezTo>
                      <a:cubicBezTo>
                        <a:pt x="253702" y="90775"/>
                        <a:pt x="167387" y="184908"/>
                        <a:pt x="250172" y="135238"/>
                      </a:cubicBezTo>
                      <a:cubicBezTo>
                        <a:pt x="260886" y="128810"/>
                        <a:pt x="266281" y="115665"/>
                        <a:pt x="276677" y="108734"/>
                      </a:cubicBezTo>
                      <a:cubicBezTo>
                        <a:pt x="293114" y="97776"/>
                        <a:pt x="312533" y="92030"/>
                        <a:pt x="329685" y="82229"/>
                      </a:cubicBezTo>
                      <a:cubicBezTo>
                        <a:pt x="401612" y="41128"/>
                        <a:pt x="336312" y="66768"/>
                        <a:pt x="409198" y="42473"/>
                      </a:cubicBezTo>
                      <a:cubicBezTo>
                        <a:pt x="422450" y="33638"/>
                        <a:pt x="434042" y="21561"/>
                        <a:pt x="448955" y="15968"/>
                      </a:cubicBezTo>
                      <a:cubicBezTo>
                        <a:pt x="543325" y="-19421"/>
                        <a:pt x="783320" y="14902"/>
                        <a:pt x="806764" y="15968"/>
                      </a:cubicBezTo>
                      <a:cubicBezTo>
                        <a:pt x="844585" y="23533"/>
                        <a:pt x="888610" y="31246"/>
                        <a:pt x="926033" y="42473"/>
                      </a:cubicBezTo>
                      <a:cubicBezTo>
                        <a:pt x="952793" y="50501"/>
                        <a:pt x="982300" y="53480"/>
                        <a:pt x="1005546" y="68977"/>
                      </a:cubicBezTo>
                      <a:cubicBezTo>
                        <a:pt x="1018798" y="77812"/>
                        <a:pt x="1032866" y="85531"/>
                        <a:pt x="1045303" y="95481"/>
                      </a:cubicBezTo>
                      <a:cubicBezTo>
                        <a:pt x="1055059" y="103286"/>
                        <a:pt x="1061093" y="115558"/>
                        <a:pt x="1071807" y="121986"/>
                      </a:cubicBezTo>
                      <a:cubicBezTo>
                        <a:pt x="1083785" y="129173"/>
                        <a:pt x="1098312" y="130821"/>
                        <a:pt x="1111564" y="135238"/>
                      </a:cubicBezTo>
                      <a:cubicBezTo>
                        <a:pt x="1124816" y="144073"/>
                        <a:pt x="1138883" y="151792"/>
                        <a:pt x="1151320" y="161742"/>
                      </a:cubicBezTo>
                      <a:cubicBezTo>
                        <a:pt x="1178293" y="183321"/>
                        <a:pt x="1184651" y="198487"/>
                        <a:pt x="1204329" y="228003"/>
                      </a:cubicBezTo>
                      <a:cubicBezTo>
                        <a:pt x="1199912" y="258925"/>
                        <a:pt x="1200955" y="291135"/>
                        <a:pt x="1191077" y="320768"/>
                      </a:cubicBezTo>
                      <a:cubicBezTo>
                        <a:pt x="1187126" y="332621"/>
                        <a:pt x="1176941" y="345506"/>
                        <a:pt x="1164572" y="347273"/>
                      </a:cubicBezTo>
                      <a:cubicBezTo>
                        <a:pt x="1142274" y="350459"/>
                        <a:pt x="1120042" y="339948"/>
                        <a:pt x="1098311" y="334021"/>
                      </a:cubicBezTo>
                      <a:cubicBezTo>
                        <a:pt x="1071357" y="326670"/>
                        <a:pt x="1018798" y="307516"/>
                        <a:pt x="1018798" y="307516"/>
                      </a:cubicBezTo>
                      <a:cubicBezTo>
                        <a:pt x="1005546" y="298681"/>
                        <a:pt x="993288" y="288135"/>
                        <a:pt x="979042" y="281012"/>
                      </a:cubicBezTo>
                      <a:cubicBezTo>
                        <a:pt x="966548" y="274765"/>
                        <a:pt x="951263" y="274947"/>
                        <a:pt x="939285" y="267760"/>
                      </a:cubicBezTo>
                      <a:cubicBezTo>
                        <a:pt x="928571" y="261332"/>
                        <a:pt x="923495" y="247683"/>
                        <a:pt x="912781" y="241255"/>
                      </a:cubicBezTo>
                      <a:cubicBezTo>
                        <a:pt x="900803" y="234068"/>
                        <a:pt x="886456" y="231841"/>
                        <a:pt x="873024" y="228003"/>
                      </a:cubicBezTo>
                      <a:cubicBezTo>
                        <a:pt x="794122" y="205460"/>
                        <a:pt x="830484" y="220269"/>
                        <a:pt x="727250" y="201499"/>
                      </a:cubicBezTo>
                      <a:cubicBezTo>
                        <a:pt x="709331" y="198241"/>
                        <a:pt x="691911" y="192664"/>
                        <a:pt x="674242" y="188247"/>
                      </a:cubicBezTo>
                      <a:cubicBezTo>
                        <a:pt x="590372" y="202225"/>
                        <a:pt x="621599" y="201499"/>
                        <a:pt x="581477" y="201499"/>
                      </a:cubicBezTo>
                    </a:path>
                  </a:pathLst>
                </a:custGeom>
                <a:solidFill>
                  <a:srgbClr val="FF66F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</p:grpSp>
          <p:sp>
            <p:nvSpPr>
              <p:cNvPr id="845" name="正方形/長方形 844"/>
              <p:cNvSpPr/>
              <p:nvPr/>
            </p:nvSpPr>
            <p:spPr>
              <a:xfrm>
                <a:off x="3211081" y="1525873"/>
                <a:ext cx="3110384" cy="1353091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ja-JP" altLang="en-US" sz="2000" b="0" cap="none" spc="0" dirty="0" smtClean="0">
                    <a:ln w="18415" cmpd="sng">
                      <a:solidFill>
                        <a:sysClr val="windowText" lastClr="000000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</a:rPr>
                  <a:t>もんだい</a:t>
                </a:r>
                <a:endParaRPr lang="ja-JP" altLang="en-US" sz="2000" b="0" cap="none" spc="0" dirty="0">
                  <a:ln w="18415" cmpd="sng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804" name="グループ化 803"/>
            <p:cNvGrpSpPr/>
            <p:nvPr/>
          </p:nvGrpSpPr>
          <p:grpSpPr>
            <a:xfrm>
              <a:off x="3860304" y="5082200"/>
              <a:ext cx="1455374" cy="1384722"/>
              <a:chOff x="2744777" y="1484784"/>
              <a:chExt cx="4050390" cy="4682851"/>
            </a:xfrm>
          </p:grpSpPr>
          <p:grpSp>
            <p:nvGrpSpPr>
              <p:cNvPr id="831" name="グループ化 830"/>
              <p:cNvGrpSpPr/>
              <p:nvPr/>
            </p:nvGrpSpPr>
            <p:grpSpPr>
              <a:xfrm>
                <a:off x="2744777" y="1484784"/>
                <a:ext cx="4050390" cy="4682851"/>
                <a:chOff x="2668961" y="1844824"/>
                <a:chExt cx="4050390" cy="4682851"/>
              </a:xfrm>
            </p:grpSpPr>
            <p:sp>
              <p:nvSpPr>
                <p:cNvPr id="836" name="フリーフォーム 835"/>
                <p:cNvSpPr/>
                <p:nvPr/>
              </p:nvSpPr>
              <p:spPr>
                <a:xfrm>
                  <a:off x="2668961" y="1844824"/>
                  <a:ext cx="4050390" cy="4682851"/>
                </a:xfrm>
                <a:custGeom>
                  <a:avLst/>
                  <a:gdLst>
                    <a:gd name="connsiteX0" fmla="*/ 1277497 w 4050390"/>
                    <a:gd name="connsiteY0" fmla="*/ 35515 h 4334120"/>
                    <a:gd name="connsiteX1" fmla="*/ 747410 w 4050390"/>
                    <a:gd name="connsiteY1" fmla="*/ 287306 h 4334120"/>
                    <a:gd name="connsiteX2" fmla="*/ 349845 w 4050390"/>
                    <a:gd name="connsiteY2" fmla="*/ 936663 h 4334120"/>
                    <a:gd name="connsiteX3" fmla="*/ 190819 w 4050390"/>
                    <a:gd name="connsiteY3" fmla="*/ 2672698 h 4334120"/>
                    <a:gd name="connsiteX4" fmla="*/ 204071 w 4050390"/>
                    <a:gd name="connsiteY4" fmla="*/ 4209950 h 4334120"/>
                    <a:gd name="connsiteX5" fmla="*/ 270332 w 4050390"/>
                    <a:gd name="connsiteY5" fmla="*/ 4249706 h 4334120"/>
                    <a:gd name="connsiteX6" fmla="*/ 3649637 w 4050390"/>
                    <a:gd name="connsiteY6" fmla="*/ 4302715 h 4334120"/>
                    <a:gd name="connsiteX7" fmla="*/ 4020697 w 4050390"/>
                    <a:gd name="connsiteY7" fmla="*/ 4249706 h 4334120"/>
                    <a:gd name="connsiteX8" fmla="*/ 3967689 w 4050390"/>
                    <a:gd name="connsiteY8" fmla="*/ 4156941 h 4334120"/>
                    <a:gd name="connsiteX9" fmla="*/ 3914680 w 4050390"/>
                    <a:gd name="connsiteY9" fmla="*/ 2526924 h 4334120"/>
                    <a:gd name="connsiteX10" fmla="*/ 3768906 w 4050390"/>
                    <a:gd name="connsiteY10" fmla="*/ 578854 h 4334120"/>
                    <a:gd name="connsiteX11" fmla="*/ 2152141 w 4050390"/>
                    <a:gd name="connsiteY11" fmla="*/ 22263 h 4334120"/>
                    <a:gd name="connsiteX12" fmla="*/ 1065463 w 4050390"/>
                    <a:gd name="connsiteY12" fmla="*/ 101776 h 4334120"/>
                    <a:gd name="connsiteX13" fmla="*/ 1065463 w 4050390"/>
                    <a:gd name="connsiteY13" fmla="*/ 101776 h 43341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4050390" h="4334120">
                      <a:moveTo>
                        <a:pt x="1277497" y="35515"/>
                      </a:moveTo>
                      <a:cubicBezTo>
                        <a:pt x="1089758" y="86315"/>
                        <a:pt x="902019" y="137115"/>
                        <a:pt x="747410" y="287306"/>
                      </a:cubicBezTo>
                      <a:cubicBezTo>
                        <a:pt x="592801" y="437497"/>
                        <a:pt x="442610" y="539098"/>
                        <a:pt x="349845" y="936663"/>
                      </a:cubicBezTo>
                      <a:cubicBezTo>
                        <a:pt x="257080" y="1334228"/>
                        <a:pt x="215115" y="2127150"/>
                        <a:pt x="190819" y="2672698"/>
                      </a:cubicBezTo>
                      <a:cubicBezTo>
                        <a:pt x="166523" y="3218246"/>
                        <a:pt x="190819" y="3947115"/>
                        <a:pt x="204071" y="4209950"/>
                      </a:cubicBezTo>
                      <a:cubicBezTo>
                        <a:pt x="217323" y="4472785"/>
                        <a:pt x="-303929" y="4234245"/>
                        <a:pt x="270332" y="4249706"/>
                      </a:cubicBezTo>
                      <a:cubicBezTo>
                        <a:pt x="844593" y="4265167"/>
                        <a:pt x="3024576" y="4302715"/>
                        <a:pt x="3649637" y="4302715"/>
                      </a:cubicBezTo>
                      <a:cubicBezTo>
                        <a:pt x="4274698" y="4302715"/>
                        <a:pt x="3967688" y="4274002"/>
                        <a:pt x="4020697" y="4249706"/>
                      </a:cubicBezTo>
                      <a:cubicBezTo>
                        <a:pt x="4073706" y="4225410"/>
                        <a:pt x="3985359" y="4444071"/>
                        <a:pt x="3967689" y="4156941"/>
                      </a:cubicBezTo>
                      <a:cubicBezTo>
                        <a:pt x="3950020" y="3869811"/>
                        <a:pt x="3947811" y="3123272"/>
                        <a:pt x="3914680" y="2526924"/>
                      </a:cubicBezTo>
                      <a:cubicBezTo>
                        <a:pt x="3881550" y="1930576"/>
                        <a:pt x="4062663" y="996298"/>
                        <a:pt x="3768906" y="578854"/>
                      </a:cubicBezTo>
                      <a:cubicBezTo>
                        <a:pt x="3475150" y="161411"/>
                        <a:pt x="2602715" y="101776"/>
                        <a:pt x="2152141" y="22263"/>
                      </a:cubicBezTo>
                      <a:cubicBezTo>
                        <a:pt x="1701567" y="-57250"/>
                        <a:pt x="1065463" y="101776"/>
                        <a:pt x="1065463" y="101776"/>
                      </a:cubicBezTo>
                      <a:lnTo>
                        <a:pt x="1065463" y="101776"/>
                      </a:lnTo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837" name="円/楕円 836"/>
                <p:cNvSpPr/>
                <p:nvPr/>
              </p:nvSpPr>
              <p:spPr>
                <a:xfrm>
                  <a:off x="3539968" y="2708920"/>
                  <a:ext cx="864096" cy="864096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838" name="弦 837"/>
                <p:cNvSpPr/>
                <p:nvPr/>
              </p:nvSpPr>
              <p:spPr>
                <a:xfrm rot="17413514">
                  <a:off x="3511875" y="2740803"/>
                  <a:ext cx="863204" cy="848977"/>
                </a:xfrm>
                <a:prstGeom prst="chord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839" name="円/楕円 838"/>
                <p:cNvSpPr/>
                <p:nvPr/>
              </p:nvSpPr>
              <p:spPr>
                <a:xfrm>
                  <a:off x="4913988" y="2708920"/>
                  <a:ext cx="864096" cy="864096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840" name="弦 839"/>
                <p:cNvSpPr/>
                <p:nvPr/>
              </p:nvSpPr>
              <p:spPr>
                <a:xfrm rot="17413514">
                  <a:off x="4885895" y="2740803"/>
                  <a:ext cx="863204" cy="848977"/>
                </a:xfrm>
                <a:prstGeom prst="chord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841" name="円/楕円 840"/>
                <p:cNvSpPr/>
                <p:nvPr/>
              </p:nvSpPr>
              <p:spPr>
                <a:xfrm>
                  <a:off x="3779912" y="2996952"/>
                  <a:ext cx="360040" cy="28803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842" name="円/楕円 841"/>
                <p:cNvSpPr/>
                <p:nvPr/>
              </p:nvSpPr>
              <p:spPr>
                <a:xfrm>
                  <a:off x="5137477" y="3021275"/>
                  <a:ext cx="360040" cy="28803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</p:grpSp>
          <p:grpSp>
            <p:nvGrpSpPr>
              <p:cNvPr id="832" name="グループ化 831"/>
              <p:cNvGrpSpPr/>
              <p:nvPr/>
            </p:nvGrpSpPr>
            <p:grpSpPr>
              <a:xfrm>
                <a:off x="4333282" y="3948385"/>
                <a:ext cx="880011" cy="701173"/>
                <a:chOff x="4109793" y="3844323"/>
                <a:chExt cx="1216771" cy="701173"/>
              </a:xfrm>
            </p:grpSpPr>
            <p:sp>
              <p:nvSpPr>
                <p:cNvPr id="834" name="フリーフォーム 833"/>
                <p:cNvSpPr/>
                <p:nvPr/>
              </p:nvSpPr>
              <p:spPr>
                <a:xfrm>
                  <a:off x="4109793" y="4052449"/>
                  <a:ext cx="1204329" cy="493047"/>
                </a:xfrm>
                <a:custGeom>
                  <a:avLst/>
                  <a:gdLst>
                    <a:gd name="connsiteX0" fmla="*/ 700746 w 1204329"/>
                    <a:gd name="connsiteY0" fmla="*/ 188247 h 493047"/>
                    <a:gd name="connsiteX1" fmla="*/ 528468 w 1204329"/>
                    <a:gd name="connsiteY1" fmla="*/ 201499 h 493047"/>
                    <a:gd name="connsiteX2" fmla="*/ 448955 w 1204329"/>
                    <a:gd name="connsiteY2" fmla="*/ 228003 h 493047"/>
                    <a:gd name="connsiteX3" fmla="*/ 369442 w 1204329"/>
                    <a:gd name="connsiteY3" fmla="*/ 281012 h 493047"/>
                    <a:gd name="connsiteX4" fmla="*/ 303181 w 1204329"/>
                    <a:gd name="connsiteY4" fmla="*/ 334021 h 493047"/>
                    <a:gd name="connsiteX5" fmla="*/ 236920 w 1204329"/>
                    <a:gd name="connsiteY5" fmla="*/ 400281 h 493047"/>
                    <a:gd name="connsiteX6" fmla="*/ 170659 w 1204329"/>
                    <a:gd name="connsiteY6" fmla="*/ 440038 h 493047"/>
                    <a:gd name="connsiteX7" fmla="*/ 130903 w 1204329"/>
                    <a:gd name="connsiteY7" fmla="*/ 466542 h 493047"/>
                    <a:gd name="connsiteX8" fmla="*/ 51390 w 1204329"/>
                    <a:gd name="connsiteY8" fmla="*/ 493047 h 493047"/>
                    <a:gd name="connsiteX9" fmla="*/ 24885 w 1204329"/>
                    <a:gd name="connsiteY9" fmla="*/ 347273 h 493047"/>
                    <a:gd name="connsiteX10" fmla="*/ 64642 w 1204329"/>
                    <a:gd name="connsiteY10" fmla="*/ 281012 h 493047"/>
                    <a:gd name="connsiteX11" fmla="*/ 91146 w 1204329"/>
                    <a:gd name="connsiteY11" fmla="*/ 241255 h 493047"/>
                    <a:gd name="connsiteX12" fmla="*/ 170659 w 1204329"/>
                    <a:gd name="connsiteY12" fmla="*/ 201499 h 493047"/>
                    <a:gd name="connsiteX13" fmla="*/ 250172 w 1204329"/>
                    <a:gd name="connsiteY13" fmla="*/ 135238 h 493047"/>
                    <a:gd name="connsiteX14" fmla="*/ 276677 w 1204329"/>
                    <a:gd name="connsiteY14" fmla="*/ 108734 h 493047"/>
                    <a:gd name="connsiteX15" fmla="*/ 329685 w 1204329"/>
                    <a:gd name="connsiteY15" fmla="*/ 82229 h 493047"/>
                    <a:gd name="connsiteX16" fmla="*/ 409198 w 1204329"/>
                    <a:gd name="connsiteY16" fmla="*/ 42473 h 493047"/>
                    <a:gd name="connsiteX17" fmla="*/ 448955 w 1204329"/>
                    <a:gd name="connsiteY17" fmla="*/ 15968 h 493047"/>
                    <a:gd name="connsiteX18" fmla="*/ 806764 w 1204329"/>
                    <a:gd name="connsiteY18" fmla="*/ 15968 h 493047"/>
                    <a:gd name="connsiteX19" fmla="*/ 926033 w 1204329"/>
                    <a:gd name="connsiteY19" fmla="*/ 42473 h 493047"/>
                    <a:gd name="connsiteX20" fmla="*/ 1005546 w 1204329"/>
                    <a:gd name="connsiteY20" fmla="*/ 68977 h 493047"/>
                    <a:gd name="connsiteX21" fmla="*/ 1045303 w 1204329"/>
                    <a:gd name="connsiteY21" fmla="*/ 95481 h 493047"/>
                    <a:gd name="connsiteX22" fmla="*/ 1071807 w 1204329"/>
                    <a:gd name="connsiteY22" fmla="*/ 121986 h 493047"/>
                    <a:gd name="connsiteX23" fmla="*/ 1111564 w 1204329"/>
                    <a:gd name="connsiteY23" fmla="*/ 135238 h 493047"/>
                    <a:gd name="connsiteX24" fmla="*/ 1151320 w 1204329"/>
                    <a:gd name="connsiteY24" fmla="*/ 161742 h 493047"/>
                    <a:gd name="connsiteX25" fmla="*/ 1204329 w 1204329"/>
                    <a:gd name="connsiteY25" fmla="*/ 228003 h 493047"/>
                    <a:gd name="connsiteX26" fmla="*/ 1191077 w 1204329"/>
                    <a:gd name="connsiteY26" fmla="*/ 320768 h 493047"/>
                    <a:gd name="connsiteX27" fmla="*/ 1164572 w 1204329"/>
                    <a:gd name="connsiteY27" fmla="*/ 347273 h 493047"/>
                    <a:gd name="connsiteX28" fmla="*/ 1098311 w 1204329"/>
                    <a:gd name="connsiteY28" fmla="*/ 334021 h 493047"/>
                    <a:gd name="connsiteX29" fmla="*/ 1018798 w 1204329"/>
                    <a:gd name="connsiteY29" fmla="*/ 307516 h 493047"/>
                    <a:gd name="connsiteX30" fmla="*/ 979042 w 1204329"/>
                    <a:gd name="connsiteY30" fmla="*/ 281012 h 493047"/>
                    <a:gd name="connsiteX31" fmla="*/ 939285 w 1204329"/>
                    <a:gd name="connsiteY31" fmla="*/ 267760 h 493047"/>
                    <a:gd name="connsiteX32" fmla="*/ 912781 w 1204329"/>
                    <a:gd name="connsiteY32" fmla="*/ 241255 h 493047"/>
                    <a:gd name="connsiteX33" fmla="*/ 873024 w 1204329"/>
                    <a:gd name="connsiteY33" fmla="*/ 228003 h 493047"/>
                    <a:gd name="connsiteX34" fmla="*/ 727250 w 1204329"/>
                    <a:gd name="connsiteY34" fmla="*/ 201499 h 493047"/>
                    <a:gd name="connsiteX35" fmla="*/ 674242 w 1204329"/>
                    <a:gd name="connsiteY35" fmla="*/ 188247 h 493047"/>
                    <a:gd name="connsiteX36" fmla="*/ 581477 w 1204329"/>
                    <a:gd name="connsiteY36" fmla="*/ 201499 h 493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1204329" h="493047">
                      <a:moveTo>
                        <a:pt x="700746" y="188247"/>
                      </a:moveTo>
                      <a:cubicBezTo>
                        <a:pt x="643320" y="192664"/>
                        <a:pt x="585359" y="192516"/>
                        <a:pt x="528468" y="201499"/>
                      </a:cubicBezTo>
                      <a:cubicBezTo>
                        <a:pt x="500872" y="205856"/>
                        <a:pt x="448955" y="228003"/>
                        <a:pt x="448955" y="228003"/>
                      </a:cubicBezTo>
                      <a:cubicBezTo>
                        <a:pt x="422451" y="245673"/>
                        <a:pt x="391967" y="258488"/>
                        <a:pt x="369442" y="281012"/>
                      </a:cubicBezTo>
                      <a:cubicBezTo>
                        <a:pt x="331675" y="318778"/>
                        <a:pt x="353333" y="300585"/>
                        <a:pt x="303181" y="334021"/>
                      </a:cubicBezTo>
                      <a:cubicBezTo>
                        <a:pt x="257744" y="402177"/>
                        <a:pt x="300028" y="349795"/>
                        <a:pt x="236920" y="400281"/>
                      </a:cubicBezTo>
                      <a:cubicBezTo>
                        <a:pt x="184944" y="441862"/>
                        <a:pt x="239704" y="417023"/>
                        <a:pt x="170659" y="440038"/>
                      </a:cubicBezTo>
                      <a:cubicBezTo>
                        <a:pt x="157407" y="448873"/>
                        <a:pt x="145457" y="460073"/>
                        <a:pt x="130903" y="466542"/>
                      </a:cubicBezTo>
                      <a:cubicBezTo>
                        <a:pt x="105373" y="477889"/>
                        <a:pt x="51390" y="493047"/>
                        <a:pt x="51390" y="493047"/>
                      </a:cubicBezTo>
                      <a:cubicBezTo>
                        <a:pt x="-28123" y="466541"/>
                        <a:pt x="2744" y="491194"/>
                        <a:pt x="24885" y="347273"/>
                      </a:cubicBezTo>
                      <a:cubicBezTo>
                        <a:pt x="32557" y="297406"/>
                        <a:pt x="36784" y="315834"/>
                        <a:pt x="64642" y="281012"/>
                      </a:cubicBezTo>
                      <a:cubicBezTo>
                        <a:pt x="74592" y="268575"/>
                        <a:pt x="79884" y="252517"/>
                        <a:pt x="91146" y="241255"/>
                      </a:cubicBezTo>
                      <a:cubicBezTo>
                        <a:pt x="116835" y="215566"/>
                        <a:pt x="138325" y="212277"/>
                        <a:pt x="170659" y="201499"/>
                      </a:cubicBezTo>
                      <a:cubicBezTo>
                        <a:pt x="253702" y="90775"/>
                        <a:pt x="167387" y="184908"/>
                        <a:pt x="250172" y="135238"/>
                      </a:cubicBezTo>
                      <a:cubicBezTo>
                        <a:pt x="260886" y="128810"/>
                        <a:pt x="266281" y="115665"/>
                        <a:pt x="276677" y="108734"/>
                      </a:cubicBezTo>
                      <a:cubicBezTo>
                        <a:pt x="293114" y="97776"/>
                        <a:pt x="312533" y="92030"/>
                        <a:pt x="329685" y="82229"/>
                      </a:cubicBezTo>
                      <a:cubicBezTo>
                        <a:pt x="401612" y="41128"/>
                        <a:pt x="336312" y="66768"/>
                        <a:pt x="409198" y="42473"/>
                      </a:cubicBezTo>
                      <a:cubicBezTo>
                        <a:pt x="422450" y="33638"/>
                        <a:pt x="434042" y="21561"/>
                        <a:pt x="448955" y="15968"/>
                      </a:cubicBezTo>
                      <a:cubicBezTo>
                        <a:pt x="543325" y="-19421"/>
                        <a:pt x="783320" y="14902"/>
                        <a:pt x="806764" y="15968"/>
                      </a:cubicBezTo>
                      <a:cubicBezTo>
                        <a:pt x="844585" y="23533"/>
                        <a:pt x="888610" y="31246"/>
                        <a:pt x="926033" y="42473"/>
                      </a:cubicBezTo>
                      <a:cubicBezTo>
                        <a:pt x="952793" y="50501"/>
                        <a:pt x="982300" y="53480"/>
                        <a:pt x="1005546" y="68977"/>
                      </a:cubicBezTo>
                      <a:cubicBezTo>
                        <a:pt x="1018798" y="77812"/>
                        <a:pt x="1032866" y="85531"/>
                        <a:pt x="1045303" y="95481"/>
                      </a:cubicBezTo>
                      <a:cubicBezTo>
                        <a:pt x="1055059" y="103286"/>
                        <a:pt x="1061093" y="115558"/>
                        <a:pt x="1071807" y="121986"/>
                      </a:cubicBezTo>
                      <a:cubicBezTo>
                        <a:pt x="1083785" y="129173"/>
                        <a:pt x="1098312" y="130821"/>
                        <a:pt x="1111564" y="135238"/>
                      </a:cubicBezTo>
                      <a:cubicBezTo>
                        <a:pt x="1124816" y="144073"/>
                        <a:pt x="1138883" y="151792"/>
                        <a:pt x="1151320" y="161742"/>
                      </a:cubicBezTo>
                      <a:cubicBezTo>
                        <a:pt x="1178293" y="183321"/>
                        <a:pt x="1184651" y="198487"/>
                        <a:pt x="1204329" y="228003"/>
                      </a:cubicBezTo>
                      <a:cubicBezTo>
                        <a:pt x="1199912" y="258925"/>
                        <a:pt x="1200955" y="291135"/>
                        <a:pt x="1191077" y="320768"/>
                      </a:cubicBezTo>
                      <a:cubicBezTo>
                        <a:pt x="1187126" y="332621"/>
                        <a:pt x="1176941" y="345506"/>
                        <a:pt x="1164572" y="347273"/>
                      </a:cubicBezTo>
                      <a:cubicBezTo>
                        <a:pt x="1142274" y="350459"/>
                        <a:pt x="1120042" y="339948"/>
                        <a:pt x="1098311" y="334021"/>
                      </a:cubicBezTo>
                      <a:cubicBezTo>
                        <a:pt x="1071357" y="326670"/>
                        <a:pt x="1018798" y="307516"/>
                        <a:pt x="1018798" y="307516"/>
                      </a:cubicBezTo>
                      <a:cubicBezTo>
                        <a:pt x="1005546" y="298681"/>
                        <a:pt x="993288" y="288135"/>
                        <a:pt x="979042" y="281012"/>
                      </a:cubicBezTo>
                      <a:cubicBezTo>
                        <a:pt x="966548" y="274765"/>
                        <a:pt x="951263" y="274947"/>
                        <a:pt x="939285" y="267760"/>
                      </a:cubicBezTo>
                      <a:cubicBezTo>
                        <a:pt x="928571" y="261332"/>
                        <a:pt x="923495" y="247683"/>
                        <a:pt x="912781" y="241255"/>
                      </a:cubicBezTo>
                      <a:cubicBezTo>
                        <a:pt x="900803" y="234068"/>
                        <a:pt x="886456" y="231841"/>
                        <a:pt x="873024" y="228003"/>
                      </a:cubicBezTo>
                      <a:cubicBezTo>
                        <a:pt x="794122" y="205460"/>
                        <a:pt x="830484" y="220269"/>
                        <a:pt x="727250" y="201499"/>
                      </a:cubicBezTo>
                      <a:cubicBezTo>
                        <a:pt x="709331" y="198241"/>
                        <a:pt x="691911" y="192664"/>
                        <a:pt x="674242" y="188247"/>
                      </a:cubicBezTo>
                      <a:cubicBezTo>
                        <a:pt x="590372" y="202225"/>
                        <a:pt x="621599" y="201499"/>
                        <a:pt x="581477" y="201499"/>
                      </a:cubicBezTo>
                    </a:path>
                  </a:pathLst>
                </a:custGeom>
                <a:solidFill>
                  <a:srgbClr val="FF66F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835" name="フリーフォーム 834"/>
                <p:cNvSpPr/>
                <p:nvPr/>
              </p:nvSpPr>
              <p:spPr>
                <a:xfrm>
                  <a:off x="4122235" y="3844323"/>
                  <a:ext cx="1204329" cy="493047"/>
                </a:xfrm>
                <a:custGeom>
                  <a:avLst/>
                  <a:gdLst>
                    <a:gd name="connsiteX0" fmla="*/ 700746 w 1204329"/>
                    <a:gd name="connsiteY0" fmla="*/ 188247 h 493047"/>
                    <a:gd name="connsiteX1" fmla="*/ 528468 w 1204329"/>
                    <a:gd name="connsiteY1" fmla="*/ 201499 h 493047"/>
                    <a:gd name="connsiteX2" fmla="*/ 448955 w 1204329"/>
                    <a:gd name="connsiteY2" fmla="*/ 228003 h 493047"/>
                    <a:gd name="connsiteX3" fmla="*/ 369442 w 1204329"/>
                    <a:gd name="connsiteY3" fmla="*/ 281012 h 493047"/>
                    <a:gd name="connsiteX4" fmla="*/ 303181 w 1204329"/>
                    <a:gd name="connsiteY4" fmla="*/ 334021 h 493047"/>
                    <a:gd name="connsiteX5" fmla="*/ 236920 w 1204329"/>
                    <a:gd name="connsiteY5" fmla="*/ 400281 h 493047"/>
                    <a:gd name="connsiteX6" fmla="*/ 170659 w 1204329"/>
                    <a:gd name="connsiteY6" fmla="*/ 440038 h 493047"/>
                    <a:gd name="connsiteX7" fmla="*/ 130903 w 1204329"/>
                    <a:gd name="connsiteY7" fmla="*/ 466542 h 493047"/>
                    <a:gd name="connsiteX8" fmla="*/ 51390 w 1204329"/>
                    <a:gd name="connsiteY8" fmla="*/ 493047 h 493047"/>
                    <a:gd name="connsiteX9" fmla="*/ 24885 w 1204329"/>
                    <a:gd name="connsiteY9" fmla="*/ 347273 h 493047"/>
                    <a:gd name="connsiteX10" fmla="*/ 64642 w 1204329"/>
                    <a:gd name="connsiteY10" fmla="*/ 281012 h 493047"/>
                    <a:gd name="connsiteX11" fmla="*/ 91146 w 1204329"/>
                    <a:gd name="connsiteY11" fmla="*/ 241255 h 493047"/>
                    <a:gd name="connsiteX12" fmla="*/ 170659 w 1204329"/>
                    <a:gd name="connsiteY12" fmla="*/ 201499 h 493047"/>
                    <a:gd name="connsiteX13" fmla="*/ 250172 w 1204329"/>
                    <a:gd name="connsiteY13" fmla="*/ 135238 h 493047"/>
                    <a:gd name="connsiteX14" fmla="*/ 276677 w 1204329"/>
                    <a:gd name="connsiteY14" fmla="*/ 108734 h 493047"/>
                    <a:gd name="connsiteX15" fmla="*/ 329685 w 1204329"/>
                    <a:gd name="connsiteY15" fmla="*/ 82229 h 493047"/>
                    <a:gd name="connsiteX16" fmla="*/ 409198 w 1204329"/>
                    <a:gd name="connsiteY16" fmla="*/ 42473 h 493047"/>
                    <a:gd name="connsiteX17" fmla="*/ 448955 w 1204329"/>
                    <a:gd name="connsiteY17" fmla="*/ 15968 h 493047"/>
                    <a:gd name="connsiteX18" fmla="*/ 806764 w 1204329"/>
                    <a:gd name="connsiteY18" fmla="*/ 15968 h 493047"/>
                    <a:gd name="connsiteX19" fmla="*/ 926033 w 1204329"/>
                    <a:gd name="connsiteY19" fmla="*/ 42473 h 493047"/>
                    <a:gd name="connsiteX20" fmla="*/ 1005546 w 1204329"/>
                    <a:gd name="connsiteY20" fmla="*/ 68977 h 493047"/>
                    <a:gd name="connsiteX21" fmla="*/ 1045303 w 1204329"/>
                    <a:gd name="connsiteY21" fmla="*/ 95481 h 493047"/>
                    <a:gd name="connsiteX22" fmla="*/ 1071807 w 1204329"/>
                    <a:gd name="connsiteY22" fmla="*/ 121986 h 493047"/>
                    <a:gd name="connsiteX23" fmla="*/ 1111564 w 1204329"/>
                    <a:gd name="connsiteY23" fmla="*/ 135238 h 493047"/>
                    <a:gd name="connsiteX24" fmla="*/ 1151320 w 1204329"/>
                    <a:gd name="connsiteY24" fmla="*/ 161742 h 493047"/>
                    <a:gd name="connsiteX25" fmla="*/ 1204329 w 1204329"/>
                    <a:gd name="connsiteY25" fmla="*/ 228003 h 493047"/>
                    <a:gd name="connsiteX26" fmla="*/ 1191077 w 1204329"/>
                    <a:gd name="connsiteY26" fmla="*/ 320768 h 493047"/>
                    <a:gd name="connsiteX27" fmla="*/ 1164572 w 1204329"/>
                    <a:gd name="connsiteY27" fmla="*/ 347273 h 493047"/>
                    <a:gd name="connsiteX28" fmla="*/ 1098311 w 1204329"/>
                    <a:gd name="connsiteY28" fmla="*/ 334021 h 493047"/>
                    <a:gd name="connsiteX29" fmla="*/ 1018798 w 1204329"/>
                    <a:gd name="connsiteY29" fmla="*/ 307516 h 493047"/>
                    <a:gd name="connsiteX30" fmla="*/ 979042 w 1204329"/>
                    <a:gd name="connsiteY30" fmla="*/ 281012 h 493047"/>
                    <a:gd name="connsiteX31" fmla="*/ 939285 w 1204329"/>
                    <a:gd name="connsiteY31" fmla="*/ 267760 h 493047"/>
                    <a:gd name="connsiteX32" fmla="*/ 912781 w 1204329"/>
                    <a:gd name="connsiteY32" fmla="*/ 241255 h 493047"/>
                    <a:gd name="connsiteX33" fmla="*/ 873024 w 1204329"/>
                    <a:gd name="connsiteY33" fmla="*/ 228003 h 493047"/>
                    <a:gd name="connsiteX34" fmla="*/ 727250 w 1204329"/>
                    <a:gd name="connsiteY34" fmla="*/ 201499 h 493047"/>
                    <a:gd name="connsiteX35" fmla="*/ 674242 w 1204329"/>
                    <a:gd name="connsiteY35" fmla="*/ 188247 h 493047"/>
                    <a:gd name="connsiteX36" fmla="*/ 581477 w 1204329"/>
                    <a:gd name="connsiteY36" fmla="*/ 201499 h 493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1204329" h="493047">
                      <a:moveTo>
                        <a:pt x="700746" y="188247"/>
                      </a:moveTo>
                      <a:cubicBezTo>
                        <a:pt x="643320" y="192664"/>
                        <a:pt x="585359" y="192516"/>
                        <a:pt x="528468" y="201499"/>
                      </a:cubicBezTo>
                      <a:cubicBezTo>
                        <a:pt x="500872" y="205856"/>
                        <a:pt x="448955" y="228003"/>
                        <a:pt x="448955" y="228003"/>
                      </a:cubicBezTo>
                      <a:cubicBezTo>
                        <a:pt x="422451" y="245673"/>
                        <a:pt x="391967" y="258488"/>
                        <a:pt x="369442" y="281012"/>
                      </a:cubicBezTo>
                      <a:cubicBezTo>
                        <a:pt x="331675" y="318778"/>
                        <a:pt x="353333" y="300585"/>
                        <a:pt x="303181" y="334021"/>
                      </a:cubicBezTo>
                      <a:cubicBezTo>
                        <a:pt x="257744" y="402177"/>
                        <a:pt x="300028" y="349795"/>
                        <a:pt x="236920" y="400281"/>
                      </a:cubicBezTo>
                      <a:cubicBezTo>
                        <a:pt x="184944" y="441862"/>
                        <a:pt x="239704" y="417023"/>
                        <a:pt x="170659" y="440038"/>
                      </a:cubicBezTo>
                      <a:cubicBezTo>
                        <a:pt x="157407" y="448873"/>
                        <a:pt x="145457" y="460073"/>
                        <a:pt x="130903" y="466542"/>
                      </a:cubicBezTo>
                      <a:cubicBezTo>
                        <a:pt x="105373" y="477889"/>
                        <a:pt x="51390" y="493047"/>
                        <a:pt x="51390" y="493047"/>
                      </a:cubicBezTo>
                      <a:cubicBezTo>
                        <a:pt x="-28123" y="466541"/>
                        <a:pt x="2744" y="491194"/>
                        <a:pt x="24885" y="347273"/>
                      </a:cubicBezTo>
                      <a:cubicBezTo>
                        <a:pt x="32557" y="297406"/>
                        <a:pt x="36784" y="315834"/>
                        <a:pt x="64642" y="281012"/>
                      </a:cubicBezTo>
                      <a:cubicBezTo>
                        <a:pt x="74592" y="268575"/>
                        <a:pt x="79884" y="252517"/>
                        <a:pt x="91146" y="241255"/>
                      </a:cubicBezTo>
                      <a:cubicBezTo>
                        <a:pt x="116835" y="215566"/>
                        <a:pt x="138325" y="212277"/>
                        <a:pt x="170659" y="201499"/>
                      </a:cubicBezTo>
                      <a:cubicBezTo>
                        <a:pt x="253702" y="90775"/>
                        <a:pt x="167387" y="184908"/>
                        <a:pt x="250172" y="135238"/>
                      </a:cubicBezTo>
                      <a:cubicBezTo>
                        <a:pt x="260886" y="128810"/>
                        <a:pt x="266281" y="115665"/>
                        <a:pt x="276677" y="108734"/>
                      </a:cubicBezTo>
                      <a:cubicBezTo>
                        <a:pt x="293114" y="97776"/>
                        <a:pt x="312533" y="92030"/>
                        <a:pt x="329685" y="82229"/>
                      </a:cubicBezTo>
                      <a:cubicBezTo>
                        <a:pt x="401612" y="41128"/>
                        <a:pt x="336312" y="66768"/>
                        <a:pt x="409198" y="42473"/>
                      </a:cubicBezTo>
                      <a:cubicBezTo>
                        <a:pt x="422450" y="33638"/>
                        <a:pt x="434042" y="21561"/>
                        <a:pt x="448955" y="15968"/>
                      </a:cubicBezTo>
                      <a:cubicBezTo>
                        <a:pt x="543325" y="-19421"/>
                        <a:pt x="783320" y="14902"/>
                        <a:pt x="806764" y="15968"/>
                      </a:cubicBezTo>
                      <a:cubicBezTo>
                        <a:pt x="844585" y="23533"/>
                        <a:pt x="888610" y="31246"/>
                        <a:pt x="926033" y="42473"/>
                      </a:cubicBezTo>
                      <a:cubicBezTo>
                        <a:pt x="952793" y="50501"/>
                        <a:pt x="982300" y="53480"/>
                        <a:pt x="1005546" y="68977"/>
                      </a:cubicBezTo>
                      <a:cubicBezTo>
                        <a:pt x="1018798" y="77812"/>
                        <a:pt x="1032866" y="85531"/>
                        <a:pt x="1045303" y="95481"/>
                      </a:cubicBezTo>
                      <a:cubicBezTo>
                        <a:pt x="1055059" y="103286"/>
                        <a:pt x="1061093" y="115558"/>
                        <a:pt x="1071807" y="121986"/>
                      </a:cubicBezTo>
                      <a:cubicBezTo>
                        <a:pt x="1083785" y="129173"/>
                        <a:pt x="1098312" y="130821"/>
                        <a:pt x="1111564" y="135238"/>
                      </a:cubicBezTo>
                      <a:cubicBezTo>
                        <a:pt x="1124816" y="144073"/>
                        <a:pt x="1138883" y="151792"/>
                        <a:pt x="1151320" y="161742"/>
                      </a:cubicBezTo>
                      <a:cubicBezTo>
                        <a:pt x="1178293" y="183321"/>
                        <a:pt x="1184651" y="198487"/>
                        <a:pt x="1204329" y="228003"/>
                      </a:cubicBezTo>
                      <a:cubicBezTo>
                        <a:pt x="1199912" y="258925"/>
                        <a:pt x="1200955" y="291135"/>
                        <a:pt x="1191077" y="320768"/>
                      </a:cubicBezTo>
                      <a:cubicBezTo>
                        <a:pt x="1187126" y="332621"/>
                        <a:pt x="1176941" y="345506"/>
                        <a:pt x="1164572" y="347273"/>
                      </a:cubicBezTo>
                      <a:cubicBezTo>
                        <a:pt x="1142274" y="350459"/>
                        <a:pt x="1120042" y="339948"/>
                        <a:pt x="1098311" y="334021"/>
                      </a:cubicBezTo>
                      <a:cubicBezTo>
                        <a:pt x="1071357" y="326670"/>
                        <a:pt x="1018798" y="307516"/>
                        <a:pt x="1018798" y="307516"/>
                      </a:cubicBezTo>
                      <a:cubicBezTo>
                        <a:pt x="1005546" y="298681"/>
                        <a:pt x="993288" y="288135"/>
                        <a:pt x="979042" y="281012"/>
                      </a:cubicBezTo>
                      <a:cubicBezTo>
                        <a:pt x="966548" y="274765"/>
                        <a:pt x="951263" y="274947"/>
                        <a:pt x="939285" y="267760"/>
                      </a:cubicBezTo>
                      <a:cubicBezTo>
                        <a:pt x="928571" y="261332"/>
                        <a:pt x="923495" y="247683"/>
                        <a:pt x="912781" y="241255"/>
                      </a:cubicBezTo>
                      <a:cubicBezTo>
                        <a:pt x="900803" y="234068"/>
                        <a:pt x="886456" y="231841"/>
                        <a:pt x="873024" y="228003"/>
                      </a:cubicBezTo>
                      <a:cubicBezTo>
                        <a:pt x="794122" y="205460"/>
                        <a:pt x="830484" y="220269"/>
                        <a:pt x="727250" y="201499"/>
                      </a:cubicBezTo>
                      <a:cubicBezTo>
                        <a:pt x="709331" y="198241"/>
                        <a:pt x="691911" y="192664"/>
                        <a:pt x="674242" y="188247"/>
                      </a:cubicBezTo>
                      <a:cubicBezTo>
                        <a:pt x="590372" y="202225"/>
                        <a:pt x="621599" y="201499"/>
                        <a:pt x="581477" y="201499"/>
                      </a:cubicBezTo>
                    </a:path>
                  </a:pathLst>
                </a:custGeom>
                <a:solidFill>
                  <a:srgbClr val="FF66F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</p:grpSp>
          <p:sp>
            <p:nvSpPr>
              <p:cNvPr id="833" name="正方形/長方形 832"/>
              <p:cNvSpPr/>
              <p:nvPr/>
            </p:nvSpPr>
            <p:spPr>
              <a:xfrm>
                <a:off x="3211081" y="1525873"/>
                <a:ext cx="3110384" cy="1353091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ja-JP" altLang="en-US" sz="2000" b="0" cap="none" spc="0" dirty="0" smtClean="0">
                    <a:ln w="18415" cmpd="sng">
                      <a:solidFill>
                        <a:sysClr val="windowText" lastClr="000000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</a:rPr>
                  <a:t>もんだい</a:t>
                </a:r>
                <a:endParaRPr lang="ja-JP" altLang="en-US" sz="2000" b="0" cap="none" spc="0" dirty="0">
                  <a:ln w="18415" cmpd="sng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805" name="グループ化 804"/>
            <p:cNvGrpSpPr/>
            <p:nvPr/>
          </p:nvGrpSpPr>
          <p:grpSpPr>
            <a:xfrm>
              <a:off x="5588496" y="5061760"/>
              <a:ext cx="1455374" cy="1384722"/>
              <a:chOff x="2744777" y="1484784"/>
              <a:chExt cx="4050390" cy="4682851"/>
            </a:xfrm>
          </p:grpSpPr>
          <p:grpSp>
            <p:nvGrpSpPr>
              <p:cNvPr id="819" name="グループ化 818"/>
              <p:cNvGrpSpPr/>
              <p:nvPr/>
            </p:nvGrpSpPr>
            <p:grpSpPr>
              <a:xfrm>
                <a:off x="2744777" y="1484784"/>
                <a:ext cx="4050390" cy="4682851"/>
                <a:chOff x="2668961" y="1844824"/>
                <a:chExt cx="4050390" cy="4682851"/>
              </a:xfrm>
            </p:grpSpPr>
            <p:sp>
              <p:nvSpPr>
                <p:cNvPr id="824" name="フリーフォーム 823"/>
                <p:cNvSpPr/>
                <p:nvPr/>
              </p:nvSpPr>
              <p:spPr>
                <a:xfrm>
                  <a:off x="2668961" y="1844824"/>
                  <a:ext cx="4050390" cy="4682851"/>
                </a:xfrm>
                <a:custGeom>
                  <a:avLst/>
                  <a:gdLst>
                    <a:gd name="connsiteX0" fmla="*/ 1277497 w 4050390"/>
                    <a:gd name="connsiteY0" fmla="*/ 35515 h 4334120"/>
                    <a:gd name="connsiteX1" fmla="*/ 747410 w 4050390"/>
                    <a:gd name="connsiteY1" fmla="*/ 287306 h 4334120"/>
                    <a:gd name="connsiteX2" fmla="*/ 349845 w 4050390"/>
                    <a:gd name="connsiteY2" fmla="*/ 936663 h 4334120"/>
                    <a:gd name="connsiteX3" fmla="*/ 190819 w 4050390"/>
                    <a:gd name="connsiteY3" fmla="*/ 2672698 h 4334120"/>
                    <a:gd name="connsiteX4" fmla="*/ 204071 w 4050390"/>
                    <a:gd name="connsiteY4" fmla="*/ 4209950 h 4334120"/>
                    <a:gd name="connsiteX5" fmla="*/ 270332 w 4050390"/>
                    <a:gd name="connsiteY5" fmla="*/ 4249706 h 4334120"/>
                    <a:gd name="connsiteX6" fmla="*/ 3649637 w 4050390"/>
                    <a:gd name="connsiteY6" fmla="*/ 4302715 h 4334120"/>
                    <a:gd name="connsiteX7" fmla="*/ 4020697 w 4050390"/>
                    <a:gd name="connsiteY7" fmla="*/ 4249706 h 4334120"/>
                    <a:gd name="connsiteX8" fmla="*/ 3967689 w 4050390"/>
                    <a:gd name="connsiteY8" fmla="*/ 4156941 h 4334120"/>
                    <a:gd name="connsiteX9" fmla="*/ 3914680 w 4050390"/>
                    <a:gd name="connsiteY9" fmla="*/ 2526924 h 4334120"/>
                    <a:gd name="connsiteX10" fmla="*/ 3768906 w 4050390"/>
                    <a:gd name="connsiteY10" fmla="*/ 578854 h 4334120"/>
                    <a:gd name="connsiteX11" fmla="*/ 2152141 w 4050390"/>
                    <a:gd name="connsiteY11" fmla="*/ 22263 h 4334120"/>
                    <a:gd name="connsiteX12" fmla="*/ 1065463 w 4050390"/>
                    <a:gd name="connsiteY12" fmla="*/ 101776 h 4334120"/>
                    <a:gd name="connsiteX13" fmla="*/ 1065463 w 4050390"/>
                    <a:gd name="connsiteY13" fmla="*/ 101776 h 43341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4050390" h="4334120">
                      <a:moveTo>
                        <a:pt x="1277497" y="35515"/>
                      </a:moveTo>
                      <a:cubicBezTo>
                        <a:pt x="1089758" y="86315"/>
                        <a:pt x="902019" y="137115"/>
                        <a:pt x="747410" y="287306"/>
                      </a:cubicBezTo>
                      <a:cubicBezTo>
                        <a:pt x="592801" y="437497"/>
                        <a:pt x="442610" y="539098"/>
                        <a:pt x="349845" y="936663"/>
                      </a:cubicBezTo>
                      <a:cubicBezTo>
                        <a:pt x="257080" y="1334228"/>
                        <a:pt x="215115" y="2127150"/>
                        <a:pt x="190819" y="2672698"/>
                      </a:cubicBezTo>
                      <a:cubicBezTo>
                        <a:pt x="166523" y="3218246"/>
                        <a:pt x="190819" y="3947115"/>
                        <a:pt x="204071" y="4209950"/>
                      </a:cubicBezTo>
                      <a:cubicBezTo>
                        <a:pt x="217323" y="4472785"/>
                        <a:pt x="-303929" y="4234245"/>
                        <a:pt x="270332" y="4249706"/>
                      </a:cubicBezTo>
                      <a:cubicBezTo>
                        <a:pt x="844593" y="4265167"/>
                        <a:pt x="3024576" y="4302715"/>
                        <a:pt x="3649637" y="4302715"/>
                      </a:cubicBezTo>
                      <a:cubicBezTo>
                        <a:pt x="4274698" y="4302715"/>
                        <a:pt x="3967688" y="4274002"/>
                        <a:pt x="4020697" y="4249706"/>
                      </a:cubicBezTo>
                      <a:cubicBezTo>
                        <a:pt x="4073706" y="4225410"/>
                        <a:pt x="3985359" y="4444071"/>
                        <a:pt x="3967689" y="4156941"/>
                      </a:cubicBezTo>
                      <a:cubicBezTo>
                        <a:pt x="3950020" y="3869811"/>
                        <a:pt x="3947811" y="3123272"/>
                        <a:pt x="3914680" y="2526924"/>
                      </a:cubicBezTo>
                      <a:cubicBezTo>
                        <a:pt x="3881550" y="1930576"/>
                        <a:pt x="4062663" y="996298"/>
                        <a:pt x="3768906" y="578854"/>
                      </a:cubicBezTo>
                      <a:cubicBezTo>
                        <a:pt x="3475150" y="161411"/>
                        <a:pt x="2602715" y="101776"/>
                        <a:pt x="2152141" y="22263"/>
                      </a:cubicBezTo>
                      <a:cubicBezTo>
                        <a:pt x="1701567" y="-57250"/>
                        <a:pt x="1065463" y="101776"/>
                        <a:pt x="1065463" y="101776"/>
                      </a:cubicBezTo>
                      <a:lnTo>
                        <a:pt x="1065463" y="101776"/>
                      </a:lnTo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825" name="円/楕円 824"/>
                <p:cNvSpPr/>
                <p:nvPr/>
              </p:nvSpPr>
              <p:spPr>
                <a:xfrm>
                  <a:off x="3539968" y="2708920"/>
                  <a:ext cx="864096" cy="864096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826" name="弦 825"/>
                <p:cNvSpPr/>
                <p:nvPr/>
              </p:nvSpPr>
              <p:spPr>
                <a:xfrm rot="17413514">
                  <a:off x="3511875" y="2740803"/>
                  <a:ext cx="863204" cy="848977"/>
                </a:xfrm>
                <a:prstGeom prst="chord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827" name="円/楕円 826"/>
                <p:cNvSpPr/>
                <p:nvPr/>
              </p:nvSpPr>
              <p:spPr>
                <a:xfrm>
                  <a:off x="4913988" y="2708920"/>
                  <a:ext cx="864096" cy="864096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828" name="弦 827"/>
                <p:cNvSpPr/>
                <p:nvPr/>
              </p:nvSpPr>
              <p:spPr>
                <a:xfrm rot="17413514">
                  <a:off x="4885895" y="2740803"/>
                  <a:ext cx="863204" cy="848977"/>
                </a:xfrm>
                <a:prstGeom prst="chord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829" name="円/楕円 828"/>
                <p:cNvSpPr/>
                <p:nvPr/>
              </p:nvSpPr>
              <p:spPr>
                <a:xfrm>
                  <a:off x="3779912" y="2996952"/>
                  <a:ext cx="360040" cy="28803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830" name="円/楕円 829"/>
                <p:cNvSpPr/>
                <p:nvPr/>
              </p:nvSpPr>
              <p:spPr>
                <a:xfrm>
                  <a:off x="5137477" y="3021275"/>
                  <a:ext cx="360040" cy="28803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</p:grpSp>
          <p:grpSp>
            <p:nvGrpSpPr>
              <p:cNvPr id="820" name="グループ化 819"/>
              <p:cNvGrpSpPr/>
              <p:nvPr/>
            </p:nvGrpSpPr>
            <p:grpSpPr>
              <a:xfrm>
                <a:off x="4333282" y="3948385"/>
                <a:ext cx="880011" cy="701173"/>
                <a:chOff x="4109793" y="3844323"/>
                <a:chExt cx="1216771" cy="701173"/>
              </a:xfrm>
            </p:grpSpPr>
            <p:sp>
              <p:nvSpPr>
                <p:cNvPr id="822" name="フリーフォーム 821"/>
                <p:cNvSpPr/>
                <p:nvPr/>
              </p:nvSpPr>
              <p:spPr>
                <a:xfrm>
                  <a:off x="4109793" y="4052449"/>
                  <a:ext cx="1204329" cy="493047"/>
                </a:xfrm>
                <a:custGeom>
                  <a:avLst/>
                  <a:gdLst>
                    <a:gd name="connsiteX0" fmla="*/ 700746 w 1204329"/>
                    <a:gd name="connsiteY0" fmla="*/ 188247 h 493047"/>
                    <a:gd name="connsiteX1" fmla="*/ 528468 w 1204329"/>
                    <a:gd name="connsiteY1" fmla="*/ 201499 h 493047"/>
                    <a:gd name="connsiteX2" fmla="*/ 448955 w 1204329"/>
                    <a:gd name="connsiteY2" fmla="*/ 228003 h 493047"/>
                    <a:gd name="connsiteX3" fmla="*/ 369442 w 1204329"/>
                    <a:gd name="connsiteY3" fmla="*/ 281012 h 493047"/>
                    <a:gd name="connsiteX4" fmla="*/ 303181 w 1204329"/>
                    <a:gd name="connsiteY4" fmla="*/ 334021 h 493047"/>
                    <a:gd name="connsiteX5" fmla="*/ 236920 w 1204329"/>
                    <a:gd name="connsiteY5" fmla="*/ 400281 h 493047"/>
                    <a:gd name="connsiteX6" fmla="*/ 170659 w 1204329"/>
                    <a:gd name="connsiteY6" fmla="*/ 440038 h 493047"/>
                    <a:gd name="connsiteX7" fmla="*/ 130903 w 1204329"/>
                    <a:gd name="connsiteY7" fmla="*/ 466542 h 493047"/>
                    <a:gd name="connsiteX8" fmla="*/ 51390 w 1204329"/>
                    <a:gd name="connsiteY8" fmla="*/ 493047 h 493047"/>
                    <a:gd name="connsiteX9" fmla="*/ 24885 w 1204329"/>
                    <a:gd name="connsiteY9" fmla="*/ 347273 h 493047"/>
                    <a:gd name="connsiteX10" fmla="*/ 64642 w 1204329"/>
                    <a:gd name="connsiteY10" fmla="*/ 281012 h 493047"/>
                    <a:gd name="connsiteX11" fmla="*/ 91146 w 1204329"/>
                    <a:gd name="connsiteY11" fmla="*/ 241255 h 493047"/>
                    <a:gd name="connsiteX12" fmla="*/ 170659 w 1204329"/>
                    <a:gd name="connsiteY12" fmla="*/ 201499 h 493047"/>
                    <a:gd name="connsiteX13" fmla="*/ 250172 w 1204329"/>
                    <a:gd name="connsiteY13" fmla="*/ 135238 h 493047"/>
                    <a:gd name="connsiteX14" fmla="*/ 276677 w 1204329"/>
                    <a:gd name="connsiteY14" fmla="*/ 108734 h 493047"/>
                    <a:gd name="connsiteX15" fmla="*/ 329685 w 1204329"/>
                    <a:gd name="connsiteY15" fmla="*/ 82229 h 493047"/>
                    <a:gd name="connsiteX16" fmla="*/ 409198 w 1204329"/>
                    <a:gd name="connsiteY16" fmla="*/ 42473 h 493047"/>
                    <a:gd name="connsiteX17" fmla="*/ 448955 w 1204329"/>
                    <a:gd name="connsiteY17" fmla="*/ 15968 h 493047"/>
                    <a:gd name="connsiteX18" fmla="*/ 806764 w 1204329"/>
                    <a:gd name="connsiteY18" fmla="*/ 15968 h 493047"/>
                    <a:gd name="connsiteX19" fmla="*/ 926033 w 1204329"/>
                    <a:gd name="connsiteY19" fmla="*/ 42473 h 493047"/>
                    <a:gd name="connsiteX20" fmla="*/ 1005546 w 1204329"/>
                    <a:gd name="connsiteY20" fmla="*/ 68977 h 493047"/>
                    <a:gd name="connsiteX21" fmla="*/ 1045303 w 1204329"/>
                    <a:gd name="connsiteY21" fmla="*/ 95481 h 493047"/>
                    <a:gd name="connsiteX22" fmla="*/ 1071807 w 1204329"/>
                    <a:gd name="connsiteY22" fmla="*/ 121986 h 493047"/>
                    <a:gd name="connsiteX23" fmla="*/ 1111564 w 1204329"/>
                    <a:gd name="connsiteY23" fmla="*/ 135238 h 493047"/>
                    <a:gd name="connsiteX24" fmla="*/ 1151320 w 1204329"/>
                    <a:gd name="connsiteY24" fmla="*/ 161742 h 493047"/>
                    <a:gd name="connsiteX25" fmla="*/ 1204329 w 1204329"/>
                    <a:gd name="connsiteY25" fmla="*/ 228003 h 493047"/>
                    <a:gd name="connsiteX26" fmla="*/ 1191077 w 1204329"/>
                    <a:gd name="connsiteY26" fmla="*/ 320768 h 493047"/>
                    <a:gd name="connsiteX27" fmla="*/ 1164572 w 1204329"/>
                    <a:gd name="connsiteY27" fmla="*/ 347273 h 493047"/>
                    <a:gd name="connsiteX28" fmla="*/ 1098311 w 1204329"/>
                    <a:gd name="connsiteY28" fmla="*/ 334021 h 493047"/>
                    <a:gd name="connsiteX29" fmla="*/ 1018798 w 1204329"/>
                    <a:gd name="connsiteY29" fmla="*/ 307516 h 493047"/>
                    <a:gd name="connsiteX30" fmla="*/ 979042 w 1204329"/>
                    <a:gd name="connsiteY30" fmla="*/ 281012 h 493047"/>
                    <a:gd name="connsiteX31" fmla="*/ 939285 w 1204329"/>
                    <a:gd name="connsiteY31" fmla="*/ 267760 h 493047"/>
                    <a:gd name="connsiteX32" fmla="*/ 912781 w 1204329"/>
                    <a:gd name="connsiteY32" fmla="*/ 241255 h 493047"/>
                    <a:gd name="connsiteX33" fmla="*/ 873024 w 1204329"/>
                    <a:gd name="connsiteY33" fmla="*/ 228003 h 493047"/>
                    <a:gd name="connsiteX34" fmla="*/ 727250 w 1204329"/>
                    <a:gd name="connsiteY34" fmla="*/ 201499 h 493047"/>
                    <a:gd name="connsiteX35" fmla="*/ 674242 w 1204329"/>
                    <a:gd name="connsiteY35" fmla="*/ 188247 h 493047"/>
                    <a:gd name="connsiteX36" fmla="*/ 581477 w 1204329"/>
                    <a:gd name="connsiteY36" fmla="*/ 201499 h 493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1204329" h="493047">
                      <a:moveTo>
                        <a:pt x="700746" y="188247"/>
                      </a:moveTo>
                      <a:cubicBezTo>
                        <a:pt x="643320" y="192664"/>
                        <a:pt x="585359" y="192516"/>
                        <a:pt x="528468" y="201499"/>
                      </a:cubicBezTo>
                      <a:cubicBezTo>
                        <a:pt x="500872" y="205856"/>
                        <a:pt x="448955" y="228003"/>
                        <a:pt x="448955" y="228003"/>
                      </a:cubicBezTo>
                      <a:cubicBezTo>
                        <a:pt x="422451" y="245673"/>
                        <a:pt x="391967" y="258488"/>
                        <a:pt x="369442" y="281012"/>
                      </a:cubicBezTo>
                      <a:cubicBezTo>
                        <a:pt x="331675" y="318778"/>
                        <a:pt x="353333" y="300585"/>
                        <a:pt x="303181" y="334021"/>
                      </a:cubicBezTo>
                      <a:cubicBezTo>
                        <a:pt x="257744" y="402177"/>
                        <a:pt x="300028" y="349795"/>
                        <a:pt x="236920" y="400281"/>
                      </a:cubicBezTo>
                      <a:cubicBezTo>
                        <a:pt x="184944" y="441862"/>
                        <a:pt x="239704" y="417023"/>
                        <a:pt x="170659" y="440038"/>
                      </a:cubicBezTo>
                      <a:cubicBezTo>
                        <a:pt x="157407" y="448873"/>
                        <a:pt x="145457" y="460073"/>
                        <a:pt x="130903" y="466542"/>
                      </a:cubicBezTo>
                      <a:cubicBezTo>
                        <a:pt x="105373" y="477889"/>
                        <a:pt x="51390" y="493047"/>
                        <a:pt x="51390" y="493047"/>
                      </a:cubicBezTo>
                      <a:cubicBezTo>
                        <a:pt x="-28123" y="466541"/>
                        <a:pt x="2744" y="491194"/>
                        <a:pt x="24885" y="347273"/>
                      </a:cubicBezTo>
                      <a:cubicBezTo>
                        <a:pt x="32557" y="297406"/>
                        <a:pt x="36784" y="315834"/>
                        <a:pt x="64642" y="281012"/>
                      </a:cubicBezTo>
                      <a:cubicBezTo>
                        <a:pt x="74592" y="268575"/>
                        <a:pt x="79884" y="252517"/>
                        <a:pt x="91146" y="241255"/>
                      </a:cubicBezTo>
                      <a:cubicBezTo>
                        <a:pt x="116835" y="215566"/>
                        <a:pt x="138325" y="212277"/>
                        <a:pt x="170659" y="201499"/>
                      </a:cubicBezTo>
                      <a:cubicBezTo>
                        <a:pt x="253702" y="90775"/>
                        <a:pt x="167387" y="184908"/>
                        <a:pt x="250172" y="135238"/>
                      </a:cubicBezTo>
                      <a:cubicBezTo>
                        <a:pt x="260886" y="128810"/>
                        <a:pt x="266281" y="115665"/>
                        <a:pt x="276677" y="108734"/>
                      </a:cubicBezTo>
                      <a:cubicBezTo>
                        <a:pt x="293114" y="97776"/>
                        <a:pt x="312533" y="92030"/>
                        <a:pt x="329685" y="82229"/>
                      </a:cubicBezTo>
                      <a:cubicBezTo>
                        <a:pt x="401612" y="41128"/>
                        <a:pt x="336312" y="66768"/>
                        <a:pt x="409198" y="42473"/>
                      </a:cubicBezTo>
                      <a:cubicBezTo>
                        <a:pt x="422450" y="33638"/>
                        <a:pt x="434042" y="21561"/>
                        <a:pt x="448955" y="15968"/>
                      </a:cubicBezTo>
                      <a:cubicBezTo>
                        <a:pt x="543325" y="-19421"/>
                        <a:pt x="783320" y="14902"/>
                        <a:pt x="806764" y="15968"/>
                      </a:cubicBezTo>
                      <a:cubicBezTo>
                        <a:pt x="844585" y="23533"/>
                        <a:pt x="888610" y="31246"/>
                        <a:pt x="926033" y="42473"/>
                      </a:cubicBezTo>
                      <a:cubicBezTo>
                        <a:pt x="952793" y="50501"/>
                        <a:pt x="982300" y="53480"/>
                        <a:pt x="1005546" y="68977"/>
                      </a:cubicBezTo>
                      <a:cubicBezTo>
                        <a:pt x="1018798" y="77812"/>
                        <a:pt x="1032866" y="85531"/>
                        <a:pt x="1045303" y="95481"/>
                      </a:cubicBezTo>
                      <a:cubicBezTo>
                        <a:pt x="1055059" y="103286"/>
                        <a:pt x="1061093" y="115558"/>
                        <a:pt x="1071807" y="121986"/>
                      </a:cubicBezTo>
                      <a:cubicBezTo>
                        <a:pt x="1083785" y="129173"/>
                        <a:pt x="1098312" y="130821"/>
                        <a:pt x="1111564" y="135238"/>
                      </a:cubicBezTo>
                      <a:cubicBezTo>
                        <a:pt x="1124816" y="144073"/>
                        <a:pt x="1138883" y="151792"/>
                        <a:pt x="1151320" y="161742"/>
                      </a:cubicBezTo>
                      <a:cubicBezTo>
                        <a:pt x="1178293" y="183321"/>
                        <a:pt x="1184651" y="198487"/>
                        <a:pt x="1204329" y="228003"/>
                      </a:cubicBezTo>
                      <a:cubicBezTo>
                        <a:pt x="1199912" y="258925"/>
                        <a:pt x="1200955" y="291135"/>
                        <a:pt x="1191077" y="320768"/>
                      </a:cubicBezTo>
                      <a:cubicBezTo>
                        <a:pt x="1187126" y="332621"/>
                        <a:pt x="1176941" y="345506"/>
                        <a:pt x="1164572" y="347273"/>
                      </a:cubicBezTo>
                      <a:cubicBezTo>
                        <a:pt x="1142274" y="350459"/>
                        <a:pt x="1120042" y="339948"/>
                        <a:pt x="1098311" y="334021"/>
                      </a:cubicBezTo>
                      <a:cubicBezTo>
                        <a:pt x="1071357" y="326670"/>
                        <a:pt x="1018798" y="307516"/>
                        <a:pt x="1018798" y="307516"/>
                      </a:cubicBezTo>
                      <a:cubicBezTo>
                        <a:pt x="1005546" y="298681"/>
                        <a:pt x="993288" y="288135"/>
                        <a:pt x="979042" y="281012"/>
                      </a:cubicBezTo>
                      <a:cubicBezTo>
                        <a:pt x="966548" y="274765"/>
                        <a:pt x="951263" y="274947"/>
                        <a:pt x="939285" y="267760"/>
                      </a:cubicBezTo>
                      <a:cubicBezTo>
                        <a:pt x="928571" y="261332"/>
                        <a:pt x="923495" y="247683"/>
                        <a:pt x="912781" y="241255"/>
                      </a:cubicBezTo>
                      <a:cubicBezTo>
                        <a:pt x="900803" y="234068"/>
                        <a:pt x="886456" y="231841"/>
                        <a:pt x="873024" y="228003"/>
                      </a:cubicBezTo>
                      <a:cubicBezTo>
                        <a:pt x="794122" y="205460"/>
                        <a:pt x="830484" y="220269"/>
                        <a:pt x="727250" y="201499"/>
                      </a:cubicBezTo>
                      <a:cubicBezTo>
                        <a:pt x="709331" y="198241"/>
                        <a:pt x="691911" y="192664"/>
                        <a:pt x="674242" y="188247"/>
                      </a:cubicBezTo>
                      <a:cubicBezTo>
                        <a:pt x="590372" y="202225"/>
                        <a:pt x="621599" y="201499"/>
                        <a:pt x="581477" y="201499"/>
                      </a:cubicBezTo>
                    </a:path>
                  </a:pathLst>
                </a:custGeom>
                <a:solidFill>
                  <a:srgbClr val="FF66F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823" name="フリーフォーム 822"/>
                <p:cNvSpPr/>
                <p:nvPr/>
              </p:nvSpPr>
              <p:spPr>
                <a:xfrm>
                  <a:off x="4122235" y="3844323"/>
                  <a:ext cx="1204329" cy="493047"/>
                </a:xfrm>
                <a:custGeom>
                  <a:avLst/>
                  <a:gdLst>
                    <a:gd name="connsiteX0" fmla="*/ 700746 w 1204329"/>
                    <a:gd name="connsiteY0" fmla="*/ 188247 h 493047"/>
                    <a:gd name="connsiteX1" fmla="*/ 528468 w 1204329"/>
                    <a:gd name="connsiteY1" fmla="*/ 201499 h 493047"/>
                    <a:gd name="connsiteX2" fmla="*/ 448955 w 1204329"/>
                    <a:gd name="connsiteY2" fmla="*/ 228003 h 493047"/>
                    <a:gd name="connsiteX3" fmla="*/ 369442 w 1204329"/>
                    <a:gd name="connsiteY3" fmla="*/ 281012 h 493047"/>
                    <a:gd name="connsiteX4" fmla="*/ 303181 w 1204329"/>
                    <a:gd name="connsiteY4" fmla="*/ 334021 h 493047"/>
                    <a:gd name="connsiteX5" fmla="*/ 236920 w 1204329"/>
                    <a:gd name="connsiteY5" fmla="*/ 400281 h 493047"/>
                    <a:gd name="connsiteX6" fmla="*/ 170659 w 1204329"/>
                    <a:gd name="connsiteY6" fmla="*/ 440038 h 493047"/>
                    <a:gd name="connsiteX7" fmla="*/ 130903 w 1204329"/>
                    <a:gd name="connsiteY7" fmla="*/ 466542 h 493047"/>
                    <a:gd name="connsiteX8" fmla="*/ 51390 w 1204329"/>
                    <a:gd name="connsiteY8" fmla="*/ 493047 h 493047"/>
                    <a:gd name="connsiteX9" fmla="*/ 24885 w 1204329"/>
                    <a:gd name="connsiteY9" fmla="*/ 347273 h 493047"/>
                    <a:gd name="connsiteX10" fmla="*/ 64642 w 1204329"/>
                    <a:gd name="connsiteY10" fmla="*/ 281012 h 493047"/>
                    <a:gd name="connsiteX11" fmla="*/ 91146 w 1204329"/>
                    <a:gd name="connsiteY11" fmla="*/ 241255 h 493047"/>
                    <a:gd name="connsiteX12" fmla="*/ 170659 w 1204329"/>
                    <a:gd name="connsiteY12" fmla="*/ 201499 h 493047"/>
                    <a:gd name="connsiteX13" fmla="*/ 250172 w 1204329"/>
                    <a:gd name="connsiteY13" fmla="*/ 135238 h 493047"/>
                    <a:gd name="connsiteX14" fmla="*/ 276677 w 1204329"/>
                    <a:gd name="connsiteY14" fmla="*/ 108734 h 493047"/>
                    <a:gd name="connsiteX15" fmla="*/ 329685 w 1204329"/>
                    <a:gd name="connsiteY15" fmla="*/ 82229 h 493047"/>
                    <a:gd name="connsiteX16" fmla="*/ 409198 w 1204329"/>
                    <a:gd name="connsiteY16" fmla="*/ 42473 h 493047"/>
                    <a:gd name="connsiteX17" fmla="*/ 448955 w 1204329"/>
                    <a:gd name="connsiteY17" fmla="*/ 15968 h 493047"/>
                    <a:gd name="connsiteX18" fmla="*/ 806764 w 1204329"/>
                    <a:gd name="connsiteY18" fmla="*/ 15968 h 493047"/>
                    <a:gd name="connsiteX19" fmla="*/ 926033 w 1204329"/>
                    <a:gd name="connsiteY19" fmla="*/ 42473 h 493047"/>
                    <a:gd name="connsiteX20" fmla="*/ 1005546 w 1204329"/>
                    <a:gd name="connsiteY20" fmla="*/ 68977 h 493047"/>
                    <a:gd name="connsiteX21" fmla="*/ 1045303 w 1204329"/>
                    <a:gd name="connsiteY21" fmla="*/ 95481 h 493047"/>
                    <a:gd name="connsiteX22" fmla="*/ 1071807 w 1204329"/>
                    <a:gd name="connsiteY22" fmla="*/ 121986 h 493047"/>
                    <a:gd name="connsiteX23" fmla="*/ 1111564 w 1204329"/>
                    <a:gd name="connsiteY23" fmla="*/ 135238 h 493047"/>
                    <a:gd name="connsiteX24" fmla="*/ 1151320 w 1204329"/>
                    <a:gd name="connsiteY24" fmla="*/ 161742 h 493047"/>
                    <a:gd name="connsiteX25" fmla="*/ 1204329 w 1204329"/>
                    <a:gd name="connsiteY25" fmla="*/ 228003 h 493047"/>
                    <a:gd name="connsiteX26" fmla="*/ 1191077 w 1204329"/>
                    <a:gd name="connsiteY26" fmla="*/ 320768 h 493047"/>
                    <a:gd name="connsiteX27" fmla="*/ 1164572 w 1204329"/>
                    <a:gd name="connsiteY27" fmla="*/ 347273 h 493047"/>
                    <a:gd name="connsiteX28" fmla="*/ 1098311 w 1204329"/>
                    <a:gd name="connsiteY28" fmla="*/ 334021 h 493047"/>
                    <a:gd name="connsiteX29" fmla="*/ 1018798 w 1204329"/>
                    <a:gd name="connsiteY29" fmla="*/ 307516 h 493047"/>
                    <a:gd name="connsiteX30" fmla="*/ 979042 w 1204329"/>
                    <a:gd name="connsiteY30" fmla="*/ 281012 h 493047"/>
                    <a:gd name="connsiteX31" fmla="*/ 939285 w 1204329"/>
                    <a:gd name="connsiteY31" fmla="*/ 267760 h 493047"/>
                    <a:gd name="connsiteX32" fmla="*/ 912781 w 1204329"/>
                    <a:gd name="connsiteY32" fmla="*/ 241255 h 493047"/>
                    <a:gd name="connsiteX33" fmla="*/ 873024 w 1204329"/>
                    <a:gd name="connsiteY33" fmla="*/ 228003 h 493047"/>
                    <a:gd name="connsiteX34" fmla="*/ 727250 w 1204329"/>
                    <a:gd name="connsiteY34" fmla="*/ 201499 h 493047"/>
                    <a:gd name="connsiteX35" fmla="*/ 674242 w 1204329"/>
                    <a:gd name="connsiteY35" fmla="*/ 188247 h 493047"/>
                    <a:gd name="connsiteX36" fmla="*/ 581477 w 1204329"/>
                    <a:gd name="connsiteY36" fmla="*/ 201499 h 493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1204329" h="493047">
                      <a:moveTo>
                        <a:pt x="700746" y="188247"/>
                      </a:moveTo>
                      <a:cubicBezTo>
                        <a:pt x="643320" y="192664"/>
                        <a:pt x="585359" y="192516"/>
                        <a:pt x="528468" y="201499"/>
                      </a:cubicBezTo>
                      <a:cubicBezTo>
                        <a:pt x="500872" y="205856"/>
                        <a:pt x="448955" y="228003"/>
                        <a:pt x="448955" y="228003"/>
                      </a:cubicBezTo>
                      <a:cubicBezTo>
                        <a:pt x="422451" y="245673"/>
                        <a:pt x="391967" y="258488"/>
                        <a:pt x="369442" y="281012"/>
                      </a:cubicBezTo>
                      <a:cubicBezTo>
                        <a:pt x="331675" y="318778"/>
                        <a:pt x="353333" y="300585"/>
                        <a:pt x="303181" y="334021"/>
                      </a:cubicBezTo>
                      <a:cubicBezTo>
                        <a:pt x="257744" y="402177"/>
                        <a:pt x="300028" y="349795"/>
                        <a:pt x="236920" y="400281"/>
                      </a:cubicBezTo>
                      <a:cubicBezTo>
                        <a:pt x="184944" y="441862"/>
                        <a:pt x="239704" y="417023"/>
                        <a:pt x="170659" y="440038"/>
                      </a:cubicBezTo>
                      <a:cubicBezTo>
                        <a:pt x="157407" y="448873"/>
                        <a:pt x="145457" y="460073"/>
                        <a:pt x="130903" y="466542"/>
                      </a:cubicBezTo>
                      <a:cubicBezTo>
                        <a:pt x="105373" y="477889"/>
                        <a:pt x="51390" y="493047"/>
                        <a:pt x="51390" y="493047"/>
                      </a:cubicBezTo>
                      <a:cubicBezTo>
                        <a:pt x="-28123" y="466541"/>
                        <a:pt x="2744" y="491194"/>
                        <a:pt x="24885" y="347273"/>
                      </a:cubicBezTo>
                      <a:cubicBezTo>
                        <a:pt x="32557" y="297406"/>
                        <a:pt x="36784" y="315834"/>
                        <a:pt x="64642" y="281012"/>
                      </a:cubicBezTo>
                      <a:cubicBezTo>
                        <a:pt x="74592" y="268575"/>
                        <a:pt x="79884" y="252517"/>
                        <a:pt x="91146" y="241255"/>
                      </a:cubicBezTo>
                      <a:cubicBezTo>
                        <a:pt x="116835" y="215566"/>
                        <a:pt x="138325" y="212277"/>
                        <a:pt x="170659" y="201499"/>
                      </a:cubicBezTo>
                      <a:cubicBezTo>
                        <a:pt x="253702" y="90775"/>
                        <a:pt x="167387" y="184908"/>
                        <a:pt x="250172" y="135238"/>
                      </a:cubicBezTo>
                      <a:cubicBezTo>
                        <a:pt x="260886" y="128810"/>
                        <a:pt x="266281" y="115665"/>
                        <a:pt x="276677" y="108734"/>
                      </a:cubicBezTo>
                      <a:cubicBezTo>
                        <a:pt x="293114" y="97776"/>
                        <a:pt x="312533" y="92030"/>
                        <a:pt x="329685" y="82229"/>
                      </a:cubicBezTo>
                      <a:cubicBezTo>
                        <a:pt x="401612" y="41128"/>
                        <a:pt x="336312" y="66768"/>
                        <a:pt x="409198" y="42473"/>
                      </a:cubicBezTo>
                      <a:cubicBezTo>
                        <a:pt x="422450" y="33638"/>
                        <a:pt x="434042" y="21561"/>
                        <a:pt x="448955" y="15968"/>
                      </a:cubicBezTo>
                      <a:cubicBezTo>
                        <a:pt x="543325" y="-19421"/>
                        <a:pt x="783320" y="14902"/>
                        <a:pt x="806764" y="15968"/>
                      </a:cubicBezTo>
                      <a:cubicBezTo>
                        <a:pt x="844585" y="23533"/>
                        <a:pt x="888610" y="31246"/>
                        <a:pt x="926033" y="42473"/>
                      </a:cubicBezTo>
                      <a:cubicBezTo>
                        <a:pt x="952793" y="50501"/>
                        <a:pt x="982300" y="53480"/>
                        <a:pt x="1005546" y="68977"/>
                      </a:cubicBezTo>
                      <a:cubicBezTo>
                        <a:pt x="1018798" y="77812"/>
                        <a:pt x="1032866" y="85531"/>
                        <a:pt x="1045303" y="95481"/>
                      </a:cubicBezTo>
                      <a:cubicBezTo>
                        <a:pt x="1055059" y="103286"/>
                        <a:pt x="1061093" y="115558"/>
                        <a:pt x="1071807" y="121986"/>
                      </a:cubicBezTo>
                      <a:cubicBezTo>
                        <a:pt x="1083785" y="129173"/>
                        <a:pt x="1098312" y="130821"/>
                        <a:pt x="1111564" y="135238"/>
                      </a:cubicBezTo>
                      <a:cubicBezTo>
                        <a:pt x="1124816" y="144073"/>
                        <a:pt x="1138883" y="151792"/>
                        <a:pt x="1151320" y="161742"/>
                      </a:cubicBezTo>
                      <a:cubicBezTo>
                        <a:pt x="1178293" y="183321"/>
                        <a:pt x="1184651" y="198487"/>
                        <a:pt x="1204329" y="228003"/>
                      </a:cubicBezTo>
                      <a:cubicBezTo>
                        <a:pt x="1199912" y="258925"/>
                        <a:pt x="1200955" y="291135"/>
                        <a:pt x="1191077" y="320768"/>
                      </a:cubicBezTo>
                      <a:cubicBezTo>
                        <a:pt x="1187126" y="332621"/>
                        <a:pt x="1176941" y="345506"/>
                        <a:pt x="1164572" y="347273"/>
                      </a:cubicBezTo>
                      <a:cubicBezTo>
                        <a:pt x="1142274" y="350459"/>
                        <a:pt x="1120042" y="339948"/>
                        <a:pt x="1098311" y="334021"/>
                      </a:cubicBezTo>
                      <a:cubicBezTo>
                        <a:pt x="1071357" y="326670"/>
                        <a:pt x="1018798" y="307516"/>
                        <a:pt x="1018798" y="307516"/>
                      </a:cubicBezTo>
                      <a:cubicBezTo>
                        <a:pt x="1005546" y="298681"/>
                        <a:pt x="993288" y="288135"/>
                        <a:pt x="979042" y="281012"/>
                      </a:cubicBezTo>
                      <a:cubicBezTo>
                        <a:pt x="966548" y="274765"/>
                        <a:pt x="951263" y="274947"/>
                        <a:pt x="939285" y="267760"/>
                      </a:cubicBezTo>
                      <a:cubicBezTo>
                        <a:pt x="928571" y="261332"/>
                        <a:pt x="923495" y="247683"/>
                        <a:pt x="912781" y="241255"/>
                      </a:cubicBezTo>
                      <a:cubicBezTo>
                        <a:pt x="900803" y="234068"/>
                        <a:pt x="886456" y="231841"/>
                        <a:pt x="873024" y="228003"/>
                      </a:cubicBezTo>
                      <a:cubicBezTo>
                        <a:pt x="794122" y="205460"/>
                        <a:pt x="830484" y="220269"/>
                        <a:pt x="727250" y="201499"/>
                      </a:cubicBezTo>
                      <a:cubicBezTo>
                        <a:pt x="709331" y="198241"/>
                        <a:pt x="691911" y="192664"/>
                        <a:pt x="674242" y="188247"/>
                      </a:cubicBezTo>
                      <a:cubicBezTo>
                        <a:pt x="590372" y="202225"/>
                        <a:pt x="621599" y="201499"/>
                        <a:pt x="581477" y="201499"/>
                      </a:cubicBezTo>
                    </a:path>
                  </a:pathLst>
                </a:custGeom>
                <a:solidFill>
                  <a:srgbClr val="FF66F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</p:grpSp>
          <p:sp>
            <p:nvSpPr>
              <p:cNvPr id="821" name="正方形/長方形 820"/>
              <p:cNvSpPr/>
              <p:nvPr/>
            </p:nvSpPr>
            <p:spPr>
              <a:xfrm>
                <a:off x="3211081" y="1525873"/>
                <a:ext cx="3110384" cy="1353091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ja-JP" altLang="en-US" sz="2000" b="0" cap="none" spc="0" dirty="0" smtClean="0">
                    <a:ln w="18415" cmpd="sng">
                      <a:solidFill>
                        <a:sysClr val="windowText" lastClr="000000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</a:rPr>
                  <a:t>もんだい</a:t>
                </a:r>
                <a:endParaRPr lang="ja-JP" altLang="en-US" sz="2000" b="0" cap="none" spc="0" dirty="0">
                  <a:ln w="18415" cmpd="sng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806" name="グループ化 805"/>
            <p:cNvGrpSpPr/>
            <p:nvPr/>
          </p:nvGrpSpPr>
          <p:grpSpPr>
            <a:xfrm>
              <a:off x="7316688" y="5045224"/>
              <a:ext cx="1455374" cy="1384722"/>
              <a:chOff x="2744777" y="1484784"/>
              <a:chExt cx="4050390" cy="4682851"/>
            </a:xfrm>
          </p:grpSpPr>
          <p:grpSp>
            <p:nvGrpSpPr>
              <p:cNvPr id="807" name="グループ化 806"/>
              <p:cNvGrpSpPr/>
              <p:nvPr/>
            </p:nvGrpSpPr>
            <p:grpSpPr>
              <a:xfrm>
                <a:off x="2744777" y="1484784"/>
                <a:ext cx="4050390" cy="4682851"/>
                <a:chOff x="2668961" y="1844824"/>
                <a:chExt cx="4050390" cy="4682851"/>
              </a:xfrm>
            </p:grpSpPr>
            <p:sp>
              <p:nvSpPr>
                <p:cNvPr id="812" name="フリーフォーム 811"/>
                <p:cNvSpPr/>
                <p:nvPr/>
              </p:nvSpPr>
              <p:spPr>
                <a:xfrm>
                  <a:off x="2668961" y="1844824"/>
                  <a:ext cx="4050390" cy="4682851"/>
                </a:xfrm>
                <a:custGeom>
                  <a:avLst/>
                  <a:gdLst>
                    <a:gd name="connsiteX0" fmla="*/ 1277497 w 4050390"/>
                    <a:gd name="connsiteY0" fmla="*/ 35515 h 4334120"/>
                    <a:gd name="connsiteX1" fmla="*/ 747410 w 4050390"/>
                    <a:gd name="connsiteY1" fmla="*/ 287306 h 4334120"/>
                    <a:gd name="connsiteX2" fmla="*/ 349845 w 4050390"/>
                    <a:gd name="connsiteY2" fmla="*/ 936663 h 4334120"/>
                    <a:gd name="connsiteX3" fmla="*/ 190819 w 4050390"/>
                    <a:gd name="connsiteY3" fmla="*/ 2672698 h 4334120"/>
                    <a:gd name="connsiteX4" fmla="*/ 204071 w 4050390"/>
                    <a:gd name="connsiteY4" fmla="*/ 4209950 h 4334120"/>
                    <a:gd name="connsiteX5" fmla="*/ 270332 w 4050390"/>
                    <a:gd name="connsiteY5" fmla="*/ 4249706 h 4334120"/>
                    <a:gd name="connsiteX6" fmla="*/ 3649637 w 4050390"/>
                    <a:gd name="connsiteY6" fmla="*/ 4302715 h 4334120"/>
                    <a:gd name="connsiteX7" fmla="*/ 4020697 w 4050390"/>
                    <a:gd name="connsiteY7" fmla="*/ 4249706 h 4334120"/>
                    <a:gd name="connsiteX8" fmla="*/ 3967689 w 4050390"/>
                    <a:gd name="connsiteY8" fmla="*/ 4156941 h 4334120"/>
                    <a:gd name="connsiteX9" fmla="*/ 3914680 w 4050390"/>
                    <a:gd name="connsiteY9" fmla="*/ 2526924 h 4334120"/>
                    <a:gd name="connsiteX10" fmla="*/ 3768906 w 4050390"/>
                    <a:gd name="connsiteY10" fmla="*/ 578854 h 4334120"/>
                    <a:gd name="connsiteX11" fmla="*/ 2152141 w 4050390"/>
                    <a:gd name="connsiteY11" fmla="*/ 22263 h 4334120"/>
                    <a:gd name="connsiteX12" fmla="*/ 1065463 w 4050390"/>
                    <a:gd name="connsiteY12" fmla="*/ 101776 h 4334120"/>
                    <a:gd name="connsiteX13" fmla="*/ 1065463 w 4050390"/>
                    <a:gd name="connsiteY13" fmla="*/ 101776 h 43341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4050390" h="4334120">
                      <a:moveTo>
                        <a:pt x="1277497" y="35515"/>
                      </a:moveTo>
                      <a:cubicBezTo>
                        <a:pt x="1089758" y="86315"/>
                        <a:pt x="902019" y="137115"/>
                        <a:pt x="747410" y="287306"/>
                      </a:cubicBezTo>
                      <a:cubicBezTo>
                        <a:pt x="592801" y="437497"/>
                        <a:pt x="442610" y="539098"/>
                        <a:pt x="349845" y="936663"/>
                      </a:cubicBezTo>
                      <a:cubicBezTo>
                        <a:pt x="257080" y="1334228"/>
                        <a:pt x="215115" y="2127150"/>
                        <a:pt x="190819" y="2672698"/>
                      </a:cubicBezTo>
                      <a:cubicBezTo>
                        <a:pt x="166523" y="3218246"/>
                        <a:pt x="190819" y="3947115"/>
                        <a:pt x="204071" y="4209950"/>
                      </a:cubicBezTo>
                      <a:cubicBezTo>
                        <a:pt x="217323" y="4472785"/>
                        <a:pt x="-303929" y="4234245"/>
                        <a:pt x="270332" y="4249706"/>
                      </a:cubicBezTo>
                      <a:cubicBezTo>
                        <a:pt x="844593" y="4265167"/>
                        <a:pt x="3024576" y="4302715"/>
                        <a:pt x="3649637" y="4302715"/>
                      </a:cubicBezTo>
                      <a:cubicBezTo>
                        <a:pt x="4274698" y="4302715"/>
                        <a:pt x="3967688" y="4274002"/>
                        <a:pt x="4020697" y="4249706"/>
                      </a:cubicBezTo>
                      <a:cubicBezTo>
                        <a:pt x="4073706" y="4225410"/>
                        <a:pt x="3985359" y="4444071"/>
                        <a:pt x="3967689" y="4156941"/>
                      </a:cubicBezTo>
                      <a:cubicBezTo>
                        <a:pt x="3950020" y="3869811"/>
                        <a:pt x="3947811" y="3123272"/>
                        <a:pt x="3914680" y="2526924"/>
                      </a:cubicBezTo>
                      <a:cubicBezTo>
                        <a:pt x="3881550" y="1930576"/>
                        <a:pt x="4062663" y="996298"/>
                        <a:pt x="3768906" y="578854"/>
                      </a:cubicBezTo>
                      <a:cubicBezTo>
                        <a:pt x="3475150" y="161411"/>
                        <a:pt x="2602715" y="101776"/>
                        <a:pt x="2152141" y="22263"/>
                      </a:cubicBezTo>
                      <a:cubicBezTo>
                        <a:pt x="1701567" y="-57250"/>
                        <a:pt x="1065463" y="101776"/>
                        <a:pt x="1065463" y="101776"/>
                      </a:cubicBezTo>
                      <a:lnTo>
                        <a:pt x="1065463" y="101776"/>
                      </a:lnTo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813" name="円/楕円 812"/>
                <p:cNvSpPr/>
                <p:nvPr/>
              </p:nvSpPr>
              <p:spPr>
                <a:xfrm>
                  <a:off x="3539968" y="2708920"/>
                  <a:ext cx="864096" cy="864096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814" name="弦 813"/>
                <p:cNvSpPr/>
                <p:nvPr/>
              </p:nvSpPr>
              <p:spPr>
                <a:xfrm rot="17413514">
                  <a:off x="3511875" y="2740803"/>
                  <a:ext cx="863204" cy="848977"/>
                </a:xfrm>
                <a:prstGeom prst="chord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815" name="円/楕円 814"/>
                <p:cNvSpPr/>
                <p:nvPr/>
              </p:nvSpPr>
              <p:spPr>
                <a:xfrm>
                  <a:off x="4913988" y="2708920"/>
                  <a:ext cx="864096" cy="864096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816" name="弦 815"/>
                <p:cNvSpPr/>
                <p:nvPr/>
              </p:nvSpPr>
              <p:spPr>
                <a:xfrm rot="17413514">
                  <a:off x="4885895" y="2740803"/>
                  <a:ext cx="863204" cy="848977"/>
                </a:xfrm>
                <a:prstGeom prst="chord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817" name="円/楕円 816"/>
                <p:cNvSpPr/>
                <p:nvPr/>
              </p:nvSpPr>
              <p:spPr>
                <a:xfrm>
                  <a:off x="3779912" y="2996952"/>
                  <a:ext cx="360040" cy="28803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818" name="円/楕円 817"/>
                <p:cNvSpPr/>
                <p:nvPr/>
              </p:nvSpPr>
              <p:spPr>
                <a:xfrm>
                  <a:off x="5137477" y="3021275"/>
                  <a:ext cx="360040" cy="28803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</p:grpSp>
          <p:grpSp>
            <p:nvGrpSpPr>
              <p:cNvPr id="808" name="グループ化 807"/>
              <p:cNvGrpSpPr/>
              <p:nvPr/>
            </p:nvGrpSpPr>
            <p:grpSpPr>
              <a:xfrm>
                <a:off x="4333282" y="3948385"/>
                <a:ext cx="880011" cy="701173"/>
                <a:chOff x="4109793" y="3844323"/>
                <a:chExt cx="1216771" cy="701173"/>
              </a:xfrm>
            </p:grpSpPr>
            <p:sp>
              <p:nvSpPr>
                <p:cNvPr id="810" name="フリーフォーム 809"/>
                <p:cNvSpPr/>
                <p:nvPr/>
              </p:nvSpPr>
              <p:spPr>
                <a:xfrm>
                  <a:off x="4109793" y="4052449"/>
                  <a:ext cx="1204329" cy="493047"/>
                </a:xfrm>
                <a:custGeom>
                  <a:avLst/>
                  <a:gdLst>
                    <a:gd name="connsiteX0" fmla="*/ 700746 w 1204329"/>
                    <a:gd name="connsiteY0" fmla="*/ 188247 h 493047"/>
                    <a:gd name="connsiteX1" fmla="*/ 528468 w 1204329"/>
                    <a:gd name="connsiteY1" fmla="*/ 201499 h 493047"/>
                    <a:gd name="connsiteX2" fmla="*/ 448955 w 1204329"/>
                    <a:gd name="connsiteY2" fmla="*/ 228003 h 493047"/>
                    <a:gd name="connsiteX3" fmla="*/ 369442 w 1204329"/>
                    <a:gd name="connsiteY3" fmla="*/ 281012 h 493047"/>
                    <a:gd name="connsiteX4" fmla="*/ 303181 w 1204329"/>
                    <a:gd name="connsiteY4" fmla="*/ 334021 h 493047"/>
                    <a:gd name="connsiteX5" fmla="*/ 236920 w 1204329"/>
                    <a:gd name="connsiteY5" fmla="*/ 400281 h 493047"/>
                    <a:gd name="connsiteX6" fmla="*/ 170659 w 1204329"/>
                    <a:gd name="connsiteY6" fmla="*/ 440038 h 493047"/>
                    <a:gd name="connsiteX7" fmla="*/ 130903 w 1204329"/>
                    <a:gd name="connsiteY7" fmla="*/ 466542 h 493047"/>
                    <a:gd name="connsiteX8" fmla="*/ 51390 w 1204329"/>
                    <a:gd name="connsiteY8" fmla="*/ 493047 h 493047"/>
                    <a:gd name="connsiteX9" fmla="*/ 24885 w 1204329"/>
                    <a:gd name="connsiteY9" fmla="*/ 347273 h 493047"/>
                    <a:gd name="connsiteX10" fmla="*/ 64642 w 1204329"/>
                    <a:gd name="connsiteY10" fmla="*/ 281012 h 493047"/>
                    <a:gd name="connsiteX11" fmla="*/ 91146 w 1204329"/>
                    <a:gd name="connsiteY11" fmla="*/ 241255 h 493047"/>
                    <a:gd name="connsiteX12" fmla="*/ 170659 w 1204329"/>
                    <a:gd name="connsiteY12" fmla="*/ 201499 h 493047"/>
                    <a:gd name="connsiteX13" fmla="*/ 250172 w 1204329"/>
                    <a:gd name="connsiteY13" fmla="*/ 135238 h 493047"/>
                    <a:gd name="connsiteX14" fmla="*/ 276677 w 1204329"/>
                    <a:gd name="connsiteY14" fmla="*/ 108734 h 493047"/>
                    <a:gd name="connsiteX15" fmla="*/ 329685 w 1204329"/>
                    <a:gd name="connsiteY15" fmla="*/ 82229 h 493047"/>
                    <a:gd name="connsiteX16" fmla="*/ 409198 w 1204329"/>
                    <a:gd name="connsiteY16" fmla="*/ 42473 h 493047"/>
                    <a:gd name="connsiteX17" fmla="*/ 448955 w 1204329"/>
                    <a:gd name="connsiteY17" fmla="*/ 15968 h 493047"/>
                    <a:gd name="connsiteX18" fmla="*/ 806764 w 1204329"/>
                    <a:gd name="connsiteY18" fmla="*/ 15968 h 493047"/>
                    <a:gd name="connsiteX19" fmla="*/ 926033 w 1204329"/>
                    <a:gd name="connsiteY19" fmla="*/ 42473 h 493047"/>
                    <a:gd name="connsiteX20" fmla="*/ 1005546 w 1204329"/>
                    <a:gd name="connsiteY20" fmla="*/ 68977 h 493047"/>
                    <a:gd name="connsiteX21" fmla="*/ 1045303 w 1204329"/>
                    <a:gd name="connsiteY21" fmla="*/ 95481 h 493047"/>
                    <a:gd name="connsiteX22" fmla="*/ 1071807 w 1204329"/>
                    <a:gd name="connsiteY22" fmla="*/ 121986 h 493047"/>
                    <a:gd name="connsiteX23" fmla="*/ 1111564 w 1204329"/>
                    <a:gd name="connsiteY23" fmla="*/ 135238 h 493047"/>
                    <a:gd name="connsiteX24" fmla="*/ 1151320 w 1204329"/>
                    <a:gd name="connsiteY24" fmla="*/ 161742 h 493047"/>
                    <a:gd name="connsiteX25" fmla="*/ 1204329 w 1204329"/>
                    <a:gd name="connsiteY25" fmla="*/ 228003 h 493047"/>
                    <a:gd name="connsiteX26" fmla="*/ 1191077 w 1204329"/>
                    <a:gd name="connsiteY26" fmla="*/ 320768 h 493047"/>
                    <a:gd name="connsiteX27" fmla="*/ 1164572 w 1204329"/>
                    <a:gd name="connsiteY27" fmla="*/ 347273 h 493047"/>
                    <a:gd name="connsiteX28" fmla="*/ 1098311 w 1204329"/>
                    <a:gd name="connsiteY28" fmla="*/ 334021 h 493047"/>
                    <a:gd name="connsiteX29" fmla="*/ 1018798 w 1204329"/>
                    <a:gd name="connsiteY29" fmla="*/ 307516 h 493047"/>
                    <a:gd name="connsiteX30" fmla="*/ 979042 w 1204329"/>
                    <a:gd name="connsiteY30" fmla="*/ 281012 h 493047"/>
                    <a:gd name="connsiteX31" fmla="*/ 939285 w 1204329"/>
                    <a:gd name="connsiteY31" fmla="*/ 267760 h 493047"/>
                    <a:gd name="connsiteX32" fmla="*/ 912781 w 1204329"/>
                    <a:gd name="connsiteY32" fmla="*/ 241255 h 493047"/>
                    <a:gd name="connsiteX33" fmla="*/ 873024 w 1204329"/>
                    <a:gd name="connsiteY33" fmla="*/ 228003 h 493047"/>
                    <a:gd name="connsiteX34" fmla="*/ 727250 w 1204329"/>
                    <a:gd name="connsiteY34" fmla="*/ 201499 h 493047"/>
                    <a:gd name="connsiteX35" fmla="*/ 674242 w 1204329"/>
                    <a:gd name="connsiteY35" fmla="*/ 188247 h 493047"/>
                    <a:gd name="connsiteX36" fmla="*/ 581477 w 1204329"/>
                    <a:gd name="connsiteY36" fmla="*/ 201499 h 493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1204329" h="493047">
                      <a:moveTo>
                        <a:pt x="700746" y="188247"/>
                      </a:moveTo>
                      <a:cubicBezTo>
                        <a:pt x="643320" y="192664"/>
                        <a:pt x="585359" y="192516"/>
                        <a:pt x="528468" y="201499"/>
                      </a:cubicBezTo>
                      <a:cubicBezTo>
                        <a:pt x="500872" y="205856"/>
                        <a:pt x="448955" y="228003"/>
                        <a:pt x="448955" y="228003"/>
                      </a:cubicBezTo>
                      <a:cubicBezTo>
                        <a:pt x="422451" y="245673"/>
                        <a:pt x="391967" y="258488"/>
                        <a:pt x="369442" y="281012"/>
                      </a:cubicBezTo>
                      <a:cubicBezTo>
                        <a:pt x="331675" y="318778"/>
                        <a:pt x="353333" y="300585"/>
                        <a:pt x="303181" y="334021"/>
                      </a:cubicBezTo>
                      <a:cubicBezTo>
                        <a:pt x="257744" y="402177"/>
                        <a:pt x="300028" y="349795"/>
                        <a:pt x="236920" y="400281"/>
                      </a:cubicBezTo>
                      <a:cubicBezTo>
                        <a:pt x="184944" y="441862"/>
                        <a:pt x="239704" y="417023"/>
                        <a:pt x="170659" y="440038"/>
                      </a:cubicBezTo>
                      <a:cubicBezTo>
                        <a:pt x="157407" y="448873"/>
                        <a:pt x="145457" y="460073"/>
                        <a:pt x="130903" y="466542"/>
                      </a:cubicBezTo>
                      <a:cubicBezTo>
                        <a:pt x="105373" y="477889"/>
                        <a:pt x="51390" y="493047"/>
                        <a:pt x="51390" y="493047"/>
                      </a:cubicBezTo>
                      <a:cubicBezTo>
                        <a:pt x="-28123" y="466541"/>
                        <a:pt x="2744" y="491194"/>
                        <a:pt x="24885" y="347273"/>
                      </a:cubicBezTo>
                      <a:cubicBezTo>
                        <a:pt x="32557" y="297406"/>
                        <a:pt x="36784" y="315834"/>
                        <a:pt x="64642" y="281012"/>
                      </a:cubicBezTo>
                      <a:cubicBezTo>
                        <a:pt x="74592" y="268575"/>
                        <a:pt x="79884" y="252517"/>
                        <a:pt x="91146" y="241255"/>
                      </a:cubicBezTo>
                      <a:cubicBezTo>
                        <a:pt x="116835" y="215566"/>
                        <a:pt x="138325" y="212277"/>
                        <a:pt x="170659" y="201499"/>
                      </a:cubicBezTo>
                      <a:cubicBezTo>
                        <a:pt x="253702" y="90775"/>
                        <a:pt x="167387" y="184908"/>
                        <a:pt x="250172" y="135238"/>
                      </a:cubicBezTo>
                      <a:cubicBezTo>
                        <a:pt x="260886" y="128810"/>
                        <a:pt x="266281" y="115665"/>
                        <a:pt x="276677" y="108734"/>
                      </a:cubicBezTo>
                      <a:cubicBezTo>
                        <a:pt x="293114" y="97776"/>
                        <a:pt x="312533" y="92030"/>
                        <a:pt x="329685" y="82229"/>
                      </a:cubicBezTo>
                      <a:cubicBezTo>
                        <a:pt x="401612" y="41128"/>
                        <a:pt x="336312" y="66768"/>
                        <a:pt x="409198" y="42473"/>
                      </a:cubicBezTo>
                      <a:cubicBezTo>
                        <a:pt x="422450" y="33638"/>
                        <a:pt x="434042" y="21561"/>
                        <a:pt x="448955" y="15968"/>
                      </a:cubicBezTo>
                      <a:cubicBezTo>
                        <a:pt x="543325" y="-19421"/>
                        <a:pt x="783320" y="14902"/>
                        <a:pt x="806764" y="15968"/>
                      </a:cubicBezTo>
                      <a:cubicBezTo>
                        <a:pt x="844585" y="23533"/>
                        <a:pt x="888610" y="31246"/>
                        <a:pt x="926033" y="42473"/>
                      </a:cubicBezTo>
                      <a:cubicBezTo>
                        <a:pt x="952793" y="50501"/>
                        <a:pt x="982300" y="53480"/>
                        <a:pt x="1005546" y="68977"/>
                      </a:cubicBezTo>
                      <a:cubicBezTo>
                        <a:pt x="1018798" y="77812"/>
                        <a:pt x="1032866" y="85531"/>
                        <a:pt x="1045303" y="95481"/>
                      </a:cubicBezTo>
                      <a:cubicBezTo>
                        <a:pt x="1055059" y="103286"/>
                        <a:pt x="1061093" y="115558"/>
                        <a:pt x="1071807" y="121986"/>
                      </a:cubicBezTo>
                      <a:cubicBezTo>
                        <a:pt x="1083785" y="129173"/>
                        <a:pt x="1098312" y="130821"/>
                        <a:pt x="1111564" y="135238"/>
                      </a:cubicBezTo>
                      <a:cubicBezTo>
                        <a:pt x="1124816" y="144073"/>
                        <a:pt x="1138883" y="151792"/>
                        <a:pt x="1151320" y="161742"/>
                      </a:cubicBezTo>
                      <a:cubicBezTo>
                        <a:pt x="1178293" y="183321"/>
                        <a:pt x="1184651" y="198487"/>
                        <a:pt x="1204329" y="228003"/>
                      </a:cubicBezTo>
                      <a:cubicBezTo>
                        <a:pt x="1199912" y="258925"/>
                        <a:pt x="1200955" y="291135"/>
                        <a:pt x="1191077" y="320768"/>
                      </a:cubicBezTo>
                      <a:cubicBezTo>
                        <a:pt x="1187126" y="332621"/>
                        <a:pt x="1176941" y="345506"/>
                        <a:pt x="1164572" y="347273"/>
                      </a:cubicBezTo>
                      <a:cubicBezTo>
                        <a:pt x="1142274" y="350459"/>
                        <a:pt x="1120042" y="339948"/>
                        <a:pt x="1098311" y="334021"/>
                      </a:cubicBezTo>
                      <a:cubicBezTo>
                        <a:pt x="1071357" y="326670"/>
                        <a:pt x="1018798" y="307516"/>
                        <a:pt x="1018798" y="307516"/>
                      </a:cubicBezTo>
                      <a:cubicBezTo>
                        <a:pt x="1005546" y="298681"/>
                        <a:pt x="993288" y="288135"/>
                        <a:pt x="979042" y="281012"/>
                      </a:cubicBezTo>
                      <a:cubicBezTo>
                        <a:pt x="966548" y="274765"/>
                        <a:pt x="951263" y="274947"/>
                        <a:pt x="939285" y="267760"/>
                      </a:cubicBezTo>
                      <a:cubicBezTo>
                        <a:pt x="928571" y="261332"/>
                        <a:pt x="923495" y="247683"/>
                        <a:pt x="912781" y="241255"/>
                      </a:cubicBezTo>
                      <a:cubicBezTo>
                        <a:pt x="900803" y="234068"/>
                        <a:pt x="886456" y="231841"/>
                        <a:pt x="873024" y="228003"/>
                      </a:cubicBezTo>
                      <a:cubicBezTo>
                        <a:pt x="794122" y="205460"/>
                        <a:pt x="830484" y="220269"/>
                        <a:pt x="727250" y="201499"/>
                      </a:cubicBezTo>
                      <a:cubicBezTo>
                        <a:pt x="709331" y="198241"/>
                        <a:pt x="691911" y="192664"/>
                        <a:pt x="674242" y="188247"/>
                      </a:cubicBezTo>
                      <a:cubicBezTo>
                        <a:pt x="590372" y="202225"/>
                        <a:pt x="621599" y="201499"/>
                        <a:pt x="581477" y="201499"/>
                      </a:cubicBezTo>
                    </a:path>
                  </a:pathLst>
                </a:custGeom>
                <a:solidFill>
                  <a:srgbClr val="FF66F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  <p:sp>
              <p:nvSpPr>
                <p:cNvPr id="811" name="フリーフォーム 810"/>
                <p:cNvSpPr/>
                <p:nvPr/>
              </p:nvSpPr>
              <p:spPr>
                <a:xfrm>
                  <a:off x="4122235" y="3844323"/>
                  <a:ext cx="1204329" cy="493047"/>
                </a:xfrm>
                <a:custGeom>
                  <a:avLst/>
                  <a:gdLst>
                    <a:gd name="connsiteX0" fmla="*/ 700746 w 1204329"/>
                    <a:gd name="connsiteY0" fmla="*/ 188247 h 493047"/>
                    <a:gd name="connsiteX1" fmla="*/ 528468 w 1204329"/>
                    <a:gd name="connsiteY1" fmla="*/ 201499 h 493047"/>
                    <a:gd name="connsiteX2" fmla="*/ 448955 w 1204329"/>
                    <a:gd name="connsiteY2" fmla="*/ 228003 h 493047"/>
                    <a:gd name="connsiteX3" fmla="*/ 369442 w 1204329"/>
                    <a:gd name="connsiteY3" fmla="*/ 281012 h 493047"/>
                    <a:gd name="connsiteX4" fmla="*/ 303181 w 1204329"/>
                    <a:gd name="connsiteY4" fmla="*/ 334021 h 493047"/>
                    <a:gd name="connsiteX5" fmla="*/ 236920 w 1204329"/>
                    <a:gd name="connsiteY5" fmla="*/ 400281 h 493047"/>
                    <a:gd name="connsiteX6" fmla="*/ 170659 w 1204329"/>
                    <a:gd name="connsiteY6" fmla="*/ 440038 h 493047"/>
                    <a:gd name="connsiteX7" fmla="*/ 130903 w 1204329"/>
                    <a:gd name="connsiteY7" fmla="*/ 466542 h 493047"/>
                    <a:gd name="connsiteX8" fmla="*/ 51390 w 1204329"/>
                    <a:gd name="connsiteY8" fmla="*/ 493047 h 493047"/>
                    <a:gd name="connsiteX9" fmla="*/ 24885 w 1204329"/>
                    <a:gd name="connsiteY9" fmla="*/ 347273 h 493047"/>
                    <a:gd name="connsiteX10" fmla="*/ 64642 w 1204329"/>
                    <a:gd name="connsiteY10" fmla="*/ 281012 h 493047"/>
                    <a:gd name="connsiteX11" fmla="*/ 91146 w 1204329"/>
                    <a:gd name="connsiteY11" fmla="*/ 241255 h 493047"/>
                    <a:gd name="connsiteX12" fmla="*/ 170659 w 1204329"/>
                    <a:gd name="connsiteY12" fmla="*/ 201499 h 493047"/>
                    <a:gd name="connsiteX13" fmla="*/ 250172 w 1204329"/>
                    <a:gd name="connsiteY13" fmla="*/ 135238 h 493047"/>
                    <a:gd name="connsiteX14" fmla="*/ 276677 w 1204329"/>
                    <a:gd name="connsiteY14" fmla="*/ 108734 h 493047"/>
                    <a:gd name="connsiteX15" fmla="*/ 329685 w 1204329"/>
                    <a:gd name="connsiteY15" fmla="*/ 82229 h 493047"/>
                    <a:gd name="connsiteX16" fmla="*/ 409198 w 1204329"/>
                    <a:gd name="connsiteY16" fmla="*/ 42473 h 493047"/>
                    <a:gd name="connsiteX17" fmla="*/ 448955 w 1204329"/>
                    <a:gd name="connsiteY17" fmla="*/ 15968 h 493047"/>
                    <a:gd name="connsiteX18" fmla="*/ 806764 w 1204329"/>
                    <a:gd name="connsiteY18" fmla="*/ 15968 h 493047"/>
                    <a:gd name="connsiteX19" fmla="*/ 926033 w 1204329"/>
                    <a:gd name="connsiteY19" fmla="*/ 42473 h 493047"/>
                    <a:gd name="connsiteX20" fmla="*/ 1005546 w 1204329"/>
                    <a:gd name="connsiteY20" fmla="*/ 68977 h 493047"/>
                    <a:gd name="connsiteX21" fmla="*/ 1045303 w 1204329"/>
                    <a:gd name="connsiteY21" fmla="*/ 95481 h 493047"/>
                    <a:gd name="connsiteX22" fmla="*/ 1071807 w 1204329"/>
                    <a:gd name="connsiteY22" fmla="*/ 121986 h 493047"/>
                    <a:gd name="connsiteX23" fmla="*/ 1111564 w 1204329"/>
                    <a:gd name="connsiteY23" fmla="*/ 135238 h 493047"/>
                    <a:gd name="connsiteX24" fmla="*/ 1151320 w 1204329"/>
                    <a:gd name="connsiteY24" fmla="*/ 161742 h 493047"/>
                    <a:gd name="connsiteX25" fmla="*/ 1204329 w 1204329"/>
                    <a:gd name="connsiteY25" fmla="*/ 228003 h 493047"/>
                    <a:gd name="connsiteX26" fmla="*/ 1191077 w 1204329"/>
                    <a:gd name="connsiteY26" fmla="*/ 320768 h 493047"/>
                    <a:gd name="connsiteX27" fmla="*/ 1164572 w 1204329"/>
                    <a:gd name="connsiteY27" fmla="*/ 347273 h 493047"/>
                    <a:gd name="connsiteX28" fmla="*/ 1098311 w 1204329"/>
                    <a:gd name="connsiteY28" fmla="*/ 334021 h 493047"/>
                    <a:gd name="connsiteX29" fmla="*/ 1018798 w 1204329"/>
                    <a:gd name="connsiteY29" fmla="*/ 307516 h 493047"/>
                    <a:gd name="connsiteX30" fmla="*/ 979042 w 1204329"/>
                    <a:gd name="connsiteY30" fmla="*/ 281012 h 493047"/>
                    <a:gd name="connsiteX31" fmla="*/ 939285 w 1204329"/>
                    <a:gd name="connsiteY31" fmla="*/ 267760 h 493047"/>
                    <a:gd name="connsiteX32" fmla="*/ 912781 w 1204329"/>
                    <a:gd name="connsiteY32" fmla="*/ 241255 h 493047"/>
                    <a:gd name="connsiteX33" fmla="*/ 873024 w 1204329"/>
                    <a:gd name="connsiteY33" fmla="*/ 228003 h 493047"/>
                    <a:gd name="connsiteX34" fmla="*/ 727250 w 1204329"/>
                    <a:gd name="connsiteY34" fmla="*/ 201499 h 493047"/>
                    <a:gd name="connsiteX35" fmla="*/ 674242 w 1204329"/>
                    <a:gd name="connsiteY35" fmla="*/ 188247 h 493047"/>
                    <a:gd name="connsiteX36" fmla="*/ 581477 w 1204329"/>
                    <a:gd name="connsiteY36" fmla="*/ 201499 h 493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1204329" h="493047">
                      <a:moveTo>
                        <a:pt x="700746" y="188247"/>
                      </a:moveTo>
                      <a:cubicBezTo>
                        <a:pt x="643320" y="192664"/>
                        <a:pt x="585359" y="192516"/>
                        <a:pt x="528468" y="201499"/>
                      </a:cubicBezTo>
                      <a:cubicBezTo>
                        <a:pt x="500872" y="205856"/>
                        <a:pt x="448955" y="228003"/>
                        <a:pt x="448955" y="228003"/>
                      </a:cubicBezTo>
                      <a:cubicBezTo>
                        <a:pt x="422451" y="245673"/>
                        <a:pt x="391967" y="258488"/>
                        <a:pt x="369442" y="281012"/>
                      </a:cubicBezTo>
                      <a:cubicBezTo>
                        <a:pt x="331675" y="318778"/>
                        <a:pt x="353333" y="300585"/>
                        <a:pt x="303181" y="334021"/>
                      </a:cubicBezTo>
                      <a:cubicBezTo>
                        <a:pt x="257744" y="402177"/>
                        <a:pt x="300028" y="349795"/>
                        <a:pt x="236920" y="400281"/>
                      </a:cubicBezTo>
                      <a:cubicBezTo>
                        <a:pt x="184944" y="441862"/>
                        <a:pt x="239704" y="417023"/>
                        <a:pt x="170659" y="440038"/>
                      </a:cubicBezTo>
                      <a:cubicBezTo>
                        <a:pt x="157407" y="448873"/>
                        <a:pt x="145457" y="460073"/>
                        <a:pt x="130903" y="466542"/>
                      </a:cubicBezTo>
                      <a:cubicBezTo>
                        <a:pt x="105373" y="477889"/>
                        <a:pt x="51390" y="493047"/>
                        <a:pt x="51390" y="493047"/>
                      </a:cubicBezTo>
                      <a:cubicBezTo>
                        <a:pt x="-28123" y="466541"/>
                        <a:pt x="2744" y="491194"/>
                        <a:pt x="24885" y="347273"/>
                      </a:cubicBezTo>
                      <a:cubicBezTo>
                        <a:pt x="32557" y="297406"/>
                        <a:pt x="36784" y="315834"/>
                        <a:pt x="64642" y="281012"/>
                      </a:cubicBezTo>
                      <a:cubicBezTo>
                        <a:pt x="74592" y="268575"/>
                        <a:pt x="79884" y="252517"/>
                        <a:pt x="91146" y="241255"/>
                      </a:cubicBezTo>
                      <a:cubicBezTo>
                        <a:pt x="116835" y="215566"/>
                        <a:pt x="138325" y="212277"/>
                        <a:pt x="170659" y="201499"/>
                      </a:cubicBezTo>
                      <a:cubicBezTo>
                        <a:pt x="253702" y="90775"/>
                        <a:pt x="167387" y="184908"/>
                        <a:pt x="250172" y="135238"/>
                      </a:cubicBezTo>
                      <a:cubicBezTo>
                        <a:pt x="260886" y="128810"/>
                        <a:pt x="266281" y="115665"/>
                        <a:pt x="276677" y="108734"/>
                      </a:cubicBezTo>
                      <a:cubicBezTo>
                        <a:pt x="293114" y="97776"/>
                        <a:pt x="312533" y="92030"/>
                        <a:pt x="329685" y="82229"/>
                      </a:cubicBezTo>
                      <a:cubicBezTo>
                        <a:pt x="401612" y="41128"/>
                        <a:pt x="336312" y="66768"/>
                        <a:pt x="409198" y="42473"/>
                      </a:cubicBezTo>
                      <a:cubicBezTo>
                        <a:pt x="422450" y="33638"/>
                        <a:pt x="434042" y="21561"/>
                        <a:pt x="448955" y="15968"/>
                      </a:cubicBezTo>
                      <a:cubicBezTo>
                        <a:pt x="543325" y="-19421"/>
                        <a:pt x="783320" y="14902"/>
                        <a:pt x="806764" y="15968"/>
                      </a:cubicBezTo>
                      <a:cubicBezTo>
                        <a:pt x="844585" y="23533"/>
                        <a:pt x="888610" y="31246"/>
                        <a:pt x="926033" y="42473"/>
                      </a:cubicBezTo>
                      <a:cubicBezTo>
                        <a:pt x="952793" y="50501"/>
                        <a:pt x="982300" y="53480"/>
                        <a:pt x="1005546" y="68977"/>
                      </a:cubicBezTo>
                      <a:cubicBezTo>
                        <a:pt x="1018798" y="77812"/>
                        <a:pt x="1032866" y="85531"/>
                        <a:pt x="1045303" y="95481"/>
                      </a:cubicBezTo>
                      <a:cubicBezTo>
                        <a:pt x="1055059" y="103286"/>
                        <a:pt x="1061093" y="115558"/>
                        <a:pt x="1071807" y="121986"/>
                      </a:cubicBezTo>
                      <a:cubicBezTo>
                        <a:pt x="1083785" y="129173"/>
                        <a:pt x="1098312" y="130821"/>
                        <a:pt x="1111564" y="135238"/>
                      </a:cubicBezTo>
                      <a:cubicBezTo>
                        <a:pt x="1124816" y="144073"/>
                        <a:pt x="1138883" y="151792"/>
                        <a:pt x="1151320" y="161742"/>
                      </a:cubicBezTo>
                      <a:cubicBezTo>
                        <a:pt x="1178293" y="183321"/>
                        <a:pt x="1184651" y="198487"/>
                        <a:pt x="1204329" y="228003"/>
                      </a:cubicBezTo>
                      <a:cubicBezTo>
                        <a:pt x="1199912" y="258925"/>
                        <a:pt x="1200955" y="291135"/>
                        <a:pt x="1191077" y="320768"/>
                      </a:cubicBezTo>
                      <a:cubicBezTo>
                        <a:pt x="1187126" y="332621"/>
                        <a:pt x="1176941" y="345506"/>
                        <a:pt x="1164572" y="347273"/>
                      </a:cubicBezTo>
                      <a:cubicBezTo>
                        <a:pt x="1142274" y="350459"/>
                        <a:pt x="1120042" y="339948"/>
                        <a:pt x="1098311" y="334021"/>
                      </a:cubicBezTo>
                      <a:cubicBezTo>
                        <a:pt x="1071357" y="326670"/>
                        <a:pt x="1018798" y="307516"/>
                        <a:pt x="1018798" y="307516"/>
                      </a:cubicBezTo>
                      <a:cubicBezTo>
                        <a:pt x="1005546" y="298681"/>
                        <a:pt x="993288" y="288135"/>
                        <a:pt x="979042" y="281012"/>
                      </a:cubicBezTo>
                      <a:cubicBezTo>
                        <a:pt x="966548" y="274765"/>
                        <a:pt x="951263" y="274947"/>
                        <a:pt x="939285" y="267760"/>
                      </a:cubicBezTo>
                      <a:cubicBezTo>
                        <a:pt x="928571" y="261332"/>
                        <a:pt x="923495" y="247683"/>
                        <a:pt x="912781" y="241255"/>
                      </a:cubicBezTo>
                      <a:cubicBezTo>
                        <a:pt x="900803" y="234068"/>
                        <a:pt x="886456" y="231841"/>
                        <a:pt x="873024" y="228003"/>
                      </a:cubicBezTo>
                      <a:cubicBezTo>
                        <a:pt x="794122" y="205460"/>
                        <a:pt x="830484" y="220269"/>
                        <a:pt x="727250" y="201499"/>
                      </a:cubicBezTo>
                      <a:cubicBezTo>
                        <a:pt x="709331" y="198241"/>
                        <a:pt x="691911" y="192664"/>
                        <a:pt x="674242" y="188247"/>
                      </a:cubicBezTo>
                      <a:cubicBezTo>
                        <a:pt x="590372" y="202225"/>
                        <a:pt x="621599" y="201499"/>
                        <a:pt x="581477" y="201499"/>
                      </a:cubicBezTo>
                    </a:path>
                  </a:pathLst>
                </a:custGeom>
                <a:solidFill>
                  <a:srgbClr val="FF66F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00"/>
                </a:p>
              </p:txBody>
            </p:sp>
          </p:grpSp>
          <p:sp>
            <p:nvSpPr>
              <p:cNvPr id="809" name="正方形/長方形 808"/>
              <p:cNvSpPr/>
              <p:nvPr/>
            </p:nvSpPr>
            <p:spPr>
              <a:xfrm>
                <a:off x="3211081" y="1525873"/>
                <a:ext cx="3110384" cy="1353091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ja-JP" altLang="en-US" sz="2000" b="0" cap="none" spc="0" dirty="0" smtClean="0">
                    <a:ln w="18415" cmpd="sng">
                      <a:solidFill>
                        <a:sysClr val="windowText" lastClr="000000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</a:rPr>
                  <a:t>もんだい</a:t>
                </a:r>
                <a:endParaRPr lang="ja-JP" altLang="en-US" sz="2000" b="0" cap="none" spc="0" dirty="0">
                  <a:ln w="18415" cmpd="sng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endParaRPr>
              </a:p>
            </p:txBody>
          </p:sp>
        </p:grpSp>
      </p:grpSp>
      <p:sp>
        <p:nvSpPr>
          <p:cNvPr id="3" name="フリーフォーム 2"/>
          <p:cNvSpPr/>
          <p:nvPr/>
        </p:nvSpPr>
        <p:spPr>
          <a:xfrm>
            <a:off x="-655093" y="1815152"/>
            <a:ext cx="11191165" cy="4913194"/>
          </a:xfrm>
          <a:custGeom>
            <a:avLst/>
            <a:gdLst>
              <a:gd name="connsiteX0" fmla="*/ 0 w 11191165"/>
              <a:gd name="connsiteY0" fmla="*/ 3220872 h 4913194"/>
              <a:gd name="connsiteX1" fmla="*/ 81887 w 11191165"/>
              <a:gd name="connsiteY1" fmla="*/ 3125338 h 4913194"/>
              <a:gd name="connsiteX2" fmla="*/ 122830 w 11191165"/>
              <a:gd name="connsiteY2" fmla="*/ 3016155 h 4913194"/>
              <a:gd name="connsiteX3" fmla="*/ 150126 w 11191165"/>
              <a:gd name="connsiteY3" fmla="*/ 2975212 h 4913194"/>
              <a:gd name="connsiteX4" fmla="*/ 204717 w 11191165"/>
              <a:gd name="connsiteY4" fmla="*/ 2825087 h 4913194"/>
              <a:gd name="connsiteX5" fmla="*/ 368490 w 11191165"/>
              <a:gd name="connsiteY5" fmla="*/ 2661314 h 4913194"/>
              <a:gd name="connsiteX6" fmla="*/ 450377 w 11191165"/>
              <a:gd name="connsiteY6" fmla="*/ 2565779 h 4913194"/>
              <a:gd name="connsiteX7" fmla="*/ 491320 w 11191165"/>
              <a:gd name="connsiteY7" fmla="*/ 2538484 h 4913194"/>
              <a:gd name="connsiteX8" fmla="*/ 791571 w 11191165"/>
              <a:gd name="connsiteY8" fmla="*/ 2456597 h 4913194"/>
              <a:gd name="connsiteX9" fmla="*/ 996287 w 11191165"/>
              <a:gd name="connsiteY9" fmla="*/ 2402006 h 4913194"/>
              <a:gd name="connsiteX10" fmla="*/ 1214651 w 11191165"/>
              <a:gd name="connsiteY10" fmla="*/ 2361063 h 4913194"/>
              <a:gd name="connsiteX11" fmla="*/ 1719618 w 11191165"/>
              <a:gd name="connsiteY11" fmla="*/ 2347415 h 4913194"/>
              <a:gd name="connsiteX12" fmla="*/ 1842448 w 11191165"/>
              <a:gd name="connsiteY12" fmla="*/ 2320120 h 4913194"/>
              <a:gd name="connsiteX13" fmla="*/ 2279177 w 11191165"/>
              <a:gd name="connsiteY13" fmla="*/ 2265529 h 4913194"/>
              <a:gd name="connsiteX14" fmla="*/ 2647666 w 11191165"/>
              <a:gd name="connsiteY14" fmla="*/ 2197290 h 4913194"/>
              <a:gd name="connsiteX15" fmla="*/ 2797792 w 11191165"/>
              <a:gd name="connsiteY15" fmla="*/ 2183642 h 4913194"/>
              <a:gd name="connsiteX16" fmla="*/ 2920621 w 11191165"/>
              <a:gd name="connsiteY16" fmla="*/ 2156347 h 4913194"/>
              <a:gd name="connsiteX17" fmla="*/ 3016156 w 11191165"/>
              <a:gd name="connsiteY17" fmla="*/ 2142699 h 4913194"/>
              <a:gd name="connsiteX18" fmla="*/ 3098042 w 11191165"/>
              <a:gd name="connsiteY18" fmla="*/ 2101755 h 4913194"/>
              <a:gd name="connsiteX19" fmla="*/ 3166281 w 11191165"/>
              <a:gd name="connsiteY19" fmla="*/ 2074460 h 4913194"/>
              <a:gd name="connsiteX20" fmla="*/ 3220872 w 11191165"/>
              <a:gd name="connsiteY20" fmla="*/ 2033517 h 4913194"/>
              <a:gd name="connsiteX21" fmla="*/ 3289111 w 11191165"/>
              <a:gd name="connsiteY21" fmla="*/ 2019869 h 4913194"/>
              <a:gd name="connsiteX22" fmla="*/ 3343702 w 11191165"/>
              <a:gd name="connsiteY22" fmla="*/ 1992573 h 4913194"/>
              <a:gd name="connsiteX23" fmla="*/ 3384645 w 11191165"/>
              <a:gd name="connsiteY23" fmla="*/ 1965278 h 4913194"/>
              <a:gd name="connsiteX24" fmla="*/ 3425589 w 11191165"/>
              <a:gd name="connsiteY24" fmla="*/ 1951630 h 4913194"/>
              <a:gd name="connsiteX25" fmla="*/ 3480180 w 11191165"/>
              <a:gd name="connsiteY25" fmla="*/ 1924335 h 4913194"/>
              <a:gd name="connsiteX26" fmla="*/ 3521123 w 11191165"/>
              <a:gd name="connsiteY26" fmla="*/ 1910687 h 4913194"/>
              <a:gd name="connsiteX27" fmla="*/ 3575714 w 11191165"/>
              <a:gd name="connsiteY27" fmla="*/ 1883391 h 4913194"/>
              <a:gd name="connsiteX28" fmla="*/ 3630305 w 11191165"/>
              <a:gd name="connsiteY28" fmla="*/ 1869744 h 4913194"/>
              <a:gd name="connsiteX29" fmla="*/ 3684896 w 11191165"/>
              <a:gd name="connsiteY29" fmla="*/ 1828800 h 4913194"/>
              <a:gd name="connsiteX30" fmla="*/ 3725839 w 11191165"/>
              <a:gd name="connsiteY30" fmla="*/ 1815152 h 4913194"/>
              <a:gd name="connsiteX31" fmla="*/ 3766783 w 11191165"/>
              <a:gd name="connsiteY31" fmla="*/ 1774209 h 4913194"/>
              <a:gd name="connsiteX32" fmla="*/ 3807726 w 11191165"/>
              <a:gd name="connsiteY32" fmla="*/ 1760561 h 4913194"/>
              <a:gd name="connsiteX33" fmla="*/ 3916908 w 11191165"/>
              <a:gd name="connsiteY33" fmla="*/ 1733266 h 4913194"/>
              <a:gd name="connsiteX34" fmla="*/ 4053386 w 11191165"/>
              <a:gd name="connsiteY34" fmla="*/ 1665027 h 4913194"/>
              <a:gd name="connsiteX35" fmla="*/ 4135272 w 11191165"/>
              <a:gd name="connsiteY35" fmla="*/ 1624084 h 4913194"/>
              <a:gd name="connsiteX36" fmla="*/ 4258102 w 11191165"/>
              <a:gd name="connsiteY36" fmla="*/ 1501254 h 4913194"/>
              <a:gd name="connsiteX37" fmla="*/ 4353636 w 11191165"/>
              <a:gd name="connsiteY37" fmla="*/ 1378424 h 4913194"/>
              <a:gd name="connsiteX38" fmla="*/ 4449171 w 11191165"/>
              <a:gd name="connsiteY38" fmla="*/ 1228299 h 4913194"/>
              <a:gd name="connsiteX39" fmla="*/ 4490114 w 11191165"/>
              <a:gd name="connsiteY39" fmla="*/ 1091821 h 4913194"/>
              <a:gd name="connsiteX40" fmla="*/ 4517409 w 11191165"/>
              <a:gd name="connsiteY40" fmla="*/ 1009935 h 4913194"/>
              <a:gd name="connsiteX41" fmla="*/ 4531057 w 11191165"/>
              <a:gd name="connsiteY41" fmla="*/ 846161 h 4913194"/>
              <a:gd name="connsiteX42" fmla="*/ 4558353 w 11191165"/>
              <a:gd name="connsiteY42" fmla="*/ 805218 h 4913194"/>
              <a:gd name="connsiteX43" fmla="*/ 4599296 w 11191165"/>
              <a:gd name="connsiteY43" fmla="*/ 614149 h 4913194"/>
              <a:gd name="connsiteX44" fmla="*/ 4626592 w 11191165"/>
              <a:gd name="connsiteY44" fmla="*/ 436729 h 4913194"/>
              <a:gd name="connsiteX45" fmla="*/ 4653887 w 11191165"/>
              <a:gd name="connsiteY45" fmla="*/ 95535 h 4913194"/>
              <a:gd name="connsiteX46" fmla="*/ 4694830 w 11191165"/>
              <a:gd name="connsiteY46" fmla="*/ 54591 h 4913194"/>
              <a:gd name="connsiteX47" fmla="*/ 4872251 w 11191165"/>
              <a:gd name="connsiteY47" fmla="*/ 0 h 4913194"/>
              <a:gd name="connsiteX48" fmla="*/ 4995081 w 11191165"/>
              <a:gd name="connsiteY48" fmla="*/ 13648 h 4913194"/>
              <a:gd name="connsiteX49" fmla="*/ 5049672 w 11191165"/>
              <a:gd name="connsiteY49" fmla="*/ 136478 h 4913194"/>
              <a:gd name="connsiteX50" fmla="*/ 5090615 w 11191165"/>
              <a:gd name="connsiteY50" fmla="*/ 218364 h 4913194"/>
              <a:gd name="connsiteX51" fmla="*/ 5145206 w 11191165"/>
              <a:gd name="connsiteY51" fmla="*/ 1078173 h 4913194"/>
              <a:gd name="connsiteX52" fmla="*/ 5186150 w 11191165"/>
              <a:gd name="connsiteY52" fmla="*/ 1241947 h 4913194"/>
              <a:gd name="connsiteX53" fmla="*/ 5268036 w 11191165"/>
              <a:gd name="connsiteY53" fmla="*/ 1460311 h 4913194"/>
              <a:gd name="connsiteX54" fmla="*/ 5322627 w 11191165"/>
              <a:gd name="connsiteY54" fmla="*/ 1569493 h 4913194"/>
              <a:gd name="connsiteX55" fmla="*/ 5404514 w 11191165"/>
              <a:gd name="connsiteY55" fmla="*/ 1678675 h 4913194"/>
              <a:gd name="connsiteX56" fmla="*/ 5527344 w 11191165"/>
              <a:gd name="connsiteY56" fmla="*/ 1787857 h 4913194"/>
              <a:gd name="connsiteX57" fmla="*/ 5745708 w 11191165"/>
              <a:gd name="connsiteY57" fmla="*/ 1965278 h 4913194"/>
              <a:gd name="connsiteX58" fmla="*/ 5813947 w 11191165"/>
              <a:gd name="connsiteY58" fmla="*/ 1978926 h 4913194"/>
              <a:gd name="connsiteX59" fmla="*/ 6250675 w 11191165"/>
              <a:gd name="connsiteY59" fmla="*/ 2142699 h 4913194"/>
              <a:gd name="connsiteX60" fmla="*/ 6646460 w 11191165"/>
              <a:gd name="connsiteY60" fmla="*/ 2183642 h 4913194"/>
              <a:gd name="connsiteX61" fmla="*/ 8707272 w 11191165"/>
              <a:gd name="connsiteY61" fmla="*/ 2224585 h 4913194"/>
              <a:gd name="connsiteX62" fmla="*/ 9348717 w 11191165"/>
              <a:gd name="connsiteY62" fmla="*/ 2306472 h 4913194"/>
              <a:gd name="connsiteX63" fmla="*/ 10222174 w 11191165"/>
              <a:gd name="connsiteY63" fmla="*/ 2388358 h 4913194"/>
              <a:gd name="connsiteX64" fmla="*/ 10658902 w 11191165"/>
              <a:gd name="connsiteY64" fmla="*/ 2811439 h 4913194"/>
              <a:gd name="connsiteX65" fmla="*/ 10809027 w 11191165"/>
              <a:gd name="connsiteY65" fmla="*/ 3098042 h 4913194"/>
              <a:gd name="connsiteX66" fmla="*/ 10931857 w 11191165"/>
              <a:gd name="connsiteY66" fmla="*/ 3603009 h 4913194"/>
              <a:gd name="connsiteX67" fmla="*/ 11068335 w 11191165"/>
              <a:gd name="connsiteY67" fmla="*/ 3985147 h 4913194"/>
              <a:gd name="connsiteX68" fmla="*/ 11150221 w 11191165"/>
              <a:gd name="connsiteY68" fmla="*/ 4367284 h 4913194"/>
              <a:gd name="connsiteX69" fmla="*/ 11163869 w 11191165"/>
              <a:gd name="connsiteY69" fmla="*/ 4653887 h 4913194"/>
              <a:gd name="connsiteX70" fmla="*/ 11191165 w 11191165"/>
              <a:gd name="connsiteY70" fmla="*/ 4913194 h 4913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11191165" h="4913194">
                <a:moveTo>
                  <a:pt x="0" y="3220872"/>
                </a:moveTo>
                <a:cubicBezTo>
                  <a:pt x="27296" y="3189027"/>
                  <a:pt x="60308" y="3161303"/>
                  <a:pt x="81887" y="3125338"/>
                </a:cubicBezTo>
                <a:cubicBezTo>
                  <a:pt x="101885" y="3092008"/>
                  <a:pt x="106746" y="3051540"/>
                  <a:pt x="122830" y="3016155"/>
                </a:cubicBezTo>
                <a:cubicBezTo>
                  <a:pt x="129617" y="3001223"/>
                  <a:pt x="143665" y="2990288"/>
                  <a:pt x="150126" y="2975212"/>
                </a:cubicBezTo>
                <a:cubicBezTo>
                  <a:pt x="171101" y="2926270"/>
                  <a:pt x="178038" y="2871169"/>
                  <a:pt x="204717" y="2825087"/>
                </a:cubicBezTo>
                <a:cubicBezTo>
                  <a:pt x="275645" y="2702574"/>
                  <a:pt x="288865" y="2740939"/>
                  <a:pt x="368490" y="2661314"/>
                </a:cubicBezTo>
                <a:cubicBezTo>
                  <a:pt x="398148" y="2631656"/>
                  <a:pt x="420719" y="2595437"/>
                  <a:pt x="450377" y="2565779"/>
                </a:cubicBezTo>
                <a:cubicBezTo>
                  <a:pt x="461975" y="2554181"/>
                  <a:pt x="476179" y="2544793"/>
                  <a:pt x="491320" y="2538484"/>
                </a:cubicBezTo>
                <a:cubicBezTo>
                  <a:pt x="590855" y="2497012"/>
                  <a:pt x="685835" y="2480998"/>
                  <a:pt x="791571" y="2456597"/>
                </a:cubicBezTo>
                <a:cubicBezTo>
                  <a:pt x="880882" y="2397057"/>
                  <a:pt x="808510" y="2437215"/>
                  <a:pt x="996287" y="2402006"/>
                </a:cubicBezTo>
                <a:cubicBezTo>
                  <a:pt x="1106582" y="2381325"/>
                  <a:pt x="1026438" y="2372586"/>
                  <a:pt x="1214651" y="2361063"/>
                </a:cubicBezTo>
                <a:cubicBezTo>
                  <a:pt x="1382720" y="2350773"/>
                  <a:pt x="1551296" y="2351964"/>
                  <a:pt x="1719618" y="2347415"/>
                </a:cubicBezTo>
                <a:cubicBezTo>
                  <a:pt x="1760561" y="2338317"/>
                  <a:pt x="1801041" y="2326799"/>
                  <a:pt x="1842448" y="2320120"/>
                </a:cubicBezTo>
                <a:cubicBezTo>
                  <a:pt x="2425391" y="2226097"/>
                  <a:pt x="1934741" y="2310455"/>
                  <a:pt x="2279177" y="2265529"/>
                </a:cubicBezTo>
                <a:cubicBezTo>
                  <a:pt x="2750432" y="2204061"/>
                  <a:pt x="2148309" y="2277187"/>
                  <a:pt x="2647666" y="2197290"/>
                </a:cubicBezTo>
                <a:cubicBezTo>
                  <a:pt x="2697283" y="2189351"/>
                  <a:pt x="2747750" y="2188191"/>
                  <a:pt x="2797792" y="2183642"/>
                </a:cubicBezTo>
                <a:cubicBezTo>
                  <a:pt x="2838735" y="2174544"/>
                  <a:pt x="2879398" y="2164076"/>
                  <a:pt x="2920621" y="2156347"/>
                </a:cubicBezTo>
                <a:cubicBezTo>
                  <a:pt x="2952238" y="2150419"/>
                  <a:pt x="2985410" y="2152159"/>
                  <a:pt x="3016156" y="2142699"/>
                </a:cubicBezTo>
                <a:cubicBezTo>
                  <a:pt x="3045324" y="2133724"/>
                  <a:pt x="3070260" y="2114383"/>
                  <a:pt x="3098042" y="2101755"/>
                </a:cubicBezTo>
                <a:cubicBezTo>
                  <a:pt x="3120345" y="2091617"/>
                  <a:pt x="3144865" y="2086357"/>
                  <a:pt x="3166281" y="2074460"/>
                </a:cubicBezTo>
                <a:cubicBezTo>
                  <a:pt x="3186165" y="2063414"/>
                  <a:pt x="3200086" y="2042755"/>
                  <a:pt x="3220872" y="2033517"/>
                </a:cubicBezTo>
                <a:cubicBezTo>
                  <a:pt x="3242070" y="2024096"/>
                  <a:pt x="3266365" y="2024418"/>
                  <a:pt x="3289111" y="2019869"/>
                </a:cubicBezTo>
                <a:cubicBezTo>
                  <a:pt x="3307308" y="2010770"/>
                  <a:pt x="3326038" y="2002667"/>
                  <a:pt x="3343702" y="1992573"/>
                </a:cubicBezTo>
                <a:cubicBezTo>
                  <a:pt x="3357943" y="1984435"/>
                  <a:pt x="3369974" y="1972613"/>
                  <a:pt x="3384645" y="1965278"/>
                </a:cubicBezTo>
                <a:cubicBezTo>
                  <a:pt x="3397512" y="1958844"/>
                  <a:pt x="3412366" y="1957297"/>
                  <a:pt x="3425589" y="1951630"/>
                </a:cubicBezTo>
                <a:cubicBezTo>
                  <a:pt x="3444289" y="1943616"/>
                  <a:pt x="3461480" y="1932349"/>
                  <a:pt x="3480180" y="1924335"/>
                </a:cubicBezTo>
                <a:cubicBezTo>
                  <a:pt x="3493403" y="1918668"/>
                  <a:pt x="3507900" y="1916354"/>
                  <a:pt x="3521123" y="1910687"/>
                </a:cubicBezTo>
                <a:cubicBezTo>
                  <a:pt x="3539823" y="1902673"/>
                  <a:pt x="3556664" y="1890535"/>
                  <a:pt x="3575714" y="1883391"/>
                </a:cubicBezTo>
                <a:cubicBezTo>
                  <a:pt x="3593277" y="1876805"/>
                  <a:pt x="3612108" y="1874293"/>
                  <a:pt x="3630305" y="1869744"/>
                </a:cubicBezTo>
                <a:cubicBezTo>
                  <a:pt x="3648502" y="1856096"/>
                  <a:pt x="3665147" y="1840086"/>
                  <a:pt x="3684896" y="1828800"/>
                </a:cubicBezTo>
                <a:cubicBezTo>
                  <a:pt x="3697386" y="1821662"/>
                  <a:pt x="3713869" y="1823132"/>
                  <a:pt x="3725839" y="1815152"/>
                </a:cubicBezTo>
                <a:cubicBezTo>
                  <a:pt x="3741898" y="1804446"/>
                  <a:pt x="3750724" y="1784915"/>
                  <a:pt x="3766783" y="1774209"/>
                </a:cubicBezTo>
                <a:cubicBezTo>
                  <a:pt x="3778753" y="1766229"/>
                  <a:pt x="3793847" y="1764346"/>
                  <a:pt x="3807726" y="1760561"/>
                </a:cubicBezTo>
                <a:cubicBezTo>
                  <a:pt x="3843918" y="1750690"/>
                  <a:pt x="3880514" y="1742364"/>
                  <a:pt x="3916908" y="1733266"/>
                </a:cubicBezTo>
                <a:lnTo>
                  <a:pt x="4053386" y="1665027"/>
                </a:lnTo>
                <a:cubicBezTo>
                  <a:pt x="4080681" y="1651379"/>
                  <a:pt x="4113693" y="1645663"/>
                  <a:pt x="4135272" y="1624084"/>
                </a:cubicBezTo>
                <a:lnTo>
                  <a:pt x="4258102" y="1501254"/>
                </a:lnTo>
                <a:cubicBezTo>
                  <a:pt x="4290195" y="1404977"/>
                  <a:pt x="4244840" y="1520696"/>
                  <a:pt x="4353636" y="1378424"/>
                </a:cubicBezTo>
                <a:cubicBezTo>
                  <a:pt x="4389667" y="1331307"/>
                  <a:pt x="4449171" y="1228299"/>
                  <a:pt x="4449171" y="1228299"/>
                </a:cubicBezTo>
                <a:cubicBezTo>
                  <a:pt x="4471400" y="1117146"/>
                  <a:pt x="4450213" y="1201549"/>
                  <a:pt x="4490114" y="1091821"/>
                </a:cubicBezTo>
                <a:cubicBezTo>
                  <a:pt x="4499947" y="1064781"/>
                  <a:pt x="4517409" y="1009935"/>
                  <a:pt x="4517409" y="1009935"/>
                </a:cubicBezTo>
                <a:cubicBezTo>
                  <a:pt x="4521958" y="955344"/>
                  <a:pt x="4520313" y="899878"/>
                  <a:pt x="4531057" y="846161"/>
                </a:cubicBezTo>
                <a:cubicBezTo>
                  <a:pt x="4534274" y="830077"/>
                  <a:pt x="4553725" y="820954"/>
                  <a:pt x="4558353" y="805218"/>
                </a:cubicBezTo>
                <a:cubicBezTo>
                  <a:pt x="4576732" y="742729"/>
                  <a:pt x="4588136" y="678321"/>
                  <a:pt x="4599296" y="614149"/>
                </a:cubicBezTo>
                <a:cubicBezTo>
                  <a:pt x="4644206" y="355919"/>
                  <a:pt x="4589662" y="584448"/>
                  <a:pt x="4626592" y="436729"/>
                </a:cubicBezTo>
                <a:cubicBezTo>
                  <a:pt x="4635690" y="322998"/>
                  <a:pt x="4633830" y="207853"/>
                  <a:pt x="4653887" y="95535"/>
                </a:cubicBezTo>
                <a:cubicBezTo>
                  <a:pt x="4657280" y="76535"/>
                  <a:pt x="4677958" y="63964"/>
                  <a:pt x="4694830" y="54591"/>
                </a:cubicBezTo>
                <a:cubicBezTo>
                  <a:pt x="4714820" y="43486"/>
                  <a:pt x="4856467" y="4510"/>
                  <a:pt x="4872251" y="0"/>
                </a:cubicBezTo>
                <a:cubicBezTo>
                  <a:pt x="4913194" y="4549"/>
                  <a:pt x="4957055" y="-2196"/>
                  <a:pt x="4995081" y="13648"/>
                </a:cubicBezTo>
                <a:cubicBezTo>
                  <a:pt x="5045512" y="34661"/>
                  <a:pt x="5036081" y="99103"/>
                  <a:pt x="5049672" y="136478"/>
                </a:cubicBezTo>
                <a:cubicBezTo>
                  <a:pt x="5060101" y="165158"/>
                  <a:pt x="5076967" y="191069"/>
                  <a:pt x="5090615" y="218364"/>
                </a:cubicBezTo>
                <a:cubicBezTo>
                  <a:pt x="5194967" y="670547"/>
                  <a:pt x="5084430" y="136137"/>
                  <a:pt x="5145206" y="1078173"/>
                </a:cubicBezTo>
                <a:cubicBezTo>
                  <a:pt x="5148829" y="1134328"/>
                  <a:pt x="5168355" y="1188563"/>
                  <a:pt x="5186150" y="1241947"/>
                </a:cubicBezTo>
                <a:cubicBezTo>
                  <a:pt x="5222008" y="1349520"/>
                  <a:pt x="5222970" y="1363741"/>
                  <a:pt x="5268036" y="1460311"/>
                </a:cubicBezTo>
                <a:cubicBezTo>
                  <a:pt x="5285243" y="1497183"/>
                  <a:pt x="5301061" y="1534988"/>
                  <a:pt x="5322627" y="1569493"/>
                </a:cubicBezTo>
                <a:cubicBezTo>
                  <a:pt x="5346738" y="1608071"/>
                  <a:pt x="5370512" y="1648451"/>
                  <a:pt x="5404514" y="1678675"/>
                </a:cubicBezTo>
                <a:cubicBezTo>
                  <a:pt x="5445457" y="1715069"/>
                  <a:pt x="5488608" y="1749121"/>
                  <a:pt x="5527344" y="1787857"/>
                </a:cubicBezTo>
                <a:cubicBezTo>
                  <a:pt x="5655439" y="1915952"/>
                  <a:pt x="5410462" y="1779030"/>
                  <a:pt x="5745708" y="1965278"/>
                </a:cubicBezTo>
                <a:cubicBezTo>
                  <a:pt x="5765986" y="1976543"/>
                  <a:pt x="5792062" y="1971237"/>
                  <a:pt x="5813947" y="1978926"/>
                </a:cubicBezTo>
                <a:cubicBezTo>
                  <a:pt x="5960632" y="2030464"/>
                  <a:pt x="6099697" y="2105573"/>
                  <a:pt x="6250675" y="2142699"/>
                </a:cubicBezTo>
                <a:cubicBezTo>
                  <a:pt x="6379471" y="2174370"/>
                  <a:pt x="6513901" y="2179223"/>
                  <a:pt x="6646460" y="2183642"/>
                </a:cubicBezTo>
                <a:cubicBezTo>
                  <a:pt x="7333152" y="2206532"/>
                  <a:pt x="8020335" y="2210937"/>
                  <a:pt x="8707272" y="2224585"/>
                </a:cubicBezTo>
                <a:cubicBezTo>
                  <a:pt x="8921087" y="2251881"/>
                  <a:pt x="9134280" y="2284591"/>
                  <a:pt x="9348717" y="2306472"/>
                </a:cubicBezTo>
                <a:cubicBezTo>
                  <a:pt x="10448826" y="2418728"/>
                  <a:pt x="9726180" y="2312053"/>
                  <a:pt x="10222174" y="2388358"/>
                </a:cubicBezTo>
                <a:cubicBezTo>
                  <a:pt x="10579005" y="2592263"/>
                  <a:pt x="10468614" y="2465460"/>
                  <a:pt x="10658902" y="2811439"/>
                </a:cubicBezTo>
                <a:cubicBezTo>
                  <a:pt x="10710875" y="2905936"/>
                  <a:pt x="10809027" y="3098042"/>
                  <a:pt x="10809027" y="3098042"/>
                </a:cubicBezTo>
                <a:cubicBezTo>
                  <a:pt x="10849970" y="3266364"/>
                  <a:pt x="10882644" y="3436916"/>
                  <a:pt x="10931857" y="3603009"/>
                </a:cubicBezTo>
                <a:cubicBezTo>
                  <a:pt x="11090383" y="4138031"/>
                  <a:pt x="10978569" y="3596157"/>
                  <a:pt x="11068335" y="3985147"/>
                </a:cubicBezTo>
                <a:cubicBezTo>
                  <a:pt x="11097627" y="4112082"/>
                  <a:pt x="11150221" y="4367284"/>
                  <a:pt x="11150221" y="4367284"/>
                </a:cubicBezTo>
                <a:cubicBezTo>
                  <a:pt x="11154770" y="4462818"/>
                  <a:pt x="11156716" y="4558512"/>
                  <a:pt x="11163869" y="4653887"/>
                </a:cubicBezTo>
                <a:cubicBezTo>
                  <a:pt x="11170369" y="4740557"/>
                  <a:pt x="11191165" y="4913194"/>
                  <a:pt x="11191165" y="4913194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47" name="Picture 2" descr="クリックすると新しいウィンドウで開きます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6988" y="-48903"/>
            <a:ext cx="6418906" cy="2731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8" name="正方形/長方形 1047"/>
          <p:cNvSpPr/>
          <p:nvPr/>
        </p:nvSpPr>
        <p:spPr>
          <a:xfrm rot="20791761">
            <a:off x="4084793" y="1352189"/>
            <a:ext cx="358143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こんぽんもんだい</a:t>
            </a:r>
            <a:endParaRPr lang="ja-JP" alt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26265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1727</TotalTime>
  <Words>647</Words>
  <Application>Microsoft Office PowerPoint</Application>
  <PresentationFormat>画面に合わせる (4:3)</PresentationFormat>
  <Paragraphs>304</Paragraphs>
  <Slides>28</Slides>
  <Notes>3</Notes>
  <HiddenSlides>0</HiddenSlides>
  <MMClips>1</MMClips>
  <ScaleCrop>false</ScaleCrop>
  <HeadingPairs>
    <vt:vector size="6" baseType="variant">
      <vt:variant>
        <vt:lpstr>使用されているフォント</vt:lpstr>
      </vt:variant>
      <vt:variant>
        <vt:i4>10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28</vt:i4>
      </vt:variant>
    </vt:vector>
  </HeadingPairs>
  <TitlesOfParts>
    <vt:vector size="39" baseType="lpstr">
      <vt:lpstr>Gulim</vt:lpstr>
      <vt:lpstr>Gulim</vt:lpstr>
      <vt:lpstr>HGS創英角ﾎﾟｯﾌﾟ体</vt:lpstr>
      <vt:lpstr>HGS明朝E</vt:lpstr>
      <vt:lpstr>HY헤드라인M</vt:lpstr>
      <vt:lpstr>Lucida Grande</vt:lpstr>
      <vt:lpstr>ＭＳ Ｐゴシック</vt:lpstr>
      <vt:lpstr>제주고딕OTF</vt:lpstr>
      <vt:lpstr>Arial</vt:lpstr>
      <vt:lpstr>Calibri</vt:lpstr>
      <vt:lpstr>Office ​​テーマ</vt:lpstr>
      <vt:lpstr>こんぽんをかんりょうした キリストを しゅじんにしよう  ガラテヤ２しょう２０せつ</vt:lpstr>
      <vt:lpstr>ガラテヤ２しょう２０せつ  わたしはキリストとともに じゅうじかにつけられました。 もはやわたしがいきているのではなく、 キリストがわたしのうちにいきておられるのです。 いまわたしがにくにあっていきているのは、 わたしをあいしわたしのために ごじしんをおすてになった かみのみこをしんじるしんこうによっているのです。  </vt:lpstr>
      <vt:lpstr>PowerPoint プレゼンテーション</vt:lpstr>
      <vt:lpstr>かみさまのこども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かんりょうした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 すべてのもんだいの かんりょうした イエスキリストを  わたしのしゅじんにむかえます</vt:lpstr>
      <vt:lpstr>PowerPoint プレゼンテーション</vt:lpstr>
      <vt:lpstr>PowerPoint プレゼンテーション</vt:lpstr>
      <vt:lpstr>工作</vt:lpstr>
      <vt:lpstr>【マタイ（　　　）しょう（　　　）】 マリヤはおとこのこをうみます そのなを（　　　　）とつけなさい このかたこそ、ごじぶんのたみを その（　　　　）から すくってくださるかたです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miki</dc:creator>
  <cp:lastModifiedBy>鶴見 三基也</cp:lastModifiedBy>
  <cp:revision>51</cp:revision>
  <cp:lastPrinted>2013-02-28T02:16:40Z</cp:lastPrinted>
  <dcterms:created xsi:type="dcterms:W3CDTF">2013-02-17T13:54:59Z</dcterms:created>
  <dcterms:modified xsi:type="dcterms:W3CDTF">2020-05-01T01:27:06Z</dcterms:modified>
</cp:coreProperties>
</file>